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5" r:id="rId2"/>
    <p:sldId id="267" r:id="rId3"/>
    <p:sldId id="285" r:id="rId4"/>
    <p:sldId id="289" r:id="rId5"/>
    <p:sldId id="295" r:id="rId6"/>
    <p:sldId id="261" r:id="rId7"/>
    <p:sldId id="290" r:id="rId8"/>
    <p:sldId id="292" r:id="rId9"/>
    <p:sldId id="293" r:id="rId10"/>
    <p:sldId id="282" r:id="rId11"/>
    <p:sldId id="283" r:id="rId12"/>
    <p:sldId id="260" r:id="rId13"/>
    <p:sldId id="268" r:id="rId14"/>
    <p:sldId id="271" r:id="rId15"/>
    <p:sldId id="294" r:id="rId16"/>
    <p:sldId id="287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7" autoAdjust="0"/>
    <p:restoredTop sz="87805" autoAdjust="0"/>
  </p:normalViewPr>
  <p:slideViewPr>
    <p:cSldViewPr>
      <p:cViewPr>
        <p:scale>
          <a:sx n="70" d="100"/>
          <a:sy n="70" d="100"/>
        </p:scale>
        <p:origin x="-2046" y="-11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261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18055555555556E-2"/>
          <c:y val="7.9887454855959411E-2"/>
          <c:w val="0.91203171478565159"/>
          <c:h val="0.65900519080199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уголовных дел по компьютерным преступлениям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7222222222222224E-3"/>
                  <c:y val="-3.1908608576488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7779E-3"/>
                  <c:y val="-2.5071049595812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55555555555558E-3"/>
                  <c:y val="-1.5954304288244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333333333333332E-3"/>
                  <c:y val="-3.4187794903380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776684164480458E-3"/>
                  <c:y val="-3.4187794903380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1800" b="1" baseline="0">
                    <a:solidFill>
                      <a:schemeClr val="bg1">
                        <a:lumMod val="8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2005 г.</c:v>
                </c:pt>
                <c:pt idx="1">
                  <c:v>2006 г.</c:v>
                </c:pt>
                <c:pt idx="2">
                  <c:v>2007 г.</c:v>
                </c:pt>
                <c:pt idx="3">
                  <c:v>2008 г.</c:v>
                </c:pt>
                <c:pt idx="4">
                  <c:v>2009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4402</c:v>
                </c:pt>
                <c:pt idx="1">
                  <c:v>3447</c:v>
                </c:pt>
                <c:pt idx="2">
                  <c:v>4589</c:v>
                </c:pt>
                <c:pt idx="3">
                  <c:v>5572</c:v>
                </c:pt>
                <c:pt idx="4">
                  <c:v>7156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зарегистрированных компьютерных преступлений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277777777777803E-2"/>
                  <c:y val="-1.5954304288244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88888888888E-2"/>
                  <c:y val="-1.5954304288244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00000000000001E-2"/>
                  <c:y val="-9.11674530756811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277777777777777E-2"/>
                  <c:y val="-1.1395931634460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666666666666566E-2"/>
                  <c:y val="-4.1025353884056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white">
                        <a:lumMod val="8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2005 г.</c:v>
                </c:pt>
                <c:pt idx="1">
                  <c:v>2006 г.</c:v>
                </c:pt>
                <c:pt idx="2">
                  <c:v>2007 г.</c:v>
                </c:pt>
                <c:pt idx="3">
                  <c:v>2008 г.</c:v>
                </c:pt>
                <c:pt idx="4">
                  <c:v>2009 г.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14810</c:v>
                </c:pt>
                <c:pt idx="1">
                  <c:v>14042</c:v>
                </c:pt>
                <c:pt idx="2">
                  <c:v>11821</c:v>
                </c:pt>
                <c:pt idx="3">
                  <c:v>14189</c:v>
                </c:pt>
                <c:pt idx="4">
                  <c:v>17535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2488960"/>
        <c:axId val="192490496"/>
        <c:axId val="0"/>
      </c:bar3DChart>
      <c:catAx>
        <c:axId val="192488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 baseline="0">
                <a:solidFill>
                  <a:schemeClr val="bg1">
                    <a:lumMod val="85000"/>
                  </a:schemeClr>
                </a:solidFill>
              </a:defRPr>
            </a:pPr>
            <a:endParaRPr lang="ru-RU"/>
          </a:p>
        </c:txPr>
        <c:crossAx val="192490496"/>
        <c:crosses val="autoZero"/>
        <c:auto val="1"/>
        <c:lblAlgn val="ctr"/>
        <c:lblOffset val="100"/>
        <c:noMultiLvlLbl val="0"/>
      </c:catAx>
      <c:valAx>
        <c:axId val="192490496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 baseline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192488960"/>
        <c:crosses val="autoZero"/>
        <c:crossBetween val="between"/>
        <c:majorUnit val="1500"/>
        <c:minorUnit val="200"/>
      </c:valAx>
      <c:spPr>
        <a:noFill/>
      </c:spPr>
    </c:plotArea>
    <c:legend>
      <c:legendPos val="b"/>
      <c:legendEntry>
        <c:idx val="0"/>
        <c:txPr>
          <a:bodyPr/>
          <a:lstStyle/>
          <a:p>
            <a:pPr>
              <a:defRPr sz="1800" b="1" baseline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baseline="0">
                <a:solidFill>
                  <a:schemeClr val="tx1"/>
                </a:solidFill>
                <a:effectLst/>
                <a:latin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6.5851487314085799E-2"/>
          <c:y val="0.8114301732684106"/>
          <c:w val="0.88610487751531064"/>
          <c:h val="0.18856982673158937"/>
        </c:manualLayout>
      </c:layout>
      <c:overlay val="0"/>
      <c:txPr>
        <a:bodyPr/>
        <a:lstStyle/>
        <a:p>
          <a:pPr>
            <a:defRPr sz="1800" b="1" baseline="0">
              <a:solidFill>
                <a:srgbClr xmlns:mc="http://schemas.openxmlformats.org/markup-compatibility/2006" xmlns:a14="http://schemas.microsoft.com/office/drawing/2010/main" val="FFC000" mc:Ignorable=""/>
              </a:solidFill>
              <a:effectLst/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18055555555556E-2"/>
          <c:y val="7.9887454855959425E-2"/>
          <c:w val="0.91203171478565159"/>
          <c:h val="0.65900519080199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уголовных дел по ст. 272 УК РФ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2500000000000025E-2"/>
                  <c:y val="-5.6979658172300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055555555555561E-2"/>
                  <c:y val="-5.2421285518516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00000000000001E-2"/>
                  <c:y val="-4.3304540210948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222222222222233E-2"/>
                  <c:y val="-7.2933962460544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222222222222233E-2"/>
                  <c:y val="-6.8375589806760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1800" b="1" baseline="0">
                    <a:solidFill>
                      <a:schemeClr val="bg1">
                        <a:lumMod val="8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2005 г.</c:v>
                </c:pt>
                <c:pt idx="1">
                  <c:v>2006 г.</c:v>
                </c:pt>
                <c:pt idx="2">
                  <c:v>2007 г.</c:v>
                </c:pt>
                <c:pt idx="3">
                  <c:v>2008 г.</c:v>
                </c:pt>
                <c:pt idx="4">
                  <c:v>2009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2121</c:v>
                </c:pt>
                <c:pt idx="1">
                  <c:v>1154</c:v>
                </c:pt>
                <c:pt idx="2">
                  <c:v>1391</c:v>
                </c:pt>
                <c:pt idx="3">
                  <c:v>2200</c:v>
                </c:pt>
                <c:pt idx="4">
                  <c:v>3626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3059456"/>
        <c:axId val="193073536"/>
        <c:axId val="0"/>
      </c:bar3DChart>
      <c:catAx>
        <c:axId val="193059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 baseline="0">
                <a:solidFill>
                  <a:schemeClr val="bg1">
                    <a:lumMod val="85000"/>
                  </a:schemeClr>
                </a:solidFill>
              </a:defRPr>
            </a:pPr>
            <a:endParaRPr lang="ru-RU"/>
          </a:p>
        </c:txPr>
        <c:crossAx val="193073536"/>
        <c:crosses val="autoZero"/>
        <c:auto val="1"/>
        <c:lblAlgn val="ctr"/>
        <c:lblOffset val="100"/>
        <c:noMultiLvlLbl val="0"/>
      </c:catAx>
      <c:valAx>
        <c:axId val="193073536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 baseline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193059456"/>
        <c:crosses val="autoZero"/>
        <c:crossBetween val="between"/>
        <c:majorUnit val="1500"/>
        <c:minorUnit val="200"/>
      </c:valAx>
      <c:spPr>
        <a:noFill/>
      </c:spPr>
    </c:plotArea>
    <c:legend>
      <c:legendPos val="b"/>
      <c:legendEntry>
        <c:idx val="0"/>
        <c:txPr>
          <a:bodyPr/>
          <a:lstStyle/>
          <a:p>
            <a:pPr>
              <a:defRPr sz="2400" b="1" baseline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6.5980643044619439E-2"/>
          <c:y val="0.86157227246003554"/>
          <c:w val="0.88331638232720866"/>
          <c:h val="0.11791505059793646"/>
        </c:manualLayout>
      </c:layout>
      <c:overlay val="0"/>
      <c:txPr>
        <a:bodyPr/>
        <a:lstStyle/>
        <a:p>
          <a:pPr>
            <a:defRPr sz="1200" b="1" baseline="0">
              <a:solidFill>
                <a:schemeClr val="bg1">
                  <a:lumMod val="85000"/>
                </a:schemeClr>
              </a:solidFill>
              <a:effectLst/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18055555555556E-2"/>
          <c:y val="7.9887454855959439E-2"/>
          <c:w val="0.91203171478565159"/>
          <c:h val="0.65900519080199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уголовных дел по ст. 272.1 УК РФ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4999999999999981E-2"/>
                  <c:y val="-3.4187794903380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000000000000001E-2"/>
                  <c:y val="-4.5583726537840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33333333333334E-2"/>
                  <c:y val="-4.1025353884056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000000000000001E-2"/>
                  <c:y val="-3.4187794903380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999999999999897E-2"/>
                  <c:y val="-3.4187794903380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1800" b="1" baseline="0">
                    <a:solidFill>
                      <a:schemeClr val="bg1">
                        <a:lumMod val="8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2005 г.</c:v>
                </c:pt>
                <c:pt idx="1">
                  <c:v>2006 г.</c:v>
                </c:pt>
                <c:pt idx="2">
                  <c:v>2007 г.</c:v>
                </c:pt>
                <c:pt idx="3">
                  <c:v>2008 г.</c:v>
                </c:pt>
                <c:pt idx="4">
                  <c:v>2009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23</c:v>
                </c:pt>
                <c:pt idx="1">
                  <c:v>34</c:v>
                </c:pt>
                <c:pt idx="2">
                  <c:v>92</c:v>
                </c:pt>
                <c:pt idx="3">
                  <c:v>160</c:v>
                </c:pt>
                <c:pt idx="4">
                  <c:v>242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4284928"/>
        <c:axId val="194331776"/>
        <c:axId val="0"/>
      </c:bar3DChart>
      <c:catAx>
        <c:axId val="194284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 baseline="0">
                <a:solidFill>
                  <a:schemeClr val="bg1">
                    <a:lumMod val="85000"/>
                  </a:schemeClr>
                </a:solidFill>
              </a:defRPr>
            </a:pPr>
            <a:endParaRPr lang="ru-RU"/>
          </a:p>
        </c:txPr>
        <c:crossAx val="194331776"/>
        <c:crosses val="autoZero"/>
        <c:auto val="1"/>
        <c:lblAlgn val="ctr"/>
        <c:lblOffset val="100"/>
        <c:noMultiLvlLbl val="0"/>
      </c:catAx>
      <c:valAx>
        <c:axId val="194331776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 baseline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194284928"/>
        <c:crosses val="autoZero"/>
        <c:crossBetween val="between"/>
        <c:minorUnit val="200"/>
      </c:valAx>
      <c:spPr>
        <a:noFill/>
      </c:spPr>
    </c:plotArea>
    <c:legend>
      <c:legendPos val="b"/>
      <c:legendEntry>
        <c:idx val="0"/>
        <c:txPr>
          <a:bodyPr/>
          <a:lstStyle/>
          <a:p>
            <a:pPr>
              <a:defRPr sz="2400" b="1" baseline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9.3615376202974679E-2"/>
          <c:y val="0.85017634082557514"/>
          <c:w val="0.73638024934383228"/>
          <c:h val="0.13614854121307268"/>
        </c:manualLayout>
      </c:layout>
      <c:overlay val="0"/>
      <c:txPr>
        <a:bodyPr/>
        <a:lstStyle/>
        <a:p>
          <a:pPr>
            <a:defRPr sz="2400" b="1" baseline="0">
              <a:solidFill>
                <a:srgbClr xmlns:mc="http://schemas.openxmlformats.org/markup-compatibility/2006" xmlns:a14="http://schemas.microsoft.com/office/drawing/2010/main" val="FFC000" mc:Ignorable=""/>
              </a:solidFill>
              <a:effectLst/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1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D295-48D7-4E54-90D0-5C729B2441A9}" type="datetimeFigureOut">
              <a:rPr lang="ru-RU" smtClean="0"/>
              <a:pPr/>
              <a:t>09.04.2010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D59B8-0C87-486D-AC7C-F2C87E1E84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228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55D60-8DC6-4052-A495-7829014DB0AC}" type="datetimeFigureOut">
              <a:rPr lang="ru-RU" smtClean="0"/>
              <a:pPr/>
              <a:t>09.04.2010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DEA8A-961C-4DA9-B546-92DA4FF0FE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04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DEA8A-961C-4DA9-B546-92DA4FF0FE8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DEA8A-961C-4DA9-B546-92DA4FF0FE8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DEA8A-961C-4DA9-B546-92DA4FF0FE8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Количество обращений:                                   9693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 т.ч. обращений из зоны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                         7657 или 79%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 обращений из иных зон (иностранных): 2036 или 21%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Количество ресурсов с которых удален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контент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(удалены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веб-сайты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или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контент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отдельных страниц):   3258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т.ч. в зоне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                                                3004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т.ч. удалены с информационных площадок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расположенных за пределами России             254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DEA8A-961C-4DA9-B546-92DA4FF0FE8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044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DEA8A-961C-4DA9-B546-92DA4FF0FE8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DEA8A-961C-4DA9-B546-92DA4FF0FE8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598EE-CB3C-4996-B9F5-298E846F479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Совет </a:t>
            </a:r>
            <a:r>
              <a:rPr lang="ru-RU" dirty="0" err="1" smtClean="0"/>
              <a:t>европы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DEA8A-961C-4DA9-B546-92DA4FF0FE8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308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DEA8A-961C-4DA9-B546-92DA4FF0FE8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43C7-238C-4075-B43B-7461C899954C}" type="datetimeFigureOut">
              <a:rPr lang="ru-RU" smtClean="0"/>
              <a:pPr/>
              <a:t>09.04.2010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F17B-EC1D-4928-8E25-0424B4BBF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43C7-238C-4075-B43B-7461C899954C}" type="datetimeFigureOut">
              <a:rPr lang="ru-RU" smtClean="0"/>
              <a:pPr/>
              <a:t>09.04.2010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F17B-EC1D-4928-8E25-0424B4BBF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43C7-238C-4075-B43B-7461C899954C}" type="datetimeFigureOut">
              <a:rPr lang="ru-RU" smtClean="0"/>
              <a:pPr/>
              <a:t>09.04.2010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F17B-EC1D-4928-8E25-0424B4BBF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43C7-238C-4075-B43B-7461C899954C}" type="datetimeFigureOut">
              <a:rPr lang="ru-RU" smtClean="0"/>
              <a:pPr/>
              <a:t>09.04.2010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F17B-EC1D-4928-8E25-0424B4BBF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43C7-238C-4075-B43B-7461C899954C}" type="datetimeFigureOut">
              <a:rPr lang="ru-RU" smtClean="0"/>
              <a:pPr/>
              <a:t>09.04.2010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F17B-EC1D-4928-8E25-0424B4BBF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43C7-238C-4075-B43B-7461C899954C}" type="datetimeFigureOut">
              <a:rPr lang="ru-RU" smtClean="0"/>
              <a:pPr/>
              <a:t>09.04.2010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F17B-EC1D-4928-8E25-0424B4BBF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43C7-238C-4075-B43B-7461C899954C}" type="datetimeFigureOut">
              <a:rPr lang="ru-RU" smtClean="0"/>
              <a:pPr/>
              <a:t>09.04.2010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F17B-EC1D-4928-8E25-0424B4BBF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43C7-238C-4075-B43B-7461C899954C}" type="datetimeFigureOut">
              <a:rPr lang="ru-RU" smtClean="0"/>
              <a:pPr/>
              <a:t>09.04.2010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F17B-EC1D-4928-8E25-0424B4BBF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43C7-238C-4075-B43B-7461C899954C}" type="datetimeFigureOut">
              <a:rPr lang="ru-RU" smtClean="0"/>
              <a:pPr/>
              <a:t>09.04.2010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F17B-EC1D-4928-8E25-0424B4BBF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43C7-238C-4075-B43B-7461C899954C}" type="datetimeFigureOut">
              <a:rPr lang="ru-RU" smtClean="0"/>
              <a:pPr/>
              <a:t>09.04.2010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F17B-EC1D-4928-8E25-0424B4BBF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43C7-238C-4075-B43B-7461C899954C}" type="datetimeFigureOut">
              <a:rPr lang="ru-RU" smtClean="0"/>
              <a:pPr/>
              <a:t>09.04.2010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F17B-EC1D-4928-8E25-0424B4BBF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643C7-238C-4075-B43B-7461C899954C}" type="datetimeFigureOut">
              <a:rPr lang="ru-RU" smtClean="0"/>
              <a:pPr/>
              <a:t>09.04.2010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1F17B-EC1D-4928-8E25-0424B4BBF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.png"/><Relationship Id="rId21" Type="http://schemas.openxmlformats.org/officeDocument/2006/relationships/image" Target="../media/image43.gif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.png"/><Relationship Id="rId7" Type="http://schemas.openxmlformats.org/officeDocument/2006/relationships/image" Target="../media/image53.gif"/><Relationship Id="rId12" Type="http://schemas.openxmlformats.org/officeDocument/2006/relationships/image" Target="../media/image5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57.gif"/><Relationship Id="rId5" Type="http://schemas.openxmlformats.org/officeDocument/2006/relationships/image" Target="../media/image52.png"/><Relationship Id="rId10" Type="http://schemas.openxmlformats.org/officeDocument/2006/relationships/image" Target="../media/image56.jpe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2.pn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gif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92127" cy="68556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3000372"/>
            <a:ext cx="7772400" cy="214314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ru-RU" sz="3200" b="1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Начальник </a:t>
            </a:r>
            <a:r>
              <a:rPr lang="ru-RU" sz="3200" b="1" dirty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Департамента МВД </a:t>
            </a:r>
            <a:r>
              <a:rPr lang="ru-RU" sz="3200" b="1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России</a:t>
            </a:r>
            <a:br>
              <a:rPr lang="ru-RU" sz="3200" b="1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3200" b="1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br>
              <a:rPr lang="ru-RU" sz="3200" b="1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2800" b="1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cs typeface="Times New Roman" pitchFamily="18" charset="0"/>
              </a:rPr>
              <a:t>генерал-полковник милиции </a:t>
            </a:r>
            <a:br>
              <a:rPr lang="ru-RU" sz="2800" b="1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800" b="1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cs typeface="Times New Roman" pitchFamily="18" charset="0"/>
              </a:rPr>
              <a:t>МИРОШНИКОВ Борис Николаевич</a:t>
            </a:r>
            <a:endParaRPr lang="ru-RU" sz="3200" b="1" dirty="0">
              <a:solidFill>
                <a:srgbClr xmlns:mc="http://schemas.openxmlformats.org/markup-compatibility/2006" xmlns:a14="http://schemas.microsoft.com/office/drawing/2010/main" val="FFC000" mc:Ignorable="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643438" y="785794"/>
            <a:ext cx="3571900" cy="5000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МВД России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xmlns:mc="http://schemas.openxmlformats.org/markup-compatibility/2006" xmlns:a14="http://schemas.microsoft.com/office/drawing/2010/main" val="FFC0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Содержимое 11" descr="drunet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3277394"/>
            <a:ext cx="2438400" cy="1171575"/>
          </a:xfrm>
        </p:spPr>
      </p:pic>
      <p:pic>
        <p:nvPicPr>
          <p:cNvPr id="4" name="Содержимое 5" descr="Макет-2 copy.png"/>
          <p:cNvPicPr>
            <a:picLocks noChangeAspect="1"/>
          </p:cNvPicPr>
          <p:nvPr/>
        </p:nvPicPr>
        <p:blipFill>
          <a:blip r:embed="rId3" cstate="print"/>
          <a:srcRect r="6666"/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000496" y="214290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144" algn="ctr">
              <a:spcBef>
                <a:spcPct val="0"/>
              </a:spcBef>
              <a:defRPr/>
            </a:pPr>
            <a:r>
              <a:rPr lang="ru-RU" sz="2800" cap="all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Фонд</a:t>
            </a:r>
          </a:p>
          <a:p>
            <a:pPr marR="9144" algn="ctr">
              <a:spcBef>
                <a:spcPct val="0"/>
              </a:spcBef>
              <a:defRPr/>
            </a:pPr>
            <a:r>
              <a:rPr lang="ru-RU" sz="2800" cap="all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«Дружественный </a:t>
            </a:r>
            <a:r>
              <a:rPr lang="ru-RU" sz="2800" cap="all" dirty="0" err="1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рунет</a:t>
            </a:r>
            <a:r>
              <a:rPr lang="ru-RU" sz="2800" cap="all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»</a:t>
            </a:r>
          </a:p>
          <a:p>
            <a:pPr marR="9144" lvl="0" algn="ctr">
              <a:spcBef>
                <a:spcPct val="0"/>
              </a:spcBef>
              <a:defRPr/>
            </a:pPr>
            <a:endParaRPr lang="ru-RU" sz="2800" cap="all" dirty="0" smtClean="0">
              <a:solidFill>
                <a:srgbClr xmlns:mc="http://schemas.openxmlformats.org/markup-compatibility/2006" xmlns:a14="http://schemas.microsoft.com/office/drawing/2010/main" val="FFC0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  <a:reflection blurRad="12700" stA="34000" endA="740" endPos="53000" dir="5400000" sy="-100000" algn="bl" rotWithShape="0"/>
              </a:effectLst>
            </a:endParaRPr>
          </a:p>
        </p:txBody>
      </p:sp>
      <p:pic>
        <p:nvPicPr>
          <p:cNvPr id="16" name="Рисунок 15" descr="ww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2743" y="2564904"/>
            <a:ext cx="5325761" cy="3561573"/>
          </a:xfrm>
          <a:prstGeom prst="rect">
            <a:avLst/>
          </a:prstGeom>
        </p:spPr>
      </p:pic>
      <p:pic>
        <p:nvPicPr>
          <p:cNvPr id="17" name="Рисунок 16" descr="www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5" y="3501008"/>
            <a:ext cx="3704260" cy="3320476"/>
          </a:xfrm>
          <a:prstGeom prst="rect">
            <a:avLst/>
          </a:prstGeom>
        </p:spPr>
      </p:pic>
      <p:pic>
        <p:nvPicPr>
          <p:cNvPr id="14" name="Рисунок 13" descr="drune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1" y="1700808"/>
            <a:ext cx="3718285" cy="178652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071934" y="1974827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144"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http://www.friendlyrunet.ru</a:t>
            </a:r>
            <a:endParaRPr lang="ru-RU" sz="2800" dirty="0" smtClean="0">
              <a:solidFill>
                <a:srgbClr xmlns:mc="http://schemas.openxmlformats.org/markup-compatibility/2006" xmlns:a14="http://schemas.microsoft.com/office/drawing/2010/main" val="FFC0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  <a:reflection blurRad="12700" stA="34000" endA="740" endPos="53000" dir="5400000" sy="-100000" algn="bl" rotWithShape="0"/>
              </a:effectLst>
            </a:endParaRPr>
          </a:p>
          <a:p>
            <a:pPr marR="9144" lvl="0" algn="ctr">
              <a:spcBef>
                <a:spcPct val="0"/>
              </a:spcBef>
              <a:defRPr/>
            </a:pPr>
            <a:endParaRPr lang="ru-RU" sz="2800" cap="all" dirty="0" smtClean="0">
              <a:solidFill>
                <a:srgbClr xmlns:mc="http://schemas.openxmlformats.org/markup-compatibility/2006" xmlns:a14="http://schemas.microsoft.com/office/drawing/2010/main" val="FFC0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  <a:reflection blurRad="12700" stA="34000" endA="740" endPos="53000" dir="5400000" sy="-100000" algn="bl" rotWithShape="0"/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Содержимое 11" descr="drunet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52800" y="3277394"/>
            <a:ext cx="2438400" cy="1171575"/>
          </a:xfrm>
        </p:spPr>
      </p:pic>
      <p:pic>
        <p:nvPicPr>
          <p:cNvPr id="4" name="Содержимое 5" descr="Макет-2 copy.png"/>
          <p:cNvPicPr>
            <a:picLocks noChangeAspect="1"/>
          </p:cNvPicPr>
          <p:nvPr/>
        </p:nvPicPr>
        <p:blipFill>
          <a:blip r:embed="rId4" cstate="print"/>
          <a:srcRect r="6666"/>
          <a:stretch>
            <a:fillRect/>
          </a:stretch>
        </p:blipFill>
        <p:spPr>
          <a:xfrm>
            <a:off x="0" y="-24"/>
            <a:ext cx="9144032" cy="685802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000496" y="214290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144" algn="ctr">
              <a:spcBef>
                <a:spcPct val="0"/>
              </a:spcBef>
              <a:defRPr/>
            </a:pPr>
            <a:r>
              <a:rPr lang="ru-RU" sz="2800" cap="all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СТАТИСТИКА ДЕЯТЕЛЬНОСТИ </a:t>
            </a:r>
            <a:r>
              <a:rPr lang="ru-RU" sz="2800" cap="all" dirty="0" err="1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ФондА</a:t>
            </a:r>
            <a:endParaRPr lang="ru-RU" sz="2800" cap="all" dirty="0" smtClean="0">
              <a:solidFill>
                <a:srgbClr xmlns:mc="http://schemas.openxmlformats.org/markup-compatibility/2006" xmlns:a14="http://schemas.microsoft.com/office/drawing/2010/main" val="FFC0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  <a:reflection blurRad="12700" stA="34000" endA="740" endPos="53000" dir="5400000" sy="-100000" algn="bl" rotWithShape="0"/>
              </a:effectLst>
            </a:endParaRPr>
          </a:p>
          <a:p>
            <a:pPr marR="9144" lvl="0" algn="ctr">
              <a:spcBef>
                <a:spcPct val="0"/>
              </a:spcBef>
              <a:defRPr/>
            </a:pPr>
            <a:endParaRPr lang="ru-RU" sz="2800" cap="all" dirty="0" smtClean="0">
              <a:solidFill>
                <a:srgbClr xmlns:mc="http://schemas.openxmlformats.org/markup-compatibility/2006" xmlns:a14="http://schemas.microsoft.com/office/drawing/2010/main" val="FFC0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  <a:reflection blurRad="12700" stA="34000" endA="740" endPos="53000" dir="5400000" sy="-100000" algn="bl" rotWithShape="0"/>
              </a:effectLst>
            </a:endParaRPr>
          </a:p>
        </p:txBody>
      </p:sp>
      <p:pic>
        <p:nvPicPr>
          <p:cNvPr id="14" name="Рисунок 13" descr="drunet.gif"/>
          <p:cNvPicPr>
            <a:picLocks noChangeAspect="1"/>
          </p:cNvPicPr>
          <p:nvPr/>
        </p:nvPicPr>
        <p:blipFill rotWithShape="1">
          <a:blip r:embed="rId3"/>
          <a:srcRect l="20905" r="17778" b="39448"/>
          <a:stretch/>
        </p:blipFill>
        <p:spPr>
          <a:xfrm>
            <a:off x="6446677" y="1672055"/>
            <a:ext cx="2197289" cy="10425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2844" y="1928802"/>
            <a:ext cx="878687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 pitchFamily="2" charset="2"/>
              <a:buChar char="ü"/>
              <a:tabLst>
                <a:tab pos="266700" algn="l"/>
              </a:tabLst>
            </a:pP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</a:rPr>
              <a:t>Обработано </a:t>
            </a: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9693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</a:rPr>
              <a:t> сообщения</a:t>
            </a:r>
          </a:p>
          <a:p>
            <a:pPr marL="812800" lvl="1" indent="-355600">
              <a:buFont typeface="Wingdings" pitchFamily="2" charset="2"/>
              <a:buChar char="Ø"/>
              <a:tabLst>
                <a:tab pos="266700" algn="l"/>
              </a:tabLst>
            </a:pP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</a:rPr>
              <a:t>в т.ч из России - </a:t>
            </a: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7657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</a:rPr>
              <a:t> (79%)</a:t>
            </a:r>
          </a:p>
          <a:p>
            <a:pPr marL="355600" indent="-355600">
              <a:buFont typeface="Wingdings" pitchFamily="2" charset="2"/>
              <a:buChar char="ü"/>
              <a:tabLst>
                <a:tab pos="266700" algn="l"/>
              </a:tabLst>
            </a:pPr>
            <a:endParaRPr lang="ru-RU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55600" indent="-355600">
              <a:buFont typeface="Wingdings" pitchFamily="2" charset="2"/>
              <a:buChar char="ü"/>
              <a:tabLst>
                <a:tab pos="266700" algn="l"/>
              </a:tabLst>
            </a:pP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</a:rPr>
              <a:t>Обнаружено </a:t>
            </a: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3653 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</a:rPr>
              <a:t>ресурса, содержащих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</a:rPr>
              <a:t>контент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</a:rPr>
              <a:t> с признаками детской порнографии</a:t>
            </a:r>
          </a:p>
          <a:p>
            <a:pPr marL="355600" indent="-355600">
              <a:buFont typeface="Wingdings" pitchFamily="2" charset="2"/>
              <a:buChar char="ü"/>
              <a:tabLst>
                <a:tab pos="266700" algn="l"/>
              </a:tabLst>
            </a:pPr>
            <a:endParaRPr lang="ru-RU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55600" indent="-355600">
              <a:buFont typeface="Wingdings" pitchFamily="2" charset="2"/>
              <a:buChar char="ü"/>
              <a:tabLst>
                <a:tab pos="266700" algn="l"/>
              </a:tabLst>
            </a:pP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</a:rPr>
              <a:t>Удален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</a:rPr>
              <a:t>контент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</a:rPr>
              <a:t> с </a:t>
            </a: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3258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</a:rPr>
              <a:t> ресурсов</a:t>
            </a:r>
          </a:p>
          <a:p>
            <a:pPr marL="812800" lvl="1" indent="-355600">
              <a:buFont typeface="Wingdings" pitchFamily="2" charset="2"/>
              <a:buChar char="Ø"/>
              <a:tabLst>
                <a:tab pos="266700" algn="l"/>
              </a:tabLst>
            </a:pP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</a:rPr>
              <a:t>в т.ч. на тех. площадях РФ  - </a:t>
            </a: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3004 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</a:rPr>
              <a:t>ресурса</a:t>
            </a:r>
          </a:p>
          <a:p>
            <a:pPr marL="355600" indent="-355600">
              <a:buFont typeface="Wingdings" pitchFamily="2" charset="2"/>
              <a:buChar char="ü"/>
              <a:tabLst>
                <a:tab pos="266700" algn="l"/>
              </a:tabLst>
            </a:pPr>
            <a:endParaRPr lang="ru-RU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55600" indent="-355600">
              <a:buFont typeface="Wingdings" pitchFamily="2" charset="2"/>
              <a:buChar char="ü"/>
              <a:tabLst>
                <a:tab pos="266700" algn="l"/>
              </a:tabLst>
            </a:pP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</a:rPr>
              <a:t>Снято делегирование </a:t>
            </a: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28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</a:rPr>
              <a:t> доменных имен в зоне .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RU</a:t>
            </a:r>
            <a:endParaRPr lang="ru-RU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55600" indent="-355600">
              <a:buFont typeface="Wingdings" pitchFamily="2" charset="2"/>
              <a:buChar char="ü"/>
              <a:tabLst>
                <a:tab pos="266700" algn="l"/>
              </a:tabLst>
            </a:pPr>
            <a:endParaRPr lang="ru-RU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55600" indent="-355600">
              <a:buFont typeface="Wingdings" pitchFamily="2" charset="2"/>
              <a:buChar char="ü"/>
              <a:tabLst>
                <a:tab pos="266700" algn="l"/>
              </a:tabLst>
            </a:pP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</a:rPr>
              <a:t>Направлено </a:t>
            </a: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551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</a:rPr>
              <a:t> сообщение на горячие линии</a:t>
            </a: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INHOPE 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</a:rPr>
              <a:t>по </a:t>
            </a: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454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</a:rPr>
              <a:t> зарубежным ресурсам, из которых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254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</a:rPr>
              <a:t>прекратили работу</a:t>
            </a:r>
            <a:endParaRPr lang="ru-RU" sz="2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5" descr="Макет-2 copy.png"/>
          <p:cNvPicPr>
            <a:picLocks noChangeAspect="1"/>
          </p:cNvPicPr>
          <p:nvPr/>
        </p:nvPicPr>
        <p:blipFill>
          <a:blip r:embed="rId3" cstate="print"/>
          <a:srcRect r="6666"/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643306" y="214290"/>
            <a:ext cx="5357850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+mj-ea"/>
                <a:cs typeface="Times New Roman" pitchFamily="18" charset="0"/>
              </a:rPr>
              <a:t>Международное сотрудничество и взаимодействие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071670" y="1857364"/>
            <a:ext cx="4357718" cy="928694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Министерство внутренних дел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Российской Федерации</a:t>
            </a:r>
            <a:endParaRPr lang="ru-RU" b="1" dirty="0" smtClean="0">
              <a:cs typeface="Times New Roman" pitchFamily="18" charset="0"/>
            </a:endParaRPr>
          </a:p>
        </p:txBody>
      </p:sp>
      <p:pic>
        <p:nvPicPr>
          <p:cNvPr id="44" name="Рисунок 43" descr="orel_MV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1659546"/>
            <a:ext cx="2428892" cy="1432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xmlns:mc="http://schemas.openxmlformats.org/markup-compatibility/2006" xmlns:a14="http://schemas.microsoft.com/office/drawing/2010/main" val="333333" mc:Ignorable="">
                <a:alpha val="65000"/>
              </a:srgbClr>
            </a:outerShdw>
          </a:effectLst>
        </p:spPr>
      </p:pic>
      <p:sp>
        <p:nvSpPr>
          <p:cNvPr id="55" name="Скругленный прямоугольник 54"/>
          <p:cNvSpPr/>
          <p:nvPr/>
        </p:nvSpPr>
        <p:spPr>
          <a:xfrm>
            <a:off x="1000100" y="3929066"/>
            <a:ext cx="1643074" cy="500066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cs typeface="Times New Roman" pitchFamily="18" charset="0"/>
              </a:rPr>
              <a:t>Интерпол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214678" y="3929066"/>
            <a:ext cx="2286016" cy="500066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cs typeface="Times New Roman" pitchFamily="18" charset="0"/>
              </a:rPr>
              <a:t>НКП </a:t>
            </a:r>
            <a:r>
              <a:rPr lang="en-US" sz="1600" b="1" dirty="0" smtClean="0">
                <a:cs typeface="Times New Roman" pitchFamily="18" charset="0"/>
              </a:rPr>
              <a:t>G8 24/7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857884" y="3929066"/>
            <a:ext cx="2286016" cy="500066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cs typeface="Times New Roman" pitchFamily="18" charset="0"/>
              </a:rPr>
              <a:t>Офицеры связи</a:t>
            </a:r>
            <a:endParaRPr lang="ru-RU" sz="1600" b="1" dirty="0">
              <a:cs typeface="Times New Roman" pitchFamily="18" charset="0"/>
            </a:endParaRPr>
          </a:p>
        </p:txBody>
      </p:sp>
      <p:pic>
        <p:nvPicPr>
          <p:cNvPr id="59" name="Рисунок 58" descr="interpol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429000"/>
            <a:ext cx="1285375" cy="974346"/>
          </a:xfrm>
          <a:prstGeom prst="rect">
            <a:avLst/>
          </a:prstGeom>
        </p:spPr>
      </p:pic>
      <p:pic>
        <p:nvPicPr>
          <p:cNvPr id="62" name="Рисунок 61" descr="furazhk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2132" y="3786190"/>
            <a:ext cx="857256" cy="64294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786050" y="3071810"/>
            <a:ext cx="3000396" cy="500066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cs typeface="Times New Roman" pitchFamily="18" charset="0"/>
              </a:rPr>
              <a:t>Управление «К»</a:t>
            </a:r>
            <a:endParaRPr lang="ru-RU" sz="2000" b="1" dirty="0">
              <a:cs typeface="Times New Roman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642910" y="5786454"/>
            <a:ext cx="2928958" cy="928694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cs typeface="Times New Roman" pitchFamily="18" charset="0"/>
              </a:rPr>
              <a:t>Международные следственные поручения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5072066" y="5786454"/>
            <a:ext cx="3071834" cy="928694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cs typeface="Times New Roman" pitchFamily="18" charset="0"/>
              </a:rPr>
              <a:t>Генеральная прокуратура</a:t>
            </a:r>
            <a:endParaRPr lang="ru-RU" b="1" dirty="0">
              <a:cs typeface="Times New Roman" pitchFamily="18" charset="0"/>
            </a:endParaRPr>
          </a:p>
        </p:txBody>
      </p:sp>
      <p:cxnSp>
        <p:nvCxnSpPr>
          <p:cNvPr id="91" name="Прямая со стрелкой 90"/>
          <p:cNvCxnSpPr>
            <a:stCxn id="6" idx="2"/>
            <a:endCxn id="55" idx="0"/>
          </p:cNvCxnSpPr>
          <p:nvPr/>
        </p:nvCxnSpPr>
        <p:spPr>
          <a:xfrm rot="5400000">
            <a:off x="2875348" y="2518166"/>
            <a:ext cx="357190" cy="2464611"/>
          </a:xfrm>
          <a:prstGeom prst="straightConnector1">
            <a:avLst/>
          </a:prstGeom>
          <a:ln w="50800">
            <a:solidFill>
              <a:schemeClr val="tx2">
                <a:alpha val="56000"/>
              </a:schemeClr>
            </a:solidFill>
            <a:bevel/>
            <a:headEnd type="none"/>
            <a:tailEnd type="triangle"/>
          </a:ln>
          <a:effectLst>
            <a:outerShdw blurRad="50800" dist="50800" dir="5400000" algn="ctr" rotWithShape="0">
              <a:schemeClr val="tx2">
                <a:alpha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Группа 70"/>
          <p:cNvGrpSpPr/>
          <p:nvPr/>
        </p:nvGrpSpPr>
        <p:grpSpPr>
          <a:xfrm>
            <a:off x="857224" y="4714884"/>
            <a:ext cx="7215209" cy="785822"/>
            <a:chOff x="1143000" y="4071938"/>
            <a:chExt cx="7643813" cy="1081087"/>
          </a:xfrm>
        </p:grpSpPr>
        <p:pic>
          <p:nvPicPr>
            <p:cNvPr id="72" name="Picture 1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858125" y="4071938"/>
              <a:ext cx="830263" cy="738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pic>
          <p:nvPicPr>
            <p:cNvPr id="73" name="Picture 1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500563" y="4084638"/>
              <a:ext cx="1008062" cy="712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pic>
          <p:nvPicPr>
            <p:cNvPr id="74" name="Picture 19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619750" y="4084638"/>
              <a:ext cx="1008063" cy="712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pic>
          <p:nvPicPr>
            <p:cNvPr id="75" name="Picture 20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381375" y="4084638"/>
              <a:ext cx="1008063" cy="712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pic>
          <p:nvPicPr>
            <p:cNvPr id="76" name="Picture 21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262188" y="4084638"/>
              <a:ext cx="1008062" cy="712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pic>
          <p:nvPicPr>
            <p:cNvPr id="77" name="Picture 2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738938" y="4083050"/>
              <a:ext cx="1008062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pic>
          <p:nvPicPr>
            <p:cNvPr id="78" name="Picture 23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143000" y="4084638"/>
              <a:ext cx="1008063" cy="712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pic>
          <p:nvPicPr>
            <p:cNvPr id="79" name="Picture 38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500188" y="4429125"/>
              <a:ext cx="1143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39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786063" y="4429125"/>
              <a:ext cx="114300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40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000500" y="4429125"/>
              <a:ext cx="1143000" cy="715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41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214938" y="4429125"/>
              <a:ext cx="114300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42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6429375" y="4429125"/>
              <a:ext cx="114300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Picture 43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7643813" y="4429125"/>
              <a:ext cx="114300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3" name="Стрелка вниз 62"/>
          <p:cNvSpPr/>
          <p:nvPr/>
        </p:nvSpPr>
        <p:spPr>
          <a:xfrm>
            <a:off x="3929058" y="2786058"/>
            <a:ext cx="714380" cy="428628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3" name="Прямая со стрелкой 92"/>
          <p:cNvCxnSpPr>
            <a:stCxn id="6" idx="2"/>
          </p:cNvCxnSpPr>
          <p:nvPr/>
        </p:nvCxnSpPr>
        <p:spPr>
          <a:xfrm rot="5400000">
            <a:off x="4106860" y="3750472"/>
            <a:ext cx="357984" cy="792"/>
          </a:xfrm>
          <a:prstGeom prst="straightConnector1">
            <a:avLst/>
          </a:prstGeom>
          <a:ln w="50800">
            <a:solidFill>
              <a:schemeClr val="tx2">
                <a:alpha val="56000"/>
              </a:schemeClr>
            </a:solidFill>
            <a:bevel/>
            <a:headEnd type="none"/>
            <a:tailEnd type="triangle"/>
          </a:ln>
          <a:effectLst>
            <a:outerShdw blurRad="50800" dist="50800" dir="5400000" algn="ctr" rotWithShape="0">
              <a:schemeClr val="tx2">
                <a:alpha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Рисунок 60" descr="flags_new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000364" y="3857628"/>
            <a:ext cx="1057771" cy="547552"/>
          </a:xfrm>
          <a:prstGeom prst="rect">
            <a:avLst/>
          </a:prstGeom>
        </p:spPr>
      </p:pic>
      <p:cxnSp>
        <p:nvCxnSpPr>
          <p:cNvPr id="99" name="Прямая со стрелкой 98"/>
          <p:cNvCxnSpPr>
            <a:stCxn id="6" idx="2"/>
            <a:endCxn id="57" idx="0"/>
          </p:cNvCxnSpPr>
          <p:nvPr/>
        </p:nvCxnSpPr>
        <p:spPr>
          <a:xfrm rot="16200000" flipH="1">
            <a:off x="5464975" y="2393149"/>
            <a:ext cx="357190" cy="2714644"/>
          </a:xfrm>
          <a:prstGeom prst="straightConnector1">
            <a:avLst/>
          </a:prstGeom>
          <a:ln w="50800">
            <a:solidFill>
              <a:schemeClr val="tx2">
                <a:alpha val="56000"/>
              </a:schemeClr>
            </a:solidFill>
            <a:bevel/>
            <a:headEnd type="none"/>
            <a:tailEnd type="triangle"/>
          </a:ln>
          <a:effectLst>
            <a:outerShdw blurRad="50800" dist="50800" dir="5400000" algn="ctr" rotWithShape="0">
              <a:schemeClr val="tx2">
                <a:alpha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25" descr="j0300520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500430" y="5233224"/>
            <a:ext cx="1714512" cy="147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Макет-2 copy.png"/>
          <p:cNvPicPr>
            <a:picLocks noChangeAspect="1"/>
          </p:cNvPicPr>
          <p:nvPr/>
        </p:nvPicPr>
        <p:blipFill>
          <a:blip r:embed="rId3" cstate="print"/>
          <a:srcRect r="6666"/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68" name="Заголовок 1"/>
          <p:cNvSpPr>
            <a:spLocks noGrp="1"/>
          </p:cNvSpPr>
          <p:nvPr>
            <p:ph type="title"/>
          </p:nvPr>
        </p:nvSpPr>
        <p:spPr>
          <a:xfrm>
            <a:off x="3571868" y="428604"/>
            <a:ext cx="5357850" cy="8572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Показатели международного сотрудничества и взаимодействия</a:t>
            </a:r>
          </a:p>
        </p:txBody>
      </p:sp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4"/>
          <a:srcRect t="14062" b="10937"/>
          <a:stretch>
            <a:fillRect/>
          </a:stretch>
        </p:blipFill>
        <p:spPr bwMode="auto">
          <a:xfrm>
            <a:off x="5903941" y="3429000"/>
            <a:ext cx="2476500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xmlns:mc="http://schemas.openxmlformats.org/markup-compatibility/2006" xmlns:a14="http://schemas.microsoft.com/office/drawing/2010/main" val="333333" mc:Ignorable="">
                <a:alpha val="65000"/>
              </a:srgbClr>
            </a:outerShdw>
          </a:effectLst>
        </p:spPr>
      </p:pic>
      <p:sp>
        <p:nvSpPr>
          <p:cNvPr id="70" name="Прямоугольник 69"/>
          <p:cNvSpPr/>
          <p:nvPr/>
        </p:nvSpPr>
        <p:spPr>
          <a:xfrm>
            <a:off x="142844" y="4857760"/>
            <a:ext cx="5715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Направлено: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	- 182 инициативных запросов;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	- 161 ответов на ранее полученные запросы;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	- 31 информационных писем.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808013" y="2143116"/>
            <a:ext cx="2071702" cy="78581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  <a:cs typeface="Arial" charset="0"/>
              </a:rPr>
              <a:t>Интерпол</a:t>
            </a:r>
            <a:endParaRPr lang="ru-RU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3344062" y="2143116"/>
            <a:ext cx="2714644" cy="150019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b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cs typeface="Arial" charset="0"/>
              </a:rPr>
              <a:t>Национальный контактный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cs typeface="Arial" charset="0"/>
              </a:rPr>
              <a:t>пункт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cs typeface="Arial" charset="0"/>
              </a:rPr>
              <a:t>G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cs typeface="Arial" charset="0"/>
              </a:rPr>
              <a:t>8 24/7</a:t>
            </a:r>
          </a:p>
          <a:p>
            <a:pPr algn="ctr">
              <a:defRPr/>
            </a:pPr>
            <a:endParaRPr lang="ru-RU" sz="1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6523053" y="2143116"/>
            <a:ext cx="2071702" cy="78581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  <a:cs typeface="Arial" charset="0"/>
              </a:rPr>
              <a:t>Офицеры связи</a:t>
            </a:r>
            <a:endParaRPr lang="ru-RU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42844" y="3214686"/>
            <a:ext cx="5237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Получено: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	- 241 запросов;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	- 110 информационных писем;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	- 80 ответов на запросы.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14282" y="3714752"/>
            <a:ext cx="785818" cy="8572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flipH="1">
            <a:off x="142844" y="5286388"/>
            <a:ext cx="857256" cy="85725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71670" y="1643050"/>
            <a:ext cx="5286412" cy="642942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cs typeface="Arial" charset="0"/>
              </a:rPr>
              <a:t>Управление «К»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Макет-2 copy.png"/>
          <p:cNvPicPr>
            <a:picLocks noChangeAspect="1"/>
          </p:cNvPicPr>
          <p:nvPr/>
        </p:nvPicPr>
        <p:blipFill>
          <a:blip r:embed="rId2" cstate="print"/>
          <a:srcRect r="6666"/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68" name="Заголовок 1"/>
          <p:cNvSpPr>
            <a:spLocks noGrp="1"/>
          </p:cNvSpPr>
          <p:nvPr>
            <p:ph type="title"/>
          </p:nvPr>
        </p:nvSpPr>
        <p:spPr>
          <a:xfrm>
            <a:off x="3571868" y="142852"/>
            <a:ext cx="5357850" cy="157163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Проблемы, связанные с расследованием транснациональных преступлений в сфере информационных технологий</a:t>
            </a:r>
          </a:p>
        </p:txBody>
      </p:sp>
      <p:sp>
        <p:nvSpPr>
          <p:cNvPr id="5" name="Облако 4"/>
          <p:cNvSpPr/>
          <p:nvPr/>
        </p:nvSpPr>
        <p:spPr>
          <a:xfrm>
            <a:off x="4365172" y="3857628"/>
            <a:ext cx="4778828" cy="3000372"/>
          </a:xfrm>
          <a:prstGeom prst="cloud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 w="0">
            <a:noFill/>
          </a:ln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>
            <a:off x="142844" y="1643050"/>
            <a:ext cx="4052910" cy="2546588"/>
          </a:xfrm>
          <a:prstGeom prst="cloud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FFFF00" mc:Ignorable=""/>
              </a:gs>
              <a:gs pos="50000">
                <a:srgbClr xmlns:mc="http://schemas.openxmlformats.org/markup-compatibility/2006" xmlns:a14="http://schemas.microsoft.com/office/drawing/2010/main" val="FFC000" mc:Ignorable=""/>
              </a:gs>
              <a:gs pos="100000">
                <a:srgbClr xmlns:mc="http://schemas.openxmlformats.org/markup-compatibility/2006" xmlns:a14="http://schemas.microsoft.com/office/drawing/2010/main" val="FF0000" mc:Ignorable=""/>
              </a:gs>
            </a:gsLst>
            <a:path path="circle">
              <a:fillToRect l="50000" t="50000" r="50000" b="50000"/>
            </a:path>
          </a:gradFill>
          <a:ln w="0">
            <a:noFill/>
          </a:ln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69920" y="3685340"/>
            <a:ext cx="791727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+mn-lt"/>
              </a:rPr>
              <a:t>В</a:t>
            </a:r>
          </a:p>
        </p:txBody>
      </p:sp>
      <p:pic>
        <p:nvPicPr>
          <p:cNvPr id="8" name="Рисунок 7" descr="11-28-1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143116"/>
            <a:ext cx="966184" cy="1390614"/>
          </a:xfrm>
          <a:prstGeom prst="rect">
            <a:avLst/>
          </a:prstGeom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</p:pic>
      <p:sp>
        <p:nvSpPr>
          <p:cNvPr id="9" name="Прямоугольник 8"/>
          <p:cNvSpPr/>
          <p:nvPr/>
        </p:nvSpPr>
        <p:spPr>
          <a:xfrm>
            <a:off x="1928794" y="1428736"/>
            <a:ext cx="1568463" cy="345844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/>
              <a:t>POLICE</a:t>
            </a:r>
            <a:endParaRPr lang="ru-RU" sz="22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 flipH="1" flipV="1">
            <a:off x="1527948" y="1829582"/>
            <a:ext cx="795338" cy="708025"/>
          </a:xfrm>
          <a:prstGeom prst="straightConnector1">
            <a:avLst/>
          </a:prstGeom>
          <a:ln w="25400">
            <a:solidFill>
              <a:srgbClr xmlns:mc="http://schemas.openxmlformats.org/markup-compatibility/2006" xmlns:a14="http://schemas.microsoft.com/office/drawing/2010/main" val="C00000" mc:Ignorable="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24"/>
          <p:cNvGrpSpPr>
            <a:grpSpLocks/>
          </p:cNvGrpSpPr>
          <p:nvPr/>
        </p:nvGrpSpPr>
        <p:grpSpPr bwMode="auto">
          <a:xfrm>
            <a:off x="2285984" y="2428868"/>
            <a:ext cx="1168400" cy="1485900"/>
            <a:chOff x="4343400" y="2024541"/>
            <a:chExt cx="834682" cy="88070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414847" y="2096051"/>
              <a:ext cx="763235" cy="80919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379691" y="2063119"/>
              <a:ext cx="764369" cy="80919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343400" y="2024541"/>
              <a:ext cx="763235" cy="80919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1500" dirty="0" smtClean="0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</a:rPr>
                <a:t>Уголовное дело</a:t>
              </a:r>
              <a:endParaRPr lang="ru-RU" sz="1500" dirty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endParaRPr>
            </a:p>
          </p:txBody>
        </p:sp>
      </p:grpSp>
      <p:cxnSp>
        <p:nvCxnSpPr>
          <p:cNvPr id="15" name="Прямая со стрелкой 14"/>
          <p:cNvCxnSpPr/>
          <p:nvPr/>
        </p:nvCxnSpPr>
        <p:spPr>
          <a:xfrm rot="16200000" flipH="1">
            <a:off x="2760651" y="2097078"/>
            <a:ext cx="677865" cy="55562"/>
          </a:xfrm>
          <a:prstGeom prst="straightConnector1">
            <a:avLst/>
          </a:prstGeom>
          <a:ln w="25400">
            <a:solidFill>
              <a:schemeClr val="tx2">
                <a:lumMod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357290" y="1500174"/>
            <a:ext cx="791727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+mn-lt"/>
              </a:rPr>
              <a:t>А</a:t>
            </a:r>
          </a:p>
        </p:txBody>
      </p:sp>
      <p:pic>
        <p:nvPicPr>
          <p:cNvPr id="17" name="Picture 16" descr="510048_200301281454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2187" y="4943354"/>
            <a:ext cx="1656442" cy="12524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dkEdge">
            <a:bevelT/>
          </a:sp3d>
        </p:spPr>
      </p:pic>
      <p:cxnSp>
        <p:nvCxnSpPr>
          <p:cNvPr id="18" name="Прямая со стрелкой 17"/>
          <p:cNvCxnSpPr/>
          <p:nvPr/>
        </p:nvCxnSpPr>
        <p:spPr>
          <a:xfrm rot="10800000">
            <a:off x="2071670" y="3714753"/>
            <a:ext cx="3211984" cy="1813149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000760" y="4214818"/>
            <a:ext cx="1740530" cy="345844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smtClean="0"/>
              <a:t>POLICE</a:t>
            </a:r>
            <a:endParaRPr lang="ru-RU" sz="2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500430" y="1857364"/>
            <a:ext cx="896399" cy="707886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0000" mc:Ignorable=""/>
          </a:solidFill>
          <a:scene3d>
            <a:camera prst="orthographicFront"/>
            <a:lightRig rig="balanced" dir="t">
              <a:rot lat="0" lon="0" rev="2100000"/>
            </a:lightRig>
          </a:scene3d>
          <a:sp3d prstMaterial="dkEdge">
            <a:bevelT/>
          </a:sp3d>
        </p:spPr>
        <p:txBody>
          <a:bodyPr wrap="none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???</a:t>
            </a:r>
          </a:p>
        </p:txBody>
      </p:sp>
      <p:pic>
        <p:nvPicPr>
          <p:cNvPr id="21" name="Рисунок 20" descr="Безимени-1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87704">
            <a:off x="3728667" y="2845657"/>
            <a:ext cx="369570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 стрелкой 21"/>
          <p:cNvCxnSpPr/>
          <p:nvPr/>
        </p:nvCxnSpPr>
        <p:spPr>
          <a:xfrm rot="5400000">
            <a:off x="6662072" y="4684256"/>
            <a:ext cx="236752" cy="155137"/>
          </a:xfrm>
          <a:prstGeom prst="straightConnector1">
            <a:avLst/>
          </a:prstGeom>
          <a:ln w="25400">
            <a:solidFill>
              <a:srgbClr xmlns:mc="http://schemas.openxmlformats.org/markup-compatibility/2006" xmlns:a14="http://schemas.microsoft.com/office/drawing/2010/main" val="C00000" mc:Ignorable="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 descr="12-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0979" y="4950657"/>
            <a:ext cx="1981199" cy="1828364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</p:pic>
      <p:sp>
        <p:nvSpPr>
          <p:cNvPr id="24" name="Стрелка влево 23"/>
          <p:cNvSpPr/>
          <p:nvPr/>
        </p:nvSpPr>
        <p:spPr>
          <a:xfrm>
            <a:off x="4969329" y="5175475"/>
            <a:ext cx="542924" cy="1352550"/>
          </a:xfrm>
          <a:prstGeom prst="leftArrow">
            <a:avLst/>
          </a:prstGeom>
          <a:solidFill>
            <a:srgbClr xmlns:mc="http://schemas.openxmlformats.org/markup-compatibility/2006" xmlns:a14="http://schemas.microsoft.com/office/drawing/2010/main" val="FF0000" mc:Ignorable=""/>
          </a:solidFill>
          <a:ln w="0"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" name="Рисунок 24" descr="2004-9-10-moni-bj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9139" y="4942572"/>
            <a:ext cx="1799540" cy="1814053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</p:pic>
      <p:pic>
        <p:nvPicPr>
          <p:cNvPr id="26" name="Рисунок 25" descr="2007_04_24_punishmen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985" y="5099276"/>
            <a:ext cx="1861457" cy="14478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</p:pic>
      <p:sp>
        <p:nvSpPr>
          <p:cNvPr id="27" name="Стрелка влево 26"/>
          <p:cNvSpPr/>
          <p:nvPr/>
        </p:nvSpPr>
        <p:spPr>
          <a:xfrm>
            <a:off x="2311854" y="5175475"/>
            <a:ext cx="542924" cy="1352550"/>
          </a:xfrm>
          <a:prstGeom prst="leftArrow">
            <a:avLst/>
          </a:prstGeom>
          <a:solidFill>
            <a:srgbClr xmlns:mc="http://schemas.openxmlformats.org/markup-compatibility/2006" xmlns:a14="http://schemas.microsoft.com/office/drawing/2010/main" val="FF0000" mc:Ignorable=""/>
          </a:solidFill>
          <a:ln w="0"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 rot="20879853">
            <a:off x="4871860" y="3614059"/>
            <a:ext cx="2054855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КОНСТИТУЦИЯ</a:t>
            </a:r>
            <a:endParaRPr lang="ru-RU" sz="2200" b="1" dirty="0">
              <a:ln>
                <a:solidFill>
                  <a:schemeClr val="bg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C 0.01024 0.025 0.02083 0.05023 0.03854 0.05671 C 0.05608 0.0632 0.08524 0.02246 0.1059 0.03912 C 0.12674 0.05625 0.15174 0.13426 0.16285 0.1588 C 0.17431 0.18357 0.17396 0.18542 0.17361 0.1875 " pathEditMode="relative" rAng="0" ptsTypes="aaaaA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3 0.00232 C 0.08698 -0.00254 0.09184 -0.00717 0.11024 -0.01458 C 0.12882 -0.02222 0.17013 -0.05648 0.19305 -0.04166 C 0.21579 -0.02639 0.21736 0.06898 0.24774 0.07616 C 0.27847 0.08403 0.34132 0.00926 0.37691 0.00301 C 0.41232 -0.00324 0.44513 0.03195 0.4618 0.03866 C 0.47882 0.04607 0.47795 0.04584 0.47708 0.04584 " pathEditMode="relative" rAng="-321028" ptsTypes="aaaaaaA">
                                      <p:cBhvr>
                                        <p:cTn id="1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500"/>
                            </p:stCondLst>
                            <p:childTnLst>
                              <p:par>
                                <p:cTn id="1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00"/>
                            </p:stCondLst>
                            <p:childTnLst>
                              <p:par>
                                <p:cTn id="14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6" grpId="0" animBg="1"/>
      <p:bldP spid="7" grpId="0"/>
      <p:bldP spid="9" grpId="0" animBg="1"/>
      <p:bldP spid="16" grpId="0"/>
      <p:bldP spid="19" grpId="0" animBg="1"/>
      <p:bldP spid="20" grpId="0" animBg="1"/>
      <p:bldP spid="20" grpId="1" animBg="1"/>
      <p:bldP spid="20" grpId="2" animBg="1"/>
      <p:bldP spid="24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Макет-2 copy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6666"/>
          <a:stretch>
            <a:fillRect/>
          </a:stretch>
        </p:blipFill>
        <p:spPr>
          <a:xfrm>
            <a:off x="0" y="0"/>
            <a:ext cx="9180512" cy="6885384"/>
          </a:xfr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643306" y="357166"/>
            <a:ext cx="52491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+mj-ea"/>
                <a:cs typeface="Times New Roman" pitchFamily="18" charset="0"/>
              </a:rPr>
              <a:t>Скорость информационного реагирования</a:t>
            </a:r>
            <a:endParaRPr lang="ru-RU" sz="3200" b="1" dirty="0">
              <a:solidFill>
                <a:srgbClr xmlns:mc="http://schemas.openxmlformats.org/markup-compatibility/2006" xmlns:a14="http://schemas.microsoft.com/office/drawing/2010/main" val="FFC0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 descr="orel_MV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87514"/>
            <a:ext cx="2818015" cy="1661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xmlns:mc="http://schemas.openxmlformats.org/markup-compatibility/2006" xmlns:a14="http://schemas.microsoft.com/office/drawing/2010/main" val="333333" mc:Ignorable="">
                <a:alpha val="65000"/>
              </a:srgbClr>
            </a:outerShdw>
          </a:effectLst>
        </p:spPr>
      </p:pic>
      <p:pic>
        <p:nvPicPr>
          <p:cNvPr id="10" name="Рисунок 9" descr="interpol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11690" y="3956651"/>
            <a:ext cx="1924806" cy="1459051"/>
          </a:xfrm>
          <a:prstGeom prst="rect">
            <a:avLst/>
          </a:prstGeom>
        </p:spPr>
      </p:pic>
      <p:pic>
        <p:nvPicPr>
          <p:cNvPr id="11" name="Рисунок 10" descr="flags_ne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366329">
            <a:off x="3465119" y="5375196"/>
            <a:ext cx="2754807" cy="1426017"/>
          </a:xfrm>
          <a:prstGeom prst="rect">
            <a:avLst/>
          </a:prstGeom>
        </p:spPr>
      </p:pic>
      <p:sp>
        <p:nvSpPr>
          <p:cNvPr id="18" name="Двойная стрелка влево/вправо 17"/>
          <p:cNvSpPr/>
          <p:nvPr/>
        </p:nvSpPr>
        <p:spPr>
          <a:xfrm>
            <a:off x="2627784" y="4677076"/>
            <a:ext cx="4680520" cy="7681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 smtClean="0"/>
              <a:t>    Недели, Месяцы</a:t>
            </a:r>
            <a:endParaRPr lang="ru-RU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623" y="5391943"/>
            <a:ext cx="1849852" cy="113340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493923"/>
            <a:ext cx="710125" cy="71012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36" y="4646323"/>
            <a:ext cx="710125" cy="7101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936" y="4798723"/>
            <a:ext cx="710125" cy="71012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36" y="4951123"/>
            <a:ext cx="710125" cy="7101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159993" y="3927474"/>
            <a:ext cx="812398" cy="905540"/>
          </a:xfrm>
          <a:prstGeom prst="rect">
            <a:avLst/>
          </a:prstGeom>
        </p:spPr>
      </p:pic>
      <p:pic>
        <p:nvPicPr>
          <p:cNvPr id="17" name="Рисунок 16" descr="news_154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97268" y="1878482"/>
            <a:ext cx="2259108" cy="1694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Стрелка вправо 33"/>
          <p:cNvSpPr/>
          <p:nvPr/>
        </p:nvSpPr>
        <p:spPr>
          <a:xfrm>
            <a:off x="3164353" y="2383420"/>
            <a:ext cx="2559775" cy="77407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xmlns:mc="http://schemas.openxmlformats.org/markup-compatibility/2006" xmlns:a14="http://schemas.microsoft.com/office/drawing/2010/main" val="000000" mc:Ignorable="">
                      <a:alpha val="40000"/>
                    </a:srgbClr>
                  </a:outerShdw>
                </a:effectLst>
              </a:rPr>
              <a:t>Минуты, Часы</a:t>
            </a:r>
            <a:endParaRPr lang="ru-RU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xmlns:mc="http://schemas.openxmlformats.org/markup-compatibility/2006" xmlns:a14="http://schemas.microsoft.com/office/drawing/2010/main" val="000000" mc:Ignorable="">
                    <a:alpha val="40000"/>
                  </a:srgbClr>
                </a:outerShdw>
              </a:effectLst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259" y="1553842"/>
            <a:ext cx="1161466" cy="10617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04" y="2033655"/>
            <a:ext cx="2117920" cy="140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62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Макет-2 copy.png"/>
          <p:cNvPicPr>
            <a:picLocks noChangeAspect="1"/>
          </p:cNvPicPr>
          <p:nvPr/>
        </p:nvPicPr>
        <p:blipFill>
          <a:blip r:embed="rId3" cstate="print"/>
          <a:srcRect r="6666"/>
          <a:stretch>
            <a:fillRect/>
          </a:stretch>
        </p:blipFill>
        <p:spPr>
          <a:xfrm>
            <a:off x="0" y="-24"/>
            <a:ext cx="9144032" cy="6858024"/>
          </a:xfrm>
          <a:prstGeom prst="rect">
            <a:avLst/>
          </a:prstGeom>
        </p:spPr>
      </p:pic>
      <p:pic>
        <p:nvPicPr>
          <p:cNvPr id="9" name="Рисунок 8" descr="b_81ccb3a08160a2e2a4d4c6febb9a77a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336" y="4357690"/>
            <a:ext cx="3333747" cy="250031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868" y="428604"/>
            <a:ext cx="535785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+mj-ea"/>
                <a:cs typeface="Times New Roman" pitchFamily="18" charset="0"/>
              </a:rPr>
              <a:t>С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Times New Roman" pitchFamily="18" charset="0"/>
              </a:rPr>
              <a:t>овершенствование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Times New Roman" pitchFamily="18" charset="0"/>
              </a:rPr>
              <a:t> международной правовой базы</a:t>
            </a:r>
          </a:p>
        </p:txBody>
      </p:sp>
      <p:pic>
        <p:nvPicPr>
          <p:cNvPr id="7" name="Рисунок 6" descr="tuvalu_bookcas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5072050"/>
            <a:ext cx="1785950" cy="1785950"/>
          </a:xfrm>
          <a:prstGeom prst="rect">
            <a:avLst/>
          </a:prstGeom>
        </p:spPr>
      </p:pic>
      <p:pic>
        <p:nvPicPr>
          <p:cNvPr id="13" name="Рисунок 12" descr="4528026389.gif"/>
          <p:cNvPicPr>
            <a:picLocks noChangeAspect="1"/>
          </p:cNvPicPr>
          <p:nvPr/>
        </p:nvPicPr>
        <p:blipFill rotWithShape="1">
          <a:blip r:embed="rId6"/>
          <a:srcRect l="22617" t="511" r="13044" b="27961"/>
          <a:stretch/>
        </p:blipFill>
        <p:spPr>
          <a:xfrm>
            <a:off x="6732240" y="2204864"/>
            <a:ext cx="2411760" cy="1970846"/>
          </a:xfrm>
          <a:prstGeom prst="rect">
            <a:avLst/>
          </a:prstGeom>
        </p:spPr>
      </p:pic>
      <p:pic>
        <p:nvPicPr>
          <p:cNvPr id="10" name="Рисунок 9" descr="image_65806520423728972837835333117894485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5776" y="1916832"/>
            <a:ext cx="4167190" cy="3125393"/>
          </a:xfrm>
          <a:prstGeom prst="rect">
            <a:avLst/>
          </a:prstGeom>
        </p:spPr>
      </p:pic>
      <p:pic>
        <p:nvPicPr>
          <p:cNvPr id="8" name="Рисунок 7" descr="082227119a7d345c2e6a39b0bd6f8713_big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916832"/>
            <a:ext cx="2948401" cy="2214578"/>
          </a:xfrm>
          <a:prstGeom prst="rect">
            <a:avLst/>
          </a:prstGeom>
        </p:spPr>
      </p:pic>
      <p:pic>
        <p:nvPicPr>
          <p:cNvPr id="12" name="Рисунок 11" descr="10734_18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544" y="4194926"/>
            <a:ext cx="2000264" cy="266307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186"/>
            <a:ext cx="9192127" cy="68556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971798"/>
            <a:ext cx="9144000" cy="12430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3200" b="1" spc="400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Благодарю  </a:t>
            </a:r>
            <a:r>
              <a:rPr lang="ru-RU" sz="3200" b="1" spc="400" dirty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за  внимание!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643438" y="785794"/>
            <a:ext cx="3571900" cy="5000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МВД России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xmlns:mc="http://schemas.openxmlformats.org/markup-compatibility/2006" xmlns:a14="http://schemas.microsoft.com/office/drawing/2010/main" val="FFC0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Макет-2 copy.png"/>
          <p:cNvPicPr>
            <a:picLocks noChangeAspect="1"/>
          </p:cNvPicPr>
          <p:nvPr/>
        </p:nvPicPr>
        <p:blipFill>
          <a:blip r:embed="rId2" cstate="print"/>
          <a:srcRect r="6666"/>
          <a:stretch>
            <a:fillRect/>
          </a:stretch>
        </p:blipFill>
        <p:spPr>
          <a:xfrm>
            <a:off x="-32" y="24"/>
            <a:ext cx="9144000" cy="6858000"/>
          </a:xfrm>
          <a:prstGeom prst="rect">
            <a:avLst/>
          </a:prstGeom>
        </p:spPr>
      </p:pic>
      <p:grpSp>
        <p:nvGrpSpPr>
          <p:cNvPr id="2" name="Группа 25"/>
          <p:cNvGrpSpPr/>
          <p:nvPr/>
        </p:nvGrpSpPr>
        <p:grpSpPr>
          <a:xfrm>
            <a:off x="1857356" y="2000240"/>
            <a:ext cx="6929486" cy="4000528"/>
            <a:chOff x="68263" y="727075"/>
            <a:chExt cx="9007475" cy="54038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68263" y="727075"/>
              <a:ext cx="9007475" cy="540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320803" y="3771912"/>
              <a:ext cx="536576" cy="303213"/>
            </a:xfrm>
            <a:custGeom>
              <a:avLst/>
              <a:gdLst/>
              <a:ahLst/>
              <a:cxnLst>
                <a:cxn ang="0">
                  <a:pos x="945" y="282"/>
                </a:cxn>
                <a:cxn ang="0">
                  <a:pos x="882" y="316"/>
                </a:cxn>
                <a:cxn ang="0">
                  <a:pos x="816" y="320"/>
                </a:cxn>
                <a:cxn ang="0">
                  <a:pos x="747" y="294"/>
                </a:cxn>
                <a:cxn ang="0">
                  <a:pos x="696" y="250"/>
                </a:cxn>
                <a:cxn ang="0">
                  <a:pos x="647" y="198"/>
                </a:cxn>
                <a:cxn ang="0">
                  <a:pos x="541" y="120"/>
                </a:cxn>
                <a:cxn ang="0">
                  <a:pos x="490" y="62"/>
                </a:cxn>
                <a:cxn ang="0">
                  <a:pos x="478" y="19"/>
                </a:cxn>
                <a:cxn ang="0">
                  <a:pos x="451" y="21"/>
                </a:cxn>
                <a:cxn ang="0">
                  <a:pos x="432" y="46"/>
                </a:cxn>
                <a:cxn ang="0">
                  <a:pos x="394" y="39"/>
                </a:cxn>
                <a:cxn ang="0">
                  <a:pos x="342" y="19"/>
                </a:cxn>
                <a:cxn ang="0">
                  <a:pos x="307" y="29"/>
                </a:cxn>
                <a:cxn ang="0">
                  <a:pos x="264" y="53"/>
                </a:cxn>
                <a:cxn ang="0">
                  <a:pos x="234" y="85"/>
                </a:cxn>
                <a:cxn ang="0">
                  <a:pos x="194" y="123"/>
                </a:cxn>
                <a:cxn ang="0">
                  <a:pos x="139" y="144"/>
                </a:cxn>
                <a:cxn ang="0">
                  <a:pos x="99" y="162"/>
                </a:cxn>
                <a:cxn ang="0">
                  <a:pos x="86" y="187"/>
                </a:cxn>
                <a:cxn ang="0">
                  <a:pos x="48" y="207"/>
                </a:cxn>
                <a:cxn ang="0">
                  <a:pos x="10" y="224"/>
                </a:cxn>
                <a:cxn ang="0">
                  <a:pos x="0" y="248"/>
                </a:cxn>
                <a:cxn ang="0">
                  <a:pos x="28" y="277"/>
                </a:cxn>
                <a:cxn ang="0">
                  <a:pos x="113" y="307"/>
                </a:cxn>
                <a:cxn ang="0">
                  <a:pos x="146" y="297"/>
                </a:cxn>
                <a:cxn ang="0">
                  <a:pos x="184" y="279"/>
                </a:cxn>
                <a:cxn ang="0">
                  <a:pos x="197" y="329"/>
                </a:cxn>
                <a:cxn ang="0">
                  <a:pos x="222" y="354"/>
                </a:cxn>
                <a:cxn ang="0">
                  <a:pos x="277" y="385"/>
                </a:cxn>
                <a:cxn ang="0">
                  <a:pos x="275" y="408"/>
                </a:cxn>
                <a:cxn ang="0">
                  <a:pos x="260" y="437"/>
                </a:cxn>
                <a:cxn ang="0">
                  <a:pos x="312" y="463"/>
                </a:cxn>
                <a:cxn ang="0">
                  <a:pos x="360" y="480"/>
                </a:cxn>
                <a:cxn ang="0">
                  <a:pos x="396" y="524"/>
                </a:cxn>
                <a:cxn ang="0">
                  <a:pos x="472" y="528"/>
                </a:cxn>
                <a:cxn ang="0">
                  <a:pos x="525" y="491"/>
                </a:cxn>
                <a:cxn ang="0">
                  <a:pos x="560" y="472"/>
                </a:cxn>
                <a:cxn ang="0">
                  <a:pos x="588" y="488"/>
                </a:cxn>
                <a:cxn ang="0">
                  <a:pos x="601" y="531"/>
                </a:cxn>
                <a:cxn ang="0">
                  <a:pos x="621" y="553"/>
                </a:cxn>
                <a:cxn ang="0">
                  <a:pos x="685" y="570"/>
                </a:cxn>
                <a:cxn ang="0">
                  <a:pos x="714" y="563"/>
                </a:cxn>
                <a:cxn ang="0">
                  <a:pos x="747" y="537"/>
                </a:cxn>
                <a:cxn ang="0">
                  <a:pos x="767" y="507"/>
                </a:cxn>
                <a:cxn ang="0">
                  <a:pos x="796" y="502"/>
                </a:cxn>
                <a:cxn ang="0">
                  <a:pos x="898" y="508"/>
                </a:cxn>
                <a:cxn ang="0">
                  <a:pos x="947" y="495"/>
                </a:cxn>
                <a:cxn ang="0">
                  <a:pos x="960" y="473"/>
                </a:cxn>
                <a:cxn ang="0">
                  <a:pos x="967" y="396"/>
                </a:cxn>
                <a:cxn ang="0">
                  <a:pos x="1004" y="261"/>
                </a:cxn>
              </a:cxnLst>
              <a:rect l="0" t="0" r="r" b="b"/>
              <a:pathLst>
                <a:path w="1014" h="572">
                  <a:moveTo>
                    <a:pt x="1008" y="219"/>
                  </a:moveTo>
                  <a:lnTo>
                    <a:pt x="993" y="236"/>
                  </a:lnTo>
                  <a:lnTo>
                    <a:pt x="977" y="253"/>
                  </a:lnTo>
                  <a:lnTo>
                    <a:pt x="961" y="268"/>
                  </a:lnTo>
                  <a:lnTo>
                    <a:pt x="945" y="282"/>
                  </a:lnTo>
                  <a:lnTo>
                    <a:pt x="928" y="294"/>
                  </a:lnTo>
                  <a:lnTo>
                    <a:pt x="910" y="305"/>
                  </a:lnTo>
                  <a:lnTo>
                    <a:pt x="901" y="309"/>
                  </a:lnTo>
                  <a:lnTo>
                    <a:pt x="892" y="313"/>
                  </a:lnTo>
                  <a:lnTo>
                    <a:pt x="882" y="316"/>
                  </a:lnTo>
                  <a:lnTo>
                    <a:pt x="872" y="319"/>
                  </a:lnTo>
                  <a:lnTo>
                    <a:pt x="859" y="322"/>
                  </a:lnTo>
                  <a:lnTo>
                    <a:pt x="845" y="323"/>
                  </a:lnTo>
                  <a:lnTo>
                    <a:pt x="831" y="322"/>
                  </a:lnTo>
                  <a:lnTo>
                    <a:pt x="816" y="320"/>
                  </a:lnTo>
                  <a:lnTo>
                    <a:pt x="802" y="316"/>
                  </a:lnTo>
                  <a:lnTo>
                    <a:pt x="787" y="312"/>
                  </a:lnTo>
                  <a:lnTo>
                    <a:pt x="774" y="308"/>
                  </a:lnTo>
                  <a:lnTo>
                    <a:pt x="761" y="302"/>
                  </a:lnTo>
                  <a:lnTo>
                    <a:pt x="747" y="294"/>
                  </a:lnTo>
                  <a:lnTo>
                    <a:pt x="735" y="287"/>
                  </a:lnTo>
                  <a:lnTo>
                    <a:pt x="724" y="278"/>
                  </a:lnTo>
                  <a:lnTo>
                    <a:pt x="713" y="270"/>
                  </a:lnTo>
                  <a:lnTo>
                    <a:pt x="703" y="260"/>
                  </a:lnTo>
                  <a:lnTo>
                    <a:pt x="696" y="250"/>
                  </a:lnTo>
                  <a:lnTo>
                    <a:pt x="688" y="241"/>
                  </a:lnTo>
                  <a:lnTo>
                    <a:pt x="684" y="230"/>
                  </a:lnTo>
                  <a:lnTo>
                    <a:pt x="671" y="219"/>
                  </a:lnTo>
                  <a:lnTo>
                    <a:pt x="660" y="208"/>
                  </a:lnTo>
                  <a:lnTo>
                    <a:pt x="647" y="198"/>
                  </a:lnTo>
                  <a:lnTo>
                    <a:pt x="635" y="189"/>
                  </a:lnTo>
                  <a:lnTo>
                    <a:pt x="611" y="172"/>
                  </a:lnTo>
                  <a:lnTo>
                    <a:pt x="587" y="156"/>
                  </a:lnTo>
                  <a:lnTo>
                    <a:pt x="564" y="139"/>
                  </a:lnTo>
                  <a:lnTo>
                    <a:pt x="541" y="120"/>
                  </a:lnTo>
                  <a:lnTo>
                    <a:pt x="529" y="109"/>
                  </a:lnTo>
                  <a:lnTo>
                    <a:pt x="517" y="97"/>
                  </a:lnTo>
                  <a:lnTo>
                    <a:pt x="507" y="86"/>
                  </a:lnTo>
                  <a:lnTo>
                    <a:pt x="495" y="72"/>
                  </a:lnTo>
                  <a:lnTo>
                    <a:pt x="490" y="62"/>
                  </a:lnTo>
                  <a:lnTo>
                    <a:pt x="486" y="54"/>
                  </a:lnTo>
                  <a:lnTo>
                    <a:pt x="484" y="45"/>
                  </a:lnTo>
                  <a:lnTo>
                    <a:pt x="483" y="37"/>
                  </a:lnTo>
                  <a:lnTo>
                    <a:pt x="481" y="27"/>
                  </a:lnTo>
                  <a:lnTo>
                    <a:pt x="478" y="19"/>
                  </a:lnTo>
                  <a:lnTo>
                    <a:pt x="474" y="10"/>
                  </a:lnTo>
                  <a:lnTo>
                    <a:pt x="466" y="0"/>
                  </a:lnTo>
                  <a:lnTo>
                    <a:pt x="460" y="6"/>
                  </a:lnTo>
                  <a:lnTo>
                    <a:pt x="455" y="13"/>
                  </a:lnTo>
                  <a:lnTo>
                    <a:pt x="451" y="21"/>
                  </a:lnTo>
                  <a:lnTo>
                    <a:pt x="447" y="29"/>
                  </a:lnTo>
                  <a:lnTo>
                    <a:pt x="444" y="37"/>
                  </a:lnTo>
                  <a:lnTo>
                    <a:pt x="438" y="42"/>
                  </a:lnTo>
                  <a:lnTo>
                    <a:pt x="435" y="45"/>
                  </a:lnTo>
                  <a:lnTo>
                    <a:pt x="432" y="46"/>
                  </a:lnTo>
                  <a:lnTo>
                    <a:pt x="429" y="47"/>
                  </a:lnTo>
                  <a:lnTo>
                    <a:pt x="425" y="48"/>
                  </a:lnTo>
                  <a:lnTo>
                    <a:pt x="414" y="46"/>
                  </a:lnTo>
                  <a:lnTo>
                    <a:pt x="403" y="43"/>
                  </a:lnTo>
                  <a:lnTo>
                    <a:pt x="394" y="39"/>
                  </a:lnTo>
                  <a:lnTo>
                    <a:pt x="383" y="33"/>
                  </a:lnTo>
                  <a:lnTo>
                    <a:pt x="374" y="28"/>
                  </a:lnTo>
                  <a:lnTo>
                    <a:pt x="363" y="23"/>
                  </a:lnTo>
                  <a:lnTo>
                    <a:pt x="353" y="20"/>
                  </a:lnTo>
                  <a:lnTo>
                    <a:pt x="342" y="19"/>
                  </a:lnTo>
                  <a:lnTo>
                    <a:pt x="335" y="19"/>
                  </a:lnTo>
                  <a:lnTo>
                    <a:pt x="328" y="20"/>
                  </a:lnTo>
                  <a:lnTo>
                    <a:pt x="322" y="22"/>
                  </a:lnTo>
                  <a:lnTo>
                    <a:pt x="317" y="24"/>
                  </a:lnTo>
                  <a:lnTo>
                    <a:pt x="307" y="29"/>
                  </a:lnTo>
                  <a:lnTo>
                    <a:pt x="297" y="37"/>
                  </a:lnTo>
                  <a:lnTo>
                    <a:pt x="287" y="43"/>
                  </a:lnTo>
                  <a:lnTo>
                    <a:pt x="277" y="48"/>
                  </a:lnTo>
                  <a:lnTo>
                    <a:pt x="270" y="50"/>
                  </a:lnTo>
                  <a:lnTo>
                    <a:pt x="264" y="53"/>
                  </a:lnTo>
                  <a:lnTo>
                    <a:pt x="257" y="54"/>
                  </a:lnTo>
                  <a:lnTo>
                    <a:pt x="248" y="54"/>
                  </a:lnTo>
                  <a:lnTo>
                    <a:pt x="244" y="64"/>
                  </a:lnTo>
                  <a:lnTo>
                    <a:pt x="239" y="75"/>
                  </a:lnTo>
                  <a:lnTo>
                    <a:pt x="234" y="85"/>
                  </a:lnTo>
                  <a:lnTo>
                    <a:pt x="228" y="93"/>
                  </a:lnTo>
                  <a:lnTo>
                    <a:pt x="220" y="102"/>
                  </a:lnTo>
                  <a:lnTo>
                    <a:pt x="212" y="110"/>
                  </a:lnTo>
                  <a:lnTo>
                    <a:pt x="203" y="116"/>
                  </a:lnTo>
                  <a:lnTo>
                    <a:pt x="194" y="123"/>
                  </a:lnTo>
                  <a:lnTo>
                    <a:pt x="184" y="129"/>
                  </a:lnTo>
                  <a:lnTo>
                    <a:pt x="174" y="133"/>
                  </a:lnTo>
                  <a:lnTo>
                    <a:pt x="163" y="138"/>
                  </a:lnTo>
                  <a:lnTo>
                    <a:pt x="151" y="142"/>
                  </a:lnTo>
                  <a:lnTo>
                    <a:pt x="139" y="144"/>
                  </a:lnTo>
                  <a:lnTo>
                    <a:pt x="127" y="146"/>
                  </a:lnTo>
                  <a:lnTo>
                    <a:pt x="114" y="147"/>
                  </a:lnTo>
                  <a:lnTo>
                    <a:pt x="101" y="148"/>
                  </a:lnTo>
                  <a:lnTo>
                    <a:pt x="100" y="156"/>
                  </a:lnTo>
                  <a:lnTo>
                    <a:pt x="99" y="162"/>
                  </a:lnTo>
                  <a:lnTo>
                    <a:pt x="97" y="169"/>
                  </a:lnTo>
                  <a:lnTo>
                    <a:pt x="95" y="174"/>
                  </a:lnTo>
                  <a:lnTo>
                    <a:pt x="92" y="178"/>
                  </a:lnTo>
                  <a:lnTo>
                    <a:pt x="89" y="182"/>
                  </a:lnTo>
                  <a:lnTo>
                    <a:pt x="86" y="187"/>
                  </a:lnTo>
                  <a:lnTo>
                    <a:pt x="82" y="190"/>
                  </a:lnTo>
                  <a:lnTo>
                    <a:pt x="75" y="196"/>
                  </a:lnTo>
                  <a:lnTo>
                    <a:pt x="66" y="200"/>
                  </a:lnTo>
                  <a:lnTo>
                    <a:pt x="58" y="204"/>
                  </a:lnTo>
                  <a:lnTo>
                    <a:pt x="48" y="207"/>
                  </a:lnTo>
                  <a:lnTo>
                    <a:pt x="39" y="210"/>
                  </a:lnTo>
                  <a:lnTo>
                    <a:pt x="31" y="212"/>
                  </a:lnTo>
                  <a:lnTo>
                    <a:pt x="22" y="215"/>
                  </a:lnTo>
                  <a:lnTo>
                    <a:pt x="15" y="220"/>
                  </a:lnTo>
                  <a:lnTo>
                    <a:pt x="10" y="224"/>
                  </a:lnTo>
                  <a:lnTo>
                    <a:pt x="4" y="230"/>
                  </a:lnTo>
                  <a:lnTo>
                    <a:pt x="3" y="235"/>
                  </a:lnTo>
                  <a:lnTo>
                    <a:pt x="1" y="239"/>
                  </a:lnTo>
                  <a:lnTo>
                    <a:pt x="1" y="243"/>
                  </a:lnTo>
                  <a:lnTo>
                    <a:pt x="0" y="248"/>
                  </a:lnTo>
                  <a:lnTo>
                    <a:pt x="1" y="253"/>
                  </a:lnTo>
                  <a:lnTo>
                    <a:pt x="4" y="258"/>
                  </a:lnTo>
                  <a:lnTo>
                    <a:pt x="9" y="262"/>
                  </a:lnTo>
                  <a:lnTo>
                    <a:pt x="14" y="268"/>
                  </a:lnTo>
                  <a:lnTo>
                    <a:pt x="28" y="277"/>
                  </a:lnTo>
                  <a:lnTo>
                    <a:pt x="46" y="287"/>
                  </a:lnTo>
                  <a:lnTo>
                    <a:pt x="64" y="295"/>
                  </a:lnTo>
                  <a:lnTo>
                    <a:pt x="82" y="302"/>
                  </a:lnTo>
                  <a:lnTo>
                    <a:pt x="99" y="306"/>
                  </a:lnTo>
                  <a:lnTo>
                    <a:pt x="113" y="307"/>
                  </a:lnTo>
                  <a:lnTo>
                    <a:pt x="119" y="307"/>
                  </a:lnTo>
                  <a:lnTo>
                    <a:pt x="127" y="306"/>
                  </a:lnTo>
                  <a:lnTo>
                    <a:pt x="132" y="305"/>
                  </a:lnTo>
                  <a:lnTo>
                    <a:pt x="137" y="303"/>
                  </a:lnTo>
                  <a:lnTo>
                    <a:pt x="146" y="297"/>
                  </a:lnTo>
                  <a:lnTo>
                    <a:pt x="153" y="290"/>
                  </a:lnTo>
                  <a:lnTo>
                    <a:pt x="165" y="275"/>
                  </a:lnTo>
                  <a:lnTo>
                    <a:pt x="177" y="260"/>
                  </a:lnTo>
                  <a:lnTo>
                    <a:pt x="181" y="270"/>
                  </a:lnTo>
                  <a:lnTo>
                    <a:pt x="184" y="279"/>
                  </a:lnTo>
                  <a:lnTo>
                    <a:pt x="186" y="290"/>
                  </a:lnTo>
                  <a:lnTo>
                    <a:pt x="189" y="300"/>
                  </a:lnTo>
                  <a:lnTo>
                    <a:pt x="192" y="311"/>
                  </a:lnTo>
                  <a:lnTo>
                    <a:pt x="194" y="321"/>
                  </a:lnTo>
                  <a:lnTo>
                    <a:pt x="197" y="329"/>
                  </a:lnTo>
                  <a:lnTo>
                    <a:pt x="201" y="337"/>
                  </a:lnTo>
                  <a:lnTo>
                    <a:pt x="205" y="342"/>
                  </a:lnTo>
                  <a:lnTo>
                    <a:pt x="211" y="346"/>
                  </a:lnTo>
                  <a:lnTo>
                    <a:pt x="216" y="350"/>
                  </a:lnTo>
                  <a:lnTo>
                    <a:pt x="222" y="354"/>
                  </a:lnTo>
                  <a:lnTo>
                    <a:pt x="234" y="361"/>
                  </a:lnTo>
                  <a:lnTo>
                    <a:pt x="247" y="366"/>
                  </a:lnTo>
                  <a:lnTo>
                    <a:pt x="260" y="373"/>
                  </a:lnTo>
                  <a:lnTo>
                    <a:pt x="271" y="380"/>
                  </a:lnTo>
                  <a:lnTo>
                    <a:pt x="277" y="385"/>
                  </a:lnTo>
                  <a:lnTo>
                    <a:pt x="281" y="390"/>
                  </a:lnTo>
                  <a:lnTo>
                    <a:pt x="285" y="395"/>
                  </a:lnTo>
                  <a:lnTo>
                    <a:pt x="289" y="402"/>
                  </a:lnTo>
                  <a:lnTo>
                    <a:pt x="281" y="406"/>
                  </a:lnTo>
                  <a:lnTo>
                    <a:pt x="275" y="408"/>
                  </a:lnTo>
                  <a:lnTo>
                    <a:pt x="271" y="408"/>
                  </a:lnTo>
                  <a:lnTo>
                    <a:pt x="267" y="407"/>
                  </a:lnTo>
                  <a:lnTo>
                    <a:pt x="264" y="405"/>
                  </a:lnTo>
                  <a:lnTo>
                    <a:pt x="260" y="402"/>
                  </a:lnTo>
                  <a:lnTo>
                    <a:pt x="260" y="437"/>
                  </a:lnTo>
                  <a:lnTo>
                    <a:pt x="267" y="444"/>
                  </a:lnTo>
                  <a:lnTo>
                    <a:pt x="276" y="451"/>
                  </a:lnTo>
                  <a:lnTo>
                    <a:pt x="285" y="455"/>
                  </a:lnTo>
                  <a:lnTo>
                    <a:pt x="294" y="459"/>
                  </a:lnTo>
                  <a:lnTo>
                    <a:pt x="312" y="463"/>
                  </a:lnTo>
                  <a:lnTo>
                    <a:pt x="330" y="466"/>
                  </a:lnTo>
                  <a:lnTo>
                    <a:pt x="338" y="469"/>
                  </a:lnTo>
                  <a:lnTo>
                    <a:pt x="346" y="472"/>
                  </a:lnTo>
                  <a:lnTo>
                    <a:pt x="353" y="476"/>
                  </a:lnTo>
                  <a:lnTo>
                    <a:pt x="360" y="480"/>
                  </a:lnTo>
                  <a:lnTo>
                    <a:pt x="366" y="487"/>
                  </a:lnTo>
                  <a:lnTo>
                    <a:pt x="370" y="495"/>
                  </a:lnTo>
                  <a:lnTo>
                    <a:pt x="375" y="506"/>
                  </a:lnTo>
                  <a:lnTo>
                    <a:pt x="378" y="520"/>
                  </a:lnTo>
                  <a:lnTo>
                    <a:pt x="396" y="524"/>
                  </a:lnTo>
                  <a:lnTo>
                    <a:pt x="416" y="527"/>
                  </a:lnTo>
                  <a:lnTo>
                    <a:pt x="435" y="530"/>
                  </a:lnTo>
                  <a:lnTo>
                    <a:pt x="454" y="531"/>
                  </a:lnTo>
                  <a:lnTo>
                    <a:pt x="464" y="530"/>
                  </a:lnTo>
                  <a:lnTo>
                    <a:pt x="472" y="528"/>
                  </a:lnTo>
                  <a:lnTo>
                    <a:pt x="481" y="525"/>
                  </a:lnTo>
                  <a:lnTo>
                    <a:pt x="488" y="522"/>
                  </a:lnTo>
                  <a:lnTo>
                    <a:pt x="501" y="512"/>
                  </a:lnTo>
                  <a:lnTo>
                    <a:pt x="514" y="502"/>
                  </a:lnTo>
                  <a:lnTo>
                    <a:pt x="525" y="491"/>
                  </a:lnTo>
                  <a:lnTo>
                    <a:pt x="536" y="481"/>
                  </a:lnTo>
                  <a:lnTo>
                    <a:pt x="542" y="477"/>
                  </a:lnTo>
                  <a:lnTo>
                    <a:pt x="548" y="475"/>
                  </a:lnTo>
                  <a:lnTo>
                    <a:pt x="553" y="473"/>
                  </a:lnTo>
                  <a:lnTo>
                    <a:pt x="560" y="472"/>
                  </a:lnTo>
                  <a:lnTo>
                    <a:pt x="568" y="473"/>
                  </a:lnTo>
                  <a:lnTo>
                    <a:pt x="575" y="475"/>
                  </a:lnTo>
                  <a:lnTo>
                    <a:pt x="580" y="478"/>
                  </a:lnTo>
                  <a:lnTo>
                    <a:pt x="585" y="482"/>
                  </a:lnTo>
                  <a:lnTo>
                    <a:pt x="588" y="488"/>
                  </a:lnTo>
                  <a:lnTo>
                    <a:pt x="592" y="493"/>
                  </a:lnTo>
                  <a:lnTo>
                    <a:pt x="594" y="499"/>
                  </a:lnTo>
                  <a:lnTo>
                    <a:pt x="596" y="506"/>
                  </a:lnTo>
                  <a:lnTo>
                    <a:pt x="598" y="520"/>
                  </a:lnTo>
                  <a:lnTo>
                    <a:pt x="601" y="531"/>
                  </a:lnTo>
                  <a:lnTo>
                    <a:pt x="603" y="537"/>
                  </a:lnTo>
                  <a:lnTo>
                    <a:pt x="605" y="542"/>
                  </a:lnTo>
                  <a:lnTo>
                    <a:pt x="609" y="546"/>
                  </a:lnTo>
                  <a:lnTo>
                    <a:pt x="613" y="548"/>
                  </a:lnTo>
                  <a:lnTo>
                    <a:pt x="621" y="553"/>
                  </a:lnTo>
                  <a:lnTo>
                    <a:pt x="632" y="557"/>
                  </a:lnTo>
                  <a:lnTo>
                    <a:pt x="645" y="561"/>
                  </a:lnTo>
                  <a:lnTo>
                    <a:pt x="658" y="564"/>
                  </a:lnTo>
                  <a:lnTo>
                    <a:pt x="671" y="568"/>
                  </a:lnTo>
                  <a:lnTo>
                    <a:pt x="685" y="570"/>
                  </a:lnTo>
                  <a:lnTo>
                    <a:pt x="697" y="572"/>
                  </a:lnTo>
                  <a:lnTo>
                    <a:pt x="708" y="572"/>
                  </a:lnTo>
                  <a:lnTo>
                    <a:pt x="708" y="570"/>
                  </a:lnTo>
                  <a:lnTo>
                    <a:pt x="710" y="566"/>
                  </a:lnTo>
                  <a:lnTo>
                    <a:pt x="714" y="563"/>
                  </a:lnTo>
                  <a:lnTo>
                    <a:pt x="717" y="560"/>
                  </a:lnTo>
                  <a:lnTo>
                    <a:pt x="727" y="554"/>
                  </a:lnTo>
                  <a:lnTo>
                    <a:pt x="736" y="548"/>
                  </a:lnTo>
                  <a:lnTo>
                    <a:pt x="743" y="543"/>
                  </a:lnTo>
                  <a:lnTo>
                    <a:pt x="747" y="537"/>
                  </a:lnTo>
                  <a:lnTo>
                    <a:pt x="751" y="530"/>
                  </a:lnTo>
                  <a:lnTo>
                    <a:pt x="755" y="523"/>
                  </a:lnTo>
                  <a:lnTo>
                    <a:pt x="760" y="515"/>
                  </a:lnTo>
                  <a:lnTo>
                    <a:pt x="764" y="510"/>
                  </a:lnTo>
                  <a:lnTo>
                    <a:pt x="767" y="507"/>
                  </a:lnTo>
                  <a:lnTo>
                    <a:pt x="770" y="505"/>
                  </a:lnTo>
                  <a:lnTo>
                    <a:pt x="774" y="503"/>
                  </a:lnTo>
                  <a:lnTo>
                    <a:pt x="778" y="502"/>
                  </a:lnTo>
                  <a:lnTo>
                    <a:pt x="786" y="501"/>
                  </a:lnTo>
                  <a:lnTo>
                    <a:pt x="796" y="502"/>
                  </a:lnTo>
                  <a:lnTo>
                    <a:pt x="808" y="502"/>
                  </a:lnTo>
                  <a:lnTo>
                    <a:pt x="821" y="504"/>
                  </a:lnTo>
                  <a:lnTo>
                    <a:pt x="851" y="506"/>
                  </a:lnTo>
                  <a:lnTo>
                    <a:pt x="882" y="508"/>
                  </a:lnTo>
                  <a:lnTo>
                    <a:pt x="898" y="508"/>
                  </a:lnTo>
                  <a:lnTo>
                    <a:pt x="912" y="507"/>
                  </a:lnTo>
                  <a:lnTo>
                    <a:pt x="926" y="505"/>
                  </a:lnTo>
                  <a:lnTo>
                    <a:pt x="937" y="501"/>
                  </a:lnTo>
                  <a:lnTo>
                    <a:pt x="942" y="498"/>
                  </a:lnTo>
                  <a:lnTo>
                    <a:pt x="947" y="495"/>
                  </a:lnTo>
                  <a:lnTo>
                    <a:pt x="951" y="492"/>
                  </a:lnTo>
                  <a:lnTo>
                    <a:pt x="954" y="488"/>
                  </a:lnTo>
                  <a:lnTo>
                    <a:pt x="957" y="483"/>
                  </a:lnTo>
                  <a:lnTo>
                    <a:pt x="959" y="478"/>
                  </a:lnTo>
                  <a:lnTo>
                    <a:pt x="960" y="473"/>
                  </a:lnTo>
                  <a:lnTo>
                    <a:pt x="961" y="466"/>
                  </a:lnTo>
                  <a:lnTo>
                    <a:pt x="961" y="447"/>
                  </a:lnTo>
                  <a:lnTo>
                    <a:pt x="962" y="429"/>
                  </a:lnTo>
                  <a:lnTo>
                    <a:pt x="964" y="412"/>
                  </a:lnTo>
                  <a:lnTo>
                    <a:pt x="967" y="396"/>
                  </a:lnTo>
                  <a:lnTo>
                    <a:pt x="975" y="365"/>
                  </a:lnTo>
                  <a:lnTo>
                    <a:pt x="983" y="337"/>
                  </a:lnTo>
                  <a:lnTo>
                    <a:pt x="992" y="308"/>
                  </a:lnTo>
                  <a:lnTo>
                    <a:pt x="1000" y="277"/>
                  </a:lnTo>
                  <a:lnTo>
                    <a:pt x="1004" y="261"/>
                  </a:lnTo>
                  <a:lnTo>
                    <a:pt x="1008" y="244"/>
                  </a:lnTo>
                  <a:lnTo>
                    <a:pt x="1011" y="226"/>
                  </a:lnTo>
                  <a:lnTo>
                    <a:pt x="1014" y="207"/>
                  </a:lnTo>
                  <a:lnTo>
                    <a:pt x="1008" y="219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320803" y="3771912"/>
              <a:ext cx="536576" cy="303213"/>
            </a:xfrm>
            <a:custGeom>
              <a:avLst/>
              <a:gdLst/>
              <a:ahLst/>
              <a:cxnLst>
                <a:cxn ang="0">
                  <a:pos x="945" y="282"/>
                </a:cxn>
                <a:cxn ang="0">
                  <a:pos x="882" y="316"/>
                </a:cxn>
                <a:cxn ang="0">
                  <a:pos x="816" y="320"/>
                </a:cxn>
                <a:cxn ang="0">
                  <a:pos x="747" y="294"/>
                </a:cxn>
                <a:cxn ang="0">
                  <a:pos x="696" y="250"/>
                </a:cxn>
                <a:cxn ang="0">
                  <a:pos x="647" y="198"/>
                </a:cxn>
                <a:cxn ang="0">
                  <a:pos x="541" y="120"/>
                </a:cxn>
                <a:cxn ang="0">
                  <a:pos x="490" y="62"/>
                </a:cxn>
                <a:cxn ang="0">
                  <a:pos x="478" y="19"/>
                </a:cxn>
                <a:cxn ang="0">
                  <a:pos x="451" y="21"/>
                </a:cxn>
                <a:cxn ang="0">
                  <a:pos x="432" y="46"/>
                </a:cxn>
                <a:cxn ang="0">
                  <a:pos x="394" y="39"/>
                </a:cxn>
                <a:cxn ang="0">
                  <a:pos x="342" y="19"/>
                </a:cxn>
                <a:cxn ang="0">
                  <a:pos x="307" y="29"/>
                </a:cxn>
                <a:cxn ang="0">
                  <a:pos x="264" y="53"/>
                </a:cxn>
                <a:cxn ang="0">
                  <a:pos x="234" y="85"/>
                </a:cxn>
                <a:cxn ang="0">
                  <a:pos x="194" y="123"/>
                </a:cxn>
                <a:cxn ang="0">
                  <a:pos x="139" y="144"/>
                </a:cxn>
                <a:cxn ang="0">
                  <a:pos x="99" y="162"/>
                </a:cxn>
                <a:cxn ang="0">
                  <a:pos x="86" y="187"/>
                </a:cxn>
                <a:cxn ang="0">
                  <a:pos x="48" y="207"/>
                </a:cxn>
                <a:cxn ang="0">
                  <a:pos x="10" y="224"/>
                </a:cxn>
                <a:cxn ang="0">
                  <a:pos x="0" y="248"/>
                </a:cxn>
                <a:cxn ang="0">
                  <a:pos x="28" y="277"/>
                </a:cxn>
                <a:cxn ang="0">
                  <a:pos x="113" y="307"/>
                </a:cxn>
                <a:cxn ang="0">
                  <a:pos x="146" y="297"/>
                </a:cxn>
                <a:cxn ang="0">
                  <a:pos x="184" y="279"/>
                </a:cxn>
                <a:cxn ang="0">
                  <a:pos x="197" y="329"/>
                </a:cxn>
                <a:cxn ang="0">
                  <a:pos x="222" y="354"/>
                </a:cxn>
                <a:cxn ang="0">
                  <a:pos x="277" y="385"/>
                </a:cxn>
                <a:cxn ang="0">
                  <a:pos x="275" y="408"/>
                </a:cxn>
                <a:cxn ang="0">
                  <a:pos x="260" y="402"/>
                </a:cxn>
                <a:cxn ang="0">
                  <a:pos x="285" y="455"/>
                </a:cxn>
                <a:cxn ang="0">
                  <a:pos x="346" y="472"/>
                </a:cxn>
                <a:cxn ang="0">
                  <a:pos x="375" y="506"/>
                </a:cxn>
                <a:cxn ang="0">
                  <a:pos x="454" y="531"/>
                </a:cxn>
                <a:cxn ang="0">
                  <a:pos x="501" y="512"/>
                </a:cxn>
                <a:cxn ang="0">
                  <a:pos x="548" y="475"/>
                </a:cxn>
                <a:cxn ang="0">
                  <a:pos x="580" y="478"/>
                </a:cxn>
                <a:cxn ang="0">
                  <a:pos x="596" y="506"/>
                </a:cxn>
                <a:cxn ang="0">
                  <a:pos x="609" y="546"/>
                </a:cxn>
                <a:cxn ang="0">
                  <a:pos x="658" y="564"/>
                </a:cxn>
                <a:cxn ang="0">
                  <a:pos x="708" y="570"/>
                </a:cxn>
                <a:cxn ang="0">
                  <a:pos x="736" y="548"/>
                </a:cxn>
                <a:cxn ang="0">
                  <a:pos x="760" y="515"/>
                </a:cxn>
                <a:cxn ang="0">
                  <a:pos x="778" y="502"/>
                </a:cxn>
                <a:cxn ang="0">
                  <a:pos x="851" y="506"/>
                </a:cxn>
                <a:cxn ang="0">
                  <a:pos x="937" y="501"/>
                </a:cxn>
                <a:cxn ang="0">
                  <a:pos x="957" y="483"/>
                </a:cxn>
                <a:cxn ang="0">
                  <a:pos x="962" y="429"/>
                </a:cxn>
                <a:cxn ang="0">
                  <a:pos x="992" y="308"/>
                </a:cxn>
                <a:cxn ang="0">
                  <a:pos x="1014" y="207"/>
                </a:cxn>
              </a:cxnLst>
              <a:rect l="0" t="0" r="r" b="b"/>
              <a:pathLst>
                <a:path w="1014" h="572">
                  <a:moveTo>
                    <a:pt x="1008" y="219"/>
                  </a:moveTo>
                  <a:lnTo>
                    <a:pt x="993" y="236"/>
                  </a:lnTo>
                  <a:lnTo>
                    <a:pt x="977" y="253"/>
                  </a:lnTo>
                  <a:lnTo>
                    <a:pt x="961" y="268"/>
                  </a:lnTo>
                  <a:lnTo>
                    <a:pt x="945" y="282"/>
                  </a:lnTo>
                  <a:lnTo>
                    <a:pt x="928" y="294"/>
                  </a:lnTo>
                  <a:lnTo>
                    <a:pt x="910" y="305"/>
                  </a:lnTo>
                  <a:lnTo>
                    <a:pt x="901" y="309"/>
                  </a:lnTo>
                  <a:lnTo>
                    <a:pt x="892" y="313"/>
                  </a:lnTo>
                  <a:lnTo>
                    <a:pt x="882" y="316"/>
                  </a:lnTo>
                  <a:lnTo>
                    <a:pt x="872" y="319"/>
                  </a:lnTo>
                  <a:lnTo>
                    <a:pt x="859" y="322"/>
                  </a:lnTo>
                  <a:lnTo>
                    <a:pt x="845" y="323"/>
                  </a:lnTo>
                  <a:lnTo>
                    <a:pt x="831" y="322"/>
                  </a:lnTo>
                  <a:lnTo>
                    <a:pt x="816" y="320"/>
                  </a:lnTo>
                  <a:lnTo>
                    <a:pt x="802" y="316"/>
                  </a:lnTo>
                  <a:lnTo>
                    <a:pt x="787" y="312"/>
                  </a:lnTo>
                  <a:lnTo>
                    <a:pt x="774" y="308"/>
                  </a:lnTo>
                  <a:lnTo>
                    <a:pt x="761" y="302"/>
                  </a:lnTo>
                  <a:lnTo>
                    <a:pt x="747" y="294"/>
                  </a:lnTo>
                  <a:lnTo>
                    <a:pt x="735" y="287"/>
                  </a:lnTo>
                  <a:lnTo>
                    <a:pt x="724" y="278"/>
                  </a:lnTo>
                  <a:lnTo>
                    <a:pt x="713" y="270"/>
                  </a:lnTo>
                  <a:lnTo>
                    <a:pt x="703" y="260"/>
                  </a:lnTo>
                  <a:lnTo>
                    <a:pt x="696" y="250"/>
                  </a:lnTo>
                  <a:lnTo>
                    <a:pt x="688" y="241"/>
                  </a:lnTo>
                  <a:lnTo>
                    <a:pt x="684" y="230"/>
                  </a:lnTo>
                  <a:lnTo>
                    <a:pt x="671" y="219"/>
                  </a:lnTo>
                  <a:lnTo>
                    <a:pt x="660" y="208"/>
                  </a:lnTo>
                  <a:lnTo>
                    <a:pt x="647" y="198"/>
                  </a:lnTo>
                  <a:lnTo>
                    <a:pt x="635" y="189"/>
                  </a:lnTo>
                  <a:lnTo>
                    <a:pt x="611" y="172"/>
                  </a:lnTo>
                  <a:lnTo>
                    <a:pt x="587" y="156"/>
                  </a:lnTo>
                  <a:lnTo>
                    <a:pt x="564" y="139"/>
                  </a:lnTo>
                  <a:lnTo>
                    <a:pt x="541" y="120"/>
                  </a:lnTo>
                  <a:lnTo>
                    <a:pt x="529" y="109"/>
                  </a:lnTo>
                  <a:lnTo>
                    <a:pt x="517" y="97"/>
                  </a:lnTo>
                  <a:lnTo>
                    <a:pt x="507" y="86"/>
                  </a:lnTo>
                  <a:lnTo>
                    <a:pt x="495" y="72"/>
                  </a:lnTo>
                  <a:lnTo>
                    <a:pt x="490" y="62"/>
                  </a:lnTo>
                  <a:lnTo>
                    <a:pt x="486" y="54"/>
                  </a:lnTo>
                  <a:lnTo>
                    <a:pt x="484" y="45"/>
                  </a:lnTo>
                  <a:lnTo>
                    <a:pt x="483" y="37"/>
                  </a:lnTo>
                  <a:lnTo>
                    <a:pt x="481" y="27"/>
                  </a:lnTo>
                  <a:lnTo>
                    <a:pt x="478" y="19"/>
                  </a:lnTo>
                  <a:lnTo>
                    <a:pt x="474" y="10"/>
                  </a:lnTo>
                  <a:lnTo>
                    <a:pt x="466" y="0"/>
                  </a:lnTo>
                  <a:lnTo>
                    <a:pt x="460" y="6"/>
                  </a:lnTo>
                  <a:lnTo>
                    <a:pt x="455" y="13"/>
                  </a:lnTo>
                  <a:lnTo>
                    <a:pt x="451" y="21"/>
                  </a:lnTo>
                  <a:lnTo>
                    <a:pt x="447" y="29"/>
                  </a:lnTo>
                  <a:lnTo>
                    <a:pt x="444" y="37"/>
                  </a:lnTo>
                  <a:lnTo>
                    <a:pt x="438" y="42"/>
                  </a:lnTo>
                  <a:lnTo>
                    <a:pt x="435" y="45"/>
                  </a:lnTo>
                  <a:lnTo>
                    <a:pt x="432" y="46"/>
                  </a:lnTo>
                  <a:lnTo>
                    <a:pt x="429" y="47"/>
                  </a:lnTo>
                  <a:lnTo>
                    <a:pt x="425" y="48"/>
                  </a:lnTo>
                  <a:lnTo>
                    <a:pt x="414" y="46"/>
                  </a:lnTo>
                  <a:lnTo>
                    <a:pt x="403" y="43"/>
                  </a:lnTo>
                  <a:lnTo>
                    <a:pt x="394" y="39"/>
                  </a:lnTo>
                  <a:lnTo>
                    <a:pt x="383" y="33"/>
                  </a:lnTo>
                  <a:lnTo>
                    <a:pt x="374" y="28"/>
                  </a:lnTo>
                  <a:lnTo>
                    <a:pt x="363" y="23"/>
                  </a:lnTo>
                  <a:lnTo>
                    <a:pt x="353" y="20"/>
                  </a:lnTo>
                  <a:lnTo>
                    <a:pt x="342" y="19"/>
                  </a:lnTo>
                  <a:lnTo>
                    <a:pt x="335" y="19"/>
                  </a:lnTo>
                  <a:lnTo>
                    <a:pt x="328" y="20"/>
                  </a:lnTo>
                  <a:lnTo>
                    <a:pt x="322" y="22"/>
                  </a:lnTo>
                  <a:lnTo>
                    <a:pt x="317" y="24"/>
                  </a:lnTo>
                  <a:lnTo>
                    <a:pt x="307" y="29"/>
                  </a:lnTo>
                  <a:lnTo>
                    <a:pt x="297" y="37"/>
                  </a:lnTo>
                  <a:lnTo>
                    <a:pt x="287" y="43"/>
                  </a:lnTo>
                  <a:lnTo>
                    <a:pt x="277" y="48"/>
                  </a:lnTo>
                  <a:lnTo>
                    <a:pt x="270" y="50"/>
                  </a:lnTo>
                  <a:lnTo>
                    <a:pt x="264" y="53"/>
                  </a:lnTo>
                  <a:lnTo>
                    <a:pt x="257" y="54"/>
                  </a:lnTo>
                  <a:lnTo>
                    <a:pt x="248" y="54"/>
                  </a:lnTo>
                  <a:lnTo>
                    <a:pt x="244" y="64"/>
                  </a:lnTo>
                  <a:lnTo>
                    <a:pt x="239" y="75"/>
                  </a:lnTo>
                  <a:lnTo>
                    <a:pt x="234" y="85"/>
                  </a:lnTo>
                  <a:lnTo>
                    <a:pt x="228" y="93"/>
                  </a:lnTo>
                  <a:lnTo>
                    <a:pt x="220" y="102"/>
                  </a:lnTo>
                  <a:lnTo>
                    <a:pt x="212" y="110"/>
                  </a:lnTo>
                  <a:lnTo>
                    <a:pt x="203" y="116"/>
                  </a:lnTo>
                  <a:lnTo>
                    <a:pt x="194" y="123"/>
                  </a:lnTo>
                  <a:lnTo>
                    <a:pt x="184" y="129"/>
                  </a:lnTo>
                  <a:lnTo>
                    <a:pt x="174" y="133"/>
                  </a:lnTo>
                  <a:lnTo>
                    <a:pt x="163" y="138"/>
                  </a:lnTo>
                  <a:lnTo>
                    <a:pt x="151" y="142"/>
                  </a:lnTo>
                  <a:lnTo>
                    <a:pt x="139" y="144"/>
                  </a:lnTo>
                  <a:lnTo>
                    <a:pt x="127" y="146"/>
                  </a:lnTo>
                  <a:lnTo>
                    <a:pt x="114" y="147"/>
                  </a:lnTo>
                  <a:lnTo>
                    <a:pt x="101" y="148"/>
                  </a:lnTo>
                  <a:lnTo>
                    <a:pt x="100" y="156"/>
                  </a:lnTo>
                  <a:lnTo>
                    <a:pt x="99" y="162"/>
                  </a:lnTo>
                  <a:lnTo>
                    <a:pt x="97" y="169"/>
                  </a:lnTo>
                  <a:lnTo>
                    <a:pt x="95" y="174"/>
                  </a:lnTo>
                  <a:lnTo>
                    <a:pt x="92" y="178"/>
                  </a:lnTo>
                  <a:lnTo>
                    <a:pt x="89" y="182"/>
                  </a:lnTo>
                  <a:lnTo>
                    <a:pt x="86" y="187"/>
                  </a:lnTo>
                  <a:lnTo>
                    <a:pt x="82" y="190"/>
                  </a:lnTo>
                  <a:lnTo>
                    <a:pt x="75" y="196"/>
                  </a:lnTo>
                  <a:lnTo>
                    <a:pt x="66" y="200"/>
                  </a:lnTo>
                  <a:lnTo>
                    <a:pt x="58" y="204"/>
                  </a:lnTo>
                  <a:lnTo>
                    <a:pt x="48" y="207"/>
                  </a:lnTo>
                  <a:lnTo>
                    <a:pt x="39" y="210"/>
                  </a:lnTo>
                  <a:lnTo>
                    <a:pt x="31" y="212"/>
                  </a:lnTo>
                  <a:lnTo>
                    <a:pt x="22" y="215"/>
                  </a:lnTo>
                  <a:lnTo>
                    <a:pt x="15" y="220"/>
                  </a:lnTo>
                  <a:lnTo>
                    <a:pt x="10" y="224"/>
                  </a:lnTo>
                  <a:lnTo>
                    <a:pt x="4" y="230"/>
                  </a:lnTo>
                  <a:lnTo>
                    <a:pt x="3" y="235"/>
                  </a:lnTo>
                  <a:lnTo>
                    <a:pt x="1" y="239"/>
                  </a:lnTo>
                  <a:lnTo>
                    <a:pt x="1" y="243"/>
                  </a:lnTo>
                  <a:lnTo>
                    <a:pt x="0" y="248"/>
                  </a:lnTo>
                  <a:lnTo>
                    <a:pt x="1" y="253"/>
                  </a:lnTo>
                  <a:lnTo>
                    <a:pt x="4" y="258"/>
                  </a:lnTo>
                  <a:lnTo>
                    <a:pt x="9" y="262"/>
                  </a:lnTo>
                  <a:lnTo>
                    <a:pt x="14" y="268"/>
                  </a:lnTo>
                  <a:lnTo>
                    <a:pt x="28" y="277"/>
                  </a:lnTo>
                  <a:lnTo>
                    <a:pt x="46" y="287"/>
                  </a:lnTo>
                  <a:lnTo>
                    <a:pt x="64" y="295"/>
                  </a:lnTo>
                  <a:lnTo>
                    <a:pt x="82" y="302"/>
                  </a:lnTo>
                  <a:lnTo>
                    <a:pt x="99" y="306"/>
                  </a:lnTo>
                  <a:lnTo>
                    <a:pt x="113" y="307"/>
                  </a:lnTo>
                  <a:lnTo>
                    <a:pt x="119" y="307"/>
                  </a:lnTo>
                  <a:lnTo>
                    <a:pt x="127" y="306"/>
                  </a:lnTo>
                  <a:lnTo>
                    <a:pt x="132" y="305"/>
                  </a:lnTo>
                  <a:lnTo>
                    <a:pt x="137" y="303"/>
                  </a:lnTo>
                  <a:lnTo>
                    <a:pt x="146" y="297"/>
                  </a:lnTo>
                  <a:lnTo>
                    <a:pt x="153" y="290"/>
                  </a:lnTo>
                  <a:lnTo>
                    <a:pt x="165" y="275"/>
                  </a:lnTo>
                  <a:lnTo>
                    <a:pt x="177" y="260"/>
                  </a:lnTo>
                  <a:lnTo>
                    <a:pt x="181" y="270"/>
                  </a:lnTo>
                  <a:lnTo>
                    <a:pt x="184" y="279"/>
                  </a:lnTo>
                  <a:lnTo>
                    <a:pt x="186" y="290"/>
                  </a:lnTo>
                  <a:lnTo>
                    <a:pt x="189" y="300"/>
                  </a:lnTo>
                  <a:lnTo>
                    <a:pt x="192" y="311"/>
                  </a:lnTo>
                  <a:lnTo>
                    <a:pt x="194" y="321"/>
                  </a:lnTo>
                  <a:lnTo>
                    <a:pt x="197" y="329"/>
                  </a:lnTo>
                  <a:lnTo>
                    <a:pt x="201" y="337"/>
                  </a:lnTo>
                  <a:lnTo>
                    <a:pt x="205" y="342"/>
                  </a:lnTo>
                  <a:lnTo>
                    <a:pt x="211" y="346"/>
                  </a:lnTo>
                  <a:lnTo>
                    <a:pt x="216" y="350"/>
                  </a:lnTo>
                  <a:lnTo>
                    <a:pt x="222" y="354"/>
                  </a:lnTo>
                  <a:lnTo>
                    <a:pt x="234" y="361"/>
                  </a:lnTo>
                  <a:lnTo>
                    <a:pt x="247" y="366"/>
                  </a:lnTo>
                  <a:lnTo>
                    <a:pt x="260" y="373"/>
                  </a:lnTo>
                  <a:lnTo>
                    <a:pt x="271" y="380"/>
                  </a:lnTo>
                  <a:lnTo>
                    <a:pt x="277" y="385"/>
                  </a:lnTo>
                  <a:lnTo>
                    <a:pt x="281" y="390"/>
                  </a:lnTo>
                  <a:lnTo>
                    <a:pt x="285" y="395"/>
                  </a:lnTo>
                  <a:lnTo>
                    <a:pt x="289" y="402"/>
                  </a:lnTo>
                  <a:lnTo>
                    <a:pt x="281" y="406"/>
                  </a:lnTo>
                  <a:lnTo>
                    <a:pt x="275" y="408"/>
                  </a:lnTo>
                  <a:lnTo>
                    <a:pt x="271" y="408"/>
                  </a:lnTo>
                  <a:lnTo>
                    <a:pt x="267" y="407"/>
                  </a:lnTo>
                  <a:lnTo>
                    <a:pt x="264" y="405"/>
                  </a:lnTo>
                  <a:lnTo>
                    <a:pt x="260" y="402"/>
                  </a:lnTo>
                  <a:lnTo>
                    <a:pt x="260" y="402"/>
                  </a:lnTo>
                  <a:lnTo>
                    <a:pt x="260" y="437"/>
                  </a:lnTo>
                  <a:lnTo>
                    <a:pt x="260" y="437"/>
                  </a:lnTo>
                  <a:lnTo>
                    <a:pt x="267" y="444"/>
                  </a:lnTo>
                  <a:lnTo>
                    <a:pt x="276" y="451"/>
                  </a:lnTo>
                  <a:lnTo>
                    <a:pt x="285" y="455"/>
                  </a:lnTo>
                  <a:lnTo>
                    <a:pt x="294" y="459"/>
                  </a:lnTo>
                  <a:lnTo>
                    <a:pt x="312" y="463"/>
                  </a:lnTo>
                  <a:lnTo>
                    <a:pt x="330" y="466"/>
                  </a:lnTo>
                  <a:lnTo>
                    <a:pt x="338" y="469"/>
                  </a:lnTo>
                  <a:lnTo>
                    <a:pt x="346" y="472"/>
                  </a:lnTo>
                  <a:lnTo>
                    <a:pt x="353" y="476"/>
                  </a:lnTo>
                  <a:lnTo>
                    <a:pt x="360" y="480"/>
                  </a:lnTo>
                  <a:lnTo>
                    <a:pt x="366" y="487"/>
                  </a:lnTo>
                  <a:lnTo>
                    <a:pt x="370" y="495"/>
                  </a:lnTo>
                  <a:lnTo>
                    <a:pt x="375" y="506"/>
                  </a:lnTo>
                  <a:lnTo>
                    <a:pt x="378" y="520"/>
                  </a:lnTo>
                  <a:lnTo>
                    <a:pt x="396" y="524"/>
                  </a:lnTo>
                  <a:lnTo>
                    <a:pt x="416" y="527"/>
                  </a:lnTo>
                  <a:lnTo>
                    <a:pt x="435" y="530"/>
                  </a:lnTo>
                  <a:lnTo>
                    <a:pt x="454" y="531"/>
                  </a:lnTo>
                  <a:lnTo>
                    <a:pt x="464" y="530"/>
                  </a:lnTo>
                  <a:lnTo>
                    <a:pt x="472" y="528"/>
                  </a:lnTo>
                  <a:lnTo>
                    <a:pt x="481" y="525"/>
                  </a:lnTo>
                  <a:lnTo>
                    <a:pt x="488" y="522"/>
                  </a:lnTo>
                  <a:lnTo>
                    <a:pt x="501" y="512"/>
                  </a:lnTo>
                  <a:lnTo>
                    <a:pt x="514" y="502"/>
                  </a:lnTo>
                  <a:lnTo>
                    <a:pt x="525" y="491"/>
                  </a:lnTo>
                  <a:lnTo>
                    <a:pt x="536" y="481"/>
                  </a:lnTo>
                  <a:lnTo>
                    <a:pt x="542" y="477"/>
                  </a:lnTo>
                  <a:lnTo>
                    <a:pt x="548" y="475"/>
                  </a:lnTo>
                  <a:lnTo>
                    <a:pt x="553" y="473"/>
                  </a:lnTo>
                  <a:lnTo>
                    <a:pt x="560" y="472"/>
                  </a:lnTo>
                  <a:lnTo>
                    <a:pt x="568" y="473"/>
                  </a:lnTo>
                  <a:lnTo>
                    <a:pt x="575" y="475"/>
                  </a:lnTo>
                  <a:lnTo>
                    <a:pt x="580" y="478"/>
                  </a:lnTo>
                  <a:lnTo>
                    <a:pt x="585" y="482"/>
                  </a:lnTo>
                  <a:lnTo>
                    <a:pt x="588" y="488"/>
                  </a:lnTo>
                  <a:lnTo>
                    <a:pt x="592" y="493"/>
                  </a:lnTo>
                  <a:lnTo>
                    <a:pt x="594" y="499"/>
                  </a:lnTo>
                  <a:lnTo>
                    <a:pt x="596" y="506"/>
                  </a:lnTo>
                  <a:lnTo>
                    <a:pt x="598" y="520"/>
                  </a:lnTo>
                  <a:lnTo>
                    <a:pt x="601" y="531"/>
                  </a:lnTo>
                  <a:lnTo>
                    <a:pt x="603" y="537"/>
                  </a:lnTo>
                  <a:lnTo>
                    <a:pt x="605" y="542"/>
                  </a:lnTo>
                  <a:lnTo>
                    <a:pt x="609" y="546"/>
                  </a:lnTo>
                  <a:lnTo>
                    <a:pt x="613" y="548"/>
                  </a:lnTo>
                  <a:lnTo>
                    <a:pt x="621" y="553"/>
                  </a:lnTo>
                  <a:lnTo>
                    <a:pt x="632" y="557"/>
                  </a:lnTo>
                  <a:lnTo>
                    <a:pt x="645" y="561"/>
                  </a:lnTo>
                  <a:lnTo>
                    <a:pt x="658" y="564"/>
                  </a:lnTo>
                  <a:lnTo>
                    <a:pt x="671" y="568"/>
                  </a:lnTo>
                  <a:lnTo>
                    <a:pt x="685" y="570"/>
                  </a:lnTo>
                  <a:lnTo>
                    <a:pt x="697" y="572"/>
                  </a:lnTo>
                  <a:lnTo>
                    <a:pt x="708" y="572"/>
                  </a:lnTo>
                  <a:lnTo>
                    <a:pt x="708" y="570"/>
                  </a:lnTo>
                  <a:lnTo>
                    <a:pt x="710" y="566"/>
                  </a:lnTo>
                  <a:lnTo>
                    <a:pt x="714" y="563"/>
                  </a:lnTo>
                  <a:lnTo>
                    <a:pt x="717" y="560"/>
                  </a:lnTo>
                  <a:lnTo>
                    <a:pt x="727" y="554"/>
                  </a:lnTo>
                  <a:lnTo>
                    <a:pt x="736" y="548"/>
                  </a:lnTo>
                  <a:lnTo>
                    <a:pt x="743" y="543"/>
                  </a:lnTo>
                  <a:lnTo>
                    <a:pt x="747" y="537"/>
                  </a:lnTo>
                  <a:lnTo>
                    <a:pt x="751" y="530"/>
                  </a:lnTo>
                  <a:lnTo>
                    <a:pt x="755" y="523"/>
                  </a:lnTo>
                  <a:lnTo>
                    <a:pt x="760" y="515"/>
                  </a:lnTo>
                  <a:lnTo>
                    <a:pt x="764" y="510"/>
                  </a:lnTo>
                  <a:lnTo>
                    <a:pt x="767" y="507"/>
                  </a:lnTo>
                  <a:lnTo>
                    <a:pt x="770" y="505"/>
                  </a:lnTo>
                  <a:lnTo>
                    <a:pt x="774" y="503"/>
                  </a:lnTo>
                  <a:lnTo>
                    <a:pt x="778" y="502"/>
                  </a:lnTo>
                  <a:lnTo>
                    <a:pt x="786" y="501"/>
                  </a:lnTo>
                  <a:lnTo>
                    <a:pt x="796" y="502"/>
                  </a:lnTo>
                  <a:lnTo>
                    <a:pt x="808" y="502"/>
                  </a:lnTo>
                  <a:lnTo>
                    <a:pt x="821" y="504"/>
                  </a:lnTo>
                  <a:lnTo>
                    <a:pt x="851" y="506"/>
                  </a:lnTo>
                  <a:lnTo>
                    <a:pt x="882" y="508"/>
                  </a:lnTo>
                  <a:lnTo>
                    <a:pt x="898" y="508"/>
                  </a:lnTo>
                  <a:lnTo>
                    <a:pt x="912" y="507"/>
                  </a:lnTo>
                  <a:lnTo>
                    <a:pt x="926" y="505"/>
                  </a:lnTo>
                  <a:lnTo>
                    <a:pt x="937" y="501"/>
                  </a:lnTo>
                  <a:lnTo>
                    <a:pt x="942" y="498"/>
                  </a:lnTo>
                  <a:lnTo>
                    <a:pt x="947" y="495"/>
                  </a:lnTo>
                  <a:lnTo>
                    <a:pt x="951" y="492"/>
                  </a:lnTo>
                  <a:lnTo>
                    <a:pt x="954" y="488"/>
                  </a:lnTo>
                  <a:lnTo>
                    <a:pt x="957" y="483"/>
                  </a:lnTo>
                  <a:lnTo>
                    <a:pt x="959" y="478"/>
                  </a:lnTo>
                  <a:lnTo>
                    <a:pt x="960" y="473"/>
                  </a:lnTo>
                  <a:lnTo>
                    <a:pt x="961" y="466"/>
                  </a:lnTo>
                  <a:lnTo>
                    <a:pt x="961" y="447"/>
                  </a:lnTo>
                  <a:lnTo>
                    <a:pt x="962" y="429"/>
                  </a:lnTo>
                  <a:lnTo>
                    <a:pt x="964" y="412"/>
                  </a:lnTo>
                  <a:lnTo>
                    <a:pt x="967" y="396"/>
                  </a:lnTo>
                  <a:lnTo>
                    <a:pt x="975" y="365"/>
                  </a:lnTo>
                  <a:lnTo>
                    <a:pt x="983" y="337"/>
                  </a:lnTo>
                  <a:lnTo>
                    <a:pt x="992" y="308"/>
                  </a:lnTo>
                  <a:lnTo>
                    <a:pt x="1000" y="277"/>
                  </a:lnTo>
                  <a:lnTo>
                    <a:pt x="1004" y="261"/>
                  </a:lnTo>
                  <a:lnTo>
                    <a:pt x="1008" y="244"/>
                  </a:lnTo>
                  <a:lnTo>
                    <a:pt x="1011" y="226"/>
                  </a:lnTo>
                  <a:lnTo>
                    <a:pt x="1014" y="207"/>
                  </a:lnTo>
                  <a:lnTo>
                    <a:pt x="1014" y="207"/>
                  </a:lnTo>
                  <a:lnTo>
                    <a:pt x="1008" y="219"/>
                  </a:lnTo>
                  <a:lnTo>
                    <a:pt x="1008" y="219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62052" y="3660787"/>
              <a:ext cx="290513" cy="261938"/>
            </a:xfrm>
            <a:custGeom>
              <a:avLst/>
              <a:gdLst/>
              <a:ahLst/>
              <a:cxnLst>
                <a:cxn ang="0">
                  <a:pos x="301" y="450"/>
                </a:cxn>
                <a:cxn ang="0">
                  <a:pos x="310" y="435"/>
                </a:cxn>
                <a:cxn ang="0">
                  <a:pos x="331" y="423"/>
                </a:cxn>
                <a:cxn ang="0">
                  <a:pos x="358" y="415"/>
                </a:cxn>
                <a:cxn ang="0">
                  <a:pos x="382" y="401"/>
                </a:cxn>
                <a:cxn ang="0">
                  <a:pos x="392" y="389"/>
                </a:cxn>
                <a:cxn ang="0">
                  <a:pos x="399" y="373"/>
                </a:cxn>
                <a:cxn ang="0">
                  <a:pos x="414" y="358"/>
                </a:cxn>
                <a:cxn ang="0">
                  <a:pos x="451" y="353"/>
                </a:cxn>
                <a:cxn ang="0">
                  <a:pos x="484" y="340"/>
                </a:cxn>
                <a:cxn ang="0">
                  <a:pos x="512" y="321"/>
                </a:cxn>
                <a:cxn ang="0">
                  <a:pos x="534" y="296"/>
                </a:cxn>
                <a:cxn ang="0">
                  <a:pos x="548" y="265"/>
                </a:cxn>
                <a:cxn ang="0">
                  <a:pos x="522" y="259"/>
                </a:cxn>
                <a:cxn ang="0">
                  <a:pos x="503" y="244"/>
                </a:cxn>
                <a:cxn ang="0">
                  <a:pos x="485" y="213"/>
                </a:cxn>
                <a:cxn ang="0">
                  <a:pos x="469" y="153"/>
                </a:cxn>
                <a:cxn ang="0">
                  <a:pos x="453" y="93"/>
                </a:cxn>
                <a:cxn ang="0">
                  <a:pos x="437" y="61"/>
                </a:cxn>
                <a:cxn ang="0">
                  <a:pos x="419" y="47"/>
                </a:cxn>
                <a:cxn ang="0">
                  <a:pos x="395" y="41"/>
                </a:cxn>
                <a:cxn ang="0">
                  <a:pos x="384" y="49"/>
                </a:cxn>
                <a:cxn ang="0">
                  <a:pos x="376" y="61"/>
                </a:cxn>
                <a:cxn ang="0">
                  <a:pos x="363" y="64"/>
                </a:cxn>
                <a:cxn ang="0">
                  <a:pos x="343" y="54"/>
                </a:cxn>
                <a:cxn ang="0">
                  <a:pos x="311" y="20"/>
                </a:cxn>
                <a:cxn ang="0">
                  <a:pos x="287" y="3"/>
                </a:cxn>
                <a:cxn ang="0">
                  <a:pos x="258" y="2"/>
                </a:cxn>
                <a:cxn ang="0">
                  <a:pos x="236" y="5"/>
                </a:cxn>
                <a:cxn ang="0">
                  <a:pos x="221" y="7"/>
                </a:cxn>
                <a:cxn ang="0">
                  <a:pos x="200" y="18"/>
                </a:cxn>
                <a:cxn ang="0">
                  <a:pos x="163" y="18"/>
                </a:cxn>
                <a:cxn ang="0">
                  <a:pos x="151" y="44"/>
                </a:cxn>
                <a:cxn ang="0">
                  <a:pos x="139" y="71"/>
                </a:cxn>
                <a:cxn ang="0">
                  <a:pos x="124" y="88"/>
                </a:cxn>
                <a:cxn ang="0">
                  <a:pos x="100" y="115"/>
                </a:cxn>
                <a:cxn ang="0">
                  <a:pos x="95" y="141"/>
                </a:cxn>
                <a:cxn ang="0">
                  <a:pos x="101" y="167"/>
                </a:cxn>
                <a:cxn ang="0">
                  <a:pos x="119" y="181"/>
                </a:cxn>
                <a:cxn ang="0">
                  <a:pos x="135" y="202"/>
                </a:cxn>
                <a:cxn ang="0">
                  <a:pos x="134" y="226"/>
                </a:cxn>
                <a:cxn ang="0">
                  <a:pos x="127" y="246"/>
                </a:cxn>
                <a:cxn ang="0">
                  <a:pos x="114" y="261"/>
                </a:cxn>
                <a:cxn ang="0">
                  <a:pos x="81" y="288"/>
                </a:cxn>
                <a:cxn ang="0">
                  <a:pos x="43" y="316"/>
                </a:cxn>
                <a:cxn ang="0">
                  <a:pos x="17" y="344"/>
                </a:cxn>
                <a:cxn ang="0">
                  <a:pos x="6" y="365"/>
                </a:cxn>
                <a:cxn ang="0">
                  <a:pos x="0" y="390"/>
                </a:cxn>
                <a:cxn ang="0">
                  <a:pos x="1" y="415"/>
                </a:cxn>
                <a:cxn ang="0">
                  <a:pos x="12" y="446"/>
                </a:cxn>
                <a:cxn ang="0">
                  <a:pos x="29" y="474"/>
                </a:cxn>
                <a:cxn ang="0">
                  <a:pos x="46" y="489"/>
                </a:cxn>
                <a:cxn ang="0">
                  <a:pos x="65" y="494"/>
                </a:cxn>
                <a:cxn ang="0">
                  <a:pos x="88" y="489"/>
                </a:cxn>
                <a:cxn ang="0">
                  <a:pos x="117" y="468"/>
                </a:cxn>
                <a:cxn ang="0">
                  <a:pos x="145" y="447"/>
                </a:cxn>
                <a:cxn ang="0">
                  <a:pos x="165" y="441"/>
                </a:cxn>
                <a:cxn ang="0">
                  <a:pos x="214" y="447"/>
                </a:cxn>
                <a:cxn ang="0">
                  <a:pos x="261" y="456"/>
                </a:cxn>
                <a:cxn ang="0">
                  <a:pos x="300" y="459"/>
                </a:cxn>
              </a:cxnLst>
              <a:rect l="0" t="0" r="r" b="b"/>
              <a:pathLst>
                <a:path w="548" h="494">
                  <a:moveTo>
                    <a:pt x="300" y="459"/>
                  </a:moveTo>
                  <a:lnTo>
                    <a:pt x="301" y="454"/>
                  </a:lnTo>
                  <a:lnTo>
                    <a:pt x="301" y="450"/>
                  </a:lnTo>
                  <a:lnTo>
                    <a:pt x="303" y="446"/>
                  </a:lnTo>
                  <a:lnTo>
                    <a:pt x="304" y="441"/>
                  </a:lnTo>
                  <a:lnTo>
                    <a:pt x="310" y="435"/>
                  </a:lnTo>
                  <a:lnTo>
                    <a:pt x="315" y="431"/>
                  </a:lnTo>
                  <a:lnTo>
                    <a:pt x="322" y="426"/>
                  </a:lnTo>
                  <a:lnTo>
                    <a:pt x="331" y="423"/>
                  </a:lnTo>
                  <a:lnTo>
                    <a:pt x="339" y="421"/>
                  </a:lnTo>
                  <a:lnTo>
                    <a:pt x="348" y="418"/>
                  </a:lnTo>
                  <a:lnTo>
                    <a:pt x="358" y="415"/>
                  </a:lnTo>
                  <a:lnTo>
                    <a:pt x="366" y="411"/>
                  </a:lnTo>
                  <a:lnTo>
                    <a:pt x="375" y="407"/>
                  </a:lnTo>
                  <a:lnTo>
                    <a:pt x="382" y="401"/>
                  </a:lnTo>
                  <a:lnTo>
                    <a:pt x="386" y="398"/>
                  </a:lnTo>
                  <a:lnTo>
                    <a:pt x="389" y="393"/>
                  </a:lnTo>
                  <a:lnTo>
                    <a:pt x="392" y="389"/>
                  </a:lnTo>
                  <a:lnTo>
                    <a:pt x="395" y="385"/>
                  </a:lnTo>
                  <a:lnTo>
                    <a:pt x="397" y="380"/>
                  </a:lnTo>
                  <a:lnTo>
                    <a:pt x="399" y="373"/>
                  </a:lnTo>
                  <a:lnTo>
                    <a:pt x="400" y="367"/>
                  </a:lnTo>
                  <a:lnTo>
                    <a:pt x="401" y="359"/>
                  </a:lnTo>
                  <a:lnTo>
                    <a:pt x="414" y="358"/>
                  </a:lnTo>
                  <a:lnTo>
                    <a:pt x="427" y="357"/>
                  </a:lnTo>
                  <a:lnTo>
                    <a:pt x="439" y="355"/>
                  </a:lnTo>
                  <a:lnTo>
                    <a:pt x="451" y="353"/>
                  </a:lnTo>
                  <a:lnTo>
                    <a:pt x="463" y="349"/>
                  </a:lnTo>
                  <a:lnTo>
                    <a:pt x="474" y="344"/>
                  </a:lnTo>
                  <a:lnTo>
                    <a:pt x="484" y="340"/>
                  </a:lnTo>
                  <a:lnTo>
                    <a:pt x="494" y="334"/>
                  </a:lnTo>
                  <a:lnTo>
                    <a:pt x="503" y="327"/>
                  </a:lnTo>
                  <a:lnTo>
                    <a:pt x="512" y="321"/>
                  </a:lnTo>
                  <a:lnTo>
                    <a:pt x="520" y="313"/>
                  </a:lnTo>
                  <a:lnTo>
                    <a:pt x="528" y="304"/>
                  </a:lnTo>
                  <a:lnTo>
                    <a:pt x="534" y="296"/>
                  </a:lnTo>
                  <a:lnTo>
                    <a:pt x="539" y="286"/>
                  </a:lnTo>
                  <a:lnTo>
                    <a:pt x="544" y="275"/>
                  </a:lnTo>
                  <a:lnTo>
                    <a:pt x="548" y="265"/>
                  </a:lnTo>
                  <a:lnTo>
                    <a:pt x="538" y="265"/>
                  </a:lnTo>
                  <a:lnTo>
                    <a:pt x="530" y="263"/>
                  </a:lnTo>
                  <a:lnTo>
                    <a:pt x="522" y="259"/>
                  </a:lnTo>
                  <a:lnTo>
                    <a:pt x="515" y="255"/>
                  </a:lnTo>
                  <a:lnTo>
                    <a:pt x="509" y="250"/>
                  </a:lnTo>
                  <a:lnTo>
                    <a:pt x="503" y="244"/>
                  </a:lnTo>
                  <a:lnTo>
                    <a:pt x="498" y="237"/>
                  </a:lnTo>
                  <a:lnTo>
                    <a:pt x="494" y="230"/>
                  </a:lnTo>
                  <a:lnTo>
                    <a:pt x="485" y="213"/>
                  </a:lnTo>
                  <a:lnTo>
                    <a:pt x="479" y="194"/>
                  </a:lnTo>
                  <a:lnTo>
                    <a:pt x="474" y="174"/>
                  </a:lnTo>
                  <a:lnTo>
                    <a:pt x="469" y="153"/>
                  </a:lnTo>
                  <a:lnTo>
                    <a:pt x="464" y="132"/>
                  </a:lnTo>
                  <a:lnTo>
                    <a:pt x="460" y="111"/>
                  </a:lnTo>
                  <a:lnTo>
                    <a:pt x="453" y="93"/>
                  </a:lnTo>
                  <a:lnTo>
                    <a:pt x="446" y="76"/>
                  </a:lnTo>
                  <a:lnTo>
                    <a:pt x="442" y="69"/>
                  </a:lnTo>
                  <a:lnTo>
                    <a:pt x="437" y="61"/>
                  </a:lnTo>
                  <a:lnTo>
                    <a:pt x="432" y="56"/>
                  </a:lnTo>
                  <a:lnTo>
                    <a:pt x="426" y="51"/>
                  </a:lnTo>
                  <a:lnTo>
                    <a:pt x="419" y="47"/>
                  </a:lnTo>
                  <a:lnTo>
                    <a:pt x="412" y="43"/>
                  </a:lnTo>
                  <a:lnTo>
                    <a:pt x="403" y="41"/>
                  </a:lnTo>
                  <a:lnTo>
                    <a:pt x="395" y="41"/>
                  </a:lnTo>
                  <a:lnTo>
                    <a:pt x="391" y="42"/>
                  </a:lnTo>
                  <a:lnTo>
                    <a:pt x="387" y="44"/>
                  </a:lnTo>
                  <a:lnTo>
                    <a:pt x="384" y="49"/>
                  </a:lnTo>
                  <a:lnTo>
                    <a:pt x="381" y="53"/>
                  </a:lnTo>
                  <a:lnTo>
                    <a:pt x="378" y="57"/>
                  </a:lnTo>
                  <a:lnTo>
                    <a:pt x="376" y="61"/>
                  </a:lnTo>
                  <a:lnTo>
                    <a:pt x="374" y="64"/>
                  </a:lnTo>
                  <a:lnTo>
                    <a:pt x="371" y="65"/>
                  </a:lnTo>
                  <a:lnTo>
                    <a:pt x="363" y="64"/>
                  </a:lnTo>
                  <a:lnTo>
                    <a:pt x="355" y="61"/>
                  </a:lnTo>
                  <a:lnTo>
                    <a:pt x="348" y="58"/>
                  </a:lnTo>
                  <a:lnTo>
                    <a:pt x="343" y="54"/>
                  </a:lnTo>
                  <a:lnTo>
                    <a:pt x="331" y="44"/>
                  </a:lnTo>
                  <a:lnTo>
                    <a:pt x="321" y="33"/>
                  </a:lnTo>
                  <a:lnTo>
                    <a:pt x="311" y="20"/>
                  </a:lnTo>
                  <a:lnTo>
                    <a:pt x="300" y="10"/>
                  </a:lnTo>
                  <a:lnTo>
                    <a:pt x="294" y="6"/>
                  </a:lnTo>
                  <a:lnTo>
                    <a:pt x="287" y="3"/>
                  </a:lnTo>
                  <a:lnTo>
                    <a:pt x="280" y="1"/>
                  </a:lnTo>
                  <a:lnTo>
                    <a:pt x="271" y="0"/>
                  </a:lnTo>
                  <a:lnTo>
                    <a:pt x="258" y="2"/>
                  </a:lnTo>
                  <a:lnTo>
                    <a:pt x="246" y="4"/>
                  </a:lnTo>
                  <a:lnTo>
                    <a:pt x="241" y="5"/>
                  </a:lnTo>
                  <a:lnTo>
                    <a:pt x="236" y="5"/>
                  </a:lnTo>
                  <a:lnTo>
                    <a:pt x="233" y="3"/>
                  </a:lnTo>
                  <a:lnTo>
                    <a:pt x="230" y="0"/>
                  </a:lnTo>
                  <a:lnTo>
                    <a:pt x="221" y="7"/>
                  </a:lnTo>
                  <a:lnTo>
                    <a:pt x="213" y="14"/>
                  </a:lnTo>
                  <a:lnTo>
                    <a:pt x="205" y="17"/>
                  </a:lnTo>
                  <a:lnTo>
                    <a:pt x="200" y="18"/>
                  </a:lnTo>
                  <a:lnTo>
                    <a:pt x="187" y="18"/>
                  </a:lnTo>
                  <a:lnTo>
                    <a:pt x="175" y="18"/>
                  </a:lnTo>
                  <a:lnTo>
                    <a:pt x="163" y="18"/>
                  </a:lnTo>
                  <a:lnTo>
                    <a:pt x="153" y="18"/>
                  </a:lnTo>
                  <a:lnTo>
                    <a:pt x="152" y="32"/>
                  </a:lnTo>
                  <a:lnTo>
                    <a:pt x="151" y="44"/>
                  </a:lnTo>
                  <a:lnTo>
                    <a:pt x="148" y="54"/>
                  </a:lnTo>
                  <a:lnTo>
                    <a:pt x="144" y="64"/>
                  </a:lnTo>
                  <a:lnTo>
                    <a:pt x="139" y="71"/>
                  </a:lnTo>
                  <a:lnTo>
                    <a:pt x="134" y="77"/>
                  </a:lnTo>
                  <a:lnTo>
                    <a:pt x="129" y="83"/>
                  </a:lnTo>
                  <a:lnTo>
                    <a:pt x="124" y="88"/>
                  </a:lnTo>
                  <a:lnTo>
                    <a:pt x="113" y="98"/>
                  </a:lnTo>
                  <a:lnTo>
                    <a:pt x="103" y="108"/>
                  </a:lnTo>
                  <a:lnTo>
                    <a:pt x="100" y="115"/>
                  </a:lnTo>
                  <a:lnTo>
                    <a:pt x="97" y="122"/>
                  </a:lnTo>
                  <a:lnTo>
                    <a:pt x="95" y="131"/>
                  </a:lnTo>
                  <a:lnTo>
                    <a:pt x="95" y="141"/>
                  </a:lnTo>
                  <a:lnTo>
                    <a:pt x="95" y="152"/>
                  </a:lnTo>
                  <a:lnTo>
                    <a:pt x="98" y="160"/>
                  </a:lnTo>
                  <a:lnTo>
                    <a:pt x="101" y="167"/>
                  </a:lnTo>
                  <a:lnTo>
                    <a:pt x="106" y="173"/>
                  </a:lnTo>
                  <a:lnTo>
                    <a:pt x="112" y="177"/>
                  </a:lnTo>
                  <a:lnTo>
                    <a:pt x="119" y="181"/>
                  </a:lnTo>
                  <a:lnTo>
                    <a:pt x="127" y="182"/>
                  </a:lnTo>
                  <a:lnTo>
                    <a:pt x="135" y="183"/>
                  </a:lnTo>
                  <a:lnTo>
                    <a:pt x="135" y="202"/>
                  </a:lnTo>
                  <a:lnTo>
                    <a:pt x="135" y="211"/>
                  </a:lnTo>
                  <a:lnTo>
                    <a:pt x="135" y="219"/>
                  </a:lnTo>
                  <a:lnTo>
                    <a:pt x="134" y="226"/>
                  </a:lnTo>
                  <a:lnTo>
                    <a:pt x="132" y="233"/>
                  </a:lnTo>
                  <a:lnTo>
                    <a:pt x="130" y="239"/>
                  </a:lnTo>
                  <a:lnTo>
                    <a:pt x="127" y="246"/>
                  </a:lnTo>
                  <a:lnTo>
                    <a:pt x="124" y="251"/>
                  </a:lnTo>
                  <a:lnTo>
                    <a:pt x="119" y="256"/>
                  </a:lnTo>
                  <a:lnTo>
                    <a:pt x="114" y="261"/>
                  </a:lnTo>
                  <a:lnTo>
                    <a:pt x="104" y="271"/>
                  </a:lnTo>
                  <a:lnTo>
                    <a:pt x="93" y="280"/>
                  </a:lnTo>
                  <a:lnTo>
                    <a:pt x="81" y="288"/>
                  </a:lnTo>
                  <a:lnTo>
                    <a:pt x="68" y="298"/>
                  </a:lnTo>
                  <a:lnTo>
                    <a:pt x="55" y="306"/>
                  </a:lnTo>
                  <a:lnTo>
                    <a:pt x="43" y="316"/>
                  </a:lnTo>
                  <a:lnTo>
                    <a:pt x="32" y="326"/>
                  </a:lnTo>
                  <a:lnTo>
                    <a:pt x="21" y="338"/>
                  </a:lnTo>
                  <a:lnTo>
                    <a:pt x="17" y="344"/>
                  </a:lnTo>
                  <a:lnTo>
                    <a:pt x="13" y="351"/>
                  </a:lnTo>
                  <a:lnTo>
                    <a:pt x="9" y="357"/>
                  </a:lnTo>
                  <a:lnTo>
                    <a:pt x="6" y="365"/>
                  </a:lnTo>
                  <a:lnTo>
                    <a:pt x="3" y="373"/>
                  </a:lnTo>
                  <a:lnTo>
                    <a:pt x="1" y="382"/>
                  </a:lnTo>
                  <a:lnTo>
                    <a:pt x="0" y="390"/>
                  </a:lnTo>
                  <a:lnTo>
                    <a:pt x="0" y="400"/>
                  </a:lnTo>
                  <a:lnTo>
                    <a:pt x="0" y="407"/>
                  </a:lnTo>
                  <a:lnTo>
                    <a:pt x="1" y="415"/>
                  </a:lnTo>
                  <a:lnTo>
                    <a:pt x="3" y="422"/>
                  </a:lnTo>
                  <a:lnTo>
                    <a:pt x="5" y="430"/>
                  </a:lnTo>
                  <a:lnTo>
                    <a:pt x="12" y="446"/>
                  </a:lnTo>
                  <a:lnTo>
                    <a:pt x="19" y="460"/>
                  </a:lnTo>
                  <a:lnTo>
                    <a:pt x="24" y="468"/>
                  </a:lnTo>
                  <a:lnTo>
                    <a:pt x="29" y="474"/>
                  </a:lnTo>
                  <a:lnTo>
                    <a:pt x="34" y="480"/>
                  </a:lnTo>
                  <a:lnTo>
                    <a:pt x="39" y="485"/>
                  </a:lnTo>
                  <a:lnTo>
                    <a:pt x="46" y="489"/>
                  </a:lnTo>
                  <a:lnTo>
                    <a:pt x="52" y="492"/>
                  </a:lnTo>
                  <a:lnTo>
                    <a:pt x="59" y="493"/>
                  </a:lnTo>
                  <a:lnTo>
                    <a:pt x="65" y="494"/>
                  </a:lnTo>
                  <a:lnTo>
                    <a:pt x="74" y="494"/>
                  </a:lnTo>
                  <a:lnTo>
                    <a:pt x="81" y="492"/>
                  </a:lnTo>
                  <a:lnTo>
                    <a:pt x="88" y="489"/>
                  </a:lnTo>
                  <a:lnTo>
                    <a:pt x="95" y="486"/>
                  </a:lnTo>
                  <a:lnTo>
                    <a:pt x="106" y="477"/>
                  </a:lnTo>
                  <a:lnTo>
                    <a:pt x="117" y="468"/>
                  </a:lnTo>
                  <a:lnTo>
                    <a:pt x="128" y="458"/>
                  </a:lnTo>
                  <a:lnTo>
                    <a:pt x="138" y="450"/>
                  </a:lnTo>
                  <a:lnTo>
                    <a:pt x="145" y="447"/>
                  </a:lnTo>
                  <a:lnTo>
                    <a:pt x="151" y="443"/>
                  </a:lnTo>
                  <a:lnTo>
                    <a:pt x="158" y="442"/>
                  </a:lnTo>
                  <a:lnTo>
                    <a:pt x="165" y="441"/>
                  </a:lnTo>
                  <a:lnTo>
                    <a:pt x="182" y="442"/>
                  </a:lnTo>
                  <a:lnTo>
                    <a:pt x="199" y="444"/>
                  </a:lnTo>
                  <a:lnTo>
                    <a:pt x="214" y="447"/>
                  </a:lnTo>
                  <a:lnTo>
                    <a:pt x="230" y="451"/>
                  </a:lnTo>
                  <a:lnTo>
                    <a:pt x="246" y="454"/>
                  </a:lnTo>
                  <a:lnTo>
                    <a:pt x="261" y="456"/>
                  </a:lnTo>
                  <a:lnTo>
                    <a:pt x="278" y="458"/>
                  </a:lnTo>
                  <a:lnTo>
                    <a:pt x="295" y="459"/>
                  </a:lnTo>
                  <a:lnTo>
                    <a:pt x="300" y="459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1162052" y="3660787"/>
              <a:ext cx="290513" cy="261938"/>
            </a:xfrm>
            <a:custGeom>
              <a:avLst/>
              <a:gdLst/>
              <a:ahLst/>
              <a:cxnLst>
                <a:cxn ang="0">
                  <a:pos x="301" y="450"/>
                </a:cxn>
                <a:cxn ang="0">
                  <a:pos x="310" y="435"/>
                </a:cxn>
                <a:cxn ang="0">
                  <a:pos x="331" y="423"/>
                </a:cxn>
                <a:cxn ang="0">
                  <a:pos x="358" y="415"/>
                </a:cxn>
                <a:cxn ang="0">
                  <a:pos x="382" y="401"/>
                </a:cxn>
                <a:cxn ang="0">
                  <a:pos x="392" y="389"/>
                </a:cxn>
                <a:cxn ang="0">
                  <a:pos x="399" y="373"/>
                </a:cxn>
                <a:cxn ang="0">
                  <a:pos x="414" y="358"/>
                </a:cxn>
                <a:cxn ang="0">
                  <a:pos x="451" y="353"/>
                </a:cxn>
                <a:cxn ang="0">
                  <a:pos x="484" y="340"/>
                </a:cxn>
                <a:cxn ang="0">
                  <a:pos x="512" y="321"/>
                </a:cxn>
                <a:cxn ang="0">
                  <a:pos x="534" y="296"/>
                </a:cxn>
                <a:cxn ang="0">
                  <a:pos x="548" y="265"/>
                </a:cxn>
                <a:cxn ang="0">
                  <a:pos x="522" y="259"/>
                </a:cxn>
                <a:cxn ang="0">
                  <a:pos x="503" y="244"/>
                </a:cxn>
                <a:cxn ang="0">
                  <a:pos x="485" y="213"/>
                </a:cxn>
                <a:cxn ang="0">
                  <a:pos x="469" y="153"/>
                </a:cxn>
                <a:cxn ang="0">
                  <a:pos x="453" y="93"/>
                </a:cxn>
                <a:cxn ang="0">
                  <a:pos x="437" y="61"/>
                </a:cxn>
                <a:cxn ang="0">
                  <a:pos x="419" y="47"/>
                </a:cxn>
                <a:cxn ang="0">
                  <a:pos x="395" y="41"/>
                </a:cxn>
                <a:cxn ang="0">
                  <a:pos x="384" y="49"/>
                </a:cxn>
                <a:cxn ang="0">
                  <a:pos x="376" y="61"/>
                </a:cxn>
                <a:cxn ang="0">
                  <a:pos x="363" y="64"/>
                </a:cxn>
                <a:cxn ang="0">
                  <a:pos x="343" y="54"/>
                </a:cxn>
                <a:cxn ang="0">
                  <a:pos x="311" y="20"/>
                </a:cxn>
                <a:cxn ang="0">
                  <a:pos x="287" y="3"/>
                </a:cxn>
                <a:cxn ang="0">
                  <a:pos x="258" y="2"/>
                </a:cxn>
                <a:cxn ang="0">
                  <a:pos x="236" y="5"/>
                </a:cxn>
                <a:cxn ang="0">
                  <a:pos x="221" y="7"/>
                </a:cxn>
                <a:cxn ang="0">
                  <a:pos x="200" y="18"/>
                </a:cxn>
                <a:cxn ang="0">
                  <a:pos x="163" y="18"/>
                </a:cxn>
                <a:cxn ang="0">
                  <a:pos x="151" y="44"/>
                </a:cxn>
                <a:cxn ang="0">
                  <a:pos x="139" y="71"/>
                </a:cxn>
                <a:cxn ang="0">
                  <a:pos x="124" y="88"/>
                </a:cxn>
                <a:cxn ang="0">
                  <a:pos x="100" y="115"/>
                </a:cxn>
                <a:cxn ang="0">
                  <a:pos x="95" y="141"/>
                </a:cxn>
                <a:cxn ang="0">
                  <a:pos x="101" y="167"/>
                </a:cxn>
                <a:cxn ang="0">
                  <a:pos x="119" y="181"/>
                </a:cxn>
                <a:cxn ang="0">
                  <a:pos x="135" y="202"/>
                </a:cxn>
                <a:cxn ang="0">
                  <a:pos x="134" y="226"/>
                </a:cxn>
                <a:cxn ang="0">
                  <a:pos x="127" y="246"/>
                </a:cxn>
                <a:cxn ang="0">
                  <a:pos x="114" y="261"/>
                </a:cxn>
                <a:cxn ang="0">
                  <a:pos x="81" y="288"/>
                </a:cxn>
                <a:cxn ang="0">
                  <a:pos x="43" y="316"/>
                </a:cxn>
                <a:cxn ang="0">
                  <a:pos x="17" y="344"/>
                </a:cxn>
                <a:cxn ang="0">
                  <a:pos x="6" y="365"/>
                </a:cxn>
                <a:cxn ang="0">
                  <a:pos x="0" y="390"/>
                </a:cxn>
                <a:cxn ang="0">
                  <a:pos x="1" y="415"/>
                </a:cxn>
                <a:cxn ang="0">
                  <a:pos x="12" y="446"/>
                </a:cxn>
                <a:cxn ang="0">
                  <a:pos x="29" y="474"/>
                </a:cxn>
                <a:cxn ang="0">
                  <a:pos x="46" y="489"/>
                </a:cxn>
                <a:cxn ang="0">
                  <a:pos x="65" y="494"/>
                </a:cxn>
                <a:cxn ang="0">
                  <a:pos x="88" y="489"/>
                </a:cxn>
                <a:cxn ang="0">
                  <a:pos x="117" y="468"/>
                </a:cxn>
                <a:cxn ang="0">
                  <a:pos x="145" y="447"/>
                </a:cxn>
                <a:cxn ang="0">
                  <a:pos x="165" y="441"/>
                </a:cxn>
                <a:cxn ang="0">
                  <a:pos x="214" y="447"/>
                </a:cxn>
                <a:cxn ang="0">
                  <a:pos x="261" y="456"/>
                </a:cxn>
                <a:cxn ang="0">
                  <a:pos x="295" y="459"/>
                </a:cxn>
              </a:cxnLst>
              <a:rect l="0" t="0" r="r" b="b"/>
              <a:pathLst>
                <a:path w="548" h="494">
                  <a:moveTo>
                    <a:pt x="300" y="459"/>
                  </a:moveTo>
                  <a:lnTo>
                    <a:pt x="301" y="454"/>
                  </a:lnTo>
                  <a:lnTo>
                    <a:pt x="301" y="450"/>
                  </a:lnTo>
                  <a:lnTo>
                    <a:pt x="303" y="446"/>
                  </a:lnTo>
                  <a:lnTo>
                    <a:pt x="304" y="441"/>
                  </a:lnTo>
                  <a:lnTo>
                    <a:pt x="310" y="435"/>
                  </a:lnTo>
                  <a:lnTo>
                    <a:pt x="315" y="431"/>
                  </a:lnTo>
                  <a:lnTo>
                    <a:pt x="322" y="426"/>
                  </a:lnTo>
                  <a:lnTo>
                    <a:pt x="331" y="423"/>
                  </a:lnTo>
                  <a:lnTo>
                    <a:pt x="339" y="421"/>
                  </a:lnTo>
                  <a:lnTo>
                    <a:pt x="348" y="418"/>
                  </a:lnTo>
                  <a:lnTo>
                    <a:pt x="358" y="415"/>
                  </a:lnTo>
                  <a:lnTo>
                    <a:pt x="366" y="411"/>
                  </a:lnTo>
                  <a:lnTo>
                    <a:pt x="375" y="407"/>
                  </a:lnTo>
                  <a:lnTo>
                    <a:pt x="382" y="401"/>
                  </a:lnTo>
                  <a:lnTo>
                    <a:pt x="386" y="398"/>
                  </a:lnTo>
                  <a:lnTo>
                    <a:pt x="389" y="393"/>
                  </a:lnTo>
                  <a:lnTo>
                    <a:pt x="392" y="389"/>
                  </a:lnTo>
                  <a:lnTo>
                    <a:pt x="395" y="385"/>
                  </a:lnTo>
                  <a:lnTo>
                    <a:pt x="397" y="380"/>
                  </a:lnTo>
                  <a:lnTo>
                    <a:pt x="399" y="373"/>
                  </a:lnTo>
                  <a:lnTo>
                    <a:pt x="400" y="367"/>
                  </a:lnTo>
                  <a:lnTo>
                    <a:pt x="401" y="359"/>
                  </a:lnTo>
                  <a:lnTo>
                    <a:pt x="414" y="358"/>
                  </a:lnTo>
                  <a:lnTo>
                    <a:pt x="427" y="357"/>
                  </a:lnTo>
                  <a:lnTo>
                    <a:pt x="439" y="355"/>
                  </a:lnTo>
                  <a:lnTo>
                    <a:pt x="451" y="353"/>
                  </a:lnTo>
                  <a:lnTo>
                    <a:pt x="463" y="349"/>
                  </a:lnTo>
                  <a:lnTo>
                    <a:pt x="474" y="344"/>
                  </a:lnTo>
                  <a:lnTo>
                    <a:pt x="484" y="340"/>
                  </a:lnTo>
                  <a:lnTo>
                    <a:pt x="494" y="334"/>
                  </a:lnTo>
                  <a:lnTo>
                    <a:pt x="503" y="327"/>
                  </a:lnTo>
                  <a:lnTo>
                    <a:pt x="512" y="321"/>
                  </a:lnTo>
                  <a:lnTo>
                    <a:pt x="520" y="313"/>
                  </a:lnTo>
                  <a:lnTo>
                    <a:pt x="528" y="304"/>
                  </a:lnTo>
                  <a:lnTo>
                    <a:pt x="534" y="296"/>
                  </a:lnTo>
                  <a:lnTo>
                    <a:pt x="539" y="286"/>
                  </a:lnTo>
                  <a:lnTo>
                    <a:pt x="544" y="275"/>
                  </a:lnTo>
                  <a:lnTo>
                    <a:pt x="548" y="265"/>
                  </a:lnTo>
                  <a:lnTo>
                    <a:pt x="538" y="265"/>
                  </a:lnTo>
                  <a:lnTo>
                    <a:pt x="530" y="263"/>
                  </a:lnTo>
                  <a:lnTo>
                    <a:pt x="522" y="259"/>
                  </a:lnTo>
                  <a:lnTo>
                    <a:pt x="515" y="255"/>
                  </a:lnTo>
                  <a:lnTo>
                    <a:pt x="509" y="250"/>
                  </a:lnTo>
                  <a:lnTo>
                    <a:pt x="503" y="244"/>
                  </a:lnTo>
                  <a:lnTo>
                    <a:pt x="498" y="237"/>
                  </a:lnTo>
                  <a:lnTo>
                    <a:pt x="494" y="230"/>
                  </a:lnTo>
                  <a:lnTo>
                    <a:pt x="485" y="213"/>
                  </a:lnTo>
                  <a:lnTo>
                    <a:pt x="479" y="194"/>
                  </a:lnTo>
                  <a:lnTo>
                    <a:pt x="474" y="174"/>
                  </a:lnTo>
                  <a:lnTo>
                    <a:pt x="469" y="153"/>
                  </a:lnTo>
                  <a:lnTo>
                    <a:pt x="464" y="132"/>
                  </a:lnTo>
                  <a:lnTo>
                    <a:pt x="460" y="111"/>
                  </a:lnTo>
                  <a:lnTo>
                    <a:pt x="453" y="93"/>
                  </a:lnTo>
                  <a:lnTo>
                    <a:pt x="446" y="76"/>
                  </a:lnTo>
                  <a:lnTo>
                    <a:pt x="442" y="69"/>
                  </a:lnTo>
                  <a:lnTo>
                    <a:pt x="437" y="61"/>
                  </a:lnTo>
                  <a:lnTo>
                    <a:pt x="432" y="56"/>
                  </a:lnTo>
                  <a:lnTo>
                    <a:pt x="426" y="51"/>
                  </a:lnTo>
                  <a:lnTo>
                    <a:pt x="419" y="47"/>
                  </a:lnTo>
                  <a:lnTo>
                    <a:pt x="412" y="43"/>
                  </a:lnTo>
                  <a:lnTo>
                    <a:pt x="403" y="41"/>
                  </a:lnTo>
                  <a:lnTo>
                    <a:pt x="395" y="41"/>
                  </a:lnTo>
                  <a:lnTo>
                    <a:pt x="391" y="42"/>
                  </a:lnTo>
                  <a:lnTo>
                    <a:pt x="387" y="44"/>
                  </a:lnTo>
                  <a:lnTo>
                    <a:pt x="384" y="49"/>
                  </a:lnTo>
                  <a:lnTo>
                    <a:pt x="381" y="53"/>
                  </a:lnTo>
                  <a:lnTo>
                    <a:pt x="378" y="57"/>
                  </a:lnTo>
                  <a:lnTo>
                    <a:pt x="376" y="61"/>
                  </a:lnTo>
                  <a:lnTo>
                    <a:pt x="374" y="64"/>
                  </a:lnTo>
                  <a:lnTo>
                    <a:pt x="371" y="65"/>
                  </a:lnTo>
                  <a:lnTo>
                    <a:pt x="363" y="64"/>
                  </a:lnTo>
                  <a:lnTo>
                    <a:pt x="355" y="61"/>
                  </a:lnTo>
                  <a:lnTo>
                    <a:pt x="348" y="58"/>
                  </a:lnTo>
                  <a:lnTo>
                    <a:pt x="343" y="54"/>
                  </a:lnTo>
                  <a:lnTo>
                    <a:pt x="331" y="44"/>
                  </a:lnTo>
                  <a:lnTo>
                    <a:pt x="321" y="33"/>
                  </a:lnTo>
                  <a:lnTo>
                    <a:pt x="311" y="20"/>
                  </a:lnTo>
                  <a:lnTo>
                    <a:pt x="300" y="10"/>
                  </a:lnTo>
                  <a:lnTo>
                    <a:pt x="294" y="6"/>
                  </a:lnTo>
                  <a:lnTo>
                    <a:pt x="287" y="3"/>
                  </a:lnTo>
                  <a:lnTo>
                    <a:pt x="280" y="1"/>
                  </a:lnTo>
                  <a:lnTo>
                    <a:pt x="271" y="0"/>
                  </a:lnTo>
                  <a:lnTo>
                    <a:pt x="258" y="2"/>
                  </a:lnTo>
                  <a:lnTo>
                    <a:pt x="246" y="4"/>
                  </a:lnTo>
                  <a:lnTo>
                    <a:pt x="241" y="5"/>
                  </a:lnTo>
                  <a:lnTo>
                    <a:pt x="236" y="5"/>
                  </a:lnTo>
                  <a:lnTo>
                    <a:pt x="233" y="3"/>
                  </a:lnTo>
                  <a:lnTo>
                    <a:pt x="230" y="0"/>
                  </a:lnTo>
                  <a:lnTo>
                    <a:pt x="221" y="7"/>
                  </a:lnTo>
                  <a:lnTo>
                    <a:pt x="213" y="14"/>
                  </a:lnTo>
                  <a:lnTo>
                    <a:pt x="205" y="17"/>
                  </a:lnTo>
                  <a:lnTo>
                    <a:pt x="200" y="18"/>
                  </a:lnTo>
                  <a:lnTo>
                    <a:pt x="187" y="18"/>
                  </a:lnTo>
                  <a:lnTo>
                    <a:pt x="175" y="18"/>
                  </a:lnTo>
                  <a:lnTo>
                    <a:pt x="163" y="18"/>
                  </a:lnTo>
                  <a:lnTo>
                    <a:pt x="153" y="18"/>
                  </a:lnTo>
                  <a:lnTo>
                    <a:pt x="152" y="32"/>
                  </a:lnTo>
                  <a:lnTo>
                    <a:pt x="151" y="44"/>
                  </a:lnTo>
                  <a:lnTo>
                    <a:pt x="148" y="54"/>
                  </a:lnTo>
                  <a:lnTo>
                    <a:pt x="144" y="64"/>
                  </a:lnTo>
                  <a:lnTo>
                    <a:pt x="139" y="71"/>
                  </a:lnTo>
                  <a:lnTo>
                    <a:pt x="134" y="77"/>
                  </a:lnTo>
                  <a:lnTo>
                    <a:pt x="129" y="83"/>
                  </a:lnTo>
                  <a:lnTo>
                    <a:pt x="124" y="88"/>
                  </a:lnTo>
                  <a:lnTo>
                    <a:pt x="113" y="98"/>
                  </a:lnTo>
                  <a:lnTo>
                    <a:pt x="103" y="108"/>
                  </a:lnTo>
                  <a:lnTo>
                    <a:pt x="100" y="115"/>
                  </a:lnTo>
                  <a:lnTo>
                    <a:pt x="97" y="122"/>
                  </a:lnTo>
                  <a:lnTo>
                    <a:pt x="95" y="131"/>
                  </a:lnTo>
                  <a:lnTo>
                    <a:pt x="95" y="141"/>
                  </a:lnTo>
                  <a:lnTo>
                    <a:pt x="95" y="152"/>
                  </a:lnTo>
                  <a:lnTo>
                    <a:pt x="98" y="160"/>
                  </a:lnTo>
                  <a:lnTo>
                    <a:pt x="101" y="167"/>
                  </a:lnTo>
                  <a:lnTo>
                    <a:pt x="106" y="173"/>
                  </a:lnTo>
                  <a:lnTo>
                    <a:pt x="112" y="177"/>
                  </a:lnTo>
                  <a:lnTo>
                    <a:pt x="119" y="181"/>
                  </a:lnTo>
                  <a:lnTo>
                    <a:pt x="127" y="182"/>
                  </a:lnTo>
                  <a:lnTo>
                    <a:pt x="135" y="183"/>
                  </a:lnTo>
                  <a:lnTo>
                    <a:pt x="135" y="202"/>
                  </a:lnTo>
                  <a:lnTo>
                    <a:pt x="135" y="211"/>
                  </a:lnTo>
                  <a:lnTo>
                    <a:pt x="135" y="219"/>
                  </a:lnTo>
                  <a:lnTo>
                    <a:pt x="134" y="226"/>
                  </a:lnTo>
                  <a:lnTo>
                    <a:pt x="132" y="233"/>
                  </a:lnTo>
                  <a:lnTo>
                    <a:pt x="130" y="239"/>
                  </a:lnTo>
                  <a:lnTo>
                    <a:pt x="127" y="246"/>
                  </a:lnTo>
                  <a:lnTo>
                    <a:pt x="124" y="251"/>
                  </a:lnTo>
                  <a:lnTo>
                    <a:pt x="119" y="256"/>
                  </a:lnTo>
                  <a:lnTo>
                    <a:pt x="114" y="261"/>
                  </a:lnTo>
                  <a:lnTo>
                    <a:pt x="104" y="271"/>
                  </a:lnTo>
                  <a:lnTo>
                    <a:pt x="93" y="280"/>
                  </a:lnTo>
                  <a:lnTo>
                    <a:pt x="81" y="288"/>
                  </a:lnTo>
                  <a:lnTo>
                    <a:pt x="68" y="298"/>
                  </a:lnTo>
                  <a:lnTo>
                    <a:pt x="55" y="306"/>
                  </a:lnTo>
                  <a:lnTo>
                    <a:pt x="43" y="316"/>
                  </a:lnTo>
                  <a:lnTo>
                    <a:pt x="32" y="326"/>
                  </a:lnTo>
                  <a:lnTo>
                    <a:pt x="21" y="338"/>
                  </a:lnTo>
                  <a:lnTo>
                    <a:pt x="17" y="344"/>
                  </a:lnTo>
                  <a:lnTo>
                    <a:pt x="13" y="351"/>
                  </a:lnTo>
                  <a:lnTo>
                    <a:pt x="9" y="357"/>
                  </a:lnTo>
                  <a:lnTo>
                    <a:pt x="6" y="365"/>
                  </a:lnTo>
                  <a:lnTo>
                    <a:pt x="3" y="373"/>
                  </a:lnTo>
                  <a:lnTo>
                    <a:pt x="1" y="382"/>
                  </a:lnTo>
                  <a:lnTo>
                    <a:pt x="0" y="390"/>
                  </a:lnTo>
                  <a:lnTo>
                    <a:pt x="0" y="400"/>
                  </a:lnTo>
                  <a:lnTo>
                    <a:pt x="0" y="407"/>
                  </a:lnTo>
                  <a:lnTo>
                    <a:pt x="1" y="415"/>
                  </a:lnTo>
                  <a:lnTo>
                    <a:pt x="3" y="422"/>
                  </a:lnTo>
                  <a:lnTo>
                    <a:pt x="5" y="430"/>
                  </a:lnTo>
                  <a:lnTo>
                    <a:pt x="12" y="446"/>
                  </a:lnTo>
                  <a:lnTo>
                    <a:pt x="19" y="460"/>
                  </a:lnTo>
                  <a:lnTo>
                    <a:pt x="24" y="468"/>
                  </a:lnTo>
                  <a:lnTo>
                    <a:pt x="29" y="474"/>
                  </a:lnTo>
                  <a:lnTo>
                    <a:pt x="34" y="480"/>
                  </a:lnTo>
                  <a:lnTo>
                    <a:pt x="39" y="485"/>
                  </a:lnTo>
                  <a:lnTo>
                    <a:pt x="46" y="489"/>
                  </a:lnTo>
                  <a:lnTo>
                    <a:pt x="52" y="492"/>
                  </a:lnTo>
                  <a:lnTo>
                    <a:pt x="59" y="493"/>
                  </a:lnTo>
                  <a:lnTo>
                    <a:pt x="65" y="494"/>
                  </a:lnTo>
                  <a:lnTo>
                    <a:pt x="74" y="494"/>
                  </a:lnTo>
                  <a:lnTo>
                    <a:pt x="81" y="492"/>
                  </a:lnTo>
                  <a:lnTo>
                    <a:pt x="88" y="489"/>
                  </a:lnTo>
                  <a:lnTo>
                    <a:pt x="95" y="486"/>
                  </a:lnTo>
                  <a:lnTo>
                    <a:pt x="106" y="477"/>
                  </a:lnTo>
                  <a:lnTo>
                    <a:pt x="117" y="468"/>
                  </a:lnTo>
                  <a:lnTo>
                    <a:pt x="128" y="458"/>
                  </a:lnTo>
                  <a:lnTo>
                    <a:pt x="138" y="450"/>
                  </a:lnTo>
                  <a:lnTo>
                    <a:pt x="145" y="447"/>
                  </a:lnTo>
                  <a:lnTo>
                    <a:pt x="151" y="443"/>
                  </a:lnTo>
                  <a:lnTo>
                    <a:pt x="158" y="442"/>
                  </a:lnTo>
                  <a:lnTo>
                    <a:pt x="165" y="441"/>
                  </a:lnTo>
                  <a:lnTo>
                    <a:pt x="182" y="442"/>
                  </a:lnTo>
                  <a:lnTo>
                    <a:pt x="199" y="444"/>
                  </a:lnTo>
                  <a:lnTo>
                    <a:pt x="214" y="447"/>
                  </a:lnTo>
                  <a:lnTo>
                    <a:pt x="230" y="451"/>
                  </a:lnTo>
                  <a:lnTo>
                    <a:pt x="246" y="454"/>
                  </a:lnTo>
                  <a:lnTo>
                    <a:pt x="261" y="456"/>
                  </a:lnTo>
                  <a:lnTo>
                    <a:pt x="278" y="458"/>
                  </a:lnTo>
                  <a:lnTo>
                    <a:pt x="295" y="459"/>
                  </a:lnTo>
                  <a:lnTo>
                    <a:pt x="295" y="459"/>
                  </a:lnTo>
                  <a:lnTo>
                    <a:pt x="300" y="459"/>
                  </a:lnTo>
                  <a:lnTo>
                    <a:pt x="300" y="459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735014" y="3478224"/>
              <a:ext cx="549276" cy="376239"/>
            </a:xfrm>
            <a:custGeom>
              <a:avLst/>
              <a:gdLst/>
              <a:ahLst/>
              <a:cxnLst>
                <a:cxn ang="0">
                  <a:pos x="29" y="215"/>
                </a:cxn>
                <a:cxn ang="0">
                  <a:pos x="91" y="167"/>
                </a:cxn>
                <a:cxn ang="0">
                  <a:pos x="111" y="132"/>
                </a:cxn>
                <a:cxn ang="0">
                  <a:pos x="111" y="81"/>
                </a:cxn>
                <a:cxn ang="0">
                  <a:pos x="128" y="2"/>
                </a:cxn>
                <a:cxn ang="0">
                  <a:pos x="159" y="0"/>
                </a:cxn>
                <a:cxn ang="0">
                  <a:pos x="184" y="15"/>
                </a:cxn>
                <a:cxn ang="0">
                  <a:pos x="206" y="49"/>
                </a:cxn>
                <a:cxn ang="0">
                  <a:pos x="250" y="64"/>
                </a:cxn>
                <a:cxn ang="0">
                  <a:pos x="341" y="75"/>
                </a:cxn>
                <a:cxn ang="0">
                  <a:pos x="411" y="91"/>
                </a:cxn>
                <a:cxn ang="0">
                  <a:pos x="443" y="121"/>
                </a:cxn>
                <a:cxn ang="0">
                  <a:pos x="465" y="132"/>
                </a:cxn>
                <a:cxn ang="0">
                  <a:pos x="531" y="113"/>
                </a:cxn>
                <a:cxn ang="0">
                  <a:pos x="602" y="76"/>
                </a:cxn>
                <a:cxn ang="0">
                  <a:pos x="649" y="81"/>
                </a:cxn>
                <a:cxn ang="0">
                  <a:pos x="672" y="117"/>
                </a:cxn>
                <a:cxn ang="0">
                  <a:pos x="694" y="161"/>
                </a:cxn>
                <a:cxn ang="0">
                  <a:pos x="721" y="152"/>
                </a:cxn>
                <a:cxn ang="0">
                  <a:pos x="743" y="152"/>
                </a:cxn>
                <a:cxn ang="0">
                  <a:pos x="765" y="182"/>
                </a:cxn>
                <a:cxn ang="0">
                  <a:pos x="811" y="167"/>
                </a:cxn>
                <a:cxn ang="0">
                  <a:pos x="850" y="191"/>
                </a:cxn>
                <a:cxn ang="0">
                  <a:pos x="898" y="214"/>
                </a:cxn>
                <a:cxn ang="0">
                  <a:pos x="915" y="243"/>
                </a:cxn>
                <a:cxn ang="0">
                  <a:pos x="930" y="255"/>
                </a:cxn>
                <a:cxn ang="0">
                  <a:pos x="957" y="246"/>
                </a:cxn>
                <a:cxn ang="0">
                  <a:pos x="986" y="228"/>
                </a:cxn>
                <a:cxn ang="0">
                  <a:pos x="1013" y="232"/>
                </a:cxn>
                <a:cxn ang="0">
                  <a:pos x="1023" y="262"/>
                </a:cxn>
                <a:cxn ang="0">
                  <a:pos x="1030" y="340"/>
                </a:cxn>
                <a:cxn ang="0">
                  <a:pos x="1019" y="358"/>
                </a:cxn>
                <a:cxn ang="0">
                  <a:pos x="969" y="362"/>
                </a:cxn>
                <a:cxn ang="0">
                  <a:pos x="950" y="408"/>
                </a:cxn>
                <a:cxn ang="0">
                  <a:pos x="919" y="442"/>
                </a:cxn>
                <a:cxn ang="0">
                  <a:pos x="901" y="485"/>
                </a:cxn>
                <a:cxn ang="0">
                  <a:pos x="918" y="521"/>
                </a:cxn>
                <a:cxn ang="0">
                  <a:pos x="941" y="555"/>
                </a:cxn>
                <a:cxn ang="0">
                  <a:pos x="932" y="590"/>
                </a:cxn>
                <a:cxn ang="0">
                  <a:pos x="886" y="630"/>
                </a:cxn>
                <a:cxn ang="0">
                  <a:pos x="833" y="673"/>
                </a:cxn>
                <a:cxn ang="0">
                  <a:pos x="812" y="709"/>
                </a:cxn>
                <a:cxn ang="0">
                  <a:pos x="777" y="647"/>
                </a:cxn>
                <a:cxn ang="0">
                  <a:pos x="740" y="629"/>
                </a:cxn>
                <a:cxn ang="0">
                  <a:pos x="693" y="634"/>
                </a:cxn>
                <a:cxn ang="0">
                  <a:pos x="659" y="650"/>
                </a:cxn>
                <a:cxn ang="0">
                  <a:pos x="640" y="642"/>
                </a:cxn>
                <a:cxn ang="0">
                  <a:pos x="618" y="615"/>
                </a:cxn>
                <a:cxn ang="0">
                  <a:pos x="560" y="598"/>
                </a:cxn>
                <a:cxn ang="0">
                  <a:pos x="524" y="578"/>
                </a:cxn>
                <a:cxn ang="0">
                  <a:pos x="498" y="530"/>
                </a:cxn>
                <a:cxn ang="0">
                  <a:pos x="470" y="557"/>
                </a:cxn>
                <a:cxn ang="0">
                  <a:pos x="445" y="562"/>
                </a:cxn>
                <a:cxn ang="0">
                  <a:pos x="390" y="561"/>
                </a:cxn>
                <a:cxn ang="0">
                  <a:pos x="362" y="547"/>
                </a:cxn>
                <a:cxn ang="0">
                  <a:pos x="334" y="500"/>
                </a:cxn>
                <a:cxn ang="0">
                  <a:pos x="302" y="453"/>
                </a:cxn>
                <a:cxn ang="0">
                  <a:pos x="270" y="440"/>
                </a:cxn>
                <a:cxn ang="0">
                  <a:pos x="222" y="438"/>
                </a:cxn>
                <a:cxn ang="0">
                  <a:pos x="168" y="429"/>
                </a:cxn>
                <a:cxn ang="0">
                  <a:pos x="114" y="388"/>
                </a:cxn>
                <a:cxn ang="0">
                  <a:pos x="38" y="293"/>
                </a:cxn>
              </a:cxnLst>
              <a:rect l="0" t="0" r="r" b="b"/>
              <a:pathLst>
                <a:path w="1036" h="709">
                  <a:moveTo>
                    <a:pt x="0" y="226"/>
                  </a:moveTo>
                  <a:lnTo>
                    <a:pt x="5" y="226"/>
                  </a:lnTo>
                  <a:lnTo>
                    <a:pt x="12" y="224"/>
                  </a:lnTo>
                  <a:lnTo>
                    <a:pt x="21" y="220"/>
                  </a:lnTo>
                  <a:lnTo>
                    <a:pt x="29" y="215"/>
                  </a:lnTo>
                  <a:lnTo>
                    <a:pt x="48" y="204"/>
                  </a:lnTo>
                  <a:lnTo>
                    <a:pt x="67" y="190"/>
                  </a:lnTo>
                  <a:lnTo>
                    <a:pt x="75" y="182"/>
                  </a:lnTo>
                  <a:lnTo>
                    <a:pt x="84" y="175"/>
                  </a:lnTo>
                  <a:lnTo>
                    <a:pt x="91" y="167"/>
                  </a:lnTo>
                  <a:lnTo>
                    <a:pt x="98" y="159"/>
                  </a:lnTo>
                  <a:lnTo>
                    <a:pt x="103" y="151"/>
                  </a:lnTo>
                  <a:lnTo>
                    <a:pt x="107" y="145"/>
                  </a:lnTo>
                  <a:lnTo>
                    <a:pt x="110" y="137"/>
                  </a:lnTo>
                  <a:lnTo>
                    <a:pt x="111" y="132"/>
                  </a:lnTo>
                  <a:lnTo>
                    <a:pt x="111" y="120"/>
                  </a:lnTo>
                  <a:lnTo>
                    <a:pt x="111" y="111"/>
                  </a:lnTo>
                  <a:lnTo>
                    <a:pt x="111" y="102"/>
                  </a:lnTo>
                  <a:lnTo>
                    <a:pt x="111" y="91"/>
                  </a:lnTo>
                  <a:lnTo>
                    <a:pt x="111" y="81"/>
                  </a:lnTo>
                  <a:lnTo>
                    <a:pt x="114" y="71"/>
                  </a:lnTo>
                  <a:lnTo>
                    <a:pt x="116" y="62"/>
                  </a:lnTo>
                  <a:lnTo>
                    <a:pt x="118" y="51"/>
                  </a:lnTo>
                  <a:lnTo>
                    <a:pt x="123" y="28"/>
                  </a:lnTo>
                  <a:lnTo>
                    <a:pt x="128" y="2"/>
                  </a:lnTo>
                  <a:lnTo>
                    <a:pt x="138" y="1"/>
                  </a:lnTo>
                  <a:lnTo>
                    <a:pt x="147" y="0"/>
                  </a:lnTo>
                  <a:lnTo>
                    <a:pt x="151" y="0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65" y="2"/>
                  </a:lnTo>
                  <a:lnTo>
                    <a:pt x="170" y="4"/>
                  </a:lnTo>
                  <a:lnTo>
                    <a:pt x="175" y="8"/>
                  </a:lnTo>
                  <a:lnTo>
                    <a:pt x="181" y="11"/>
                  </a:lnTo>
                  <a:lnTo>
                    <a:pt x="184" y="15"/>
                  </a:lnTo>
                  <a:lnTo>
                    <a:pt x="190" y="22"/>
                  </a:lnTo>
                  <a:lnTo>
                    <a:pt x="195" y="31"/>
                  </a:lnTo>
                  <a:lnTo>
                    <a:pt x="200" y="40"/>
                  </a:lnTo>
                  <a:lnTo>
                    <a:pt x="204" y="46"/>
                  </a:lnTo>
                  <a:lnTo>
                    <a:pt x="206" y="49"/>
                  </a:lnTo>
                  <a:lnTo>
                    <a:pt x="209" y="52"/>
                  </a:lnTo>
                  <a:lnTo>
                    <a:pt x="214" y="53"/>
                  </a:lnTo>
                  <a:lnTo>
                    <a:pt x="217" y="55"/>
                  </a:lnTo>
                  <a:lnTo>
                    <a:pt x="234" y="60"/>
                  </a:lnTo>
                  <a:lnTo>
                    <a:pt x="250" y="64"/>
                  </a:lnTo>
                  <a:lnTo>
                    <a:pt x="264" y="67"/>
                  </a:lnTo>
                  <a:lnTo>
                    <a:pt x="276" y="69"/>
                  </a:lnTo>
                  <a:lnTo>
                    <a:pt x="300" y="71"/>
                  </a:lnTo>
                  <a:lnTo>
                    <a:pt x="321" y="72"/>
                  </a:lnTo>
                  <a:lnTo>
                    <a:pt x="341" y="75"/>
                  </a:lnTo>
                  <a:lnTo>
                    <a:pt x="362" y="77"/>
                  </a:lnTo>
                  <a:lnTo>
                    <a:pt x="373" y="79"/>
                  </a:lnTo>
                  <a:lnTo>
                    <a:pt x="385" y="82"/>
                  </a:lnTo>
                  <a:lnTo>
                    <a:pt x="398" y="85"/>
                  </a:lnTo>
                  <a:lnTo>
                    <a:pt x="411" y="91"/>
                  </a:lnTo>
                  <a:lnTo>
                    <a:pt x="420" y="96"/>
                  </a:lnTo>
                  <a:lnTo>
                    <a:pt x="426" y="102"/>
                  </a:lnTo>
                  <a:lnTo>
                    <a:pt x="433" y="109"/>
                  </a:lnTo>
                  <a:lnTo>
                    <a:pt x="438" y="116"/>
                  </a:lnTo>
                  <a:lnTo>
                    <a:pt x="443" y="121"/>
                  </a:lnTo>
                  <a:lnTo>
                    <a:pt x="450" y="127"/>
                  </a:lnTo>
                  <a:lnTo>
                    <a:pt x="453" y="129"/>
                  </a:lnTo>
                  <a:lnTo>
                    <a:pt x="456" y="131"/>
                  </a:lnTo>
                  <a:lnTo>
                    <a:pt x="460" y="131"/>
                  </a:lnTo>
                  <a:lnTo>
                    <a:pt x="465" y="132"/>
                  </a:lnTo>
                  <a:lnTo>
                    <a:pt x="476" y="131"/>
                  </a:lnTo>
                  <a:lnTo>
                    <a:pt x="488" y="129"/>
                  </a:lnTo>
                  <a:lnTo>
                    <a:pt x="500" y="127"/>
                  </a:lnTo>
                  <a:lnTo>
                    <a:pt x="510" y="122"/>
                  </a:lnTo>
                  <a:lnTo>
                    <a:pt x="531" y="113"/>
                  </a:lnTo>
                  <a:lnTo>
                    <a:pt x="550" y="102"/>
                  </a:lnTo>
                  <a:lnTo>
                    <a:pt x="568" y="92"/>
                  </a:lnTo>
                  <a:lnTo>
                    <a:pt x="586" y="82"/>
                  </a:lnTo>
                  <a:lnTo>
                    <a:pt x="593" y="79"/>
                  </a:lnTo>
                  <a:lnTo>
                    <a:pt x="602" y="76"/>
                  </a:lnTo>
                  <a:lnTo>
                    <a:pt x="610" y="74"/>
                  </a:lnTo>
                  <a:lnTo>
                    <a:pt x="618" y="72"/>
                  </a:lnTo>
                  <a:lnTo>
                    <a:pt x="630" y="74"/>
                  </a:lnTo>
                  <a:lnTo>
                    <a:pt x="640" y="77"/>
                  </a:lnTo>
                  <a:lnTo>
                    <a:pt x="649" y="81"/>
                  </a:lnTo>
                  <a:lnTo>
                    <a:pt x="655" y="86"/>
                  </a:lnTo>
                  <a:lnTo>
                    <a:pt x="661" y="94"/>
                  </a:lnTo>
                  <a:lnTo>
                    <a:pt x="666" y="101"/>
                  </a:lnTo>
                  <a:lnTo>
                    <a:pt x="669" y="109"/>
                  </a:lnTo>
                  <a:lnTo>
                    <a:pt x="672" y="117"/>
                  </a:lnTo>
                  <a:lnTo>
                    <a:pt x="677" y="133"/>
                  </a:lnTo>
                  <a:lnTo>
                    <a:pt x="683" y="147"/>
                  </a:lnTo>
                  <a:lnTo>
                    <a:pt x="686" y="153"/>
                  </a:lnTo>
                  <a:lnTo>
                    <a:pt x="689" y="158"/>
                  </a:lnTo>
                  <a:lnTo>
                    <a:pt x="694" y="161"/>
                  </a:lnTo>
                  <a:lnTo>
                    <a:pt x="700" y="161"/>
                  </a:lnTo>
                  <a:lnTo>
                    <a:pt x="705" y="161"/>
                  </a:lnTo>
                  <a:lnTo>
                    <a:pt x="710" y="159"/>
                  </a:lnTo>
                  <a:lnTo>
                    <a:pt x="716" y="155"/>
                  </a:lnTo>
                  <a:lnTo>
                    <a:pt x="721" y="152"/>
                  </a:lnTo>
                  <a:lnTo>
                    <a:pt x="726" y="149"/>
                  </a:lnTo>
                  <a:lnTo>
                    <a:pt x="732" y="146"/>
                  </a:lnTo>
                  <a:lnTo>
                    <a:pt x="737" y="145"/>
                  </a:lnTo>
                  <a:lnTo>
                    <a:pt x="741" y="144"/>
                  </a:lnTo>
                  <a:lnTo>
                    <a:pt x="743" y="152"/>
                  </a:lnTo>
                  <a:lnTo>
                    <a:pt x="747" y="160"/>
                  </a:lnTo>
                  <a:lnTo>
                    <a:pt x="751" y="167"/>
                  </a:lnTo>
                  <a:lnTo>
                    <a:pt x="755" y="174"/>
                  </a:lnTo>
                  <a:lnTo>
                    <a:pt x="759" y="178"/>
                  </a:lnTo>
                  <a:lnTo>
                    <a:pt x="765" y="182"/>
                  </a:lnTo>
                  <a:lnTo>
                    <a:pt x="770" y="184"/>
                  </a:lnTo>
                  <a:lnTo>
                    <a:pt x="776" y="185"/>
                  </a:lnTo>
                  <a:lnTo>
                    <a:pt x="791" y="176"/>
                  </a:lnTo>
                  <a:lnTo>
                    <a:pt x="806" y="167"/>
                  </a:lnTo>
                  <a:lnTo>
                    <a:pt x="811" y="167"/>
                  </a:lnTo>
                  <a:lnTo>
                    <a:pt x="817" y="169"/>
                  </a:lnTo>
                  <a:lnTo>
                    <a:pt x="822" y="171"/>
                  </a:lnTo>
                  <a:lnTo>
                    <a:pt x="827" y="175"/>
                  </a:lnTo>
                  <a:lnTo>
                    <a:pt x="838" y="182"/>
                  </a:lnTo>
                  <a:lnTo>
                    <a:pt x="850" y="191"/>
                  </a:lnTo>
                  <a:lnTo>
                    <a:pt x="861" y="199"/>
                  </a:lnTo>
                  <a:lnTo>
                    <a:pt x="875" y="207"/>
                  </a:lnTo>
                  <a:lnTo>
                    <a:pt x="882" y="210"/>
                  </a:lnTo>
                  <a:lnTo>
                    <a:pt x="890" y="212"/>
                  </a:lnTo>
                  <a:lnTo>
                    <a:pt x="898" y="214"/>
                  </a:lnTo>
                  <a:lnTo>
                    <a:pt x="906" y="214"/>
                  </a:lnTo>
                  <a:lnTo>
                    <a:pt x="912" y="226"/>
                  </a:lnTo>
                  <a:lnTo>
                    <a:pt x="912" y="232"/>
                  </a:lnTo>
                  <a:lnTo>
                    <a:pt x="914" y="238"/>
                  </a:lnTo>
                  <a:lnTo>
                    <a:pt x="915" y="243"/>
                  </a:lnTo>
                  <a:lnTo>
                    <a:pt x="917" y="247"/>
                  </a:lnTo>
                  <a:lnTo>
                    <a:pt x="919" y="251"/>
                  </a:lnTo>
                  <a:lnTo>
                    <a:pt x="922" y="253"/>
                  </a:lnTo>
                  <a:lnTo>
                    <a:pt x="925" y="255"/>
                  </a:lnTo>
                  <a:lnTo>
                    <a:pt x="930" y="255"/>
                  </a:lnTo>
                  <a:lnTo>
                    <a:pt x="935" y="255"/>
                  </a:lnTo>
                  <a:lnTo>
                    <a:pt x="940" y="254"/>
                  </a:lnTo>
                  <a:lnTo>
                    <a:pt x="944" y="252"/>
                  </a:lnTo>
                  <a:lnTo>
                    <a:pt x="949" y="251"/>
                  </a:lnTo>
                  <a:lnTo>
                    <a:pt x="957" y="246"/>
                  </a:lnTo>
                  <a:lnTo>
                    <a:pt x="965" y="241"/>
                  </a:lnTo>
                  <a:lnTo>
                    <a:pt x="972" y="235"/>
                  </a:lnTo>
                  <a:lnTo>
                    <a:pt x="978" y="231"/>
                  </a:lnTo>
                  <a:lnTo>
                    <a:pt x="983" y="229"/>
                  </a:lnTo>
                  <a:lnTo>
                    <a:pt x="986" y="228"/>
                  </a:lnTo>
                  <a:lnTo>
                    <a:pt x="990" y="227"/>
                  </a:lnTo>
                  <a:lnTo>
                    <a:pt x="994" y="226"/>
                  </a:lnTo>
                  <a:lnTo>
                    <a:pt x="1002" y="227"/>
                  </a:lnTo>
                  <a:lnTo>
                    <a:pt x="1007" y="229"/>
                  </a:lnTo>
                  <a:lnTo>
                    <a:pt x="1013" y="232"/>
                  </a:lnTo>
                  <a:lnTo>
                    <a:pt x="1016" y="236"/>
                  </a:lnTo>
                  <a:lnTo>
                    <a:pt x="1019" y="242"/>
                  </a:lnTo>
                  <a:lnTo>
                    <a:pt x="1021" y="248"/>
                  </a:lnTo>
                  <a:lnTo>
                    <a:pt x="1022" y="254"/>
                  </a:lnTo>
                  <a:lnTo>
                    <a:pt x="1023" y="262"/>
                  </a:lnTo>
                  <a:lnTo>
                    <a:pt x="1023" y="293"/>
                  </a:lnTo>
                  <a:lnTo>
                    <a:pt x="1024" y="320"/>
                  </a:lnTo>
                  <a:lnTo>
                    <a:pt x="1025" y="329"/>
                  </a:lnTo>
                  <a:lnTo>
                    <a:pt x="1027" y="336"/>
                  </a:lnTo>
                  <a:lnTo>
                    <a:pt x="1030" y="340"/>
                  </a:lnTo>
                  <a:lnTo>
                    <a:pt x="1032" y="342"/>
                  </a:lnTo>
                  <a:lnTo>
                    <a:pt x="1034" y="344"/>
                  </a:lnTo>
                  <a:lnTo>
                    <a:pt x="1036" y="344"/>
                  </a:lnTo>
                  <a:lnTo>
                    <a:pt x="1027" y="351"/>
                  </a:lnTo>
                  <a:lnTo>
                    <a:pt x="1019" y="358"/>
                  </a:lnTo>
                  <a:lnTo>
                    <a:pt x="1011" y="361"/>
                  </a:lnTo>
                  <a:lnTo>
                    <a:pt x="1006" y="362"/>
                  </a:lnTo>
                  <a:lnTo>
                    <a:pt x="993" y="362"/>
                  </a:lnTo>
                  <a:lnTo>
                    <a:pt x="981" y="362"/>
                  </a:lnTo>
                  <a:lnTo>
                    <a:pt x="969" y="362"/>
                  </a:lnTo>
                  <a:lnTo>
                    <a:pt x="959" y="362"/>
                  </a:lnTo>
                  <a:lnTo>
                    <a:pt x="958" y="376"/>
                  </a:lnTo>
                  <a:lnTo>
                    <a:pt x="957" y="388"/>
                  </a:lnTo>
                  <a:lnTo>
                    <a:pt x="954" y="398"/>
                  </a:lnTo>
                  <a:lnTo>
                    <a:pt x="950" y="408"/>
                  </a:lnTo>
                  <a:lnTo>
                    <a:pt x="945" y="415"/>
                  </a:lnTo>
                  <a:lnTo>
                    <a:pt x="940" y="421"/>
                  </a:lnTo>
                  <a:lnTo>
                    <a:pt x="935" y="427"/>
                  </a:lnTo>
                  <a:lnTo>
                    <a:pt x="930" y="432"/>
                  </a:lnTo>
                  <a:lnTo>
                    <a:pt x="919" y="442"/>
                  </a:lnTo>
                  <a:lnTo>
                    <a:pt x="909" y="452"/>
                  </a:lnTo>
                  <a:lnTo>
                    <a:pt x="906" y="459"/>
                  </a:lnTo>
                  <a:lnTo>
                    <a:pt x="903" y="466"/>
                  </a:lnTo>
                  <a:lnTo>
                    <a:pt x="901" y="475"/>
                  </a:lnTo>
                  <a:lnTo>
                    <a:pt x="901" y="485"/>
                  </a:lnTo>
                  <a:lnTo>
                    <a:pt x="901" y="496"/>
                  </a:lnTo>
                  <a:lnTo>
                    <a:pt x="904" y="504"/>
                  </a:lnTo>
                  <a:lnTo>
                    <a:pt x="907" y="511"/>
                  </a:lnTo>
                  <a:lnTo>
                    <a:pt x="912" y="517"/>
                  </a:lnTo>
                  <a:lnTo>
                    <a:pt x="918" y="521"/>
                  </a:lnTo>
                  <a:lnTo>
                    <a:pt x="925" y="525"/>
                  </a:lnTo>
                  <a:lnTo>
                    <a:pt x="933" y="526"/>
                  </a:lnTo>
                  <a:lnTo>
                    <a:pt x="941" y="527"/>
                  </a:lnTo>
                  <a:lnTo>
                    <a:pt x="941" y="546"/>
                  </a:lnTo>
                  <a:lnTo>
                    <a:pt x="941" y="555"/>
                  </a:lnTo>
                  <a:lnTo>
                    <a:pt x="941" y="562"/>
                  </a:lnTo>
                  <a:lnTo>
                    <a:pt x="940" y="568"/>
                  </a:lnTo>
                  <a:lnTo>
                    <a:pt x="939" y="575"/>
                  </a:lnTo>
                  <a:lnTo>
                    <a:pt x="937" y="580"/>
                  </a:lnTo>
                  <a:lnTo>
                    <a:pt x="932" y="590"/>
                  </a:lnTo>
                  <a:lnTo>
                    <a:pt x="924" y="599"/>
                  </a:lnTo>
                  <a:lnTo>
                    <a:pt x="917" y="608"/>
                  </a:lnTo>
                  <a:lnTo>
                    <a:pt x="907" y="615"/>
                  </a:lnTo>
                  <a:lnTo>
                    <a:pt x="897" y="623"/>
                  </a:lnTo>
                  <a:lnTo>
                    <a:pt x="886" y="630"/>
                  </a:lnTo>
                  <a:lnTo>
                    <a:pt x="874" y="637"/>
                  </a:lnTo>
                  <a:lnTo>
                    <a:pt x="864" y="646"/>
                  </a:lnTo>
                  <a:lnTo>
                    <a:pt x="853" y="653"/>
                  </a:lnTo>
                  <a:lnTo>
                    <a:pt x="842" y="663"/>
                  </a:lnTo>
                  <a:lnTo>
                    <a:pt x="833" y="673"/>
                  </a:lnTo>
                  <a:lnTo>
                    <a:pt x="824" y="683"/>
                  </a:lnTo>
                  <a:lnTo>
                    <a:pt x="821" y="690"/>
                  </a:lnTo>
                  <a:lnTo>
                    <a:pt x="818" y="696"/>
                  </a:lnTo>
                  <a:lnTo>
                    <a:pt x="815" y="702"/>
                  </a:lnTo>
                  <a:lnTo>
                    <a:pt x="812" y="709"/>
                  </a:lnTo>
                  <a:lnTo>
                    <a:pt x="806" y="694"/>
                  </a:lnTo>
                  <a:lnTo>
                    <a:pt x="799" y="679"/>
                  </a:lnTo>
                  <a:lnTo>
                    <a:pt x="791" y="665"/>
                  </a:lnTo>
                  <a:lnTo>
                    <a:pt x="783" y="652"/>
                  </a:lnTo>
                  <a:lnTo>
                    <a:pt x="777" y="647"/>
                  </a:lnTo>
                  <a:lnTo>
                    <a:pt x="771" y="642"/>
                  </a:lnTo>
                  <a:lnTo>
                    <a:pt x="765" y="637"/>
                  </a:lnTo>
                  <a:lnTo>
                    <a:pt x="757" y="633"/>
                  </a:lnTo>
                  <a:lnTo>
                    <a:pt x="749" y="631"/>
                  </a:lnTo>
                  <a:lnTo>
                    <a:pt x="740" y="629"/>
                  </a:lnTo>
                  <a:lnTo>
                    <a:pt x="730" y="627"/>
                  </a:lnTo>
                  <a:lnTo>
                    <a:pt x="718" y="627"/>
                  </a:lnTo>
                  <a:lnTo>
                    <a:pt x="709" y="628"/>
                  </a:lnTo>
                  <a:lnTo>
                    <a:pt x="701" y="630"/>
                  </a:lnTo>
                  <a:lnTo>
                    <a:pt x="693" y="634"/>
                  </a:lnTo>
                  <a:lnTo>
                    <a:pt x="686" y="638"/>
                  </a:lnTo>
                  <a:lnTo>
                    <a:pt x="680" y="643"/>
                  </a:lnTo>
                  <a:lnTo>
                    <a:pt x="672" y="646"/>
                  </a:lnTo>
                  <a:lnTo>
                    <a:pt x="666" y="649"/>
                  </a:lnTo>
                  <a:lnTo>
                    <a:pt x="659" y="650"/>
                  </a:lnTo>
                  <a:lnTo>
                    <a:pt x="655" y="650"/>
                  </a:lnTo>
                  <a:lnTo>
                    <a:pt x="651" y="649"/>
                  </a:lnTo>
                  <a:lnTo>
                    <a:pt x="648" y="648"/>
                  </a:lnTo>
                  <a:lnTo>
                    <a:pt x="645" y="646"/>
                  </a:lnTo>
                  <a:lnTo>
                    <a:pt x="640" y="642"/>
                  </a:lnTo>
                  <a:lnTo>
                    <a:pt x="636" y="636"/>
                  </a:lnTo>
                  <a:lnTo>
                    <a:pt x="633" y="631"/>
                  </a:lnTo>
                  <a:lnTo>
                    <a:pt x="628" y="626"/>
                  </a:lnTo>
                  <a:lnTo>
                    <a:pt x="623" y="619"/>
                  </a:lnTo>
                  <a:lnTo>
                    <a:pt x="618" y="615"/>
                  </a:lnTo>
                  <a:lnTo>
                    <a:pt x="606" y="609"/>
                  </a:lnTo>
                  <a:lnTo>
                    <a:pt x="595" y="604"/>
                  </a:lnTo>
                  <a:lnTo>
                    <a:pt x="585" y="602"/>
                  </a:lnTo>
                  <a:lnTo>
                    <a:pt x="576" y="600"/>
                  </a:lnTo>
                  <a:lnTo>
                    <a:pt x="560" y="598"/>
                  </a:lnTo>
                  <a:lnTo>
                    <a:pt x="547" y="595"/>
                  </a:lnTo>
                  <a:lnTo>
                    <a:pt x="540" y="593"/>
                  </a:lnTo>
                  <a:lnTo>
                    <a:pt x="535" y="590"/>
                  </a:lnTo>
                  <a:lnTo>
                    <a:pt x="530" y="584"/>
                  </a:lnTo>
                  <a:lnTo>
                    <a:pt x="524" y="578"/>
                  </a:lnTo>
                  <a:lnTo>
                    <a:pt x="519" y="568"/>
                  </a:lnTo>
                  <a:lnTo>
                    <a:pt x="515" y="558"/>
                  </a:lnTo>
                  <a:lnTo>
                    <a:pt x="510" y="544"/>
                  </a:lnTo>
                  <a:lnTo>
                    <a:pt x="506" y="527"/>
                  </a:lnTo>
                  <a:lnTo>
                    <a:pt x="498" y="530"/>
                  </a:lnTo>
                  <a:lnTo>
                    <a:pt x="491" y="534"/>
                  </a:lnTo>
                  <a:lnTo>
                    <a:pt x="485" y="541"/>
                  </a:lnTo>
                  <a:lnTo>
                    <a:pt x="481" y="546"/>
                  </a:lnTo>
                  <a:lnTo>
                    <a:pt x="475" y="552"/>
                  </a:lnTo>
                  <a:lnTo>
                    <a:pt x="470" y="557"/>
                  </a:lnTo>
                  <a:lnTo>
                    <a:pt x="468" y="559"/>
                  </a:lnTo>
                  <a:lnTo>
                    <a:pt x="465" y="561"/>
                  </a:lnTo>
                  <a:lnTo>
                    <a:pt x="461" y="562"/>
                  </a:lnTo>
                  <a:lnTo>
                    <a:pt x="458" y="562"/>
                  </a:lnTo>
                  <a:lnTo>
                    <a:pt x="445" y="562"/>
                  </a:lnTo>
                  <a:lnTo>
                    <a:pt x="433" y="562"/>
                  </a:lnTo>
                  <a:lnTo>
                    <a:pt x="419" y="562"/>
                  </a:lnTo>
                  <a:lnTo>
                    <a:pt x="406" y="562"/>
                  </a:lnTo>
                  <a:lnTo>
                    <a:pt x="398" y="562"/>
                  </a:lnTo>
                  <a:lnTo>
                    <a:pt x="390" y="561"/>
                  </a:lnTo>
                  <a:lnTo>
                    <a:pt x="384" y="559"/>
                  </a:lnTo>
                  <a:lnTo>
                    <a:pt x="377" y="557"/>
                  </a:lnTo>
                  <a:lnTo>
                    <a:pt x="372" y="553"/>
                  </a:lnTo>
                  <a:lnTo>
                    <a:pt x="368" y="550"/>
                  </a:lnTo>
                  <a:lnTo>
                    <a:pt x="362" y="547"/>
                  </a:lnTo>
                  <a:lnTo>
                    <a:pt x="358" y="543"/>
                  </a:lnTo>
                  <a:lnTo>
                    <a:pt x="351" y="533"/>
                  </a:lnTo>
                  <a:lnTo>
                    <a:pt x="344" y="523"/>
                  </a:lnTo>
                  <a:lnTo>
                    <a:pt x="339" y="512"/>
                  </a:lnTo>
                  <a:lnTo>
                    <a:pt x="334" y="500"/>
                  </a:lnTo>
                  <a:lnTo>
                    <a:pt x="327" y="488"/>
                  </a:lnTo>
                  <a:lnTo>
                    <a:pt x="322" y="477"/>
                  </a:lnTo>
                  <a:lnTo>
                    <a:pt x="315" y="467"/>
                  </a:lnTo>
                  <a:lnTo>
                    <a:pt x="306" y="458"/>
                  </a:lnTo>
                  <a:lnTo>
                    <a:pt x="302" y="453"/>
                  </a:lnTo>
                  <a:lnTo>
                    <a:pt x="297" y="449"/>
                  </a:lnTo>
                  <a:lnTo>
                    <a:pt x="290" y="446"/>
                  </a:lnTo>
                  <a:lnTo>
                    <a:pt x="284" y="444"/>
                  </a:lnTo>
                  <a:lnTo>
                    <a:pt x="277" y="442"/>
                  </a:lnTo>
                  <a:lnTo>
                    <a:pt x="270" y="440"/>
                  </a:lnTo>
                  <a:lnTo>
                    <a:pt x="261" y="438"/>
                  </a:lnTo>
                  <a:lnTo>
                    <a:pt x="253" y="438"/>
                  </a:lnTo>
                  <a:lnTo>
                    <a:pt x="247" y="438"/>
                  </a:lnTo>
                  <a:lnTo>
                    <a:pt x="236" y="438"/>
                  </a:lnTo>
                  <a:lnTo>
                    <a:pt x="222" y="438"/>
                  </a:lnTo>
                  <a:lnTo>
                    <a:pt x="205" y="438"/>
                  </a:lnTo>
                  <a:lnTo>
                    <a:pt x="197" y="437"/>
                  </a:lnTo>
                  <a:lnTo>
                    <a:pt x="187" y="435"/>
                  </a:lnTo>
                  <a:lnTo>
                    <a:pt x="177" y="433"/>
                  </a:lnTo>
                  <a:lnTo>
                    <a:pt x="168" y="429"/>
                  </a:lnTo>
                  <a:lnTo>
                    <a:pt x="158" y="425"/>
                  </a:lnTo>
                  <a:lnTo>
                    <a:pt x="150" y="418"/>
                  </a:lnTo>
                  <a:lnTo>
                    <a:pt x="140" y="412"/>
                  </a:lnTo>
                  <a:lnTo>
                    <a:pt x="131" y="404"/>
                  </a:lnTo>
                  <a:lnTo>
                    <a:pt x="114" y="388"/>
                  </a:lnTo>
                  <a:lnTo>
                    <a:pt x="97" y="371"/>
                  </a:lnTo>
                  <a:lnTo>
                    <a:pt x="79" y="352"/>
                  </a:lnTo>
                  <a:lnTo>
                    <a:pt x="65" y="332"/>
                  </a:lnTo>
                  <a:lnTo>
                    <a:pt x="51" y="312"/>
                  </a:lnTo>
                  <a:lnTo>
                    <a:pt x="38" y="293"/>
                  </a:lnTo>
                  <a:lnTo>
                    <a:pt x="27" y="276"/>
                  </a:lnTo>
                  <a:lnTo>
                    <a:pt x="18" y="259"/>
                  </a:lnTo>
                  <a:lnTo>
                    <a:pt x="4" y="235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735014" y="3478224"/>
              <a:ext cx="549276" cy="376239"/>
            </a:xfrm>
            <a:custGeom>
              <a:avLst/>
              <a:gdLst/>
              <a:ahLst/>
              <a:cxnLst>
                <a:cxn ang="0">
                  <a:pos x="29" y="215"/>
                </a:cxn>
                <a:cxn ang="0">
                  <a:pos x="91" y="167"/>
                </a:cxn>
                <a:cxn ang="0">
                  <a:pos x="111" y="132"/>
                </a:cxn>
                <a:cxn ang="0">
                  <a:pos x="111" y="81"/>
                </a:cxn>
                <a:cxn ang="0">
                  <a:pos x="128" y="2"/>
                </a:cxn>
                <a:cxn ang="0">
                  <a:pos x="159" y="0"/>
                </a:cxn>
                <a:cxn ang="0">
                  <a:pos x="184" y="15"/>
                </a:cxn>
                <a:cxn ang="0">
                  <a:pos x="206" y="49"/>
                </a:cxn>
                <a:cxn ang="0">
                  <a:pos x="250" y="64"/>
                </a:cxn>
                <a:cxn ang="0">
                  <a:pos x="341" y="75"/>
                </a:cxn>
                <a:cxn ang="0">
                  <a:pos x="411" y="91"/>
                </a:cxn>
                <a:cxn ang="0">
                  <a:pos x="443" y="121"/>
                </a:cxn>
                <a:cxn ang="0">
                  <a:pos x="465" y="132"/>
                </a:cxn>
                <a:cxn ang="0">
                  <a:pos x="531" y="113"/>
                </a:cxn>
                <a:cxn ang="0">
                  <a:pos x="602" y="76"/>
                </a:cxn>
                <a:cxn ang="0">
                  <a:pos x="649" y="81"/>
                </a:cxn>
                <a:cxn ang="0">
                  <a:pos x="672" y="117"/>
                </a:cxn>
                <a:cxn ang="0">
                  <a:pos x="694" y="161"/>
                </a:cxn>
                <a:cxn ang="0">
                  <a:pos x="721" y="152"/>
                </a:cxn>
                <a:cxn ang="0">
                  <a:pos x="743" y="152"/>
                </a:cxn>
                <a:cxn ang="0">
                  <a:pos x="765" y="182"/>
                </a:cxn>
                <a:cxn ang="0">
                  <a:pos x="811" y="167"/>
                </a:cxn>
                <a:cxn ang="0">
                  <a:pos x="850" y="191"/>
                </a:cxn>
                <a:cxn ang="0">
                  <a:pos x="898" y="214"/>
                </a:cxn>
                <a:cxn ang="0">
                  <a:pos x="912" y="232"/>
                </a:cxn>
                <a:cxn ang="0">
                  <a:pos x="922" y="253"/>
                </a:cxn>
                <a:cxn ang="0">
                  <a:pos x="944" y="252"/>
                </a:cxn>
                <a:cxn ang="0">
                  <a:pos x="978" y="231"/>
                </a:cxn>
                <a:cxn ang="0">
                  <a:pos x="1002" y="227"/>
                </a:cxn>
                <a:cxn ang="0">
                  <a:pos x="1021" y="248"/>
                </a:cxn>
                <a:cxn ang="0">
                  <a:pos x="1025" y="329"/>
                </a:cxn>
                <a:cxn ang="0">
                  <a:pos x="1036" y="344"/>
                </a:cxn>
                <a:cxn ang="0">
                  <a:pos x="993" y="362"/>
                </a:cxn>
                <a:cxn ang="0">
                  <a:pos x="957" y="388"/>
                </a:cxn>
                <a:cxn ang="0">
                  <a:pos x="935" y="427"/>
                </a:cxn>
                <a:cxn ang="0">
                  <a:pos x="903" y="466"/>
                </a:cxn>
                <a:cxn ang="0">
                  <a:pos x="907" y="511"/>
                </a:cxn>
                <a:cxn ang="0">
                  <a:pos x="941" y="527"/>
                </a:cxn>
                <a:cxn ang="0">
                  <a:pos x="939" y="575"/>
                </a:cxn>
                <a:cxn ang="0">
                  <a:pos x="907" y="615"/>
                </a:cxn>
                <a:cxn ang="0">
                  <a:pos x="853" y="653"/>
                </a:cxn>
                <a:cxn ang="0">
                  <a:pos x="818" y="696"/>
                </a:cxn>
                <a:cxn ang="0">
                  <a:pos x="791" y="665"/>
                </a:cxn>
                <a:cxn ang="0">
                  <a:pos x="757" y="633"/>
                </a:cxn>
                <a:cxn ang="0">
                  <a:pos x="709" y="628"/>
                </a:cxn>
                <a:cxn ang="0">
                  <a:pos x="672" y="646"/>
                </a:cxn>
                <a:cxn ang="0">
                  <a:pos x="648" y="648"/>
                </a:cxn>
                <a:cxn ang="0">
                  <a:pos x="628" y="626"/>
                </a:cxn>
                <a:cxn ang="0">
                  <a:pos x="585" y="602"/>
                </a:cxn>
                <a:cxn ang="0">
                  <a:pos x="535" y="590"/>
                </a:cxn>
                <a:cxn ang="0">
                  <a:pos x="510" y="544"/>
                </a:cxn>
                <a:cxn ang="0">
                  <a:pos x="481" y="546"/>
                </a:cxn>
                <a:cxn ang="0">
                  <a:pos x="461" y="562"/>
                </a:cxn>
                <a:cxn ang="0">
                  <a:pos x="406" y="562"/>
                </a:cxn>
                <a:cxn ang="0">
                  <a:pos x="372" y="553"/>
                </a:cxn>
                <a:cxn ang="0">
                  <a:pos x="344" y="523"/>
                </a:cxn>
                <a:cxn ang="0">
                  <a:pos x="315" y="467"/>
                </a:cxn>
                <a:cxn ang="0">
                  <a:pos x="284" y="444"/>
                </a:cxn>
                <a:cxn ang="0">
                  <a:pos x="247" y="438"/>
                </a:cxn>
                <a:cxn ang="0">
                  <a:pos x="187" y="435"/>
                </a:cxn>
                <a:cxn ang="0">
                  <a:pos x="140" y="412"/>
                </a:cxn>
                <a:cxn ang="0">
                  <a:pos x="65" y="332"/>
                </a:cxn>
                <a:cxn ang="0">
                  <a:pos x="4" y="235"/>
                </a:cxn>
              </a:cxnLst>
              <a:rect l="0" t="0" r="r" b="b"/>
              <a:pathLst>
                <a:path w="1036" h="709">
                  <a:moveTo>
                    <a:pt x="0" y="226"/>
                  </a:moveTo>
                  <a:lnTo>
                    <a:pt x="5" y="226"/>
                  </a:lnTo>
                  <a:lnTo>
                    <a:pt x="12" y="224"/>
                  </a:lnTo>
                  <a:lnTo>
                    <a:pt x="21" y="220"/>
                  </a:lnTo>
                  <a:lnTo>
                    <a:pt x="29" y="215"/>
                  </a:lnTo>
                  <a:lnTo>
                    <a:pt x="48" y="204"/>
                  </a:lnTo>
                  <a:lnTo>
                    <a:pt x="67" y="190"/>
                  </a:lnTo>
                  <a:lnTo>
                    <a:pt x="75" y="182"/>
                  </a:lnTo>
                  <a:lnTo>
                    <a:pt x="84" y="175"/>
                  </a:lnTo>
                  <a:lnTo>
                    <a:pt x="91" y="167"/>
                  </a:lnTo>
                  <a:lnTo>
                    <a:pt x="98" y="159"/>
                  </a:lnTo>
                  <a:lnTo>
                    <a:pt x="103" y="151"/>
                  </a:lnTo>
                  <a:lnTo>
                    <a:pt x="107" y="145"/>
                  </a:lnTo>
                  <a:lnTo>
                    <a:pt x="110" y="137"/>
                  </a:lnTo>
                  <a:lnTo>
                    <a:pt x="111" y="132"/>
                  </a:lnTo>
                  <a:lnTo>
                    <a:pt x="111" y="120"/>
                  </a:lnTo>
                  <a:lnTo>
                    <a:pt x="111" y="111"/>
                  </a:lnTo>
                  <a:lnTo>
                    <a:pt x="111" y="102"/>
                  </a:lnTo>
                  <a:lnTo>
                    <a:pt x="111" y="91"/>
                  </a:lnTo>
                  <a:lnTo>
                    <a:pt x="111" y="81"/>
                  </a:lnTo>
                  <a:lnTo>
                    <a:pt x="114" y="71"/>
                  </a:lnTo>
                  <a:lnTo>
                    <a:pt x="116" y="62"/>
                  </a:lnTo>
                  <a:lnTo>
                    <a:pt x="118" y="51"/>
                  </a:lnTo>
                  <a:lnTo>
                    <a:pt x="123" y="28"/>
                  </a:lnTo>
                  <a:lnTo>
                    <a:pt x="128" y="2"/>
                  </a:lnTo>
                  <a:lnTo>
                    <a:pt x="138" y="1"/>
                  </a:lnTo>
                  <a:lnTo>
                    <a:pt x="147" y="0"/>
                  </a:lnTo>
                  <a:lnTo>
                    <a:pt x="151" y="0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65" y="2"/>
                  </a:lnTo>
                  <a:lnTo>
                    <a:pt x="170" y="4"/>
                  </a:lnTo>
                  <a:lnTo>
                    <a:pt x="175" y="8"/>
                  </a:lnTo>
                  <a:lnTo>
                    <a:pt x="181" y="11"/>
                  </a:lnTo>
                  <a:lnTo>
                    <a:pt x="184" y="15"/>
                  </a:lnTo>
                  <a:lnTo>
                    <a:pt x="190" y="22"/>
                  </a:lnTo>
                  <a:lnTo>
                    <a:pt x="195" y="31"/>
                  </a:lnTo>
                  <a:lnTo>
                    <a:pt x="200" y="40"/>
                  </a:lnTo>
                  <a:lnTo>
                    <a:pt x="204" y="46"/>
                  </a:lnTo>
                  <a:lnTo>
                    <a:pt x="206" y="49"/>
                  </a:lnTo>
                  <a:lnTo>
                    <a:pt x="209" y="52"/>
                  </a:lnTo>
                  <a:lnTo>
                    <a:pt x="214" y="53"/>
                  </a:lnTo>
                  <a:lnTo>
                    <a:pt x="217" y="55"/>
                  </a:lnTo>
                  <a:lnTo>
                    <a:pt x="234" y="60"/>
                  </a:lnTo>
                  <a:lnTo>
                    <a:pt x="250" y="64"/>
                  </a:lnTo>
                  <a:lnTo>
                    <a:pt x="264" y="67"/>
                  </a:lnTo>
                  <a:lnTo>
                    <a:pt x="276" y="69"/>
                  </a:lnTo>
                  <a:lnTo>
                    <a:pt x="300" y="71"/>
                  </a:lnTo>
                  <a:lnTo>
                    <a:pt x="321" y="72"/>
                  </a:lnTo>
                  <a:lnTo>
                    <a:pt x="341" y="75"/>
                  </a:lnTo>
                  <a:lnTo>
                    <a:pt x="362" y="77"/>
                  </a:lnTo>
                  <a:lnTo>
                    <a:pt x="373" y="79"/>
                  </a:lnTo>
                  <a:lnTo>
                    <a:pt x="385" y="82"/>
                  </a:lnTo>
                  <a:lnTo>
                    <a:pt x="398" y="85"/>
                  </a:lnTo>
                  <a:lnTo>
                    <a:pt x="411" y="91"/>
                  </a:lnTo>
                  <a:lnTo>
                    <a:pt x="420" y="96"/>
                  </a:lnTo>
                  <a:lnTo>
                    <a:pt x="426" y="102"/>
                  </a:lnTo>
                  <a:lnTo>
                    <a:pt x="433" y="109"/>
                  </a:lnTo>
                  <a:lnTo>
                    <a:pt x="438" y="116"/>
                  </a:lnTo>
                  <a:lnTo>
                    <a:pt x="443" y="121"/>
                  </a:lnTo>
                  <a:lnTo>
                    <a:pt x="450" y="127"/>
                  </a:lnTo>
                  <a:lnTo>
                    <a:pt x="453" y="129"/>
                  </a:lnTo>
                  <a:lnTo>
                    <a:pt x="456" y="131"/>
                  </a:lnTo>
                  <a:lnTo>
                    <a:pt x="460" y="131"/>
                  </a:lnTo>
                  <a:lnTo>
                    <a:pt x="465" y="132"/>
                  </a:lnTo>
                  <a:lnTo>
                    <a:pt x="476" y="131"/>
                  </a:lnTo>
                  <a:lnTo>
                    <a:pt x="488" y="129"/>
                  </a:lnTo>
                  <a:lnTo>
                    <a:pt x="500" y="127"/>
                  </a:lnTo>
                  <a:lnTo>
                    <a:pt x="510" y="122"/>
                  </a:lnTo>
                  <a:lnTo>
                    <a:pt x="531" y="113"/>
                  </a:lnTo>
                  <a:lnTo>
                    <a:pt x="550" y="102"/>
                  </a:lnTo>
                  <a:lnTo>
                    <a:pt x="568" y="92"/>
                  </a:lnTo>
                  <a:lnTo>
                    <a:pt x="586" y="82"/>
                  </a:lnTo>
                  <a:lnTo>
                    <a:pt x="593" y="79"/>
                  </a:lnTo>
                  <a:lnTo>
                    <a:pt x="602" y="76"/>
                  </a:lnTo>
                  <a:lnTo>
                    <a:pt x="610" y="74"/>
                  </a:lnTo>
                  <a:lnTo>
                    <a:pt x="618" y="72"/>
                  </a:lnTo>
                  <a:lnTo>
                    <a:pt x="630" y="74"/>
                  </a:lnTo>
                  <a:lnTo>
                    <a:pt x="640" y="77"/>
                  </a:lnTo>
                  <a:lnTo>
                    <a:pt x="649" y="81"/>
                  </a:lnTo>
                  <a:lnTo>
                    <a:pt x="655" y="86"/>
                  </a:lnTo>
                  <a:lnTo>
                    <a:pt x="661" y="94"/>
                  </a:lnTo>
                  <a:lnTo>
                    <a:pt x="666" y="101"/>
                  </a:lnTo>
                  <a:lnTo>
                    <a:pt x="669" y="109"/>
                  </a:lnTo>
                  <a:lnTo>
                    <a:pt x="672" y="117"/>
                  </a:lnTo>
                  <a:lnTo>
                    <a:pt x="677" y="133"/>
                  </a:lnTo>
                  <a:lnTo>
                    <a:pt x="683" y="147"/>
                  </a:lnTo>
                  <a:lnTo>
                    <a:pt x="686" y="153"/>
                  </a:lnTo>
                  <a:lnTo>
                    <a:pt x="689" y="158"/>
                  </a:lnTo>
                  <a:lnTo>
                    <a:pt x="694" y="161"/>
                  </a:lnTo>
                  <a:lnTo>
                    <a:pt x="700" y="161"/>
                  </a:lnTo>
                  <a:lnTo>
                    <a:pt x="705" y="161"/>
                  </a:lnTo>
                  <a:lnTo>
                    <a:pt x="710" y="159"/>
                  </a:lnTo>
                  <a:lnTo>
                    <a:pt x="716" y="155"/>
                  </a:lnTo>
                  <a:lnTo>
                    <a:pt x="721" y="152"/>
                  </a:lnTo>
                  <a:lnTo>
                    <a:pt x="726" y="149"/>
                  </a:lnTo>
                  <a:lnTo>
                    <a:pt x="732" y="146"/>
                  </a:lnTo>
                  <a:lnTo>
                    <a:pt x="737" y="145"/>
                  </a:lnTo>
                  <a:lnTo>
                    <a:pt x="741" y="144"/>
                  </a:lnTo>
                  <a:lnTo>
                    <a:pt x="743" y="152"/>
                  </a:lnTo>
                  <a:lnTo>
                    <a:pt x="747" y="160"/>
                  </a:lnTo>
                  <a:lnTo>
                    <a:pt x="751" y="167"/>
                  </a:lnTo>
                  <a:lnTo>
                    <a:pt x="755" y="174"/>
                  </a:lnTo>
                  <a:lnTo>
                    <a:pt x="759" y="178"/>
                  </a:lnTo>
                  <a:lnTo>
                    <a:pt x="765" y="182"/>
                  </a:lnTo>
                  <a:lnTo>
                    <a:pt x="770" y="184"/>
                  </a:lnTo>
                  <a:lnTo>
                    <a:pt x="776" y="185"/>
                  </a:lnTo>
                  <a:lnTo>
                    <a:pt x="791" y="176"/>
                  </a:lnTo>
                  <a:lnTo>
                    <a:pt x="806" y="167"/>
                  </a:lnTo>
                  <a:lnTo>
                    <a:pt x="811" y="167"/>
                  </a:lnTo>
                  <a:lnTo>
                    <a:pt x="817" y="169"/>
                  </a:lnTo>
                  <a:lnTo>
                    <a:pt x="822" y="171"/>
                  </a:lnTo>
                  <a:lnTo>
                    <a:pt x="827" y="175"/>
                  </a:lnTo>
                  <a:lnTo>
                    <a:pt x="838" y="182"/>
                  </a:lnTo>
                  <a:lnTo>
                    <a:pt x="850" y="191"/>
                  </a:lnTo>
                  <a:lnTo>
                    <a:pt x="861" y="199"/>
                  </a:lnTo>
                  <a:lnTo>
                    <a:pt x="875" y="207"/>
                  </a:lnTo>
                  <a:lnTo>
                    <a:pt x="882" y="210"/>
                  </a:lnTo>
                  <a:lnTo>
                    <a:pt x="890" y="212"/>
                  </a:lnTo>
                  <a:lnTo>
                    <a:pt x="898" y="214"/>
                  </a:lnTo>
                  <a:lnTo>
                    <a:pt x="906" y="214"/>
                  </a:lnTo>
                  <a:lnTo>
                    <a:pt x="906" y="214"/>
                  </a:lnTo>
                  <a:lnTo>
                    <a:pt x="912" y="226"/>
                  </a:lnTo>
                  <a:lnTo>
                    <a:pt x="912" y="226"/>
                  </a:lnTo>
                  <a:lnTo>
                    <a:pt x="912" y="232"/>
                  </a:lnTo>
                  <a:lnTo>
                    <a:pt x="914" y="238"/>
                  </a:lnTo>
                  <a:lnTo>
                    <a:pt x="915" y="243"/>
                  </a:lnTo>
                  <a:lnTo>
                    <a:pt x="917" y="247"/>
                  </a:lnTo>
                  <a:lnTo>
                    <a:pt x="919" y="251"/>
                  </a:lnTo>
                  <a:lnTo>
                    <a:pt x="922" y="253"/>
                  </a:lnTo>
                  <a:lnTo>
                    <a:pt x="925" y="255"/>
                  </a:lnTo>
                  <a:lnTo>
                    <a:pt x="930" y="255"/>
                  </a:lnTo>
                  <a:lnTo>
                    <a:pt x="935" y="255"/>
                  </a:lnTo>
                  <a:lnTo>
                    <a:pt x="940" y="254"/>
                  </a:lnTo>
                  <a:lnTo>
                    <a:pt x="944" y="252"/>
                  </a:lnTo>
                  <a:lnTo>
                    <a:pt x="949" y="251"/>
                  </a:lnTo>
                  <a:lnTo>
                    <a:pt x="957" y="246"/>
                  </a:lnTo>
                  <a:lnTo>
                    <a:pt x="965" y="241"/>
                  </a:lnTo>
                  <a:lnTo>
                    <a:pt x="972" y="235"/>
                  </a:lnTo>
                  <a:lnTo>
                    <a:pt x="978" y="231"/>
                  </a:lnTo>
                  <a:lnTo>
                    <a:pt x="983" y="229"/>
                  </a:lnTo>
                  <a:lnTo>
                    <a:pt x="986" y="228"/>
                  </a:lnTo>
                  <a:lnTo>
                    <a:pt x="990" y="227"/>
                  </a:lnTo>
                  <a:lnTo>
                    <a:pt x="994" y="226"/>
                  </a:lnTo>
                  <a:lnTo>
                    <a:pt x="1002" y="227"/>
                  </a:lnTo>
                  <a:lnTo>
                    <a:pt x="1007" y="229"/>
                  </a:lnTo>
                  <a:lnTo>
                    <a:pt x="1013" y="232"/>
                  </a:lnTo>
                  <a:lnTo>
                    <a:pt x="1016" y="236"/>
                  </a:lnTo>
                  <a:lnTo>
                    <a:pt x="1019" y="242"/>
                  </a:lnTo>
                  <a:lnTo>
                    <a:pt x="1021" y="248"/>
                  </a:lnTo>
                  <a:lnTo>
                    <a:pt x="1022" y="254"/>
                  </a:lnTo>
                  <a:lnTo>
                    <a:pt x="1023" y="262"/>
                  </a:lnTo>
                  <a:lnTo>
                    <a:pt x="1023" y="293"/>
                  </a:lnTo>
                  <a:lnTo>
                    <a:pt x="1024" y="320"/>
                  </a:lnTo>
                  <a:lnTo>
                    <a:pt x="1025" y="329"/>
                  </a:lnTo>
                  <a:lnTo>
                    <a:pt x="1027" y="336"/>
                  </a:lnTo>
                  <a:lnTo>
                    <a:pt x="1030" y="340"/>
                  </a:lnTo>
                  <a:lnTo>
                    <a:pt x="1032" y="342"/>
                  </a:lnTo>
                  <a:lnTo>
                    <a:pt x="1034" y="344"/>
                  </a:lnTo>
                  <a:lnTo>
                    <a:pt x="1036" y="344"/>
                  </a:lnTo>
                  <a:lnTo>
                    <a:pt x="1027" y="351"/>
                  </a:lnTo>
                  <a:lnTo>
                    <a:pt x="1019" y="358"/>
                  </a:lnTo>
                  <a:lnTo>
                    <a:pt x="1011" y="361"/>
                  </a:lnTo>
                  <a:lnTo>
                    <a:pt x="1006" y="362"/>
                  </a:lnTo>
                  <a:lnTo>
                    <a:pt x="993" y="362"/>
                  </a:lnTo>
                  <a:lnTo>
                    <a:pt x="981" y="362"/>
                  </a:lnTo>
                  <a:lnTo>
                    <a:pt x="969" y="362"/>
                  </a:lnTo>
                  <a:lnTo>
                    <a:pt x="959" y="362"/>
                  </a:lnTo>
                  <a:lnTo>
                    <a:pt x="958" y="376"/>
                  </a:lnTo>
                  <a:lnTo>
                    <a:pt x="957" y="388"/>
                  </a:lnTo>
                  <a:lnTo>
                    <a:pt x="954" y="398"/>
                  </a:lnTo>
                  <a:lnTo>
                    <a:pt x="950" y="408"/>
                  </a:lnTo>
                  <a:lnTo>
                    <a:pt x="945" y="415"/>
                  </a:lnTo>
                  <a:lnTo>
                    <a:pt x="940" y="421"/>
                  </a:lnTo>
                  <a:lnTo>
                    <a:pt x="935" y="427"/>
                  </a:lnTo>
                  <a:lnTo>
                    <a:pt x="930" y="432"/>
                  </a:lnTo>
                  <a:lnTo>
                    <a:pt x="919" y="442"/>
                  </a:lnTo>
                  <a:lnTo>
                    <a:pt x="909" y="452"/>
                  </a:lnTo>
                  <a:lnTo>
                    <a:pt x="906" y="459"/>
                  </a:lnTo>
                  <a:lnTo>
                    <a:pt x="903" y="466"/>
                  </a:lnTo>
                  <a:lnTo>
                    <a:pt x="901" y="475"/>
                  </a:lnTo>
                  <a:lnTo>
                    <a:pt x="901" y="485"/>
                  </a:lnTo>
                  <a:lnTo>
                    <a:pt x="901" y="496"/>
                  </a:lnTo>
                  <a:lnTo>
                    <a:pt x="904" y="504"/>
                  </a:lnTo>
                  <a:lnTo>
                    <a:pt x="907" y="511"/>
                  </a:lnTo>
                  <a:lnTo>
                    <a:pt x="912" y="517"/>
                  </a:lnTo>
                  <a:lnTo>
                    <a:pt x="918" y="521"/>
                  </a:lnTo>
                  <a:lnTo>
                    <a:pt x="925" y="525"/>
                  </a:lnTo>
                  <a:lnTo>
                    <a:pt x="933" y="526"/>
                  </a:lnTo>
                  <a:lnTo>
                    <a:pt x="941" y="527"/>
                  </a:lnTo>
                  <a:lnTo>
                    <a:pt x="941" y="546"/>
                  </a:lnTo>
                  <a:lnTo>
                    <a:pt x="941" y="555"/>
                  </a:lnTo>
                  <a:lnTo>
                    <a:pt x="941" y="562"/>
                  </a:lnTo>
                  <a:lnTo>
                    <a:pt x="940" y="568"/>
                  </a:lnTo>
                  <a:lnTo>
                    <a:pt x="939" y="575"/>
                  </a:lnTo>
                  <a:lnTo>
                    <a:pt x="937" y="580"/>
                  </a:lnTo>
                  <a:lnTo>
                    <a:pt x="932" y="590"/>
                  </a:lnTo>
                  <a:lnTo>
                    <a:pt x="924" y="599"/>
                  </a:lnTo>
                  <a:lnTo>
                    <a:pt x="917" y="608"/>
                  </a:lnTo>
                  <a:lnTo>
                    <a:pt x="907" y="615"/>
                  </a:lnTo>
                  <a:lnTo>
                    <a:pt x="897" y="623"/>
                  </a:lnTo>
                  <a:lnTo>
                    <a:pt x="886" y="630"/>
                  </a:lnTo>
                  <a:lnTo>
                    <a:pt x="874" y="637"/>
                  </a:lnTo>
                  <a:lnTo>
                    <a:pt x="864" y="646"/>
                  </a:lnTo>
                  <a:lnTo>
                    <a:pt x="853" y="653"/>
                  </a:lnTo>
                  <a:lnTo>
                    <a:pt x="842" y="663"/>
                  </a:lnTo>
                  <a:lnTo>
                    <a:pt x="833" y="673"/>
                  </a:lnTo>
                  <a:lnTo>
                    <a:pt x="824" y="683"/>
                  </a:lnTo>
                  <a:lnTo>
                    <a:pt x="821" y="690"/>
                  </a:lnTo>
                  <a:lnTo>
                    <a:pt x="818" y="696"/>
                  </a:lnTo>
                  <a:lnTo>
                    <a:pt x="815" y="702"/>
                  </a:lnTo>
                  <a:lnTo>
                    <a:pt x="812" y="709"/>
                  </a:lnTo>
                  <a:lnTo>
                    <a:pt x="806" y="694"/>
                  </a:lnTo>
                  <a:lnTo>
                    <a:pt x="799" y="679"/>
                  </a:lnTo>
                  <a:lnTo>
                    <a:pt x="791" y="665"/>
                  </a:lnTo>
                  <a:lnTo>
                    <a:pt x="783" y="652"/>
                  </a:lnTo>
                  <a:lnTo>
                    <a:pt x="777" y="647"/>
                  </a:lnTo>
                  <a:lnTo>
                    <a:pt x="771" y="642"/>
                  </a:lnTo>
                  <a:lnTo>
                    <a:pt x="765" y="637"/>
                  </a:lnTo>
                  <a:lnTo>
                    <a:pt x="757" y="633"/>
                  </a:lnTo>
                  <a:lnTo>
                    <a:pt x="749" y="631"/>
                  </a:lnTo>
                  <a:lnTo>
                    <a:pt x="740" y="629"/>
                  </a:lnTo>
                  <a:lnTo>
                    <a:pt x="730" y="627"/>
                  </a:lnTo>
                  <a:lnTo>
                    <a:pt x="718" y="627"/>
                  </a:lnTo>
                  <a:lnTo>
                    <a:pt x="709" y="628"/>
                  </a:lnTo>
                  <a:lnTo>
                    <a:pt x="701" y="630"/>
                  </a:lnTo>
                  <a:lnTo>
                    <a:pt x="693" y="634"/>
                  </a:lnTo>
                  <a:lnTo>
                    <a:pt x="686" y="638"/>
                  </a:lnTo>
                  <a:lnTo>
                    <a:pt x="680" y="643"/>
                  </a:lnTo>
                  <a:lnTo>
                    <a:pt x="672" y="646"/>
                  </a:lnTo>
                  <a:lnTo>
                    <a:pt x="666" y="649"/>
                  </a:lnTo>
                  <a:lnTo>
                    <a:pt x="659" y="650"/>
                  </a:lnTo>
                  <a:lnTo>
                    <a:pt x="655" y="650"/>
                  </a:lnTo>
                  <a:lnTo>
                    <a:pt x="651" y="649"/>
                  </a:lnTo>
                  <a:lnTo>
                    <a:pt x="648" y="648"/>
                  </a:lnTo>
                  <a:lnTo>
                    <a:pt x="645" y="646"/>
                  </a:lnTo>
                  <a:lnTo>
                    <a:pt x="640" y="642"/>
                  </a:lnTo>
                  <a:lnTo>
                    <a:pt x="636" y="636"/>
                  </a:lnTo>
                  <a:lnTo>
                    <a:pt x="633" y="631"/>
                  </a:lnTo>
                  <a:lnTo>
                    <a:pt x="628" y="626"/>
                  </a:lnTo>
                  <a:lnTo>
                    <a:pt x="623" y="619"/>
                  </a:lnTo>
                  <a:lnTo>
                    <a:pt x="618" y="615"/>
                  </a:lnTo>
                  <a:lnTo>
                    <a:pt x="606" y="609"/>
                  </a:lnTo>
                  <a:lnTo>
                    <a:pt x="595" y="604"/>
                  </a:lnTo>
                  <a:lnTo>
                    <a:pt x="585" y="602"/>
                  </a:lnTo>
                  <a:lnTo>
                    <a:pt x="576" y="600"/>
                  </a:lnTo>
                  <a:lnTo>
                    <a:pt x="560" y="598"/>
                  </a:lnTo>
                  <a:lnTo>
                    <a:pt x="547" y="595"/>
                  </a:lnTo>
                  <a:lnTo>
                    <a:pt x="540" y="593"/>
                  </a:lnTo>
                  <a:lnTo>
                    <a:pt x="535" y="590"/>
                  </a:lnTo>
                  <a:lnTo>
                    <a:pt x="530" y="584"/>
                  </a:lnTo>
                  <a:lnTo>
                    <a:pt x="524" y="578"/>
                  </a:lnTo>
                  <a:lnTo>
                    <a:pt x="519" y="568"/>
                  </a:lnTo>
                  <a:lnTo>
                    <a:pt x="515" y="558"/>
                  </a:lnTo>
                  <a:lnTo>
                    <a:pt x="510" y="544"/>
                  </a:lnTo>
                  <a:lnTo>
                    <a:pt x="506" y="527"/>
                  </a:lnTo>
                  <a:lnTo>
                    <a:pt x="498" y="530"/>
                  </a:lnTo>
                  <a:lnTo>
                    <a:pt x="491" y="534"/>
                  </a:lnTo>
                  <a:lnTo>
                    <a:pt x="485" y="541"/>
                  </a:lnTo>
                  <a:lnTo>
                    <a:pt x="481" y="546"/>
                  </a:lnTo>
                  <a:lnTo>
                    <a:pt x="475" y="552"/>
                  </a:lnTo>
                  <a:lnTo>
                    <a:pt x="470" y="557"/>
                  </a:lnTo>
                  <a:lnTo>
                    <a:pt x="468" y="559"/>
                  </a:lnTo>
                  <a:lnTo>
                    <a:pt x="465" y="561"/>
                  </a:lnTo>
                  <a:lnTo>
                    <a:pt x="461" y="562"/>
                  </a:lnTo>
                  <a:lnTo>
                    <a:pt x="458" y="562"/>
                  </a:lnTo>
                  <a:lnTo>
                    <a:pt x="445" y="562"/>
                  </a:lnTo>
                  <a:lnTo>
                    <a:pt x="433" y="562"/>
                  </a:lnTo>
                  <a:lnTo>
                    <a:pt x="419" y="562"/>
                  </a:lnTo>
                  <a:lnTo>
                    <a:pt x="406" y="562"/>
                  </a:lnTo>
                  <a:lnTo>
                    <a:pt x="398" y="562"/>
                  </a:lnTo>
                  <a:lnTo>
                    <a:pt x="390" y="561"/>
                  </a:lnTo>
                  <a:lnTo>
                    <a:pt x="384" y="559"/>
                  </a:lnTo>
                  <a:lnTo>
                    <a:pt x="377" y="557"/>
                  </a:lnTo>
                  <a:lnTo>
                    <a:pt x="372" y="553"/>
                  </a:lnTo>
                  <a:lnTo>
                    <a:pt x="368" y="550"/>
                  </a:lnTo>
                  <a:lnTo>
                    <a:pt x="362" y="547"/>
                  </a:lnTo>
                  <a:lnTo>
                    <a:pt x="358" y="543"/>
                  </a:lnTo>
                  <a:lnTo>
                    <a:pt x="351" y="533"/>
                  </a:lnTo>
                  <a:lnTo>
                    <a:pt x="344" y="523"/>
                  </a:lnTo>
                  <a:lnTo>
                    <a:pt x="339" y="512"/>
                  </a:lnTo>
                  <a:lnTo>
                    <a:pt x="334" y="500"/>
                  </a:lnTo>
                  <a:lnTo>
                    <a:pt x="327" y="488"/>
                  </a:lnTo>
                  <a:lnTo>
                    <a:pt x="322" y="477"/>
                  </a:lnTo>
                  <a:lnTo>
                    <a:pt x="315" y="467"/>
                  </a:lnTo>
                  <a:lnTo>
                    <a:pt x="306" y="458"/>
                  </a:lnTo>
                  <a:lnTo>
                    <a:pt x="302" y="453"/>
                  </a:lnTo>
                  <a:lnTo>
                    <a:pt x="297" y="449"/>
                  </a:lnTo>
                  <a:lnTo>
                    <a:pt x="290" y="446"/>
                  </a:lnTo>
                  <a:lnTo>
                    <a:pt x="284" y="444"/>
                  </a:lnTo>
                  <a:lnTo>
                    <a:pt x="277" y="442"/>
                  </a:lnTo>
                  <a:lnTo>
                    <a:pt x="270" y="440"/>
                  </a:lnTo>
                  <a:lnTo>
                    <a:pt x="261" y="438"/>
                  </a:lnTo>
                  <a:lnTo>
                    <a:pt x="253" y="438"/>
                  </a:lnTo>
                  <a:lnTo>
                    <a:pt x="247" y="438"/>
                  </a:lnTo>
                  <a:lnTo>
                    <a:pt x="236" y="438"/>
                  </a:lnTo>
                  <a:lnTo>
                    <a:pt x="222" y="438"/>
                  </a:lnTo>
                  <a:lnTo>
                    <a:pt x="205" y="438"/>
                  </a:lnTo>
                  <a:lnTo>
                    <a:pt x="197" y="437"/>
                  </a:lnTo>
                  <a:lnTo>
                    <a:pt x="187" y="435"/>
                  </a:lnTo>
                  <a:lnTo>
                    <a:pt x="177" y="433"/>
                  </a:lnTo>
                  <a:lnTo>
                    <a:pt x="168" y="429"/>
                  </a:lnTo>
                  <a:lnTo>
                    <a:pt x="158" y="425"/>
                  </a:lnTo>
                  <a:lnTo>
                    <a:pt x="150" y="418"/>
                  </a:lnTo>
                  <a:lnTo>
                    <a:pt x="140" y="412"/>
                  </a:lnTo>
                  <a:lnTo>
                    <a:pt x="131" y="404"/>
                  </a:lnTo>
                  <a:lnTo>
                    <a:pt x="114" y="388"/>
                  </a:lnTo>
                  <a:lnTo>
                    <a:pt x="97" y="371"/>
                  </a:lnTo>
                  <a:lnTo>
                    <a:pt x="79" y="352"/>
                  </a:lnTo>
                  <a:lnTo>
                    <a:pt x="65" y="332"/>
                  </a:lnTo>
                  <a:lnTo>
                    <a:pt x="51" y="312"/>
                  </a:lnTo>
                  <a:lnTo>
                    <a:pt x="38" y="293"/>
                  </a:lnTo>
                  <a:lnTo>
                    <a:pt x="27" y="276"/>
                  </a:lnTo>
                  <a:lnTo>
                    <a:pt x="18" y="259"/>
                  </a:lnTo>
                  <a:lnTo>
                    <a:pt x="4" y="235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0" y="226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563564" y="3582999"/>
              <a:ext cx="374651" cy="298451"/>
            </a:xfrm>
            <a:custGeom>
              <a:avLst/>
              <a:gdLst/>
              <a:ahLst/>
              <a:cxnLst>
                <a:cxn ang="0">
                  <a:pos x="318" y="28"/>
                </a:cxn>
                <a:cxn ang="0">
                  <a:pos x="309" y="20"/>
                </a:cxn>
                <a:cxn ang="0">
                  <a:pos x="297" y="4"/>
                </a:cxn>
                <a:cxn ang="0">
                  <a:pos x="275" y="8"/>
                </a:cxn>
                <a:cxn ang="0">
                  <a:pos x="249" y="34"/>
                </a:cxn>
                <a:cxn ang="0">
                  <a:pos x="220" y="51"/>
                </a:cxn>
                <a:cxn ang="0">
                  <a:pos x="187" y="69"/>
                </a:cxn>
                <a:cxn ang="0">
                  <a:pos x="171" y="97"/>
                </a:cxn>
                <a:cxn ang="0">
                  <a:pos x="154" y="126"/>
                </a:cxn>
                <a:cxn ang="0">
                  <a:pos x="130" y="140"/>
                </a:cxn>
                <a:cxn ang="0">
                  <a:pos x="89" y="147"/>
                </a:cxn>
                <a:cxn ang="0">
                  <a:pos x="74" y="210"/>
                </a:cxn>
                <a:cxn ang="0">
                  <a:pos x="47" y="300"/>
                </a:cxn>
                <a:cxn ang="0">
                  <a:pos x="50" y="332"/>
                </a:cxn>
                <a:cxn ang="0">
                  <a:pos x="57" y="357"/>
                </a:cxn>
                <a:cxn ang="0">
                  <a:pos x="56" y="371"/>
                </a:cxn>
                <a:cxn ang="0">
                  <a:pos x="48" y="382"/>
                </a:cxn>
                <a:cxn ang="0">
                  <a:pos x="34" y="388"/>
                </a:cxn>
                <a:cxn ang="0">
                  <a:pos x="0" y="388"/>
                </a:cxn>
                <a:cxn ang="0">
                  <a:pos x="4" y="408"/>
                </a:cxn>
                <a:cxn ang="0">
                  <a:pos x="24" y="433"/>
                </a:cxn>
                <a:cxn ang="0">
                  <a:pos x="43" y="460"/>
                </a:cxn>
                <a:cxn ang="0">
                  <a:pos x="47" y="483"/>
                </a:cxn>
                <a:cxn ang="0">
                  <a:pos x="44" y="501"/>
                </a:cxn>
                <a:cxn ang="0">
                  <a:pos x="37" y="517"/>
                </a:cxn>
                <a:cxn ang="0">
                  <a:pos x="36" y="536"/>
                </a:cxn>
                <a:cxn ang="0">
                  <a:pos x="41" y="549"/>
                </a:cxn>
                <a:cxn ang="0">
                  <a:pos x="50" y="556"/>
                </a:cxn>
                <a:cxn ang="0">
                  <a:pos x="73" y="560"/>
                </a:cxn>
                <a:cxn ang="0">
                  <a:pos x="113" y="558"/>
                </a:cxn>
                <a:cxn ang="0">
                  <a:pos x="167" y="548"/>
                </a:cxn>
                <a:cxn ang="0">
                  <a:pos x="217" y="529"/>
                </a:cxn>
                <a:cxn ang="0">
                  <a:pos x="293" y="493"/>
                </a:cxn>
                <a:cxn ang="0">
                  <a:pos x="331" y="474"/>
                </a:cxn>
                <a:cxn ang="0">
                  <a:pos x="363" y="514"/>
                </a:cxn>
                <a:cxn ang="0">
                  <a:pos x="381" y="540"/>
                </a:cxn>
                <a:cxn ang="0">
                  <a:pos x="403" y="538"/>
                </a:cxn>
                <a:cxn ang="0">
                  <a:pos x="420" y="534"/>
                </a:cxn>
                <a:cxn ang="0">
                  <a:pos x="439" y="552"/>
                </a:cxn>
                <a:cxn ang="0">
                  <a:pos x="453" y="564"/>
                </a:cxn>
                <a:cxn ang="0">
                  <a:pos x="469" y="564"/>
                </a:cxn>
                <a:cxn ang="0">
                  <a:pos x="480" y="557"/>
                </a:cxn>
                <a:cxn ang="0">
                  <a:pos x="489" y="543"/>
                </a:cxn>
                <a:cxn ang="0">
                  <a:pos x="497" y="537"/>
                </a:cxn>
                <a:cxn ang="0">
                  <a:pos x="544" y="524"/>
                </a:cxn>
                <a:cxn ang="0">
                  <a:pos x="590" y="501"/>
                </a:cxn>
                <a:cxn ang="0">
                  <a:pos x="622" y="469"/>
                </a:cxn>
                <a:cxn ang="0">
                  <a:pos x="668" y="404"/>
                </a:cxn>
                <a:cxn ang="0">
                  <a:pos x="707" y="358"/>
                </a:cxn>
                <a:cxn ang="0">
                  <a:pos x="681" y="339"/>
                </a:cxn>
                <a:cxn ang="0">
                  <a:pos x="653" y="291"/>
                </a:cxn>
                <a:cxn ang="0">
                  <a:pos x="635" y="264"/>
                </a:cxn>
                <a:cxn ang="0">
                  <a:pos x="606" y="245"/>
                </a:cxn>
                <a:cxn ang="0">
                  <a:pos x="585" y="241"/>
                </a:cxn>
                <a:cxn ang="0">
                  <a:pos x="561" y="241"/>
                </a:cxn>
                <a:cxn ang="0">
                  <a:pos x="522" y="240"/>
                </a:cxn>
                <a:cxn ang="0">
                  <a:pos x="495" y="234"/>
                </a:cxn>
                <a:cxn ang="0">
                  <a:pos x="470" y="219"/>
                </a:cxn>
                <a:cxn ang="0">
                  <a:pos x="434" y="184"/>
                </a:cxn>
                <a:cxn ang="0">
                  <a:pos x="383" y="112"/>
                </a:cxn>
                <a:cxn ang="0">
                  <a:pos x="336" y="43"/>
                </a:cxn>
                <a:cxn ang="0">
                  <a:pos x="325" y="29"/>
                </a:cxn>
              </a:cxnLst>
              <a:rect l="0" t="0" r="r" b="b"/>
              <a:pathLst>
                <a:path w="707" h="565">
                  <a:moveTo>
                    <a:pt x="325" y="29"/>
                  </a:moveTo>
                  <a:lnTo>
                    <a:pt x="322" y="29"/>
                  </a:lnTo>
                  <a:lnTo>
                    <a:pt x="318" y="28"/>
                  </a:lnTo>
                  <a:lnTo>
                    <a:pt x="315" y="27"/>
                  </a:lnTo>
                  <a:lnTo>
                    <a:pt x="313" y="24"/>
                  </a:lnTo>
                  <a:lnTo>
                    <a:pt x="309" y="20"/>
                  </a:lnTo>
                  <a:lnTo>
                    <a:pt x="304" y="15"/>
                  </a:lnTo>
                  <a:lnTo>
                    <a:pt x="300" y="8"/>
                  </a:lnTo>
                  <a:lnTo>
                    <a:pt x="297" y="4"/>
                  </a:lnTo>
                  <a:lnTo>
                    <a:pt x="293" y="1"/>
                  </a:lnTo>
                  <a:lnTo>
                    <a:pt x="289" y="0"/>
                  </a:lnTo>
                  <a:lnTo>
                    <a:pt x="275" y="8"/>
                  </a:lnTo>
                  <a:lnTo>
                    <a:pt x="260" y="17"/>
                  </a:lnTo>
                  <a:lnTo>
                    <a:pt x="254" y="27"/>
                  </a:lnTo>
                  <a:lnTo>
                    <a:pt x="249" y="34"/>
                  </a:lnTo>
                  <a:lnTo>
                    <a:pt x="244" y="40"/>
                  </a:lnTo>
                  <a:lnTo>
                    <a:pt x="236" y="45"/>
                  </a:lnTo>
                  <a:lnTo>
                    <a:pt x="220" y="51"/>
                  </a:lnTo>
                  <a:lnTo>
                    <a:pt x="200" y="58"/>
                  </a:lnTo>
                  <a:lnTo>
                    <a:pt x="194" y="64"/>
                  </a:lnTo>
                  <a:lnTo>
                    <a:pt x="187" y="69"/>
                  </a:lnTo>
                  <a:lnTo>
                    <a:pt x="183" y="76"/>
                  </a:lnTo>
                  <a:lnTo>
                    <a:pt x="179" y="82"/>
                  </a:lnTo>
                  <a:lnTo>
                    <a:pt x="171" y="97"/>
                  </a:lnTo>
                  <a:lnTo>
                    <a:pt x="164" y="112"/>
                  </a:lnTo>
                  <a:lnTo>
                    <a:pt x="160" y="118"/>
                  </a:lnTo>
                  <a:lnTo>
                    <a:pt x="154" y="126"/>
                  </a:lnTo>
                  <a:lnTo>
                    <a:pt x="148" y="131"/>
                  </a:lnTo>
                  <a:lnTo>
                    <a:pt x="141" y="136"/>
                  </a:lnTo>
                  <a:lnTo>
                    <a:pt x="130" y="140"/>
                  </a:lnTo>
                  <a:lnTo>
                    <a:pt x="119" y="144"/>
                  </a:lnTo>
                  <a:lnTo>
                    <a:pt x="106" y="146"/>
                  </a:lnTo>
                  <a:lnTo>
                    <a:pt x="89" y="147"/>
                  </a:lnTo>
                  <a:lnTo>
                    <a:pt x="84" y="170"/>
                  </a:lnTo>
                  <a:lnTo>
                    <a:pt x="79" y="190"/>
                  </a:lnTo>
                  <a:lnTo>
                    <a:pt x="74" y="210"/>
                  </a:lnTo>
                  <a:lnTo>
                    <a:pt x="68" y="228"/>
                  </a:lnTo>
                  <a:lnTo>
                    <a:pt x="58" y="263"/>
                  </a:lnTo>
                  <a:lnTo>
                    <a:pt x="47" y="300"/>
                  </a:lnTo>
                  <a:lnTo>
                    <a:pt x="47" y="312"/>
                  </a:lnTo>
                  <a:lnTo>
                    <a:pt x="48" y="322"/>
                  </a:lnTo>
                  <a:lnTo>
                    <a:pt x="50" y="332"/>
                  </a:lnTo>
                  <a:lnTo>
                    <a:pt x="52" y="340"/>
                  </a:lnTo>
                  <a:lnTo>
                    <a:pt x="56" y="349"/>
                  </a:lnTo>
                  <a:lnTo>
                    <a:pt x="57" y="357"/>
                  </a:lnTo>
                  <a:lnTo>
                    <a:pt x="57" y="362"/>
                  </a:lnTo>
                  <a:lnTo>
                    <a:pt x="57" y="366"/>
                  </a:lnTo>
                  <a:lnTo>
                    <a:pt x="56" y="371"/>
                  </a:lnTo>
                  <a:lnTo>
                    <a:pt x="53" y="377"/>
                  </a:lnTo>
                  <a:lnTo>
                    <a:pt x="51" y="380"/>
                  </a:lnTo>
                  <a:lnTo>
                    <a:pt x="48" y="382"/>
                  </a:lnTo>
                  <a:lnTo>
                    <a:pt x="45" y="384"/>
                  </a:lnTo>
                  <a:lnTo>
                    <a:pt x="42" y="386"/>
                  </a:lnTo>
                  <a:lnTo>
                    <a:pt x="34" y="388"/>
                  </a:lnTo>
                  <a:lnTo>
                    <a:pt x="27" y="389"/>
                  </a:lnTo>
                  <a:lnTo>
                    <a:pt x="12" y="389"/>
                  </a:lnTo>
                  <a:lnTo>
                    <a:pt x="0" y="388"/>
                  </a:lnTo>
                  <a:lnTo>
                    <a:pt x="1" y="396"/>
                  </a:lnTo>
                  <a:lnTo>
                    <a:pt x="2" y="402"/>
                  </a:lnTo>
                  <a:lnTo>
                    <a:pt x="4" y="408"/>
                  </a:lnTo>
                  <a:lnTo>
                    <a:pt x="8" y="414"/>
                  </a:lnTo>
                  <a:lnTo>
                    <a:pt x="15" y="423"/>
                  </a:lnTo>
                  <a:lnTo>
                    <a:pt x="24" y="433"/>
                  </a:lnTo>
                  <a:lnTo>
                    <a:pt x="32" y="443"/>
                  </a:lnTo>
                  <a:lnTo>
                    <a:pt x="41" y="454"/>
                  </a:lnTo>
                  <a:lnTo>
                    <a:pt x="43" y="460"/>
                  </a:lnTo>
                  <a:lnTo>
                    <a:pt x="46" y="467"/>
                  </a:lnTo>
                  <a:lnTo>
                    <a:pt x="47" y="474"/>
                  </a:lnTo>
                  <a:lnTo>
                    <a:pt x="47" y="483"/>
                  </a:lnTo>
                  <a:lnTo>
                    <a:pt x="47" y="489"/>
                  </a:lnTo>
                  <a:lnTo>
                    <a:pt x="46" y="495"/>
                  </a:lnTo>
                  <a:lnTo>
                    <a:pt x="44" y="501"/>
                  </a:lnTo>
                  <a:lnTo>
                    <a:pt x="42" y="506"/>
                  </a:lnTo>
                  <a:lnTo>
                    <a:pt x="40" y="512"/>
                  </a:lnTo>
                  <a:lnTo>
                    <a:pt x="37" y="517"/>
                  </a:lnTo>
                  <a:lnTo>
                    <a:pt x="36" y="523"/>
                  </a:lnTo>
                  <a:lnTo>
                    <a:pt x="35" y="530"/>
                  </a:lnTo>
                  <a:lnTo>
                    <a:pt x="36" y="536"/>
                  </a:lnTo>
                  <a:lnTo>
                    <a:pt x="37" y="541"/>
                  </a:lnTo>
                  <a:lnTo>
                    <a:pt x="39" y="546"/>
                  </a:lnTo>
                  <a:lnTo>
                    <a:pt x="41" y="549"/>
                  </a:lnTo>
                  <a:lnTo>
                    <a:pt x="44" y="552"/>
                  </a:lnTo>
                  <a:lnTo>
                    <a:pt x="47" y="554"/>
                  </a:lnTo>
                  <a:lnTo>
                    <a:pt x="50" y="556"/>
                  </a:lnTo>
                  <a:lnTo>
                    <a:pt x="54" y="557"/>
                  </a:lnTo>
                  <a:lnTo>
                    <a:pt x="63" y="560"/>
                  </a:lnTo>
                  <a:lnTo>
                    <a:pt x="73" y="560"/>
                  </a:lnTo>
                  <a:lnTo>
                    <a:pt x="83" y="560"/>
                  </a:lnTo>
                  <a:lnTo>
                    <a:pt x="95" y="560"/>
                  </a:lnTo>
                  <a:lnTo>
                    <a:pt x="113" y="558"/>
                  </a:lnTo>
                  <a:lnTo>
                    <a:pt x="131" y="556"/>
                  </a:lnTo>
                  <a:lnTo>
                    <a:pt x="149" y="552"/>
                  </a:lnTo>
                  <a:lnTo>
                    <a:pt x="167" y="548"/>
                  </a:lnTo>
                  <a:lnTo>
                    <a:pt x="184" y="543"/>
                  </a:lnTo>
                  <a:lnTo>
                    <a:pt x="201" y="536"/>
                  </a:lnTo>
                  <a:lnTo>
                    <a:pt x="217" y="529"/>
                  </a:lnTo>
                  <a:lnTo>
                    <a:pt x="234" y="521"/>
                  </a:lnTo>
                  <a:lnTo>
                    <a:pt x="264" y="506"/>
                  </a:lnTo>
                  <a:lnTo>
                    <a:pt x="293" y="493"/>
                  </a:lnTo>
                  <a:lnTo>
                    <a:pt x="306" y="485"/>
                  </a:lnTo>
                  <a:lnTo>
                    <a:pt x="318" y="480"/>
                  </a:lnTo>
                  <a:lnTo>
                    <a:pt x="331" y="474"/>
                  </a:lnTo>
                  <a:lnTo>
                    <a:pt x="342" y="471"/>
                  </a:lnTo>
                  <a:lnTo>
                    <a:pt x="353" y="493"/>
                  </a:lnTo>
                  <a:lnTo>
                    <a:pt x="363" y="514"/>
                  </a:lnTo>
                  <a:lnTo>
                    <a:pt x="368" y="523"/>
                  </a:lnTo>
                  <a:lnTo>
                    <a:pt x="375" y="532"/>
                  </a:lnTo>
                  <a:lnTo>
                    <a:pt x="381" y="540"/>
                  </a:lnTo>
                  <a:lnTo>
                    <a:pt x="390" y="547"/>
                  </a:lnTo>
                  <a:lnTo>
                    <a:pt x="397" y="543"/>
                  </a:lnTo>
                  <a:lnTo>
                    <a:pt x="403" y="538"/>
                  </a:lnTo>
                  <a:lnTo>
                    <a:pt x="408" y="534"/>
                  </a:lnTo>
                  <a:lnTo>
                    <a:pt x="413" y="530"/>
                  </a:lnTo>
                  <a:lnTo>
                    <a:pt x="420" y="534"/>
                  </a:lnTo>
                  <a:lnTo>
                    <a:pt x="428" y="540"/>
                  </a:lnTo>
                  <a:lnTo>
                    <a:pt x="433" y="546"/>
                  </a:lnTo>
                  <a:lnTo>
                    <a:pt x="439" y="552"/>
                  </a:lnTo>
                  <a:lnTo>
                    <a:pt x="443" y="557"/>
                  </a:lnTo>
                  <a:lnTo>
                    <a:pt x="448" y="561"/>
                  </a:lnTo>
                  <a:lnTo>
                    <a:pt x="453" y="564"/>
                  </a:lnTo>
                  <a:lnTo>
                    <a:pt x="460" y="565"/>
                  </a:lnTo>
                  <a:lnTo>
                    <a:pt x="465" y="565"/>
                  </a:lnTo>
                  <a:lnTo>
                    <a:pt x="469" y="564"/>
                  </a:lnTo>
                  <a:lnTo>
                    <a:pt x="473" y="563"/>
                  </a:lnTo>
                  <a:lnTo>
                    <a:pt x="476" y="562"/>
                  </a:lnTo>
                  <a:lnTo>
                    <a:pt x="480" y="557"/>
                  </a:lnTo>
                  <a:lnTo>
                    <a:pt x="482" y="552"/>
                  </a:lnTo>
                  <a:lnTo>
                    <a:pt x="485" y="548"/>
                  </a:lnTo>
                  <a:lnTo>
                    <a:pt x="489" y="543"/>
                  </a:lnTo>
                  <a:lnTo>
                    <a:pt x="491" y="540"/>
                  </a:lnTo>
                  <a:lnTo>
                    <a:pt x="494" y="538"/>
                  </a:lnTo>
                  <a:lnTo>
                    <a:pt x="497" y="537"/>
                  </a:lnTo>
                  <a:lnTo>
                    <a:pt x="501" y="535"/>
                  </a:lnTo>
                  <a:lnTo>
                    <a:pt x="524" y="531"/>
                  </a:lnTo>
                  <a:lnTo>
                    <a:pt x="544" y="524"/>
                  </a:lnTo>
                  <a:lnTo>
                    <a:pt x="561" y="518"/>
                  </a:lnTo>
                  <a:lnTo>
                    <a:pt x="576" y="510"/>
                  </a:lnTo>
                  <a:lnTo>
                    <a:pt x="590" y="501"/>
                  </a:lnTo>
                  <a:lnTo>
                    <a:pt x="601" y="491"/>
                  </a:lnTo>
                  <a:lnTo>
                    <a:pt x="612" y="481"/>
                  </a:lnTo>
                  <a:lnTo>
                    <a:pt x="622" y="469"/>
                  </a:lnTo>
                  <a:lnTo>
                    <a:pt x="640" y="445"/>
                  </a:lnTo>
                  <a:lnTo>
                    <a:pt x="659" y="418"/>
                  </a:lnTo>
                  <a:lnTo>
                    <a:pt x="668" y="404"/>
                  </a:lnTo>
                  <a:lnTo>
                    <a:pt x="680" y="389"/>
                  </a:lnTo>
                  <a:lnTo>
                    <a:pt x="693" y="374"/>
                  </a:lnTo>
                  <a:lnTo>
                    <a:pt x="707" y="358"/>
                  </a:lnTo>
                  <a:lnTo>
                    <a:pt x="697" y="353"/>
                  </a:lnTo>
                  <a:lnTo>
                    <a:pt x="689" y="347"/>
                  </a:lnTo>
                  <a:lnTo>
                    <a:pt x="681" y="339"/>
                  </a:lnTo>
                  <a:lnTo>
                    <a:pt x="675" y="331"/>
                  </a:lnTo>
                  <a:lnTo>
                    <a:pt x="663" y="312"/>
                  </a:lnTo>
                  <a:lnTo>
                    <a:pt x="653" y="291"/>
                  </a:lnTo>
                  <a:lnTo>
                    <a:pt x="648" y="282"/>
                  </a:lnTo>
                  <a:lnTo>
                    <a:pt x="642" y="272"/>
                  </a:lnTo>
                  <a:lnTo>
                    <a:pt x="635" y="264"/>
                  </a:lnTo>
                  <a:lnTo>
                    <a:pt x="627" y="256"/>
                  </a:lnTo>
                  <a:lnTo>
                    <a:pt x="617" y="250"/>
                  </a:lnTo>
                  <a:lnTo>
                    <a:pt x="606" y="245"/>
                  </a:lnTo>
                  <a:lnTo>
                    <a:pt x="600" y="244"/>
                  </a:lnTo>
                  <a:lnTo>
                    <a:pt x="593" y="243"/>
                  </a:lnTo>
                  <a:lnTo>
                    <a:pt x="585" y="241"/>
                  </a:lnTo>
                  <a:lnTo>
                    <a:pt x="578" y="241"/>
                  </a:lnTo>
                  <a:lnTo>
                    <a:pt x="572" y="241"/>
                  </a:lnTo>
                  <a:lnTo>
                    <a:pt x="561" y="241"/>
                  </a:lnTo>
                  <a:lnTo>
                    <a:pt x="547" y="241"/>
                  </a:lnTo>
                  <a:lnTo>
                    <a:pt x="530" y="241"/>
                  </a:lnTo>
                  <a:lnTo>
                    <a:pt x="522" y="240"/>
                  </a:lnTo>
                  <a:lnTo>
                    <a:pt x="512" y="239"/>
                  </a:lnTo>
                  <a:lnTo>
                    <a:pt x="503" y="237"/>
                  </a:lnTo>
                  <a:lnTo>
                    <a:pt x="495" y="234"/>
                  </a:lnTo>
                  <a:lnTo>
                    <a:pt x="486" y="230"/>
                  </a:lnTo>
                  <a:lnTo>
                    <a:pt x="479" y="224"/>
                  </a:lnTo>
                  <a:lnTo>
                    <a:pt x="470" y="219"/>
                  </a:lnTo>
                  <a:lnTo>
                    <a:pt x="463" y="214"/>
                  </a:lnTo>
                  <a:lnTo>
                    <a:pt x="448" y="200"/>
                  </a:lnTo>
                  <a:lnTo>
                    <a:pt x="434" y="184"/>
                  </a:lnTo>
                  <a:lnTo>
                    <a:pt x="422" y="167"/>
                  </a:lnTo>
                  <a:lnTo>
                    <a:pt x="409" y="149"/>
                  </a:lnTo>
                  <a:lnTo>
                    <a:pt x="383" y="112"/>
                  </a:lnTo>
                  <a:lnTo>
                    <a:pt x="360" y="74"/>
                  </a:lnTo>
                  <a:lnTo>
                    <a:pt x="348" y="57"/>
                  </a:lnTo>
                  <a:lnTo>
                    <a:pt x="336" y="43"/>
                  </a:lnTo>
                  <a:lnTo>
                    <a:pt x="325" y="29"/>
                  </a:lnTo>
                  <a:lnTo>
                    <a:pt x="313" y="17"/>
                  </a:lnTo>
                  <a:lnTo>
                    <a:pt x="325" y="29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563564" y="3582999"/>
              <a:ext cx="374651" cy="298451"/>
            </a:xfrm>
            <a:custGeom>
              <a:avLst/>
              <a:gdLst/>
              <a:ahLst/>
              <a:cxnLst>
                <a:cxn ang="0">
                  <a:pos x="318" y="28"/>
                </a:cxn>
                <a:cxn ang="0">
                  <a:pos x="309" y="20"/>
                </a:cxn>
                <a:cxn ang="0">
                  <a:pos x="297" y="4"/>
                </a:cxn>
                <a:cxn ang="0">
                  <a:pos x="275" y="8"/>
                </a:cxn>
                <a:cxn ang="0">
                  <a:pos x="249" y="34"/>
                </a:cxn>
                <a:cxn ang="0">
                  <a:pos x="220" y="51"/>
                </a:cxn>
                <a:cxn ang="0">
                  <a:pos x="187" y="69"/>
                </a:cxn>
                <a:cxn ang="0">
                  <a:pos x="171" y="97"/>
                </a:cxn>
                <a:cxn ang="0">
                  <a:pos x="154" y="126"/>
                </a:cxn>
                <a:cxn ang="0">
                  <a:pos x="130" y="140"/>
                </a:cxn>
                <a:cxn ang="0">
                  <a:pos x="89" y="147"/>
                </a:cxn>
                <a:cxn ang="0">
                  <a:pos x="74" y="210"/>
                </a:cxn>
                <a:cxn ang="0">
                  <a:pos x="47" y="300"/>
                </a:cxn>
                <a:cxn ang="0">
                  <a:pos x="50" y="332"/>
                </a:cxn>
                <a:cxn ang="0">
                  <a:pos x="57" y="357"/>
                </a:cxn>
                <a:cxn ang="0">
                  <a:pos x="56" y="371"/>
                </a:cxn>
                <a:cxn ang="0">
                  <a:pos x="48" y="382"/>
                </a:cxn>
                <a:cxn ang="0">
                  <a:pos x="34" y="388"/>
                </a:cxn>
                <a:cxn ang="0">
                  <a:pos x="0" y="388"/>
                </a:cxn>
                <a:cxn ang="0">
                  <a:pos x="4" y="408"/>
                </a:cxn>
                <a:cxn ang="0">
                  <a:pos x="24" y="433"/>
                </a:cxn>
                <a:cxn ang="0">
                  <a:pos x="43" y="460"/>
                </a:cxn>
                <a:cxn ang="0">
                  <a:pos x="47" y="483"/>
                </a:cxn>
                <a:cxn ang="0">
                  <a:pos x="44" y="501"/>
                </a:cxn>
                <a:cxn ang="0">
                  <a:pos x="37" y="517"/>
                </a:cxn>
                <a:cxn ang="0">
                  <a:pos x="36" y="536"/>
                </a:cxn>
                <a:cxn ang="0">
                  <a:pos x="41" y="549"/>
                </a:cxn>
                <a:cxn ang="0">
                  <a:pos x="50" y="556"/>
                </a:cxn>
                <a:cxn ang="0">
                  <a:pos x="73" y="560"/>
                </a:cxn>
                <a:cxn ang="0">
                  <a:pos x="113" y="558"/>
                </a:cxn>
                <a:cxn ang="0">
                  <a:pos x="167" y="548"/>
                </a:cxn>
                <a:cxn ang="0">
                  <a:pos x="217" y="529"/>
                </a:cxn>
                <a:cxn ang="0">
                  <a:pos x="293" y="493"/>
                </a:cxn>
                <a:cxn ang="0">
                  <a:pos x="331" y="474"/>
                </a:cxn>
                <a:cxn ang="0">
                  <a:pos x="363" y="514"/>
                </a:cxn>
                <a:cxn ang="0">
                  <a:pos x="381" y="540"/>
                </a:cxn>
                <a:cxn ang="0">
                  <a:pos x="403" y="538"/>
                </a:cxn>
                <a:cxn ang="0">
                  <a:pos x="420" y="534"/>
                </a:cxn>
                <a:cxn ang="0">
                  <a:pos x="439" y="552"/>
                </a:cxn>
                <a:cxn ang="0">
                  <a:pos x="453" y="564"/>
                </a:cxn>
                <a:cxn ang="0">
                  <a:pos x="469" y="564"/>
                </a:cxn>
                <a:cxn ang="0">
                  <a:pos x="480" y="557"/>
                </a:cxn>
                <a:cxn ang="0">
                  <a:pos x="489" y="543"/>
                </a:cxn>
                <a:cxn ang="0">
                  <a:pos x="497" y="537"/>
                </a:cxn>
                <a:cxn ang="0">
                  <a:pos x="544" y="524"/>
                </a:cxn>
                <a:cxn ang="0">
                  <a:pos x="590" y="501"/>
                </a:cxn>
                <a:cxn ang="0">
                  <a:pos x="622" y="469"/>
                </a:cxn>
                <a:cxn ang="0">
                  <a:pos x="668" y="404"/>
                </a:cxn>
                <a:cxn ang="0">
                  <a:pos x="707" y="358"/>
                </a:cxn>
                <a:cxn ang="0">
                  <a:pos x="681" y="339"/>
                </a:cxn>
                <a:cxn ang="0">
                  <a:pos x="653" y="291"/>
                </a:cxn>
                <a:cxn ang="0">
                  <a:pos x="635" y="264"/>
                </a:cxn>
                <a:cxn ang="0">
                  <a:pos x="606" y="245"/>
                </a:cxn>
                <a:cxn ang="0">
                  <a:pos x="585" y="241"/>
                </a:cxn>
                <a:cxn ang="0">
                  <a:pos x="561" y="241"/>
                </a:cxn>
                <a:cxn ang="0">
                  <a:pos x="522" y="240"/>
                </a:cxn>
                <a:cxn ang="0">
                  <a:pos x="495" y="234"/>
                </a:cxn>
                <a:cxn ang="0">
                  <a:pos x="470" y="219"/>
                </a:cxn>
                <a:cxn ang="0">
                  <a:pos x="434" y="184"/>
                </a:cxn>
                <a:cxn ang="0">
                  <a:pos x="383" y="112"/>
                </a:cxn>
                <a:cxn ang="0">
                  <a:pos x="336" y="43"/>
                </a:cxn>
                <a:cxn ang="0">
                  <a:pos x="313" y="17"/>
                </a:cxn>
              </a:cxnLst>
              <a:rect l="0" t="0" r="r" b="b"/>
              <a:pathLst>
                <a:path w="707" h="565">
                  <a:moveTo>
                    <a:pt x="325" y="29"/>
                  </a:moveTo>
                  <a:lnTo>
                    <a:pt x="322" y="29"/>
                  </a:lnTo>
                  <a:lnTo>
                    <a:pt x="318" y="28"/>
                  </a:lnTo>
                  <a:lnTo>
                    <a:pt x="315" y="27"/>
                  </a:lnTo>
                  <a:lnTo>
                    <a:pt x="313" y="24"/>
                  </a:lnTo>
                  <a:lnTo>
                    <a:pt x="309" y="20"/>
                  </a:lnTo>
                  <a:lnTo>
                    <a:pt x="304" y="15"/>
                  </a:lnTo>
                  <a:lnTo>
                    <a:pt x="300" y="8"/>
                  </a:lnTo>
                  <a:lnTo>
                    <a:pt x="297" y="4"/>
                  </a:lnTo>
                  <a:lnTo>
                    <a:pt x="293" y="1"/>
                  </a:lnTo>
                  <a:lnTo>
                    <a:pt x="289" y="0"/>
                  </a:lnTo>
                  <a:lnTo>
                    <a:pt x="275" y="8"/>
                  </a:lnTo>
                  <a:lnTo>
                    <a:pt x="260" y="17"/>
                  </a:lnTo>
                  <a:lnTo>
                    <a:pt x="254" y="27"/>
                  </a:lnTo>
                  <a:lnTo>
                    <a:pt x="249" y="34"/>
                  </a:lnTo>
                  <a:lnTo>
                    <a:pt x="244" y="40"/>
                  </a:lnTo>
                  <a:lnTo>
                    <a:pt x="236" y="45"/>
                  </a:lnTo>
                  <a:lnTo>
                    <a:pt x="220" y="51"/>
                  </a:lnTo>
                  <a:lnTo>
                    <a:pt x="200" y="58"/>
                  </a:lnTo>
                  <a:lnTo>
                    <a:pt x="194" y="64"/>
                  </a:lnTo>
                  <a:lnTo>
                    <a:pt x="187" y="69"/>
                  </a:lnTo>
                  <a:lnTo>
                    <a:pt x="183" y="76"/>
                  </a:lnTo>
                  <a:lnTo>
                    <a:pt x="179" y="82"/>
                  </a:lnTo>
                  <a:lnTo>
                    <a:pt x="171" y="97"/>
                  </a:lnTo>
                  <a:lnTo>
                    <a:pt x="164" y="112"/>
                  </a:lnTo>
                  <a:lnTo>
                    <a:pt x="160" y="118"/>
                  </a:lnTo>
                  <a:lnTo>
                    <a:pt x="154" y="126"/>
                  </a:lnTo>
                  <a:lnTo>
                    <a:pt x="148" y="131"/>
                  </a:lnTo>
                  <a:lnTo>
                    <a:pt x="141" y="136"/>
                  </a:lnTo>
                  <a:lnTo>
                    <a:pt x="130" y="140"/>
                  </a:lnTo>
                  <a:lnTo>
                    <a:pt x="119" y="144"/>
                  </a:lnTo>
                  <a:lnTo>
                    <a:pt x="106" y="146"/>
                  </a:lnTo>
                  <a:lnTo>
                    <a:pt x="89" y="147"/>
                  </a:lnTo>
                  <a:lnTo>
                    <a:pt x="84" y="170"/>
                  </a:lnTo>
                  <a:lnTo>
                    <a:pt x="79" y="190"/>
                  </a:lnTo>
                  <a:lnTo>
                    <a:pt x="74" y="210"/>
                  </a:lnTo>
                  <a:lnTo>
                    <a:pt x="68" y="228"/>
                  </a:lnTo>
                  <a:lnTo>
                    <a:pt x="58" y="263"/>
                  </a:lnTo>
                  <a:lnTo>
                    <a:pt x="47" y="300"/>
                  </a:lnTo>
                  <a:lnTo>
                    <a:pt x="47" y="312"/>
                  </a:lnTo>
                  <a:lnTo>
                    <a:pt x="48" y="322"/>
                  </a:lnTo>
                  <a:lnTo>
                    <a:pt x="50" y="332"/>
                  </a:lnTo>
                  <a:lnTo>
                    <a:pt x="52" y="340"/>
                  </a:lnTo>
                  <a:lnTo>
                    <a:pt x="56" y="349"/>
                  </a:lnTo>
                  <a:lnTo>
                    <a:pt x="57" y="357"/>
                  </a:lnTo>
                  <a:lnTo>
                    <a:pt x="57" y="362"/>
                  </a:lnTo>
                  <a:lnTo>
                    <a:pt x="57" y="366"/>
                  </a:lnTo>
                  <a:lnTo>
                    <a:pt x="56" y="371"/>
                  </a:lnTo>
                  <a:lnTo>
                    <a:pt x="53" y="377"/>
                  </a:lnTo>
                  <a:lnTo>
                    <a:pt x="51" y="380"/>
                  </a:lnTo>
                  <a:lnTo>
                    <a:pt x="48" y="382"/>
                  </a:lnTo>
                  <a:lnTo>
                    <a:pt x="45" y="384"/>
                  </a:lnTo>
                  <a:lnTo>
                    <a:pt x="42" y="386"/>
                  </a:lnTo>
                  <a:lnTo>
                    <a:pt x="34" y="388"/>
                  </a:lnTo>
                  <a:lnTo>
                    <a:pt x="27" y="389"/>
                  </a:lnTo>
                  <a:lnTo>
                    <a:pt x="12" y="389"/>
                  </a:lnTo>
                  <a:lnTo>
                    <a:pt x="0" y="388"/>
                  </a:lnTo>
                  <a:lnTo>
                    <a:pt x="1" y="396"/>
                  </a:lnTo>
                  <a:lnTo>
                    <a:pt x="2" y="402"/>
                  </a:lnTo>
                  <a:lnTo>
                    <a:pt x="4" y="408"/>
                  </a:lnTo>
                  <a:lnTo>
                    <a:pt x="8" y="414"/>
                  </a:lnTo>
                  <a:lnTo>
                    <a:pt x="15" y="423"/>
                  </a:lnTo>
                  <a:lnTo>
                    <a:pt x="24" y="433"/>
                  </a:lnTo>
                  <a:lnTo>
                    <a:pt x="32" y="443"/>
                  </a:lnTo>
                  <a:lnTo>
                    <a:pt x="41" y="454"/>
                  </a:lnTo>
                  <a:lnTo>
                    <a:pt x="43" y="460"/>
                  </a:lnTo>
                  <a:lnTo>
                    <a:pt x="46" y="467"/>
                  </a:lnTo>
                  <a:lnTo>
                    <a:pt x="47" y="474"/>
                  </a:lnTo>
                  <a:lnTo>
                    <a:pt x="47" y="483"/>
                  </a:lnTo>
                  <a:lnTo>
                    <a:pt x="47" y="489"/>
                  </a:lnTo>
                  <a:lnTo>
                    <a:pt x="46" y="495"/>
                  </a:lnTo>
                  <a:lnTo>
                    <a:pt x="44" y="501"/>
                  </a:lnTo>
                  <a:lnTo>
                    <a:pt x="42" y="506"/>
                  </a:lnTo>
                  <a:lnTo>
                    <a:pt x="40" y="512"/>
                  </a:lnTo>
                  <a:lnTo>
                    <a:pt x="37" y="517"/>
                  </a:lnTo>
                  <a:lnTo>
                    <a:pt x="36" y="523"/>
                  </a:lnTo>
                  <a:lnTo>
                    <a:pt x="35" y="530"/>
                  </a:lnTo>
                  <a:lnTo>
                    <a:pt x="36" y="536"/>
                  </a:lnTo>
                  <a:lnTo>
                    <a:pt x="37" y="541"/>
                  </a:lnTo>
                  <a:lnTo>
                    <a:pt x="39" y="546"/>
                  </a:lnTo>
                  <a:lnTo>
                    <a:pt x="41" y="549"/>
                  </a:lnTo>
                  <a:lnTo>
                    <a:pt x="44" y="552"/>
                  </a:lnTo>
                  <a:lnTo>
                    <a:pt x="47" y="554"/>
                  </a:lnTo>
                  <a:lnTo>
                    <a:pt x="50" y="556"/>
                  </a:lnTo>
                  <a:lnTo>
                    <a:pt x="54" y="557"/>
                  </a:lnTo>
                  <a:lnTo>
                    <a:pt x="63" y="560"/>
                  </a:lnTo>
                  <a:lnTo>
                    <a:pt x="73" y="560"/>
                  </a:lnTo>
                  <a:lnTo>
                    <a:pt x="83" y="560"/>
                  </a:lnTo>
                  <a:lnTo>
                    <a:pt x="95" y="560"/>
                  </a:lnTo>
                  <a:lnTo>
                    <a:pt x="113" y="558"/>
                  </a:lnTo>
                  <a:lnTo>
                    <a:pt x="131" y="556"/>
                  </a:lnTo>
                  <a:lnTo>
                    <a:pt x="149" y="552"/>
                  </a:lnTo>
                  <a:lnTo>
                    <a:pt x="167" y="548"/>
                  </a:lnTo>
                  <a:lnTo>
                    <a:pt x="184" y="543"/>
                  </a:lnTo>
                  <a:lnTo>
                    <a:pt x="201" y="536"/>
                  </a:lnTo>
                  <a:lnTo>
                    <a:pt x="217" y="529"/>
                  </a:lnTo>
                  <a:lnTo>
                    <a:pt x="234" y="521"/>
                  </a:lnTo>
                  <a:lnTo>
                    <a:pt x="264" y="506"/>
                  </a:lnTo>
                  <a:lnTo>
                    <a:pt x="293" y="493"/>
                  </a:lnTo>
                  <a:lnTo>
                    <a:pt x="306" y="485"/>
                  </a:lnTo>
                  <a:lnTo>
                    <a:pt x="318" y="480"/>
                  </a:lnTo>
                  <a:lnTo>
                    <a:pt x="331" y="474"/>
                  </a:lnTo>
                  <a:lnTo>
                    <a:pt x="342" y="471"/>
                  </a:lnTo>
                  <a:lnTo>
                    <a:pt x="353" y="493"/>
                  </a:lnTo>
                  <a:lnTo>
                    <a:pt x="363" y="514"/>
                  </a:lnTo>
                  <a:lnTo>
                    <a:pt x="368" y="523"/>
                  </a:lnTo>
                  <a:lnTo>
                    <a:pt x="375" y="532"/>
                  </a:lnTo>
                  <a:lnTo>
                    <a:pt x="381" y="540"/>
                  </a:lnTo>
                  <a:lnTo>
                    <a:pt x="390" y="547"/>
                  </a:lnTo>
                  <a:lnTo>
                    <a:pt x="397" y="543"/>
                  </a:lnTo>
                  <a:lnTo>
                    <a:pt x="403" y="538"/>
                  </a:lnTo>
                  <a:lnTo>
                    <a:pt x="408" y="534"/>
                  </a:lnTo>
                  <a:lnTo>
                    <a:pt x="413" y="530"/>
                  </a:lnTo>
                  <a:lnTo>
                    <a:pt x="420" y="534"/>
                  </a:lnTo>
                  <a:lnTo>
                    <a:pt x="428" y="540"/>
                  </a:lnTo>
                  <a:lnTo>
                    <a:pt x="433" y="546"/>
                  </a:lnTo>
                  <a:lnTo>
                    <a:pt x="439" y="552"/>
                  </a:lnTo>
                  <a:lnTo>
                    <a:pt x="443" y="557"/>
                  </a:lnTo>
                  <a:lnTo>
                    <a:pt x="448" y="561"/>
                  </a:lnTo>
                  <a:lnTo>
                    <a:pt x="453" y="564"/>
                  </a:lnTo>
                  <a:lnTo>
                    <a:pt x="460" y="565"/>
                  </a:lnTo>
                  <a:lnTo>
                    <a:pt x="465" y="565"/>
                  </a:lnTo>
                  <a:lnTo>
                    <a:pt x="469" y="564"/>
                  </a:lnTo>
                  <a:lnTo>
                    <a:pt x="473" y="563"/>
                  </a:lnTo>
                  <a:lnTo>
                    <a:pt x="476" y="562"/>
                  </a:lnTo>
                  <a:lnTo>
                    <a:pt x="480" y="557"/>
                  </a:lnTo>
                  <a:lnTo>
                    <a:pt x="482" y="552"/>
                  </a:lnTo>
                  <a:lnTo>
                    <a:pt x="485" y="548"/>
                  </a:lnTo>
                  <a:lnTo>
                    <a:pt x="489" y="543"/>
                  </a:lnTo>
                  <a:lnTo>
                    <a:pt x="491" y="540"/>
                  </a:lnTo>
                  <a:lnTo>
                    <a:pt x="494" y="538"/>
                  </a:lnTo>
                  <a:lnTo>
                    <a:pt x="497" y="537"/>
                  </a:lnTo>
                  <a:lnTo>
                    <a:pt x="501" y="535"/>
                  </a:lnTo>
                  <a:lnTo>
                    <a:pt x="524" y="531"/>
                  </a:lnTo>
                  <a:lnTo>
                    <a:pt x="544" y="524"/>
                  </a:lnTo>
                  <a:lnTo>
                    <a:pt x="561" y="518"/>
                  </a:lnTo>
                  <a:lnTo>
                    <a:pt x="576" y="510"/>
                  </a:lnTo>
                  <a:lnTo>
                    <a:pt x="590" y="501"/>
                  </a:lnTo>
                  <a:lnTo>
                    <a:pt x="601" y="491"/>
                  </a:lnTo>
                  <a:lnTo>
                    <a:pt x="612" y="481"/>
                  </a:lnTo>
                  <a:lnTo>
                    <a:pt x="622" y="469"/>
                  </a:lnTo>
                  <a:lnTo>
                    <a:pt x="640" y="445"/>
                  </a:lnTo>
                  <a:lnTo>
                    <a:pt x="659" y="418"/>
                  </a:lnTo>
                  <a:lnTo>
                    <a:pt x="668" y="404"/>
                  </a:lnTo>
                  <a:lnTo>
                    <a:pt x="680" y="389"/>
                  </a:lnTo>
                  <a:lnTo>
                    <a:pt x="693" y="374"/>
                  </a:lnTo>
                  <a:lnTo>
                    <a:pt x="707" y="358"/>
                  </a:lnTo>
                  <a:lnTo>
                    <a:pt x="697" y="353"/>
                  </a:lnTo>
                  <a:lnTo>
                    <a:pt x="689" y="347"/>
                  </a:lnTo>
                  <a:lnTo>
                    <a:pt x="681" y="339"/>
                  </a:lnTo>
                  <a:lnTo>
                    <a:pt x="675" y="331"/>
                  </a:lnTo>
                  <a:lnTo>
                    <a:pt x="663" y="312"/>
                  </a:lnTo>
                  <a:lnTo>
                    <a:pt x="653" y="291"/>
                  </a:lnTo>
                  <a:lnTo>
                    <a:pt x="648" y="282"/>
                  </a:lnTo>
                  <a:lnTo>
                    <a:pt x="642" y="272"/>
                  </a:lnTo>
                  <a:lnTo>
                    <a:pt x="635" y="264"/>
                  </a:lnTo>
                  <a:lnTo>
                    <a:pt x="627" y="256"/>
                  </a:lnTo>
                  <a:lnTo>
                    <a:pt x="617" y="250"/>
                  </a:lnTo>
                  <a:lnTo>
                    <a:pt x="606" y="245"/>
                  </a:lnTo>
                  <a:lnTo>
                    <a:pt x="600" y="244"/>
                  </a:lnTo>
                  <a:lnTo>
                    <a:pt x="593" y="243"/>
                  </a:lnTo>
                  <a:lnTo>
                    <a:pt x="585" y="241"/>
                  </a:lnTo>
                  <a:lnTo>
                    <a:pt x="578" y="241"/>
                  </a:lnTo>
                  <a:lnTo>
                    <a:pt x="572" y="241"/>
                  </a:lnTo>
                  <a:lnTo>
                    <a:pt x="561" y="241"/>
                  </a:lnTo>
                  <a:lnTo>
                    <a:pt x="547" y="241"/>
                  </a:lnTo>
                  <a:lnTo>
                    <a:pt x="530" y="241"/>
                  </a:lnTo>
                  <a:lnTo>
                    <a:pt x="522" y="240"/>
                  </a:lnTo>
                  <a:lnTo>
                    <a:pt x="512" y="239"/>
                  </a:lnTo>
                  <a:lnTo>
                    <a:pt x="503" y="237"/>
                  </a:lnTo>
                  <a:lnTo>
                    <a:pt x="495" y="234"/>
                  </a:lnTo>
                  <a:lnTo>
                    <a:pt x="486" y="230"/>
                  </a:lnTo>
                  <a:lnTo>
                    <a:pt x="479" y="224"/>
                  </a:lnTo>
                  <a:lnTo>
                    <a:pt x="470" y="219"/>
                  </a:lnTo>
                  <a:lnTo>
                    <a:pt x="463" y="214"/>
                  </a:lnTo>
                  <a:lnTo>
                    <a:pt x="448" y="200"/>
                  </a:lnTo>
                  <a:lnTo>
                    <a:pt x="434" y="184"/>
                  </a:lnTo>
                  <a:lnTo>
                    <a:pt x="422" y="167"/>
                  </a:lnTo>
                  <a:lnTo>
                    <a:pt x="409" y="149"/>
                  </a:lnTo>
                  <a:lnTo>
                    <a:pt x="383" y="112"/>
                  </a:lnTo>
                  <a:lnTo>
                    <a:pt x="360" y="74"/>
                  </a:lnTo>
                  <a:lnTo>
                    <a:pt x="348" y="57"/>
                  </a:lnTo>
                  <a:lnTo>
                    <a:pt x="336" y="43"/>
                  </a:lnTo>
                  <a:lnTo>
                    <a:pt x="325" y="29"/>
                  </a:lnTo>
                  <a:lnTo>
                    <a:pt x="313" y="17"/>
                  </a:lnTo>
                  <a:lnTo>
                    <a:pt x="313" y="17"/>
                  </a:lnTo>
                  <a:lnTo>
                    <a:pt x="325" y="29"/>
                  </a:lnTo>
                  <a:lnTo>
                    <a:pt x="325" y="29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119190" y="3854463"/>
              <a:ext cx="252413" cy="339726"/>
            </a:xfrm>
            <a:custGeom>
              <a:avLst/>
              <a:gdLst/>
              <a:ahLst/>
              <a:cxnLst>
                <a:cxn ang="0">
                  <a:pos x="192" y="620"/>
                </a:cxn>
                <a:cxn ang="0">
                  <a:pos x="206" y="595"/>
                </a:cxn>
                <a:cxn ang="0">
                  <a:pos x="231" y="578"/>
                </a:cxn>
                <a:cxn ang="0">
                  <a:pos x="263" y="567"/>
                </a:cxn>
                <a:cxn ang="0">
                  <a:pos x="326" y="554"/>
                </a:cxn>
                <a:cxn ang="0">
                  <a:pos x="390" y="539"/>
                </a:cxn>
                <a:cxn ang="0">
                  <a:pos x="425" y="524"/>
                </a:cxn>
                <a:cxn ang="0">
                  <a:pos x="452" y="503"/>
                </a:cxn>
                <a:cxn ang="0">
                  <a:pos x="470" y="473"/>
                </a:cxn>
                <a:cxn ang="0">
                  <a:pos x="462" y="440"/>
                </a:cxn>
                <a:cxn ang="0">
                  <a:pos x="425" y="422"/>
                </a:cxn>
                <a:cxn ang="0">
                  <a:pos x="399" y="406"/>
                </a:cxn>
                <a:cxn ang="0">
                  <a:pos x="392" y="378"/>
                </a:cxn>
                <a:cxn ang="0">
                  <a:pos x="377" y="361"/>
                </a:cxn>
                <a:cxn ang="0">
                  <a:pos x="346" y="341"/>
                </a:cxn>
                <a:cxn ang="0">
                  <a:pos x="328" y="325"/>
                </a:cxn>
                <a:cxn ang="0">
                  <a:pos x="318" y="307"/>
                </a:cxn>
                <a:cxn ang="0">
                  <a:pos x="315" y="286"/>
                </a:cxn>
                <a:cxn ang="0">
                  <a:pos x="313" y="267"/>
                </a:cxn>
                <a:cxn ang="0">
                  <a:pos x="306" y="256"/>
                </a:cxn>
                <a:cxn ang="0">
                  <a:pos x="289" y="248"/>
                </a:cxn>
                <a:cxn ang="0">
                  <a:pos x="253" y="241"/>
                </a:cxn>
                <a:cxn ang="0">
                  <a:pos x="230" y="237"/>
                </a:cxn>
                <a:cxn ang="0">
                  <a:pos x="217" y="226"/>
                </a:cxn>
                <a:cxn ang="0">
                  <a:pos x="212" y="206"/>
                </a:cxn>
                <a:cxn ang="0">
                  <a:pos x="217" y="187"/>
                </a:cxn>
                <a:cxn ang="0">
                  <a:pos x="227" y="171"/>
                </a:cxn>
                <a:cxn ang="0">
                  <a:pos x="229" y="144"/>
                </a:cxn>
                <a:cxn ang="0">
                  <a:pos x="219" y="124"/>
                </a:cxn>
                <a:cxn ang="0">
                  <a:pos x="194" y="112"/>
                </a:cxn>
                <a:cxn ang="0">
                  <a:pos x="166" y="127"/>
                </a:cxn>
                <a:cxn ang="0">
                  <a:pos x="141" y="128"/>
                </a:cxn>
                <a:cxn ang="0">
                  <a:pos x="121" y="121"/>
                </a:cxn>
                <a:cxn ang="0">
                  <a:pos x="106" y="105"/>
                </a:cxn>
                <a:cxn ang="0">
                  <a:pos x="94" y="84"/>
                </a:cxn>
                <a:cxn ang="0">
                  <a:pos x="85" y="59"/>
                </a:cxn>
                <a:cxn ang="0">
                  <a:pos x="82" y="35"/>
                </a:cxn>
                <a:cxn ang="0">
                  <a:pos x="83" y="12"/>
                </a:cxn>
                <a:cxn ang="0">
                  <a:pos x="88" y="0"/>
                </a:cxn>
                <a:cxn ang="0">
                  <a:pos x="71" y="36"/>
                </a:cxn>
                <a:cxn ang="0">
                  <a:pos x="46" y="67"/>
                </a:cxn>
                <a:cxn ang="0">
                  <a:pos x="19" y="98"/>
                </a:cxn>
                <a:cxn ang="0">
                  <a:pos x="6" y="124"/>
                </a:cxn>
                <a:cxn ang="0">
                  <a:pos x="0" y="159"/>
                </a:cxn>
                <a:cxn ang="0">
                  <a:pos x="9" y="204"/>
                </a:cxn>
                <a:cxn ang="0">
                  <a:pos x="30" y="243"/>
                </a:cxn>
                <a:cxn ang="0">
                  <a:pos x="64" y="289"/>
                </a:cxn>
                <a:cxn ang="0">
                  <a:pos x="90" y="338"/>
                </a:cxn>
                <a:cxn ang="0">
                  <a:pos x="93" y="382"/>
                </a:cxn>
                <a:cxn ang="0">
                  <a:pos x="82" y="418"/>
                </a:cxn>
                <a:cxn ang="0">
                  <a:pos x="82" y="471"/>
                </a:cxn>
                <a:cxn ang="0">
                  <a:pos x="83" y="493"/>
                </a:cxn>
                <a:cxn ang="0">
                  <a:pos x="93" y="511"/>
                </a:cxn>
                <a:cxn ang="0">
                  <a:pos x="114" y="529"/>
                </a:cxn>
                <a:cxn ang="0">
                  <a:pos x="134" y="551"/>
                </a:cxn>
                <a:cxn ang="0">
                  <a:pos x="158" y="588"/>
                </a:cxn>
                <a:cxn ang="0">
                  <a:pos x="185" y="614"/>
                </a:cxn>
              </a:cxnLst>
              <a:rect l="0" t="0" r="r" b="b"/>
              <a:pathLst>
                <a:path w="477" h="642">
                  <a:moveTo>
                    <a:pt x="188" y="642"/>
                  </a:moveTo>
                  <a:lnTo>
                    <a:pt x="188" y="631"/>
                  </a:lnTo>
                  <a:lnTo>
                    <a:pt x="192" y="620"/>
                  </a:lnTo>
                  <a:lnTo>
                    <a:pt x="195" y="610"/>
                  </a:lnTo>
                  <a:lnTo>
                    <a:pt x="200" y="603"/>
                  </a:lnTo>
                  <a:lnTo>
                    <a:pt x="206" y="595"/>
                  </a:lnTo>
                  <a:lnTo>
                    <a:pt x="213" y="589"/>
                  </a:lnTo>
                  <a:lnTo>
                    <a:pt x="221" y="584"/>
                  </a:lnTo>
                  <a:lnTo>
                    <a:pt x="231" y="578"/>
                  </a:lnTo>
                  <a:lnTo>
                    <a:pt x="241" y="574"/>
                  </a:lnTo>
                  <a:lnTo>
                    <a:pt x="251" y="570"/>
                  </a:lnTo>
                  <a:lnTo>
                    <a:pt x="263" y="567"/>
                  </a:lnTo>
                  <a:lnTo>
                    <a:pt x="275" y="564"/>
                  </a:lnTo>
                  <a:lnTo>
                    <a:pt x="300" y="558"/>
                  </a:lnTo>
                  <a:lnTo>
                    <a:pt x="326" y="554"/>
                  </a:lnTo>
                  <a:lnTo>
                    <a:pt x="352" y="549"/>
                  </a:lnTo>
                  <a:lnTo>
                    <a:pt x="378" y="542"/>
                  </a:lnTo>
                  <a:lnTo>
                    <a:pt x="390" y="539"/>
                  </a:lnTo>
                  <a:lnTo>
                    <a:pt x="402" y="535"/>
                  </a:lnTo>
                  <a:lnTo>
                    <a:pt x="413" y="529"/>
                  </a:lnTo>
                  <a:lnTo>
                    <a:pt x="425" y="524"/>
                  </a:lnTo>
                  <a:lnTo>
                    <a:pt x="434" y="518"/>
                  </a:lnTo>
                  <a:lnTo>
                    <a:pt x="444" y="511"/>
                  </a:lnTo>
                  <a:lnTo>
                    <a:pt x="452" y="503"/>
                  </a:lnTo>
                  <a:lnTo>
                    <a:pt x="460" y="494"/>
                  </a:lnTo>
                  <a:lnTo>
                    <a:pt x="465" y="485"/>
                  </a:lnTo>
                  <a:lnTo>
                    <a:pt x="470" y="473"/>
                  </a:lnTo>
                  <a:lnTo>
                    <a:pt x="475" y="461"/>
                  </a:lnTo>
                  <a:lnTo>
                    <a:pt x="477" y="448"/>
                  </a:lnTo>
                  <a:lnTo>
                    <a:pt x="462" y="440"/>
                  </a:lnTo>
                  <a:lnTo>
                    <a:pt x="445" y="431"/>
                  </a:lnTo>
                  <a:lnTo>
                    <a:pt x="435" y="426"/>
                  </a:lnTo>
                  <a:lnTo>
                    <a:pt x="425" y="422"/>
                  </a:lnTo>
                  <a:lnTo>
                    <a:pt x="413" y="419"/>
                  </a:lnTo>
                  <a:lnTo>
                    <a:pt x="400" y="418"/>
                  </a:lnTo>
                  <a:lnTo>
                    <a:pt x="399" y="406"/>
                  </a:lnTo>
                  <a:lnTo>
                    <a:pt x="398" y="395"/>
                  </a:lnTo>
                  <a:lnTo>
                    <a:pt x="395" y="386"/>
                  </a:lnTo>
                  <a:lnTo>
                    <a:pt x="392" y="378"/>
                  </a:lnTo>
                  <a:lnTo>
                    <a:pt x="387" y="372"/>
                  </a:lnTo>
                  <a:lnTo>
                    <a:pt x="382" y="367"/>
                  </a:lnTo>
                  <a:lnTo>
                    <a:pt x="377" y="361"/>
                  </a:lnTo>
                  <a:lnTo>
                    <a:pt x="370" y="357"/>
                  </a:lnTo>
                  <a:lnTo>
                    <a:pt x="359" y="350"/>
                  </a:lnTo>
                  <a:lnTo>
                    <a:pt x="346" y="341"/>
                  </a:lnTo>
                  <a:lnTo>
                    <a:pt x="340" y="337"/>
                  </a:lnTo>
                  <a:lnTo>
                    <a:pt x="333" y="332"/>
                  </a:lnTo>
                  <a:lnTo>
                    <a:pt x="328" y="325"/>
                  </a:lnTo>
                  <a:lnTo>
                    <a:pt x="324" y="318"/>
                  </a:lnTo>
                  <a:lnTo>
                    <a:pt x="320" y="312"/>
                  </a:lnTo>
                  <a:lnTo>
                    <a:pt x="318" y="307"/>
                  </a:lnTo>
                  <a:lnTo>
                    <a:pt x="317" y="302"/>
                  </a:lnTo>
                  <a:lnTo>
                    <a:pt x="316" y="297"/>
                  </a:lnTo>
                  <a:lnTo>
                    <a:pt x="315" y="286"/>
                  </a:lnTo>
                  <a:lnTo>
                    <a:pt x="315" y="276"/>
                  </a:lnTo>
                  <a:lnTo>
                    <a:pt x="314" y="271"/>
                  </a:lnTo>
                  <a:lnTo>
                    <a:pt x="313" y="267"/>
                  </a:lnTo>
                  <a:lnTo>
                    <a:pt x="311" y="264"/>
                  </a:lnTo>
                  <a:lnTo>
                    <a:pt x="309" y="259"/>
                  </a:lnTo>
                  <a:lnTo>
                    <a:pt x="306" y="256"/>
                  </a:lnTo>
                  <a:lnTo>
                    <a:pt x="301" y="253"/>
                  </a:lnTo>
                  <a:lnTo>
                    <a:pt x="295" y="250"/>
                  </a:lnTo>
                  <a:lnTo>
                    <a:pt x="289" y="248"/>
                  </a:lnTo>
                  <a:lnTo>
                    <a:pt x="278" y="244"/>
                  </a:lnTo>
                  <a:lnTo>
                    <a:pt x="266" y="242"/>
                  </a:lnTo>
                  <a:lnTo>
                    <a:pt x="253" y="241"/>
                  </a:lnTo>
                  <a:lnTo>
                    <a:pt x="242" y="240"/>
                  </a:lnTo>
                  <a:lnTo>
                    <a:pt x="235" y="239"/>
                  </a:lnTo>
                  <a:lnTo>
                    <a:pt x="230" y="237"/>
                  </a:lnTo>
                  <a:lnTo>
                    <a:pt x="225" y="234"/>
                  </a:lnTo>
                  <a:lnTo>
                    <a:pt x="220" y="231"/>
                  </a:lnTo>
                  <a:lnTo>
                    <a:pt x="217" y="226"/>
                  </a:lnTo>
                  <a:lnTo>
                    <a:pt x="214" y="221"/>
                  </a:lnTo>
                  <a:lnTo>
                    <a:pt x="212" y="215"/>
                  </a:lnTo>
                  <a:lnTo>
                    <a:pt x="212" y="206"/>
                  </a:lnTo>
                  <a:lnTo>
                    <a:pt x="213" y="199"/>
                  </a:lnTo>
                  <a:lnTo>
                    <a:pt x="214" y="192"/>
                  </a:lnTo>
                  <a:lnTo>
                    <a:pt x="217" y="187"/>
                  </a:lnTo>
                  <a:lnTo>
                    <a:pt x="220" y="182"/>
                  </a:lnTo>
                  <a:lnTo>
                    <a:pt x="224" y="176"/>
                  </a:lnTo>
                  <a:lnTo>
                    <a:pt x="227" y="171"/>
                  </a:lnTo>
                  <a:lnTo>
                    <a:pt x="229" y="162"/>
                  </a:lnTo>
                  <a:lnTo>
                    <a:pt x="229" y="153"/>
                  </a:lnTo>
                  <a:lnTo>
                    <a:pt x="229" y="144"/>
                  </a:lnTo>
                  <a:lnTo>
                    <a:pt x="227" y="137"/>
                  </a:lnTo>
                  <a:lnTo>
                    <a:pt x="224" y="131"/>
                  </a:lnTo>
                  <a:lnTo>
                    <a:pt x="219" y="124"/>
                  </a:lnTo>
                  <a:lnTo>
                    <a:pt x="212" y="112"/>
                  </a:lnTo>
                  <a:lnTo>
                    <a:pt x="206" y="100"/>
                  </a:lnTo>
                  <a:lnTo>
                    <a:pt x="194" y="112"/>
                  </a:lnTo>
                  <a:lnTo>
                    <a:pt x="181" y="121"/>
                  </a:lnTo>
                  <a:lnTo>
                    <a:pt x="174" y="125"/>
                  </a:lnTo>
                  <a:lnTo>
                    <a:pt x="166" y="127"/>
                  </a:lnTo>
                  <a:lnTo>
                    <a:pt x="158" y="129"/>
                  </a:lnTo>
                  <a:lnTo>
                    <a:pt x="147" y="129"/>
                  </a:lnTo>
                  <a:lnTo>
                    <a:pt x="141" y="128"/>
                  </a:lnTo>
                  <a:lnTo>
                    <a:pt x="134" y="127"/>
                  </a:lnTo>
                  <a:lnTo>
                    <a:pt x="128" y="124"/>
                  </a:lnTo>
                  <a:lnTo>
                    <a:pt x="121" y="121"/>
                  </a:lnTo>
                  <a:lnTo>
                    <a:pt x="116" y="116"/>
                  </a:lnTo>
                  <a:lnTo>
                    <a:pt x="111" y="110"/>
                  </a:lnTo>
                  <a:lnTo>
                    <a:pt x="106" y="105"/>
                  </a:lnTo>
                  <a:lnTo>
                    <a:pt x="101" y="98"/>
                  </a:lnTo>
                  <a:lnTo>
                    <a:pt x="97" y="91"/>
                  </a:lnTo>
                  <a:lnTo>
                    <a:pt x="94" y="84"/>
                  </a:lnTo>
                  <a:lnTo>
                    <a:pt x="90" y="75"/>
                  </a:lnTo>
                  <a:lnTo>
                    <a:pt x="87" y="68"/>
                  </a:lnTo>
                  <a:lnTo>
                    <a:pt x="85" y="59"/>
                  </a:lnTo>
                  <a:lnTo>
                    <a:pt x="83" y="51"/>
                  </a:lnTo>
                  <a:lnTo>
                    <a:pt x="82" y="43"/>
                  </a:lnTo>
                  <a:lnTo>
                    <a:pt x="82" y="35"/>
                  </a:lnTo>
                  <a:lnTo>
                    <a:pt x="82" y="28"/>
                  </a:lnTo>
                  <a:lnTo>
                    <a:pt x="83" y="18"/>
                  </a:lnTo>
                  <a:lnTo>
                    <a:pt x="83" y="12"/>
                  </a:lnTo>
                  <a:lnTo>
                    <a:pt x="84" y="7"/>
                  </a:lnTo>
                  <a:lnTo>
                    <a:pt x="86" y="3"/>
                  </a:lnTo>
                  <a:lnTo>
                    <a:pt x="88" y="0"/>
                  </a:lnTo>
                  <a:lnTo>
                    <a:pt x="82" y="18"/>
                  </a:lnTo>
                  <a:lnTo>
                    <a:pt x="78" y="27"/>
                  </a:lnTo>
                  <a:lnTo>
                    <a:pt x="71" y="36"/>
                  </a:lnTo>
                  <a:lnTo>
                    <a:pt x="66" y="44"/>
                  </a:lnTo>
                  <a:lnTo>
                    <a:pt x="60" y="52"/>
                  </a:lnTo>
                  <a:lnTo>
                    <a:pt x="46" y="67"/>
                  </a:lnTo>
                  <a:lnTo>
                    <a:pt x="32" y="82"/>
                  </a:lnTo>
                  <a:lnTo>
                    <a:pt x="26" y="89"/>
                  </a:lnTo>
                  <a:lnTo>
                    <a:pt x="19" y="98"/>
                  </a:lnTo>
                  <a:lnTo>
                    <a:pt x="14" y="106"/>
                  </a:lnTo>
                  <a:lnTo>
                    <a:pt x="10" y="115"/>
                  </a:lnTo>
                  <a:lnTo>
                    <a:pt x="6" y="124"/>
                  </a:lnTo>
                  <a:lnTo>
                    <a:pt x="2" y="135"/>
                  </a:lnTo>
                  <a:lnTo>
                    <a:pt x="0" y="146"/>
                  </a:lnTo>
                  <a:lnTo>
                    <a:pt x="0" y="159"/>
                  </a:lnTo>
                  <a:lnTo>
                    <a:pt x="1" y="175"/>
                  </a:lnTo>
                  <a:lnTo>
                    <a:pt x="3" y="190"/>
                  </a:lnTo>
                  <a:lnTo>
                    <a:pt x="9" y="204"/>
                  </a:lnTo>
                  <a:lnTo>
                    <a:pt x="14" y="218"/>
                  </a:lnTo>
                  <a:lnTo>
                    <a:pt x="21" y="231"/>
                  </a:lnTo>
                  <a:lnTo>
                    <a:pt x="30" y="243"/>
                  </a:lnTo>
                  <a:lnTo>
                    <a:pt x="38" y="255"/>
                  </a:lnTo>
                  <a:lnTo>
                    <a:pt x="47" y="267"/>
                  </a:lnTo>
                  <a:lnTo>
                    <a:pt x="64" y="289"/>
                  </a:lnTo>
                  <a:lnTo>
                    <a:pt x="79" y="314"/>
                  </a:lnTo>
                  <a:lnTo>
                    <a:pt x="85" y="325"/>
                  </a:lnTo>
                  <a:lnTo>
                    <a:pt x="90" y="338"/>
                  </a:lnTo>
                  <a:lnTo>
                    <a:pt x="93" y="351"/>
                  </a:lnTo>
                  <a:lnTo>
                    <a:pt x="94" y="366"/>
                  </a:lnTo>
                  <a:lnTo>
                    <a:pt x="93" y="382"/>
                  </a:lnTo>
                  <a:lnTo>
                    <a:pt x="91" y="397"/>
                  </a:lnTo>
                  <a:lnTo>
                    <a:pt x="86" y="408"/>
                  </a:lnTo>
                  <a:lnTo>
                    <a:pt x="82" y="418"/>
                  </a:lnTo>
                  <a:lnTo>
                    <a:pt x="82" y="443"/>
                  </a:lnTo>
                  <a:lnTo>
                    <a:pt x="82" y="459"/>
                  </a:lnTo>
                  <a:lnTo>
                    <a:pt x="82" y="471"/>
                  </a:lnTo>
                  <a:lnTo>
                    <a:pt x="82" y="483"/>
                  </a:lnTo>
                  <a:lnTo>
                    <a:pt x="82" y="488"/>
                  </a:lnTo>
                  <a:lnTo>
                    <a:pt x="83" y="493"/>
                  </a:lnTo>
                  <a:lnTo>
                    <a:pt x="85" y="499"/>
                  </a:lnTo>
                  <a:lnTo>
                    <a:pt x="87" y="503"/>
                  </a:lnTo>
                  <a:lnTo>
                    <a:pt x="93" y="511"/>
                  </a:lnTo>
                  <a:lnTo>
                    <a:pt x="99" y="518"/>
                  </a:lnTo>
                  <a:lnTo>
                    <a:pt x="107" y="524"/>
                  </a:lnTo>
                  <a:lnTo>
                    <a:pt x="114" y="529"/>
                  </a:lnTo>
                  <a:lnTo>
                    <a:pt x="123" y="533"/>
                  </a:lnTo>
                  <a:lnTo>
                    <a:pt x="129" y="536"/>
                  </a:lnTo>
                  <a:lnTo>
                    <a:pt x="134" y="551"/>
                  </a:lnTo>
                  <a:lnTo>
                    <a:pt x="141" y="565"/>
                  </a:lnTo>
                  <a:lnTo>
                    <a:pt x="149" y="577"/>
                  </a:lnTo>
                  <a:lnTo>
                    <a:pt x="158" y="588"/>
                  </a:lnTo>
                  <a:lnTo>
                    <a:pt x="166" y="598"/>
                  </a:lnTo>
                  <a:lnTo>
                    <a:pt x="176" y="606"/>
                  </a:lnTo>
                  <a:lnTo>
                    <a:pt x="185" y="614"/>
                  </a:lnTo>
                  <a:lnTo>
                    <a:pt x="194" y="619"/>
                  </a:lnTo>
                  <a:lnTo>
                    <a:pt x="188" y="64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119190" y="3854463"/>
              <a:ext cx="252413" cy="339726"/>
            </a:xfrm>
            <a:custGeom>
              <a:avLst/>
              <a:gdLst/>
              <a:ahLst/>
              <a:cxnLst>
                <a:cxn ang="0">
                  <a:pos x="192" y="620"/>
                </a:cxn>
                <a:cxn ang="0">
                  <a:pos x="206" y="595"/>
                </a:cxn>
                <a:cxn ang="0">
                  <a:pos x="231" y="578"/>
                </a:cxn>
                <a:cxn ang="0">
                  <a:pos x="263" y="567"/>
                </a:cxn>
                <a:cxn ang="0">
                  <a:pos x="326" y="554"/>
                </a:cxn>
                <a:cxn ang="0">
                  <a:pos x="390" y="539"/>
                </a:cxn>
                <a:cxn ang="0">
                  <a:pos x="425" y="524"/>
                </a:cxn>
                <a:cxn ang="0">
                  <a:pos x="452" y="503"/>
                </a:cxn>
                <a:cxn ang="0">
                  <a:pos x="470" y="473"/>
                </a:cxn>
                <a:cxn ang="0">
                  <a:pos x="462" y="440"/>
                </a:cxn>
                <a:cxn ang="0">
                  <a:pos x="425" y="422"/>
                </a:cxn>
                <a:cxn ang="0">
                  <a:pos x="399" y="406"/>
                </a:cxn>
                <a:cxn ang="0">
                  <a:pos x="392" y="378"/>
                </a:cxn>
                <a:cxn ang="0">
                  <a:pos x="377" y="361"/>
                </a:cxn>
                <a:cxn ang="0">
                  <a:pos x="346" y="341"/>
                </a:cxn>
                <a:cxn ang="0">
                  <a:pos x="328" y="325"/>
                </a:cxn>
                <a:cxn ang="0">
                  <a:pos x="318" y="307"/>
                </a:cxn>
                <a:cxn ang="0">
                  <a:pos x="315" y="286"/>
                </a:cxn>
                <a:cxn ang="0">
                  <a:pos x="313" y="267"/>
                </a:cxn>
                <a:cxn ang="0">
                  <a:pos x="306" y="256"/>
                </a:cxn>
                <a:cxn ang="0">
                  <a:pos x="289" y="248"/>
                </a:cxn>
                <a:cxn ang="0">
                  <a:pos x="253" y="241"/>
                </a:cxn>
                <a:cxn ang="0">
                  <a:pos x="230" y="237"/>
                </a:cxn>
                <a:cxn ang="0">
                  <a:pos x="217" y="226"/>
                </a:cxn>
                <a:cxn ang="0">
                  <a:pos x="212" y="206"/>
                </a:cxn>
                <a:cxn ang="0">
                  <a:pos x="217" y="187"/>
                </a:cxn>
                <a:cxn ang="0">
                  <a:pos x="227" y="171"/>
                </a:cxn>
                <a:cxn ang="0">
                  <a:pos x="229" y="144"/>
                </a:cxn>
                <a:cxn ang="0">
                  <a:pos x="219" y="124"/>
                </a:cxn>
                <a:cxn ang="0">
                  <a:pos x="194" y="112"/>
                </a:cxn>
                <a:cxn ang="0">
                  <a:pos x="166" y="127"/>
                </a:cxn>
                <a:cxn ang="0">
                  <a:pos x="141" y="128"/>
                </a:cxn>
                <a:cxn ang="0">
                  <a:pos x="121" y="121"/>
                </a:cxn>
                <a:cxn ang="0">
                  <a:pos x="106" y="105"/>
                </a:cxn>
                <a:cxn ang="0">
                  <a:pos x="94" y="84"/>
                </a:cxn>
                <a:cxn ang="0">
                  <a:pos x="85" y="59"/>
                </a:cxn>
                <a:cxn ang="0">
                  <a:pos x="82" y="35"/>
                </a:cxn>
                <a:cxn ang="0">
                  <a:pos x="83" y="12"/>
                </a:cxn>
                <a:cxn ang="0">
                  <a:pos x="88" y="0"/>
                </a:cxn>
                <a:cxn ang="0">
                  <a:pos x="82" y="18"/>
                </a:cxn>
                <a:cxn ang="0">
                  <a:pos x="66" y="44"/>
                </a:cxn>
                <a:cxn ang="0">
                  <a:pos x="32" y="82"/>
                </a:cxn>
                <a:cxn ang="0">
                  <a:pos x="14" y="106"/>
                </a:cxn>
                <a:cxn ang="0">
                  <a:pos x="2" y="135"/>
                </a:cxn>
                <a:cxn ang="0">
                  <a:pos x="1" y="175"/>
                </a:cxn>
                <a:cxn ang="0">
                  <a:pos x="14" y="218"/>
                </a:cxn>
                <a:cxn ang="0">
                  <a:pos x="38" y="255"/>
                </a:cxn>
                <a:cxn ang="0">
                  <a:pos x="79" y="314"/>
                </a:cxn>
                <a:cxn ang="0">
                  <a:pos x="93" y="351"/>
                </a:cxn>
                <a:cxn ang="0">
                  <a:pos x="91" y="397"/>
                </a:cxn>
                <a:cxn ang="0">
                  <a:pos x="82" y="443"/>
                </a:cxn>
                <a:cxn ang="0">
                  <a:pos x="82" y="483"/>
                </a:cxn>
                <a:cxn ang="0">
                  <a:pos x="85" y="499"/>
                </a:cxn>
                <a:cxn ang="0">
                  <a:pos x="99" y="518"/>
                </a:cxn>
                <a:cxn ang="0">
                  <a:pos x="123" y="533"/>
                </a:cxn>
                <a:cxn ang="0">
                  <a:pos x="141" y="565"/>
                </a:cxn>
                <a:cxn ang="0">
                  <a:pos x="166" y="598"/>
                </a:cxn>
                <a:cxn ang="0">
                  <a:pos x="194" y="619"/>
                </a:cxn>
                <a:cxn ang="0">
                  <a:pos x="188" y="642"/>
                </a:cxn>
              </a:cxnLst>
              <a:rect l="0" t="0" r="r" b="b"/>
              <a:pathLst>
                <a:path w="477" h="642">
                  <a:moveTo>
                    <a:pt x="188" y="642"/>
                  </a:moveTo>
                  <a:lnTo>
                    <a:pt x="188" y="631"/>
                  </a:lnTo>
                  <a:lnTo>
                    <a:pt x="192" y="620"/>
                  </a:lnTo>
                  <a:lnTo>
                    <a:pt x="195" y="610"/>
                  </a:lnTo>
                  <a:lnTo>
                    <a:pt x="200" y="603"/>
                  </a:lnTo>
                  <a:lnTo>
                    <a:pt x="206" y="595"/>
                  </a:lnTo>
                  <a:lnTo>
                    <a:pt x="213" y="589"/>
                  </a:lnTo>
                  <a:lnTo>
                    <a:pt x="221" y="584"/>
                  </a:lnTo>
                  <a:lnTo>
                    <a:pt x="231" y="578"/>
                  </a:lnTo>
                  <a:lnTo>
                    <a:pt x="241" y="574"/>
                  </a:lnTo>
                  <a:lnTo>
                    <a:pt x="251" y="570"/>
                  </a:lnTo>
                  <a:lnTo>
                    <a:pt x="263" y="567"/>
                  </a:lnTo>
                  <a:lnTo>
                    <a:pt x="275" y="564"/>
                  </a:lnTo>
                  <a:lnTo>
                    <a:pt x="300" y="558"/>
                  </a:lnTo>
                  <a:lnTo>
                    <a:pt x="326" y="554"/>
                  </a:lnTo>
                  <a:lnTo>
                    <a:pt x="352" y="549"/>
                  </a:lnTo>
                  <a:lnTo>
                    <a:pt x="378" y="542"/>
                  </a:lnTo>
                  <a:lnTo>
                    <a:pt x="390" y="539"/>
                  </a:lnTo>
                  <a:lnTo>
                    <a:pt x="402" y="535"/>
                  </a:lnTo>
                  <a:lnTo>
                    <a:pt x="413" y="529"/>
                  </a:lnTo>
                  <a:lnTo>
                    <a:pt x="425" y="524"/>
                  </a:lnTo>
                  <a:lnTo>
                    <a:pt x="434" y="518"/>
                  </a:lnTo>
                  <a:lnTo>
                    <a:pt x="444" y="511"/>
                  </a:lnTo>
                  <a:lnTo>
                    <a:pt x="452" y="503"/>
                  </a:lnTo>
                  <a:lnTo>
                    <a:pt x="460" y="494"/>
                  </a:lnTo>
                  <a:lnTo>
                    <a:pt x="465" y="485"/>
                  </a:lnTo>
                  <a:lnTo>
                    <a:pt x="470" y="473"/>
                  </a:lnTo>
                  <a:lnTo>
                    <a:pt x="475" y="461"/>
                  </a:lnTo>
                  <a:lnTo>
                    <a:pt x="477" y="448"/>
                  </a:lnTo>
                  <a:lnTo>
                    <a:pt x="462" y="440"/>
                  </a:lnTo>
                  <a:lnTo>
                    <a:pt x="445" y="431"/>
                  </a:lnTo>
                  <a:lnTo>
                    <a:pt x="435" y="426"/>
                  </a:lnTo>
                  <a:lnTo>
                    <a:pt x="425" y="422"/>
                  </a:lnTo>
                  <a:lnTo>
                    <a:pt x="413" y="419"/>
                  </a:lnTo>
                  <a:lnTo>
                    <a:pt x="400" y="418"/>
                  </a:lnTo>
                  <a:lnTo>
                    <a:pt x="399" y="406"/>
                  </a:lnTo>
                  <a:lnTo>
                    <a:pt x="398" y="395"/>
                  </a:lnTo>
                  <a:lnTo>
                    <a:pt x="395" y="386"/>
                  </a:lnTo>
                  <a:lnTo>
                    <a:pt x="392" y="378"/>
                  </a:lnTo>
                  <a:lnTo>
                    <a:pt x="387" y="372"/>
                  </a:lnTo>
                  <a:lnTo>
                    <a:pt x="382" y="367"/>
                  </a:lnTo>
                  <a:lnTo>
                    <a:pt x="377" y="361"/>
                  </a:lnTo>
                  <a:lnTo>
                    <a:pt x="370" y="357"/>
                  </a:lnTo>
                  <a:lnTo>
                    <a:pt x="359" y="350"/>
                  </a:lnTo>
                  <a:lnTo>
                    <a:pt x="346" y="341"/>
                  </a:lnTo>
                  <a:lnTo>
                    <a:pt x="340" y="337"/>
                  </a:lnTo>
                  <a:lnTo>
                    <a:pt x="333" y="332"/>
                  </a:lnTo>
                  <a:lnTo>
                    <a:pt x="328" y="325"/>
                  </a:lnTo>
                  <a:lnTo>
                    <a:pt x="324" y="318"/>
                  </a:lnTo>
                  <a:lnTo>
                    <a:pt x="320" y="312"/>
                  </a:lnTo>
                  <a:lnTo>
                    <a:pt x="318" y="307"/>
                  </a:lnTo>
                  <a:lnTo>
                    <a:pt x="317" y="302"/>
                  </a:lnTo>
                  <a:lnTo>
                    <a:pt x="316" y="297"/>
                  </a:lnTo>
                  <a:lnTo>
                    <a:pt x="315" y="286"/>
                  </a:lnTo>
                  <a:lnTo>
                    <a:pt x="315" y="276"/>
                  </a:lnTo>
                  <a:lnTo>
                    <a:pt x="314" y="271"/>
                  </a:lnTo>
                  <a:lnTo>
                    <a:pt x="313" y="267"/>
                  </a:lnTo>
                  <a:lnTo>
                    <a:pt x="311" y="264"/>
                  </a:lnTo>
                  <a:lnTo>
                    <a:pt x="309" y="259"/>
                  </a:lnTo>
                  <a:lnTo>
                    <a:pt x="306" y="256"/>
                  </a:lnTo>
                  <a:lnTo>
                    <a:pt x="301" y="253"/>
                  </a:lnTo>
                  <a:lnTo>
                    <a:pt x="295" y="250"/>
                  </a:lnTo>
                  <a:lnTo>
                    <a:pt x="289" y="248"/>
                  </a:lnTo>
                  <a:lnTo>
                    <a:pt x="278" y="244"/>
                  </a:lnTo>
                  <a:lnTo>
                    <a:pt x="266" y="242"/>
                  </a:lnTo>
                  <a:lnTo>
                    <a:pt x="253" y="241"/>
                  </a:lnTo>
                  <a:lnTo>
                    <a:pt x="242" y="240"/>
                  </a:lnTo>
                  <a:lnTo>
                    <a:pt x="235" y="239"/>
                  </a:lnTo>
                  <a:lnTo>
                    <a:pt x="230" y="237"/>
                  </a:lnTo>
                  <a:lnTo>
                    <a:pt x="225" y="234"/>
                  </a:lnTo>
                  <a:lnTo>
                    <a:pt x="220" y="231"/>
                  </a:lnTo>
                  <a:lnTo>
                    <a:pt x="217" y="226"/>
                  </a:lnTo>
                  <a:lnTo>
                    <a:pt x="214" y="221"/>
                  </a:lnTo>
                  <a:lnTo>
                    <a:pt x="212" y="215"/>
                  </a:lnTo>
                  <a:lnTo>
                    <a:pt x="212" y="206"/>
                  </a:lnTo>
                  <a:lnTo>
                    <a:pt x="213" y="199"/>
                  </a:lnTo>
                  <a:lnTo>
                    <a:pt x="214" y="192"/>
                  </a:lnTo>
                  <a:lnTo>
                    <a:pt x="217" y="187"/>
                  </a:lnTo>
                  <a:lnTo>
                    <a:pt x="220" y="182"/>
                  </a:lnTo>
                  <a:lnTo>
                    <a:pt x="224" y="176"/>
                  </a:lnTo>
                  <a:lnTo>
                    <a:pt x="227" y="171"/>
                  </a:lnTo>
                  <a:lnTo>
                    <a:pt x="229" y="162"/>
                  </a:lnTo>
                  <a:lnTo>
                    <a:pt x="229" y="153"/>
                  </a:lnTo>
                  <a:lnTo>
                    <a:pt x="229" y="144"/>
                  </a:lnTo>
                  <a:lnTo>
                    <a:pt x="227" y="137"/>
                  </a:lnTo>
                  <a:lnTo>
                    <a:pt x="224" y="131"/>
                  </a:lnTo>
                  <a:lnTo>
                    <a:pt x="219" y="124"/>
                  </a:lnTo>
                  <a:lnTo>
                    <a:pt x="212" y="112"/>
                  </a:lnTo>
                  <a:lnTo>
                    <a:pt x="206" y="100"/>
                  </a:lnTo>
                  <a:lnTo>
                    <a:pt x="194" y="112"/>
                  </a:lnTo>
                  <a:lnTo>
                    <a:pt x="181" y="121"/>
                  </a:lnTo>
                  <a:lnTo>
                    <a:pt x="174" y="125"/>
                  </a:lnTo>
                  <a:lnTo>
                    <a:pt x="166" y="127"/>
                  </a:lnTo>
                  <a:lnTo>
                    <a:pt x="158" y="129"/>
                  </a:lnTo>
                  <a:lnTo>
                    <a:pt x="147" y="129"/>
                  </a:lnTo>
                  <a:lnTo>
                    <a:pt x="141" y="128"/>
                  </a:lnTo>
                  <a:lnTo>
                    <a:pt x="134" y="127"/>
                  </a:lnTo>
                  <a:lnTo>
                    <a:pt x="128" y="124"/>
                  </a:lnTo>
                  <a:lnTo>
                    <a:pt x="121" y="121"/>
                  </a:lnTo>
                  <a:lnTo>
                    <a:pt x="116" y="116"/>
                  </a:lnTo>
                  <a:lnTo>
                    <a:pt x="111" y="110"/>
                  </a:lnTo>
                  <a:lnTo>
                    <a:pt x="106" y="105"/>
                  </a:lnTo>
                  <a:lnTo>
                    <a:pt x="101" y="98"/>
                  </a:lnTo>
                  <a:lnTo>
                    <a:pt x="97" y="91"/>
                  </a:lnTo>
                  <a:lnTo>
                    <a:pt x="94" y="84"/>
                  </a:lnTo>
                  <a:lnTo>
                    <a:pt x="90" y="75"/>
                  </a:lnTo>
                  <a:lnTo>
                    <a:pt x="87" y="68"/>
                  </a:lnTo>
                  <a:lnTo>
                    <a:pt x="85" y="59"/>
                  </a:lnTo>
                  <a:lnTo>
                    <a:pt x="83" y="51"/>
                  </a:lnTo>
                  <a:lnTo>
                    <a:pt x="82" y="43"/>
                  </a:lnTo>
                  <a:lnTo>
                    <a:pt x="82" y="35"/>
                  </a:lnTo>
                  <a:lnTo>
                    <a:pt x="82" y="28"/>
                  </a:lnTo>
                  <a:lnTo>
                    <a:pt x="83" y="18"/>
                  </a:lnTo>
                  <a:lnTo>
                    <a:pt x="83" y="12"/>
                  </a:lnTo>
                  <a:lnTo>
                    <a:pt x="84" y="7"/>
                  </a:lnTo>
                  <a:lnTo>
                    <a:pt x="86" y="3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78" y="27"/>
                  </a:lnTo>
                  <a:lnTo>
                    <a:pt x="71" y="36"/>
                  </a:lnTo>
                  <a:lnTo>
                    <a:pt x="66" y="44"/>
                  </a:lnTo>
                  <a:lnTo>
                    <a:pt x="60" y="52"/>
                  </a:lnTo>
                  <a:lnTo>
                    <a:pt x="46" y="67"/>
                  </a:lnTo>
                  <a:lnTo>
                    <a:pt x="32" y="82"/>
                  </a:lnTo>
                  <a:lnTo>
                    <a:pt x="26" y="89"/>
                  </a:lnTo>
                  <a:lnTo>
                    <a:pt x="19" y="98"/>
                  </a:lnTo>
                  <a:lnTo>
                    <a:pt x="14" y="106"/>
                  </a:lnTo>
                  <a:lnTo>
                    <a:pt x="10" y="115"/>
                  </a:lnTo>
                  <a:lnTo>
                    <a:pt x="6" y="124"/>
                  </a:lnTo>
                  <a:lnTo>
                    <a:pt x="2" y="135"/>
                  </a:lnTo>
                  <a:lnTo>
                    <a:pt x="0" y="146"/>
                  </a:lnTo>
                  <a:lnTo>
                    <a:pt x="0" y="159"/>
                  </a:lnTo>
                  <a:lnTo>
                    <a:pt x="1" y="175"/>
                  </a:lnTo>
                  <a:lnTo>
                    <a:pt x="3" y="190"/>
                  </a:lnTo>
                  <a:lnTo>
                    <a:pt x="9" y="204"/>
                  </a:lnTo>
                  <a:lnTo>
                    <a:pt x="14" y="218"/>
                  </a:lnTo>
                  <a:lnTo>
                    <a:pt x="21" y="231"/>
                  </a:lnTo>
                  <a:lnTo>
                    <a:pt x="30" y="243"/>
                  </a:lnTo>
                  <a:lnTo>
                    <a:pt x="38" y="255"/>
                  </a:lnTo>
                  <a:lnTo>
                    <a:pt x="47" y="267"/>
                  </a:lnTo>
                  <a:lnTo>
                    <a:pt x="64" y="289"/>
                  </a:lnTo>
                  <a:lnTo>
                    <a:pt x="79" y="314"/>
                  </a:lnTo>
                  <a:lnTo>
                    <a:pt x="85" y="325"/>
                  </a:lnTo>
                  <a:lnTo>
                    <a:pt x="90" y="338"/>
                  </a:lnTo>
                  <a:lnTo>
                    <a:pt x="93" y="351"/>
                  </a:lnTo>
                  <a:lnTo>
                    <a:pt x="94" y="366"/>
                  </a:lnTo>
                  <a:lnTo>
                    <a:pt x="93" y="382"/>
                  </a:lnTo>
                  <a:lnTo>
                    <a:pt x="91" y="397"/>
                  </a:lnTo>
                  <a:lnTo>
                    <a:pt x="86" y="408"/>
                  </a:lnTo>
                  <a:lnTo>
                    <a:pt x="82" y="418"/>
                  </a:lnTo>
                  <a:lnTo>
                    <a:pt x="82" y="443"/>
                  </a:lnTo>
                  <a:lnTo>
                    <a:pt x="82" y="459"/>
                  </a:lnTo>
                  <a:lnTo>
                    <a:pt x="82" y="471"/>
                  </a:lnTo>
                  <a:lnTo>
                    <a:pt x="82" y="483"/>
                  </a:lnTo>
                  <a:lnTo>
                    <a:pt x="82" y="488"/>
                  </a:lnTo>
                  <a:lnTo>
                    <a:pt x="83" y="493"/>
                  </a:lnTo>
                  <a:lnTo>
                    <a:pt x="85" y="499"/>
                  </a:lnTo>
                  <a:lnTo>
                    <a:pt x="87" y="503"/>
                  </a:lnTo>
                  <a:lnTo>
                    <a:pt x="93" y="511"/>
                  </a:lnTo>
                  <a:lnTo>
                    <a:pt x="99" y="518"/>
                  </a:lnTo>
                  <a:lnTo>
                    <a:pt x="107" y="524"/>
                  </a:lnTo>
                  <a:lnTo>
                    <a:pt x="114" y="529"/>
                  </a:lnTo>
                  <a:lnTo>
                    <a:pt x="123" y="533"/>
                  </a:lnTo>
                  <a:lnTo>
                    <a:pt x="129" y="536"/>
                  </a:lnTo>
                  <a:lnTo>
                    <a:pt x="134" y="551"/>
                  </a:lnTo>
                  <a:lnTo>
                    <a:pt x="141" y="565"/>
                  </a:lnTo>
                  <a:lnTo>
                    <a:pt x="149" y="577"/>
                  </a:lnTo>
                  <a:lnTo>
                    <a:pt x="158" y="588"/>
                  </a:lnTo>
                  <a:lnTo>
                    <a:pt x="166" y="598"/>
                  </a:lnTo>
                  <a:lnTo>
                    <a:pt x="176" y="606"/>
                  </a:lnTo>
                  <a:lnTo>
                    <a:pt x="185" y="614"/>
                  </a:lnTo>
                  <a:lnTo>
                    <a:pt x="194" y="619"/>
                  </a:lnTo>
                  <a:lnTo>
                    <a:pt x="194" y="619"/>
                  </a:lnTo>
                  <a:lnTo>
                    <a:pt x="188" y="642"/>
                  </a:lnTo>
                  <a:lnTo>
                    <a:pt x="188" y="642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1227140" y="3894150"/>
              <a:ext cx="293688" cy="196851"/>
            </a:xfrm>
            <a:custGeom>
              <a:avLst/>
              <a:gdLst/>
              <a:ahLst/>
              <a:cxnLst>
                <a:cxn ang="0">
                  <a:pos x="542" y="290"/>
                </a:cxn>
                <a:cxn ang="0">
                  <a:pos x="465" y="290"/>
                </a:cxn>
                <a:cxn ang="0">
                  <a:pos x="462" y="316"/>
                </a:cxn>
                <a:cxn ang="0">
                  <a:pos x="455" y="336"/>
                </a:cxn>
                <a:cxn ang="0">
                  <a:pos x="443" y="351"/>
                </a:cxn>
                <a:cxn ang="0">
                  <a:pos x="425" y="361"/>
                </a:cxn>
                <a:cxn ang="0">
                  <a:pos x="403" y="365"/>
                </a:cxn>
                <a:cxn ang="0">
                  <a:pos x="387" y="364"/>
                </a:cxn>
                <a:cxn ang="0">
                  <a:pos x="374" y="352"/>
                </a:cxn>
                <a:cxn ang="0">
                  <a:pos x="356" y="331"/>
                </a:cxn>
                <a:cxn ang="0">
                  <a:pos x="345" y="325"/>
                </a:cxn>
                <a:cxn ang="0">
                  <a:pos x="334" y="327"/>
                </a:cxn>
                <a:cxn ang="0">
                  <a:pos x="318" y="340"/>
                </a:cxn>
                <a:cxn ang="0">
                  <a:pos x="293" y="364"/>
                </a:cxn>
                <a:cxn ang="0">
                  <a:pos x="277" y="371"/>
                </a:cxn>
                <a:cxn ang="0">
                  <a:pos x="239" y="355"/>
                </a:cxn>
                <a:cxn ang="0">
                  <a:pos x="207" y="343"/>
                </a:cxn>
                <a:cxn ang="0">
                  <a:pos x="192" y="319"/>
                </a:cxn>
                <a:cxn ang="0">
                  <a:pos x="181" y="296"/>
                </a:cxn>
                <a:cxn ang="0">
                  <a:pos x="164" y="281"/>
                </a:cxn>
                <a:cxn ang="0">
                  <a:pos x="134" y="261"/>
                </a:cxn>
                <a:cxn ang="0">
                  <a:pos x="118" y="242"/>
                </a:cxn>
                <a:cxn ang="0">
                  <a:pos x="111" y="226"/>
                </a:cxn>
                <a:cxn ang="0">
                  <a:pos x="109" y="200"/>
                </a:cxn>
                <a:cxn ang="0">
                  <a:pos x="105" y="188"/>
                </a:cxn>
                <a:cxn ang="0">
                  <a:pos x="95" y="177"/>
                </a:cxn>
                <a:cxn ang="0">
                  <a:pos x="72" y="168"/>
                </a:cxn>
                <a:cxn ang="0">
                  <a:pos x="36" y="164"/>
                </a:cxn>
                <a:cxn ang="0">
                  <a:pos x="19" y="158"/>
                </a:cxn>
                <a:cxn ang="0">
                  <a:pos x="8" y="145"/>
                </a:cxn>
                <a:cxn ang="0">
                  <a:pos x="7" y="123"/>
                </a:cxn>
                <a:cxn ang="0">
                  <a:pos x="14" y="106"/>
                </a:cxn>
                <a:cxn ang="0">
                  <a:pos x="23" y="86"/>
                </a:cxn>
                <a:cxn ang="0">
                  <a:pos x="21" y="61"/>
                </a:cxn>
                <a:cxn ang="0">
                  <a:pos x="6" y="36"/>
                </a:cxn>
                <a:cxn ang="0">
                  <a:pos x="19" y="8"/>
                </a:cxn>
                <a:cxn ang="0">
                  <a:pos x="35" y="1"/>
                </a:cxn>
                <a:cxn ang="0">
                  <a:pos x="75" y="3"/>
                </a:cxn>
                <a:cxn ang="0">
                  <a:pos x="125" y="13"/>
                </a:cxn>
                <a:cxn ang="0">
                  <a:pos x="176" y="18"/>
                </a:cxn>
                <a:cxn ang="0">
                  <a:pos x="185" y="32"/>
                </a:cxn>
                <a:cxn ang="0">
                  <a:pos x="222" y="57"/>
                </a:cxn>
                <a:cxn ang="0">
                  <a:pos x="275" y="76"/>
                </a:cxn>
                <a:cxn ang="0">
                  <a:pos x="303" y="76"/>
                </a:cxn>
                <a:cxn ang="0">
                  <a:pos x="322" y="67"/>
                </a:cxn>
                <a:cxn ang="0">
                  <a:pos x="353" y="30"/>
                </a:cxn>
                <a:cxn ang="0">
                  <a:pos x="362" y="60"/>
                </a:cxn>
                <a:cxn ang="0">
                  <a:pos x="370" y="91"/>
                </a:cxn>
                <a:cxn ang="0">
                  <a:pos x="381" y="112"/>
                </a:cxn>
                <a:cxn ang="0">
                  <a:pos x="398" y="124"/>
                </a:cxn>
                <a:cxn ang="0">
                  <a:pos x="436" y="143"/>
                </a:cxn>
                <a:cxn ang="0">
                  <a:pos x="457" y="160"/>
                </a:cxn>
                <a:cxn ang="0">
                  <a:pos x="457" y="176"/>
                </a:cxn>
                <a:cxn ang="0">
                  <a:pos x="443" y="177"/>
                </a:cxn>
                <a:cxn ang="0">
                  <a:pos x="436" y="207"/>
                </a:cxn>
                <a:cxn ang="0">
                  <a:pos x="459" y="225"/>
                </a:cxn>
                <a:cxn ang="0">
                  <a:pos x="498" y="236"/>
                </a:cxn>
                <a:cxn ang="0">
                  <a:pos x="522" y="244"/>
                </a:cxn>
                <a:cxn ang="0">
                  <a:pos x="542" y="262"/>
                </a:cxn>
                <a:cxn ang="0">
                  <a:pos x="554" y="295"/>
                </a:cxn>
              </a:cxnLst>
              <a:rect l="0" t="0" r="r" b="b"/>
              <a:pathLst>
                <a:path w="554" h="372">
                  <a:moveTo>
                    <a:pt x="554" y="295"/>
                  </a:moveTo>
                  <a:lnTo>
                    <a:pt x="548" y="292"/>
                  </a:lnTo>
                  <a:lnTo>
                    <a:pt x="542" y="290"/>
                  </a:lnTo>
                  <a:lnTo>
                    <a:pt x="536" y="290"/>
                  </a:lnTo>
                  <a:lnTo>
                    <a:pt x="530" y="290"/>
                  </a:lnTo>
                  <a:lnTo>
                    <a:pt x="465" y="290"/>
                  </a:lnTo>
                  <a:lnTo>
                    <a:pt x="464" y="299"/>
                  </a:lnTo>
                  <a:lnTo>
                    <a:pt x="464" y="308"/>
                  </a:lnTo>
                  <a:lnTo>
                    <a:pt x="462" y="316"/>
                  </a:lnTo>
                  <a:lnTo>
                    <a:pt x="461" y="324"/>
                  </a:lnTo>
                  <a:lnTo>
                    <a:pt x="458" y="330"/>
                  </a:lnTo>
                  <a:lnTo>
                    <a:pt x="455" y="336"/>
                  </a:lnTo>
                  <a:lnTo>
                    <a:pt x="452" y="342"/>
                  </a:lnTo>
                  <a:lnTo>
                    <a:pt x="447" y="347"/>
                  </a:lnTo>
                  <a:lnTo>
                    <a:pt x="443" y="351"/>
                  </a:lnTo>
                  <a:lnTo>
                    <a:pt x="438" y="356"/>
                  </a:lnTo>
                  <a:lnTo>
                    <a:pt x="431" y="359"/>
                  </a:lnTo>
                  <a:lnTo>
                    <a:pt x="425" y="361"/>
                  </a:lnTo>
                  <a:lnTo>
                    <a:pt x="419" y="363"/>
                  </a:lnTo>
                  <a:lnTo>
                    <a:pt x="411" y="364"/>
                  </a:lnTo>
                  <a:lnTo>
                    <a:pt x="403" y="365"/>
                  </a:lnTo>
                  <a:lnTo>
                    <a:pt x="394" y="365"/>
                  </a:lnTo>
                  <a:lnTo>
                    <a:pt x="390" y="365"/>
                  </a:lnTo>
                  <a:lnTo>
                    <a:pt x="387" y="364"/>
                  </a:lnTo>
                  <a:lnTo>
                    <a:pt x="383" y="362"/>
                  </a:lnTo>
                  <a:lnTo>
                    <a:pt x="379" y="359"/>
                  </a:lnTo>
                  <a:lnTo>
                    <a:pt x="374" y="352"/>
                  </a:lnTo>
                  <a:lnTo>
                    <a:pt x="368" y="345"/>
                  </a:lnTo>
                  <a:lnTo>
                    <a:pt x="362" y="338"/>
                  </a:lnTo>
                  <a:lnTo>
                    <a:pt x="356" y="331"/>
                  </a:lnTo>
                  <a:lnTo>
                    <a:pt x="353" y="328"/>
                  </a:lnTo>
                  <a:lnTo>
                    <a:pt x="350" y="326"/>
                  </a:lnTo>
                  <a:lnTo>
                    <a:pt x="345" y="325"/>
                  </a:lnTo>
                  <a:lnTo>
                    <a:pt x="341" y="325"/>
                  </a:lnTo>
                  <a:lnTo>
                    <a:pt x="337" y="325"/>
                  </a:lnTo>
                  <a:lnTo>
                    <a:pt x="334" y="327"/>
                  </a:lnTo>
                  <a:lnTo>
                    <a:pt x="329" y="329"/>
                  </a:lnTo>
                  <a:lnTo>
                    <a:pt x="325" y="332"/>
                  </a:lnTo>
                  <a:lnTo>
                    <a:pt x="318" y="340"/>
                  </a:lnTo>
                  <a:lnTo>
                    <a:pt x="310" y="348"/>
                  </a:lnTo>
                  <a:lnTo>
                    <a:pt x="303" y="357"/>
                  </a:lnTo>
                  <a:lnTo>
                    <a:pt x="293" y="364"/>
                  </a:lnTo>
                  <a:lnTo>
                    <a:pt x="289" y="367"/>
                  </a:lnTo>
                  <a:lnTo>
                    <a:pt x="283" y="369"/>
                  </a:lnTo>
                  <a:lnTo>
                    <a:pt x="277" y="371"/>
                  </a:lnTo>
                  <a:lnTo>
                    <a:pt x="271" y="372"/>
                  </a:lnTo>
                  <a:lnTo>
                    <a:pt x="256" y="364"/>
                  </a:lnTo>
                  <a:lnTo>
                    <a:pt x="239" y="355"/>
                  </a:lnTo>
                  <a:lnTo>
                    <a:pt x="229" y="350"/>
                  </a:lnTo>
                  <a:lnTo>
                    <a:pt x="219" y="346"/>
                  </a:lnTo>
                  <a:lnTo>
                    <a:pt x="207" y="343"/>
                  </a:lnTo>
                  <a:lnTo>
                    <a:pt x="194" y="342"/>
                  </a:lnTo>
                  <a:lnTo>
                    <a:pt x="193" y="330"/>
                  </a:lnTo>
                  <a:lnTo>
                    <a:pt x="192" y="319"/>
                  </a:lnTo>
                  <a:lnTo>
                    <a:pt x="189" y="310"/>
                  </a:lnTo>
                  <a:lnTo>
                    <a:pt x="186" y="302"/>
                  </a:lnTo>
                  <a:lnTo>
                    <a:pt x="181" y="296"/>
                  </a:lnTo>
                  <a:lnTo>
                    <a:pt x="176" y="291"/>
                  </a:lnTo>
                  <a:lnTo>
                    <a:pt x="171" y="285"/>
                  </a:lnTo>
                  <a:lnTo>
                    <a:pt x="164" y="281"/>
                  </a:lnTo>
                  <a:lnTo>
                    <a:pt x="153" y="274"/>
                  </a:lnTo>
                  <a:lnTo>
                    <a:pt x="140" y="265"/>
                  </a:lnTo>
                  <a:lnTo>
                    <a:pt x="134" y="261"/>
                  </a:lnTo>
                  <a:lnTo>
                    <a:pt x="127" y="256"/>
                  </a:lnTo>
                  <a:lnTo>
                    <a:pt x="122" y="249"/>
                  </a:lnTo>
                  <a:lnTo>
                    <a:pt x="118" y="242"/>
                  </a:lnTo>
                  <a:lnTo>
                    <a:pt x="114" y="236"/>
                  </a:lnTo>
                  <a:lnTo>
                    <a:pt x="112" y="231"/>
                  </a:lnTo>
                  <a:lnTo>
                    <a:pt x="111" y="226"/>
                  </a:lnTo>
                  <a:lnTo>
                    <a:pt x="110" y="221"/>
                  </a:lnTo>
                  <a:lnTo>
                    <a:pt x="109" y="210"/>
                  </a:lnTo>
                  <a:lnTo>
                    <a:pt x="109" y="200"/>
                  </a:lnTo>
                  <a:lnTo>
                    <a:pt x="108" y="195"/>
                  </a:lnTo>
                  <a:lnTo>
                    <a:pt x="107" y="191"/>
                  </a:lnTo>
                  <a:lnTo>
                    <a:pt x="105" y="188"/>
                  </a:lnTo>
                  <a:lnTo>
                    <a:pt x="103" y="183"/>
                  </a:lnTo>
                  <a:lnTo>
                    <a:pt x="100" y="180"/>
                  </a:lnTo>
                  <a:lnTo>
                    <a:pt x="95" y="177"/>
                  </a:lnTo>
                  <a:lnTo>
                    <a:pt x="89" y="174"/>
                  </a:lnTo>
                  <a:lnTo>
                    <a:pt x="83" y="172"/>
                  </a:lnTo>
                  <a:lnTo>
                    <a:pt x="72" y="168"/>
                  </a:lnTo>
                  <a:lnTo>
                    <a:pt x="60" y="166"/>
                  </a:lnTo>
                  <a:lnTo>
                    <a:pt x="47" y="165"/>
                  </a:lnTo>
                  <a:lnTo>
                    <a:pt x="36" y="164"/>
                  </a:lnTo>
                  <a:lnTo>
                    <a:pt x="29" y="163"/>
                  </a:lnTo>
                  <a:lnTo>
                    <a:pt x="24" y="161"/>
                  </a:lnTo>
                  <a:lnTo>
                    <a:pt x="19" y="158"/>
                  </a:lnTo>
                  <a:lnTo>
                    <a:pt x="14" y="155"/>
                  </a:lnTo>
                  <a:lnTo>
                    <a:pt x="11" y="150"/>
                  </a:lnTo>
                  <a:lnTo>
                    <a:pt x="8" y="145"/>
                  </a:lnTo>
                  <a:lnTo>
                    <a:pt x="6" y="139"/>
                  </a:lnTo>
                  <a:lnTo>
                    <a:pt x="6" y="130"/>
                  </a:lnTo>
                  <a:lnTo>
                    <a:pt x="7" y="123"/>
                  </a:lnTo>
                  <a:lnTo>
                    <a:pt x="8" y="116"/>
                  </a:lnTo>
                  <a:lnTo>
                    <a:pt x="11" y="111"/>
                  </a:lnTo>
                  <a:lnTo>
                    <a:pt x="14" y="106"/>
                  </a:lnTo>
                  <a:lnTo>
                    <a:pt x="18" y="100"/>
                  </a:lnTo>
                  <a:lnTo>
                    <a:pt x="21" y="95"/>
                  </a:lnTo>
                  <a:lnTo>
                    <a:pt x="23" y="86"/>
                  </a:lnTo>
                  <a:lnTo>
                    <a:pt x="23" y="77"/>
                  </a:lnTo>
                  <a:lnTo>
                    <a:pt x="23" y="68"/>
                  </a:lnTo>
                  <a:lnTo>
                    <a:pt x="21" y="61"/>
                  </a:lnTo>
                  <a:lnTo>
                    <a:pt x="18" y="55"/>
                  </a:lnTo>
                  <a:lnTo>
                    <a:pt x="13" y="48"/>
                  </a:lnTo>
                  <a:lnTo>
                    <a:pt x="6" y="36"/>
                  </a:lnTo>
                  <a:lnTo>
                    <a:pt x="0" y="24"/>
                  </a:lnTo>
                  <a:lnTo>
                    <a:pt x="9" y="15"/>
                  </a:lnTo>
                  <a:lnTo>
                    <a:pt x="19" y="8"/>
                  </a:lnTo>
                  <a:lnTo>
                    <a:pt x="23" y="5"/>
                  </a:lnTo>
                  <a:lnTo>
                    <a:pt x="29" y="2"/>
                  </a:lnTo>
                  <a:lnTo>
                    <a:pt x="35" y="1"/>
                  </a:lnTo>
                  <a:lnTo>
                    <a:pt x="41" y="0"/>
                  </a:lnTo>
                  <a:lnTo>
                    <a:pt x="58" y="1"/>
                  </a:lnTo>
                  <a:lnTo>
                    <a:pt x="75" y="3"/>
                  </a:lnTo>
                  <a:lnTo>
                    <a:pt x="92" y="6"/>
                  </a:lnTo>
                  <a:lnTo>
                    <a:pt x="109" y="10"/>
                  </a:lnTo>
                  <a:lnTo>
                    <a:pt x="125" y="13"/>
                  </a:lnTo>
                  <a:lnTo>
                    <a:pt x="142" y="15"/>
                  </a:lnTo>
                  <a:lnTo>
                    <a:pt x="159" y="17"/>
                  </a:lnTo>
                  <a:lnTo>
                    <a:pt x="176" y="18"/>
                  </a:lnTo>
                  <a:lnTo>
                    <a:pt x="177" y="23"/>
                  </a:lnTo>
                  <a:lnTo>
                    <a:pt x="180" y="28"/>
                  </a:lnTo>
                  <a:lnTo>
                    <a:pt x="185" y="32"/>
                  </a:lnTo>
                  <a:lnTo>
                    <a:pt x="190" y="38"/>
                  </a:lnTo>
                  <a:lnTo>
                    <a:pt x="204" y="47"/>
                  </a:lnTo>
                  <a:lnTo>
                    <a:pt x="222" y="57"/>
                  </a:lnTo>
                  <a:lnTo>
                    <a:pt x="240" y="65"/>
                  </a:lnTo>
                  <a:lnTo>
                    <a:pt x="258" y="72"/>
                  </a:lnTo>
                  <a:lnTo>
                    <a:pt x="275" y="76"/>
                  </a:lnTo>
                  <a:lnTo>
                    <a:pt x="289" y="77"/>
                  </a:lnTo>
                  <a:lnTo>
                    <a:pt x="295" y="77"/>
                  </a:lnTo>
                  <a:lnTo>
                    <a:pt x="303" y="76"/>
                  </a:lnTo>
                  <a:lnTo>
                    <a:pt x="308" y="75"/>
                  </a:lnTo>
                  <a:lnTo>
                    <a:pt x="313" y="73"/>
                  </a:lnTo>
                  <a:lnTo>
                    <a:pt x="322" y="67"/>
                  </a:lnTo>
                  <a:lnTo>
                    <a:pt x="329" y="60"/>
                  </a:lnTo>
                  <a:lnTo>
                    <a:pt x="341" y="45"/>
                  </a:lnTo>
                  <a:lnTo>
                    <a:pt x="353" y="30"/>
                  </a:lnTo>
                  <a:lnTo>
                    <a:pt x="357" y="40"/>
                  </a:lnTo>
                  <a:lnTo>
                    <a:pt x="360" y="49"/>
                  </a:lnTo>
                  <a:lnTo>
                    <a:pt x="362" y="60"/>
                  </a:lnTo>
                  <a:lnTo>
                    <a:pt x="365" y="70"/>
                  </a:lnTo>
                  <a:lnTo>
                    <a:pt x="368" y="81"/>
                  </a:lnTo>
                  <a:lnTo>
                    <a:pt x="370" y="91"/>
                  </a:lnTo>
                  <a:lnTo>
                    <a:pt x="373" y="99"/>
                  </a:lnTo>
                  <a:lnTo>
                    <a:pt x="377" y="107"/>
                  </a:lnTo>
                  <a:lnTo>
                    <a:pt x="381" y="112"/>
                  </a:lnTo>
                  <a:lnTo>
                    <a:pt x="387" y="116"/>
                  </a:lnTo>
                  <a:lnTo>
                    <a:pt x="392" y="120"/>
                  </a:lnTo>
                  <a:lnTo>
                    <a:pt x="398" y="124"/>
                  </a:lnTo>
                  <a:lnTo>
                    <a:pt x="410" y="131"/>
                  </a:lnTo>
                  <a:lnTo>
                    <a:pt x="423" y="136"/>
                  </a:lnTo>
                  <a:lnTo>
                    <a:pt x="436" y="143"/>
                  </a:lnTo>
                  <a:lnTo>
                    <a:pt x="447" y="150"/>
                  </a:lnTo>
                  <a:lnTo>
                    <a:pt x="453" y="155"/>
                  </a:lnTo>
                  <a:lnTo>
                    <a:pt x="457" y="160"/>
                  </a:lnTo>
                  <a:lnTo>
                    <a:pt x="461" y="165"/>
                  </a:lnTo>
                  <a:lnTo>
                    <a:pt x="465" y="172"/>
                  </a:lnTo>
                  <a:lnTo>
                    <a:pt x="457" y="176"/>
                  </a:lnTo>
                  <a:lnTo>
                    <a:pt x="451" y="178"/>
                  </a:lnTo>
                  <a:lnTo>
                    <a:pt x="447" y="178"/>
                  </a:lnTo>
                  <a:lnTo>
                    <a:pt x="443" y="177"/>
                  </a:lnTo>
                  <a:lnTo>
                    <a:pt x="440" y="175"/>
                  </a:lnTo>
                  <a:lnTo>
                    <a:pt x="436" y="172"/>
                  </a:lnTo>
                  <a:lnTo>
                    <a:pt x="436" y="207"/>
                  </a:lnTo>
                  <a:lnTo>
                    <a:pt x="443" y="214"/>
                  </a:lnTo>
                  <a:lnTo>
                    <a:pt x="452" y="221"/>
                  </a:lnTo>
                  <a:lnTo>
                    <a:pt x="459" y="225"/>
                  </a:lnTo>
                  <a:lnTo>
                    <a:pt x="468" y="229"/>
                  </a:lnTo>
                  <a:lnTo>
                    <a:pt x="484" y="233"/>
                  </a:lnTo>
                  <a:lnTo>
                    <a:pt x="498" y="236"/>
                  </a:lnTo>
                  <a:lnTo>
                    <a:pt x="507" y="238"/>
                  </a:lnTo>
                  <a:lnTo>
                    <a:pt x="514" y="241"/>
                  </a:lnTo>
                  <a:lnTo>
                    <a:pt x="522" y="244"/>
                  </a:lnTo>
                  <a:lnTo>
                    <a:pt x="528" y="248"/>
                  </a:lnTo>
                  <a:lnTo>
                    <a:pt x="536" y="253"/>
                  </a:lnTo>
                  <a:lnTo>
                    <a:pt x="542" y="262"/>
                  </a:lnTo>
                  <a:lnTo>
                    <a:pt x="547" y="272"/>
                  </a:lnTo>
                  <a:lnTo>
                    <a:pt x="554" y="283"/>
                  </a:lnTo>
                  <a:lnTo>
                    <a:pt x="554" y="29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1227140" y="3894150"/>
              <a:ext cx="293688" cy="196851"/>
            </a:xfrm>
            <a:custGeom>
              <a:avLst/>
              <a:gdLst/>
              <a:ahLst/>
              <a:cxnLst>
                <a:cxn ang="0">
                  <a:pos x="542" y="290"/>
                </a:cxn>
                <a:cxn ang="0">
                  <a:pos x="530" y="290"/>
                </a:cxn>
                <a:cxn ang="0">
                  <a:pos x="464" y="299"/>
                </a:cxn>
                <a:cxn ang="0">
                  <a:pos x="461" y="324"/>
                </a:cxn>
                <a:cxn ang="0">
                  <a:pos x="452" y="342"/>
                </a:cxn>
                <a:cxn ang="0">
                  <a:pos x="438" y="356"/>
                </a:cxn>
                <a:cxn ang="0">
                  <a:pos x="419" y="363"/>
                </a:cxn>
                <a:cxn ang="0">
                  <a:pos x="394" y="365"/>
                </a:cxn>
                <a:cxn ang="0">
                  <a:pos x="383" y="362"/>
                </a:cxn>
                <a:cxn ang="0">
                  <a:pos x="368" y="345"/>
                </a:cxn>
                <a:cxn ang="0">
                  <a:pos x="353" y="328"/>
                </a:cxn>
                <a:cxn ang="0">
                  <a:pos x="341" y="325"/>
                </a:cxn>
                <a:cxn ang="0">
                  <a:pos x="329" y="329"/>
                </a:cxn>
                <a:cxn ang="0">
                  <a:pos x="310" y="348"/>
                </a:cxn>
                <a:cxn ang="0">
                  <a:pos x="289" y="367"/>
                </a:cxn>
                <a:cxn ang="0">
                  <a:pos x="271" y="372"/>
                </a:cxn>
                <a:cxn ang="0">
                  <a:pos x="229" y="350"/>
                </a:cxn>
                <a:cxn ang="0">
                  <a:pos x="194" y="342"/>
                </a:cxn>
                <a:cxn ang="0">
                  <a:pos x="189" y="310"/>
                </a:cxn>
                <a:cxn ang="0">
                  <a:pos x="176" y="291"/>
                </a:cxn>
                <a:cxn ang="0">
                  <a:pos x="153" y="274"/>
                </a:cxn>
                <a:cxn ang="0">
                  <a:pos x="127" y="256"/>
                </a:cxn>
                <a:cxn ang="0">
                  <a:pos x="114" y="236"/>
                </a:cxn>
                <a:cxn ang="0">
                  <a:pos x="110" y="221"/>
                </a:cxn>
                <a:cxn ang="0">
                  <a:pos x="108" y="195"/>
                </a:cxn>
                <a:cxn ang="0">
                  <a:pos x="103" y="183"/>
                </a:cxn>
                <a:cxn ang="0">
                  <a:pos x="89" y="174"/>
                </a:cxn>
                <a:cxn ang="0">
                  <a:pos x="60" y="166"/>
                </a:cxn>
                <a:cxn ang="0">
                  <a:pos x="29" y="163"/>
                </a:cxn>
                <a:cxn ang="0">
                  <a:pos x="14" y="155"/>
                </a:cxn>
                <a:cxn ang="0">
                  <a:pos x="6" y="139"/>
                </a:cxn>
                <a:cxn ang="0">
                  <a:pos x="8" y="116"/>
                </a:cxn>
                <a:cxn ang="0">
                  <a:pos x="18" y="100"/>
                </a:cxn>
                <a:cxn ang="0">
                  <a:pos x="23" y="77"/>
                </a:cxn>
                <a:cxn ang="0">
                  <a:pos x="18" y="55"/>
                </a:cxn>
                <a:cxn ang="0">
                  <a:pos x="0" y="24"/>
                </a:cxn>
                <a:cxn ang="0">
                  <a:pos x="23" y="5"/>
                </a:cxn>
                <a:cxn ang="0">
                  <a:pos x="41" y="0"/>
                </a:cxn>
                <a:cxn ang="0">
                  <a:pos x="92" y="6"/>
                </a:cxn>
                <a:cxn ang="0">
                  <a:pos x="142" y="15"/>
                </a:cxn>
                <a:cxn ang="0">
                  <a:pos x="177" y="23"/>
                </a:cxn>
                <a:cxn ang="0">
                  <a:pos x="190" y="38"/>
                </a:cxn>
                <a:cxn ang="0">
                  <a:pos x="240" y="65"/>
                </a:cxn>
                <a:cxn ang="0">
                  <a:pos x="289" y="77"/>
                </a:cxn>
                <a:cxn ang="0">
                  <a:pos x="308" y="75"/>
                </a:cxn>
                <a:cxn ang="0">
                  <a:pos x="329" y="60"/>
                </a:cxn>
                <a:cxn ang="0">
                  <a:pos x="357" y="40"/>
                </a:cxn>
                <a:cxn ang="0">
                  <a:pos x="365" y="70"/>
                </a:cxn>
                <a:cxn ang="0">
                  <a:pos x="373" y="99"/>
                </a:cxn>
                <a:cxn ang="0">
                  <a:pos x="387" y="116"/>
                </a:cxn>
                <a:cxn ang="0">
                  <a:pos x="410" y="131"/>
                </a:cxn>
                <a:cxn ang="0">
                  <a:pos x="447" y="150"/>
                </a:cxn>
                <a:cxn ang="0">
                  <a:pos x="461" y="165"/>
                </a:cxn>
                <a:cxn ang="0">
                  <a:pos x="451" y="178"/>
                </a:cxn>
                <a:cxn ang="0">
                  <a:pos x="440" y="175"/>
                </a:cxn>
                <a:cxn ang="0">
                  <a:pos x="436" y="207"/>
                </a:cxn>
                <a:cxn ang="0">
                  <a:pos x="452" y="221"/>
                </a:cxn>
                <a:cxn ang="0">
                  <a:pos x="484" y="233"/>
                </a:cxn>
                <a:cxn ang="0">
                  <a:pos x="514" y="241"/>
                </a:cxn>
                <a:cxn ang="0">
                  <a:pos x="536" y="253"/>
                </a:cxn>
                <a:cxn ang="0">
                  <a:pos x="554" y="283"/>
                </a:cxn>
                <a:cxn ang="0">
                  <a:pos x="554" y="295"/>
                </a:cxn>
              </a:cxnLst>
              <a:rect l="0" t="0" r="r" b="b"/>
              <a:pathLst>
                <a:path w="554" h="372">
                  <a:moveTo>
                    <a:pt x="554" y="295"/>
                  </a:moveTo>
                  <a:lnTo>
                    <a:pt x="548" y="292"/>
                  </a:lnTo>
                  <a:lnTo>
                    <a:pt x="542" y="290"/>
                  </a:lnTo>
                  <a:lnTo>
                    <a:pt x="536" y="290"/>
                  </a:lnTo>
                  <a:lnTo>
                    <a:pt x="530" y="290"/>
                  </a:lnTo>
                  <a:lnTo>
                    <a:pt x="530" y="290"/>
                  </a:lnTo>
                  <a:lnTo>
                    <a:pt x="465" y="290"/>
                  </a:lnTo>
                  <a:lnTo>
                    <a:pt x="465" y="290"/>
                  </a:lnTo>
                  <a:lnTo>
                    <a:pt x="464" y="299"/>
                  </a:lnTo>
                  <a:lnTo>
                    <a:pt x="464" y="308"/>
                  </a:lnTo>
                  <a:lnTo>
                    <a:pt x="462" y="316"/>
                  </a:lnTo>
                  <a:lnTo>
                    <a:pt x="461" y="324"/>
                  </a:lnTo>
                  <a:lnTo>
                    <a:pt x="458" y="330"/>
                  </a:lnTo>
                  <a:lnTo>
                    <a:pt x="455" y="336"/>
                  </a:lnTo>
                  <a:lnTo>
                    <a:pt x="452" y="342"/>
                  </a:lnTo>
                  <a:lnTo>
                    <a:pt x="447" y="347"/>
                  </a:lnTo>
                  <a:lnTo>
                    <a:pt x="443" y="351"/>
                  </a:lnTo>
                  <a:lnTo>
                    <a:pt x="438" y="356"/>
                  </a:lnTo>
                  <a:lnTo>
                    <a:pt x="431" y="359"/>
                  </a:lnTo>
                  <a:lnTo>
                    <a:pt x="425" y="361"/>
                  </a:lnTo>
                  <a:lnTo>
                    <a:pt x="419" y="363"/>
                  </a:lnTo>
                  <a:lnTo>
                    <a:pt x="411" y="364"/>
                  </a:lnTo>
                  <a:lnTo>
                    <a:pt x="403" y="365"/>
                  </a:lnTo>
                  <a:lnTo>
                    <a:pt x="394" y="365"/>
                  </a:lnTo>
                  <a:lnTo>
                    <a:pt x="390" y="365"/>
                  </a:lnTo>
                  <a:lnTo>
                    <a:pt x="387" y="364"/>
                  </a:lnTo>
                  <a:lnTo>
                    <a:pt x="383" y="362"/>
                  </a:lnTo>
                  <a:lnTo>
                    <a:pt x="379" y="359"/>
                  </a:lnTo>
                  <a:lnTo>
                    <a:pt x="374" y="352"/>
                  </a:lnTo>
                  <a:lnTo>
                    <a:pt x="368" y="345"/>
                  </a:lnTo>
                  <a:lnTo>
                    <a:pt x="362" y="338"/>
                  </a:lnTo>
                  <a:lnTo>
                    <a:pt x="356" y="331"/>
                  </a:lnTo>
                  <a:lnTo>
                    <a:pt x="353" y="328"/>
                  </a:lnTo>
                  <a:lnTo>
                    <a:pt x="350" y="326"/>
                  </a:lnTo>
                  <a:lnTo>
                    <a:pt x="345" y="325"/>
                  </a:lnTo>
                  <a:lnTo>
                    <a:pt x="341" y="325"/>
                  </a:lnTo>
                  <a:lnTo>
                    <a:pt x="337" y="325"/>
                  </a:lnTo>
                  <a:lnTo>
                    <a:pt x="334" y="327"/>
                  </a:lnTo>
                  <a:lnTo>
                    <a:pt x="329" y="329"/>
                  </a:lnTo>
                  <a:lnTo>
                    <a:pt x="325" y="332"/>
                  </a:lnTo>
                  <a:lnTo>
                    <a:pt x="318" y="340"/>
                  </a:lnTo>
                  <a:lnTo>
                    <a:pt x="310" y="348"/>
                  </a:lnTo>
                  <a:lnTo>
                    <a:pt x="303" y="357"/>
                  </a:lnTo>
                  <a:lnTo>
                    <a:pt x="293" y="364"/>
                  </a:lnTo>
                  <a:lnTo>
                    <a:pt x="289" y="367"/>
                  </a:lnTo>
                  <a:lnTo>
                    <a:pt x="283" y="369"/>
                  </a:lnTo>
                  <a:lnTo>
                    <a:pt x="277" y="371"/>
                  </a:lnTo>
                  <a:lnTo>
                    <a:pt x="271" y="372"/>
                  </a:lnTo>
                  <a:lnTo>
                    <a:pt x="256" y="364"/>
                  </a:lnTo>
                  <a:lnTo>
                    <a:pt x="239" y="355"/>
                  </a:lnTo>
                  <a:lnTo>
                    <a:pt x="229" y="350"/>
                  </a:lnTo>
                  <a:lnTo>
                    <a:pt x="219" y="346"/>
                  </a:lnTo>
                  <a:lnTo>
                    <a:pt x="207" y="343"/>
                  </a:lnTo>
                  <a:lnTo>
                    <a:pt x="194" y="342"/>
                  </a:lnTo>
                  <a:lnTo>
                    <a:pt x="193" y="330"/>
                  </a:lnTo>
                  <a:lnTo>
                    <a:pt x="192" y="319"/>
                  </a:lnTo>
                  <a:lnTo>
                    <a:pt x="189" y="310"/>
                  </a:lnTo>
                  <a:lnTo>
                    <a:pt x="186" y="302"/>
                  </a:lnTo>
                  <a:lnTo>
                    <a:pt x="181" y="296"/>
                  </a:lnTo>
                  <a:lnTo>
                    <a:pt x="176" y="291"/>
                  </a:lnTo>
                  <a:lnTo>
                    <a:pt x="171" y="285"/>
                  </a:lnTo>
                  <a:lnTo>
                    <a:pt x="164" y="281"/>
                  </a:lnTo>
                  <a:lnTo>
                    <a:pt x="153" y="274"/>
                  </a:lnTo>
                  <a:lnTo>
                    <a:pt x="140" y="265"/>
                  </a:lnTo>
                  <a:lnTo>
                    <a:pt x="134" y="261"/>
                  </a:lnTo>
                  <a:lnTo>
                    <a:pt x="127" y="256"/>
                  </a:lnTo>
                  <a:lnTo>
                    <a:pt x="122" y="249"/>
                  </a:lnTo>
                  <a:lnTo>
                    <a:pt x="118" y="242"/>
                  </a:lnTo>
                  <a:lnTo>
                    <a:pt x="114" y="236"/>
                  </a:lnTo>
                  <a:lnTo>
                    <a:pt x="112" y="231"/>
                  </a:lnTo>
                  <a:lnTo>
                    <a:pt x="111" y="226"/>
                  </a:lnTo>
                  <a:lnTo>
                    <a:pt x="110" y="221"/>
                  </a:lnTo>
                  <a:lnTo>
                    <a:pt x="109" y="210"/>
                  </a:lnTo>
                  <a:lnTo>
                    <a:pt x="109" y="200"/>
                  </a:lnTo>
                  <a:lnTo>
                    <a:pt x="108" y="195"/>
                  </a:lnTo>
                  <a:lnTo>
                    <a:pt x="107" y="191"/>
                  </a:lnTo>
                  <a:lnTo>
                    <a:pt x="105" y="188"/>
                  </a:lnTo>
                  <a:lnTo>
                    <a:pt x="103" y="183"/>
                  </a:lnTo>
                  <a:lnTo>
                    <a:pt x="100" y="180"/>
                  </a:lnTo>
                  <a:lnTo>
                    <a:pt x="95" y="177"/>
                  </a:lnTo>
                  <a:lnTo>
                    <a:pt x="89" y="174"/>
                  </a:lnTo>
                  <a:lnTo>
                    <a:pt x="83" y="172"/>
                  </a:lnTo>
                  <a:lnTo>
                    <a:pt x="72" y="168"/>
                  </a:lnTo>
                  <a:lnTo>
                    <a:pt x="60" y="166"/>
                  </a:lnTo>
                  <a:lnTo>
                    <a:pt x="47" y="165"/>
                  </a:lnTo>
                  <a:lnTo>
                    <a:pt x="36" y="164"/>
                  </a:lnTo>
                  <a:lnTo>
                    <a:pt x="29" y="163"/>
                  </a:lnTo>
                  <a:lnTo>
                    <a:pt x="24" y="161"/>
                  </a:lnTo>
                  <a:lnTo>
                    <a:pt x="19" y="158"/>
                  </a:lnTo>
                  <a:lnTo>
                    <a:pt x="14" y="155"/>
                  </a:lnTo>
                  <a:lnTo>
                    <a:pt x="11" y="150"/>
                  </a:lnTo>
                  <a:lnTo>
                    <a:pt x="8" y="145"/>
                  </a:lnTo>
                  <a:lnTo>
                    <a:pt x="6" y="139"/>
                  </a:lnTo>
                  <a:lnTo>
                    <a:pt x="6" y="130"/>
                  </a:lnTo>
                  <a:lnTo>
                    <a:pt x="7" y="123"/>
                  </a:lnTo>
                  <a:lnTo>
                    <a:pt x="8" y="116"/>
                  </a:lnTo>
                  <a:lnTo>
                    <a:pt x="11" y="111"/>
                  </a:lnTo>
                  <a:lnTo>
                    <a:pt x="14" y="106"/>
                  </a:lnTo>
                  <a:lnTo>
                    <a:pt x="18" y="100"/>
                  </a:lnTo>
                  <a:lnTo>
                    <a:pt x="21" y="95"/>
                  </a:lnTo>
                  <a:lnTo>
                    <a:pt x="23" y="86"/>
                  </a:lnTo>
                  <a:lnTo>
                    <a:pt x="23" y="77"/>
                  </a:lnTo>
                  <a:lnTo>
                    <a:pt x="23" y="68"/>
                  </a:lnTo>
                  <a:lnTo>
                    <a:pt x="21" y="61"/>
                  </a:lnTo>
                  <a:lnTo>
                    <a:pt x="18" y="55"/>
                  </a:lnTo>
                  <a:lnTo>
                    <a:pt x="13" y="48"/>
                  </a:lnTo>
                  <a:lnTo>
                    <a:pt x="6" y="36"/>
                  </a:lnTo>
                  <a:lnTo>
                    <a:pt x="0" y="24"/>
                  </a:lnTo>
                  <a:lnTo>
                    <a:pt x="9" y="15"/>
                  </a:lnTo>
                  <a:lnTo>
                    <a:pt x="19" y="8"/>
                  </a:lnTo>
                  <a:lnTo>
                    <a:pt x="23" y="5"/>
                  </a:lnTo>
                  <a:lnTo>
                    <a:pt x="29" y="2"/>
                  </a:lnTo>
                  <a:lnTo>
                    <a:pt x="35" y="1"/>
                  </a:lnTo>
                  <a:lnTo>
                    <a:pt x="41" y="0"/>
                  </a:lnTo>
                  <a:lnTo>
                    <a:pt x="58" y="1"/>
                  </a:lnTo>
                  <a:lnTo>
                    <a:pt x="75" y="3"/>
                  </a:lnTo>
                  <a:lnTo>
                    <a:pt x="92" y="6"/>
                  </a:lnTo>
                  <a:lnTo>
                    <a:pt x="109" y="10"/>
                  </a:lnTo>
                  <a:lnTo>
                    <a:pt x="125" y="13"/>
                  </a:lnTo>
                  <a:lnTo>
                    <a:pt x="142" y="15"/>
                  </a:lnTo>
                  <a:lnTo>
                    <a:pt x="159" y="17"/>
                  </a:lnTo>
                  <a:lnTo>
                    <a:pt x="176" y="18"/>
                  </a:lnTo>
                  <a:lnTo>
                    <a:pt x="177" y="23"/>
                  </a:lnTo>
                  <a:lnTo>
                    <a:pt x="180" y="28"/>
                  </a:lnTo>
                  <a:lnTo>
                    <a:pt x="185" y="32"/>
                  </a:lnTo>
                  <a:lnTo>
                    <a:pt x="190" y="38"/>
                  </a:lnTo>
                  <a:lnTo>
                    <a:pt x="204" y="47"/>
                  </a:lnTo>
                  <a:lnTo>
                    <a:pt x="222" y="57"/>
                  </a:lnTo>
                  <a:lnTo>
                    <a:pt x="240" y="65"/>
                  </a:lnTo>
                  <a:lnTo>
                    <a:pt x="258" y="72"/>
                  </a:lnTo>
                  <a:lnTo>
                    <a:pt x="275" y="76"/>
                  </a:lnTo>
                  <a:lnTo>
                    <a:pt x="289" y="77"/>
                  </a:lnTo>
                  <a:lnTo>
                    <a:pt x="295" y="77"/>
                  </a:lnTo>
                  <a:lnTo>
                    <a:pt x="303" y="76"/>
                  </a:lnTo>
                  <a:lnTo>
                    <a:pt x="308" y="75"/>
                  </a:lnTo>
                  <a:lnTo>
                    <a:pt x="313" y="73"/>
                  </a:lnTo>
                  <a:lnTo>
                    <a:pt x="322" y="67"/>
                  </a:lnTo>
                  <a:lnTo>
                    <a:pt x="329" y="60"/>
                  </a:lnTo>
                  <a:lnTo>
                    <a:pt x="341" y="45"/>
                  </a:lnTo>
                  <a:lnTo>
                    <a:pt x="353" y="30"/>
                  </a:lnTo>
                  <a:lnTo>
                    <a:pt x="357" y="40"/>
                  </a:lnTo>
                  <a:lnTo>
                    <a:pt x="360" y="49"/>
                  </a:lnTo>
                  <a:lnTo>
                    <a:pt x="362" y="60"/>
                  </a:lnTo>
                  <a:lnTo>
                    <a:pt x="365" y="70"/>
                  </a:lnTo>
                  <a:lnTo>
                    <a:pt x="368" y="81"/>
                  </a:lnTo>
                  <a:lnTo>
                    <a:pt x="370" y="91"/>
                  </a:lnTo>
                  <a:lnTo>
                    <a:pt x="373" y="99"/>
                  </a:lnTo>
                  <a:lnTo>
                    <a:pt x="377" y="107"/>
                  </a:lnTo>
                  <a:lnTo>
                    <a:pt x="381" y="112"/>
                  </a:lnTo>
                  <a:lnTo>
                    <a:pt x="387" y="116"/>
                  </a:lnTo>
                  <a:lnTo>
                    <a:pt x="392" y="120"/>
                  </a:lnTo>
                  <a:lnTo>
                    <a:pt x="398" y="124"/>
                  </a:lnTo>
                  <a:lnTo>
                    <a:pt x="410" y="131"/>
                  </a:lnTo>
                  <a:lnTo>
                    <a:pt x="423" y="136"/>
                  </a:lnTo>
                  <a:lnTo>
                    <a:pt x="436" y="143"/>
                  </a:lnTo>
                  <a:lnTo>
                    <a:pt x="447" y="150"/>
                  </a:lnTo>
                  <a:lnTo>
                    <a:pt x="453" y="155"/>
                  </a:lnTo>
                  <a:lnTo>
                    <a:pt x="457" y="160"/>
                  </a:lnTo>
                  <a:lnTo>
                    <a:pt x="461" y="165"/>
                  </a:lnTo>
                  <a:lnTo>
                    <a:pt x="465" y="172"/>
                  </a:lnTo>
                  <a:lnTo>
                    <a:pt x="457" y="176"/>
                  </a:lnTo>
                  <a:lnTo>
                    <a:pt x="451" y="178"/>
                  </a:lnTo>
                  <a:lnTo>
                    <a:pt x="447" y="178"/>
                  </a:lnTo>
                  <a:lnTo>
                    <a:pt x="443" y="177"/>
                  </a:lnTo>
                  <a:lnTo>
                    <a:pt x="440" y="175"/>
                  </a:lnTo>
                  <a:lnTo>
                    <a:pt x="436" y="172"/>
                  </a:lnTo>
                  <a:lnTo>
                    <a:pt x="436" y="172"/>
                  </a:lnTo>
                  <a:lnTo>
                    <a:pt x="436" y="207"/>
                  </a:lnTo>
                  <a:lnTo>
                    <a:pt x="436" y="207"/>
                  </a:lnTo>
                  <a:lnTo>
                    <a:pt x="443" y="214"/>
                  </a:lnTo>
                  <a:lnTo>
                    <a:pt x="452" y="221"/>
                  </a:lnTo>
                  <a:lnTo>
                    <a:pt x="459" y="225"/>
                  </a:lnTo>
                  <a:lnTo>
                    <a:pt x="468" y="229"/>
                  </a:lnTo>
                  <a:lnTo>
                    <a:pt x="484" y="233"/>
                  </a:lnTo>
                  <a:lnTo>
                    <a:pt x="498" y="236"/>
                  </a:lnTo>
                  <a:lnTo>
                    <a:pt x="507" y="238"/>
                  </a:lnTo>
                  <a:lnTo>
                    <a:pt x="514" y="241"/>
                  </a:lnTo>
                  <a:lnTo>
                    <a:pt x="522" y="244"/>
                  </a:lnTo>
                  <a:lnTo>
                    <a:pt x="528" y="248"/>
                  </a:lnTo>
                  <a:lnTo>
                    <a:pt x="536" y="253"/>
                  </a:lnTo>
                  <a:lnTo>
                    <a:pt x="542" y="262"/>
                  </a:lnTo>
                  <a:lnTo>
                    <a:pt x="547" y="272"/>
                  </a:lnTo>
                  <a:lnTo>
                    <a:pt x="554" y="283"/>
                  </a:lnTo>
                  <a:lnTo>
                    <a:pt x="554" y="283"/>
                  </a:lnTo>
                  <a:lnTo>
                    <a:pt x="554" y="295"/>
                  </a:lnTo>
                  <a:lnTo>
                    <a:pt x="554" y="295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931865" y="4078301"/>
              <a:ext cx="311151" cy="252413"/>
            </a:xfrm>
            <a:custGeom>
              <a:avLst/>
              <a:gdLst/>
              <a:ahLst/>
              <a:cxnLst>
                <a:cxn ang="0">
                  <a:pos x="89" y="61"/>
                </a:cxn>
                <a:cxn ang="0">
                  <a:pos x="96" y="69"/>
                </a:cxn>
                <a:cxn ang="0">
                  <a:pos x="106" y="70"/>
                </a:cxn>
                <a:cxn ang="0">
                  <a:pos x="115" y="68"/>
                </a:cxn>
                <a:cxn ang="0">
                  <a:pos x="127" y="55"/>
                </a:cxn>
                <a:cxn ang="0">
                  <a:pos x="138" y="44"/>
                </a:cxn>
                <a:cxn ang="0">
                  <a:pos x="148" y="42"/>
                </a:cxn>
                <a:cxn ang="0">
                  <a:pos x="192" y="42"/>
                </a:cxn>
                <a:cxn ang="0">
                  <a:pos x="218" y="38"/>
                </a:cxn>
                <a:cxn ang="0">
                  <a:pos x="248" y="29"/>
                </a:cxn>
                <a:cxn ang="0">
                  <a:pos x="283" y="24"/>
                </a:cxn>
                <a:cxn ang="0">
                  <a:pos x="311" y="29"/>
                </a:cxn>
                <a:cxn ang="0">
                  <a:pos x="337" y="38"/>
                </a:cxn>
                <a:cxn ang="0">
                  <a:pos x="374" y="41"/>
                </a:cxn>
                <a:cxn ang="0">
                  <a:pos x="408" y="30"/>
                </a:cxn>
                <a:cxn ang="0">
                  <a:pos x="431" y="9"/>
                </a:cxn>
                <a:cxn ang="0">
                  <a:pos x="436" y="36"/>
                </a:cxn>
                <a:cxn ang="0">
                  <a:pos x="436" y="64"/>
                </a:cxn>
                <a:cxn ang="0">
                  <a:pos x="441" y="79"/>
                </a:cxn>
                <a:cxn ang="0">
                  <a:pos x="461" y="100"/>
                </a:cxn>
                <a:cxn ang="0">
                  <a:pos x="483" y="112"/>
                </a:cxn>
                <a:cxn ang="0">
                  <a:pos x="503" y="153"/>
                </a:cxn>
                <a:cxn ang="0">
                  <a:pos x="530" y="182"/>
                </a:cxn>
                <a:cxn ang="0">
                  <a:pos x="542" y="218"/>
                </a:cxn>
                <a:cxn ang="0">
                  <a:pos x="547" y="247"/>
                </a:cxn>
                <a:cxn ang="0">
                  <a:pos x="554" y="258"/>
                </a:cxn>
                <a:cxn ang="0">
                  <a:pos x="579" y="268"/>
                </a:cxn>
                <a:cxn ang="0">
                  <a:pos x="584" y="302"/>
                </a:cxn>
                <a:cxn ang="0">
                  <a:pos x="573" y="316"/>
                </a:cxn>
                <a:cxn ang="0">
                  <a:pos x="572" y="331"/>
                </a:cxn>
                <a:cxn ang="0">
                  <a:pos x="569" y="353"/>
                </a:cxn>
                <a:cxn ang="0">
                  <a:pos x="561" y="373"/>
                </a:cxn>
                <a:cxn ang="0">
                  <a:pos x="535" y="401"/>
                </a:cxn>
                <a:cxn ang="0">
                  <a:pos x="491" y="429"/>
                </a:cxn>
                <a:cxn ang="0">
                  <a:pos x="444" y="452"/>
                </a:cxn>
                <a:cxn ang="0">
                  <a:pos x="379" y="469"/>
                </a:cxn>
                <a:cxn ang="0">
                  <a:pos x="355" y="444"/>
                </a:cxn>
                <a:cxn ang="0">
                  <a:pos x="332" y="428"/>
                </a:cxn>
                <a:cxn ang="0">
                  <a:pos x="313" y="424"/>
                </a:cxn>
                <a:cxn ang="0">
                  <a:pos x="296" y="428"/>
                </a:cxn>
                <a:cxn ang="0">
                  <a:pos x="282" y="442"/>
                </a:cxn>
                <a:cxn ang="0">
                  <a:pos x="268" y="457"/>
                </a:cxn>
                <a:cxn ang="0">
                  <a:pos x="248" y="460"/>
                </a:cxn>
                <a:cxn ang="0">
                  <a:pos x="228" y="453"/>
                </a:cxn>
                <a:cxn ang="0">
                  <a:pos x="205" y="424"/>
                </a:cxn>
                <a:cxn ang="0">
                  <a:pos x="186" y="395"/>
                </a:cxn>
                <a:cxn ang="0">
                  <a:pos x="171" y="388"/>
                </a:cxn>
                <a:cxn ang="0">
                  <a:pos x="155" y="394"/>
                </a:cxn>
                <a:cxn ang="0">
                  <a:pos x="141" y="403"/>
                </a:cxn>
                <a:cxn ang="0">
                  <a:pos x="125" y="407"/>
                </a:cxn>
                <a:cxn ang="0">
                  <a:pos x="114" y="402"/>
                </a:cxn>
                <a:cxn ang="0">
                  <a:pos x="102" y="382"/>
                </a:cxn>
                <a:cxn ang="0">
                  <a:pos x="99" y="353"/>
                </a:cxn>
                <a:cxn ang="0">
                  <a:pos x="92" y="310"/>
                </a:cxn>
                <a:cxn ang="0">
                  <a:pos x="84" y="301"/>
                </a:cxn>
                <a:cxn ang="0">
                  <a:pos x="71" y="300"/>
                </a:cxn>
                <a:cxn ang="0">
                  <a:pos x="36" y="300"/>
                </a:cxn>
                <a:cxn ang="0">
                  <a:pos x="14" y="296"/>
                </a:cxn>
                <a:cxn ang="0">
                  <a:pos x="2" y="280"/>
                </a:cxn>
                <a:cxn ang="0">
                  <a:pos x="1" y="247"/>
                </a:cxn>
                <a:cxn ang="0">
                  <a:pos x="14" y="192"/>
                </a:cxn>
                <a:cxn ang="0">
                  <a:pos x="36" y="137"/>
                </a:cxn>
                <a:cxn ang="0">
                  <a:pos x="74" y="68"/>
                </a:cxn>
              </a:cxnLst>
              <a:rect l="0" t="0" r="r" b="b"/>
              <a:pathLst>
                <a:path w="589" h="477">
                  <a:moveTo>
                    <a:pt x="88" y="47"/>
                  </a:moveTo>
                  <a:lnTo>
                    <a:pt x="89" y="54"/>
                  </a:lnTo>
                  <a:lnTo>
                    <a:pt x="89" y="61"/>
                  </a:lnTo>
                  <a:lnTo>
                    <a:pt x="91" y="65"/>
                  </a:lnTo>
                  <a:lnTo>
                    <a:pt x="94" y="68"/>
                  </a:lnTo>
                  <a:lnTo>
                    <a:pt x="96" y="69"/>
                  </a:lnTo>
                  <a:lnTo>
                    <a:pt x="99" y="70"/>
                  </a:lnTo>
                  <a:lnTo>
                    <a:pt x="102" y="70"/>
                  </a:lnTo>
                  <a:lnTo>
                    <a:pt x="106" y="70"/>
                  </a:lnTo>
                  <a:lnTo>
                    <a:pt x="109" y="70"/>
                  </a:lnTo>
                  <a:lnTo>
                    <a:pt x="113" y="69"/>
                  </a:lnTo>
                  <a:lnTo>
                    <a:pt x="115" y="68"/>
                  </a:lnTo>
                  <a:lnTo>
                    <a:pt x="118" y="66"/>
                  </a:lnTo>
                  <a:lnTo>
                    <a:pt x="122" y="62"/>
                  </a:lnTo>
                  <a:lnTo>
                    <a:pt x="127" y="55"/>
                  </a:lnTo>
                  <a:lnTo>
                    <a:pt x="132" y="50"/>
                  </a:lnTo>
                  <a:lnTo>
                    <a:pt x="136" y="46"/>
                  </a:lnTo>
                  <a:lnTo>
                    <a:pt x="138" y="44"/>
                  </a:lnTo>
                  <a:lnTo>
                    <a:pt x="141" y="43"/>
                  </a:lnTo>
                  <a:lnTo>
                    <a:pt x="145" y="42"/>
                  </a:lnTo>
                  <a:lnTo>
                    <a:pt x="148" y="42"/>
                  </a:lnTo>
                  <a:lnTo>
                    <a:pt x="169" y="42"/>
                  </a:lnTo>
                  <a:lnTo>
                    <a:pt x="183" y="42"/>
                  </a:lnTo>
                  <a:lnTo>
                    <a:pt x="192" y="42"/>
                  </a:lnTo>
                  <a:lnTo>
                    <a:pt x="201" y="42"/>
                  </a:lnTo>
                  <a:lnTo>
                    <a:pt x="210" y="41"/>
                  </a:lnTo>
                  <a:lnTo>
                    <a:pt x="218" y="38"/>
                  </a:lnTo>
                  <a:lnTo>
                    <a:pt x="228" y="35"/>
                  </a:lnTo>
                  <a:lnTo>
                    <a:pt x="237" y="32"/>
                  </a:lnTo>
                  <a:lnTo>
                    <a:pt x="248" y="29"/>
                  </a:lnTo>
                  <a:lnTo>
                    <a:pt x="258" y="27"/>
                  </a:lnTo>
                  <a:lnTo>
                    <a:pt x="270" y="25"/>
                  </a:lnTo>
                  <a:lnTo>
                    <a:pt x="283" y="24"/>
                  </a:lnTo>
                  <a:lnTo>
                    <a:pt x="294" y="25"/>
                  </a:lnTo>
                  <a:lnTo>
                    <a:pt x="302" y="27"/>
                  </a:lnTo>
                  <a:lnTo>
                    <a:pt x="311" y="29"/>
                  </a:lnTo>
                  <a:lnTo>
                    <a:pt x="319" y="32"/>
                  </a:lnTo>
                  <a:lnTo>
                    <a:pt x="328" y="35"/>
                  </a:lnTo>
                  <a:lnTo>
                    <a:pt x="337" y="38"/>
                  </a:lnTo>
                  <a:lnTo>
                    <a:pt x="348" y="41"/>
                  </a:lnTo>
                  <a:lnTo>
                    <a:pt x="360" y="42"/>
                  </a:lnTo>
                  <a:lnTo>
                    <a:pt x="374" y="41"/>
                  </a:lnTo>
                  <a:lnTo>
                    <a:pt x="387" y="38"/>
                  </a:lnTo>
                  <a:lnTo>
                    <a:pt x="399" y="34"/>
                  </a:lnTo>
                  <a:lnTo>
                    <a:pt x="408" y="30"/>
                  </a:lnTo>
                  <a:lnTo>
                    <a:pt x="418" y="24"/>
                  </a:lnTo>
                  <a:lnTo>
                    <a:pt x="425" y="16"/>
                  </a:lnTo>
                  <a:lnTo>
                    <a:pt x="431" y="9"/>
                  </a:lnTo>
                  <a:lnTo>
                    <a:pt x="436" y="0"/>
                  </a:lnTo>
                  <a:lnTo>
                    <a:pt x="436" y="21"/>
                  </a:lnTo>
                  <a:lnTo>
                    <a:pt x="436" y="36"/>
                  </a:lnTo>
                  <a:lnTo>
                    <a:pt x="436" y="47"/>
                  </a:lnTo>
                  <a:lnTo>
                    <a:pt x="436" y="59"/>
                  </a:lnTo>
                  <a:lnTo>
                    <a:pt x="436" y="64"/>
                  </a:lnTo>
                  <a:lnTo>
                    <a:pt x="437" y="69"/>
                  </a:lnTo>
                  <a:lnTo>
                    <a:pt x="439" y="75"/>
                  </a:lnTo>
                  <a:lnTo>
                    <a:pt x="441" y="79"/>
                  </a:lnTo>
                  <a:lnTo>
                    <a:pt x="447" y="87"/>
                  </a:lnTo>
                  <a:lnTo>
                    <a:pt x="453" y="94"/>
                  </a:lnTo>
                  <a:lnTo>
                    <a:pt x="461" y="100"/>
                  </a:lnTo>
                  <a:lnTo>
                    <a:pt x="468" y="105"/>
                  </a:lnTo>
                  <a:lnTo>
                    <a:pt x="477" y="109"/>
                  </a:lnTo>
                  <a:lnTo>
                    <a:pt x="483" y="112"/>
                  </a:lnTo>
                  <a:lnTo>
                    <a:pt x="488" y="127"/>
                  </a:lnTo>
                  <a:lnTo>
                    <a:pt x="495" y="141"/>
                  </a:lnTo>
                  <a:lnTo>
                    <a:pt x="503" y="153"/>
                  </a:lnTo>
                  <a:lnTo>
                    <a:pt x="512" y="164"/>
                  </a:lnTo>
                  <a:lnTo>
                    <a:pt x="520" y="174"/>
                  </a:lnTo>
                  <a:lnTo>
                    <a:pt x="530" y="182"/>
                  </a:lnTo>
                  <a:lnTo>
                    <a:pt x="539" y="190"/>
                  </a:lnTo>
                  <a:lnTo>
                    <a:pt x="548" y="195"/>
                  </a:lnTo>
                  <a:lnTo>
                    <a:pt x="542" y="218"/>
                  </a:lnTo>
                  <a:lnTo>
                    <a:pt x="542" y="232"/>
                  </a:lnTo>
                  <a:lnTo>
                    <a:pt x="546" y="243"/>
                  </a:lnTo>
                  <a:lnTo>
                    <a:pt x="547" y="247"/>
                  </a:lnTo>
                  <a:lnTo>
                    <a:pt x="549" y="251"/>
                  </a:lnTo>
                  <a:lnTo>
                    <a:pt x="552" y="254"/>
                  </a:lnTo>
                  <a:lnTo>
                    <a:pt x="554" y="258"/>
                  </a:lnTo>
                  <a:lnTo>
                    <a:pt x="562" y="263"/>
                  </a:lnTo>
                  <a:lnTo>
                    <a:pt x="569" y="266"/>
                  </a:lnTo>
                  <a:lnTo>
                    <a:pt x="579" y="268"/>
                  </a:lnTo>
                  <a:lnTo>
                    <a:pt x="589" y="271"/>
                  </a:lnTo>
                  <a:lnTo>
                    <a:pt x="589" y="295"/>
                  </a:lnTo>
                  <a:lnTo>
                    <a:pt x="584" y="302"/>
                  </a:lnTo>
                  <a:lnTo>
                    <a:pt x="579" y="309"/>
                  </a:lnTo>
                  <a:lnTo>
                    <a:pt x="575" y="313"/>
                  </a:lnTo>
                  <a:lnTo>
                    <a:pt x="573" y="316"/>
                  </a:lnTo>
                  <a:lnTo>
                    <a:pt x="572" y="319"/>
                  </a:lnTo>
                  <a:lnTo>
                    <a:pt x="571" y="324"/>
                  </a:lnTo>
                  <a:lnTo>
                    <a:pt x="572" y="331"/>
                  </a:lnTo>
                  <a:lnTo>
                    <a:pt x="572" y="338"/>
                  </a:lnTo>
                  <a:lnTo>
                    <a:pt x="571" y="346"/>
                  </a:lnTo>
                  <a:lnTo>
                    <a:pt x="569" y="353"/>
                  </a:lnTo>
                  <a:lnTo>
                    <a:pt x="567" y="360"/>
                  </a:lnTo>
                  <a:lnTo>
                    <a:pt x="564" y="366"/>
                  </a:lnTo>
                  <a:lnTo>
                    <a:pt x="561" y="373"/>
                  </a:lnTo>
                  <a:lnTo>
                    <a:pt x="556" y="379"/>
                  </a:lnTo>
                  <a:lnTo>
                    <a:pt x="547" y="390"/>
                  </a:lnTo>
                  <a:lnTo>
                    <a:pt x="535" y="401"/>
                  </a:lnTo>
                  <a:lnTo>
                    <a:pt x="521" y="411"/>
                  </a:lnTo>
                  <a:lnTo>
                    <a:pt x="506" y="420"/>
                  </a:lnTo>
                  <a:lnTo>
                    <a:pt x="491" y="429"/>
                  </a:lnTo>
                  <a:lnTo>
                    <a:pt x="475" y="437"/>
                  </a:lnTo>
                  <a:lnTo>
                    <a:pt x="460" y="445"/>
                  </a:lnTo>
                  <a:lnTo>
                    <a:pt x="444" y="452"/>
                  </a:lnTo>
                  <a:lnTo>
                    <a:pt x="414" y="465"/>
                  </a:lnTo>
                  <a:lnTo>
                    <a:pt x="389" y="477"/>
                  </a:lnTo>
                  <a:lnTo>
                    <a:pt x="379" y="469"/>
                  </a:lnTo>
                  <a:lnTo>
                    <a:pt x="370" y="461"/>
                  </a:lnTo>
                  <a:lnTo>
                    <a:pt x="363" y="452"/>
                  </a:lnTo>
                  <a:lnTo>
                    <a:pt x="355" y="444"/>
                  </a:lnTo>
                  <a:lnTo>
                    <a:pt x="347" y="436"/>
                  </a:lnTo>
                  <a:lnTo>
                    <a:pt x="337" y="430"/>
                  </a:lnTo>
                  <a:lnTo>
                    <a:pt x="332" y="428"/>
                  </a:lnTo>
                  <a:lnTo>
                    <a:pt x="327" y="426"/>
                  </a:lnTo>
                  <a:lnTo>
                    <a:pt x="320" y="425"/>
                  </a:lnTo>
                  <a:lnTo>
                    <a:pt x="313" y="424"/>
                  </a:lnTo>
                  <a:lnTo>
                    <a:pt x="305" y="425"/>
                  </a:lnTo>
                  <a:lnTo>
                    <a:pt x="300" y="426"/>
                  </a:lnTo>
                  <a:lnTo>
                    <a:pt x="296" y="428"/>
                  </a:lnTo>
                  <a:lnTo>
                    <a:pt x="291" y="430"/>
                  </a:lnTo>
                  <a:lnTo>
                    <a:pt x="286" y="435"/>
                  </a:lnTo>
                  <a:lnTo>
                    <a:pt x="282" y="442"/>
                  </a:lnTo>
                  <a:lnTo>
                    <a:pt x="278" y="448"/>
                  </a:lnTo>
                  <a:lnTo>
                    <a:pt x="272" y="453"/>
                  </a:lnTo>
                  <a:lnTo>
                    <a:pt x="268" y="457"/>
                  </a:lnTo>
                  <a:lnTo>
                    <a:pt x="263" y="458"/>
                  </a:lnTo>
                  <a:lnTo>
                    <a:pt x="255" y="459"/>
                  </a:lnTo>
                  <a:lnTo>
                    <a:pt x="248" y="460"/>
                  </a:lnTo>
                  <a:lnTo>
                    <a:pt x="240" y="459"/>
                  </a:lnTo>
                  <a:lnTo>
                    <a:pt x="234" y="457"/>
                  </a:lnTo>
                  <a:lnTo>
                    <a:pt x="228" y="453"/>
                  </a:lnTo>
                  <a:lnTo>
                    <a:pt x="222" y="448"/>
                  </a:lnTo>
                  <a:lnTo>
                    <a:pt x="213" y="437"/>
                  </a:lnTo>
                  <a:lnTo>
                    <a:pt x="205" y="424"/>
                  </a:lnTo>
                  <a:lnTo>
                    <a:pt x="198" y="411"/>
                  </a:lnTo>
                  <a:lnTo>
                    <a:pt x="189" y="400"/>
                  </a:lnTo>
                  <a:lnTo>
                    <a:pt x="186" y="395"/>
                  </a:lnTo>
                  <a:lnTo>
                    <a:pt x="181" y="392"/>
                  </a:lnTo>
                  <a:lnTo>
                    <a:pt x="177" y="390"/>
                  </a:lnTo>
                  <a:lnTo>
                    <a:pt x="171" y="388"/>
                  </a:lnTo>
                  <a:lnTo>
                    <a:pt x="165" y="390"/>
                  </a:lnTo>
                  <a:lnTo>
                    <a:pt x="160" y="392"/>
                  </a:lnTo>
                  <a:lnTo>
                    <a:pt x="155" y="394"/>
                  </a:lnTo>
                  <a:lnTo>
                    <a:pt x="151" y="398"/>
                  </a:lnTo>
                  <a:lnTo>
                    <a:pt x="146" y="401"/>
                  </a:lnTo>
                  <a:lnTo>
                    <a:pt x="141" y="403"/>
                  </a:lnTo>
                  <a:lnTo>
                    <a:pt x="136" y="405"/>
                  </a:lnTo>
                  <a:lnTo>
                    <a:pt x="130" y="407"/>
                  </a:lnTo>
                  <a:lnTo>
                    <a:pt x="125" y="407"/>
                  </a:lnTo>
                  <a:lnTo>
                    <a:pt x="121" y="405"/>
                  </a:lnTo>
                  <a:lnTo>
                    <a:pt x="117" y="403"/>
                  </a:lnTo>
                  <a:lnTo>
                    <a:pt x="114" y="402"/>
                  </a:lnTo>
                  <a:lnTo>
                    <a:pt x="108" y="397"/>
                  </a:lnTo>
                  <a:lnTo>
                    <a:pt x="105" y="390"/>
                  </a:lnTo>
                  <a:lnTo>
                    <a:pt x="102" y="382"/>
                  </a:lnTo>
                  <a:lnTo>
                    <a:pt x="101" y="373"/>
                  </a:lnTo>
                  <a:lnTo>
                    <a:pt x="100" y="363"/>
                  </a:lnTo>
                  <a:lnTo>
                    <a:pt x="99" y="353"/>
                  </a:lnTo>
                  <a:lnTo>
                    <a:pt x="98" y="334"/>
                  </a:lnTo>
                  <a:lnTo>
                    <a:pt x="95" y="317"/>
                  </a:lnTo>
                  <a:lnTo>
                    <a:pt x="92" y="310"/>
                  </a:lnTo>
                  <a:lnTo>
                    <a:pt x="89" y="304"/>
                  </a:lnTo>
                  <a:lnTo>
                    <a:pt x="86" y="303"/>
                  </a:lnTo>
                  <a:lnTo>
                    <a:pt x="84" y="301"/>
                  </a:lnTo>
                  <a:lnTo>
                    <a:pt x="81" y="300"/>
                  </a:lnTo>
                  <a:lnTo>
                    <a:pt x="77" y="300"/>
                  </a:lnTo>
                  <a:lnTo>
                    <a:pt x="71" y="300"/>
                  </a:lnTo>
                  <a:lnTo>
                    <a:pt x="63" y="300"/>
                  </a:lnTo>
                  <a:lnTo>
                    <a:pt x="51" y="300"/>
                  </a:lnTo>
                  <a:lnTo>
                    <a:pt x="36" y="300"/>
                  </a:lnTo>
                  <a:lnTo>
                    <a:pt x="28" y="300"/>
                  </a:lnTo>
                  <a:lnTo>
                    <a:pt x="20" y="298"/>
                  </a:lnTo>
                  <a:lnTo>
                    <a:pt x="14" y="296"/>
                  </a:lnTo>
                  <a:lnTo>
                    <a:pt x="9" y="292"/>
                  </a:lnTo>
                  <a:lnTo>
                    <a:pt x="5" y="286"/>
                  </a:lnTo>
                  <a:lnTo>
                    <a:pt x="2" y="280"/>
                  </a:lnTo>
                  <a:lnTo>
                    <a:pt x="1" y="274"/>
                  </a:lnTo>
                  <a:lnTo>
                    <a:pt x="0" y="265"/>
                  </a:lnTo>
                  <a:lnTo>
                    <a:pt x="1" y="247"/>
                  </a:lnTo>
                  <a:lnTo>
                    <a:pt x="4" y="229"/>
                  </a:lnTo>
                  <a:lnTo>
                    <a:pt x="8" y="210"/>
                  </a:lnTo>
                  <a:lnTo>
                    <a:pt x="14" y="192"/>
                  </a:lnTo>
                  <a:lnTo>
                    <a:pt x="21" y="173"/>
                  </a:lnTo>
                  <a:lnTo>
                    <a:pt x="29" y="154"/>
                  </a:lnTo>
                  <a:lnTo>
                    <a:pt x="36" y="137"/>
                  </a:lnTo>
                  <a:lnTo>
                    <a:pt x="45" y="120"/>
                  </a:lnTo>
                  <a:lnTo>
                    <a:pt x="61" y="92"/>
                  </a:lnTo>
                  <a:lnTo>
                    <a:pt x="74" y="68"/>
                  </a:lnTo>
                  <a:lnTo>
                    <a:pt x="85" y="52"/>
                  </a:lnTo>
                  <a:lnTo>
                    <a:pt x="88" y="47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931865" y="4078301"/>
              <a:ext cx="311151" cy="252413"/>
            </a:xfrm>
            <a:custGeom>
              <a:avLst/>
              <a:gdLst/>
              <a:ahLst/>
              <a:cxnLst>
                <a:cxn ang="0">
                  <a:pos x="89" y="54"/>
                </a:cxn>
                <a:cxn ang="0">
                  <a:pos x="96" y="69"/>
                </a:cxn>
                <a:cxn ang="0">
                  <a:pos x="109" y="70"/>
                </a:cxn>
                <a:cxn ang="0">
                  <a:pos x="122" y="62"/>
                </a:cxn>
                <a:cxn ang="0">
                  <a:pos x="138" y="44"/>
                </a:cxn>
                <a:cxn ang="0">
                  <a:pos x="169" y="42"/>
                </a:cxn>
                <a:cxn ang="0">
                  <a:pos x="210" y="41"/>
                </a:cxn>
                <a:cxn ang="0">
                  <a:pos x="248" y="29"/>
                </a:cxn>
                <a:cxn ang="0">
                  <a:pos x="294" y="25"/>
                </a:cxn>
                <a:cxn ang="0">
                  <a:pos x="328" y="35"/>
                </a:cxn>
                <a:cxn ang="0">
                  <a:pos x="374" y="41"/>
                </a:cxn>
                <a:cxn ang="0">
                  <a:pos x="418" y="24"/>
                </a:cxn>
                <a:cxn ang="0">
                  <a:pos x="436" y="21"/>
                </a:cxn>
                <a:cxn ang="0">
                  <a:pos x="436" y="64"/>
                </a:cxn>
                <a:cxn ang="0">
                  <a:pos x="447" y="87"/>
                </a:cxn>
                <a:cxn ang="0">
                  <a:pos x="477" y="109"/>
                </a:cxn>
                <a:cxn ang="0">
                  <a:pos x="503" y="153"/>
                </a:cxn>
                <a:cxn ang="0">
                  <a:pos x="539" y="190"/>
                </a:cxn>
                <a:cxn ang="0">
                  <a:pos x="542" y="218"/>
                </a:cxn>
                <a:cxn ang="0">
                  <a:pos x="549" y="251"/>
                </a:cxn>
                <a:cxn ang="0">
                  <a:pos x="569" y="266"/>
                </a:cxn>
                <a:cxn ang="0">
                  <a:pos x="589" y="295"/>
                </a:cxn>
                <a:cxn ang="0">
                  <a:pos x="575" y="313"/>
                </a:cxn>
                <a:cxn ang="0">
                  <a:pos x="572" y="331"/>
                </a:cxn>
                <a:cxn ang="0">
                  <a:pos x="567" y="360"/>
                </a:cxn>
                <a:cxn ang="0">
                  <a:pos x="547" y="390"/>
                </a:cxn>
                <a:cxn ang="0">
                  <a:pos x="491" y="429"/>
                </a:cxn>
                <a:cxn ang="0">
                  <a:pos x="414" y="465"/>
                </a:cxn>
                <a:cxn ang="0">
                  <a:pos x="363" y="452"/>
                </a:cxn>
                <a:cxn ang="0">
                  <a:pos x="332" y="428"/>
                </a:cxn>
                <a:cxn ang="0">
                  <a:pos x="305" y="425"/>
                </a:cxn>
                <a:cxn ang="0">
                  <a:pos x="286" y="435"/>
                </a:cxn>
                <a:cxn ang="0">
                  <a:pos x="268" y="457"/>
                </a:cxn>
                <a:cxn ang="0">
                  <a:pos x="240" y="459"/>
                </a:cxn>
                <a:cxn ang="0">
                  <a:pos x="213" y="437"/>
                </a:cxn>
                <a:cxn ang="0">
                  <a:pos x="186" y="395"/>
                </a:cxn>
                <a:cxn ang="0">
                  <a:pos x="165" y="390"/>
                </a:cxn>
                <a:cxn ang="0">
                  <a:pos x="146" y="401"/>
                </a:cxn>
                <a:cxn ang="0">
                  <a:pos x="125" y="407"/>
                </a:cxn>
                <a:cxn ang="0">
                  <a:pos x="108" y="397"/>
                </a:cxn>
                <a:cxn ang="0">
                  <a:pos x="100" y="363"/>
                </a:cxn>
                <a:cxn ang="0">
                  <a:pos x="92" y="310"/>
                </a:cxn>
                <a:cxn ang="0">
                  <a:pos x="81" y="300"/>
                </a:cxn>
                <a:cxn ang="0">
                  <a:pos x="51" y="300"/>
                </a:cxn>
                <a:cxn ang="0">
                  <a:pos x="14" y="296"/>
                </a:cxn>
                <a:cxn ang="0">
                  <a:pos x="1" y="274"/>
                </a:cxn>
                <a:cxn ang="0">
                  <a:pos x="8" y="210"/>
                </a:cxn>
                <a:cxn ang="0">
                  <a:pos x="36" y="137"/>
                </a:cxn>
                <a:cxn ang="0">
                  <a:pos x="85" y="52"/>
                </a:cxn>
              </a:cxnLst>
              <a:rect l="0" t="0" r="r" b="b"/>
              <a:pathLst>
                <a:path w="589" h="477">
                  <a:moveTo>
                    <a:pt x="88" y="47"/>
                  </a:moveTo>
                  <a:lnTo>
                    <a:pt x="88" y="47"/>
                  </a:lnTo>
                  <a:lnTo>
                    <a:pt x="88" y="47"/>
                  </a:lnTo>
                  <a:lnTo>
                    <a:pt x="89" y="54"/>
                  </a:lnTo>
                  <a:lnTo>
                    <a:pt x="89" y="61"/>
                  </a:lnTo>
                  <a:lnTo>
                    <a:pt x="91" y="65"/>
                  </a:lnTo>
                  <a:lnTo>
                    <a:pt x="94" y="68"/>
                  </a:lnTo>
                  <a:lnTo>
                    <a:pt x="96" y="69"/>
                  </a:lnTo>
                  <a:lnTo>
                    <a:pt x="99" y="70"/>
                  </a:lnTo>
                  <a:lnTo>
                    <a:pt x="102" y="70"/>
                  </a:lnTo>
                  <a:lnTo>
                    <a:pt x="106" y="70"/>
                  </a:lnTo>
                  <a:lnTo>
                    <a:pt x="109" y="70"/>
                  </a:lnTo>
                  <a:lnTo>
                    <a:pt x="113" y="69"/>
                  </a:lnTo>
                  <a:lnTo>
                    <a:pt x="115" y="68"/>
                  </a:lnTo>
                  <a:lnTo>
                    <a:pt x="118" y="66"/>
                  </a:lnTo>
                  <a:lnTo>
                    <a:pt x="122" y="62"/>
                  </a:lnTo>
                  <a:lnTo>
                    <a:pt x="127" y="55"/>
                  </a:lnTo>
                  <a:lnTo>
                    <a:pt x="132" y="50"/>
                  </a:lnTo>
                  <a:lnTo>
                    <a:pt x="136" y="46"/>
                  </a:lnTo>
                  <a:lnTo>
                    <a:pt x="138" y="44"/>
                  </a:lnTo>
                  <a:lnTo>
                    <a:pt x="141" y="43"/>
                  </a:lnTo>
                  <a:lnTo>
                    <a:pt x="145" y="42"/>
                  </a:lnTo>
                  <a:lnTo>
                    <a:pt x="148" y="42"/>
                  </a:lnTo>
                  <a:lnTo>
                    <a:pt x="169" y="42"/>
                  </a:lnTo>
                  <a:lnTo>
                    <a:pt x="183" y="42"/>
                  </a:lnTo>
                  <a:lnTo>
                    <a:pt x="192" y="42"/>
                  </a:lnTo>
                  <a:lnTo>
                    <a:pt x="201" y="42"/>
                  </a:lnTo>
                  <a:lnTo>
                    <a:pt x="210" y="41"/>
                  </a:lnTo>
                  <a:lnTo>
                    <a:pt x="218" y="38"/>
                  </a:lnTo>
                  <a:lnTo>
                    <a:pt x="228" y="35"/>
                  </a:lnTo>
                  <a:lnTo>
                    <a:pt x="237" y="32"/>
                  </a:lnTo>
                  <a:lnTo>
                    <a:pt x="248" y="29"/>
                  </a:lnTo>
                  <a:lnTo>
                    <a:pt x="258" y="27"/>
                  </a:lnTo>
                  <a:lnTo>
                    <a:pt x="270" y="25"/>
                  </a:lnTo>
                  <a:lnTo>
                    <a:pt x="283" y="24"/>
                  </a:lnTo>
                  <a:lnTo>
                    <a:pt x="294" y="25"/>
                  </a:lnTo>
                  <a:lnTo>
                    <a:pt x="302" y="27"/>
                  </a:lnTo>
                  <a:lnTo>
                    <a:pt x="311" y="29"/>
                  </a:lnTo>
                  <a:lnTo>
                    <a:pt x="319" y="32"/>
                  </a:lnTo>
                  <a:lnTo>
                    <a:pt x="328" y="35"/>
                  </a:lnTo>
                  <a:lnTo>
                    <a:pt x="337" y="38"/>
                  </a:lnTo>
                  <a:lnTo>
                    <a:pt x="348" y="41"/>
                  </a:lnTo>
                  <a:lnTo>
                    <a:pt x="360" y="42"/>
                  </a:lnTo>
                  <a:lnTo>
                    <a:pt x="374" y="41"/>
                  </a:lnTo>
                  <a:lnTo>
                    <a:pt x="387" y="38"/>
                  </a:lnTo>
                  <a:lnTo>
                    <a:pt x="399" y="34"/>
                  </a:lnTo>
                  <a:lnTo>
                    <a:pt x="408" y="30"/>
                  </a:lnTo>
                  <a:lnTo>
                    <a:pt x="418" y="24"/>
                  </a:lnTo>
                  <a:lnTo>
                    <a:pt x="425" y="16"/>
                  </a:lnTo>
                  <a:lnTo>
                    <a:pt x="431" y="9"/>
                  </a:lnTo>
                  <a:lnTo>
                    <a:pt x="436" y="0"/>
                  </a:lnTo>
                  <a:lnTo>
                    <a:pt x="436" y="21"/>
                  </a:lnTo>
                  <a:lnTo>
                    <a:pt x="436" y="36"/>
                  </a:lnTo>
                  <a:lnTo>
                    <a:pt x="436" y="47"/>
                  </a:lnTo>
                  <a:lnTo>
                    <a:pt x="436" y="59"/>
                  </a:lnTo>
                  <a:lnTo>
                    <a:pt x="436" y="64"/>
                  </a:lnTo>
                  <a:lnTo>
                    <a:pt x="437" y="69"/>
                  </a:lnTo>
                  <a:lnTo>
                    <a:pt x="439" y="75"/>
                  </a:lnTo>
                  <a:lnTo>
                    <a:pt x="441" y="79"/>
                  </a:lnTo>
                  <a:lnTo>
                    <a:pt x="447" y="87"/>
                  </a:lnTo>
                  <a:lnTo>
                    <a:pt x="453" y="94"/>
                  </a:lnTo>
                  <a:lnTo>
                    <a:pt x="461" y="100"/>
                  </a:lnTo>
                  <a:lnTo>
                    <a:pt x="468" y="105"/>
                  </a:lnTo>
                  <a:lnTo>
                    <a:pt x="477" y="109"/>
                  </a:lnTo>
                  <a:lnTo>
                    <a:pt x="483" y="112"/>
                  </a:lnTo>
                  <a:lnTo>
                    <a:pt x="488" y="127"/>
                  </a:lnTo>
                  <a:lnTo>
                    <a:pt x="495" y="141"/>
                  </a:lnTo>
                  <a:lnTo>
                    <a:pt x="503" y="153"/>
                  </a:lnTo>
                  <a:lnTo>
                    <a:pt x="512" y="164"/>
                  </a:lnTo>
                  <a:lnTo>
                    <a:pt x="520" y="174"/>
                  </a:lnTo>
                  <a:lnTo>
                    <a:pt x="530" y="182"/>
                  </a:lnTo>
                  <a:lnTo>
                    <a:pt x="539" y="190"/>
                  </a:lnTo>
                  <a:lnTo>
                    <a:pt x="548" y="195"/>
                  </a:lnTo>
                  <a:lnTo>
                    <a:pt x="548" y="195"/>
                  </a:lnTo>
                  <a:lnTo>
                    <a:pt x="542" y="218"/>
                  </a:lnTo>
                  <a:lnTo>
                    <a:pt x="542" y="218"/>
                  </a:lnTo>
                  <a:lnTo>
                    <a:pt x="542" y="232"/>
                  </a:lnTo>
                  <a:lnTo>
                    <a:pt x="546" y="243"/>
                  </a:lnTo>
                  <a:lnTo>
                    <a:pt x="547" y="247"/>
                  </a:lnTo>
                  <a:lnTo>
                    <a:pt x="549" y="251"/>
                  </a:lnTo>
                  <a:lnTo>
                    <a:pt x="552" y="254"/>
                  </a:lnTo>
                  <a:lnTo>
                    <a:pt x="554" y="258"/>
                  </a:lnTo>
                  <a:lnTo>
                    <a:pt x="562" y="263"/>
                  </a:lnTo>
                  <a:lnTo>
                    <a:pt x="569" y="266"/>
                  </a:lnTo>
                  <a:lnTo>
                    <a:pt x="579" y="268"/>
                  </a:lnTo>
                  <a:lnTo>
                    <a:pt x="589" y="271"/>
                  </a:lnTo>
                  <a:lnTo>
                    <a:pt x="589" y="271"/>
                  </a:lnTo>
                  <a:lnTo>
                    <a:pt x="589" y="295"/>
                  </a:lnTo>
                  <a:lnTo>
                    <a:pt x="589" y="295"/>
                  </a:lnTo>
                  <a:lnTo>
                    <a:pt x="584" y="302"/>
                  </a:lnTo>
                  <a:lnTo>
                    <a:pt x="579" y="309"/>
                  </a:lnTo>
                  <a:lnTo>
                    <a:pt x="575" y="313"/>
                  </a:lnTo>
                  <a:lnTo>
                    <a:pt x="573" y="316"/>
                  </a:lnTo>
                  <a:lnTo>
                    <a:pt x="572" y="319"/>
                  </a:lnTo>
                  <a:lnTo>
                    <a:pt x="571" y="324"/>
                  </a:lnTo>
                  <a:lnTo>
                    <a:pt x="572" y="331"/>
                  </a:lnTo>
                  <a:lnTo>
                    <a:pt x="572" y="338"/>
                  </a:lnTo>
                  <a:lnTo>
                    <a:pt x="571" y="346"/>
                  </a:lnTo>
                  <a:lnTo>
                    <a:pt x="569" y="353"/>
                  </a:lnTo>
                  <a:lnTo>
                    <a:pt x="567" y="360"/>
                  </a:lnTo>
                  <a:lnTo>
                    <a:pt x="564" y="366"/>
                  </a:lnTo>
                  <a:lnTo>
                    <a:pt x="561" y="373"/>
                  </a:lnTo>
                  <a:lnTo>
                    <a:pt x="556" y="379"/>
                  </a:lnTo>
                  <a:lnTo>
                    <a:pt x="547" y="390"/>
                  </a:lnTo>
                  <a:lnTo>
                    <a:pt x="535" y="401"/>
                  </a:lnTo>
                  <a:lnTo>
                    <a:pt x="521" y="411"/>
                  </a:lnTo>
                  <a:lnTo>
                    <a:pt x="506" y="420"/>
                  </a:lnTo>
                  <a:lnTo>
                    <a:pt x="491" y="429"/>
                  </a:lnTo>
                  <a:lnTo>
                    <a:pt x="475" y="437"/>
                  </a:lnTo>
                  <a:lnTo>
                    <a:pt x="460" y="445"/>
                  </a:lnTo>
                  <a:lnTo>
                    <a:pt x="444" y="452"/>
                  </a:lnTo>
                  <a:lnTo>
                    <a:pt x="414" y="465"/>
                  </a:lnTo>
                  <a:lnTo>
                    <a:pt x="389" y="477"/>
                  </a:lnTo>
                  <a:lnTo>
                    <a:pt x="379" y="469"/>
                  </a:lnTo>
                  <a:lnTo>
                    <a:pt x="370" y="461"/>
                  </a:lnTo>
                  <a:lnTo>
                    <a:pt x="363" y="452"/>
                  </a:lnTo>
                  <a:lnTo>
                    <a:pt x="355" y="444"/>
                  </a:lnTo>
                  <a:lnTo>
                    <a:pt x="347" y="436"/>
                  </a:lnTo>
                  <a:lnTo>
                    <a:pt x="337" y="430"/>
                  </a:lnTo>
                  <a:lnTo>
                    <a:pt x="332" y="428"/>
                  </a:lnTo>
                  <a:lnTo>
                    <a:pt x="327" y="426"/>
                  </a:lnTo>
                  <a:lnTo>
                    <a:pt x="320" y="425"/>
                  </a:lnTo>
                  <a:lnTo>
                    <a:pt x="313" y="424"/>
                  </a:lnTo>
                  <a:lnTo>
                    <a:pt x="305" y="425"/>
                  </a:lnTo>
                  <a:lnTo>
                    <a:pt x="300" y="426"/>
                  </a:lnTo>
                  <a:lnTo>
                    <a:pt x="296" y="428"/>
                  </a:lnTo>
                  <a:lnTo>
                    <a:pt x="291" y="430"/>
                  </a:lnTo>
                  <a:lnTo>
                    <a:pt x="286" y="435"/>
                  </a:lnTo>
                  <a:lnTo>
                    <a:pt x="282" y="442"/>
                  </a:lnTo>
                  <a:lnTo>
                    <a:pt x="278" y="448"/>
                  </a:lnTo>
                  <a:lnTo>
                    <a:pt x="272" y="453"/>
                  </a:lnTo>
                  <a:lnTo>
                    <a:pt x="268" y="457"/>
                  </a:lnTo>
                  <a:lnTo>
                    <a:pt x="263" y="458"/>
                  </a:lnTo>
                  <a:lnTo>
                    <a:pt x="255" y="459"/>
                  </a:lnTo>
                  <a:lnTo>
                    <a:pt x="248" y="460"/>
                  </a:lnTo>
                  <a:lnTo>
                    <a:pt x="240" y="459"/>
                  </a:lnTo>
                  <a:lnTo>
                    <a:pt x="234" y="457"/>
                  </a:lnTo>
                  <a:lnTo>
                    <a:pt x="228" y="453"/>
                  </a:lnTo>
                  <a:lnTo>
                    <a:pt x="222" y="448"/>
                  </a:lnTo>
                  <a:lnTo>
                    <a:pt x="213" y="437"/>
                  </a:lnTo>
                  <a:lnTo>
                    <a:pt x="205" y="424"/>
                  </a:lnTo>
                  <a:lnTo>
                    <a:pt x="198" y="411"/>
                  </a:lnTo>
                  <a:lnTo>
                    <a:pt x="189" y="400"/>
                  </a:lnTo>
                  <a:lnTo>
                    <a:pt x="186" y="395"/>
                  </a:lnTo>
                  <a:lnTo>
                    <a:pt x="181" y="392"/>
                  </a:lnTo>
                  <a:lnTo>
                    <a:pt x="177" y="390"/>
                  </a:lnTo>
                  <a:lnTo>
                    <a:pt x="171" y="388"/>
                  </a:lnTo>
                  <a:lnTo>
                    <a:pt x="165" y="390"/>
                  </a:lnTo>
                  <a:lnTo>
                    <a:pt x="160" y="392"/>
                  </a:lnTo>
                  <a:lnTo>
                    <a:pt x="155" y="394"/>
                  </a:lnTo>
                  <a:lnTo>
                    <a:pt x="151" y="398"/>
                  </a:lnTo>
                  <a:lnTo>
                    <a:pt x="146" y="401"/>
                  </a:lnTo>
                  <a:lnTo>
                    <a:pt x="141" y="403"/>
                  </a:lnTo>
                  <a:lnTo>
                    <a:pt x="136" y="405"/>
                  </a:lnTo>
                  <a:lnTo>
                    <a:pt x="130" y="407"/>
                  </a:lnTo>
                  <a:lnTo>
                    <a:pt x="125" y="407"/>
                  </a:lnTo>
                  <a:lnTo>
                    <a:pt x="121" y="405"/>
                  </a:lnTo>
                  <a:lnTo>
                    <a:pt x="117" y="403"/>
                  </a:lnTo>
                  <a:lnTo>
                    <a:pt x="114" y="402"/>
                  </a:lnTo>
                  <a:lnTo>
                    <a:pt x="108" y="397"/>
                  </a:lnTo>
                  <a:lnTo>
                    <a:pt x="105" y="390"/>
                  </a:lnTo>
                  <a:lnTo>
                    <a:pt x="102" y="382"/>
                  </a:lnTo>
                  <a:lnTo>
                    <a:pt x="101" y="373"/>
                  </a:lnTo>
                  <a:lnTo>
                    <a:pt x="100" y="363"/>
                  </a:lnTo>
                  <a:lnTo>
                    <a:pt x="99" y="353"/>
                  </a:lnTo>
                  <a:lnTo>
                    <a:pt x="98" y="334"/>
                  </a:lnTo>
                  <a:lnTo>
                    <a:pt x="95" y="317"/>
                  </a:lnTo>
                  <a:lnTo>
                    <a:pt x="92" y="310"/>
                  </a:lnTo>
                  <a:lnTo>
                    <a:pt x="89" y="304"/>
                  </a:lnTo>
                  <a:lnTo>
                    <a:pt x="86" y="303"/>
                  </a:lnTo>
                  <a:lnTo>
                    <a:pt x="84" y="301"/>
                  </a:lnTo>
                  <a:lnTo>
                    <a:pt x="81" y="300"/>
                  </a:lnTo>
                  <a:lnTo>
                    <a:pt x="77" y="300"/>
                  </a:lnTo>
                  <a:lnTo>
                    <a:pt x="71" y="300"/>
                  </a:lnTo>
                  <a:lnTo>
                    <a:pt x="63" y="300"/>
                  </a:lnTo>
                  <a:lnTo>
                    <a:pt x="51" y="300"/>
                  </a:lnTo>
                  <a:lnTo>
                    <a:pt x="36" y="300"/>
                  </a:lnTo>
                  <a:lnTo>
                    <a:pt x="28" y="300"/>
                  </a:lnTo>
                  <a:lnTo>
                    <a:pt x="20" y="298"/>
                  </a:lnTo>
                  <a:lnTo>
                    <a:pt x="14" y="296"/>
                  </a:lnTo>
                  <a:lnTo>
                    <a:pt x="9" y="292"/>
                  </a:lnTo>
                  <a:lnTo>
                    <a:pt x="5" y="286"/>
                  </a:lnTo>
                  <a:lnTo>
                    <a:pt x="2" y="280"/>
                  </a:lnTo>
                  <a:lnTo>
                    <a:pt x="1" y="274"/>
                  </a:lnTo>
                  <a:lnTo>
                    <a:pt x="0" y="265"/>
                  </a:lnTo>
                  <a:lnTo>
                    <a:pt x="1" y="247"/>
                  </a:lnTo>
                  <a:lnTo>
                    <a:pt x="4" y="229"/>
                  </a:lnTo>
                  <a:lnTo>
                    <a:pt x="8" y="210"/>
                  </a:lnTo>
                  <a:lnTo>
                    <a:pt x="14" y="192"/>
                  </a:lnTo>
                  <a:lnTo>
                    <a:pt x="21" y="173"/>
                  </a:lnTo>
                  <a:lnTo>
                    <a:pt x="29" y="154"/>
                  </a:lnTo>
                  <a:lnTo>
                    <a:pt x="36" y="137"/>
                  </a:lnTo>
                  <a:lnTo>
                    <a:pt x="45" y="120"/>
                  </a:lnTo>
                  <a:lnTo>
                    <a:pt x="61" y="92"/>
                  </a:lnTo>
                  <a:lnTo>
                    <a:pt x="74" y="68"/>
                  </a:lnTo>
                  <a:lnTo>
                    <a:pt x="85" y="52"/>
                  </a:lnTo>
                  <a:lnTo>
                    <a:pt x="88" y="47"/>
                  </a:lnTo>
                  <a:lnTo>
                    <a:pt x="88" y="47"/>
                  </a:lnTo>
                  <a:lnTo>
                    <a:pt x="88" y="47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682627" y="3832238"/>
              <a:ext cx="282576" cy="201613"/>
            </a:xfrm>
            <a:custGeom>
              <a:avLst/>
              <a:gdLst/>
              <a:ahLst/>
              <a:cxnLst>
                <a:cxn ang="0">
                  <a:pos x="484" y="317"/>
                </a:cxn>
                <a:cxn ang="0">
                  <a:pos x="459" y="329"/>
                </a:cxn>
                <a:cxn ang="0">
                  <a:pos x="442" y="327"/>
                </a:cxn>
                <a:cxn ang="0">
                  <a:pos x="432" y="317"/>
                </a:cxn>
                <a:cxn ang="0">
                  <a:pos x="418" y="312"/>
                </a:cxn>
                <a:cxn ang="0">
                  <a:pos x="407" y="316"/>
                </a:cxn>
                <a:cxn ang="0">
                  <a:pos x="395" y="332"/>
                </a:cxn>
                <a:cxn ang="0">
                  <a:pos x="384" y="349"/>
                </a:cxn>
                <a:cxn ang="0">
                  <a:pos x="370" y="353"/>
                </a:cxn>
                <a:cxn ang="0">
                  <a:pos x="353" y="349"/>
                </a:cxn>
                <a:cxn ang="0">
                  <a:pos x="332" y="330"/>
                </a:cxn>
                <a:cxn ang="0">
                  <a:pos x="307" y="310"/>
                </a:cxn>
                <a:cxn ang="0">
                  <a:pos x="288" y="306"/>
                </a:cxn>
                <a:cxn ang="0">
                  <a:pos x="257" y="313"/>
                </a:cxn>
                <a:cxn ang="0">
                  <a:pos x="235" y="330"/>
                </a:cxn>
                <a:cxn ang="0">
                  <a:pos x="216" y="351"/>
                </a:cxn>
                <a:cxn ang="0">
                  <a:pos x="194" y="370"/>
                </a:cxn>
                <a:cxn ang="0">
                  <a:pos x="165" y="382"/>
                </a:cxn>
                <a:cxn ang="0">
                  <a:pos x="123" y="381"/>
                </a:cxn>
                <a:cxn ang="0">
                  <a:pos x="85" y="374"/>
                </a:cxn>
                <a:cxn ang="0">
                  <a:pos x="54" y="358"/>
                </a:cxn>
                <a:cxn ang="0">
                  <a:pos x="32" y="333"/>
                </a:cxn>
                <a:cxn ang="0">
                  <a:pos x="19" y="299"/>
                </a:cxn>
                <a:cxn ang="0">
                  <a:pos x="17" y="265"/>
                </a:cxn>
                <a:cxn ang="0">
                  <a:pos x="21" y="250"/>
                </a:cxn>
                <a:cxn ang="0">
                  <a:pos x="37" y="224"/>
                </a:cxn>
                <a:cxn ang="0">
                  <a:pos x="45" y="205"/>
                </a:cxn>
                <a:cxn ang="0">
                  <a:pos x="45" y="189"/>
                </a:cxn>
                <a:cxn ang="0">
                  <a:pos x="39" y="176"/>
                </a:cxn>
                <a:cxn ang="0">
                  <a:pos x="15" y="155"/>
                </a:cxn>
                <a:cxn ang="0">
                  <a:pos x="1" y="140"/>
                </a:cxn>
                <a:cxn ang="0">
                  <a:pos x="3" y="116"/>
                </a:cxn>
                <a:cxn ang="0">
                  <a:pos x="12" y="92"/>
                </a:cxn>
                <a:cxn ang="0">
                  <a:pos x="10" y="77"/>
                </a:cxn>
                <a:cxn ang="0">
                  <a:pos x="0" y="59"/>
                </a:cxn>
                <a:cxn ang="0">
                  <a:pos x="76" y="17"/>
                </a:cxn>
                <a:cxn ang="0">
                  <a:pos x="117" y="0"/>
                </a:cxn>
                <a:cxn ang="0">
                  <a:pos x="143" y="52"/>
                </a:cxn>
                <a:cxn ang="0">
                  <a:pos x="165" y="76"/>
                </a:cxn>
                <a:cxn ang="0">
                  <a:pos x="183" y="63"/>
                </a:cxn>
                <a:cxn ang="0">
                  <a:pos x="203" y="69"/>
                </a:cxn>
                <a:cxn ang="0">
                  <a:pos x="218" y="86"/>
                </a:cxn>
                <a:cxn ang="0">
                  <a:pos x="235" y="94"/>
                </a:cxn>
                <a:cxn ang="0">
                  <a:pos x="248" y="92"/>
                </a:cxn>
                <a:cxn ang="0">
                  <a:pos x="257" y="81"/>
                </a:cxn>
                <a:cxn ang="0">
                  <a:pos x="266" y="69"/>
                </a:cxn>
                <a:cxn ang="0">
                  <a:pos x="276" y="64"/>
                </a:cxn>
                <a:cxn ang="0">
                  <a:pos x="336" y="49"/>
                </a:cxn>
                <a:cxn ang="0">
                  <a:pos x="374" y="46"/>
                </a:cxn>
                <a:cxn ang="0">
                  <a:pos x="399" y="56"/>
                </a:cxn>
                <a:cxn ang="0">
                  <a:pos x="415" y="68"/>
                </a:cxn>
                <a:cxn ang="0">
                  <a:pos x="439" y="102"/>
                </a:cxn>
                <a:cxn ang="0">
                  <a:pos x="456" y="129"/>
                </a:cxn>
                <a:cxn ang="0">
                  <a:pos x="483" y="145"/>
                </a:cxn>
                <a:cxn ang="0">
                  <a:pos x="511" y="164"/>
                </a:cxn>
                <a:cxn ang="0">
                  <a:pos x="528" y="190"/>
                </a:cxn>
                <a:cxn ang="0">
                  <a:pos x="535" y="229"/>
                </a:cxn>
                <a:cxn ang="0">
                  <a:pos x="527" y="255"/>
                </a:cxn>
                <a:cxn ang="0">
                  <a:pos x="516" y="280"/>
                </a:cxn>
                <a:cxn ang="0">
                  <a:pos x="506" y="300"/>
                </a:cxn>
              </a:cxnLst>
              <a:rect l="0" t="0" r="r" b="b"/>
              <a:pathLst>
                <a:path w="535" h="382">
                  <a:moveTo>
                    <a:pt x="506" y="300"/>
                  </a:moveTo>
                  <a:lnTo>
                    <a:pt x="498" y="308"/>
                  </a:lnTo>
                  <a:lnTo>
                    <a:pt x="484" y="317"/>
                  </a:lnTo>
                  <a:lnTo>
                    <a:pt x="475" y="322"/>
                  </a:lnTo>
                  <a:lnTo>
                    <a:pt x="468" y="326"/>
                  </a:lnTo>
                  <a:lnTo>
                    <a:pt x="459" y="329"/>
                  </a:lnTo>
                  <a:lnTo>
                    <a:pt x="453" y="330"/>
                  </a:lnTo>
                  <a:lnTo>
                    <a:pt x="447" y="329"/>
                  </a:lnTo>
                  <a:lnTo>
                    <a:pt x="442" y="327"/>
                  </a:lnTo>
                  <a:lnTo>
                    <a:pt x="438" y="324"/>
                  </a:lnTo>
                  <a:lnTo>
                    <a:pt x="435" y="320"/>
                  </a:lnTo>
                  <a:lnTo>
                    <a:pt x="432" y="317"/>
                  </a:lnTo>
                  <a:lnTo>
                    <a:pt x="427" y="315"/>
                  </a:lnTo>
                  <a:lnTo>
                    <a:pt x="423" y="313"/>
                  </a:lnTo>
                  <a:lnTo>
                    <a:pt x="418" y="312"/>
                  </a:lnTo>
                  <a:lnTo>
                    <a:pt x="414" y="312"/>
                  </a:lnTo>
                  <a:lnTo>
                    <a:pt x="409" y="314"/>
                  </a:lnTo>
                  <a:lnTo>
                    <a:pt x="407" y="316"/>
                  </a:lnTo>
                  <a:lnTo>
                    <a:pt x="404" y="318"/>
                  </a:lnTo>
                  <a:lnTo>
                    <a:pt x="400" y="325"/>
                  </a:lnTo>
                  <a:lnTo>
                    <a:pt x="395" y="332"/>
                  </a:lnTo>
                  <a:lnTo>
                    <a:pt x="392" y="340"/>
                  </a:lnTo>
                  <a:lnTo>
                    <a:pt x="387" y="347"/>
                  </a:lnTo>
                  <a:lnTo>
                    <a:pt x="384" y="349"/>
                  </a:lnTo>
                  <a:lnTo>
                    <a:pt x="379" y="351"/>
                  </a:lnTo>
                  <a:lnTo>
                    <a:pt x="375" y="352"/>
                  </a:lnTo>
                  <a:lnTo>
                    <a:pt x="370" y="353"/>
                  </a:lnTo>
                  <a:lnTo>
                    <a:pt x="364" y="352"/>
                  </a:lnTo>
                  <a:lnTo>
                    <a:pt x="358" y="351"/>
                  </a:lnTo>
                  <a:lnTo>
                    <a:pt x="353" y="349"/>
                  </a:lnTo>
                  <a:lnTo>
                    <a:pt x="349" y="346"/>
                  </a:lnTo>
                  <a:lnTo>
                    <a:pt x="339" y="339"/>
                  </a:lnTo>
                  <a:lnTo>
                    <a:pt x="332" y="330"/>
                  </a:lnTo>
                  <a:lnTo>
                    <a:pt x="323" y="320"/>
                  </a:lnTo>
                  <a:lnTo>
                    <a:pt x="314" y="313"/>
                  </a:lnTo>
                  <a:lnTo>
                    <a:pt x="307" y="310"/>
                  </a:lnTo>
                  <a:lnTo>
                    <a:pt x="302" y="308"/>
                  </a:lnTo>
                  <a:lnTo>
                    <a:pt x="295" y="307"/>
                  </a:lnTo>
                  <a:lnTo>
                    <a:pt x="288" y="306"/>
                  </a:lnTo>
                  <a:lnTo>
                    <a:pt x="276" y="307"/>
                  </a:lnTo>
                  <a:lnTo>
                    <a:pt x="267" y="309"/>
                  </a:lnTo>
                  <a:lnTo>
                    <a:pt x="257" y="313"/>
                  </a:lnTo>
                  <a:lnTo>
                    <a:pt x="250" y="318"/>
                  </a:lnTo>
                  <a:lnTo>
                    <a:pt x="242" y="324"/>
                  </a:lnTo>
                  <a:lnTo>
                    <a:pt x="235" y="330"/>
                  </a:lnTo>
                  <a:lnTo>
                    <a:pt x="228" y="338"/>
                  </a:lnTo>
                  <a:lnTo>
                    <a:pt x="222" y="344"/>
                  </a:lnTo>
                  <a:lnTo>
                    <a:pt x="216" y="351"/>
                  </a:lnTo>
                  <a:lnTo>
                    <a:pt x="209" y="359"/>
                  </a:lnTo>
                  <a:lnTo>
                    <a:pt x="202" y="365"/>
                  </a:lnTo>
                  <a:lnTo>
                    <a:pt x="194" y="370"/>
                  </a:lnTo>
                  <a:lnTo>
                    <a:pt x="186" y="376"/>
                  </a:lnTo>
                  <a:lnTo>
                    <a:pt x="175" y="379"/>
                  </a:lnTo>
                  <a:lnTo>
                    <a:pt x="165" y="382"/>
                  </a:lnTo>
                  <a:lnTo>
                    <a:pt x="152" y="382"/>
                  </a:lnTo>
                  <a:lnTo>
                    <a:pt x="137" y="382"/>
                  </a:lnTo>
                  <a:lnTo>
                    <a:pt x="123" y="381"/>
                  </a:lnTo>
                  <a:lnTo>
                    <a:pt x="109" y="379"/>
                  </a:lnTo>
                  <a:lnTo>
                    <a:pt x="97" y="377"/>
                  </a:lnTo>
                  <a:lnTo>
                    <a:pt x="85" y="374"/>
                  </a:lnTo>
                  <a:lnTo>
                    <a:pt x="73" y="369"/>
                  </a:lnTo>
                  <a:lnTo>
                    <a:pt x="62" y="364"/>
                  </a:lnTo>
                  <a:lnTo>
                    <a:pt x="54" y="358"/>
                  </a:lnTo>
                  <a:lnTo>
                    <a:pt x="45" y="350"/>
                  </a:lnTo>
                  <a:lnTo>
                    <a:pt x="38" y="343"/>
                  </a:lnTo>
                  <a:lnTo>
                    <a:pt x="32" y="333"/>
                  </a:lnTo>
                  <a:lnTo>
                    <a:pt x="26" y="323"/>
                  </a:lnTo>
                  <a:lnTo>
                    <a:pt x="22" y="312"/>
                  </a:lnTo>
                  <a:lnTo>
                    <a:pt x="19" y="299"/>
                  </a:lnTo>
                  <a:lnTo>
                    <a:pt x="18" y="285"/>
                  </a:lnTo>
                  <a:lnTo>
                    <a:pt x="17" y="270"/>
                  </a:lnTo>
                  <a:lnTo>
                    <a:pt x="17" y="265"/>
                  </a:lnTo>
                  <a:lnTo>
                    <a:pt x="18" y="260"/>
                  </a:lnTo>
                  <a:lnTo>
                    <a:pt x="20" y="256"/>
                  </a:lnTo>
                  <a:lnTo>
                    <a:pt x="21" y="250"/>
                  </a:lnTo>
                  <a:lnTo>
                    <a:pt x="26" y="242"/>
                  </a:lnTo>
                  <a:lnTo>
                    <a:pt x="32" y="232"/>
                  </a:lnTo>
                  <a:lnTo>
                    <a:pt x="37" y="224"/>
                  </a:lnTo>
                  <a:lnTo>
                    <a:pt x="41" y="214"/>
                  </a:lnTo>
                  <a:lnTo>
                    <a:pt x="43" y="210"/>
                  </a:lnTo>
                  <a:lnTo>
                    <a:pt x="45" y="205"/>
                  </a:lnTo>
                  <a:lnTo>
                    <a:pt x="45" y="199"/>
                  </a:lnTo>
                  <a:lnTo>
                    <a:pt x="46" y="194"/>
                  </a:lnTo>
                  <a:lnTo>
                    <a:pt x="45" y="189"/>
                  </a:lnTo>
                  <a:lnTo>
                    <a:pt x="44" y="184"/>
                  </a:lnTo>
                  <a:lnTo>
                    <a:pt x="42" y="180"/>
                  </a:lnTo>
                  <a:lnTo>
                    <a:pt x="39" y="176"/>
                  </a:lnTo>
                  <a:lnTo>
                    <a:pt x="32" y="168"/>
                  </a:lnTo>
                  <a:lnTo>
                    <a:pt x="23" y="162"/>
                  </a:lnTo>
                  <a:lnTo>
                    <a:pt x="15" y="155"/>
                  </a:lnTo>
                  <a:lnTo>
                    <a:pt x="6" y="148"/>
                  </a:lnTo>
                  <a:lnTo>
                    <a:pt x="4" y="144"/>
                  </a:lnTo>
                  <a:lnTo>
                    <a:pt x="1" y="140"/>
                  </a:lnTo>
                  <a:lnTo>
                    <a:pt x="0" y="134"/>
                  </a:lnTo>
                  <a:lnTo>
                    <a:pt x="0" y="129"/>
                  </a:lnTo>
                  <a:lnTo>
                    <a:pt x="3" y="116"/>
                  </a:lnTo>
                  <a:lnTo>
                    <a:pt x="10" y="100"/>
                  </a:lnTo>
                  <a:lnTo>
                    <a:pt x="11" y="96"/>
                  </a:lnTo>
                  <a:lnTo>
                    <a:pt x="12" y="92"/>
                  </a:lnTo>
                  <a:lnTo>
                    <a:pt x="12" y="87"/>
                  </a:lnTo>
                  <a:lnTo>
                    <a:pt x="11" y="82"/>
                  </a:lnTo>
                  <a:lnTo>
                    <a:pt x="10" y="77"/>
                  </a:lnTo>
                  <a:lnTo>
                    <a:pt x="7" y="72"/>
                  </a:lnTo>
                  <a:lnTo>
                    <a:pt x="4" y="65"/>
                  </a:lnTo>
                  <a:lnTo>
                    <a:pt x="0" y="59"/>
                  </a:lnTo>
                  <a:lnTo>
                    <a:pt x="33" y="41"/>
                  </a:lnTo>
                  <a:lnTo>
                    <a:pt x="62" y="25"/>
                  </a:lnTo>
                  <a:lnTo>
                    <a:pt x="76" y="17"/>
                  </a:lnTo>
                  <a:lnTo>
                    <a:pt x="90" y="11"/>
                  </a:lnTo>
                  <a:lnTo>
                    <a:pt x="104" y="5"/>
                  </a:lnTo>
                  <a:lnTo>
                    <a:pt x="117" y="0"/>
                  </a:lnTo>
                  <a:lnTo>
                    <a:pt x="128" y="22"/>
                  </a:lnTo>
                  <a:lnTo>
                    <a:pt x="138" y="43"/>
                  </a:lnTo>
                  <a:lnTo>
                    <a:pt x="143" y="52"/>
                  </a:lnTo>
                  <a:lnTo>
                    <a:pt x="150" y="61"/>
                  </a:lnTo>
                  <a:lnTo>
                    <a:pt x="156" y="69"/>
                  </a:lnTo>
                  <a:lnTo>
                    <a:pt x="165" y="76"/>
                  </a:lnTo>
                  <a:lnTo>
                    <a:pt x="172" y="72"/>
                  </a:lnTo>
                  <a:lnTo>
                    <a:pt x="178" y="67"/>
                  </a:lnTo>
                  <a:lnTo>
                    <a:pt x="183" y="63"/>
                  </a:lnTo>
                  <a:lnTo>
                    <a:pt x="188" y="59"/>
                  </a:lnTo>
                  <a:lnTo>
                    <a:pt x="195" y="63"/>
                  </a:lnTo>
                  <a:lnTo>
                    <a:pt x="203" y="69"/>
                  </a:lnTo>
                  <a:lnTo>
                    <a:pt x="208" y="75"/>
                  </a:lnTo>
                  <a:lnTo>
                    <a:pt x="214" y="81"/>
                  </a:lnTo>
                  <a:lnTo>
                    <a:pt x="218" y="86"/>
                  </a:lnTo>
                  <a:lnTo>
                    <a:pt x="223" y="90"/>
                  </a:lnTo>
                  <a:lnTo>
                    <a:pt x="228" y="93"/>
                  </a:lnTo>
                  <a:lnTo>
                    <a:pt x="235" y="94"/>
                  </a:lnTo>
                  <a:lnTo>
                    <a:pt x="240" y="94"/>
                  </a:lnTo>
                  <a:lnTo>
                    <a:pt x="244" y="93"/>
                  </a:lnTo>
                  <a:lnTo>
                    <a:pt x="248" y="92"/>
                  </a:lnTo>
                  <a:lnTo>
                    <a:pt x="251" y="91"/>
                  </a:lnTo>
                  <a:lnTo>
                    <a:pt x="255" y="86"/>
                  </a:lnTo>
                  <a:lnTo>
                    <a:pt x="257" y="81"/>
                  </a:lnTo>
                  <a:lnTo>
                    <a:pt x="260" y="77"/>
                  </a:lnTo>
                  <a:lnTo>
                    <a:pt x="264" y="72"/>
                  </a:lnTo>
                  <a:lnTo>
                    <a:pt x="266" y="69"/>
                  </a:lnTo>
                  <a:lnTo>
                    <a:pt x="269" y="67"/>
                  </a:lnTo>
                  <a:lnTo>
                    <a:pt x="272" y="66"/>
                  </a:lnTo>
                  <a:lnTo>
                    <a:pt x="276" y="64"/>
                  </a:lnTo>
                  <a:lnTo>
                    <a:pt x="300" y="60"/>
                  </a:lnTo>
                  <a:lnTo>
                    <a:pt x="319" y="55"/>
                  </a:lnTo>
                  <a:lnTo>
                    <a:pt x="336" y="49"/>
                  </a:lnTo>
                  <a:lnTo>
                    <a:pt x="353" y="41"/>
                  </a:lnTo>
                  <a:lnTo>
                    <a:pt x="364" y="43"/>
                  </a:lnTo>
                  <a:lnTo>
                    <a:pt x="374" y="46"/>
                  </a:lnTo>
                  <a:lnTo>
                    <a:pt x="384" y="49"/>
                  </a:lnTo>
                  <a:lnTo>
                    <a:pt x="391" y="52"/>
                  </a:lnTo>
                  <a:lnTo>
                    <a:pt x="399" y="56"/>
                  </a:lnTo>
                  <a:lnTo>
                    <a:pt x="405" y="60"/>
                  </a:lnTo>
                  <a:lnTo>
                    <a:pt x="410" y="64"/>
                  </a:lnTo>
                  <a:lnTo>
                    <a:pt x="415" y="68"/>
                  </a:lnTo>
                  <a:lnTo>
                    <a:pt x="424" y="78"/>
                  </a:lnTo>
                  <a:lnTo>
                    <a:pt x="432" y="90"/>
                  </a:lnTo>
                  <a:lnTo>
                    <a:pt x="439" y="102"/>
                  </a:lnTo>
                  <a:lnTo>
                    <a:pt x="447" y="117"/>
                  </a:lnTo>
                  <a:lnTo>
                    <a:pt x="451" y="124"/>
                  </a:lnTo>
                  <a:lnTo>
                    <a:pt x="456" y="129"/>
                  </a:lnTo>
                  <a:lnTo>
                    <a:pt x="461" y="133"/>
                  </a:lnTo>
                  <a:lnTo>
                    <a:pt x="468" y="137"/>
                  </a:lnTo>
                  <a:lnTo>
                    <a:pt x="483" y="145"/>
                  </a:lnTo>
                  <a:lnTo>
                    <a:pt x="498" y="153"/>
                  </a:lnTo>
                  <a:lnTo>
                    <a:pt x="505" y="159"/>
                  </a:lnTo>
                  <a:lnTo>
                    <a:pt x="511" y="164"/>
                  </a:lnTo>
                  <a:lnTo>
                    <a:pt x="518" y="172"/>
                  </a:lnTo>
                  <a:lnTo>
                    <a:pt x="524" y="180"/>
                  </a:lnTo>
                  <a:lnTo>
                    <a:pt x="528" y="190"/>
                  </a:lnTo>
                  <a:lnTo>
                    <a:pt x="532" y="200"/>
                  </a:lnTo>
                  <a:lnTo>
                    <a:pt x="535" y="214"/>
                  </a:lnTo>
                  <a:lnTo>
                    <a:pt x="535" y="229"/>
                  </a:lnTo>
                  <a:lnTo>
                    <a:pt x="534" y="239"/>
                  </a:lnTo>
                  <a:lnTo>
                    <a:pt x="532" y="246"/>
                  </a:lnTo>
                  <a:lnTo>
                    <a:pt x="527" y="255"/>
                  </a:lnTo>
                  <a:lnTo>
                    <a:pt x="523" y="263"/>
                  </a:lnTo>
                  <a:lnTo>
                    <a:pt x="519" y="272"/>
                  </a:lnTo>
                  <a:lnTo>
                    <a:pt x="516" y="280"/>
                  </a:lnTo>
                  <a:lnTo>
                    <a:pt x="512" y="290"/>
                  </a:lnTo>
                  <a:lnTo>
                    <a:pt x="511" y="300"/>
                  </a:lnTo>
                  <a:lnTo>
                    <a:pt x="506" y="30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682627" y="3832238"/>
              <a:ext cx="282576" cy="201613"/>
            </a:xfrm>
            <a:custGeom>
              <a:avLst/>
              <a:gdLst/>
              <a:ahLst/>
              <a:cxnLst>
                <a:cxn ang="0">
                  <a:pos x="484" y="317"/>
                </a:cxn>
                <a:cxn ang="0">
                  <a:pos x="459" y="329"/>
                </a:cxn>
                <a:cxn ang="0">
                  <a:pos x="442" y="327"/>
                </a:cxn>
                <a:cxn ang="0">
                  <a:pos x="432" y="317"/>
                </a:cxn>
                <a:cxn ang="0">
                  <a:pos x="418" y="312"/>
                </a:cxn>
                <a:cxn ang="0">
                  <a:pos x="407" y="316"/>
                </a:cxn>
                <a:cxn ang="0">
                  <a:pos x="395" y="332"/>
                </a:cxn>
                <a:cxn ang="0">
                  <a:pos x="384" y="349"/>
                </a:cxn>
                <a:cxn ang="0">
                  <a:pos x="370" y="353"/>
                </a:cxn>
                <a:cxn ang="0">
                  <a:pos x="353" y="349"/>
                </a:cxn>
                <a:cxn ang="0">
                  <a:pos x="332" y="330"/>
                </a:cxn>
                <a:cxn ang="0">
                  <a:pos x="307" y="310"/>
                </a:cxn>
                <a:cxn ang="0">
                  <a:pos x="288" y="306"/>
                </a:cxn>
                <a:cxn ang="0">
                  <a:pos x="257" y="313"/>
                </a:cxn>
                <a:cxn ang="0">
                  <a:pos x="235" y="330"/>
                </a:cxn>
                <a:cxn ang="0">
                  <a:pos x="216" y="351"/>
                </a:cxn>
                <a:cxn ang="0">
                  <a:pos x="194" y="370"/>
                </a:cxn>
                <a:cxn ang="0">
                  <a:pos x="165" y="382"/>
                </a:cxn>
                <a:cxn ang="0">
                  <a:pos x="123" y="381"/>
                </a:cxn>
                <a:cxn ang="0">
                  <a:pos x="85" y="374"/>
                </a:cxn>
                <a:cxn ang="0">
                  <a:pos x="54" y="358"/>
                </a:cxn>
                <a:cxn ang="0">
                  <a:pos x="32" y="333"/>
                </a:cxn>
                <a:cxn ang="0">
                  <a:pos x="19" y="299"/>
                </a:cxn>
                <a:cxn ang="0">
                  <a:pos x="17" y="265"/>
                </a:cxn>
                <a:cxn ang="0">
                  <a:pos x="21" y="250"/>
                </a:cxn>
                <a:cxn ang="0">
                  <a:pos x="37" y="224"/>
                </a:cxn>
                <a:cxn ang="0">
                  <a:pos x="45" y="205"/>
                </a:cxn>
                <a:cxn ang="0">
                  <a:pos x="45" y="189"/>
                </a:cxn>
                <a:cxn ang="0">
                  <a:pos x="39" y="176"/>
                </a:cxn>
                <a:cxn ang="0">
                  <a:pos x="15" y="155"/>
                </a:cxn>
                <a:cxn ang="0">
                  <a:pos x="1" y="140"/>
                </a:cxn>
                <a:cxn ang="0">
                  <a:pos x="3" y="116"/>
                </a:cxn>
                <a:cxn ang="0">
                  <a:pos x="12" y="92"/>
                </a:cxn>
                <a:cxn ang="0">
                  <a:pos x="10" y="77"/>
                </a:cxn>
                <a:cxn ang="0">
                  <a:pos x="0" y="59"/>
                </a:cxn>
                <a:cxn ang="0">
                  <a:pos x="76" y="17"/>
                </a:cxn>
                <a:cxn ang="0">
                  <a:pos x="117" y="0"/>
                </a:cxn>
                <a:cxn ang="0">
                  <a:pos x="143" y="52"/>
                </a:cxn>
                <a:cxn ang="0">
                  <a:pos x="165" y="76"/>
                </a:cxn>
                <a:cxn ang="0">
                  <a:pos x="183" y="63"/>
                </a:cxn>
                <a:cxn ang="0">
                  <a:pos x="203" y="69"/>
                </a:cxn>
                <a:cxn ang="0">
                  <a:pos x="218" y="86"/>
                </a:cxn>
                <a:cxn ang="0">
                  <a:pos x="235" y="94"/>
                </a:cxn>
                <a:cxn ang="0">
                  <a:pos x="248" y="92"/>
                </a:cxn>
                <a:cxn ang="0">
                  <a:pos x="257" y="81"/>
                </a:cxn>
                <a:cxn ang="0">
                  <a:pos x="266" y="69"/>
                </a:cxn>
                <a:cxn ang="0">
                  <a:pos x="276" y="64"/>
                </a:cxn>
                <a:cxn ang="0">
                  <a:pos x="336" y="49"/>
                </a:cxn>
                <a:cxn ang="0">
                  <a:pos x="374" y="46"/>
                </a:cxn>
                <a:cxn ang="0">
                  <a:pos x="399" y="56"/>
                </a:cxn>
                <a:cxn ang="0">
                  <a:pos x="415" y="68"/>
                </a:cxn>
                <a:cxn ang="0">
                  <a:pos x="439" y="102"/>
                </a:cxn>
                <a:cxn ang="0">
                  <a:pos x="456" y="129"/>
                </a:cxn>
                <a:cxn ang="0">
                  <a:pos x="483" y="145"/>
                </a:cxn>
                <a:cxn ang="0">
                  <a:pos x="511" y="164"/>
                </a:cxn>
                <a:cxn ang="0">
                  <a:pos x="528" y="190"/>
                </a:cxn>
                <a:cxn ang="0">
                  <a:pos x="535" y="229"/>
                </a:cxn>
                <a:cxn ang="0">
                  <a:pos x="527" y="255"/>
                </a:cxn>
                <a:cxn ang="0">
                  <a:pos x="516" y="280"/>
                </a:cxn>
                <a:cxn ang="0">
                  <a:pos x="511" y="300"/>
                </a:cxn>
              </a:cxnLst>
              <a:rect l="0" t="0" r="r" b="b"/>
              <a:pathLst>
                <a:path w="535" h="382">
                  <a:moveTo>
                    <a:pt x="506" y="300"/>
                  </a:moveTo>
                  <a:lnTo>
                    <a:pt x="498" y="308"/>
                  </a:lnTo>
                  <a:lnTo>
                    <a:pt x="484" y="317"/>
                  </a:lnTo>
                  <a:lnTo>
                    <a:pt x="475" y="322"/>
                  </a:lnTo>
                  <a:lnTo>
                    <a:pt x="468" y="326"/>
                  </a:lnTo>
                  <a:lnTo>
                    <a:pt x="459" y="329"/>
                  </a:lnTo>
                  <a:lnTo>
                    <a:pt x="453" y="330"/>
                  </a:lnTo>
                  <a:lnTo>
                    <a:pt x="447" y="329"/>
                  </a:lnTo>
                  <a:lnTo>
                    <a:pt x="442" y="327"/>
                  </a:lnTo>
                  <a:lnTo>
                    <a:pt x="438" y="324"/>
                  </a:lnTo>
                  <a:lnTo>
                    <a:pt x="435" y="320"/>
                  </a:lnTo>
                  <a:lnTo>
                    <a:pt x="432" y="317"/>
                  </a:lnTo>
                  <a:lnTo>
                    <a:pt x="427" y="315"/>
                  </a:lnTo>
                  <a:lnTo>
                    <a:pt x="423" y="313"/>
                  </a:lnTo>
                  <a:lnTo>
                    <a:pt x="418" y="312"/>
                  </a:lnTo>
                  <a:lnTo>
                    <a:pt x="414" y="312"/>
                  </a:lnTo>
                  <a:lnTo>
                    <a:pt x="409" y="314"/>
                  </a:lnTo>
                  <a:lnTo>
                    <a:pt x="407" y="316"/>
                  </a:lnTo>
                  <a:lnTo>
                    <a:pt x="404" y="318"/>
                  </a:lnTo>
                  <a:lnTo>
                    <a:pt x="400" y="325"/>
                  </a:lnTo>
                  <a:lnTo>
                    <a:pt x="395" y="332"/>
                  </a:lnTo>
                  <a:lnTo>
                    <a:pt x="392" y="340"/>
                  </a:lnTo>
                  <a:lnTo>
                    <a:pt x="387" y="347"/>
                  </a:lnTo>
                  <a:lnTo>
                    <a:pt x="384" y="349"/>
                  </a:lnTo>
                  <a:lnTo>
                    <a:pt x="379" y="351"/>
                  </a:lnTo>
                  <a:lnTo>
                    <a:pt x="375" y="352"/>
                  </a:lnTo>
                  <a:lnTo>
                    <a:pt x="370" y="353"/>
                  </a:lnTo>
                  <a:lnTo>
                    <a:pt x="364" y="352"/>
                  </a:lnTo>
                  <a:lnTo>
                    <a:pt x="358" y="351"/>
                  </a:lnTo>
                  <a:lnTo>
                    <a:pt x="353" y="349"/>
                  </a:lnTo>
                  <a:lnTo>
                    <a:pt x="349" y="346"/>
                  </a:lnTo>
                  <a:lnTo>
                    <a:pt x="339" y="339"/>
                  </a:lnTo>
                  <a:lnTo>
                    <a:pt x="332" y="330"/>
                  </a:lnTo>
                  <a:lnTo>
                    <a:pt x="323" y="320"/>
                  </a:lnTo>
                  <a:lnTo>
                    <a:pt x="314" y="313"/>
                  </a:lnTo>
                  <a:lnTo>
                    <a:pt x="307" y="310"/>
                  </a:lnTo>
                  <a:lnTo>
                    <a:pt x="302" y="308"/>
                  </a:lnTo>
                  <a:lnTo>
                    <a:pt x="295" y="307"/>
                  </a:lnTo>
                  <a:lnTo>
                    <a:pt x="288" y="306"/>
                  </a:lnTo>
                  <a:lnTo>
                    <a:pt x="276" y="307"/>
                  </a:lnTo>
                  <a:lnTo>
                    <a:pt x="267" y="309"/>
                  </a:lnTo>
                  <a:lnTo>
                    <a:pt x="257" y="313"/>
                  </a:lnTo>
                  <a:lnTo>
                    <a:pt x="250" y="318"/>
                  </a:lnTo>
                  <a:lnTo>
                    <a:pt x="242" y="324"/>
                  </a:lnTo>
                  <a:lnTo>
                    <a:pt x="235" y="330"/>
                  </a:lnTo>
                  <a:lnTo>
                    <a:pt x="228" y="338"/>
                  </a:lnTo>
                  <a:lnTo>
                    <a:pt x="222" y="344"/>
                  </a:lnTo>
                  <a:lnTo>
                    <a:pt x="216" y="351"/>
                  </a:lnTo>
                  <a:lnTo>
                    <a:pt x="209" y="359"/>
                  </a:lnTo>
                  <a:lnTo>
                    <a:pt x="202" y="365"/>
                  </a:lnTo>
                  <a:lnTo>
                    <a:pt x="194" y="370"/>
                  </a:lnTo>
                  <a:lnTo>
                    <a:pt x="186" y="376"/>
                  </a:lnTo>
                  <a:lnTo>
                    <a:pt x="175" y="379"/>
                  </a:lnTo>
                  <a:lnTo>
                    <a:pt x="165" y="382"/>
                  </a:lnTo>
                  <a:lnTo>
                    <a:pt x="152" y="382"/>
                  </a:lnTo>
                  <a:lnTo>
                    <a:pt x="137" y="382"/>
                  </a:lnTo>
                  <a:lnTo>
                    <a:pt x="123" y="381"/>
                  </a:lnTo>
                  <a:lnTo>
                    <a:pt x="109" y="379"/>
                  </a:lnTo>
                  <a:lnTo>
                    <a:pt x="97" y="377"/>
                  </a:lnTo>
                  <a:lnTo>
                    <a:pt x="85" y="374"/>
                  </a:lnTo>
                  <a:lnTo>
                    <a:pt x="73" y="369"/>
                  </a:lnTo>
                  <a:lnTo>
                    <a:pt x="62" y="364"/>
                  </a:lnTo>
                  <a:lnTo>
                    <a:pt x="54" y="358"/>
                  </a:lnTo>
                  <a:lnTo>
                    <a:pt x="45" y="350"/>
                  </a:lnTo>
                  <a:lnTo>
                    <a:pt x="38" y="343"/>
                  </a:lnTo>
                  <a:lnTo>
                    <a:pt x="32" y="333"/>
                  </a:lnTo>
                  <a:lnTo>
                    <a:pt x="26" y="323"/>
                  </a:lnTo>
                  <a:lnTo>
                    <a:pt x="22" y="312"/>
                  </a:lnTo>
                  <a:lnTo>
                    <a:pt x="19" y="299"/>
                  </a:lnTo>
                  <a:lnTo>
                    <a:pt x="18" y="285"/>
                  </a:lnTo>
                  <a:lnTo>
                    <a:pt x="17" y="270"/>
                  </a:lnTo>
                  <a:lnTo>
                    <a:pt x="17" y="265"/>
                  </a:lnTo>
                  <a:lnTo>
                    <a:pt x="18" y="260"/>
                  </a:lnTo>
                  <a:lnTo>
                    <a:pt x="20" y="256"/>
                  </a:lnTo>
                  <a:lnTo>
                    <a:pt x="21" y="250"/>
                  </a:lnTo>
                  <a:lnTo>
                    <a:pt x="26" y="242"/>
                  </a:lnTo>
                  <a:lnTo>
                    <a:pt x="32" y="232"/>
                  </a:lnTo>
                  <a:lnTo>
                    <a:pt x="37" y="224"/>
                  </a:lnTo>
                  <a:lnTo>
                    <a:pt x="41" y="214"/>
                  </a:lnTo>
                  <a:lnTo>
                    <a:pt x="43" y="210"/>
                  </a:lnTo>
                  <a:lnTo>
                    <a:pt x="45" y="205"/>
                  </a:lnTo>
                  <a:lnTo>
                    <a:pt x="45" y="199"/>
                  </a:lnTo>
                  <a:lnTo>
                    <a:pt x="46" y="194"/>
                  </a:lnTo>
                  <a:lnTo>
                    <a:pt x="45" y="189"/>
                  </a:lnTo>
                  <a:lnTo>
                    <a:pt x="44" y="184"/>
                  </a:lnTo>
                  <a:lnTo>
                    <a:pt x="42" y="180"/>
                  </a:lnTo>
                  <a:lnTo>
                    <a:pt x="39" y="176"/>
                  </a:lnTo>
                  <a:lnTo>
                    <a:pt x="32" y="168"/>
                  </a:lnTo>
                  <a:lnTo>
                    <a:pt x="23" y="162"/>
                  </a:lnTo>
                  <a:lnTo>
                    <a:pt x="15" y="155"/>
                  </a:lnTo>
                  <a:lnTo>
                    <a:pt x="6" y="148"/>
                  </a:lnTo>
                  <a:lnTo>
                    <a:pt x="4" y="144"/>
                  </a:lnTo>
                  <a:lnTo>
                    <a:pt x="1" y="140"/>
                  </a:lnTo>
                  <a:lnTo>
                    <a:pt x="0" y="134"/>
                  </a:lnTo>
                  <a:lnTo>
                    <a:pt x="0" y="129"/>
                  </a:lnTo>
                  <a:lnTo>
                    <a:pt x="3" y="116"/>
                  </a:lnTo>
                  <a:lnTo>
                    <a:pt x="10" y="100"/>
                  </a:lnTo>
                  <a:lnTo>
                    <a:pt x="11" y="96"/>
                  </a:lnTo>
                  <a:lnTo>
                    <a:pt x="12" y="92"/>
                  </a:lnTo>
                  <a:lnTo>
                    <a:pt x="12" y="87"/>
                  </a:lnTo>
                  <a:lnTo>
                    <a:pt x="11" y="82"/>
                  </a:lnTo>
                  <a:lnTo>
                    <a:pt x="10" y="77"/>
                  </a:lnTo>
                  <a:lnTo>
                    <a:pt x="7" y="72"/>
                  </a:lnTo>
                  <a:lnTo>
                    <a:pt x="4" y="65"/>
                  </a:lnTo>
                  <a:lnTo>
                    <a:pt x="0" y="59"/>
                  </a:lnTo>
                  <a:lnTo>
                    <a:pt x="33" y="41"/>
                  </a:lnTo>
                  <a:lnTo>
                    <a:pt x="62" y="25"/>
                  </a:lnTo>
                  <a:lnTo>
                    <a:pt x="76" y="17"/>
                  </a:lnTo>
                  <a:lnTo>
                    <a:pt x="90" y="11"/>
                  </a:lnTo>
                  <a:lnTo>
                    <a:pt x="104" y="5"/>
                  </a:lnTo>
                  <a:lnTo>
                    <a:pt x="117" y="0"/>
                  </a:lnTo>
                  <a:lnTo>
                    <a:pt x="128" y="22"/>
                  </a:lnTo>
                  <a:lnTo>
                    <a:pt x="138" y="43"/>
                  </a:lnTo>
                  <a:lnTo>
                    <a:pt x="143" y="52"/>
                  </a:lnTo>
                  <a:lnTo>
                    <a:pt x="150" y="61"/>
                  </a:lnTo>
                  <a:lnTo>
                    <a:pt x="156" y="69"/>
                  </a:lnTo>
                  <a:lnTo>
                    <a:pt x="165" y="76"/>
                  </a:lnTo>
                  <a:lnTo>
                    <a:pt x="172" y="72"/>
                  </a:lnTo>
                  <a:lnTo>
                    <a:pt x="178" y="67"/>
                  </a:lnTo>
                  <a:lnTo>
                    <a:pt x="183" y="63"/>
                  </a:lnTo>
                  <a:lnTo>
                    <a:pt x="188" y="59"/>
                  </a:lnTo>
                  <a:lnTo>
                    <a:pt x="195" y="63"/>
                  </a:lnTo>
                  <a:lnTo>
                    <a:pt x="203" y="69"/>
                  </a:lnTo>
                  <a:lnTo>
                    <a:pt x="208" y="75"/>
                  </a:lnTo>
                  <a:lnTo>
                    <a:pt x="214" y="81"/>
                  </a:lnTo>
                  <a:lnTo>
                    <a:pt x="218" y="86"/>
                  </a:lnTo>
                  <a:lnTo>
                    <a:pt x="223" y="90"/>
                  </a:lnTo>
                  <a:lnTo>
                    <a:pt x="228" y="93"/>
                  </a:lnTo>
                  <a:lnTo>
                    <a:pt x="235" y="94"/>
                  </a:lnTo>
                  <a:lnTo>
                    <a:pt x="240" y="94"/>
                  </a:lnTo>
                  <a:lnTo>
                    <a:pt x="244" y="93"/>
                  </a:lnTo>
                  <a:lnTo>
                    <a:pt x="248" y="92"/>
                  </a:lnTo>
                  <a:lnTo>
                    <a:pt x="251" y="91"/>
                  </a:lnTo>
                  <a:lnTo>
                    <a:pt x="255" y="86"/>
                  </a:lnTo>
                  <a:lnTo>
                    <a:pt x="257" y="81"/>
                  </a:lnTo>
                  <a:lnTo>
                    <a:pt x="260" y="77"/>
                  </a:lnTo>
                  <a:lnTo>
                    <a:pt x="264" y="72"/>
                  </a:lnTo>
                  <a:lnTo>
                    <a:pt x="266" y="69"/>
                  </a:lnTo>
                  <a:lnTo>
                    <a:pt x="269" y="67"/>
                  </a:lnTo>
                  <a:lnTo>
                    <a:pt x="272" y="66"/>
                  </a:lnTo>
                  <a:lnTo>
                    <a:pt x="276" y="64"/>
                  </a:lnTo>
                  <a:lnTo>
                    <a:pt x="300" y="60"/>
                  </a:lnTo>
                  <a:lnTo>
                    <a:pt x="319" y="55"/>
                  </a:lnTo>
                  <a:lnTo>
                    <a:pt x="336" y="49"/>
                  </a:lnTo>
                  <a:lnTo>
                    <a:pt x="353" y="41"/>
                  </a:lnTo>
                  <a:lnTo>
                    <a:pt x="364" y="43"/>
                  </a:lnTo>
                  <a:lnTo>
                    <a:pt x="374" y="46"/>
                  </a:lnTo>
                  <a:lnTo>
                    <a:pt x="384" y="49"/>
                  </a:lnTo>
                  <a:lnTo>
                    <a:pt x="391" y="52"/>
                  </a:lnTo>
                  <a:lnTo>
                    <a:pt x="399" y="56"/>
                  </a:lnTo>
                  <a:lnTo>
                    <a:pt x="405" y="60"/>
                  </a:lnTo>
                  <a:lnTo>
                    <a:pt x="410" y="64"/>
                  </a:lnTo>
                  <a:lnTo>
                    <a:pt x="415" y="68"/>
                  </a:lnTo>
                  <a:lnTo>
                    <a:pt x="424" y="78"/>
                  </a:lnTo>
                  <a:lnTo>
                    <a:pt x="432" y="90"/>
                  </a:lnTo>
                  <a:lnTo>
                    <a:pt x="439" y="102"/>
                  </a:lnTo>
                  <a:lnTo>
                    <a:pt x="447" y="117"/>
                  </a:lnTo>
                  <a:lnTo>
                    <a:pt x="451" y="124"/>
                  </a:lnTo>
                  <a:lnTo>
                    <a:pt x="456" y="129"/>
                  </a:lnTo>
                  <a:lnTo>
                    <a:pt x="461" y="133"/>
                  </a:lnTo>
                  <a:lnTo>
                    <a:pt x="468" y="137"/>
                  </a:lnTo>
                  <a:lnTo>
                    <a:pt x="483" y="145"/>
                  </a:lnTo>
                  <a:lnTo>
                    <a:pt x="498" y="153"/>
                  </a:lnTo>
                  <a:lnTo>
                    <a:pt x="505" y="159"/>
                  </a:lnTo>
                  <a:lnTo>
                    <a:pt x="511" y="164"/>
                  </a:lnTo>
                  <a:lnTo>
                    <a:pt x="518" y="172"/>
                  </a:lnTo>
                  <a:lnTo>
                    <a:pt x="524" y="180"/>
                  </a:lnTo>
                  <a:lnTo>
                    <a:pt x="528" y="190"/>
                  </a:lnTo>
                  <a:lnTo>
                    <a:pt x="532" y="200"/>
                  </a:lnTo>
                  <a:lnTo>
                    <a:pt x="535" y="214"/>
                  </a:lnTo>
                  <a:lnTo>
                    <a:pt x="535" y="229"/>
                  </a:lnTo>
                  <a:lnTo>
                    <a:pt x="534" y="239"/>
                  </a:lnTo>
                  <a:lnTo>
                    <a:pt x="532" y="246"/>
                  </a:lnTo>
                  <a:lnTo>
                    <a:pt x="527" y="255"/>
                  </a:lnTo>
                  <a:lnTo>
                    <a:pt x="523" y="263"/>
                  </a:lnTo>
                  <a:lnTo>
                    <a:pt x="519" y="272"/>
                  </a:lnTo>
                  <a:lnTo>
                    <a:pt x="516" y="280"/>
                  </a:lnTo>
                  <a:lnTo>
                    <a:pt x="512" y="290"/>
                  </a:lnTo>
                  <a:lnTo>
                    <a:pt x="511" y="300"/>
                  </a:lnTo>
                  <a:lnTo>
                    <a:pt x="511" y="300"/>
                  </a:lnTo>
                  <a:lnTo>
                    <a:pt x="506" y="300"/>
                  </a:lnTo>
                  <a:lnTo>
                    <a:pt x="506" y="300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638177" y="4314839"/>
              <a:ext cx="344488" cy="361951"/>
            </a:xfrm>
            <a:custGeom>
              <a:avLst/>
              <a:gdLst/>
              <a:ahLst/>
              <a:cxnLst>
                <a:cxn ang="0">
                  <a:pos x="648" y="494"/>
                </a:cxn>
                <a:cxn ang="0">
                  <a:pos x="648" y="449"/>
                </a:cxn>
                <a:cxn ang="0">
                  <a:pos x="632" y="436"/>
                </a:cxn>
                <a:cxn ang="0">
                  <a:pos x="597" y="432"/>
                </a:cxn>
                <a:cxn ang="0">
                  <a:pos x="573" y="386"/>
                </a:cxn>
                <a:cxn ang="0">
                  <a:pos x="526" y="287"/>
                </a:cxn>
                <a:cxn ang="0">
                  <a:pos x="475" y="211"/>
                </a:cxn>
                <a:cxn ang="0">
                  <a:pos x="441" y="201"/>
                </a:cxn>
                <a:cxn ang="0">
                  <a:pos x="408" y="181"/>
                </a:cxn>
                <a:cxn ang="0">
                  <a:pos x="382" y="155"/>
                </a:cxn>
                <a:cxn ang="0">
                  <a:pos x="369" y="129"/>
                </a:cxn>
                <a:cxn ang="0">
                  <a:pos x="369" y="102"/>
                </a:cxn>
                <a:cxn ang="0">
                  <a:pos x="369" y="82"/>
                </a:cxn>
                <a:cxn ang="0">
                  <a:pos x="354" y="68"/>
                </a:cxn>
                <a:cxn ang="0">
                  <a:pos x="333" y="55"/>
                </a:cxn>
                <a:cxn ang="0">
                  <a:pos x="304" y="23"/>
                </a:cxn>
                <a:cxn ang="0">
                  <a:pos x="282" y="7"/>
                </a:cxn>
                <a:cxn ang="0">
                  <a:pos x="247" y="4"/>
                </a:cxn>
                <a:cxn ang="0">
                  <a:pos x="216" y="3"/>
                </a:cxn>
                <a:cxn ang="0">
                  <a:pos x="197" y="26"/>
                </a:cxn>
                <a:cxn ang="0">
                  <a:pos x="152" y="94"/>
                </a:cxn>
                <a:cxn ang="0">
                  <a:pos x="133" y="144"/>
                </a:cxn>
                <a:cxn ang="0">
                  <a:pos x="116" y="175"/>
                </a:cxn>
                <a:cxn ang="0">
                  <a:pos x="117" y="194"/>
                </a:cxn>
                <a:cxn ang="0">
                  <a:pos x="150" y="222"/>
                </a:cxn>
                <a:cxn ang="0">
                  <a:pos x="147" y="235"/>
                </a:cxn>
                <a:cxn ang="0">
                  <a:pos x="123" y="256"/>
                </a:cxn>
                <a:cxn ang="0">
                  <a:pos x="112" y="275"/>
                </a:cxn>
                <a:cxn ang="0">
                  <a:pos x="120" y="290"/>
                </a:cxn>
                <a:cxn ang="0">
                  <a:pos x="123" y="314"/>
                </a:cxn>
                <a:cxn ang="0">
                  <a:pos x="112" y="349"/>
                </a:cxn>
                <a:cxn ang="0">
                  <a:pos x="73" y="394"/>
                </a:cxn>
                <a:cxn ang="0">
                  <a:pos x="28" y="437"/>
                </a:cxn>
                <a:cxn ang="0">
                  <a:pos x="8" y="470"/>
                </a:cxn>
                <a:cxn ang="0">
                  <a:pos x="0" y="503"/>
                </a:cxn>
                <a:cxn ang="0">
                  <a:pos x="9" y="556"/>
                </a:cxn>
                <a:cxn ang="0">
                  <a:pos x="36" y="632"/>
                </a:cxn>
                <a:cxn ang="0">
                  <a:pos x="45" y="627"/>
                </a:cxn>
                <a:cxn ang="0">
                  <a:pos x="69" y="625"/>
                </a:cxn>
                <a:cxn ang="0">
                  <a:pos x="108" y="643"/>
                </a:cxn>
                <a:cxn ang="0">
                  <a:pos x="157" y="678"/>
                </a:cxn>
                <a:cxn ang="0">
                  <a:pos x="201" y="682"/>
                </a:cxn>
                <a:cxn ang="0">
                  <a:pos x="241" y="670"/>
                </a:cxn>
                <a:cxn ang="0">
                  <a:pos x="281" y="667"/>
                </a:cxn>
                <a:cxn ang="0">
                  <a:pos x="301" y="667"/>
                </a:cxn>
                <a:cxn ang="0">
                  <a:pos x="326" y="617"/>
                </a:cxn>
                <a:cxn ang="0">
                  <a:pos x="382" y="542"/>
                </a:cxn>
                <a:cxn ang="0">
                  <a:pos x="433" y="506"/>
                </a:cxn>
                <a:cxn ang="0">
                  <a:pos x="523" y="506"/>
                </a:cxn>
                <a:cxn ang="0">
                  <a:pos x="554" y="529"/>
                </a:cxn>
                <a:cxn ang="0">
                  <a:pos x="605" y="577"/>
                </a:cxn>
                <a:cxn ang="0">
                  <a:pos x="633" y="582"/>
                </a:cxn>
                <a:cxn ang="0">
                  <a:pos x="647" y="533"/>
                </a:cxn>
              </a:cxnLst>
              <a:rect l="0" t="0" r="r" b="b"/>
              <a:pathLst>
                <a:path w="649" h="683">
                  <a:moveTo>
                    <a:pt x="648" y="523"/>
                  </a:moveTo>
                  <a:lnTo>
                    <a:pt x="648" y="519"/>
                  </a:lnTo>
                  <a:lnTo>
                    <a:pt x="648" y="509"/>
                  </a:lnTo>
                  <a:lnTo>
                    <a:pt x="648" y="494"/>
                  </a:lnTo>
                  <a:lnTo>
                    <a:pt x="648" y="477"/>
                  </a:lnTo>
                  <a:lnTo>
                    <a:pt x="649" y="465"/>
                  </a:lnTo>
                  <a:lnTo>
                    <a:pt x="649" y="455"/>
                  </a:lnTo>
                  <a:lnTo>
                    <a:pt x="648" y="449"/>
                  </a:lnTo>
                  <a:lnTo>
                    <a:pt x="644" y="444"/>
                  </a:lnTo>
                  <a:lnTo>
                    <a:pt x="641" y="440"/>
                  </a:lnTo>
                  <a:lnTo>
                    <a:pt x="637" y="437"/>
                  </a:lnTo>
                  <a:lnTo>
                    <a:pt x="632" y="436"/>
                  </a:lnTo>
                  <a:lnTo>
                    <a:pt x="626" y="436"/>
                  </a:lnTo>
                  <a:lnTo>
                    <a:pt x="615" y="436"/>
                  </a:lnTo>
                  <a:lnTo>
                    <a:pt x="602" y="434"/>
                  </a:lnTo>
                  <a:lnTo>
                    <a:pt x="597" y="432"/>
                  </a:lnTo>
                  <a:lnTo>
                    <a:pt x="591" y="429"/>
                  </a:lnTo>
                  <a:lnTo>
                    <a:pt x="587" y="425"/>
                  </a:lnTo>
                  <a:lnTo>
                    <a:pt x="583" y="418"/>
                  </a:lnTo>
                  <a:lnTo>
                    <a:pt x="573" y="386"/>
                  </a:lnTo>
                  <a:lnTo>
                    <a:pt x="562" y="359"/>
                  </a:lnTo>
                  <a:lnTo>
                    <a:pt x="552" y="334"/>
                  </a:lnTo>
                  <a:lnTo>
                    <a:pt x="539" y="311"/>
                  </a:lnTo>
                  <a:lnTo>
                    <a:pt x="526" y="287"/>
                  </a:lnTo>
                  <a:lnTo>
                    <a:pt x="512" y="264"/>
                  </a:lnTo>
                  <a:lnTo>
                    <a:pt x="498" y="238"/>
                  </a:lnTo>
                  <a:lnTo>
                    <a:pt x="483" y="212"/>
                  </a:lnTo>
                  <a:lnTo>
                    <a:pt x="475" y="211"/>
                  </a:lnTo>
                  <a:lnTo>
                    <a:pt x="467" y="210"/>
                  </a:lnTo>
                  <a:lnTo>
                    <a:pt x="458" y="208"/>
                  </a:lnTo>
                  <a:lnTo>
                    <a:pt x="450" y="204"/>
                  </a:lnTo>
                  <a:lnTo>
                    <a:pt x="441" y="201"/>
                  </a:lnTo>
                  <a:lnTo>
                    <a:pt x="433" y="197"/>
                  </a:lnTo>
                  <a:lnTo>
                    <a:pt x="424" y="192"/>
                  </a:lnTo>
                  <a:lnTo>
                    <a:pt x="416" y="186"/>
                  </a:lnTo>
                  <a:lnTo>
                    <a:pt x="408" y="181"/>
                  </a:lnTo>
                  <a:lnTo>
                    <a:pt x="401" y="175"/>
                  </a:lnTo>
                  <a:lnTo>
                    <a:pt x="393" y="168"/>
                  </a:lnTo>
                  <a:lnTo>
                    <a:pt x="387" y="162"/>
                  </a:lnTo>
                  <a:lnTo>
                    <a:pt x="382" y="155"/>
                  </a:lnTo>
                  <a:lnTo>
                    <a:pt x="377" y="149"/>
                  </a:lnTo>
                  <a:lnTo>
                    <a:pt x="373" y="142"/>
                  </a:lnTo>
                  <a:lnTo>
                    <a:pt x="371" y="135"/>
                  </a:lnTo>
                  <a:lnTo>
                    <a:pt x="369" y="129"/>
                  </a:lnTo>
                  <a:lnTo>
                    <a:pt x="368" y="122"/>
                  </a:lnTo>
                  <a:lnTo>
                    <a:pt x="368" y="117"/>
                  </a:lnTo>
                  <a:lnTo>
                    <a:pt x="368" y="112"/>
                  </a:lnTo>
                  <a:lnTo>
                    <a:pt x="369" y="102"/>
                  </a:lnTo>
                  <a:lnTo>
                    <a:pt x="370" y="93"/>
                  </a:lnTo>
                  <a:lnTo>
                    <a:pt x="370" y="89"/>
                  </a:lnTo>
                  <a:lnTo>
                    <a:pt x="370" y="85"/>
                  </a:lnTo>
                  <a:lnTo>
                    <a:pt x="369" y="82"/>
                  </a:lnTo>
                  <a:lnTo>
                    <a:pt x="367" y="78"/>
                  </a:lnTo>
                  <a:lnTo>
                    <a:pt x="364" y="75"/>
                  </a:lnTo>
                  <a:lnTo>
                    <a:pt x="359" y="71"/>
                  </a:lnTo>
                  <a:lnTo>
                    <a:pt x="354" y="68"/>
                  </a:lnTo>
                  <a:lnTo>
                    <a:pt x="348" y="64"/>
                  </a:lnTo>
                  <a:lnTo>
                    <a:pt x="342" y="62"/>
                  </a:lnTo>
                  <a:lnTo>
                    <a:pt x="337" y="59"/>
                  </a:lnTo>
                  <a:lnTo>
                    <a:pt x="333" y="55"/>
                  </a:lnTo>
                  <a:lnTo>
                    <a:pt x="327" y="51"/>
                  </a:lnTo>
                  <a:lnTo>
                    <a:pt x="320" y="43"/>
                  </a:lnTo>
                  <a:lnTo>
                    <a:pt x="311" y="33"/>
                  </a:lnTo>
                  <a:lnTo>
                    <a:pt x="304" y="23"/>
                  </a:lnTo>
                  <a:lnTo>
                    <a:pt x="295" y="16"/>
                  </a:lnTo>
                  <a:lnTo>
                    <a:pt x="291" y="12"/>
                  </a:lnTo>
                  <a:lnTo>
                    <a:pt x="287" y="10"/>
                  </a:lnTo>
                  <a:lnTo>
                    <a:pt x="282" y="7"/>
                  </a:lnTo>
                  <a:lnTo>
                    <a:pt x="276" y="5"/>
                  </a:lnTo>
                  <a:lnTo>
                    <a:pt x="265" y="4"/>
                  </a:lnTo>
                  <a:lnTo>
                    <a:pt x="255" y="3"/>
                  </a:lnTo>
                  <a:lnTo>
                    <a:pt x="247" y="4"/>
                  </a:lnTo>
                  <a:lnTo>
                    <a:pt x="239" y="4"/>
                  </a:lnTo>
                  <a:lnTo>
                    <a:pt x="232" y="5"/>
                  </a:lnTo>
                  <a:lnTo>
                    <a:pt x="224" y="4"/>
                  </a:lnTo>
                  <a:lnTo>
                    <a:pt x="216" y="3"/>
                  </a:lnTo>
                  <a:lnTo>
                    <a:pt x="206" y="0"/>
                  </a:lnTo>
                  <a:lnTo>
                    <a:pt x="204" y="7"/>
                  </a:lnTo>
                  <a:lnTo>
                    <a:pt x="201" y="16"/>
                  </a:lnTo>
                  <a:lnTo>
                    <a:pt x="197" y="26"/>
                  </a:lnTo>
                  <a:lnTo>
                    <a:pt x="191" y="35"/>
                  </a:lnTo>
                  <a:lnTo>
                    <a:pt x="180" y="55"/>
                  </a:lnTo>
                  <a:lnTo>
                    <a:pt x="166" y="76"/>
                  </a:lnTo>
                  <a:lnTo>
                    <a:pt x="152" y="94"/>
                  </a:lnTo>
                  <a:lnTo>
                    <a:pt x="140" y="110"/>
                  </a:lnTo>
                  <a:lnTo>
                    <a:pt x="133" y="122"/>
                  </a:lnTo>
                  <a:lnTo>
                    <a:pt x="129" y="129"/>
                  </a:lnTo>
                  <a:lnTo>
                    <a:pt x="133" y="144"/>
                  </a:lnTo>
                  <a:lnTo>
                    <a:pt x="135" y="159"/>
                  </a:lnTo>
                  <a:lnTo>
                    <a:pt x="126" y="166"/>
                  </a:lnTo>
                  <a:lnTo>
                    <a:pt x="119" y="171"/>
                  </a:lnTo>
                  <a:lnTo>
                    <a:pt x="116" y="175"/>
                  </a:lnTo>
                  <a:lnTo>
                    <a:pt x="114" y="178"/>
                  </a:lnTo>
                  <a:lnTo>
                    <a:pt x="112" y="182"/>
                  </a:lnTo>
                  <a:lnTo>
                    <a:pt x="111" y="188"/>
                  </a:lnTo>
                  <a:lnTo>
                    <a:pt x="117" y="194"/>
                  </a:lnTo>
                  <a:lnTo>
                    <a:pt x="129" y="205"/>
                  </a:lnTo>
                  <a:lnTo>
                    <a:pt x="137" y="212"/>
                  </a:lnTo>
                  <a:lnTo>
                    <a:pt x="144" y="218"/>
                  </a:lnTo>
                  <a:lnTo>
                    <a:pt x="150" y="222"/>
                  </a:lnTo>
                  <a:lnTo>
                    <a:pt x="153" y="223"/>
                  </a:lnTo>
                  <a:lnTo>
                    <a:pt x="152" y="228"/>
                  </a:lnTo>
                  <a:lnTo>
                    <a:pt x="150" y="232"/>
                  </a:lnTo>
                  <a:lnTo>
                    <a:pt x="147" y="235"/>
                  </a:lnTo>
                  <a:lnTo>
                    <a:pt x="144" y="239"/>
                  </a:lnTo>
                  <a:lnTo>
                    <a:pt x="137" y="246"/>
                  </a:lnTo>
                  <a:lnTo>
                    <a:pt x="129" y="251"/>
                  </a:lnTo>
                  <a:lnTo>
                    <a:pt x="123" y="256"/>
                  </a:lnTo>
                  <a:lnTo>
                    <a:pt x="117" y="262"/>
                  </a:lnTo>
                  <a:lnTo>
                    <a:pt x="114" y="266"/>
                  </a:lnTo>
                  <a:lnTo>
                    <a:pt x="111" y="270"/>
                  </a:lnTo>
                  <a:lnTo>
                    <a:pt x="112" y="275"/>
                  </a:lnTo>
                  <a:lnTo>
                    <a:pt x="114" y="279"/>
                  </a:lnTo>
                  <a:lnTo>
                    <a:pt x="116" y="282"/>
                  </a:lnTo>
                  <a:lnTo>
                    <a:pt x="118" y="286"/>
                  </a:lnTo>
                  <a:lnTo>
                    <a:pt x="120" y="290"/>
                  </a:lnTo>
                  <a:lnTo>
                    <a:pt x="122" y="295"/>
                  </a:lnTo>
                  <a:lnTo>
                    <a:pt x="123" y="300"/>
                  </a:lnTo>
                  <a:lnTo>
                    <a:pt x="123" y="305"/>
                  </a:lnTo>
                  <a:lnTo>
                    <a:pt x="123" y="314"/>
                  </a:lnTo>
                  <a:lnTo>
                    <a:pt x="122" y="321"/>
                  </a:lnTo>
                  <a:lnTo>
                    <a:pt x="120" y="329"/>
                  </a:lnTo>
                  <a:lnTo>
                    <a:pt x="118" y="336"/>
                  </a:lnTo>
                  <a:lnTo>
                    <a:pt x="112" y="349"/>
                  </a:lnTo>
                  <a:lnTo>
                    <a:pt x="104" y="362"/>
                  </a:lnTo>
                  <a:lnTo>
                    <a:pt x="94" y="372"/>
                  </a:lnTo>
                  <a:lnTo>
                    <a:pt x="84" y="383"/>
                  </a:lnTo>
                  <a:lnTo>
                    <a:pt x="73" y="394"/>
                  </a:lnTo>
                  <a:lnTo>
                    <a:pt x="61" y="404"/>
                  </a:lnTo>
                  <a:lnTo>
                    <a:pt x="50" y="415"/>
                  </a:lnTo>
                  <a:lnTo>
                    <a:pt x="39" y="426"/>
                  </a:lnTo>
                  <a:lnTo>
                    <a:pt x="28" y="437"/>
                  </a:lnTo>
                  <a:lnTo>
                    <a:pt x="19" y="450"/>
                  </a:lnTo>
                  <a:lnTo>
                    <a:pt x="15" y="456"/>
                  </a:lnTo>
                  <a:lnTo>
                    <a:pt x="11" y="463"/>
                  </a:lnTo>
                  <a:lnTo>
                    <a:pt x="8" y="470"/>
                  </a:lnTo>
                  <a:lnTo>
                    <a:pt x="5" y="478"/>
                  </a:lnTo>
                  <a:lnTo>
                    <a:pt x="3" y="486"/>
                  </a:lnTo>
                  <a:lnTo>
                    <a:pt x="1" y="494"/>
                  </a:lnTo>
                  <a:lnTo>
                    <a:pt x="0" y="503"/>
                  </a:lnTo>
                  <a:lnTo>
                    <a:pt x="0" y="512"/>
                  </a:lnTo>
                  <a:lnTo>
                    <a:pt x="1" y="522"/>
                  </a:lnTo>
                  <a:lnTo>
                    <a:pt x="5" y="537"/>
                  </a:lnTo>
                  <a:lnTo>
                    <a:pt x="9" y="556"/>
                  </a:lnTo>
                  <a:lnTo>
                    <a:pt x="16" y="577"/>
                  </a:lnTo>
                  <a:lnTo>
                    <a:pt x="23" y="598"/>
                  </a:lnTo>
                  <a:lnTo>
                    <a:pt x="29" y="616"/>
                  </a:lnTo>
                  <a:lnTo>
                    <a:pt x="36" y="632"/>
                  </a:lnTo>
                  <a:lnTo>
                    <a:pt x="41" y="642"/>
                  </a:lnTo>
                  <a:lnTo>
                    <a:pt x="41" y="634"/>
                  </a:lnTo>
                  <a:lnTo>
                    <a:pt x="43" y="629"/>
                  </a:lnTo>
                  <a:lnTo>
                    <a:pt x="45" y="627"/>
                  </a:lnTo>
                  <a:lnTo>
                    <a:pt x="49" y="625"/>
                  </a:lnTo>
                  <a:lnTo>
                    <a:pt x="53" y="625"/>
                  </a:lnTo>
                  <a:lnTo>
                    <a:pt x="58" y="623"/>
                  </a:lnTo>
                  <a:lnTo>
                    <a:pt x="69" y="625"/>
                  </a:lnTo>
                  <a:lnTo>
                    <a:pt x="78" y="627"/>
                  </a:lnTo>
                  <a:lnTo>
                    <a:pt x="87" y="629"/>
                  </a:lnTo>
                  <a:lnTo>
                    <a:pt x="94" y="633"/>
                  </a:lnTo>
                  <a:lnTo>
                    <a:pt x="108" y="643"/>
                  </a:lnTo>
                  <a:lnTo>
                    <a:pt x="121" y="653"/>
                  </a:lnTo>
                  <a:lnTo>
                    <a:pt x="134" y="664"/>
                  </a:lnTo>
                  <a:lnTo>
                    <a:pt x="149" y="673"/>
                  </a:lnTo>
                  <a:lnTo>
                    <a:pt x="157" y="678"/>
                  </a:lnTo>
                  <a:lnTo>
                    <a:pt x="167" y="680"/>
                  </a:lnTo>
                  <a:lnTo>
                    <a:pt x="176" y="682"/>
                  </a:lnTo>
                  <a:lnTo>
                    <a:pt x="188" y="683"/>
                  </a:lnTo>
                  <a:lnTo>
                    <a:pt x="201" y="682"/>
                  </a:lnTo>
                  <a:lnTo>
                    <a:pt x="211" y="680"/>
                  </a:lnTo>
                  <a:lnTo>
                    <a:pt x="222" y="677"/>
                  </a:lnTo>
                  <a:lnTo>
                    <a:pt x="232" y="673"/>
                  </a:lnTo>
                  <a:lnTo>
                    <a:pt x="241" y="670"/>
                  </a:lnTo>
                  <a:lnTo>
                    <a:pt x="251" y="668"/>
                  </a:lnTo>
                  <a:lnTo>
                    <a:pt x="260" y="666"/>
                  </a:lnTo>
                  <a:lnTo>
                    <a:pt x="271" y="665"/>
                  </a:lnTo>
                  <a:lnTo>
                    <a:pt x="281" y="667"/>
                  </a:lnTo>
                  <a:lnTo>
                    <a:pt x="290" y="671"/>
                  </a:lnTo>
                  <a:lnTo>
                    <a:pt x="298" y="675"/>
                  </a:lnTo>
                  <a:lnTo>
                    <a:pt x="300" y="677"/>
                  </a:lnTo>
                  <a:lnTo>
                    <a:pt x="301" y="667"/>
                  </a:lnTo>
                  <a:lnTo>
                    <a:pt x="304" y="656"/>
                  </a:lnTo>
                  <a:lnTo>
                    <a:pt x="308" y="647"/>
                  </a:lnTo>
                  <a:lnTo>
                    <a:pt x="314" y="637"/>
                  </a:lnTo>
                  <a:lnTo>
                    <a:pt x="326" y="617"/>
                  </a:lnTo>
                  <a:lnTo>
                    <a:pt x="342" y="596"/>
                  </a:lnTo>
                  <a:lnTo>
                    <a:pt x="359" y="575"/>
                  </a:lnTo>
                  <a:lnTo>
                    <a:pt x="374" y="552"/>
                  </a:lnTo>
                  <a:lnTo>
                    <a:pt x="382" y="542"/>
                  </a:lnTo>
                  <a:lnTo>
                    <a:pt x="387" y="530"/>
                  </a:lnTo>
                  <a:lnTo>
                    <a:pt x="391" y="518"/>
                  </a:lnTo>
                  <a:lnTo>
                    <a:pt x="394" y="506"/>
                  </a:lnTo>
                  <a:lnTo>
                    <a:pt x="433" y="506"/>
                  </a:lnTo>
                  <a:lnTo>
                    <a:pt x="462" y="506"/>
                  </a:lnTo>
                  <a:lnTo>
                    <a:pt x="489" y="506"/>
                  </a:lnTo>
                  <a:lnTo>
                    <a:pt x="518" y="506"/>
                  </a:lnTo>
                  <a:lnTo>
                    <a:pt x="523" y="506"/>
                  </a:lnTo>
                  <a:lnTo>
                    <a:pt x="530" y="510"/>
                  </a:lnTo>
                  <a:lnTo>
                    <a:pt x="535" y="513"/>
                  </a:lnTo>
                  <a:lnTo>
                    <a:pt x="541" y="517"/>
                  </a:lnTo>
                  <a:lnTo>
                    <a:pt x="554" y="529"/>
                  </a:lnTo>
                  <a:lnTo>
                    <a:pt x="568" y="543"/>
                  </a:lnTo>
                  <a:lnTo>
                    <a:pt x="582" y="558"/>
                  </a:lnTo>
                  <a:lnTo>
                    <a:pt x="597" y="570"/>
                  </a:lnTo>
                  <a:lnTo>
                    <a:pt x="605" y="577"/>
                  </a:lnTo>
                  <a:lnTo>
                    <a:pt x="612" y="582"/>
                  </a:lnTo>
                  <a:lnTo>
                    <a:pt x="621" y="585"/>
                  </a:lnTo>
                  <a:lnTo>
                    <a:pt x="630" y="588"/>
                  </a:lnTo>
                  <a:lnTo>
                    <a:pt x="633" y="582"/>
                  </a:lnTo>
                  <a:lnTo>
                    <a:pt x="639" y="565"/>
                  </a:lnTo>
                  <a:lnTo>
                    <a:pt x="642" y="554"/>
                  </a:lnTo>
                  <a:lnTo>
                    <a:pt x="644" y="544"/>
                  </a:lnTo>
                  <a:lnTo>
                    <a:pt x="647" y="533"/>
                  </a:lnTo>
                  <a:lnTo>
                    <a:pt x="648" y="523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638177" y="4314839"/>
              <a:ext cx="344488" cy="361951"/>
            </a:xfrm>
            <a:custGeom>
              <a:avLst/>
              <a:gdLst/>
              <a:ahLst/>
              <a:cxnLst>
                <a:cxn ang="0">
                  <a:pos x="648" y="494"/>
                </a:cxn>
                <a:cxn ang="0">
                  <a:pos x="648" y="449"/>
                </a:cxn>
                <a:cxn ang="0">
                  <a:pos x="632" y="436"/>
                </a:cxn>
                <a:cxn ang="0">
                  <a:pos x="597" y="432"/>
                </a:cxn>
                <a:cxn ang="0">
                  <a:pos x="573" y="386"/>
                </a:cxn>
                <a:cxn ang="0">
                  <a:pos x="526" y="287"/>
                </a:cxn>
                <a:cxn ang="0">
                  <a:pos x="475" y="211"/>
                </a:cxn>
                <a:cxn ang="0">
                  <a:pos x="441" y="201"/>
                </a:cxn>
                <a:cxn ang="0">
                  <a:pos x="408" y="181"/>
                </a:cxn>
                <a:cxn ang="0">
                  <a:pos x="382" y="155"/>
                </a:cxn>
                <a:cxn ang="0">
                  <a:pos x="369" y="129"/>
                </a:cxn>
                <a:cxn ang="0">
                  <a:pos x="369" y="102"/>
                </a:cxn>
                <a:cxn ang="0">
                  <a:pos x="369" y="82"/>
                </a:cxn>
                <a:cxn ang="0">
                  <a:pos x="354" y="68"/>
                </a:cxn>
                <a:cxn ang="0">
                  <a:pos x="333" y="55"/>
                </a:cxn>
                <a:cxn ang="0">
                  <a:pos x="304" y="23"/>
                </a:cxn>
                <a:cxn ang="0">
                  <a:pos x="282" y="7"/>
                </a:cxn>
                <a:cxn ang="0">
                  <a:pos x="247" y="4"/>
                </a:cxn>
                <a:cxn ang="0">
                  <a:pos x="216" y="3"/>
                </a:cxn>
                <a:cxn ang="0">
                  <a:pos x="197" y="26"/>
                </a:cxn>
                <a:cxn ang="0">
                  <a:pos x="152" y="94"/>
                </a:cxn>
                <a:cxn ang="0">
                  <a:pos x="133" y="144"/>
                </a:cxn>
                <a:cxn ang="0">
                  <a:pos x="116" y="175"/>
                </a:cxn>
                <a:cxn ang="0">
                  <a:pos x="117" y="194"/>
                </a:cxn>
                <a:cxn ang="0">
                  <a:pos x="150" y="222"/>
                </a:cxn>
                <a:cxn ang="0">
                  <a:pos x="147" y="235"/>
                </a:cxn>
                <a:cxn ang="0">
                  <a:pos x="123" y="256"/>
                </a:cxn>
                <a:cxn ang="0">
                  <a:pos x="112" y="275"/>
                </a:cxn>
                <a:cxn ang="0">
                  <a:pos x="120" y="290"/>
                </a:cxn>
                <a:cxn ang="0">
                  <a:pos x="123" y="314"/>
                </a:cxn>
                <a:cxn ang="0">
                  <a:pos x="112" y="349"/>
                </a:cxn>
                <a:cxn ang="0">
                  <a:pos x="73" y="394"/>
                </a:cxn>
                <a:cxn ang="0">
                  <a:pos x="28" y="437"/>
                </a:cxn>
                <a:cxn ang="0">
                  <a:pos x="8" y="470"/>
                </a:cxn>
                <a:cxn ang="0">
                  <a:pos x="0" y="503"/>
                </a:cxn>
                <a:cxn ang="0">
                  <a:pos x="9" y="556"/>
                </a:cxn>
                <a:cxn ang="0">
                  <a:pos x="36" y="632"/>
                </a:cxn>
                <a:cxn ang="0">
                  <a:pos x="45" y="627"/>
                </a:cxn>
                <a:cxn ang="0">
                  <a:pos x="69" y="625"/>
                </a:cxn>
                <a:cxn ang="0">
                  <a:pos x="108" y="643"/>
                </a:cxn>
                <a:cxn ang="0">
                  <a:pos x="157" y="678"/>
                </a:cxn>
                <a:cxn ang="0">
                  <a:pos x="201" y="682"/>
                </a:cxn>
                <a:cxn ang="0">
                  <a:pos x="241" y="670"/>
                </a:cxn>
                <a:cxn ang="0">
                  <a:pos x="281" y="667"/>
                </a:cxn>
                <a:cxn ang="0">
                  <a:pos x="301" y="667"/>
                </a:cxn>
                <a:cxn ang="0">
                  <a:pos x="326" y="617"/>
                </a:cxn>
                <a:cxn ang="0">
                  <a:pos x="382" y="542"/>
                </a:cxn>
                <a:cxn ang="0">
                  <a:pos x="433" y="506"/>
                </a:cxn>
                <a:cxn ang="0">
                  <a:pos x="523" y="506"/>
                </a:cxn>
                <a:cxn ang="0">
                  <a:pos x="554" y="529"/>
                </a:cxn>
                <a:cxn ang="0">
                  <a:pos x="605" y="577"/>
                </a:cxn>
                <a:cxn ang="0">
                  <a:pos x="633" y="582"/>
                </a:cxn>
                <a:cxn ang="0">
                  <a:pos x="647" y="533"/>
                </a:cxn>
              </a:cxnLst>
              <a:rect l="0" t="0" r="r" b="b"/>
              <a:pathLst>
                <a:path w="649" h="683">
                  <a:moveTo>
                    <a:pt x="648" y="523"/>
                  </a:moveTo>
                  <a:lnTo>
                    <a:pt x="648" y="519"/>
                  </a:lnTo>
                  <a:lnTo>
                    <a:pt x="648" y="509"/>
                  </a:lnTo>
                  <a:lnTo>
                    <a:pt x="648" y="494"/>
                  </a:lnTo>
                  <a:lnTo>
                    <a:pt x="648" y="477"/>
                  </a:lnTo>
                  <a:lnTo>
                    <a:pt x="649" y="465"/>
                  </a:lnTo>
                  <a:lnTo>
                    <a:pt x="649" y="455"/>
                  </a:lnTo>
                  <a:lnTo>
                    <a:pt x="648" y="449"/>
                  </a:lnTo>
                  <a:lnTo>
                    <a:pt x="644" y="444"/>
                  </a:lnTo>
                  <a:lnTo>
                    <a:pt x="641" y="440"/>
                  </a:lnTo>
                  <a:lnTo>
                    <a:pt x="637" y="437"/>
                  </a:lnTo>
                  <a:lnTo>
                    <a:pt x="632" y="436"/>
                  </a:lnTo>
                  <a:lnTo>
                    <a:pt x="626" y="436"/>
                  </a:lnTo>
                  <a:lnTo>
                    <a:pt x="615" y="436"/>
                  </a:lnTo>
                  <a:lnTo>
                    <a:pt x="602" y="434"/>
                  </a:lnTo>
                  <a:lnTo>
                    <a:pt x="597" y="432"/>
                  </a:lnTo>
                  <a:lnTo>
                    <a:pt x="591" y="429"/>
                  </a:lnTo>
                  <a:lnTo>
                    <a:pt x="587" y="425"/>
                  </a:lnTo>
                  <a:lnTo>
                    <a:pt x="583" y="418"/>
                  </a:lnTo>
                  <a:lnTo>
                    <a:pt x="573" y="386"/>
                  </a:lnTo>
                  <a:lnTo>
                    <a:pt x="562" y="359"/>
                  </a:lnTo>
                  <a:lnTo>
                    <a:pt x="552" y="334"/>
                  </a:lnTo>
                  <a:lnTo>
                    <a:pt x="539" y="311"/>
                  </a:lnTo>
                  <a:lnTo>
                    <a:pt x="526" y="287"/>
                  </a:lnTo>
                  <a:lnTo>
                    <a:pt x="512" y="264"/>
                  </a:lnTo>
                  <a:lnTo>
                    <a:pt x="498" y="238"/>
                  </a:lnTo>
                  <a:lnTo>
                    <a:pt x="483" y="212"/>
                  </a:lnTo>
                  <a:lnTo>
                    <a:pt x="475" y="211"/>
                  </a:lnTo>
                  <a:lnTo>
                    <a:pt x="467" y="210"/>
                  </a:lnTo>
                  <a:lnTo>
                    <a:pt x="458" y="208"/>
                  </a:lnTo>
                  <a:lnTo>
                    <a:pt x="450" y="204"/>
                  </a:lnTo>
                  <a:lnTo>
                    <a:pt x="441" y="201"/>
                  </a:lnTo>
                  <a:lnTo>
                    <a:pt x="433" y="197"/>
                  </a:lnTo>
                  <a:lnTo>
                    <a:pt x="424" y="192"/>
                  </a:lnTo>
                  <a:lnTo>
                    <a:pt x="416" y="186"/>
                  </a:lnTo>
                  <a:lnTo>
                    <a:pt x="408" y="181"/>
                  </a:lnTo>
                  <a:lnTo>
                    <a:pt x="401" y="175"/>
                  </a:lnTo>
                  <a:lnTo>
                    <a:pt x="393" y="168"/>
                  </a:lnTo>
                  <a:lnTo>
                    <a:pt x="387" y="162"/>
                  </a:lnTo>
                  <a:lnTo>
                    <a:pt x="382" y="155"/>
                  </a:lnTo>
                  <a:lnTo>
                    <a:pt x="377" y="149"/>
                  </a:lnTo>
                  <a:lnTo>
                    <a:pt x="373" y="142"/>
                  </a:lnTo>
                  <a:lnTo>
                    <a:pt x="371" y="135"/>
                  </a:lnTo>
                  <a:lnTo>
                    <a:pt x="369" y="129"/>
                  </a:lnTo>
                  <a:lnTo>
                    <a:pt x="368" y="122"/>
                  </a:lnTo>
                  <a:lnTo>
                    <a:pt x="368" y="117"/>
                  </a:lnTo>
                  <a:lnTo>
                    <a:pt x="368" y="112"/>
                  </a:lnTo>
                  <a:lnTo>
                    <a:pt x="369" y="102"/>
                  </a:lnTo>
                  <a:lnTo>
                    <a:pt x="370" y="93"/>
                  </a:lnTo>
                  <a:lnTo>
                    <a:pt x="370" y="89"/>
                  </a:lnTo>
                  <a:lnTo>
                    <a:pt x="370" y="85"/>
                  </a:lnTo>
                  <a:lnTo>
                    <a:pt x="369" y="82"/>
                  </a:lnTo>
                  <a:lnTo>
                    <a:pt x="367" y="78"/>
                  </a:lnTo>
                  <a:lnTo>
                    <a:pt x="364" y="75"/>
                  </a:lnTo>
                  <a:lnTo>
                    <a:pt x="359" y="71"/>
                  </a:lnTo>
                  <a:lnTo>
                    <a:pt x="354" y="68"/>
                  </a:lnTo>
                  <a:lnTo>
                    <a:pt x="348" y="64"/>
                  </a:lnTo>
                  <a:lnTo>
                    <a:pt x="342" y="62"/>
                  </a:lnTo>
                  <a:lnTo>
                    <a:pt x="337" y="59"/>
                  </a:lnTo>
                  <a:lnTo>
                    <a:pt x="333" y="55"/>
                  </a:lnTo>
                  <a:lnTo>
                    <a:pt x="327" y="51"/>
                  </a:lnTo>
                  <a:lnTo>
                    <a:pt x="320" y="43"/>
                  </a:lnTo>
                  <a:lnTo>
                    <a:pt x="311" y="33"/>
                  </a:lnTo>
                  <a:lnTo>
                    <a:pt x="304" y="23"/>
                  </a:lnTo>
                  <a:lnTo>
                    <a:pt x="295" y="16"/>
                  </a:lnTo>
                  <a:lnTo>
                    <a:pt x="291" y="12"/>
                  </a:lnTo>
                  <a:lnTo>
                    <a:pt x="287" y="10"/>
                  </a:lnTo>
                  <a:lnTo>
                    <a:pt x="282" y="7"/>
                  </a:lnTo>
                  <a:lnTo>
                    <a:pt x="276" y="5"/>
                  </a:lnTo>
                  <a:lnTo>
                    <a:pt x="265" y="4"/>
                  </a:lnTo>
                  <a:lnTo>
                    <a:pt x="255" y="3"/>
                  </a:lnTo>
                  <a:lnTo>
                    <a:pt x="247" y="4"/>
                  </a:lnTo>
                  <a:lnTo>
                    <a:pt x="239" y="4"/>
                  </a:lnTo>
                  <a:lnTo>
                    <a:pt x="232" y="5"/>
                  </a:lnTo>
                  <a:lnTo>
                    <a:pt x="224" y="4"/>
                  </a:lnTo>
                  <a:lnTo>
                    <a:pt x="216" y="3"/>
                  </a:lnTo>
                  <a:lnTo>
                    <a:pt x="206" y="0"/>
                  </a:lnTo>
                  <a:lnTo>
                    <a:pt x="204" y="7"/>
                  </a:lnTo>
                  <a:lnTo>
                    <a:pt x="201" y="16"/>
                  </a:lnTo>
                  <a:lnTo>
                    <a:pt x="197" y="26"/>
                  </a:lnTo>
                  <a:lnTo>
                    <a:pt x="191" y="35"/>
                  </a:lnTo>
                  <a:lnTo>
                    <a:pt x="180" y="55"/>
                  </a:lnTo>
                  <a:lnTo>
                    <a:pt x="166" y="76"/>
                  </a:lnTo>
                  <a:lnTo>
                    <a:pt x="152" y="94"/>
                  </a:lnTo>
                  <a:lnTo>
                    <a:pt x="140" y="110"/>
                  </a:lnTo>
                  <a:lnTo>
                    <a:pt x="133" y="122"/>
                  </a:lnTo>
                  <a:lnTo>
                    <a:pt x="129" y="129"/>
                  </a:lnTo>
                  <a:lnTo>
                    <a:pt x="133" y="144"/>
                  </a:lnTo>
                  <a:lnTo>
                    <a:pt x="135" y="159"/>
                  </a:lnTo>
                  <a:lnTo>
                    <a:pt x="126" y="166"/>
                  </a:lnTo>
                  <a:lnTo>
                    <a:pt x="119" y="171"/>
                  </a:lnTo>
                  <a:lnTo>
                    <a:pt x="116" y="175"/>
                  </a:lnTo>
                  <a:lnTo>
                    <a:pt x="114" y="178"/>
                  </a:lnTo>
                  <a:lnTo>
                    <a:pt x="112" y="182"/>
                  </a:lnTo>
                  <a:lnTo>
                    <a:pt x="111" y="188"/>
                  </a:lnTo>
                  <a:lnTo>
                    <a:pt x="117" y="194"/>
                  </a:lnTo>
                  <a:lnTo>
                    <a:pt x="129" y="205"/>
                  </a:lnTo>
                  <a:lnTo>
                    <a:pt x="137" y="212"/>
                  </a:lnTo>
                  <a:lnTo>
                    <a:pt x="144" y="218"/>
                  </a:lnTo>
                  <a:lnTo>
                    <a:pt x="150" y="222"/>
                  </a:lnTo>
                  <a:lnTo>
                    <a:pt x="153" y="223"/>
                  </a:lnTo>
                  <a:lnTo>
                    <a:pt x="152" y="228"/>
                  </a:lnTo>
                  <a:lnTo>
                    <a:pt x="150" y="232"/>
                  </a:lnTo>
                  <a:lnTo>
                    <a:pt x="147" y="235"/>
                  </a:lnTo>
                  <a:lnTo>
                    <a:pt x="144" y="239"/>
                  </a:lnTo>
                  <a:lnTo>
                    <a:pt x="137" y="246"/>
                  </a:lnTo>
                  <a:lnTo>
                    <a:pt x="129" y="251"/>
                  </a:lnTo>
                  <a:lnTo>
                    <a:pt x="123" y="256"/>
                  </a:lnTo>
                  <a:lnTo>
                    <a:pt x="117" y="262"/>
                  </a:lnTo>
                  <a:lnTo>
                    <a:pt x="114" y="266"/>
                  </a:lnTo>
                  <a:lnTo>
                    <a:pt x="111" y="270"/>
                  </a:lnTo>
                  <a:lnTo>
                    <a:pt x="112" y="275"/>
                  </a:lnTo>
                  <a:lnTo>
                    <a:pt x="114" y="279"/>
                  </a:lnTo>
                  <a:lnTo>
                    <a:pt x="116" y="282"/>
                  </a:lnTo>
                  <a:lnTo>
                    <a:pt x="118" y="286"/>
                  </a:lnTo>
                  <a:lnTo>
                    <a:pt x="120" y="290"/>
                  </a:lnTo>
                  <a:lnTo>
                    <a:pt x="122" y="295"/>
                  </a:lnTo>
                  <a:lnTo>
                    <a:pt x="123" y="300"/>
                  </a:lnTo>
                  <a:lnTo>
                    <a:pt x="123" y="305"/>
                  </a:lnTo>
                  <a:lnTo>
                    <a:pt x="123" y="314"/>
                  </a:lnTo>
                  <a:lnTo>
                    <a:pt x="122" y="321"/>
                  </a:lnTo>
                  <a:lnTo>
                    <a:pt x="120" y="329"/>
                  </a:lnTo>
                  <a:lnTo>
                    <a:pt x="118" y="336"/>
                  </a:lnTo>
                  <a:lnTo>
                    <a:pt x="112" y="349"/>
                  </a:lnTo>
                  <a:lnTo>
                    <a:pt x="104" y="362"/>
                  </a:lnTo>
                  <a:lnTo>
                    <a:pt x="94" y="372"/>
                  </a:lnTo>
                  <a:lnTo>
                    <a:pt x="84" y="383"/>
                  </a:lnTo>
                  <a:lnTo>
                    <a:pt x="73" y="394"/>
                  </a:lnTo>
                  <a:lnTo>
                    <a:pt x="61" y="404"/>
                  </a:lnTo>
                  <a:lnTo>
                    <a:pt x="50" y="415"/>
                  </a:lnTo>
                  <a:lnTo>
                    <a:pt x="39" y="426"/>
                  </a:lnTo>
                  <a:lnTo>
                    <a:pt x="28" y="437"/>
                  </a:lnTo>
                  <a:lnTo>
                    <a:pt x="19" y="450"/>
                  </a:lnTo>
                  <a:lnTo>
                    <a:pt x="15" y="456"/>
                  </a:lnTo>
                  <a:lnTo>
                    <a:pt x="11" y="463"/>
                  </a:lnTo>
                  <a:lnTo>
                    <a:pt x="8" y="470"/>
                  </a:lnTo>
                  <a:lnTo>
                    <a:pt x="5" y="478"/>
                  </a:lnTo>
                  <a:lnTo>
                    <a:pt x="3" y="486"/>
                  </a:lnTo>
                  <a:lnTo>
                    <a:pt x="1" y="494"/>
                  </a:lnTo>
                  <a:lnTo>
                    <a:pt x="0" y="503"/>
                  </a:lnTo>
                  <a:lnTo>
                    <a:pt x="0" y="512"/>
                  </a:lnTo>
                  <a:lnTo>
                    <a:pt x="1" y="522"/>
                  </a:lnTo>
                  <a:lnTo>
                    <a:pt x="5" y="537"/>
                  </a:lnTo>
                  <a:lnTo>
                    <a:pt x="9" y="556"/>
                  </a:lnTo>
                  <a:lnTo>
                    <a:pt x="16" y="577"/>
                  </a:lnTo>
                  <a:lnTo>
                    <a:pt x="23" y="598"/>
                  </a:lnTo>
                  <a:lnTo>
                    <a:pt x="29" y="616"/>
                  </a:lnTo>
                  <a:lnTo>
                    <a:pt x="36" y="632"/>
                  </a:lnTo>
                  <a:lnTo>
                    <a:pt x="41" y="642"/>
                  </a:lnTo>
                  <a:lnTo>
                    <a:pt x="41" y="634"/>
                  </a:lnTo>
                  <a:lnTo>
                    <a:pt x="43" y="629"/>
                  </a:lnTo>
                  <a:lnTo>
                    <a:pt x="45" y="627"/>
                  </a:lnTo>
                  <a:lnTo>
                    <a:pt x="49" y="625"/>
                  </a:lnTo>
                  <a:lnTo>
                    <a:pt x="53" y="625"/>
                  </a:lnTo>
                  <a:lnTo>
                    <a:pt x="58" y="623"/>
                  </a:lnTo>
                  <a:lnTo>
                    <a:pt x="69" y="625"/>
                  </a:lnTo>
                  <a:lnTo>
                    <a:pt x="78" y="627"/>
                  </a:lnTo>
                  <a:lnTo>
                    <a:pt x="87" y="629"/>
                  </a:lnTo>
                  <a:lnTo>
                    <a:pt x="94" y="633"/>
                  </a:lnTo>
                  <a:lnTo>
                    <a:pt x="108" y="643"/>
                  </a:lnTo>
                  <a:lnTo>
                    <a:pt x="121" y="653"/>
                  </a:lnTo>
                  <a:lnTo>
                    <a:pt x="134" y="664"/>
                  </a:lnTo>
                  <a:lnTo>
                    <a:pt x="149" y="673"/>
                  </a:lnTo>
                  <a:lnTo>
                    <a:pt x="157" y="678"/>
                  </a:lnTo>
                  <a:lnTo>
                    <a:pt x="167" y="680"/>
                  </a:lnTo>
                  <a:lnTo>
                    <a:pt x="176" y="682"/>
                  </a:lnTo>
                  <a:lnTo>
                    <a:pt x="188" y="683"/>
                  </a:lnTo>
                  <a:lnTo>
                    <a:pt x="201" y="682"/>
                  </a:lnTo>
                  <a:lnTo>
                    <a:pt x="211" y="680"/>
                  </a:lnTo>
                  <a:lnTo>
                    <a:pt x="222" y="677"/>
                  </a:lnTo>
                  <a:lnTo>
                    <a:pt x="232" y="673"/>
                  </a:lnTo>
                  <a:lnTo>
                    <a:pt x="241" y="670"/>
                  </a:lnTo>
                  <a:lnTo>
                    <a:pt x="251" y="668"/>
                  </a:lnTo>
                  <a:lnTo>
                    <a:pt x="260" y="666"/>
                  </a:lnTo>
                  <a:lnTo>
                    <a:pt x="271" y="665"/>
                  </a:lnTo>
                  <a:lnTo>
                    <a:pt x="281" y="667"/>
                  </a:lnTo>
                  <a:lnTo>
                    <a:pt x="290" y="671"/>
                  </a:lnTo>
                  <a:lnTo>
                    <a:pt x="298" y="675"/>
                  </a:lnTo>
                  <a:lnTo>
                    <a:pt x="300" y="677"/>
                  </a:lnTo>
                  <a:lnTo>
                    <a:pt x="301" y="667"/>
                  </a:lnTo>
                  <a:lnTo>
                    <a:pt x="304" y="656"/>
                  </a:lnTo>
                  <a:lnTo>
                    <a:pt x="308" y="647"/>
                  </a:lnTo>
                  <a:lnTo>
                    <a:pt x="314" y="637"/>
                  </a:lnTo>
                  <a:lnTo>
                    <a:pt x="326" y="617"/>
                  </a:lnTo>
                  <a:lnTo>
                    <a:pt x="342" y="596"/>
                  </a:lnTo>
                  <a:lnTo>
                    <a:pt x="359" y="575"/>
                  </a:lnTo>
                  <a:lnTo>
                    <a:pt x="374" y="552"/>
                  </a:lnTo>
                  <a:lnTo>
                    <a:pt x="382" y="542"/>
                  </a:lnTo>
                  <a:lnTo>
                    <a:pt x="387" y="530"/>
                  </a:lnTo>
                  <a:lnTo>
                    <a:pt x="391" y="518"/>
                  </a:lnTo>
                  <a:lnTo>
                    <a:pt x="394" y="506"/>
                  </a:lnTo>
                  <a:lnTo>
                    <a:pt x="433" y="506"/>
                  </a:lnTo>
                  <a:lnTo>
                    <a:pt x="462" y="506"/>
                  </a:lnTo>
                  <a:lnTo>
                    <a:pt x="489" y="506"/>
                  </a:lnTo>
                  <a:lnTo>
                    <a:pt x="518" y="506"/>
                  </a:lnTo>
                  <a:lnTo>
                    <a:pt x="523" y="506"/>
                  </a:lnTo>
                  <a:lnTo>
                    <a:pt x="530" y="510"/>
                  </a:lnTo>
                  <a:lnTo>
                    <a:pt x="535" y="513"/>
                  </a:lnTo>
                  <a:lnTo>
                    <a:pt x="541" y="517"/>
                  </a:lnTo>
                  <a:lnTo>
                    <a:pt x="554" y="529"/>
                  </a:lnTo>
                  <a:lnTo>
                    <a:pt x="568" y="543"/>
                  </a:lnTo>
                  <a:lnTo>
                    <a:pt x="582" y="558"/>
                  </a:lnTo>
                  <a:lnTo>
                    <a:pt x="597" y="570"/>
                  </a:lnTo>
                  <a:lnTo>
                    <a:pt x="605" y="577"/>
                  </a:lnTo>
                  <a:lnTo>
                    <a:pt x="612" y="582"/>
                  </a:lnTo>
                  <a:lnTo>
                    <a:pt x="621" y="585"/>
                  </a:lnTo>
                  <a:lnTo>
                    <a:pt x="630" y="588"/>
                  </a:lnTo>
                  <a:lnTo>
                    <a:pt x="633" y="582"/>
                  </a:lnTo>
                  <a:lnTo>
                    <a:pt x="639" y="565"/>
                  </a:lnTo>
                  <a:lnTo>
                    <a:pt x="642" y="554"/>
                  </a:lnTo>
                  <a:lnTo>
                    <a:pt x="644" y="544"/>
                  </a:lnTo>
                  <a:lnTo>
                    <a:pt x="647" y="533"/>
                  </a:lnTo>
                  <a:lnTo>
                    <a:pt x="648" y="523"/>
                  </a:lnTo>
                  <a:lnTo>
                    <a:pt x="648" y="523"/>
                  </a:lnTo>
                  <a:lnTo>
                    <a:pt x="648" y="523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604839" y="4019563"/>
              <a:ext cx="227013" cy="268288"/>
            </a:xfrm>
            <a:custGeom>
              <a:avLst/>
              <a:gdLst/>
              <a:ahLst/>
              <a:cxnLst>
                <a:cxn ang="0">
                  <a:pos x="338" y="61"/>
                </a:cxn>
                <a:cxn ang="0">
                  <a:pos x="342" y="111"/>
                </a:cxn>
                <a:cxn ang="0">
                  <a:pos x="353" y="159"/>
                </a:cxn>
                <a:cxn ang="0">
                  <a:pos x="367" y="177"/>
                </a:cxn>
                <a:cxn ang="0">
                  <a:pos x="396" y="203"/>
                </a:cxn>
                <a:cxn ang="0">
                  <a:pos x="412" y="220"/>
                </a:cxn>
                <a:cxn ang="0">
                  <a:pos x="422" y="241"/>
                </a:cxn>
                <a:cxn ang="0">
                  <a:pos x="424" y="270"/>
                </a:cxn>
                <a:cxn ang="0">
                  <a:pos x="424" y="282"/>
                </a:cxn>
                <a:cxn ang="0">
                  <a:pos x="426" y="309"/>
                </a:cxn>
                <a:cxn ang="0">
                  <a:pos x="402" y="341"/>
                </a:cxn>
                <a:cxn ang="0">
                  <a:pos x="372" y="380"/>
                </a:cxn>
                <a:cxn ang="0">
                  <a:pos x="353" y="436"/>
                </a:cxn>
                <a:cxn ang="0">
                  <a:pos x="350" y="452"/>
                </a:cxn>
                <a:cxn ang="0">
                  <a:pos x="342" y="461"/>
                </a:cxn>
                <a:cxn ang="0">
                  <a:pos x="327" y="470"/>
                </a:cxn>
                <a:cxn ang="0">
                  <a:pos x="301" y="474"/>
                </a:cxn>
                <a:cxn ang="0">
                  <a:pos x="275" y="477"/>
                </a:cxn>
                <a:cxn ang="0">
                  <a:pos x="262" y="483"/>
                </a:cxn>
                <a:cxn ang="0">
                  <a:pos x="255" y="493"/>
                </a:cxn>
                <a:cxn ang="0">
                  <a:pos x="253" y="507"/>
                </a:cxn>
                <a:cxn ang="0">
                  <a:pos x="219" y="478"/>
                </a:cxn>
                <a:cxn ang="0">
                  <a:pos x="200" y="441"/>
                </a:cxn>
                <a:cxn ang="0">
                  <a:pos x="190" y="402"/>
                </a:cxn>
                <a:cxn ang="0">
                  <a:pos x="179" y="331"/>
                </a:cxn>
                <a:cxn ang="0">
                  <a:pos x="165" y="289"/>
                </a:cxn>
                <a:cxn ang="0">
                  <a:pos x="154" y="278"/>
                </a:cxn>
                <a:cxn ang="0">
                  <a:pos x="125" y="266"/>
                </a:cxn>
                <a:cxn ang="0">
                  <a:pos x="100" y="259"/>
                </a:cxn>
                <a:cxn ang="0">
                  <a:pos x="94" y="254"/>
                </a:cxn>
                <a:cxn ang="0">
                  <a:pos x="82" y="202"/>
                </a:cxn>
                <a:cxn ang="0">
                  <a:pos x="69" y="175"/>
                </a:cxn>
                <a:cxn ang="0">
                  <a:pos x="51" y="156"/>
                </a:cxn>
                <a:cxn ang="0">
                  <a:pos x="24" y="144"/>
                </a:cxn>
                <a:cxn ang="0">
                  <a:pos x="17" y="133"/>
                </a:cxn>
                <a:cxn ang="0">
                  <a:pos x="63" y="107"/>
                </a:cxn>
                <a:cxn ang="0">
                  <a:pos x="80" y="89"/>
                </a:cxn>
                <a:cxn ang="0">
                  <a:pos x="90" y="63"/>
                </a:cxn>
                <a:cxn ang="0">
                  <a:pos x="101" y="42"/>
                </a:cxn>
                <a:cxn ang="0">
                  <a:pos x="119" y="47"/>
                </a:cxn>
                <a:cxn ang="0">
                  <a:pos x="139" y="53"/>
                </a:cxn>
                <a:cxn ang="0">
                  <a:pos x="155" y="52"/>
                </a:cxn>
                <a:cxn ang="0">
                  <a:pos x="166" y="40"/>
                </a:cxn>
                <a:cxn ang="0">
                  <a:pos x="181" y="13"/>
                </a:cxn>
                <a:cxn ang="0">
                  <a:pos x="190" y="3"/>
                </a:cxn>
                <a:cxn ang="0">
                  <a:pos x="214" y="14"/>
                </a:cxn>
                <a:cxn ang="0">
                  <a:pos x="252" y="26"/>
                </a:cxn>
                <a:cxn ang="0">
                  <a:pos x="300" y="29"/>
                </a:cxn>
                <a:cxn ang="0">
                  <a:pos x="322" y="27"/>
                </a:cxn>
              </a:cxnLst>
              <a:rect l="0" t="0" r="r" b="b"/>
              <a:pathLst>
                <a:path w="430" h="507">
                  <a:moveTo>
                    <a:pt x="330" y="29"/>
                  </a:moveTo>
                  <a:lnTo>
                    <a:pt x="335" y="45"/>
                  </a:lnTo>
                  <a:lnTo>
                    <a:pt x="338" y="61"/>
                  </a:lnTo>
                  <a:lnTo>
                    <a:pt x="340" y="78"/>
                  </a:lnTo>
                  <a:lnTo>
                    <a:pt x="341" y="94"/>
                  </a:lnTo>
                  <a:lnTo>
                    <a:pt x="342" y="111"/>
                  </a:lnTo>
                  <a:lnTo>
                    <a:pt x="345" y="127"/>
                  </a:lnTo>
                  <a:lnTo>
                    <a:pt x="348" y="143"/>
                  </a:lnTo>
                  <a:lnTo>
                    <a:pt x="353" y="159"/>
                  </a:lnTo>
                  <a:lnTo>
                    <a:pt x="357" y="165"/>
                  </a:lnTo>
                  <a:lnTo>
                    <a:pt x="362" y="172"/>
                  </a:lnTo>
                  <a:lnTo>
                    <a:pt x="367" y="177"/>
                  </a:lnTo>
                  <a:lnTo>
                    <a:pt x="372" y="182"/>
                  </a:lnTo>
                  <a:lnTo>
                    <a:pt x="384" y="192"/>
                  </a:lnTo>
                  <a:lnTo>
                    <a:pt x="396" y="203"/>
                  </a:lnTo>
                  <a:lnTo>
                    <a:pt x="401" y="208"/>
                  </a:lnTo>
                  <a:lnTo>
                    <a:pt x="406" y="213"/>
                  </a:lnTo>
                  <a:lnTo>
                    <a:pt x="412" y="220"/>
                  </a:lnTo>
                  <a:lnTo>
                    <a:pt x="416" y="226"/>
                  </a:lnTo>
                  <a:lnTo>
                    <a:pt x="419" y="233"/>
                  </a:lnTo>
                  <a:lnTo>
                    <a:pt x="422" y="241"/>
                  </a:lnTo>
                  <a:lnTo>
                    <a:pt x="423" y="249"/>
                  </a:lnTo>
                  <a:lnTo>
                    <a:pt x="424" y="259"/>
                  </a:lnTo>
                  <a:lnTo>
                    <a:pt x="424" y="270"/>
                  </a:lnTo>
                  <a:lnTo>
                    <a:pt x="424" y="271"/>
                  </a:lnTo>
                  <a:lnTo>
                    <a:pt x="424" y="273"/>
                  </a:lnTo>
                  <a:lnTo>
                    <a:pt x="424" y="282"/>
                  </a:lnTo>
                  <a:lnTo>
                    <a:pt x="424" y="292"/>
                  </a:lnTo>
                  <a:lnTo>
                    <a:pt x="424" y="300"/>
                  </a:lnTo>
                  <a:lnTo>
                    <a:pt x="426" y="309"/>
                  </a:lnTo>
                  <a:lnTo>
                    <a:pt x="430" y="319"/>
                  </a:lnTo>
                  <a:lnTo>
                    <a:pt x="415" y="329"/>
                  </a:lnTo>
                  <a:lnTo>
                    <a:pt x="402" y="341"/>
                  </a:lnTo>
                  <a:lnTo>
                    <a:pt x="390" y="353"/>
                  </a:lnTo>
                  <a:lnTo>
                    <a:pt x="381" y="366"/>
                  </a:lnTo>
                  <a:lnTo>
                    <a:pt x="372" y="380"/>
                  </a:lnTo>
                  <a:lnTo>
                    <a:pt x="365" y="397"/>
                  </a:lnTo>
                  <a:lnTo>
                    <a:pt x="358" y="415"/>
                  </a:lnTo>
                  <a:lnTo>
                    <a:pt x="353" y="436"/>
                  </a:lnTo>
                  <a:lnTo>
                    <a:pt x="353" y="442"/>
                  </a:lnTo>
                  <a:lnTo>
                    <a:pt x="351" y="446"/>
                  </a:lnTo>
                  <a:lnTo>
                    <a:pt x="350" y="452"/>
                  </a:lnTo>
                  <a:lnTo>
                    <a:pt x="348" y="455"/>
                  </a:lnTo>
                  <a:lnTo>
                    <a:pt x="345" y="459"/>
                  </a:lnTo>
                  <a:lnTo>
                    <a:pt x="342" y="461"/>
                  </a:lnTo>
                  <a:lnTo>
                    <a:pt x="339" y="464"/>
                  </a:lnTo>
                  <a:lnTo>
                    <a:pt x="335" y="466"/>
                  </a:lnTo>
                  <a:lnTo>
                    <a:pt x="327" y="470"/>
                  </a:lnTo>
                  <a:lnTo>
                    <a:pt x="319" y="472"/>
                  </a:lnTo>
                  <a:lnTo>
                    <a:pt x="310" y="473"/>
                  </a:lnTo>
                  <a:lnTo>
                    <a:pt x="301" y="474"/>
                  </a:lnTo>
                  <a:lnTo>
                    <a:pt x="292" y="474"/>
                  </a:lnTo>
                  <a:lnTo>
                    <a:pt x="283" y="475"/>
                  </a:lnTo>
                  <a:lnTo>
                    <a:pt x="275" y="477"/>
                  </a:lnTo>
                  <a:lnTo>
                    <a:pt x="268" y="480"/>
                  </a:lnTo>
                  <a:lnTo>
                    <a:pt x="265" y="481"/>
                  </a:lnTo>
                  <a:lnTo>
                    <a:pt x="262" y="483"/>
                  </a:lnTo>
                  <a:lnTo>
                    <a:pt x="259" y="487"/>
                  </a:lnTo>
                  <a:lnTo>
                    <a:pt x="257" y="490"/>
                  </a:lnTo>
                  <a:lnTo>
                    <a:pt x="255" y="493"/>
                  </a:lnTo>
                  <a:lnTo>
                    <a:pt x="254" y="497"/>
                  </a:lnTo>
                  <a:lnTo>
                    <a:pt x="253" y="502"/>
                  </a:lnTo>
                  <a:lnTo>
                    <a:pt x="253" y="507"/>
                  </a:lnTo>
                  <a:lnTo>
                    <a:pt x="241" y="500"/>
                  </a:lnTo>
                  <a:lnTo>
                    <a:pt x="230" y="490"/>
                  </a:lnTo>
                  <a:lnTo>
                    <a:pt x="219" y="478"/>
                  </a:lnTo>
                  <a:lnTo>
                    <a:pt x="212" y="465"/>
                  </a:lnTo>
                  <a:lnTo>
                    <a:pt x="204" y="454"/>
                  </a:lnTo>
                  <a:lnTo>
                    <a:pt x="200" y="441"/>
                  </a:lnTo>
                  <a:lnTo>
                    <a:pt x="196" y="428"/>
                  </a:lnTo>
                  <a:lnTo>
                    <a:pt x="192" y="414"/>
                  </a:lnTo>
                  <a:lnTo>
                    <a:pt x="190" y="402"/>
                  </a:lnTo>
                  <a:lnTo>
                    <a:pt x="186" y="374"/>
                  </a:lnTo>
                  <a:lnTo>
                    <a:pt x="182" y="346"/>
                  </a:lnTo>
                  <a:lnTo>
                    <a:pt x="179" y="331"/>
                  </a:lnTo>
                  <a:lnTo>
                    <a:pt x="175" y="317"/>
                  </a:lnTo>
                  <a:lnTo>
                    <a:pt x="171" y="303"/>
                  </a:lnTo>
                  <a:lnTo>
                    <a:pt x="165" y="289"/>
                  </a:lnTo>
                  <a:lnTo>
                    <a:pt x="163" y="285"/>
                  </a:lnTo>
                  <a:lnTo>
                    <a:pt x="158" y="281"/>
                  </a:lnTo>
                  <a:lnTo>
                    <a:pt x="154" y="278"/>
                  </a:lnTo>
                  <a:lnTo>
                    <a:pt x="149" y="275"/>
                  </a:lnTo>
                  <a:lnTo>
                    <a:pt x="137" y="271"/>
                  </a:lnTo>
                  <a:lnTo>
                    <a:pt x="125" y="266"/>
                  </a:lnTo>
                  <a:lnTo>
                    <a:pt x="114" y="263"/>
                  </a:lnTo>
                  <a:lnTo>
                    <a:pt x="104" y="260"/>
                  </a:lnTo>
                  <a:lnTo>
                    <a:pt x="100" y="259"/>
                  </a:lnTo>
                  <a:lnTo>
                    <a:pt x="97" y="257"/>
                  </a:lnTo>
                  <a:lnTo>
                    <a:pt x="94" y="256"/>
                  </a:lnTo>
                  <a:lnTo>
                    <a:pt x="94" y="254"/>
                  </a:lnTo>
                  <a:lnTo>
                    <a:pt x="89" y="231"/>
                  </a:lnTo>
                  <a:lnTo>
                    <a:pt x="85" y="211"/>
                  </a:lnTo>
                  <a:lnTo>
                    <a:pt x="82" y="202"/>
                  </a:lnTo>
                  <a:lnTo>
                    <a:pt x="77" y="192"/>
                  </a:lnTo>
                  <a:lnTo>
                    <a:pt x="74" y="183"/>
                  </a:lnTo>
                  <a:lnTo>
                    <a:pt x="69" y="175"/>
                  </a:lnTo>
                  <a:lnTo>
                    <a:pt x="64" y="167"/>
                  </a:lnTo>
                  <a:lnTo>
                    <a:pt x="57" y="161"/>
                  </a:lnTo>
                  <a:lnTo>
                    <a:pt x="51" y="156"/>
                  </a:lnTo>
                  <a:lnTo>
                    <a:pt x="42" y="150"/>
                  </a:lnTo>
                  <a:lnTo>
                    <a:pt x="34" y="147"/>
                  </a:lnTo>
                  <a:lnTo>
                    <a:pt x="24" y="144"/>
                  </a:lnTo>
                  <a:lnTo>
                    <a:pt x="13" y="142"/>
                  </a:lnTo>
                  <a:lnTo>
                    <a:pt x="0" y="142"/>
                  </a:lnTo>
                  <a:lnTo>
                    <a:pt x="17" y="133"/>
                  </a:lnTo>
                  <a:lnTo>
                    <a:pt x="34" y="125"/>
                  </a:lnTo>
                  <a:lnTo>
                    <a:pt x="49" y="116"/>
                  </a:lnTo>
                  <a:lnTo>
                    <a:pt x="63" y="107"/>
                  </a:lnTo>
                  <a:lnTo>
                    <a:pt x="69" y="102"/>
                  </a:lnTo>
                  <a:lnTo>
                    <a:pt x="74" y="95"/>
                  </a:lnTo>
                  <a:lnTo>
                    <a:pt x="80" y="89"/>
                  </a:lnTo>
                  <a:lnTo>
                    <a:pt x="84" y="81"/>
                  </a:lnTo>
                  <a:lnTo>
                    <a:pt x="87" y="73"/>
                  </a:lnTo>
                  <a:lnTo>
                    <a:pt x="90" y="63"/>
                  </a:lnTo>
                  <a:lnTo>
                    <a:pt x="92" y="53"/>
                  </a:lnTo>
                  <a:lnTo>
                    <a:pt x="94" y="41"/>
                  </a:lnTo>
                  <a:lnTo>
                    <a:pt x="101" y="42"/>
                  </a:lnTo>
                  <a:lnTo>
                    <a:pt x="106" y="43"/>
                  </a:lnTo>
                  <a:lnTo>
                    <a:pt x="113" y="45"/>
                  </a:lnTo>
                  <a:lnTo>
                    <a:pt x="119" y="47"/>
                  </a:lnTo>
                  <a:lnTo>
                    <a:pt x="124" y="49"/>
                  </a:lnTo>
                  <a:lnTo>
                    <a:pt x="132" y="52"/>
                  </a:lnTo>
                  <a:lnTo>
                    <a:pt x="139" y="53"/>
                  </a:lnTo>
                  <a:lnTo>
                    <a:pt x="148" y="54"/>
                  </a:lnTo>
                  <a:lnTo>
                    <a:pt x="151" y="53"/>
                  </a:lnTo>
                  <a:lnTo>
                    <a:pt x="155" y="52"/>
                  </a:lnTo>
                  <a:lnTo>
                    <a:pt x="158" y="49"/>
                  </a:lnTo>
                  <a:lnTo>
                    <a:pt x="162" y="46"/>
                  </a:lnTo>
                  <a:lnTo>
                    <a:pt x="166" y="40"/>
                  </a:lnTo>
                  <a:lnTo>
                    <a:pt x="171" y="31"/>
                  </a:lnTo>
                  <a:lnTo>
                    <a:pt x="175" y="22"/>
                  </a:lnTo>
                  <a:lnTo>
                    <a:pt x="181" y="13"/>
                  </a:lnTo>
                  <a:lnTo>
                    <a:pt x="183" y="9"/>
                  </a:lnTo>
                  <a:lnTo>
                    <a:pt x="186" y="6"/>
                  </a:lnTo>
                  <a:lnTo>
                    <a:pt x="190" y="3"/>
                  </a:lnTo>
                  <a:lnTo>
                    <a:pt x="194" y="0"/>
                  </a:lnTo>
                  <a:lnTo>
                    <a:pt x="204" y="8"/>
                  </a:lnTo>
                  <a:lnTo>
                    <a:pt x="214" y="14"/>
                  </a:lnTo>
                  <a:lnTo>
                    <a:pt x="225" y="20"/>
                  </a:lnTo>
                  <a:lnTo>
                    <a:pt x="238" y="24"/>
                  </a:lnTo>
                  <a:lnTo>
                    <a:pt x="252" y="26"/>
                  </a:lnTo>
                  <a:lnTo>
                    <a:pt x="267" y="28"/>
                  </a:lnTo>
                  <a:lnTo>
                    <a:pt x="283" y="29"/>
                  </a:lnTo>
                  <a:lnTo>
                    <a:pt x="300" y="29"/>
                  </a:lnTo>
                  <a:lnTo>
                    <a:pt x="308" y="29"/>
                  </a:lnTo>
                  <a:lnTo>
                    <a:pt x="315" y="29"/>
                  </a:lnTo>
                  <a:lnTo>
                    <a:pt x="322" y="27"/>
                  </a:lnTo>
                  <a:lnTo>
                    <a:pt x="330" y="24"/>
                  </a:lnTo>
                  <a:lnTo>
                    <a:pt x="330" y="29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604839" y="4019563"/>
              <a:ext cx="227013" cy="268288"/>
            </a:xfrm>
            <a:custGeom>
              <a:avLst/>
              <a:gdLst/>
              <a:ahLst/>
              <a:cxnLst>
                <a:cxn ang="0">
                  <a:pos x="338" y="61"/>
                </a:cxn>
                <a:cxn ang="0">
                  <a:pos x="342" y="111"/>
                </a:cxn>
                <a:cxn ang="0">
                  <a:pos x="353" y="159"/>
                </a:cxn>
                <a:cxn ang="0">
                  <a:pos x="367" y="177"/>
                </a:cxn>
                <a:cxn ang="0">
                  <a:pos x="396" y="203"/>
                </a:cxn>
                <a:cxn ang="0">
                  <a:pos x="412" y="220"/>
                </a:cxn>
                <a:cxn ang="0">
                  <a:pos x="422" y="241"/>
                </a:cxn>
                <a:cxn ang="0">
                  <a:pos x="424" y="270"/>
                </a:cxn>
                <a:cxn ang="0">
                  <a:pos x="424" y="282"/>
                </a:cxn>
                <a:cxn ang="0">
                  <a:pos x="426" y="309"/>
                </a:cxn>
                <a:cxn ang="0">
                  <a:pos x="402" y="341"/>
                </a:cxn>
                <a:cxn ang="0">
                  <a:pos x="372" y="380"/>
                </a:cxn>
                <a:cxn ang="0">
                  <a:pos x="353" y="436"/>
                </a:cxn>
                <a:cxn ang="0">
                  <a:pos x="350" y="452"/>
                </a:cxn>
                <a:cxn ang="0">
                  <a:pos x="342" y="461"/>
                </a:cxn>
                <a:cxn ang="0">
                  <a:pos x="327" y="470"/>
                </a:cxn>
                <a:cxn ang="0">
                  <a:pos x="301" y="474"/>
                </a:cxn>
                <a:cxn ang="0">
                  <a:pos x="275" y="477"/>
                </a:cxn>
                <a:cxn ang="0">
                  <a:pos x="262" y="483"/>
                </a:cxn>
                <a:cxn ang="0">
                  <a:pos x="255" y="493"/>
                </a:cxn>
                <a:cxn ang="0">
                  <a:pos x="253" y="507"/>
                </a:cxn>
                <a:cxn ang="0">
                  <a:pos x="241" y="500"/>
                </a:cxn>
                <a:cxn ang="0">
                  <a:pos x="212" y="465"/>
                </a:cxn>
                <a:cxn ang="0">
                  <a:pos x="196" y="428"/>
                </a:cxn>
                <a:cxn ang="0">
                  <a:pos x="186" y="374"/>
                </a:cxn>
                <a:cxn ang="0">
                  <a:pos x="175" y="317"/>
                </a:cxn>
                <a:cxn ang="0">
                  <a:pos x="163" y="285"/>
                </a:cxn>
                <a:cxn ang="0">
                  <a:pos x="149" y="275"/>
                </a:cxn>
                <a:cxn ang="0">
                  <a:pos x="114" y="263"/>
                </a:cxn>
                <a:cxn ang="0">
                  <a:pos x="97" y="257"/>
                </a:cxn>
                <a:cxn ang="0">
                  <a:pos x="89" y="231"/>
                </a:cxn>
                <a:cxn ang="0">
                  <a:pos x="77" y="192"/>
                </a:cxn>
                <a:cxn ang="0">
                  <a:pos x="64" y="167"/>
                </a:cxn>
                <a:cxn ang="0">
                  <a:pos x="42" y="150"/>
                </a:cxn>
                <a:cxn ang="0">
                  <a:pos x="13" y="142"/>
                </a:cxn>
                <a:cxn ang="0">
                  <a:pos x="34" y="125"/>
                </a:cxn>
                <a:cxn ang="0">
                  <a:pos x="69" y="102"/>
                </a:cxn>
                <a:cxn ang="0">
                  <a:pos x="84" y="81"/>
                </a:cxn>
                <a:cxn ang="0">
                  <a:pos x="92" y="53"/>
                </a:cxn>
                <a:cxn ang="0">
                  <a:pos x="106" y="43"/>
                </a:cxn>
                <a:cxn ang="0">
                  <a:pos x="124" y="49"/>
                </a:cxn>
                <a:cxn ang="0">
                  <a:pos x="148" y="54"/>
                </a:cxn>
                <a:cxn ang="0">
                  <a:pos x="158" y="49"/>
                </a:cxn>
                <a:cxn ang="0">
                  <a:pos x="171" y="31"/>
                </a:cxn>
                <a:cxn ang="0">
                  <a:pos x="183" y="9"/>
                </a:cxn>
                <a:cxn ang="0">
                  <a:pos x="194" y="0"/>
                </a:cxn>
                <a:cxn ang="0">
                  <a:pos x="225" y="20"/>
                </a:cxn>
                <a:cxn ang="0">
                  <a:pos x="267" y="28"/>
                </a:cxn>
                <a:cxn ang="0">
                  <a:pos x="308" y="29"/>
                </a:cxn>
                <a:cxn ang="0">
                  <a:pos x="330" y="24"/>
                </a:cxn>
                <a:cxn ang="0">
                  <a:pos x="330" y="29"/>
                </a:cxn>
              </a:cxnLst>
              <a:rect l="0" t="0" r="r" b="b"/>
              <a:pathLst>
                <a:path w="430" h="507">
                  <a:moveTo>
                    <a:pt x="330" y="29"/>
                  </a:moveTo>
                  <a:lnTo>
                    <a:pt x="335" y="45"/>
                  </a:lnTo>
                  <a:lnTo>
                    <a:pt x="338" y="61"/>
                  </a:lnTo>
                  <a:lnTo>
                    <a:pt x="340" y="78"/>
                  </a:lnTo>
                  <a:lnTo>
                    <a:pt x="341" y="94"/>
                  </a:lnTo>
                  <a:lnTo>
                    <a:pt x="342" y="111"/>
                  </a:lnTo>
                  <a:lnTo>
                    <a:pt x="345" y="127"/>
                  </a:lnTo>
                  <a:lnTo>
                    <a:pt x="348" y="143"/>
                  </a:lnTo>
                  <a:lnTo>
                    <a:pt x="353" y="159"/>
                  </a:lnTo>
                  <a:lnTo>
                    <a:pt x="357" y="165"/>
                  </a:lnTo>
                  <a:lnTo>
                    <a:pt x="362" y="172"/>
                  </a:lnTo>
                  <a:lnTo>
                    <a:pt x="367" y="177"/>
                  </a:lnTo>
                  <a:lnTo>
                    <a:pt x="372" y="182"/>
                  </a:lnTo>
                  <a:lnTo>
                    <a:pt x="384" y="192"/>
                  </a:lnTo>
                  <a:lnTo>
                    <a:pt x="396" y="203"/>
                  </a:lnTo>
                  <a:lnTo>
                    <a:pt x="401" y="208"/>
                  </a:lnTo>
                  <a:lnTo>
                    <a:pt x="406" y="213"/>
                  </a:lnTo>
                  <a:lnTo>
                    <a:pt x="412" y="220"/>
                  </a:lnTo>
                  <a:lnTo>
                    <a:pt x="416" y="226"/>
                  </a:lnTo>
                  <a:lnTo>
                    <a:pt x="419" y="233"/>
                  </a:lnTo>
                  <a:lnTo>
                    <a:pt x="422" y="241"/>
                  </a:lnTo>
                  <a:lnTo>
                    <a:pt x="423" y="249"/>
                  </a:lnTo>
                  <a:lnTo>
                    <a:pt x="424" y="259"/>
                  </a:lnTo>
                  <a:lnTo>
                    <a:pt x="424" y="270"/>
                  </a:lnTo>
                  <a:lnTo>
                    <a:pt x="424" y="271"/>
                  </a:lnTo>
                  <a:lnTo>
                    <a:pt x="424" y="273"/>
                  </a:lnTo>
                  <a:lnTo>
                    <a:pt x="424" y="282"/>
                  </a:lnTo>
                  <a:lnTo>
                    <a:pt x="424" y="292"/>
                  </a:lnTo>
                  <a:lnTo>
                    <a:pt x="424" y="300"/>
                  </a:lnTo>
                  <a:lnTo>
                    <a:pt x="426" y="309"/>
                  </a:lnTo>
                  <a:lnTo>
                    <a:pt x="430" y="319"/>
                  </a:lnTo>
                  <a:lnTo>
                    <a:pt x="415" y="329"/>
                  </a:lnTo>
                  <a:lnTo>
                    <a:pt x="402" y="341"/>
                  </a:lnTo>
                  <a:lnTo>
                    <a:pt x="390" y="353"/>
                  </a:lnTo>
                  <a:lnTo>
                    <a:pt x="381" y="366"/>
                  </a:lnTo>
                  <a:lnTo>
                    <a:pt x="372" y="380"/>
                  </a:lnTo>
                  <a:lnTo>
                    <a:pt x="365" y="397"/>
                  </a:lnTo>
                  <a:lnTo>
                    <a:pt x="358" y="415"/>
                  </a:lnTo>
                  <a:lnTo>
                    <a:pt x="353" y="436"/>
                  </a:lnTo>
                  <a:lnTo>
                    <a:pt x="353" y="442"/>
                  </a:lnTo>
                  <a:lnTo>
                    <a:pt x="351" y="446"/>
                  </a:lnTo>
                  <a:lnTo>
                    <a:pt x="350" y="452"/>
                  </a:lnTo>
                  <a:lnTo>
                    <a:pt x="348" y="455"/>
                  </a:lnTo>
                  <a:lnTo>
                    <a:pt x="345" y="459"/>
                  </a:lnTo>
                  <a:lnTo>
                    <a:pt x="342" y="461"/>
                  </a:lnTo>
                  <a:lnTo>
                    <a:pt x="339" y="464"/>
                  </a:lnTo>
                  <a:lnTo>
                    <a:pt x="335" y="466"/>
                  </a:lnTo>
                  <a:lnTo>
                    <a:pt x="327" y="470"/>
                  </a:lnTo>
                  <a:lnTo>
                    <a:pt x="319" y="472"/>
                  </a:lnTo>
                  <a:lnTo>
                    <a:pt x="310" y="473"/>
                  </a:lnTo>
                  <a:lnTo>
                    <a:pt x="301" y="474"/>
                  </a:lnTo>
                  <a:lnTo>
                    <a:pt x="292" y="474"/>
                  </a:lnTo>
                  <a:lnTo>
                    <a:pt x="283" y="475"/>
                  </a:lnTo>
                  <a:lnTo>
                    <a:pt x="275" y="477"/>
                  </a:lnTo>
                  <a:lnTo>
                    <a:pt x="268" y="480"/>
                  </a:lnTo>
                  <a:lnTo>
                    <a:pt x="265" y="481"/>
                  </a:lnTo>
                  <a:lnTo>
                    <a:pt x="262" y="483"/>
                  </a:lnTo>
                  <a:lnTo>
                    <a:pt x="259" y="487"/>
                  </a:lnTo>
                  <a:lnTo>
                    <a:pt x="257" y="490"/>
                  </a:lnTo>
                  <a:lnTo>
                    <a:pt x="255" y="493"/>
                  </a:lnTo>
                  <a:lnTo>
                    <a:pt x="254" y="497"/>
                  </a:lnTo>
                  <a:lnTo>
                    <a:pt x="253" y="502"/>
                  </a:lnTo>
                  <a:lnTo>
                    <a:pt x="253" y="507"/>
                  </a:lnTo>
                  <a:lnTo>
                    <a:pt x="253" y="507"/>
                  </a:lnTo>
                  <a:lnTo>
                    <a:pt x="241" y="500"/>
                  </a:lnTo>
                  <a:lnTo>
                    <a:pt x="241" y="500"/>
                  </a:lnTo>
                  <a:lnTo>
                    <a:pt x="230" y="490"/>
                  </a:lnTo>
                  <a:lnTo>
                    <a:pt x="219" y="478"/>
                  </a:lnTo>
                  <a:lnTo>
                    <a:pt x="212" y="465"/>
                  </a:lnTo>
                  <a:lnTo>
                    <a:pt x="204" y="454"/>
                  </a:lnTo>
                  <a:lnTo>
                    <a:pt x="200" y="441"/>
                  </a:lnTo>
                  <a:lnTo>
                    <a:pt x="196" y="428"/>
                  </a:lnTo>
                  <a:lnTo>
                    <a:pt x="192" y="414"/>
                  </a:lnTo>
                  <a:lnTo>
                    <a:pt x="190" y="402"/>
                  </a:lnTo>
                  <a:lnTo>
                    <a:pt x="186" y="374"/>
                  </a:lnTo>
                  <a:lnTo>
                    <a:pt x="182" y="346"/>
                  </a:lnTo>
                  <a:lnTo>
                    <a:pt x="179" y="331"/>
                  </a:lnTo>
                  <a:lnTo>
                    <a:pt x="175" y="317"/>
                  </a:lnTo>
                  <a:lnTo>
                    <a:pt x="171" y="303"/>
                  </a:lnTo>
                  <a:lnTo>
                    <a:pt x="165" y="289"/>
                  </a:lnTo>
                  <a:lnTo>
                    <a:pt x="163" y="285"/>
                  </a:lnTo>
                  <a:lnTo>
                    <a:pt x="158" y="281"/>
                  </a:lnTo>
                  <a:lnTo>
                    <a:pt x="154" y="278"/>
                  </a:lnTo>
                  <a:lnTo>
                    <a:pt x="149" y="275"/>
                  </a:lnTo>
                  <a:lnTo>
                    <a:pt x="137" y="271"/>
                  </a:lnTo>
                  <a:lnTo>
                    <a:pt x="125" y="266"/>
                  </a:lnTo>
                  <a:lnTo>
                    <a:pt x="114" y="263"/>
                  </a:lnTo>
                  <a:lnTo>
                    <a:pt x="104" y="260"/>
                  </a:lnTo>
                  <a:lnTo>
                    <a:pt x="100" y="259"/>
                  </a:lnTo>
                  <a:lnTo>
                    <a:pt x="97" y="257"/>
                  </a:lnTo>
                  <a:lnTo>
                    <a:pt x="94" y="256"/>
                  </a:lnTo>
                  <a:lnTo>
                    <a:pt x="94" y="254"/>
                  </a:lnTo>
                  <a:lnTo>
                    <a:pt x="89" y="231"/>
                  </a:lnTo>
                  <a:lnTo>
                    <a:pt x="85" y="211"/>
                  </a:lnTo>
                  <a:lnTo>
                    <a:pt x="82" y="202"/>
                  </a:lnTo>
                  <a:lnTo>
                    <a:pt x="77" y="192"/>
                  </a:lnTo>
                  <a:lnTo>
                    <a:pt x="74" y="183"/>
                  </a:lnTo>
                  <a:lnTo>
                    <a:pt x="69" y="175"/>
                  </a:lnTo>
                  <a:lnTo>
                    <a:pt x="64" y="167"/>
                  </a:lnTo>
                  <a:lnTo>
                    <a:pt x="57" y="161"/>
                  </a:lnTo>
                  <a:lnTo>
                    <a:pt x="51" y="156"/>
                  </a:lnTo>
                  <a:lnTo>
                    <a:pt x="42" y="150"/>
                  </a:lnTo>
                  <a:lnTo>
                    <a:pt x="34" y="147"/>
                  </a:lnTo>
                  <a:lnTo>
                    <a:pt x="24" y="144"/>
                  </a:lnTo>
                  <a:lnTo>
                    <a:pt x="13" y="142"/>
                  </a:lnTo>
                  <a:lnTo>
                    <a:pt x="0" y="142"/>
                  </a:lnTo>
                  <a:lnTo>
                    <a:pt x="17" y="133"/>
                  </a:lnTo>
                  <a:lnTo>
                    <a:pt x="34" y="125"/>
                  </a:lnTo>
                  <a:lnTo>
                    <a:pt x="49" y="116"/>
                  </a:lnTo>
                  <a:lnTo>
                    <a:pt x="63" y="107"/>
                  </a:lnTo>
                  <a:lnTo>
                    <a:pt x="69" y="102"/>
                  </a:lnTo>
                  <a:lnTo>
                    <a:pt x="74" y="95"/>
                  </a:lnTo>
                  <a:lnTo>
                    <a:pt x="80" y="89"/>
                  </a:lnTo>
                  <a:lnTo>
                    <a:pt x="84" y="81"/>
                  </a:lnTo>
                  <a:lnTo>
                    <a:pt x="87" y="73"/>
                  </a:lnTo>
                  <a:lnTo>
                    <a:pt x="90" y="63"/>
                  </a:lnTo>
                  <a:lnTo>
                    <a:pt x="92" y="53"/>
                  </a:lnTo>
                  <a:lnTo>
                    <a:pt x="94" y="41"/>
                  </a:lnTo>
                  <a:lnTo>
                    <a:pt x="101" y="42"/>
                  </a:lnTo>
                  <a:lnTo>
                    <a:pt x="106" y="43"/>
                  </a:lnTo>
                  <a:lnTo>
                    <a:pt x="113" y="45"/>
                  </a:lnTo>
                  <a:lnTo>
                    <a:pt x="119" y="47"/>
                  </a:lnTo>
                  <a:lnTo>
                    <a:pt x="124" y="49"/>
                  </a:lnTo>
                  <a:lnTo>
                    <a:pt x="132" y="52"/>
                  </a:lnTo>
                  <a:lnTo>
                    <a:pt x="139" y="53"/>
                  </a:lnTo>
                  <a:lnTo>
                    <a:pt x="148" y="54"/>
                  </a:lnTo>
                  <a:lnTo>
                    <a:pt x="151" y="53"/>
                  </a:lnTo>
                  <a:lnTo>
                    <a:pt x="155" y="52"/>
                  </a:lnTo>
                  <a:lnTo>
                    <a:pt x="158" y="49"/>
                  </a:lnTo>
                  <a:lnTo>
                    <a:pt x="162" y="46"/>
                  </a:lnTo>
                  <a:lnTo>
                    <a:pt x="166" y="40"/>
                  </a:lnTo>
                  <a:lnTo>
                    <a:pt x="171" y="31"/>
                  </a:lnTo>
                  <a:lnTo>
                    <a:pt x="175" y="22"/>
                  </a:lnTo>
                  <a:lnTo>
                    <a:pt x="181" y="13"/>
                  </a:lnTo>
                  <a:lnTo>
                    <a:pt x="183" y="9"/>
                  </a:lnTo>
                  <a:lnTo>
                    <a:pt x="186" y="6"/>
                  </a:lnTo>
                  <a:lnTo>
                    <a:pt x="190" y="3"/>
                  </a:lnTo>
                  <a:lnTo>
                    <a:pt x="194" y="0"/>
                  </a:lnTo>
                  <a:lnTo>
                    <a:pt x="204" y="8"/>
                  </a:lnTo>
                  <a:lnTo>
                    <a:pt x="214" y="14"/>
                  </a:lnTo>
                  <a:lnTo>
                    <a:pt x="225" y="20"/>
                  </a:lnTo>
                  <a:lnTo>
                    <a:pt x="238" y="24"/>
                  </a:lnTo>
                  <a:lnTo>
                    <a:pt x="252" y="26"/>
                  </a:lnTo>
                  <a:lnTo>
                    <a:pt x="267" y="28"/>
                  </a:lnTo>
                  <a:lnTo>
                    <a:pt x="283" y="29"/>
                  </a:lnTo>
                  <a:lnTo>
                    <a:pt x="300" y="29"/>
                  </a:lnTo>
                  <a:lnTo>
                    <a:pt x="308" y="29"/>
                  </a:lnTo>
                  <a:lnTo>
                    <a:pt x="315" y="29"/>
                  </a:lnTo>
                  <a:lnTo>
                    <a:pt x="322" y="27"/>
                  </a:lnTo>
                  <a:lnTo>
                    <a:pt x="330" y="24"/>
                  </a:lnTo>
                  <a:lnTo>
                    <a:pt x="330" y="24"/>
                  </a:lnTo>
                  <a:lnTo>
                    <a:pt x="330" y="29"/>
                  </a:lnTo>
                  <a:lnTo>
                    <a:pt x="330" y="29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411164" y="3832238"/>
              <a:ext cx="295276" cy="282576"/>
            </a:xfrm>
            <a:custGeom>
              <a:avLst/>
              <a:gdLst/>
              <a:ahLst/>
              <a:cxnLst>
                <a:cxn ang="0">
                  <a:pos x="305" y="89"/>
                </a:cxn>
                <a:cxn ang="0">
                  <a:pos x="296" y="103"/>
                </a:cxn>
                <a:cxn ang="0">
                  <a:pos x="282" y="106"/>
                </a:cxn>
                <a:cxn ang="0">
                  <a:pos x="251" y="96"/>
                </a:cxn>
                <a:cxn ang="0">
                  <a:pos x="214" y="63"/>
                </a:cxn>
                <a:cxn ang="0">
                  <a:pos x="165" y="10"/>
                </a:cxn>
                <a:cxn ang="0">
                  <a:pos x="140" y="0"/>
                </a:cxn>
                <a:cxn ang="0">
                  <a:pos x="122" y="5"/>
                </a:cxn>
                <a:cxn ang="0">
                  <a:pos x="116" y="19"/>
                </a:cxn>
                <a:cxn ang="0">
                  <a:pos x="117" y="64"/>
                </a:cxn>
                <a:cxn ang="0">
                  <a:pos x="106" y="87"/>
                </a:cxn>
                <a:cxn ang="0">
                  <a:pos x="48" y="131"/>
                </a:cxn>
                <a:cxn ang="0">
                  <a:pos x="11" y="166"/>
                </a:cxn>
                <a:cxn ang="0">
                  <a:pos x="0" y="198"/>
                </a:cxn>
                <a:cxn ang="0">
                  <a:pos x="5" y="236"/>
                </a:cxn>
                <a:cxn ang="0">
                  <a:pos x="16" y="250"/>
                </a:cxn>
                <a:cxn ang="0">
                  <a:pos x="36" y="259"/>
                </a:cxn>
                <a:cxn ang="0">
                  <a:pos x="69" y="255"/>
                </a:cxn>
                <a:cxn ang="0">
                  <a:pos x="86" y="240"/>
                </a:cxn>
                <a:cxn ang="0">
                  <a:pos x="113" y="272"/>
                </a:cxn>
                <a:cxn ang="0">
                  <a:pos x="154" y="334"/>
                </a:cxn>
                <a:cxn ang="0">
                  <a:pos x="198" y="349"/>
                </a:cxn>
                <a:cxn ang="0">
                  <a:pos x="240" y="365"/>
                </a:cxn>
                <a:cxn ang="0">
                  <a:pos x="258" y="395"/>
                </a:cxn>
                <a:cxn ang="0">
                  <a:pos x="251" y="439"/>
                </a:cxn>
                <a:cxn ang="0">
                  <a:pos x="235" y="535"/>
                </a:cxn>
                <a:cxn ang="0">
                  <a:pos x="271" y="500"/>
                </a:cxn>
                <a:cxn ang="0">
                  <a:pos x="275" y="509"/>
                </a:cxn>
                <a:cxn ang="0">
                  <a:pos x="295" y="512"/>
                </a:cxn>
                <a:cxn ang="0">
                  <a:pos x="350" y="502"/>
                </a:cxn>
                <a:cxn ang="0">
                  <a:pos x="427" y="461"/>
                </a:cxn>
                <a:cxn ang="0">
                  <a:pos x="448" y="434"/>
                </a:cxn>
                <a:cxn ang="0">
                  <a:pos x="459" y="394"/>
                </a:cxn>
                <a:cxn ang="0">
                  <a:pos x="484" y="400"/>
                </a:cxn>
                <a:cxn ang="0">
                  <a:pos x="513" y="407"/>
                </a:cxn>
                <a:cxn ang="0">
                  <a:pos x="527" y="399"/>
                </a:cxn>
                <a:cxn ang="0">
                  <a:pos x="546" y="366"/>
                </a:cxn>
                <a:cxn ang="0">
                  <a:pos x="559" y="353"/>
                </a:cxn>
                <a:cxn ang="0">
                  <a:pos x="538" y="318"/>
                </a:cxn>
                <a:cxn ang="0">
                  <a:pos x="530" y="270"/>
                </a:cxn>
                <a:cxn ang="0">
                  <a:pos x="534" y="250"/>
                </a:cxn>
                <a:cxn ang="0">
                  <a:pos x="554" y="214"/>
                </a:cxn>
                <a:cxn ang="0">
                  <a:pos x="559" y="194"/>
                </a:cxn>
                <a:cxn ang="0">
                  <a:pos x="552" y="176"/>
                </a:cxn>
                <a:cxn ang="0">
                  <a:pos x="519" y="148"/>
                </a:cxn>
                <a:cxn ang="0">
                  <a:pos x="513" y="129"/>
                </a:cxn>
                <a:cxn ang="0">
                  <a:pos x="527" y="98"/>
                </a:cxn>
                <a:cxn ang="0">
                  <a:pos x="530" y="77"/>
                </a:cxn>
                <a:cxn ang="0">
                  <a:pos x="518" y="52"/>
                </a:cxn>
                <a:cxn ang="0">
                  <a:pos x="420" y="85"/>
                </a:cxn>
                <a:cxn ang="0">
                  <a:pos x="361" y="89"/>
                </a:cxn>
                <a:cxn ang="0">
                  <a:pos x="335" y="83"/>
                </a:cxn>
                <a:cxn ang="0">
                  <a:pos x="325" y="70"/>
                </a:cxn>
              </a:cxnLst>
              <a:rect l="0" t="0" r="r" b="b"/>
              <a:pathLst>
                <a:path w="559" h="535">
                  <a:moveTo>
                    <a:pt x="318" y="76"/>
                  </a:moveTo>
                  <a:lnTo>
                    <a:pt x="313" y="79"/>
                  </a:lnTo>
                  <a:lnTo>
                    <a:pt x="308" y="83"/>
                  </a:lnTo>
                  <a:lnTo>
                    <a:pt x="305" y="89"/>
                  </a:lnTo>
                  <a:lnTo>
                    <a:pt x="303" y="93"/>
                  </a:lnTo>
                  <a:lnTo>
                    <a:pt x="301" y="98"/>
                  </a:lnTo>
                  <a:lnTo>
                    <a:pt x="298" y="102"/>
                  </a:lnTo>
                  <a:lnTo>
                    <a:pt x="296" y="103"/>
                  </a:lnTo>
                  <a:lnTo>
                    <a:pt x="294" y="105"/>
                  </a:lnTo>
                  <a:lnTo>
                    <a:pt x="291" y="106"/>
                  </a:lnTo>
                  <a:lnTo>
                    <a:pt x="288" y="106"/>
                  </a:lnTo>
                  <a:lnTo>
                    <a:pt x="282" y="106"/>
                  </a:lnTo>
                  <a:lnTo>
                    <a:pt x="274" y="105"/>
                  </a:lnTo>
                  <a:lnTo>
                    <a:pt x="268" y="103"/>
                  </a:lnTo>
                  <a:lnTo>
                    <a:pt x="263" y="101"/>
                  </a:lnTo>
                  <a:lnTo>
                    <a:pt x="251" y="96"/>
                  </a:lnTo>
                  <a:lnTo>
                    <a:pt x="240" y="90"/>
                  </a:lnTo>
                  <a:lnTo>
                    <a:pt x="231" y="81"/>
                  </a:lnTo>
                  <a:lnTo>
                    <a:pt x="222" y="73"/>
                  </a:lnTo>
                  <a:lnTo>
                    <a:pt x="214" y="63"/>
                  </a:lnTo>
                  <a:lnTo>
                    <a:pt x="205" y="52"/>
                  </a:lnTo>
                  <a:lnTo>
                    <a:pt x="189" y="33"/>
                  </a:lnTo>
                  <a:lnTo>
                    <a:pt x="173" y="16"/>
                  </a:lnTo>
                  <a:lnTo>
                    <a:pt x="165" y="10"/>
                  </a:lnTo>
                  <a:lnTo>
                    <a:pt x="155" y="5"/>
                  </a:lnTo>
                  <a:lnTo>
                    <a:pt x="151" y="2"/>
                  </a:lnTo>
                  <a:lnTo>
                    <a:pt x="146" y="1"/>
                  </a:lnTo>
                  <a:lnTo>
                    <a:pt x="140" y="0"/>
                  </a:lnTo>
                  <a:lnTo>
                    <a:pt x="135" y="0"/>
                  </a:lnTo>
                  <a:lnTo>
                    <a:pt x="130" y="0"/>
                  </a:lnTo>
                  <a:lnTo>
                    <a:pt x="127" y="1"/>
                  </a:lnTo>
                  <a:lnTo>
                    <a:pt x="122" y="5"/>
                  </a:lnTo>
                  <a:lnTo>
                    <a:pt x="120" y="8"/>
                  </a:lnTo>
                  <a:lnTo>
                    <a:pt x="118" y="11"/>
                  </a:lnTo>
                  <a:lnTo>
                    <a:pt x="117" y="15"/>
                  </a:lnTo>
                  <a:lnTo>
                    <a:pt x="116" y="19"/>
                  </a:lnTo>
                  <a:lnTo>
                    <a:pt x="116" y="25"/>
                  </a:lnTo>
                  <a:lnTo>
                    <a:pt x="116" y="45"/>
                  </a:lnTo>
                  <a:lnTo>
                    <a:pt x="118" y="59"/>
                  </a:lnTo>
                  <a:lnTo>
                    <a:pt x="117" y="64"/>
                  </a:lnTo>
                  <a:lnTo>
                    <a:pt x="116" y="69"/>
                  </a:lnTo>
                  <a:lnTo>
                    <a:pt x="115" y="74"/>
                  </a:lnTo>
                  <a:lnTo>
                    <a:pt x="113" y="79"/>
                  </a:lnTo>
                  <a:lnTo>
                    <a:pt x="106" y="87"/>
                  </a:lnTo>
                  <a:lnTo>
                    <a:pt x="99" y="95"/>
                  </a:lnTo>
                  <a:lnTo>
                    <a:pt x="81" y="110"/>
                  </a:lnTo>
                  <a:lnTo>
                    <a:pt x="58" y="124"/>
                  </a:lnTo>
                  <a:lnTo>
                    <a:pt x="48" y="131"/>
                  </a:lnTo>
                  <a:lnTo>
                    <a:pt x="37" y="139"/>
                  </a:lnTo>
                  <a:lnTo>
                    <a:pt x="28" y="147"/>
                  </a:lnTo>
                  <a:lnTo>
                    <a:pt x="18" y="157"/>
                  </a:lnTo>
                  <a:lnTo>
                    <a:pt x="11" y="166"/>
                  </a:lnTo>
                  <a:lnTo>
                    <a:pt x="5" y="178"/>
                  </a:lnTo>
                  <a:lnTo>
                    <a:pt x="3" y="184"/>
                  </a:lnTo>
                  <a:lnTo>
                    <a:pt x="1" y="192"/>
                  </a:lnTo>
                  <a:lnTo>
                    <a:pt x="0" y="198"/>
                  </a:lnTo>
                  <a:lnTo>
                    <a:pt x="0" y="206"/>
                  </a:lnTo>
                  <a:lnTo>
                    <a:pt x="1" y="220"/>
                  </a:lnTo>
                  <a:lnTo>
                    <a:pt x="3" y="231"/>
                  </a:lnTo>
                  <a:lnTo>
                    <a:pt x="5" y="236"/>
                  </a:lnTo>
                  <a:lnTo>
                    <a:pt x="7" y="241"/>
                  </a:lnTo>
                  <a:lnTo>
                    <a:pt x="9" y="245"/>
                  </a:lnTo>
                  <a:lnTo>
                    <a:pt x="13" y="248"/>
                  </a:lnTo>
                  <a:lnTo>
                    <a:pt x="16" y="250"/>
                  </a:lnTo>
                  <a:lnTo>
                    <a:pt x="19" y="253"/>
                  </a:lnTo>
                  <a:lnTo>
                    <a:pt x="23" y="255"/>
                  </a:lnTo>
                  <a:lnTo>
                    <a:pt x="28" y="257"/>
                  </a:lnTo>
                  <a:lnTo>
                    <a:pt x="36" y="259"/>
                  </a:lnTo>
                  <a:lnTo>
                    <a:pt x="47" y="259"/>
                  </a:lnTo>
                  <a:lnTo>
                    <a:pt x="55" y="259"/>
                  </a:lnTo>
                  <a:lnTo>
                    <a:pt x="63" y="257"/>
                  </a:lnTo>
                  <a:lnTo>
                    <a:pt x="69" y="255"/>
                  </a:lnTo>
                  <a:lnTo>
                    <a:pt x="74" y="251"/>
                  </a:lnTo>
                  <a:lnTo>
                    <a:pt x="79" y="248"/>
                  </a:lnTo>
                  <a:lnTo>
                    <a:pt x="83" y="244"/>
                  </a:lnTo>
                  <a:lnTo>
                    <a:pt x="86" y="240"/>
                  </a:lnTo>
                  <a:lnTo>
                    <a:pt x="88" y="235"/>
                  </a:lnTo>
                  <a:lnTo>
                    <a:pt x="97" y="247"/>
                  </a:lnTo>
                  <a:lnTo>
                    <a:pt x="105" y="259"/>
                  </a:lnTo>
                  <a:lnTo>
                    <a:pt x="113" y="272"/>
                  </a:lnTo>
                  <a:lnTo>
                    <a:pt x="120" y="284"/>
                  </a:lnTo>
                  <a:lnTo>
                    <a:pt x="134" y="309"/>
                  </a:lnTo>
                  <a:lnTo>
                    <a:pt x="147" y="330"/>
                  </a:lnTo>
                  <a:lnTo>
                    <a:pt x="154" y="334"/>
                  </a:lnTo>
                  <a:lnTo>
                    <a:pt x="162" y="339"/>
                  </a:lnTo>
                  <a:lnTo>
                    <a:pt x="170" y="342"/>
                  </a:lnTo>
                  <a:lnTo>
                    <a:pt x="180" y="345"/>
                  </a:lnTo>
                  <a:lnTo>
                    <a:pt x="198" y="349"/>
                  </a:lnTo>
                  <a:lnTo>
                    <a:pt x="216" y="355"/>
                  </a:lnTo>
                  <a:lnTo>
                    <a:pt x="224" y="358"/>
                  </a:lnTo>
                  <a:lnTo>
                    <a:pt x="233" y="361"/>
                  </a:lnTo>
                  <a:lnTo>
                    <a:pt x="240" y="365"/>
                  </a:lnTo>
                  <a:lnTo>
                    <a:pt x="247" y="370"/>
                  </a:lnTo>
                  <a:lnTo>
                    <a:pt x="252" y="378"/>
                  </a:lnTo>
                  <a:lnTo>
                    <a:pt x="255" y="385"/>
                  </a:lnTo>
                  <a:lnTo>
                    <a:pt x="258" y="395"/>
                  </a:lnTo>
                  <a:lnTo>
                    <a:pt x="258" y="407"/>
                  </a:lnTo>
                  <a:lnTo>
                    <a:pt x="257" y="417"/>
                  </a:lnTo>
                  <a:lnTo>
                    <a:pt x="255" y="428"/>
                  </a:lnTo>
                  <a:lnTo>
                    <a:pt x="251" y="439"/>
                  </a:lnTo>
                  <a:lnTo>
                    <a:pt x="247" y="449"/>
                  </a:lnTo>
                  <a:lnTo>
                    <a:pt x="236" y="467"/>
                  </a:lnTo>
                  <a:lnTo>
                    <a:pt x="230" y="482"/>
                  </a:lnTo>
                  <a:lnTo>
                    <a:pt x="235" y="535"/>
                  </a:lnTo>
                  <a:lnTo>
                    <a:pt x="241" y="527"/>
                  </a:lnTo>
                  <a:lnTo>
                    <a:pt x="249" y="518"/>
                  </a:lnTo>
                  <a:lnTo>
                    <a:pt x="258" y="509"/>
                  </a:lnTo>
                  <a:lnTo>
                    <a:pt x="271" y="500"/>
                  </a:lnTo>
                  <a:lnTo>
                    <a:pt x="271" y="502"/>
                  </a:lnTo>
                  <a:lnTo>
                    <a:pt x="272" y="505"/>
                  </a:lnTo>
                  <a:lnTo>
                    <a:pt x="273" y="507"/>
                  </a:lnTo>
                  <a:lnTo>
                    <a:pt x="275" y="509"/>
                  </a:lnTo>
                  <a:lnTo>
                    <a:pt x="279" y="510"/>
                  </a:lnTo>
                  <a:lnTo>
                    <a:pt x="283" y="511"/>
                  </a:lnTo>
                  <a:lnTo>
                    <a:pt x="288" y="512"/>
                  </a:lnTo>
                  <a:lnTo>
                    <a:pt x="295" y="512"/>
                  </a:lnTo>
                  <a:lnTo>
                    <a:pt x="312" y="510"/>
                  </a:lnTo>
                  <a:lnTo>
                    <a:pt x="331" y="507"/>
                  </a:lnTo>
                  <a:lnTo>
                    <a:pt x="340" y="505"/>
                  </a:lnTo>
                  <a:lnTo>
                    <a:pt x="350" y="502"/>
                  </a:lnTo>
                  <a:lnTo>
                    <a:pt x="361" y="501"/>
                  </a:lnTo>
                  <a:lnTo>
                    <a:pt x="371" y="500"/>
                  </a:lnTo>
                  <a:lnTo>
                    <a:pt x="399" y="480"/>
                  </a:lnTo>
                  <a:lnTo>
                    <a:pt x="427" y="461"/>
                  </a:lnTo>
                  <a:lnTo>
                    <a:pt x="432" y="455"/>
                  </a:lnTo>
                  <a:lnTo>
                    <a:pt x="438" y="448"/>
                  </a:lnTo>
                  <a:lnTo>
                    <a:pt x="444" y="442"/>
                  </a:lnTo>
                  <a:lnTo>
                    <a:pt x="448" y="434"/>
                  </a:lnTo>
                  <a:lnTo>
                    <a:pt x="452" y="426"/>
                  </a:lnTo>
                  <a:lnTo>
                    <a:pt x="455" y="416"/>
                  </a:lnTo>
                  <a:lnTo>
                    <a:pt x="457" y="406"/>
                  </a:lnTo>
                  <a:lnTo>
                    <a:pt x="459" y="394"/>
                  </a:lnTo>
                  <a:lnTo>
                    <a:pt x="466" y="395"/>
                  </a:lnTo>
                  <a:lnTo>
                    <a:pt x="471" y="396"/>
                  </a:lnTo>
                  <a:lnTo>
                    <a:pt x="478" y="398"/>
                  </a:lnTo>
                  <a:lnTo>
                    <a:pt x="484" y="400"/>
                  </a:lnTo>
                  <a:lnTo>
                    <a:pt x="489" y="402"/>
                  </a:lnTo>
                  <a:lnTo>
                    <a:pt x="497" y="405"/>
                  </a:lnTo>
                  <a:lnTo>
                    <a:pt x="504" y="406"/>
                  </a:lnTo>
                  <a:lnTo>
                    <a:pt x="513" y="407"/>
                  </a:lnTo>
                  <a:lnTo>
                    <a:pt x="516" y="406"/>
                  </a:lnTo>
                  <a:lnTo>
                    <a:pt x="520" y="405"/>
                  </a:lnTo>
                  <a:lnTo>
                    <a:pt x="523" y="402"/>
                  </a:lnTo>
                  <a:lnTo>
                    <a:pt x="527" y="399"/>
                  </a:lnTo>
                  <a:lnTo>
                    <a:pt x="531" y="393"/>
                  </a:lnTo>
                  <a:lnTo>
                    <a:pt x="536" y="384"/>
                  </a:lnTo>
                  <a:lnTo>
                    <a:pt x="540" y="375"/>
                  </a:lnTo>
                  <a:lnTo>
                    <a:pt x="546" y="366"/>
                  </a:lnTo>
                  <a:lnTo>
                    <a:pt x="548" y="362"/>
                  </a:lnTo>
                  <a:lnTo>
                    <a:pt x="551" y="359"/>
                  </a:lnTo>
                  <a:lnTo>
                    <a:pt x="555" y="356"/>
                  </a:lnTo>
                  <a:lnTo>
                    <a:pt x="559" y="353"/>
                  </a:lnTo>
                  <a:lnTo>
                    <a:pt x="553" y="346"/>
                  </a:lnTo>
                  <a:lnTo>
                    <a:pt x="547" y="338"/>
                  </a:lnTo>
                  <a:lnTo>
                    <a:pt x="542" y="329"/>
                  </a:lnTo>
                  <a:lnTo>
                    <a:pt x="538" y="318"/>
                  </a:lnTo>
                  <a:lnTo>
                    <a:pt x="534" y="308"/>
                  </a:lnTo>
                  <a:lnTo>
                    <a:pt x="532" y="296"/>
                  </a:lnTo>
                  <a:lnTo>
                    <a:pt x="531" y="283"/>
                  </a:lnTo>
                  <a:lnTo>
                    <a:pt x="530" y="270"/>
                  </a:lnTo>
                  <a:lnTo>
                    <a:pt x="530" y="265"/>
                  </a:lnTo>
                  <a:lnTo>
                    <a:pt x="531" y="260"/>
                  </a:lnTo>
                  <a:lnTo>
                    <a:pt x="533" y="256"/>
                  </a:lnTo>
                  <a:lnTo>
                    <a:pt x="534" y="250"/>
                  </a:lnTo>
                  <a:lnTo>
                    <a:pt x="539" y="242"/>
                  </a:lnTo>
                  <a:lnTo>
                    <a:pt x="545" y="232"/>
                  </a:lnTo>
                  <a:lnTo>
                    <a:pt x="550" y="224"/>
                  </a:lnTo>
                  <a:lnTo>
                    <a:pt x="554" y="214"/>
                  </a:lnTo>
                  <a:lnTo>
                    <a:pt x="556" y="210"/>
                  </a:lnTo>
                  <a:lnTo>
                    <a:pt x="558" y="205"/>
                  </a:lnTo>
                  <a:lnTo>
                    <a:pt x="558" y="199"/>
                  </a:lnTo>
                  <a:lnTo>
                    <a:pt x="559" y="194"/>
                  </a:lnTo>
                  <a:lnTo>
                    <a:pt x="558" y="189"/>
                  </a:lnTo>
                  <a:lnTo>
                    <a:pt x="557" y="184"/>
                  </a:lnTo>
                  <a:lnTo>
                    <a:pt x="555" y="180"/>
                  </a:lnTo>
                  <a:lnTo>
                    <a:pt x="552" y="176"/>
                  </a:lnTo>
                  <a:lnTo>
                    <a:pt x="545" y="168"/>
                  </a:lnTo>
                  <a:lnTo>
                    <a:pt x="536" y="162"/>
                  </a:lnTo>
                  <a:lnTo>
                    <a:pt x="528" y="155"/>
                  </a:lnTo>
                  <a:lnTo>
                    <a:pt x="519" y="148"/>
                  </a:lnTo>
                  <a:lnTo>
                    <a:pt x="517" y="144"/>
                  </a:lnTo>
                  <a:lnTo>
                    <a:pt x="514" y="140"/>
                  </a:lnTo>
                  <a:lnTo>
                    <a:pt x="513" y="134"/>
                  </a:lnTo>
                  <a:lnTo>
                    <a:pt x="513" y="129"/>
                  </a:lnTo>
                  <a:lnTo>
                    <a:pt x="514" y="123"/>
                  </a:lnTo>
                  <a:lnTo>
                    <a:pt x="517" y="115"/>
                  </a:lnTo>
                  <a:lnTo>
                    <a:pt x="522" y="107"/>
                  </a:lnTo>
                  <a:lnTo>
                    <a:pt x="527" y="98"/>
                  </a:lnTo>
                  <a:lnTo>
                    <a:pt x="528" y="93"/>
                  </a:lnTo>
                  <a:lnTo>
                    <a:pt x="529" y="87"/>
                  </a:lnTo>
                  <a:lnTo>
                    <a:pt x="530" y="82"/>
                  </a:lnTo>
                  <a:lnTo>
                    <a:pt x="530" y="77"/>
                  </a:lnTo>
                  <a:lnTo>
                    <a:pt x="529" y="72"/>
                  </a:lnTo>
                  <a:lnTo>
                    <a:pt x="527" y="65"/>
                  </a:lnTo>
                  <a:lnTo>
                    <a:pt x="523" y="59"/>
                  </a:lnTo>
                  <a:lnTo>
                    <a:pt x="518" y="52"/>
                  </a:lnTo>
                  <a:lnTo>
                    <a:pt x="487" y="66"/>
                  </a:lnTo>
                  <a:lnTo>
                    <a:pt x="455" y="77"/>
                  </a:lnTo>
                  <a:lnTo>
                    <a:pt x="438" y="81"/>
                  </a:lnTo>
                  <a:lnTo>
                    <a:pt x="420" y="85"/>
                  </a:lnTo>
                  <a:lnTo>
                    <a:pt x="402" y="87"/>
                  </a:lnTo>
                  <a:lnTo>
                    <a:pt x="383" y="89"/>
                  </a:lnTo>
                  <a:lnTo>
                    <a:pt x="371" y="89"/>
                  </a:lnTo>
                  <a:lnTo>
                    <a:pt x="361" y="89"/>
                  </a:lnTo>
                  <a:lnTo>
                    <a:pt x="351" y="89"/>
                  </a:lnTo>
                  <a:lnTo>
                    <a:pt x="342" y="86"/>
                  </a:lnTo>
                  <a:lnTo>
                    <a:pt x="338" y="85"/>
                  </a:lnTo>
                  <a:lnTo>
                    <a:pt x="335" y="83"/>
                  </a:lnTo>
                  <a:lnTo>
                    <a:pt x="332" y="81"/>
                  </a:lnTo>
                  <a:lnTo>
                    <a:pt x="329" y="78"/>
                  </a:lnTo>
                  <a:lnTo>
                    <a:pt x="327" y="75"/>
                  </a:lnTo>
                  <a:lnTo>
                    <a:pt x="325" y="70"/>
                  </a:lnTo>
                  <a:lnTo>
                    <a:pt x="324" y="65"/>
                  </a:lnTo>
                  <a:lnTo>
                    <a:pt x="323" y="59"/>
                  </a:lnTo>
                  <a:lnTo>
                    <a:pt x="318" y="7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411164" y="3832238"/>
              <a:ext cx="295276" cy="282576"/>
            </a:xfrm>
            <a:custGeom>
              <a:avLst/>
              <a:gdLst/>
              <a:ahLst/>
              <a:cxnLst>
                <a:cxn ang="0">
                  <a:pos x="305" y="89"/>
                </a:cxn>
                <a:cxn ang="0">
                  <a:pos x="296" y="103"/>
                </a:cxn>
                <a:cxn ang="0">
                  <a:pos x="282" y="106"/>
                </a:cxn>
                <a:cxn ang="0">
                  <a:pos x="251" y="96"/>
                </a:cxn>
                <a:cxn ang="0">
                  <a:pos x="214" y="63"/>
                </a:cxn>
                <a:cxn ang="0">
                  <a:pos x="165" y="10"/>
                </a:cxn>
                <a:cxn ang="0">
                  <a:pos x="140" y="0"/>
                </a:cxn>
                <a:cxn ang="0">
                  <a:pos x="122" y="5"/>
                </a:cxn>
                <a:cxn ang="0">
                  <a:pos x="116" y="19"/>
                </a:cxn>
                <a:cxn ang="0">
                  <a:pos x="117" y="64"/>
                </a:cxn>
                <a:cxn ang="0">
                  <a:pos x="106" y="87"/>
                </a:cxn>
                <a:cxn ang="0">
                  <a:pos x="48" y="131"/>
                </a:cxn>
                <a:cxn ang="0">
                  <a:pos x="11" y="166"/>
                </a:cxn>
                <a:cxn ang="0">
                  <a:pos x="0" y="198"/>
                </a:cxn>
                <a:cxn ang="0">
                  <a:pos x="5" y="236"/>
                </a:cxn>
                <a:cxn ang="0">
                  <a:pos x="16" y="250"/>
                </a:cxn>
                <a:cxn ang="0">
                  <a:pos x="36" y="259"/>
                </a:cxn>
                <a:cxn ang="0">
                  <a:pos x="69" y="255"/>
                </a:cxn>
                <a:cxn ang="0">
                  <a:pos x="86" y="240"/>
                </a:cxn>
                <a:cxn ang="0">
                  <a:pos x="113" y="272"/>
                </a:cxn>
                <a:cxn ang="0">
                  <a:pos x="154" y="334"/>
                </a:cxn>
                <a:cxn ang="0">
                  <a:pos x="198" y="349"/>
                </a:cxn>
                <a:cxn ang="0">
                  <a:pos x="240" y="365"/>
                </a:cxn>
                <a:cxn ang="0">
                  <a:pos x="258" y="395"/>
                </a:cxn>
                <a:cxn ang="0">
                  <a:pos x="251" y="439"/>
                </a:cxn>
                <a:cxn ang="0">
                  <a:pos x="230" y="482"/>
                </a:cxn>
                <a:cxn ang="0">
                  <a:pos x="249" y="518"/>
                </a:cxn>
                <a:cxn ang="0">
                  <a:pos x="272" y="505"/>
                </a:cxn>
                <a:cxn ang="0">
                  <a:pos x="283" y="511"/>
                </a:cxn>
                <a:cxn ang="0">
                  <a:pos x="331" y="507"/>
                </a:cxn>
                <a:cxn ang="0">
                  <a:pos x="371" y="500"/>
                </a:cxn>
                <a:cxn ang="0">
                  <a:pos x="438" y="448"/>
                </a:cxn>
                <a:cxn ang="0">
                  <a:pos x="455" y="416"/>
                </a:cxn>
                <a:cxn ang="0">
                  <a:pos x="471" y="396"/>
                </a:cxn>
                <a:cxn ang="0">
                  <a:pos x="497" y="405"/>
                </a:cxn>
                <a:cxn ang="0">
                  <a:pos x="520" y="405"/>
                </a:cxn>
                <a:cxn ang="0">
                  <a:pos x="536" y="384"/>
                </a:cxn>
                <a:cxn ang="0">
                  <a:pos x="551" y="359"/>
                </a:cxn>
                <a:cxn ang="0">
                  <a:pos x="547" y="338"/>
                </a:cxn>
                <a:cxn ang="0">
                  <a:pos x="532" y="296"/>
                </a:cxn>
                <a:cxn ang="0">
                  <a:pos x="531" y="260"/>
                </a:cxn>
                <a:cxn ang="0">
                  <a:pos x="545" y="232"/>
                </a:cxn>
                <a:cxn ang="0">
                  <a:pos x="558" y="205"/>
                </a:cxn>
                <a:cxn ang="0">
                  <a:pos x="557" y="184"/>
                </a:cxn>
                <a:cxn ang="0">
                  <a:pos x="536" y="162"/>
                </a:cxn>
                <a:cxn ang="0">
                  <a:pos x="514" y="140"/>
                </a:cxn>
                <a:cxn ang="0">
                  <a:pos x="517" y="115"/>
                </a:cxn>
                <a:cxn ang="0">
                  <a:pos x="529" y="87"/>
                </a:cxn>
                <a:cxn ang="0">
                  <a:pos x="527" y="65"/>
                </a:cxn>
                <a:cxn ang="0">
                  <a:pos x="455" y="77"/>
                </a:cxn>
                <a:cxn ang="0">
                  <a:pos x="383" y="89"/>
                </a:cxn>
                <a:cxn ang="0">
                  <a:pos x="342" y="86"/>
                </a:cxn>
                <a:cxn ang="0">
                  <a:pos x="329" y="78"/>
                </a:cxn>
                <a:cxn ang="0">
                  <a:pos x="323" y="59"/>
                </a:cxn>
                <a:cxn ang="0">
                  <a:pos x="318" y="76"/>
                </a:cxn>
              </a:cxnLst>
              <a:rect l="0" t="0" r="r" b="b"/>
              <a:pathLst>
                <a:path w="559" h="535">
                  <a:moveTo>
                    <a:pt x="318" y="76"/>
                  </a:moveTo>
                  <a:lnTo>
                    <a:pt x="313" y="79"/>
                  </a:lnTo>
                  <a:lnTo>
                    <a:pt x="308" y="83"/>
                  </a:lnTo>
                  <a:lnTo>
                    <a:pt x="305" y="89"/>
                  </a:lnTo>
                  <a:lnTo>
                    <a:pt x="303" y="93"/>
                  </a:lnTo>
                  <a:lnTo>
                    <a:pt x="301" y="98"/>
                  </a:lnTo>
                  <a:lnTo>
                    <a:pt x="298" y="102"/>
                  </a:lnTo>
                  <a:lnTo>
                    <a:pt x="296" y="103"/>
                  </a:lnTo>
                  <a:lnTo>
                    <a:pt x="294" y="105"/>
                  </a:lnTo>
                  <a:lnTo>
                    <a:pt x="291" y="106"/>
                  </a:lnTo>
                  <a:lnTo>
                    <a:pt x="288" y="106"/>
                  </a:lnTo>
                  <a:lnTo>
                    <a:pt x="282" y="106"/>
                  </a:lnTo>
                  <a:lnTo>
                    <a:pt x="274" y="105"/>
                  </a:lnTo>
                  <a:lnTo>
                    <a:pt x="268" y="103"/>
                  </a:lnTo>
                  <a:lnTo>
                    <a:pt x="263" y="101"/>
                  </a:lnTo>
                  <a:lnTo>
                    <a:pt x="251" y="96"/>
                  </a:lnTo>
                  <a:lnTo>
                    <a:pt x="240" y="90"/>
                  </a:lnTo>
                  <a:lnTo>
                    <a:pt x="231" y="81"/>
                  </a:lnTo>
                  <a:lnTo>
                    <a:pt x="222" y="73"/>
                  </a:lnTo>
                  <a:lnTo>
                    <a:pt x="214" y="63"/>
                  </a:lnTo>
                  <a:lnTo>
                    <a:pt x="205" y="52"/>
                  </a:lnTo>
                  <a:lnTo>
                    <a:pt x="189" y="33"/>
                  </a:lnTo>
                  <a:lnTo>
                    <a:pt x="173" y="16"/>
                  </a:lnTo>
                  <a:lnTo>
                    <a:pt x="165" y="10"/>
                  </a:lnTo>
                  <a:lnTo>
                    <a:pt x="155" y="5"/>
                  </a:lnTo>
                  <a:lnTo>
                    <a:pt x="151" y="2"/>
                  </a:lnTo>
                  <a:lnTo>
                    <a:pt x="146" y="1"/>
                  </a:lnTo>
                  <a:lnTo>
                    <a:pt x="140" y="0"/>
                  </a:lnTo>
                  <a:lnTo>
                    <a:pt x="135" y="0"/>
                  </a:lnTo>
                  <a:lnTo>
                    <a:pt x="130" y="0"/>
                  </a:lnTo>
                  <a:lnTo>
                    <a:pt x="127" y="1"/>
                  </a:lnTo>
                  <a:lnTo>
                    <a:pt x="122" y="5"/>
                  </a:lnTo>
                  <a:lnTo>
                    <a:pt x="120" y="8"/>
                  </a:lnTo>
                  <a:lnTo>
                    <a:pt x="118" y="11"/>
                  </a:lnTo>
                  <a:lnTo>
                    <a:pt x="117" y="15"/>
                  </a:lnTo>
                  <a:lnTo>
                    <a:pt x="116" y="19"/>
                  </a:lnTo>
                  <a:lnTo>
                    <a:pt x="116" y="25"/>
                  </a:lnTo>
                  <a:lnTo>
                    <a:pt x="116" y="45"/>
                  </a:lnTo>
                  <a:lnTo>
                    <a:pt x="118" y="59"/>
                  </a:lnTo>
                  <a:lnTo>
                    <a:pt x="117" y="64"/>
                  </a:lnTo>
                  <a:lnTo>
                    <a:pt x="116" y="69"/>
                  </a:lnTo>
                  <a:lnTo>
                    <a:pt x="115" y="74"/>
                  </a:lnTo>
                  <a:lnTo>
                    <a:pt x="113" y="79"/>
                  </a:lnTo>
                  <a:lnTo>
                    <a:pt x="106" y="87"/>
                  </a:lnTo>
                  <a:lnTo>
                    <a:pt x="99" y="95"/>
                  </a:lnTo>
                  <a:lnTo>
                    <a:pt x="81" y="110"/>
                  </a:lnTo>
                  <a:lnTo>
                    <a:pt x="58" y="124"/>
                  </a:lnTo>
                  <a:lnTo>
                    <a:pt x="48" y="131"/>
                  </a:lnTo>
                  <a:lnTo>
                    <a:pt x="37" y="139"/>
                  </a:lnTo>
                  <a:lnTo>
                    <a:pt x="28" y="147"/>
                  </a:lnTo>
                  <a:lnTo>
                    <a:pt x="18" y="157"/>
                  </a:lnTo>
                  <a:lnTo>
                    <a:pt x="11" y="166"/>
                  </a:lnTo>
                  <a:lnTo>
                    <a:pt x="5" y="178"/>
                  </a:lnTo>
                  <a:lnTo>
                    <a:pt x="3" y="184"/>
                  </a:lnTo>
                  <a:lnTo>
                    <a:pt x="1" y="192"/>
                  </a:lnTo>
                  <a:lnTo>
                    <a:pt x="0" y="198"/>
                  </a:lnTo>
                  <a:lnTo>
                    <a:pt x="0" y="206"/>
                  </a:lnTo>
                  <a:lnTo>
                    <a:pt x="1" y="220"/>
                  </a:lnTo>
                  <a:lnTo>
                    <a:pt x="3" y="231"/>
                  </a:lnTo>
                  <a:lnTo>
                    <a:pt x="5" y="236"/>
                  </a:lnTo>
                  <a:lnTo>
                    <a:pt x="7" y="241"/>
                  </a:lnTo>
                  <a:lnTo>
                    <a:pt x="9" y="245"/>
                  </a:lnTo>
                  <a:lnTo>
                    <a:pt x="13" y="248"/>
                  </a:lnTo>
                  <a:lnTo>
                    <a:pt x="16" y="250"/>
                  </a:lnTo>
                  <a:lnTo>
                    <a:pt x="19" y="253"/>
                  </a:lnTo>
                  <a:lnTo>
                    <a:pt x="23" y="255"/>
                  </a:lnTo>
                  <a:lnTo>
                    <a:pt x="28" y="257"/>
                  </a:lnTo>
                  <a:lnTo>
                    <a:pt x="36" y="259"/>
                  </a:lnTo>
                  <a:lnTo>
                    <a:pt x="47" y="259"/>
                  </a:lnTo>
                  <a:lnTo>
                    <a:pt x="55" y="259"/>
                  </a:lnTo>
                  <a:lnTo>
                    <a:pt x="63" y="257"/>
                  </a:lnTo>
                  <a:lnTo>
                    <a:pt x="69" y="255"/>
                  </a:lnTo>
                  <a:lnTo>
                    <a:pt x="74" y="251"/>
                  </a:lnTo>
                  <a:lnTo>
                    <a:pt x="79" y="248"/>
                  </a:lnTo>
                  <a:lnTo>
                    <a:pt x="83" y="244"/>
                  </a:lnTo>
                  <a:lnTo>
                    <a:pt x="86" y="240"/>
                  </a:lnTo>
                  <a:lnTo>
                    <a:pt x="88" y="235"/>
                  </a:lnTo>
                  <a:lnTo>
                    <a:pt x="97" y="247"/>
                  </a:lnTo>
                  <a:lnTo>
                    <a:pt x="105" y="259"/>
                  </a:lnTo>
                  <a:lnTo>
                    <a:pt x="113" y="272"/>
                  </a:lnTo>
                  <a:lnTo>
                    <a:pt x="120" y="284"/>
                  </a:lnTo>
                  <a:lnTo>
                    <a:pt x="134" y="309"/>
                  </a:lnTo>
                  <a:lnTo>
                    <a:pt x="147" y="330"/>
                  </a:lnTo>
                  <a:lnTo>
                    <a:pt x="154" y="334"/>
                  </a:lnTo>
                  <a:lnTo>
                    <a:pt x="162" y="339"/>
                  </a:lnTo>
                  <a:lnTo>
                    <a:pt x="170" y="342"/>
                  </a:lnTo>
                  <a:lnTo>
                    <a:pt x="180" y="345"/>
                  </a:lnTo>
                  <a:lnTo>
                    <a:pt x="198" y="349"/>
                  </a:lnTo>
                  <a:lnTo>
                    <a:pt x="216" y="355"/>
                  </a:lnTo>
                  <a:lnTo>
                    <a:pt x="224" y="358"/>
                  </a:lnTo>
                  <a:lnTo>
                    <a:pt x="233" y="361"/>
                  </a:lnTo>
                  <a:lnTo>
                    <a:pt x="240" y="365"/>
                  </a:lnTo>
                  <a:lnTo>
                    <a:pt x="247" y="370"/>
                  </a:lnTo>
                  <a:lnTo>
                    <a:pt x="252" y="378"/>
                  </a:lnTo>
                  <a:lnTo>
                    <a:pt x="255" y="385"/>
                  </a:lnTo>
                  <a:lnTo>
                    <a:pt x="258" y="395"/>
                  </a:lnTo>
                  <a:lnTo>
                    <a:pt x="258" y="407"/>
                  </a:lnTo>
                  <a:lnTo>
                    <a:pt x="257" y="417"/>
                  </a:lnTo>
                  <a:lnTo>
                    <a:pt x="255" y="428"/>
                  </a:lnTo>
                  <a:lnTo>
                    <a:pt x="251" y="439"/>
                  </a:lnTo>
                  <a:lnTo>
                    <a:pt x="247" y="449"/>
                  </a:lnTo>
                  <a:lnTo>
                    <a:pt x="236" y="467"/>
                  </a:lnTo>
                  <a:lnTo>
                    <a:pt x="230" y="482"/>
                  </a:lnTo>
                  <a:lnTo>
                    <a:pt x="230" y="482"/>
                  </a:lnTo>
                  <a:lnTo>
                    <a:pt x="235" y="535"/>
                  </a:lnTo>
                  <a:lnTo>
                    <a:pt x="235" y="535"/>
                  </a:lnTo>
                  <a:lnTo>
                    <a:pt x="241" y="527"/>
                  </a:lnTo>
                  <a:lnTo>
                    <a:pt x="249" y="518"/>
                  </a:lnTo>
                  <a:lnTo>
                    <a:pt x="258" y="509"/>
                  </a:lnTo>
                  <a:lnTo>
                    <a:pt x="271" y="500"/>
                  </a:lnTo>
                  <a:lnTo>
                    <a:pt x="271" y="502"/>
                  </a:lnTo>
                  <a:lnTo>
                    <a:pt x="272" y="505"/>
                  </a:lnTo>
                  <a:lnTo>
                    <a:pt x="273" y="507"/>
                  </a:lnTo>
                  <a:lnTo>
                    <a:pt x="275" y="509"/>
                  </a:lnTo>
                  <a:lnTo>
                    <a:pt x="279" y="510"/>
                  </a:lnTo>
                  <a:lnTo>
                    <a:pt x="283" y="511"/>
                  </a:lnTo>
                  <a:lnTo>
                    <a:pt x="288" y="512"/>
                  </a:lnTo>
                  <a:lnTo>
                    <a:pt x="295" y="512"/>
                  </a:lnTo>
                  <a:lnTo>
                    <a:pt x="312" y="510"/>
                  </a:lnTo>
                  <a:lnTo>
                    <a:pt x="331" y="507"/>
                  </a:lnTo>
                  <a:lnTo>
                    <a:pt x="340" y="505"/>
                  </a:lnTo>
                  <a:lnTo>
                    <a:pt x="350" y="502"/>
                  </a:lnTo>
                  <a:lnTo>
                    <a:pt x="361" y="501"/>
                  </a:lnTo>
                  <a:lnTo>
                    <a:pt x="371" y="500"/>
                  </a:lnTo>
                  <a:lnTo>
                    <a:pt x="399" y="480"/>
                  </a:lnTo>
                  <a:lnTo>
                    <a:pt x="427" y="461"/>
                  </a:lnTo>
                  <a:lnTo>
                    <a:pt x="432" y="455"/>
                  </a:lnTo>
                  <a:lnTo>
                    <a:pt x="438" y="448"/>
                  </a:lnTo>
                  <a:lnTo>
                    <a:pt x="444" y="442"/>
                  </a:lnTo>
                  <a:lnTo>
                    <a:pt x="448" y="434"/>
                  </a:lnTo>
                  <a:lnTo>
                    <a:pt x="452" y="426"/>
                  </a:lnTo>
                  <a:lnTo>
                    <a:pt x="455" y="416"/>
                  </a:lnTo>
                  <a:lnTo>
                    <a:pt x="457" y="406"/>
                  </a:lnTo>
                  <a:lnTo>
                    <a:pt x="459" y="394"/>
                  </a:lnTo>
                  <a:lnTo>
                    <a:pt x="466" y="395"/>
                  </a:lnTo>
                  <a:lnTo>
                    <a:pt x="471" y="396"/>
                  </a:lnTo>
                  <a:lnTo>
                    <a:pt x="478" y="398"/>
                  </a:lnTo>
                  <a:lnTo>
                    <a:pt x="484" y="400"/>
                  </a:lnTo>
                  <a:lnTo>
                    <a:pt x="489" y="402"/>
                  </a:lnTo>
                  <a:lnTo>
                    <a:pt x="497" y="405"/>
                  </a:lnTo>
                  <a:lnTo>
                    <a:pt x="504" y="406"/>
                  </a:lnTo>
                  <a:lnTo>
                    <a:pt x="513" y="407"/>
                  </a:lnTo>
                  <a:lnTo>
                    <a:pt x="516" y="406"/>
                  </a:lnTo>
                  <a:lnTo>
                    <a:pt x="520" y="405"/>
                  </a:lnTo>
                  <a:lnTo>
                    <a:pt x="523" y="402"/>
                  </a:lnTo>
                  <a:lnTo>
                    <a:pt x="527" y="399"/>
                  </a:lnTo>
                  <a:lnTo>
                    <a:pt x="531" y="393"/>
                  </a:lnTo>
                  <a:lnTo>
                    <a:pt x="536" y="384"/>
                  </a:lnTo>
                  <a:lnTo>
                    <a:pt x="540" y="375"/>
                  </a:lnTo>
                  <a:lnTo>
                    <a:pt x="546" y="366"/>
                  </a:lnTo>
                  <a:lnTo>
                    <a:pt x="548" y="362"/>
                  </a:lnTo>
                  <a:lnTo>
                    <a:pt x="551" y="359"/>
                  </a:lnTo>
                  <a:lnTo>
                    <a:pt x="555" y="356"/>
                  </a:lnTo>
                  <a:lnTo>
                    <a:pt x="559" y="353"/>
                  </a:lnTo>
                  <a:lnTo>
                    <a:pt x="553" y="346"/>
                  </a:lnTo>
                  <a:lnTo>
                    <a:pt x="547" y="338"/>
                  </a:lnTo>
                  <a:lnTo>
                    <a:pt x="542" y="329"/>
                  </a:lnTo>
                  <a:lnTo>
                    <a:pt x="538" y="318"/>
                  </a:lnTo>
                  <a:lnTo>
                    <a:pt x="534" y="308"/>
                  </a:lnTo>
                  <a:lnTo>
                    <a:pt x="532" y="296"/>
                  </a:lnTo>
                  <a:lnTo>
                    <a:pt x="531" y="283"/>
                  </a:lnTo>
                  <a:lnTo>
                    <a:pt x="530" y="270"/>
                  </a:lnTo>
                  <a:lnTo>
                    <a:pt x="530" y="265"/>
                  </a:lnTo>
                  <a:lnTo>
                    <a:pt x="531" y="260"/>
                  </a:lnTo>
                  <a:lnTo>
                    <a:pt x="533" y="256"/>
                  </a:lnTo>
                  <a:lnTo>
                    <a:pt x="534" y="250"/>
                  </a:lnTo>
                  <a:lnTo>
                    <a:pt x="539" y="242"/>
                  </a:lnTo>
                  <a:lnTo>
                    <a:pt x="545" y="232"/>
                  </a:lnTo>
                  <a:lnTo>
                    <a:pt x="550" y="224"/>
                  </a:lnTo>
                  <a:lnTo>
                    <a:pt x="554" y="214"/>
                  </a:lnTo>
                  <a:lnTo>
                    <a:pt x="556" y="210"/>
                  </a:lnTo>
                  <a:lnTo>
                    <a:pt x="558" y="205"/>
                  </a:lnTo>
                  <a:lnTo>
                    <a:pt x="558" y="199"/>
                  </a:lnTo>
                  <a:lnTo>
                    <a:pt x="559" y="194"/>
                  </a:lnTo>
                  <a:lnTo>
                    <a:pt x="558" y="189"/>
                  </a:lnTo>
                  <a:lnTo>
                    <a:pt x="557" y="184"/>
                  </a:lnTo>
                  <a:lnTo>
                    <a:pt x="555" y="180"/>
                  </a:lnTo>
                  <a:lnTo>
                    <a:pt x="552" y="176"/>
                  </a:lnTo>
                  <a:lnTo>
                    <a:pt x="545" y="168"/>
                  </a:lnTo>
                  <a:lnTo>
                    <a:pt x="536" y="162"/>
                  </a:lnTo>
                  <a:lnTo>
                    <a:pt x="528" y="155"/>
                  </a:lnTo>
                  <a:lnTo>
                    <a:pt x="519" y="148"/>
                  </a:lnTo>
                  <a:lnTo>
                    <a:pt x="517" y="144"/>
                  </a:lnTo>
                  <a:lnTo>
                    <a:pt x="514" y="140"/>
                  </a:lnTo>
                  <a:lnTo>
                    <a:pt x="513" y="134"/>
                  </a:lnTo>
                  <a:lnTo>
                    <a:pt x="513" y="129"/>
                  </a:lnTo>
                  <a:lnTo>
                    <a:pt x="514" y="123"/>
                  </a:lnTo>
                  <a:lnTo>
                    <a:pt x="517" y="115"/>
                  </a:lnTo>
                  <a:lnTo>
                    <a:pt x="522" y="107"/>
                  </a:lnTo>
                  <a:lnTo>
                    <a:pt x="527" y="98"/>
                  </a:lnTo>
                  <a:lnTo>
                    <a:pt x="528" y="93"/>
                  </a:lnTo>
                  <a:lnTo>
                    <a:pt x="529" y="87"/>
                  </a:lnTo>
                  <a:lnTo>
                    <a:pt x="530" y="82"/>
                  </a:lnTo>
                  <a:lnTo>
                    <a:pt x="530" y="77"/>
                  </a:lnTo>
                  <a:lnTo>
                    <a:pt x="529" y="72"/>
                  </a:lnTo>
                  <a:lnTo>
                    <a:pt x="527" y="65"/>
                  </a:lnTo>
                  <a:lnTo>
                    <a:pt x="523" y="59"/>
                  </a:lnTo>
                  <a:lnTo>
                    <a:pt x="518" y="52"/>
                  </a:lnTo>
                  <a:lnTo>
                    <a:pt x="487" y="66"/>
                  </a:lnTo>
                  <a:lnTo>
                    <a:pt x="455" y="77"/>
                  </a:lnTo>
                  <a:lnTo>
                    <a:pt x="438" y="81"/>
                  </a:lnTo>
                  <a:lnTo>
                    <a:pt x="420" y="85"/>
                  </a:lnTo>
                  <a:lnTo>
                    <a:pt x="402" y="87"/>
                  </a:lnTo>
                  <a:lnTo>
                    <a:pt x="383" y="89"/>
                  </a:lnTo>
                  <a:lnTo>
                    <a:pt x="371" y="89"/>
                  </a:lnTo>
                  <a:lnTo>
                    <a:pt x="361" y="89"/>
                  </a:lnTo>
                  <a:lnTo>
                    <a:pt x="351" y="89"/>
                  </a:lnTo>
                  <a:lnTo>
                    <a:pt x="342" y="86"/>
                  </a:lnTo>
                  <a:lnTo>
                    <a:pt x="338" y="85"/>
                  </a:lnTo>
                  <a:lnTo>
                    <a:pt x="335" y="83"/>
                  </a:lnTo>
                  <a:lnTo>
                    <a:pt x="332" y="81"/>
                  </a:lnTo>
                  <a:lnTo>
                    <a:pt x="329" y="78"/>
                  </a:lnTo>
                  <a:lnTo>
                    <a:pt x="327" y="75"/>
                  </a:lnTo>
                  <a:lnTo>
                    <a:pt x="325" y="70"/>
                  </a:lnTo>
                  <a:lnTo>
                    <a:pt x="324" y="65"/>
                  </a:lnTo>
                  <a:lnTo>
                    <a:pt x="323" y="59"/>
                  </a:lnTo>
                  <a:lnTo>
                    <a:pt x="323" y="59"/>
                  </a:lnTo>
                  <a:lnTo>
                    <a:pt x="323" y="59"/>
                  </a:lnTo>
                  <a:lnTo>
                    <a:pt x="318" y="76"/>
                  </a:lnTo>
                  <a:lnTo>
                    <a:pt x="318" y="76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779464" y="3990988"/>
              <a:ext cx="214313" cy="233363"/>
            </a:xfrm>
            <a:custGeom>
              <a:avLst/>
              <a:gdLst/>
              <a:ahLst/>
              <a:cxnLst>
                <a:cxn ang="0">
                  <a:pos x="8" y="114"/>
                </a:cxn>
                <a:cxn ang="0">
                  <a:pos x="12" y="164"/>
                </a:cxn>
                <a:cxn ang="0">
                  <a:pos x="23" y="212"/>
                </a:cxn>
                <a:cxn ang="0">
                  <a:pos x="37" y="230"/>
                </a:cxn>
                <a:cxn ang="0">
                  <a:pos x="66" y="256"/>
                </a:cxn>
                <a:cxn ang="0">
                  <a:pos x="82" y="273"/>
                </a:cxn>
                <a:cxn ang="0">
                  <a:pos x="92" y="294"/>
                </a:cxn>
                <a:cxn ang="0">
                  <a:pos x="94" y="323"/>
                </a:cxn>
                <a:cxn ang="0">
                  <a:pos x="94" y="335"/>
                </a:cxn>
                <a:cxn ang="0">
                  <a:pos x="96" y="357"/>
                </a:cxn>
                <a:cxn ang="0">
                  <a:pos x="113" y="395"/>
                </a:cxn>
                <a:cxn ang="0">
                  <a:pos x="140" y="429"/>
                </a:cxn>
                <a:cxn ang="0">
                  <a:pos x="159" y="442"/>
                </a:cxn>
                <a:cxn ang="0">
                  <a:pos x="203" y="420"/>
                </a:cxn>
                <a:cxn ang="0">
                  <a:pos x="213" y="399"/>
                </a:cxn>
                <a:cxn ang="0">
                  <a:pos x="233" y="389"/>
                </a:cxn>
                <a:cxn ang="0">
                  <a:pos x="256" y="383"/>
                </a:cxn>
                <a:cxn ang="0">
                  <a:pos x="300" y="383"/>
                </a:cxn>
                <a:cxn ang="0">
                  <a:pos x="321" y="314"/>
                </a:cxn>
                <a:cxn ang="0">
                  <a:pos x="341" y="272"/>
                </a:cxn>
                <a:cxn ang="0">
                  <a:pos x="376" y="230"/>
                </a:cxn>
                <a:cxn ang="0">
                  <a:pos x="377" y="208"/>
                </a:cxn>
                <a:cxn ang="0">
                  <a:pos x="382" y="196"/>
                </a:cxn>
                <a:cxn ang="0">
                  <a:pos x="396" y="176"/>
                </a:cxn>
                <a:cxn ang="0">
                  <a:pos x="405" y="162"/>
                </a:cxn>
                <a:cxn ang="0">
                  <a:pos x="405" y="139"/>
                </a:cxn>
                <a:cxn ang="0">
                  <a:pos x="394" y="106"/>
                </a:cxn>
                <a:cxn ang="0">
                  <a:pos x="375" y="83"/>
                </a:cxn>
                <a:cxn ang="0">
                  <a:pos x="354" y="63"/>
                </a:cxn>
                <a:cxn ang="0">
                  <a:pos x="337" y="38"/>
                </a:cxn>
                <a:cxn ang="0">
                  <a:pos x="329" y="0"/>
                </a:cxn>
                <a:cxn ang="0">
                  <a:pos x="302" y="17"/>
                </a:cxn>
                <a:cxn ang="0">
                  <a:pos x="277" y="29"/>
                </a:cxn>
                <a:cxn ang="0">
                  <a:pos x="260" y="27"/>
                </a:cxn>
                <a:cxn ang="0">
                  <a:pos x="250" y="17"/>
                </a:cxn>
                <a:cxn ang="0">
                  <a:pos x="236" y="12"/>
                </a:cxn>
                <a:cxn ang="0">
                  <a:pos x="225" y="16"/>
                </a:cxn>
                <a:cxn ang="0">
                  <a:pos x="213" y="32"/>
                </a:cxn>
                <a:cxn ang="0">
                  <a:pos x="202" y="49"/>
                </a:cxn>
                <a:cxn ang="0">
                  <a:pos x="188" y="53"/>
                </a:cxn>
                <a:cxn ang="0">
                  <a:pos x="171" y="49"/>
                </a:cxn>
                <a:cxn ang="0">
                  <a:pos x="150" y="30"/>
                </a:cxn>
                <a:cxn ang="0">
                  <a:pos x="125" y="10"/>
                </a:cxn>
                <a:cxn ang="0">
                  <a:pos x="106" y="6"/>
                </a:cxn>
                <a:cxn ang="0">
                  <a:pos x="79" y="11"/>
                </a:cxn>
                <a:cxn ang="0">
                  <a:pos x="60" y="24"/>
                </a:cxn>
                <a:cxn ang="0">
                  <a:pos x="38" y="47"/>
                </a:cxn>
                <a:cxn ang="0">
                  <a:pos x="13" y="68"/>
                </a:cxn>
                <a:cxn ang="0">
                  <a:pos x="0" y="82"/>
                </a:cxn>
              </a:cxnLst>
              <a:rect l="0" t="0" r="r" b="b"/>
              <a:pathLst>
                <a:path w="406" h="442">
                  <a:moveTo>
                    <a:pt x="0" y="82"/>
                  </a:moveTo>
                  <a:lnTo>
                    <a:pt x="5" y="98"/>
                  </a:lnTo>
                  <a:lnTo>
                    <a:pt x="8" y="114"/>
                  </a:lnTo>
                  <a:lnTo>
                    <a:pt x="10" y="131"/>
                  </a:lnTo>
                  <a:lnTo>
                    <a:pt x="11" y="147"/>
                  </a:lnTo>
                  <a:lnTo>
                    <a:pt x="12" y="164"/>
                  </a:lnTo>
                  <a:lnTo>
                    <a:pt x="15" y="180"/>
                  </a:lnTo>
                  <a:lnTo>
                    <a:pt x="18" y="196"/>
                  </a:lnTo>
                  <a:lnTo>
                    <a:pt x="23" y="212"/>
                  </a:lnTo>
                  <a:lnTo>
                    <a:pt x="27" y="218"/>
                  </a:lnTo>
                  <a:lnTo>
                    <a:pt x="32" y="225"/>
                  </a:lnTo>
                  <a:lnTo>
                    <a:pt x="37" y="230"/>
                  </a:lnTo>
                  <a:lnTo>
                    <a:pt x="42" y="235"/>
                  </a:lnTo>
                  <a:lnTo>
                    <a:pt x="54" y="245"/>
                  </a:lnTo>
                  <a:lnTo>
                    <a:pt x="66" y="256"/>
                  </a:lnTo>
                  <a:lnTo>
                    <a:pt x="71" y="261"/>
                  </a:lnTo>
                  <a:lnTo>
                    <a:pt x="76" y="266"/>
                  </a:lnTo>
                  <a:lnTo>
                    <a:pt x="82" y="273"/>
                  </a:lnTo>
                  <a:lnTo>
                    <a:pt x="86" y="279"/>
                  </a:lnTo>
                  <a:lnTo>
                    <a:pt x="89" y="286"/>
                  </a:lnTo>
                  <a:lnTo>
                    <a:pt x="92" y="294"/>
                  </a:lnTo>
                  <a:lnTo>
                    <a:pt x="93" y="302"/>
                  </a:lnTo>
                  <a:lnTo>
                    <a:pt x="94" y="312"/>
                  </a:lnTo>
                  <a:lnTo>
                    <a:pt x="94" y="323"/>
                  </a:lnTo>
                  <a:lnTo>
                    <a:pt x="94" y="324"/>
                  </a:lnTo>
                  <a:lnTo>
                    <a:pt x="94" y="326"/>
                  </a:lnTo>
                  <a:lnTo>
                    <a:pt x="94" y="335"/>
                  </a:lnTo>
                  <a:lnTo>
                    <a:pt x="94" y="343"/>
                  </a:lnTo>
                  <a:lnTo>
                    <a:pt x="95" y="350"/>
                  </a:lnTo>
                  <a:lnTo>
                    <a:pt x="96" y="357"/>
                  </a:lnTo>
                  <a:lnTo>
                    <a:pt x="100" y="365"/>
                  </a:lnTo>
                  <a:lnTo>
                    <a:pt x="105" y="380"/>
                  </a:lnTo>
                  <a:lnTo>
                    <a:pt x="113" y="395"/>
                  </a:lnTo>
                  <a:lnTo>
                    <a:pt x="123" y="410"/>
                  </a:lnTo>
                  <a:lnTo>
                    <a:pt x="134" y="423"/>
                  </a:lnTo>
                  <a:lnTo>
                    <a:pt x="140" y="429"/>
                  </a:lnTo>
                  <a:lnTo>
                    <a:pt x="145" y="433"/>
                  </a:lnTo>
                  <a:lnTo>
                    <a:pt x="152" y="439"/>
                  </a:lnTo>
                  <a:lnTo>
                    <a:pt x="159" y="442"/>
                  </a:lnTo>
                  <a:lnTo>
                    <a:pt x="200" y="442"/>
                  </a:lnTo>
                  <a:lnTo>
                    <a:pt x="201" y="430"/>
                  </a:lnTo>
                  <a:lnTo>
                    <a:pt x="203" y="420"/>
                  </a:lnTo>
                  <a:lnTo>
                    <a:pt x="205" y="412"/>
                  </a:lnTo>
                  <a:lnTo>
                    <a:pt x="209" y="406"/>
                  </a:lnTo>
                  <a:lnTo>
                    <a:pt x="213" y="399"/>
                  </a:lnTo>
                  <a:lnTo>
                    <a:pt x="219" y="395"/>
                  </a:lnTo>
                  <a:lnTo>
                    <a:pt x="225" y="391"/>
                  </a:lnTo>
                  <a:lnTo>
                    <a:pt x="233" y="389"/>
                  </a:lnTo>
                  <a:lnTo>
                    <a:pt x="240" y="386"/>
                  </a:lnTo>
                  <a:lnTo>
                    <a:pt x="247" y="384"/>
                  </a:lnTo>
                  <a:lnTo>
                    <a:pt x="256" y="383"/>
                  </a:lnTo>
                  <a:lnTo>
                    <a:pt x="265" y="383"/>
                  </a:lnTo>
                  <a:lnTo>
                    <a:pt x="283" y="383"/>
                  </a:lnTo>
                  <a:lnTo>
                    <a:pt x="300" y="383"/>
                  </a:lnTo>
                  <a:lnTo>
                    <a:pt x="307" y="357"/>
                  </a:lnTo>
                  <a:lnTo>
                    <a:pt x="315" y="333"/>
                  </a:lnTo>
                  <a:lnTo>
                    <a:pt x="321" y="314"/>
                  </a:lnTo>
                  <a:lnTo>
                    <a:pt x="327" y="298"/>
                  </a:lnTo>
                  <a:lnTo>
                    <a:pt x="337" y="278"/>
                  </a:lnTo>
                  <a:lnTo>
                    <a:pt x="341" y="272"/>
                  </a:lnTo>
                  <a:lnTo>
                    <a:pt x="376" y="212"/>
                  </a:lnTo>
                  <a:lnTo>
                    <a:pt x="376" y="226"/>
                  </a:lnTo>
                  <a:lnTo>
                    <a:pt x="376" y="230"/>
                  </a:lnTo>
                  <a:lnTo>
                    <a:pt x="376" y="226"/>
                  </a:lnTo>
                  <a:lnTo>
                    <a:pt x="376" y="212"/>
                  </a:lnTo>
                  <a:lnTo>
                    <a:pt x="377" y="208"/>
                  </a:lnTo>
                  <a:lnTo>
                    <a:pt x="378" y="203"/>
                  </a:lnTo>
                  <a:lnTo>
                    <a:pt x="379" y="200"/>
                  </a:lnTo>
                  <a:lnTo>
                    <a:pt x="382" y="196"/>
                  </a:lnTo>
                  <a:lnTo>
                    <a:pt x="386" y="190"/>
                  </a:lnTo>
                  <a:lnTo>
                    <a:pt x="391" y="182"/>
                  </a:lnTo>
                  <a:lnTo>
                    <a:pt x="396" y="176"/>
                  </a:lnTo>
                  <a:lnTo>
                    <a:pt x="402" y="169"/>
                  </a:lnTo>
                  <a:lnTo>
                    <a:pt x="404" y="165"/>
                  </a:lnTo>
                  <a:lnTo>
                    <a:pt x="405" y="162"/>
                  </a:lnTo>
                  <a:lnTo>
                    <a:pt x="406" y="158"/>
                  </a:lnTo>
                  <a:lnTo>
                    <a:pt x="406" y="153"/>
                  </a:lnTo>
                  <a:lnTo>
                    <a:pt x="405" y="139"/>
                  </a:lnTo>
                  <a:lnTo>
                    <a:pt x="403" y="127"/>
                  </a:lnTo>
                  <a:lnTo>
                    <a:pt x="399" y="115"/>
                  </a:lnTo>
                  <a:lnTo>
                    <a:pt x="394" y="106"/>
                  </a:lnTo>
                  <a:lnTo>
                    <a:pt x="388" y="98"/>
                  </a:lnTo>
                  <a:lnTo>
                    <a:pt x="382" y="91"/>
                  </a:lnTo>
                  <a:lnTo>
                    <a:pt x="375" y="83"/>
                  </a:lnTo>
                  <a:lnTo>
                    <a:pt x="368" y="77"/>
                  </a:lnTo>
                  <a:lnTo>
                    <a:pt x="360" y="70"/>
                  </a:lnTo>
                  <a:lnTo>
                    <a:pt x="354" y="63"/>
                  </a:lnTo>
                  <a:lnTo>
                    <a:pt x="347" y="56"/>
                  </a:lnTo>
                  <a:lnTo>
                    <a:pt x="341" y="47"/>
                  </a:lnTo>
                  <a:lnTo>
                    <a:pt x="337" y="38"/>
                  </a:lnTo>
                  <a:lnTo>
                    <a:pt x="333" y="27"/>
                  </a:lnTo>
                  <a:lnTo>
                    <a:pt x="330" y="14"/>
                  </a:lnTo>
                  <a:lnTo>
                    <a:pt x="329" y="0"/>
                  </a:lnTo>
                  <a:lnTo>
                    <a:pt x="324" y="0"/>
                  </a:lnTo>
                  <a:lnTo>
                    <a:pt x="316" y="8"/>
                  </a:lnTo>
                  <a:lnTo>
                    <a:pt x="302" y="17"/>
                  </a:lnTo>
                  <a:lnTo>
                    <a:pt x="293" y="22"/>
                  </a:lnTo>
                  <a:lnTo>
                    <a:pt x="286" y="26"/>
                  </a:lnTo>
                  <a:lnTo>
                    <a:pt x="277" y="29"/>
                  </a:lnTo>
                  <a:lnTo>
                    <a:pt x="271" y="30"/>
                  </a:lnTo>
                  <a:lnTo>
                    <a:pt x="265" y="29"/>
                  </a:lnTo>
                  <a:lnTo>
                    <a:pt x="260" y="27"/>
                  </a:lnTo>
                  <a:lnTo>
                    <a:pt x="256" y="24"/>
                  </a:lnTo>
                  <a:lnTo>
                    <a:pt x="253" y="20"/>
                  </a:lnTo>
                  <a:lnTo>
                    <a:pt x="250" y="17"/>
                  </a:lnTo>
                  <a:lnTo>
                    <a:pt x="245" y="15"/>
                  </a:lnTo>
                  <a:lnTo>
                    <a:pt x="241" y="13"/>
                  </a:lnTo>
                  <a:lnTo>
                    <a:pt x="236" y="12"/>
                  </a:lnTo>
                  <a:lnTo>
                    <a:pt x="232" y="12"/>
                  </a:lnTo>
                  <a:lnTo>
                    <a:pt x="227" y="14"/>
                  </a:lnTo>
                  <a:lnTo>
                    <a:pt x="225" y="16"/>
                  </a:lnTo>
                  <a:lnTo>
                    <a:pt x="222" y="18"/>
                  </a:lnTo>
                  <a:lnTo>
                    <a:pt x="218" y="25"/>
                  </a:lnTo>
                  <a:lnTo>
                    <a:pt x="213" y="32"/>
                  </a:lnTo>
                  <a:lnTo>
                    <a:pt x="210" y="40"/>
                  </a:lnTo>
                  <a:lnTo>
                    <a:pt x="205" y="47"/>
                  </a:lnTo>
                  <a:lnTo>
                    <a:pt x="202" y="49"/>
                  </a:lnTo>
                  <a:lnTo>
                    <a:pt x="197" y="51"/>
                  </a:lnTo>
                  <a:lnTo>
                    <a:pt x="193" y="52"/>
                  </a:lnTo>
                  <a:lnTo>
                    <a:pt x="188" y="53"/>
                  </a:lnTo>
                  <a:lnTo>
                    <a:pt x="182" y="52"/>
                  </a:lnTo>
                  <a:lnTo>
                    <a:pt x="176" y="51"/>
                  </a:lnTo>
                  <a:lnTo>
                    <a:pt x="171" y="49"/>
                  </a:lnTo>
                  <a:lnTo>
                    <a:pt x="167" y="46"/>
                  </a:lnTo>
                  <a:lnTo>
                    <a:pt x="157" y="39"/>
                  </a:lnTo>
                  <a:lnTo>
                    <a:pt x="150" y="30"/>
                  </a:lnTo>
                  <a:lnTo>
                    <a:pt x="141" y="20"/>
                  </a:lnTo>
                  <a:lnTo>
                    <a:pt x="132" y="13"/>
                  </a:lnTo>
                  <a:lnTo>
                    <a:pt x="125" y="10"/>
                  </a:lnTo>
                  <a:lnTo>
                    <a:pt x="120" y="8"/>
                  </a:lnTo>
                  <a:lnTo>
                    <a:pt x="113" y="7"/>
                  </a:lnTo>
                  <a:lnTo>
                    <a:pt x="106" y="6"/>
                  </a:lnTo>
                  <a:lnTo>
                    <a:pt x="96" y="7"/>
                  </a:lnTo>
                  <a:lnTo>
                    <a:pt x="88" y="9"/>
                  </a:lnTo>
                  <a:lnTo>
                    <a:pt x="79" y="11"/>
                  </a:lnTo>
                  <a:lnTo>
                    <a:pt x="73" y="14"/>
                  </a:lnTo>
                  <a:lnTo>
                    <a:pt x="66" y="18"/>
                  </a:lnTo>
                  <a:lnTo>
                    <a:pt x="60" y="24"/>
                  </a:lnTo>
                  <a:lnTo>
                    <a:pt x="54" y="29"/>
                  </a:lnTo>
                  <a:lnTo>
                    <a:pt x="49" y="34"/>
                  </a:lnTo>
                  <a:lnTo>
                    <a:pt x="38" y="47"/>
                  </a:lnTo>
                  <a:lnTo>
                    <a:pt x="26" y="58"/>
                  </a:lnTo>
                  <a:lnTo>
                    <a:pt x="20" y="64"/>
                  </a:lnTo>
                  <a:lnTo>
                    <a:pt x="13" y="68"/>
                  </a:lnTo>
                  <a:lnTo>
                    <a:pt x="7" y="73"/>
                  </a:lnTo>
                  <a:lnTo>
                    <a:pt x="0" y="7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779464" y="3990988"/>
              <a:ext cx="214313" cy="233363"/>
            </a:xfrm>
            <a:custGeom>
              <a:avLst/>
              <a:gdLst/>
              <a:ahLst/>
              <a:cxnLst>
                <a:cxn ang="0">
                  <a:pos x="8" y="114"/>
                </a:cxn>
                <a:cxn ang="0">
                  <a:pos x="12" y="164"/>
                </a:cxn>
                <a:cxn ang="0">
                  <a:pos x="23" y="212"/>
                </a:cxn>
                <a:cxn ang="0">
                  <a:pos x="37" y="230"/>
                </a:cxn>
                <a:cxn ang="0">
                  <a:pos x="66" y="256"/>
                </a:cxn>
                <a:cxn ang="0">
                  <a:pos x="82" y="273"/>
                </a:cxn>
                <a:cxn ang="0">
                  <a:pos x="92" y="294"/>
                </a:cxn>
                <a:cxn ang="0">
                  <a:pos x="94" y="323"/>
                </a:cxn>
                <a:cxn ang="0">
                  <a:pos x="94" y="335"/>
                </a:cxn>
                <a:cxn ang="0">
                  <a:pos x="96" y="357"/>
                </a:cxn>
                <a:cxn ang="0">
                  <a:pos x="113" y="395"/>
                </a:cxn>
                <a:cxn ang="0">
                  <a:pos x="140" y="429"/>
                </a:cxn>
                <a:cxn ang="0">
                  <a:pos x="159" y="442"/>
                </a:cxn>
                <a:cxn ang="0">
                  <a:pos x="200" y="442"/>
                </a:cxn>
                <a:cxn ang="0">
                  <a:pos x="205" y="412"/>
                </a:cxn>
                <a:cxn ang="0">
                  <a:pos x="219" y="395"/>
                </a:cxn>
                <a:cxn ang="0">
                  <a:pos x="240" y="386"/>
                </a:cxn>
                <a:cxn ang="0">
                  <a:pos x="265" y="383"/>
                </a:cxn>
                <a:cxn ang="0">
                  <a:pos x="307" y="357"/>
                </a:cxn>
                <a:cxn ang="0">
                  <a:pos x="327" y="298"/>
                </a:cxn>
                <a:cxn ang="0">
                  <a:pos x="341" y="272"/>
                </a:cxn>
                <a:cxn ang="0">
                  <a:pos x="376" y="226"/>
                </a:cxn>
                <a:cxn ang="0">
                  <a:pos x="376" y="212"/>
                </a:cxn>
                <a:cxn ang="0">
                  <a:pos x="379" y="200"/>
                </a:cxn>
                <a:cxn ang="0">
                  <a:pos x="391" y="182"/>
                </a:cxn>
                <a:cxn ang="0">
                  <a:pos x="404" y="165"/>
                </a:cxn>
                <a:cxn ang="0">
                  <a:pos x="406" y="153"/>
                </a:cxn>
                <a:cxn ang="0">
                  <a:pos x="399" y="115"/>
                </a:cxn>
                <a:cxn ang="0">
                  <a:pos x="382" y="91"/>
                </a:cxn>
                <a:cxn ang="0">
                  <a:pos x="360" y="70"/>
                </a:cxn>
                <a:cxn ang="0">
                  <a:pos x="341" y="47"/>
                </a:cxn>
                <a:cxn ang="0">
                  <a:pos x="330" y="14"/>
                </a:cxn>
                <a:cxn ang="0">
                  <a:pos x="324" y="0"/>
                </a:cxn>
                <a:cxn ang="0">
                  <a:pos x="302" y="17"/>
                </a:cxn>
                <a:cxn ang="0">
                  <a:pos x="277" y="29"/>
                </a:cxn>
                <a:cxn ang="0">
                  <a:pos x="260" y="27"/>
                </a:cxn>
                <a:cxn ang="0">
                  <a:pos x="250" y="17"/>
                </a:cxn>
                <a:cxn ang="0">
                  <a:pos x="236" y="12"/>
                </a:cxn>
                <a:cxn ang="0">
                  <a:pos x="225" y="16"/>
                </a:cxn>
                <a:cxn ang="0">
                  <a:pos x="213" y="32"/>
                </a:cxn>
                <a:cxn ang="0">
                  <a:pos x="202" y="49"/>
                </a:cxn>
                <a:cxn ang="0">
                  <a:pos x="188" y="53"/>
                </a:cxn>
                <a:cxn ang="0">
                  <a:pos x="171" y="49"/>
                </a:cxn>
                <a:cxn ang="0">
                  <a:pos x="150" y="30"/>
                </a:cxn>
                <a:cxn ang="0">
                  <a:pos x="125" y="10"/>
                </a:cxn>
                <a:cxn ang="0">
                  <a:pos x="106" y="6"/>
                </a:cxn>
                <a:cxn ang="0">
                  <a:pos x="79" y="11"/>
                </a:cxn>
                <a:cxn ang="0">
                  <a:pos x="60" y="24"/>
                </a:cxn>
                <a:cxn ang="0">
                  <a:pos x="38" y="47"/>
                </a:cxn>
                <a:cxn ang="0">
                  <a:pos x="13" y="68"/>
                </a:cxn>
                <a:cxn ang="0">
                  <a:pos x="0" y="77"/>
                </a:cxn>
              </a:cxnLst>
              <a:rect l="0" t="0" r="r" b="b"/>
              <a:pathLst>
                <a:path w="406" h="442">
                  <a:moveTo>
                    <a:pt x="0" y="82"/>
                  </a:moveTo>
                  <a:lnTo>
                    <a:pt x="5" y="98"/>
                  </a:lnTo>
                  <a:lnTo>
                    <a:pt x="8" y="114"/>
                  </a:lnTo>
                  <a:lnTo>
                    <a:pt x="10" y="131"/>
                  </a:lnTo>
                  <a:lnTo>
                    <a:pt x="11" y="147"/>
                  </a:lnTo>
                  <a:lnTo>
                    <a:pt x="12" y="164"/>
                  </a:lnTo>
                  <a:lnTo>
                    <a:pt x="15" y="180"/>
                  </a:lnTo>
                  <a:lnTo>
                    <a:pt x="18" y="196"/>
                  </a:lnTo>
                  <a:lnTo>
                    <a:pt x="23" y="212"/>
                  </a:lnTo>
                  <a:lnTo>
                    <a:pt x="27" y="218"/>
                  </a:lnTo>
                  <a:lnTo>
                    <a:pt x="32" y="225"/>
                  </a:lnTo>
                  <a:lnTo>
                    <a:pt x="37" y="230"/>
                  </a:lnTo>
                  <a:lnTo>
                    <a:pt x="42" y="235"/>
                  </a:lnTo>
                  <a:lnTo>
                    <a:pt x="54" y="245"/>
                  </a:lnTo>
                  <a:lnTo>
                    <a:pt x="66" y="256"/>
                  </a:lnTo>
                  <a:lnTo>
                    <a:pt x="71" y="261"/>
                  </a:lnTo>
                  <a:lnTo>
                    <a:pt x="76" y="266"/>
                  </a:lnTo>
                  <a:lnTo>
                    <a:pt x="82" y="273"/>
                  </a:lnTo>
                  <a:lnTo>
                    <a:pt x="86" y="279"/>
                  </a:lnTo>
                  <a:lnTo>
                    <a:pt x="89" y="286"/>
                  </a:lnTo>
                  <a:lnTo>
                    <a:pt x="92" y="294"/>
                  </a:lnTo>
                  <a:lnTo>
                    <a:pt x="93" y="302"/>
                  </a:lnTo>
                  <a:lnTo>
                    <a:pt x="94" y="312"/>
                  </a:lnTo>
                  <a:lnTo>
                    <a:pt x="94" y="323"/>
                  </a:lnTo>
                  <a:lnTo>
                    <a:pt x="94" y="324"/>
                  </a:lnTo>
                  <a:lnTo>
                    <a:pt x="94" y="326"/>
                  </a:lnTo>
                  <a:lnTo>
                    <a:pt x="94" y="335"/>
                  </a:lnTo>
                  <a:lnTo>
                    <a:pt x="94" y="343"/>
                  </a:lnTo>
                  <a:lnTo>
                    <a:pt x="95" y="350"/>
                  </a:lnTo>
                  <a:lnTo>
                    <a:pt x="96" y="357"/>
                  </a:lnTo>
                  <a:lnTo>
                    <a:pt x="100" y="365"/>
                  </a:lnTo>
                  <a:lnTo>
                    <a:pt x="105" y="380"/>
                  </a:lnTo>
                  <a:lnTo>
                    <a:pt x="113" y="395"/>
                  </a:lnTo>
                  <a:lnTo>
                    <a:pt x="123" y="410"/>
                  </a:lnTo>
                  <a:lnTo>
                    <a:pt x="134" y="423"/>
                  </a:lnTo>
                  <a:lnTo>
                    <a:pt x="140" y="429"/>
                  </a:lnTo>
                  <a:lnTo>
                    <a:pt x="145" y="433"/>
                  </a:lnTo>
                  <a:lnTo>
                    <a:pt x="152" y="439"/>
                  </a:lnTo>
                  <a:lnTo>
                    <a:pt x="159" y="442"/>
                  </a:lnTo>
                  <a:lnTo>
                    <a:pt x="159" y="442"/>
                  </a:lnTo>
                  <a:lnTo>
                    <a:pt x="200" y="442"/>
                  </a:lnTo>
                  <a:lnTo>
                    <a:pt x="200" y="442"/>
                  </a:lnTo>
                  <a:lnTo>
                    <a:pt x="201" y="430"/>
                  </a:lnTo>
                  <a:lnTo>
                    <a:pt x="203" y="420"/>
                  </a:lnTo>
                  <a:lnTo>
                    <a:pt x="205" y="412"/>
                  </a:lnTo>
                  <a:lnTo>
                    <a:pt x="209" y="406"/>
                  </a:lnTo>
                  <a:lnTo>
                    <a:pt x="213" y="399"/>
                  </a:lnTo>
                  <a:lnTo>
                    <a:pt x="219" y="395"/>
                  </a:lnTo>
                  <a:lnTo>
                    <a:pt x="225" y="391"/>
                  </a:lnTo>
                  <a:lnTo>
                    <a:pt x="233" y="389"/>
                  </a:lnTo>
                  <a:lnTo>
                    <a:pt x="240" y="386"/>
                  </a:lnTo>
                  <a:lnTo>
                    <a:pt x="247" y="384"/>
                  </a:lnTo>
                  <a:lnTo>
                    <a:pt x="256" y="383"/>
                  </a:lnTo>
                  <a:lnTo>
                    <a:pt x="265" y="383"/>
                  </a:lnTo>
                  <a:lnTo>
                    <a:pt x="283" y="383"/>
                  </a:lnTo>
                  <a:lnTo>
                    <a:pt x="300" y="383"/>
                  </a:lnTo>
                  <a:lnTo>
                    <a:pt x="307" y="357"/>
                  </a:lnTo>
                  <a:lnTo>
                    <a:pt x="315" y="333"/>
                  </a:lnTo>
                  <a:lnTo>
                    <a:pt x="321" y="314"/>
                  </a:lnTo>
                  <a:lnTo>
                    <a:pt x="327" y="298"/>
                  </a:lnTo>
                  <a:lnTo>
                    <a:pt x="337" y="278"/>
                  </a:lnTo>
                  <a:lnTo>
                    <a:pt x="341" y="272"/>
                  </a:lnTo>
                  <a:lnTo>
                    <a:pt x="341" y="272"/>
                  </a:lnTo>
                  <a:lnTo>
                    <a:pt x="376" y="212"/>
                  </a:lnTo>
                  <a:lnTo>
                    <a:pt x="376" y="212"/>
                  </a:lnTo>
                  <a:lnTo>
                    <a:pt x="376" y="226"/>
                  </a:lnTo>
                  <a:lnTo>
                    <a:pt x="376" y="230"/>
                  </a:lnTo>
                  <a:lnTo>
                    <a:pt x="376" y="226"/>
                  </a:lnTo>
                  <a:lnTo>
                    <a:pt x="376" y="212"/>
                  </a:lnTo>
                  <a:lnTo>
                    <a:pt x="377" y="208"/>
                  </a:lnTo>
                  <a:lnTo>
                    <a:pt x="378" y="203"/>
                  </a:lnTo>
                  <a:lnTo>
                    <a:pt x="379" y="200"/>
                  </a:lnTo>
                  <a:lnTo>
                    <a:pt x="382" y="196"/>
                  </a:lnTo>
                  <a:lnTo>
                    <a:pt x="386" y="190"/>
                  </a:lnTo>
                  <a:lnTo>
                    <a:pt x="391" y="182"/>
                  </a:lnTo>
                  <a:lnTo>
                    <a:pt x="396" y="176"/>
                  </a:lnTo>
                  <a:lnTo>
                    <a:pt x="402" y="169"/>
                  </a:lnTo>
                  <a:lnTo>
                    <a:pt x="404" y="165"/>
                  </a:lnTo>
                  <a:lnTo>
                    <a:pt x="405" y="162"/>
                  </a:lnTo>
                  <a:lnTo>
                    <a:pt x="406" y="158"/>
                  </a:lnTo>
                  <a:lnTo>
                    <a:pt x="406" y="153"/>
                  </a:lnTo>
                  <a:lnTo>
                    <a:pt x="405" y="139"/>
                  </a:lnTo>
                  <a:lnTo>
                    <a:pt x="403" y="127"/>
                  </a:lnTo>
                  <a:lnTo>
                    <a:pt x="399" y="115"/>
                  </a:lnTo>
                  <a:lnTo>
                    <a:pt x="394" y="106"/>
                  </a:lnTo>
                  <a:lnTo>
                    <a:pt x="388" y="98"/>
                  </a:lnTo>
                  <a:lnTo>
                    <a:pt x="382" y="91"/>
                  </a:lnTo>
                  <a:lnTo>
                    <a:pt x="375" y="83"/>
                  </a:lnTo>
                  <a:lnTo>
                    <a:pt x="368" y="77"/>
                  </a:lnTo>
                  <a:lnTo>
                    <a:pt x="360" y="70"/>
                  </a:lnTo>
                  <a:lnTo>
                    <a:pt x="354" y="63"/>
                  </a:lnTo>
                  <a:lnTo>
                    <a:pt x="347" y="56"/>
                  </a:lnTo>
                  <a:lnTo>
                    <a:pt x="341" y="47"/>
                  </a:lnTo>
                  <a:lnTo>
                    <a:pt x="337" y="38"/>
                  </a:lnTo>
                  <a:lnTo>
                    <a:pt x="333" y="27"/>
                  </a:lnTo>
                  <a:lnTo>
                    <a:pt x="330" y="14"/>
                  </a:lnTo>
                  <a:lnTo>
                    <a:pt x="329" y="0"/>
                  </a:lnTo>
                  <a:lnTo>
                    <a:pt x="329" y="0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316" y="8"/>
                  </a:lnTo>
                  <a:lnTo>
                    <a:pt x="302" y="17"/>
                  </a:lnTo>
                  <a:lnTo>
                    <a:pt x="293" y="22"/>
                  </a:lnTo>
                  <a:lnTo>
                    <a:pt x="286" y="26"/>
                  </a:lnTo>
                  <a:lnTo>
                    <a:pt x="277" y="29"/>
                  </a:lnTo>
                  <a:lnTo>
                    <a:pt x="271" y="30"/>
                  </a:lnTo>
                  <a:lnTo>
                    <a:pt x="265" y="29"/>
                  </a:lnTo>
                  <a:lnTo>
                    <a:pt x="260" y="27"/>
                  </a:lnTo>
                  <a:lnTo>
                    <a:pt x="256" y="24"/>
                  </a:lnTo>
                  <a:lnTo>
                    <a:pt x="253" y="20"/>
                  </a:lnTo>
                  <a:lnTo>
                    <a:pt x="250" y="17"/>
                  </a:lnTo>
                  <a:lnTo>
                    <a:pt x="245" y="15"/>
                  </a:lnTo>
                  <a:lnTo>
                    <a:pt x="241" y="13"/>
                  </a:lnTo>
                  <a:lnTo>
                    <a:pt x="236" y="12"/>
                  </a:lnTo>
                  <a:lnTo>
                    <a:pt x="232" y="12"/>
                  </a:lnTo>
                  <a:lnTo>
                    <a:pt x="227" y="14"/>
                  </a:lnTo>
                  <a:lnTo>
                    <a:pt x="225" y="16"/>
                  </a:lnTo>
                  <a:lnTo>
                    <a:pt x="222" y="18"/>
                  </a:lnTo>
                  <a:lnTo>
                    <a:pt x="218" y="25"/>
                  </a:lnTo>
                  <a:lnTo>
                    <a:pt x="213" y="32"/>
                  </a:lnTo>
                  <a:lnTo>
                    <a:pt x="210" y="40"/>
                  </a:lnTo>
                  <a:lnTo>
                    <a:pt x="205" y="47"/>
                  </a:lnTo>
                  <a:lnTo>
                    <a:pt x="202" y="49"/>
                  </a:lnTo>
                  <a:lnTo>
                    <a:pt x="197" y="51"/>
                  </a:lnTo>
                  <a:lnTo>
                    <a:pt x="193" y="52"/>
                  </a:lnTo>
                  <a:lnTo>
                    <a:pt x="188" y="53"/>
                  </a:lnTo>
                  <a:lnTo>
                    <a:pt x="182" y="52"/>
                  </a:lnTo>
                  <a:lnTo>
                    <a:pt x="176" y="51"/>
                  </a:lnTo>
                  <a:lnTo>
                    <a:pt x="171" y="49"/>
                  </a:lnTo>
                  <a:lnTo>
                    <a:pt x="167" y="46"/>
                  </a:lnTo>
                  <a:lnTo>
                    <a:pt x="157" y="39"/>
                  </a:lnTo>
                  <a:lnTo>
                    <a:pt x="150" y="30"/>
                  </a:lnTo>
                  <a:lnTo>
                    <a:pt x="141" y="20"/>
                  </a:lnTo>
                  <a:lnTo>
                    <a:pt x="132" y="13"/>
                  </a:lnTo>
                  <a:lnTo>
                    <a:pt x="125" y="10"/>
                  </a:lnTo>
                  <a:lnTo>
                    <a:pt x="120" y="8"/>
                  </a:lnTo>
                  <a:lnTo>
                    <a:pt x="113" y="7"/>
                  </a:lnTo>
                  <a:lnTo>
                    <a:pt x="106" y="6"/>
                  </a:lnTo>
                  <a:lnTo>
                    <a:pt x="96" y="7"/>
                  </a:lnTo>
                  <a:lnTo>
                    <a:pt x="88" y="9"/>
                  </a:lnTo>
                  <a:lnTo>
                    <a:pt x="79" y="11"/>
                  </a:lnTo>
                  <a:lnTo>
                    <a:pt x="73" y="14"/>
                  </a:lnTo>
                  <a:lnTo>
                    <a:pt x="66" y="18"/>
                  </a:lnTo>
                  <a:lnTo>
                    <a:pt x="60" y="24"/>
                  </a:lnTo>
                  <a:lnTo>
                    <a:pt x="54" y="29"/>
                  </a:lnTo>
                  <a:lnTo>
                    <a:pt x="49" y="34"/>
                  </a:lnTo>
                  <a:lnTo>
                    <a:pt x="38" y="47"/>
                  </a:lnTo>
                  <a:lnTo>
                    <a:pt x="26" y="58"/>
                  </a:lnTo>
                  <a:lnTo>
                    <a:pt x="20" y="64"/>
                  </a:lnTo>
                  <a:lnTo>
                    <a:pt x="13" y="68"/>
                  </a:lnTo>
                  <a:lnTo>
                    <a:pt x="7" y="73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466726" y="4243401"/>
              <a:ext cx="258763" cy="342901"/>
            </a:xfrm>
            <a:custGeom>
              <a:avLst/>
              <a:gdLst/>
              <a:ahLst/>
              <a:cxnLst>
                <a:cxn ang="0">
                  <a:pos x="325" y="630"/>
                </a:cxn>
                <a:cxn ang="0">
                  <a:pos x="332" y="606"/>
                </a:cxn>
                <a:cxn ang="0">
                  <a:pos x="343" y="586"/>
                </a:cxn>
                <a:cxn ang="0">
                  <a:pos x="374" y="551"/>
                </a:cxn>
                <a:cxn ang="0">
                  <a:pos x="408" y="519"/>
                </a:cxn>
                <a:cxn ang="0">
                  <a:pos x="436" y="485"/>
                </a:cxn>
                <a:cxn ang="0">
                  <a:pos x="446" y="457"/>
                </a:cxn>
                <a:cxn ang="0">
                  <a:pos x="447" y="436"/>
                </a:cxn>
                <a:cxn ang="0">
                  <a:pos x="442" y="422"/>
                </a:cxn>
                <a:cxn ang="0">
                  <a:pos x="436" y="411"/>
                </a:cxn>
                <a:cxn ang="0">
                  <a:pos x="441" y="398"/>
                </a:cxn>
                <a:cxn ang="0">
                  <a:pos x="461" y="382"/>
                </a:cxn>
                <a:cxn ang="0">
                  <a:pos x="474" y="368"/>
                </a:cxn>
                <a:cxn ang="0">
                  <a:pos x="474" y="358"/>
                </a:cxn>
                <a:cxn ang="0">
                  <a:pos x="453" y="341"/>
                </a:cxn>
                <a:cxn ang="0">
                  <a:pos x="436" y="318"/>
                </a:cxn>
                <a:cxn ang="0">
                  <a:pos x="443" y="307"/>
                </a:cxn>
                <a:cxn ang="0">
                  <a:pos x="457" y="280"/>
                </a:cxn>
                <a:cxn ang="0">
                  <a:pos x="464" y="243"/>
                </a:cxn>
                <a:cxn ang="0">
                  <a:pos x="476" y="195"/>
                </a:cxn>
                <a:cxn ang="0">
                  <a:pos x="435" y="180"/>
                </a:cxn>
                <a:cxn ang="0">
                  <a:pos x="353" y="158"/>
                </a:cxn>
                <a:cxn ang="0">
                  <a:pos x="265" y="130"/>
                </a:cxn>
                <a:cxn ang="0">
                  <a:pos x="245" y="117"/>
                </a:cxn>
                <a:cxn ang="0">
                  <a:pos x="223" y="81"/>
                </a:cxn>
                <a:cxn ang="0">
                  <a:pos x="210" y="59"/>
                </a:cxn>
                <a:cxn ang="0">
                  <a:pos x="192" y="45"/>
                </a:cxn>
                <a:cxn ang="0">
                  <a:pos x="161" y="41"/>
                </a:cxn>
                <a:cxn ang="0">
                  <a:pos x="135" y="41"/>
                </a:cxn>
                <a:cxn ang="0">
                  <a:pos x="122" y="39"/>
                </a:cxn>
                <a:cxn ang="0">
                  <a:pos x="108" y="28"/>
                </a:cxn>
                <a:cxn ang="0">
                  <a:pos x="80" y="7"/>
                </a:cxn>
                <a:cxn ang="0">
                  <a:pos x="66" y="33"/>
                </a:cxn>
                <a:cxn ang="0">
                  <a:pos x="50" y="69"/>
                </a:cxn>
                <a:cxn ang="0">
                  <a:pos x="40" y="80"/>
                </a:cxn>
                <a:cxn ang="0">
                  <a:pos x="13" y="99"/>
                </a:cxn>
                <a:cxn ang="0">
                  <a:pos x="1" y="114"/>
                </a:cxn>
                <a:cxn ang="0">
                  <a:pos x="0" y="134"/>
                </a:cxn>
                <a:cxn ang="0">
                  <a:pos x="8" y="155"/>
                </a:cxn>
                <a:cxn ang="0">
                  <a:pos x="21" y="167"/>
                </a:cxn>
                <a:cxn ang="0">
                  <a:pos x="47" y="176"/>
                </a:cxn>
                <a:cxn ang="0">
                  <a:pos x="61" y="185"/>
                </a:cxn>
                <a:cxn ang="0">
                  <a:pos x="72" y="204"/>
                </a:cxn>
                <a:cxn ang="0">
                  <a:pos x="77" y="232"/>
                </a:cxn>
                <a:cxn ang="0">
                  <a:pos x="80" y="269"/>
                </a:cxn>
                <a:cxn ang="0">
                  <a:pos x="89" y="284"/>
                </a:cxn>
                <a:cxn ang="0">
                  <a:pos x="106" y="295"/>
                </a:cxn>
                <a:cxn ang="0">
                  <a:pos x="136" y="304"/>
                </a:cxn>
                <a:cxn ang="0">
                  <a:pos x="182" y="319"/>
                </a:cxn>
                <a:cxn ang="0">
                  <a:pos x="193" y="331"/>
                </a:cxn>
                <a:cxn ang="0">
                  <a:pos x="194" y="370"/>
                </a:cxn>
                <a:cxn ang="0">
                  <a:pos x="193" y="421"/>
                </a:cxn>
                <a:cxn ang="0">
                  <a:pos x="192" y="457"/>
                </a:cxn>
                <a:cxn ang="0">
                  <a:pos x="202" y="482"/>
                </a:cxn>
                <a:cxn ang="0">
                  <a:pos x="213" y="491"/>
                </a:cxn>
                <a:cxn ang="0">
                  <a:pos x="239" y="500"/>
                </a:cxn>
                <a:cxn ang="0">
                  <a:pos x="253" y="509"/>
                </a:cxn>
                <a:cxn ang="0">
                  <a:pos x="279" y="558"/>
                </a:cxn>
                <a:cxn ang="0">
                  <a:pos x="324" y="648"/>
                </a:cxn>
              </a:cxnLst>
              <a:rect l="0" t="0" r="r" b="b"/>
              <a:pathLst>
                <a:path w="489" h="648">
                  <a:moveTo>
                    <a:pt x="324" y="648"/>
                  </a:moveTo>
                  <a:lnTo>
                    <a:pt x="324" y="639"/>
                  </a:lnTo>
                  <a:lnTo>
                    <a:pt x="325" y="630"/>
                  </a:lnTo>
                  <a:lnTo>
                    <a:pt x="327" y="622"/>
                  </a:lnTo>
                  <a:lnTo>
                    <a:pt x="329" y="614"/>
                  </a:lnTo>
                  <a:lnTo>
                    <a:pt x="332" y="606"/>
                  </a:lnTo>
                  <a:lnTo>
                    <a:pt x="335" y="599"/>
                  </a:lnTo>
                  <a:lnTo>
                    <a:pt x="339" y="592"/>
                  </a:lnTo>
                  <a:lnTo>
                    <a:pt x="343" y="586"/>
                  </a:lnTo>
                  <a:lnTo>
                    <a:pt x="352" y="573"/>
                  </a:lnTo>
                  <a:lnTo>
                    <a:pt x="363" y="562"/>
                  </a:lnTo>
                  <a:lnTo>
                    <a:pt x="374" y="551"/>
                  </a:lnTo>
                  <a:lnTo>
                    <a:pt x="385" y="540"/>
                  </a:lnTo>
                  <a:lnTo>
                    <a:pt x="397" y="530"/>
                  </a:lnTo>
                  <a:lnTo>
                    <a:pt x="408" y="519"/>
                  </a:lnTo>
                  <a:lnTo>
                    <a:pt x="418" y="508"/>
                  </a:lnTo>
                  <a:lnTo>
                    <a:pt x="428" y="498"/>
                  </a:lnTo>
                  <a:lnTo>
                    <a:pt x="436" y="485"/>
                  </a:lnTo>
                  <a:lnTo>
                    <a:pt x="442" y="472"/>
                  </a:lnTo>
                  <a:lnTo>
                    <a:pt x="444" y="465"/>
                  </a:lnTo>
                  <a:lnTo>
                    <a:pt x="446" y="457"/>
                  </a:lnTo>
                  <a:lnTo>
                    <a:pt x="447" y="450"/>
                  </a:lnTo>
                  <a:lnTo>
                    <a:pt x="447" y="441"/>
                  </a:lnTo>
                  <a:lnTo>
                    <a:pt x="447" y="436"/>
                  </a:lnTo>
                  <a:lnTo>
                    <a:pt x="446" y="431"/>
                  </a:lnTo>
                  <a:lnTo>
                    <a:pt x="444" y="426"/>
                  </a:lnTo>
                  <a:lnTo>
                    <a:pt x="442" y="422"/>
                  </a:lnTo>
                  <a:lnTo>
                    <a:pt x="440" y="418"/>
                  </a:lnTo>
                  <a:lnTo>
                    <a:pt x="438" y="415"/>
                  </a:lnTo>
                  <a:lnTo>
                    <a:pt x="436" y="411"/>
                  </a:lnTo>
                  <a:lnTo>
                    <a:pt x="435" y="406"/>
                  </a:lnTo>
                  <a:lnTo>
                    <a:pt x="438" y="402"/>
                  </a:lnTo>
                  <a:lnTo>
                    <a:pt x="441" y="398"/>
                  </a:lnTo>
                  <a:lnTo>
                    <a:pt x="447" y="392"/>
                  </a:lnTo>
                  <a:lnTo>
                    <a:pt x="453" y="387"/>
                  </a:lnTo>
                  <a:lnTo>
                    <a:pt x="461" y="382"/>
                  </a:lnTo>
                  <a:lnTo>
                    <a:pt x="468" y="375"/>
                  </a:lnTo>
                  <a:lnTo>
                    <a:pt x="471" y="371"/>
                  </a:lnTo>
                  <a:lnTo>
                    <a:pt x="474" y="368"/>
                  </a:lnTo>
                  <a:lnTo>
                    <a:pt x="476" y="364"/>
                  </a:lnTo>
                  <a:lnTo>
                    <a:pt x="477" y="359"/>
                  </a:lnTo>
                  <a:lnTo>
                    <a:pt x="474" y="358"/>
                  </a:lnTo>
                  <a:lnTo>
                    <a:pt x="468" y="354"/>
                  </a:lnTo>
                  <a:lnTo>
                    <a:pt x="461" y="348"/>
                  </a:lnTo>
                  <a:lnTo>
                    <a:pt x="453" y="341"/>
                  </a:lnTo>
                  <a:lnTo>
                    <a:pt x="441" y="330"/>
                  </a:lnTo>
                  <a:lnTo>
                    <a:pt x="435" y="324"/>
                  </a:lnTo>
                  <a:lnTo>
                    <a:pt x="436" y="318"/>
                  </a:lnTo>
                  <a:lnTo>
                    <a:pt x="438" y="314"/>
                  </a:lnTo>
                  <a:lnTo>
                    <a:pt x="440" y="311"/>
                  </a:lnTo>
                  <a:lnTo>
                    <a:pt x="443" y="307"/>
                  </a:lnTo>
                  <a:lnTo>
                    <a:pt x="450" y="302"/>
                  </a:lnTo>
                  <a:lnTo>
                    <a:pt x="459" y="295"/>
                  </a:lnTo>
                  <a:lnTo>
                    <a:pt x="457" y="280"/>
                  </a:lnTo>
                  <a:lnTo>
                    <a:pt x="453" y="265"/>
                  </a:lnTo>
                  <a:lnTo>
                    <a:pt x="457" y="257"/>
                  </a:lnTo>
                  <a:lnTo>
                    <a:pt x="464" y="243"/>
                  </a:lnTo>
                  <a:lnTo>
                    <a:pt x="476" y="224"/>
                  </a:lnTo>
                  <a:lnTo>
                    <a:pt x="489" y="200"/>
                  </a:lnTo>
                  <a:lnTo>
                    <a:pt x="476" y="195"/>
                  </a:lnTo>
                  <a:lnTo>
                    <a:pt x="462" y="188"/>
                  </a:lnTo>
                  <a:lnTo>
                    <a:pt x="449" y="184"/>
                  </a:lnTo>
                  <a:lnTo>
                    <a:pt x="435" y="180"/>
                  </a:lnTo>
                  <a:lnTo>
                    <a:pt x="409" y="172"/>
                  </a:lnTo>
                  <a:lnTo>
                    <a:pt x="381" y="165"/>
                  </a:lnTo>
                  <a:lnTo>
                    <a:pt x="353" y="158"/>
                  </a:lnTo>
                  <a:lnTo>
                    <a:pt x="325" y="151"/>
                  </a:lnTo>
                  <a:lnTo>
                    <a:pt x="295" y="141"/>
                  </a:lnTo>
                  <a:lnTo>
                    <a:pt x="265" y="130"/>
                  </a:lnTo>
                  <a:lnTo>
                    <a:pt x="258" y="126"/>
                  </a:lnTo>
                  <a:lnTo>
                    <a:pt x="251" y="122"/>
                  </a:lnTo>
                  <a:lnTo>
                    <a:pt x="245" y="117"/>
                  </a:lnTo>
                  <a:lnTo>
                    <a:pt x="241" y="111"/>
                  </a:lnTo>
                  <a:lnTo>
                    <a:pt x="231" y="97"/>
                  </a:lnTo>
                  <a:lnTo>
                    <a:pt x="223" y="81"/>
                  </a:lnTo>
                  <a:lnTo>
                    <a:pt x="218" y="73"/>
                  </a:lnTo>
                  <a:lnTo>
                    <a:pt x="214" y="66"/>
                  </a:lnTo>
                  <a:lnTo>
                    <a:pt x="210" y="59"/>
                  </a:lnTo>
                  <a:lnTo>
                    <a:pt x="205" y="53"/>
                  </a:lnTo>
                  <a:lnTo>
                    <a:pt x="198" y="49"/>
                  </a:lnTo>
                  <a:lnTo>
                    <a:pt x="192" y="45"/>
                  </a:lnTo>
                  <a:lnTo>
                    <a:pt x="184" y="42"/>
                  </a:lnTo>
                  <a:lnTo>
                    <a:pt x="177" y="41"/>
                  </a:lnTo>
                  <a:lnTo>
                    <a:pt x="161" y="41"/>
                  </a:lnTo>
                  <a:lnTo>
                    <a:pt x="149" y="41"/>
                  </a:lnTo>
                  <a:lnTo>
                    <a:pt x="141" y="41"/>
                  </a:lnTo>
                  <a:lnTo>
                    <a:pt x="135" y="41"/>
                  </a:lnTo>
                  <a:lnTo>
                    <a:pt x="130" y="41"/>
                  </a:lnTo>
                  <a:lnTo>
                    <a:pt x="126" y="40"/>
                  </a:lnTo>
                  <a:lnTo>
                    <a:pt x="122" y="39"/>
                  </a:lnTo>
                  <a:lnTo>
                    <a:pt x="118" y="37"/>
                  </a:lnTo>
                  <a:lnTo>
                    <a:pt x="112" y="33"/>
                  </a:lnTo>
                  <a:lnTo>
                    <a:pt x="108" y="28"/>
                  </a:lnTo>
                  <a:lnTo>
                    <a:pt x="99" y="14"/>
                  </a:lnTo>
                  <a:lnTo>
                    <a:pt x="89" y="0"/>
                  </a:lnTo>
                  <a:lnTo>
                    <a:pt x="80" y="7"/>
                  </a:lnTo>
                  <a:lnTo>
                    <a:pt x="75" y="15"/>
                  </a:lnTo>
                  <a:lnTo>
                    <a:pt x="69" y="23"/>
                  </a:lnTo>
                  <a:lnTo>
                    <a:pt x="66" y="33"/>
                  </a:lnTo>
                  <a:lnTo>
                    <a:pt x="60" y="50"/>
                  </a:lnTo>
                  <a:lnTo>
                    <a:pt x="52" y="65"/>
                  </a:lnTo>
                  <a:lnTo>
                    <a:pt x="50" y="69"/>
                  </a:lnTo>
                  <a:lnTo>
                    <a:pt x="47" y="73"/>
                  </a:lnTo>
                  <a:lnTo>
                    <a:pt x="44" y="76"/>
                  </a:lnTo>
                  <a:lnTo>
                    <a:pt x="40" y="80"/>
                  </a:lnTo>
                  <a:lnTo>
                    <a:pt x="31" y="86"/>
                  </a:lnTo>
                  <a:lnTo>
                    <a:pt x="22" y="92"/>
                  </a:lnTo>
                  <a:lnTo>
                    <a:pt x="13" y="99"/>
                  </a:lnTo>
                  <a:lnTo>
                    <a:pt x="7" y="105"/>
                  </a:lnTo>
                  <a:lnTo>
                    <a:pt x="3" y="109"/>
                  </a:lnTo>
                  <a:lnTo>
                    <a:pt x="1" y="114"/>
                  </a:lnTo>
                  <a:lnTo>
                    <a:pt x="0" y="119"/>
                  </a:lnTo>
                  <a:lnTo>
                    <a:pt x="0" y="124"/>
                  </a:lnTo>
                  <a:lnTo>
                    <a:pt x="0" y="134"/>
                  </a:lnTo>
                  <a:lnTo>
                    <a:pt x="1" y="142"/>
                  </a:lnTo>
                  <a:lnTo>
                    <a:pt x="5" y="150"/>
                  </a:lnTo>
                  <a:lnTo>
                    <a:pt x="8" y="155"/>
                  </a:lnTo>
                  <a:lnTo>
                    <a:pt x="11" y="161"/>
                  </a:lnTo>
                  <a:lnTo>
                    <a:pt x="15" y="164"/>
                  </a:lnTo>
                  <a:lnTo>
                    <a:pt x="21" y="167"/>
                  </a:lnTo>
                  <a:lnTo>
                    <a:pt x="26" y="169"/>
                  </a:lnTo>
                  <a:lnTo>
                    <a:pt x="36" y="173"/>
                  </a:lnTo>
                  <a:lnTo>
                    <a:pt x="47" y="176"/>
                  </a:lnTo>
                  <a:lnTo>
                    <a:pt x="52" y="179"/>
                  </a:lnTo>
                  <a:lnTo>
                    <a:pt x="57" y="182"/>
                  </a:lnTo>
                  <a:lnTo>
                    <a:pt x="61" y="185"/>
                  </a:lnTo>
                  <a:lnTo>
                    <a:pt x="64" y="188"/>
                  </a:lnTo>
                  <a:lnTo>
                    <a:pt x="68" y="197"/>
                  </a:lnTo>
                  <a:lnTo>
                    <a:pt x="72" y="204"/>
                  </a:lnTo>
                  <a:lnTo>
                    <a:pt x="74" y="212"/>
                  </a:lnTo>
                  <a:lnTo>
                    <a:pt x="75" y="218"/>
                  </a:lnTo>
                  <a:lnTo>
                    <a:pt x="77" y="232"/>
                  </a:lnTo>
                  <a:lnTo>
                    <a:pt x="77" y="246"/>
                  </a:lnTo>
                  <a:lnTo>
                    <a:pt x="78" y="257"/>
                  </a:lnTo>
                  <a:lnTo>
                    <a:pt x="80" y="269"/>
                  </a:lnTo>
                  <a:lnTo>
                    <a:pt x="82" y="274"/>
                  </a:lnTo>
                  <a:lnTo>
                    <a:pt x="85" y="280"/>
                  </a:lnTo>
                  <a:lnTo>
                    <a:pt x="89" y="284"/>
                  </a:lnTo>
                  <a:lnTo>
                    <a:pt x="94" y="289"/>
                  </a:lnTo>
                  <a:lnTo>
                    <a:pt x="99" y="291"/>
                  </a:lnTo>
                  <a:lnTo>
                    <a:pt x="106" y="295"/>
                  </a:lnTo>
                  <a:lnTo>
                    <a:pt x="112" y="297"/>
                  </a:lnTo>
                  <a:lnTo>
                    <a:pt x="119" y="300"/>
                  </a:lnTo>
                  <a:lnTo>
                    <a:pt x="136" y="304"/>
                  </a:lnTo>
                  <a:lnTo>
                    <a:pt x="152" y="307"/>
                  </a:lnTo>
                  <a:lnTo>
                    <a:pt x="168" y="313"/>
                  </a:lnTo>
                  <a:lnTo>
                    <a:pt x="182" y="319"/>
                  </a:lnTo>
                  <a:lnTo>
                    <a:pt x="186" y="322"/>
                  </a:lnTo>
                  <a:lnTo>
                    <a:pt x="191" y="326"/>
                  </a:lnTo>
                  <a:lnTo>
                    <a:pt x="193" y="331"/>
                  </a:lnTo>
                  <a:lnTo>
                    <a:pt x="194" y="336"/>
                  </a:lnTo>
                  <a:lnTo>
                    <a:pt x="194" y="352"/>
                  </a:lnTo>
                  <a:lnTo>
                    <a:pt x="194" y="370"/>
                  </a:lnTo>
                  <a:lnTo>
                    <a:pt x="194" y="388"/>
                  </a:lnTo>
                  <a:lnTo>
                    <a:pt x="194" y="401"/>
                  </a:lnTo>
                  <a:lnTo>
                    <a:pt x="193" y="421"/>
                  </a:lnTo>
                  <a:lnTo>
                    <a:pt x="191" y="439"/>
                  </a:lnTo>
                  <a:lnTo>
                    <a:pt x="191" y="448"/>
                  </a:lnTo>
                  <a:lnTo>
                    <a:pt x="192" y="457"/>
                  </a:lnTo>
                  <a:lnTo>
                    <a:pt x="195" y="467"/>
                  </a:lnTo>
                  <a:lnTo>
                    <a:pt x="200" y="478"/>
                  </a:lnTo>
                  <a:lnTo>
                    <a:pt x="202" y="482"/>
                  </a:lnTo>
                  <a:lnTo>
                    <a:pt x="206" y="486"/>
                  </a:lnTo>
                  <a:lnTo>
                    <a:pt x="209" y="489"/>
                  </a:lnTo>
                  <a:lnTo>
                    <a:pt x="213" y="491"/>
                  </a:lnTo>
                  <a:lnTo>
                    <a:pt x="221" y="496"/>
                  </a:lnTo>
                  <a:lnTo>
                    <a:pt x="229" y="498"/>
                  </a:lnTo>
                  <a:lnTo>
                    <a:pt x="239" y="500"/>
                  </a:lnTo>
                  <a:lnTo>
                    <a:pt x="246" y="504"/>
                  </a:lnTo>
                  <a:lnTo>
                    <a:pt x="250" y="506"/>
                  </a:lnTo>
                  <a:lnTo>
                    <a:pt x="253" y="509"/>
                  </a:lnTo>
                  <a:lnTo>
                    <a:pt x="257" y="514"/>
                  </a:lnTo>
                  <a:lnTo>
                    <a:pt x="259" y="518"/>
                  </a:lnTo>
                  <a:lnTo>
                    <a:pt x="279" y="558"/>
                  </a:lnTo>
                  <a:lnTo>
                    <a:pt x="300" y="601"/>
                  </a:lnTo>
                  <a:lnTo>
                    <a:pt x="317" y="634"/>
                  </a:lnTo>
                  <a:lnTo>
                    <a:pt x="324" y="64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466726" y="4243401"/>
              <a:ext cx="258763" cy="342901"/>
            </a:xfrm>
            <a:custGeom>
              <a:avLst/>
              <a:gdLst/>
              <a:ahLst/>
              <a:cxnLst>
                <a:cxn ang="0">
                  <a:pos x="325" y="630"/>
                </a:cxn>
                <a:cxn ang="0">
                  <a:pos x="332" y="606"/>
                </a:cxn>
                <a:cxn ang="0">
                  <a:pos x="343" y="586"/>
                </a:cxn>
                <a:cxn ang="0">
                  <a:pos x="374" y="551"/>
                </a:cxn>
                <a:cxn ang="0">
                  <a:pos x="408" y="519"/>
                </a:cxn>
                <a:cxn ang="0">
                  <a:pos x="436" y="485"/>
                </a:cxn>
                <a:cxn ang="0">
                  <a:pos x="446" y="457"/>
                </a:cxn>
                <a:cxn ang="0">
                  <a:pos x="447" y="436"/>
                </a:cxn>
                <a:cxn ang="0">
                  <a:pos x="442" y="422"/>
                </a:cxn>
                <a:cxn ang="0">
                  <a:pos x="436" y="411"/>
                </a:cxn>
                <a:cxn ang="0">
                  <a:pos x="441" y="398"/>
                </a:cxn>
                <a:cxn ang="0">
                  <a:pos x="461" y="382"/>
                </a:cxn>
                <a:cxn ang="0">
                  <a:pos x="474" y="368"/>
                </a:cxn>
                <a:cxn ang="0">
                  <a:pos x="474" y="358"/>
                </a:cxn>
                <a:cxn ang="0">
                  <a:pos x="453" y="341"/>
                </a:cxn>
                <a:cxn ang="0">
                  <a:pos x="436" y="318"/>
                </a:cxn>
                <a:cxn ang="0">
                  <a:pos x="443" y="307"/>
                </a:cxn>
                <a:cxn ang="0">
                  <a:pos x="457" y="280"/>
                </a:cxn>
                <a:cxn ang="0">
                  <a:pos x="464" y="243"/>
                </a:cxn>
                <a:cxn ang="0">
                  <a:pos x="476" y="195"/>
                </a:cxn>
                <a:cxn ang="0">
                  <a:pos x="435" y="180"/>
                </a:cxn>
                <a:cxn ang="0">
                  <a:pos x="353" y="158"/>
                </a:cxn>
                <a:cxn ang="0">
                  <a:pos x="265" y="130"/>
                </a:cxn>
                <a:cxn ang="0">
                  <a:pos x="245" y="117"/>
                </a:cxn>
                <a:cxn ang="0">
                  <a:pos x="223" y="81"/>
                </a:cxn>
                <a:cxn ang="0">
                  <a:pos x="210" y="59"/>
                </a:cxn>
                <a:cxn ang="0">
                  <a:pos x="192" y="45"/>
                </a:cxn>
                <a:cxn ang="0">
                  <a:pos x="161" y="41"/>
                </a:cxn>
                <a:cxn ang="0">
                  <a:pos x="135" y="41"/>
                </a:cxn>
                <a:cxn ang="0">
                  <a:pos x="122" y="39"/>
                </a:cxn>
                <a:cxn ang="0">
                  <a:pos x="108" y="28"/>
                </a:cxn>
                <a:cxn ang="0">
                  <a:pos x="80" y="7"/>
                </a:cxn>
                <a:cxn ang="0">
                  <a:pos x="66" y="33"/>
                </a:cxn>
                <a:cxn ang="0">
                  <a:pos x="50" y="69"/>
                </a:cxn>
                <a:cxn ang="0">
                  <a:pos x="40" y="80"/>
                </a:cxn>
                <a:cxn ang="0">
                  <a:pos x="13" y="99"/>
                </a:cxn>
                <a:cxn ang="0">
                  <a:pos x="1" y="114"/>
                </a:cxn>
                <a:cxn ang="0">
                  <a:pos x="0" y="134"/>
                </a:cxn>
                <a:cxn ang="0">
                  <a:pos x="8" y="155"/>
                </a:cxn>
                <a:cxn ang="0">
                  <a:pos x="21" y="167"/>
                </a:cxn>
                <a:cxn ang="0">
                  <a:pos x="47" y="176"/>
                </a:cxn>
                <a:cxn ang="0">
                  <a:pos x="61" y="185"/>
                </a:cxn>
                <a:cxn ang="0">
                  <a:pos x="72" y="204"/>
                </a:cxn>
                <a:cxn ang="0">
                  <a:pos x="77" y="232"/>
                </a:cxn>
                <a:cxn ang="0">
                  <a:pos x="80" y="269"/>
                </a:cxn>
                <a:cxn ang="0">
                  <a:pos x="89" y="284"/>
                </a:cxn>
                <a:cxn ang="0">
                  <a:pos x="106" y="295"/>
                </a:cxn>
                <a:cxn ang="0">
                  <a:pos x="136" y="304"/>
                </a:cxn>
                <a:cxn ang="0">
                  <a:pos x="182" y="319"/>
                </a:cxn>
                <a:cxn ang="0">
                  <a:pos x="193" y="331"/>
                </a:cxn>
                <a:cxn ang="0">
                  <a:pos x="194" y="370"/>
                </a:cxn>
                <a:cxn ang="0">
                  <a:pos x="193" y="421"/>
                </a:cxn>
                <a:cxn ang="0">
                  <a:pos x="192" y="457"/>
                </a:cxn>
                <a:cxn ang="0">
                  <a:pos x="202" y="482"/>
                </a:cxn>
                <a:cxn ang="0">
                  <a:pos x="213" y="491"/>
                </a:cxn>
                <a:cxn ang="0">
                  <a:pos x="239" y="500"/>
                </a:cxn>
                <a:cxn ang="0">
                  <a:pos x="253" y="509"/>
                </a:cxn>
                <a:cxn ang="0">
                  <a:pos x="279" y="558"/>
                </a:cxn>
                <a:cxn ang="0">
                  <a:pos x="324" y="648"/>
                </a:cxn>
              </a:cxnLst>
              <a:rect l="0" t="0" r="r" b="b"/>
              <a:pathLst>
                <a:path w="489" h="648">
                  <a:moveTo>
                    <a:pt x="324" y="648"/>
                  </a:moveTo>
                  <a:lnTo>
                    <a:pt x="324" y="639"/>
                  </a:lnTo>
                  <a:lnTo>
                    <a:pt x="325" y="630"/>
                  </a:lnTo>
                  <a:lnTo>
                    <a:pt x="327" y="622"/>
                  </a:lnTo>
                  <a:lnTo>
                    <a:pt x="329" y="614"/>
                  </a:lnTo>
                  <a:lnTo>
                    <a:pt x="332" y="606"/>
                  </a:lnTo>
                  <a:lnTo>
                    <a:pt x="335" y="599"/>
                  </a:lnTo>
                  <a:lnTo>
                    <a:pt x="339" y="592"/>
                  </a:lnTo>
                  <a:lnTo>
                    <a:pt x="343" y="586"/>
                  </a:lnTo>
                  <a:lnTo>
                    <a:pt x="352" y="573"/>
                  </a:lnTo>
                  <a:lnTo>
                    <a:pt x="363" y="562"/>
                  </a:lnTo>
                  <a:lnTo>
                    <a:pt x="374" y="551"/>
                  </a:lnTo>
                  <a:lnTo>
                    <a:pt x="385" y="540"/>
                  </a:lnTo>
                  <a:lnTo>
                    <a:pt x="397" y="530"/>
                  </a:lnTo>
                  <a:lnTo>
                    <a:pt x="408" y="519"/>
                  </a:lnTo>
                  <a:lnTo>
                    <a:pt x="418" y="508"/>
                  </a:lnTo>
                  <a:lnTo>
                    <a:pt x="428" y="498"/>
                  </a:lnTo>
                  <a:lnTo>
                    <a:pt x="436" y="485"/>
                  </a:lnTo>
                  <a:lnTo>
                    <a:pt x="442" y="472"/>
                  </a:lnTo>
                  <a:lnTo>
                    <a:pt x="444" y="465"/>
                  </a:lnTo>
                  <a:lnTo>
                    <a:pt x="446" y="457"/>
                  </a:lnTo>
                  <a:lnTo>
                    <a:pt x="447" y="450"/>
                  </a:lnTo>
                  <a:lnTo>
                    <a:pt x="447" y="441"/>
                  </a:lnTo>
                  <a:lnTo>
                    <a:pt x="447" y="436"/>
                  </a:lnTo>
                  <a:lnTo>
                    <a:pt x="446" y="431"/>
                  </a:lnTo>
                  <a:lnTo>
                    <a:pt x="444" y="426"/>
                  </a:lnTo>
                  <a:lnTo>
                    <a:pt x="442" y="422"/>
                  </a:lnTo>
                  <a:lnTo>
                    <a:pt x="440" y="418"/>
                  </a:lnTo>
                  <a:lnTo>
                    <a:pt x="438" y="415"/>
                  </a:lnTo>
                  <a:lnTo>
                    <a:pt x="436" y="411"/>
                  </a:lnTo>
                  <a:lnTo>
                    <a:pt x="435" y="406"/>
                  </a:lnTo>
                  <a:lnTo>
                    <a:pt x="438" y="402"/>
                  </a:lnTo>
                  <a:lnTo>
                    <a:pt x="441" y="398"/>
                  </a:lnTo>
                  <a:lnTo>
                    <a:pt x="447" y="392"/>
                  </a:lnTo>
                  <a:lnTo>
                    <a:pt x="453" y="387"/>
                  </a:lnTo>
                  <a:lnTo>
                    <a:pt x="461" y="382"/>
                  </a:lnTo>
                  <a:lnTo>
                    <a:pt x="468" y="375"/>
                  </a:lnTo>
                  <a:lnTo>
                    <a:pt x="471" y="371"/>
                  </a:lnTo>
                  <a:lnTo>
                    <a:pt x="474" y="368"/>
                  </a:lnTo>
                  <a:lnTo>
                    <a:pt x="476" y="364"/>
                  </a:lnTo>
                  <a:lnTo>
                    <a:pt x="477" y="359"/>
                  </a:lnTo>
                  <a:lnTo>
                    <a:pt x="474" y="358"/>
                  </a:lnTo>
                  <a:lnTo>
                    <a:pt x="468" y="354"/>
                  </a:lnTo>
                  <a:lnTo>
                    <a:pt x="461" y="348"/>
                  </a:lnTo>
                  <a:lnTo>
                    <a:pt x="453" y="341"/>
                  </a:lnTo>
                  <a:lnTo>
                    <a:pt x="441" y="330"/>
                  </a:lnTo>
                  <a:lnTo>
                    <a:pt x="435" y="324"/>
                  </a:lnTo>
                  <a:lnTo>
                    <a:pt x="436" y="318"/>
                  </a:lnTo>
                  <a:lnTo>
                    <a:pt x="438" y="314"/>
                  </a:lnTo>
                  <a:lnTo>
                    <a:pt x="440" y="311"/>
                  </a:lnTo>
                  <a:lnTo>
                    <a:pt x="443" y="307"/>
                  </a:lnTo>
                  <a:lnTo>
                    <a:pt x="450" y="302"/>
                  </a:lnTo>
                  <a:lnTo>
                    <a:pt x="459" y="295"/>
                  </a:lnTo>
                  <a:lnTo>
                    <a:pt x="457" y="280"/>
                  </a:lnTo>
                  <a:lnTo>
                    <a:pt x="453" y="265"/>
                  </a:lnTo>
                  <a:lnTo>
                    <a:pt x="457" y="257"/>
                  </a:lnTo>
                  <a:lnTo>
                    <a:pt x="464" y="243"/>
                  </a:lnTo>
                  <a:lnTo>
                    <a:pt x="476" y="224"/>
                  </a:lnTo>
                  <a:lnTo>
                    <a:pt x="489" y="200"/>
                  </a:lnTo>
                  <a:lnTo>
                    <a:pt x="476" y="195"/>
                  </a:lnTo>
                  <a:lnTo>
                    <a:pt x="462" y="188"/>
                  </a:lnTo>
                  <a:lnTo>
                    <a:pt x="449" y="184"/>
                  </a:lnTo>
                  <a:lnTo>
                    <a:pt x="435" y="180"/>
                  </a:lnTo>
                  <a:lnTo>
                    <a:pt x="409" y="172"/>
                  </a:lnTo>
                  <a:lnTo>
                    <a:pt x="381" y="165"/>
                  </a:lnTo>
                  <a:lnTo>
                    <a:pt x="353" y="158"/>
                  </a:lnTo>
                  <a:lnTo>
                    <a:pt x="325" y="151"/>
                  </a:lnTo>
                  <a:lnTo>
                    <a:pt x="295" y="141"/>
                  </a:lnTo>
                  <a:lnTo>
                    <a:pt x="265" y="130"/>
                  </a:lnTo>
                  <a:lnTo>
                    <a:pt x="258" y="126"/>
                  </a:lnTo>
                  <a:lnTo>
                    <a:pt x="251" y="122"/>
                  </a:lnTo>
                  <a:lnTo>
                    <a:pt x="245" y="117"/>
                  </a:lnTo>
                  <a:lnTo>
                    <a:pt x="241" y="111"/>
                  </a:lnTo>
                  <a:lnTo>
                    <a:pt x="231" y="97"/>
                  </a:lnTo>
                  <a:lnTo>
                    <a:pt x="223" y="81"/>
                  </a:lnTo>
                  <a:lnTo>
                    <a:pt x="218" y="73"/>
                  </a:lnTo>
                  <a:lnTo>
                    <a:pt x="214" y="66"/>
                  </a:lnTo>
                  <a:lnTo>
                    <a:pt x="210" y="59"/>
                  </a:lnTo>
                  <a:lnTo>
                    <a:pt x="205" y="53"/>
                  </a:lnTo>
                  <a:lnTo>
                    <a:pt x="198" y="49"/>
                  </a:lnTo>
                  <a:lnTo>
                    <a:pt x="192" y="45"/>
                  </a:lnTo>
                  <a:lnTo>
                    <a:pt x="184" y="42"/>
                  </a:lnTo>
                  <a:lnTo>
                    <a:pt x="177" y="41"/>
                  </a:lnTo>
                  <a:lnTo>
                    <a:pt x="161" y="41"/>
                  </a:lnTo>
                  <a:lnTo>
                    <a:pt x="149" y="41"/>
                  </a:lnTo>
                  <a:lnTo>
                    <a:pt x="141" y="41"/>
                  </a:lnTo>
                  <a:lnTo>
                    <a:pt x="135" y="41"/>
                  </a:lnTo>
                  <a:lnTo>
                    <a:pt x="130" y="41"/>
                  </a:lnTo>
                  <a:lnTo>
                    <a:pt x="126" y="40"/>
                  </a:lnTo>
                  <a:lnTo>
                    <a:pt x="122" y="39"/>
                  </a:lnTo>
                  <a:lnTo>
                    <a:pt x="118" y="37"/>
                  </a:lnTo>
                  <a:lnTo>
                    <a:pt x="112" y="33"/>
                  </a:lnTo>
                  <a:lnTo>
                    <a:pt x="108" y="28"/>
                  </a:lnTo>
                  <a:lnTo>
                    <a:pt x="99" y="14"/>
                  </a:lnTo>
                  <a:lnTo>
                    <a:pt x="89" y="0"/>
                  </a:lnTo>
                  <a:lnTo>
                    <a:pt x="80" y="7"/>
                  </a:lnTo>
                  <a:lnTo>
                    <a:pt x="75" y="15"/>
                  </a:lnTo>
                  <a:lnTo>
                    <a:pt x="69" y="23"/>
                  </a:lnTo>
                  <a:lnTo>
                    <a:pt x="66" y="33"/>
                  </a:lnTo>
                  <a:lnTo>
                    <a:pt x="60" y="50"/>
                  </a:lnTo>
                  <a:lnTo>
                    <a:pt x="52" y="65"/>
                  </a:lnTo>
                  <a:lnTo>
                    <a:pt x="50" y="69"/>
                  </a:lnTo>
                  <a:lnTo>
                    <a:pt x="47" y="73"/>
                  </a:lnTo>
                  <a:lnTo>
                    <a:pt x="44" y="76"/>
                  </a:lnTo>
                  <a:lnTo>
                    <a:pt x="40" y="80"/>
                  </a:lnTo>
                  <a:lnTo>
                    <a:pt x="31" y="86"/>
                  </a:lnTo>
                  <a:lnTo>
                    <a:pt x="22" y="92"/>
                  </a:lnTo>
                  <a:lnTo>
                    <a:pt x="13" y="99"/>
                  </a:lnTo>
                  <a:lnTo>
                    <a:pt x="7" y="105"/>
                  </a:lnTo>
                  <a:lnTo>
                    <a:pt x="3" y="109"/>
                  </a:lnTo>
                  <a:lnTo>
                    <a:pt x="1" y="114"/>
                  </a:lnTo>
                  <a:lnTo>
                    <a:pt x="0" y="119"/>
                  </a:lnTo>
                  <a:lnTo>
                    <a:pt x="0" y="124"/>
                  </a:lnTo>
                  <a:lnTo>
                    <a:pt x="0" y="134"/>
                  </a:lnTo>
                  <a:lnTo>
                    <a:pt x="1" y="142"/>
                  </a:lnTo>
                  <a:lnTo>
                    <a:pt x="5" y="150"/>
                  </a:lnTo>
                  <a:lnTo>
                    <a:pt x="8" y="155"/>
                  </a:lnTo>
                  <a:lnTo>
                    <a:pt x="11" y="161"/>
                  </a:lnTo>
                  <a:lnTo>
                    <a:pt x="15" y="164"/>
                  </a:lnTo>
                  <a:lnTo>
                    <a:pt x="21" y="167"/>
                  </a:lnTo>
                  <a:lnTo>
                    <a:pt x="26" y="169"/>
                  </a:lnTo>
                  <a:lnTo>
                    <a:pt x="36" y="173"/>
                  </a:lnTo>
                  <a:lnTo>
                    <a:pt x="47" y="176"/>
                  </a:lnTo>
                  <a:lnTo>
                    <a:pt x="52" y="179"/>
                  </a:lnTo>
                  <a:lnTo>
                    <a:pt x="57" y="182"/>
                  </a:lnTo>
                  <a:lnTo>
                    <a:pt x="61" y="185"/>
                  </a:lnTo>
                  <a:lnTo>
                    <a:pt x="64" y="188"/>
                  </a:lnTo>
                  <a:lnTo>
                    <a:pt x="68" y="197"/>
                  </a:lnTo>
                  <a:lnTo>
                    <a:pt x="72" y="204"/>
                  </a:lnTo>
                  <a:lnTo>
                    <a:pt x="74" y="212"/>
                  </a:lnTo>
                  <a:lnTo>
                    <a:pt x="75" y="218"/>
                  </a:lnTo>
                  <a:lnTo>
                    <a:pt x="77" y="232"/>
                  </a:lnTo>
                  <a:lnTo>
                    <a:pt x="77" y="246"/>
                  </a:lnTo>
                  <a:lnTo>
                    <a:pt x="78" y="257"/>
                  </a:lnTo>
                  <a:lnTo>
                    <a:pt x="80" y="269"/>
                  </a:lnTo>
                  <a:lnTo>
                    <a:pt x="82" y="274"/>
                  </a:lnTo>
                  <a:lnTo>
                    <a:pt x="85" y="280"/>
                  </a:lnTo>
                  <a:lnTo>
                    <a:pt x="89" y="284"/>
                  </a:lnTo>
                  <a:lnTo>
                    <a:pt x="94" y="289"/>
                  </a:lnTo>
                  <a:lnTo>
                    <a:pt x="99" y="291"/>
                  </a:lnTo>
                  <a:lnTo>
                    <a:pt x="106" y="295"/>
                  </a:lnTo>
                  <a:lnTo>
                    <a:pt x="112" y="297"/>
                  </a:lnTo>
                  <a:lnTo>
                    <a:pt x="119" y="300"/>
                  </a:lnTo>
                  <a:lnTo>
                    <a:pt x="136" y="304"/>
                  </a:lnTo>
                  <a:lnTo>
                    <a:pt x="152" y="307"/>
                  </a:lnTo>
                  <a:lnTo>
                    <a:pt x="168" y="313"/>
                  </a:lnTo>
                  <a:lnTo>
                    <a:pt x="182" y="319"/>
                  </a:lnTo>
                  <a:lnTo>
                    <a:pt x="186" y="322"/>
                  </a:lnTo>
                  <a:lnTo>
                    <a:pt x="191" y="326"/>
                  </a:lnTo>
                  <a:lnTo>
                    <a:pt x="193" y="331"/>
                  </a:lnTo>
                  <a:lnTo>
                    <a:pt x="194" y="336"/>
                  </a:lnTo>
                  <a:lnTo>
                    <a:pt x="194" y="352"/>
                  </a:lnTo>
                  <a:lnTo>
                    <a:pt x="194" y="370"/>
                  </a:lnTo>
                  <a:lnTo>
                    <a:pt x="194" y="388"/>
                  </a:lnTo>
                  <a:lnTo>
                    <a:pt x="194" y="401"/>
                  </a:lnTo>
                  <a:lnTo>
                    <a:pt x="193" y="421"/>
                  </a:lnTo>
                  <a:lnTo>
                    <a:pt x="191" y="439"/>
                  </a:lnTo>
                  <a:lnTo>
                    <a:pt x="191" y="448"/>
                  </a:lnTo>
                  <a:lnTo>
                    <a:pt x="192" y="457"/>
                  </a:lnTo>
                  <a:lnTo>
                    <a:pt x="195" y="467"/>
                  </a:lnTo>
                  <a:lnTo>
                    <a:pt x="200" y="478"/>
                  </a:lnTo>
                  <a:lnTo>
                    <a:pt x="202" y="482"/>
                  </a:lnTo>
                  <a:lnTo>
                    <a:pt x="206" y="486"/>
                  </a:lnTo>
                  <a:lnTo>
                    <a:pt x="209" y="489"/>
                  </a:lnTo>
                  <a:lnTo>
                    <a:pt x="213" y="491"/>
                  </a:lnTo>
                  <a:lnTo>
                    <a:pt x="221" y="496"/>
                  </a:lnTo>
                  <a:lnTo>
                    <a:pt x="229" y="498"/>
                  </a:lnTo>
                  <a:lnTo>
                    <a:pt x="239" y="500"/>
                  </a:lnTo>
                  <a:lnTo>
                    <a:pt x="246" y="504"/>
                  </a:lnTo>
                  <a:lnTo>
                    <a:pt x="250" y="506"/>
                  </a:lnTo>
                  <a:lnTo>
                    <a:pt x="253" y="509"/>
                  </a:lnTo>
                  <a:lnTo>
                    <a:pt x="257" y="514"/>
                  </a:lnTo>
                  <a:lnTo>
                    <a:pt x="259" y="518"/>
                  </a:lnTo>
                  <a:lnTo>
                    <a:pt x="279" y="558"/>
                  </a:lnTo>
                  <a:lnTo>
                    <a:pt x="300" y="601"/>
                  </a:lnTo>
                  <a:lnTo>
                    <a:pt x="317" y="634"/>
                  </a:lnTo>
                  <a:lnTo>
                    <a:pt x="324" y="648"/>
                  </a:lnTo>
                  <a:lnTo>
                    <a:pt x="324" y="648"/>
                  </a:lnTo>
                  <a:lnTo>
                    <a:pt x="324" y="648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473076" y="4097351"/>
              <a:ext cx="274638" cy="255588"/>
            </a:xfrm>
            <a:custGeom>
              <a:avLst/>
              <a:gdLst/>
              <a:ahLst/>
              <a:cxnLst>
                <a:cxn ang="0">
                  <a:pos x="502" y="382"/>
                </a:cxn>
                <a:cxn ang="0">
                  <a:pos x="515" y="407"/>
                </a:cxn>
                <a:cxn ang="0">
                  <a:pos x="515" y="428"/>
                </a:cxn>
                <a:cxn ang="0">
                  <a:pos x="496" y="465"/>
                </a:cxn>
                <a:cxn ang="0">
                  <a:pos x="426" y="461"/>
                </a:cxn>
                <a:cxn ang="0">
                  <a:pos x="341" y="438"/>
                </a:cxn>
                <a:cxn ang="0">
                  <a:pos x="253" y="407"/>
                </a:cxn>
                <a:cxn ang="0">
                  <a:pos x="233" y="394"/>
                </a:cxn>
                <a:cxn ang="0">
                  <a:pos x="211" y="358"/>
                </a:cxn>
                <a:cxn ang="0">
                  <a:pos x="198" y="336"/>
                </a:cxn>
                <a:cxn ang="0">
                  <a:pos x="180" y="322"/>
                </a:cxn>
                <a:cxn ang="0">
                  <a:pos x="149" y="318"/>
                </a:cxn>
                <a:cxn ang="0">
                  <a:pos x="123" y="318"/>
                </a:cxn>
                <a:cxn ang="0">
                  <a:pos x="98" y="312"/>
                </a:cxn>
                <a:cxn ang="0">
                  <a:pos x="70" y="283"/>
                </a:cxn>
                <a:cxn ang="0">
                  <a:pos x="70" y="258"/>
                </a:cxn>
                <a:cxn ang="0">
                  <a:pos x="69" y="226"/>
                </a:cxn>
                <a:cxn ang="0">
                  <a:pos x="63" y="211"/>
                </a:cxn>
                <a:cxn ang="0">
                  <a:pos x="22" y="174"/>
                </a:cxn>
                <a:cxn ang="0">
                  <a:pos x="10" y="159"/>
                </a:cxn>
                <a:cxn ang="0">
                  <a:pos x="1" y="140"/>
                </a:cxn>
                <a:cxn ang="0">
                  <a:pos x="0" y="118"/>
                </a:cxn>
                <a:cxn ang="0">
                  <a:pos x="7" y="100"/>
                </a:cxn>
                <a:cxn ang="0">
                  <a:pos x="39" y="65"/>
                </a:cxn>
                <a:cxn ang="0">
                  <a:pos x="77" y="42"/>
                </a:cxn>
                <a:cxn ang="0">
                  <a:pos x="85" y="53"/>
                </a:cxn>
                <a:cxn ang="0">
                  <a:pos x="94" y="59"/>
                </a:cxn>
                <a:cxn ang="0">
                  <a:pos x="104" y="56"/>
                </a:cxn>
                <a:cxn ang="0">
                  <a:pos x="121" y="36"/>
                </a:cxn>
                <a:cxn ang="0">
                  <a:pos x="144" y="8"/>
                </a:cxn>
                <a:cxn ang="0">
                  <a:pos x="154" y="5"/>
                </a:cxn>
                <a:cxn ang="0">
                  <a:pos x="161" y="10"/>
                </a:cxn>
                <a:cxn ang="0">
                  <a:pos x="177" y="12"/>
                </a:cxn>
                <a:cxn ang="0">
                  <a:pos x="203" y="9"/>
                </a:cxn>
                <a:cxn ang="0">
                  <a:pos x="230" y="2"/>
                </a:cxn>
                <a:cxn ang="0">
                  <a:pos x="261" y="1"/>
                </a:cxn>
                <a:cxn ang="0">
                  <a:pos x="293" y="8"/>
                </a:cxn>
                <a:cxn ang="0">
                  <a:pos x="313" y="23"/>
                </a:cxn>
                <a:cxn ang="0">
                  <a:pos x="327" y="44"/>
                </a:cxn>
                <a:cxn ang="0">
                  <a:pos x="337" y="83"/>
                </a:cxn>
                <a:cxn ang="0">
                  <a:pos x="344" y="110"/>
                </a:cxn>
                <a:cxn ang="0">
                  <a:pos x="361" y="116"/>
                </a:cxn>
                <a:cxn ang="0">
                  <a:pos x="396" y="128"/>
                </a:cxn>
                <a:cxn ang="0">
                  <a:pos x="410" y="138"/>
                </a:cxn>
                <a:cxn ang="0">
                  <a:pos x="422" y="170"/>
                </a:cxn>
                <a:cxn ang="0">
                  <a:pos x="433" y="227"/>
                </a:cxn>
                <a:cxn ang="0">
                  <a:pos x="443" y="281"/>
                </a:cxn>
                <a:cxn ang="0">
                  <a:pos x="459" y="318"/>
                </a:cxn>
                <a:cxn ang="0">
                  <a:pos x="488" y="353"/>
                </a:cxn>
              </a:cxnLst>
              <a:rect l="0" t="0" r="r" b="b"/>
              <a:pathLst>
                <a:path w="518" h="483">
                  <a:moveTo>
                    <a:pt x="500" y="360"/>
                  </a:moveTo>
                  <a:lnTo>
                    <a:pt x="500" y="374"/>
                  </a:lnTo>
                  <a:lnTo>
                    <a:pt x="502" y="382"/>
                  </a:lnTo>
                  <a:lnTo>
                    <a:pt x="505" y="391"/>
                  </a:lnTo>
                  <a:lnTo>
                    <a:pt x="512" y="401"/>
                  </a:lnTo>
                  <a:lnTo>
                    <a:pt x="515" y="407"/>
                  </a:lnTo>
                  <a:lnTo>
                    <a:pt x="518" y="413"/>
                  </a:lnTo>
                  <a:lnTo>
                    <a:pt x="517" y="419"/>
                  </a:lnTo>
                  <a:lnTo>
                    <a:pt x="515" y="428"/>
                  </a:lnTo>
                  <a:lnTo>
                    <a:pt x="512" y="436"/>
                  </a:lnTo>
                  <a:lnTo>
                    <a:pt x="506" y="446"/>
                  </a:lnTo>
                  <a:lnTo>
                    <a:pt x="496" y="465"/>
                  </a:lnTo>
                  <a:lnTo>
                    <a:pt x="483" y="483"/>
                  </a:lnTo>
                  <a:lnTo>
                    <a:pt x="454" y="472"/>
                  </a:lnTo>
                  <a:lnTo>
                    <a:pt x="426" y="461"/>
                  </a:lnTo>
                  <a:lnTo>
                    <a:pt x="398" y="452"/>
                  </a:lnTo>
                  <a:lnTo>
                    <a:pt x="370" y="445"/>
                  </a:lnTo>
                  <a:lnTo>
                    <a:pt x="341" y="438"/>
                  </a:lnTo>
                  <a:lnTo>
                    <a:pt x="313" y="429"/>
                  </a:lnTo>
                  <a:lnTo>
                    <a:pt x="283" y="418"/>
                  </a:lnTo>
                  <a:lnTo>
                    <a:pt x="253" y="407"/>
                  </a:lnTo>
                  <a:lnTo>
                    <a:pt x="246" y="403"/>
                  </a:lnTo>
                  <a:lnTo>
                    <a:pt x="239" y="399"/>
                  </a:lnTo>
                  <a:lnTo>
                    <a:pt x="233" y="394"/>
                  </a:lnTo>
                  <a:lnTo>
                    <a:pt x="229" y="388"/>
                  </a:lnTo>
                  <a:lnTo>
                    <a:pt x="219" y="374"/>
                  </a:lnTo>
                  <a:lnTo>
                    <a:pt x="211" y="358"/>
                  </a:lnTo>
                  <a:lnTo>
                    <a:pt x="206" y="350"/>
                  </a:lnTo>
                  <a:lnTo>
                    <a:pt x="202" y="343"/>
                  </a:lnTo>
                  <a:lnTo>
                    <a:pt x="198" y="336"/>
                  </a:lnTo>
                  <a:lnTo>
                    <a:pt x="193" y="330"/>
                  </a:lnTo>
                  <a:lnTo>
                    <a:pt x="186" y="326"/>
                  </a:lnTo>
                  <a:lnTo>
                    <a:pt x="180" y="322"/>
                  </a:lnTo>
                  <a:lnTo>
                    <a:pt x="172" y="319"/>
                  </a:lnTo>
                  <a:lnTo>
                    <a:pt x="165" y="318"/>
                  </a:lnTo>
                  <a:lnTo>
                    <a:pt x="149" y="318"/>
                  </a:lnTo>
                  <a:lnTo>
                    <a:pt x="137" y="318"/>
                  </a:lnTo>
                  <a:lnTo>
                    <a:pt x="129" y="318"/>
                  </a:lnTo>
                  <a:lnTo>
                    <a:pt x="123" y="318"/>
                  </a:lnTo>
                  <a:lnTo>
                    <a:pt x="113" y="317"/>
                  </a:lnTo>
                  <a:lnTo>
                    <a:pt x="105" y="315"/>
                  </a:lnTo>
                  <a:lnTo>
                    <a:pt x="98" y="312"/>
                  </a:lnTo>
                  <a:lnTo>
                    <a:pt x="93" y="308"/>
                  </a:lnTo>
                  <a:lnTo>
                    <a:pt x="82" y="296"/>
                  </a:lnTo>
                  <a:lnTo>
                    <a:pt x="70" y="283"/>
                  </a:lnTo>
                  <a:lnTo>
                    <a:pt x="69" y="276"/>
                  </a:lnTo>
                  <a:lnTo>
                    <a:pt x="69" y="267"/>
                  </a:lnTo>
                  <a:lnTo>
                    <a:pt x="70" y="258"/>
                  </a:lnTo>
                  <a:lnTo>
                    <a:pt x="71" y="247"/>
                  </a:lnTo>
                  <a:lnTo>
                    <a:pt x="71" y="236"/>
                  </a:lnTo>
                  <a:lnTo>
                    <a:pt x="69" y="226"/>
                  </a:lnTo>
                  <a:lnTo>
                    <a:pt x="68" y="220"/>
                  </a:lnTo>
                  <a:lnTo>
                    <a:pt x="66" y="216"/>
                  </a:lnTo>
                  <a:lnTo>
                    <a:pt x="63" y="211"/>
                  </a:lnTo>
                  <a:lnTo>
                    <a:pt x="59" y="207"/>
                  </a:lnTo>
                  <a:lnTo>
                    <a:pt x="41" y="191"/>
                  </a:lnTo>
                  <a:lnTo>
                    <a:pt x="22" y="174"/>
                  </a:lnTo>
                  <a:lnTo>
                    <a:pt x="18" y="169"/>
                  </a:lnTo>
                  <a:lnTo>
                    <a:pt x="14" y="164"/>
                  </a:lnTo>
                  <a:lnTo>
                    <a:pt x="10" y="159"/>
                  </a:lnTo>
                  <a:lnTo>
                    <a:pt x="6" y="153"/>
                  </a:lnTo>
                  <a:lnTo>
                    <a:pt x="3" y="147"/>
                  </a:lnTo>
                  <a:lnTo>
                    <a:pt x="1" y="140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2" y="113"/>
                  </a:lnTo>
                  <a:lnTo>
                    <a:pt x="4" y="107"/>
                  </a:lnTo>
                  <a:lnTo>
                    <a:pt x="7" y="100"/>
                  </a:lnTo>
                  <a:lnTo>
                    <a:pt x="16" y="89"/>
                  </a:lnTo>
                  <a:lnTo>
                    <a:pt x="27" y="76"/>
                  </a:lnTo>
                  <a:lnTo>
                    <a:pt x="39" y="65"/>
                  </a:lnTo>
                  <a:lnTo>
                    <a:pt x="52" y="56"/>
                  </a:lnTo>
                  <a:lnTo>
                    <a:pt x="65" y="47"/>
                  </a:lnTo>
                  <a:lnTo>
                    <a:pt x="77" y="42"/>
                  </a:lnTo>
                  <a:lnTo>
                    <a:pt x="78" y="44"/>
                  </a:lnTo>
                  <a:lnTo>
                    <a:pt x="83" y="50"/>
                  </a:lnTo>
                  <a:lnTo>
                    <a:pt x="85" y="53"/>
                  </a:lnTo>
                  <a:lnTo>
                    <a:pt x="88" y="57"/>
                  </a:lnTo>
                  <a:lnTo>
                    <a:pt x="91" y="59"/>
                  </a:lnTo>
                  <a:lnTo>
                    <a:pt x="94" y="59"/>
                  </a:lnTo>
                  <a:lnTo>
                    <a:pt x="97" y="59"/>
                  </a:lnTo>
                  <a:lnTo>
                    <a:pt x="100" y="58"/>
                  </a:lnTo>
                  <a:lnTo>
                    <a:pt x="104" y="56"/>
                  </a:lnTo>
                  <a:lnTo>
                    <a:pt x="107" y="52"/>
                  </a:lnTo>
                  <a:lnTo>
                    <a:pt x="114" y="45"/>
                  </a:lnTo>
                  <a:lnTo>
                    <a:pt x="121" y="36"/>
                  </a:lnTo>
                  <a:lnTo>
                    <a:pt x="129" y="27"/>
                  </a:lnTo>
                  <a:lnTo>
                    <a:pt x="136" y="17"/>
                  </a:lnTo>
                  <a:lnTo>
                    <a:pt x="144" y="8"/>
                  </a:lnTo>
                  <a:lnTo>
                    <a:pt x="153" y="0"/>
                  </a:lnTo>
                  <a:lnTo>
                    <a:pt x="153" y="2"/>
                  </a:lnTo>
                  <a:lnTo>
                    <a:pt x="154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61" y="10"/>
                  </a:lnTo>
                  <a:lnTo>
                    <a:pt x="165" y="11"/>
                  </a:lnTo>
                  <a:lnTo>
                    <a:pt x="170" y="12"/>
                  </a:lnTo>
                  <a:lnTo>
                    <a:pt x="177" y="12"/>
                  </a:lnTo>
                  <a:lnTo>
                    <a:pt x="185" y="12"/>
                  </a:lnTo>
                  <a:lnTo>
                    <a:pt x="194" y="10"/>
                  </a:lnTo>
                  <a:lnTo>
                    <a:pt x="203" y="9"/>
                  </a:lnTo>
                  <a:lnTo>
                    <a:pt x="212" y="7"/>
                  </a:lnTo>
                  <a:lnTo>
                    <a:pt x="220" y="5"/>
                  </a:lnTo>
                  <a:lnTo>
                    <a:pt x="230" y="2"/>
                  </a:lnTo>
                  <a:lnTo>
                    <a:pt x="238" y="1"/>
                  </a:lnTo>
                  <a:lnTo>
                    <a:pt x="247" y="0"/>
                  </a:lnTo>
                  <a:lnTo>
                    <a:pt x="261" y="1"/>
                  </a:lnTo>
                  <a:lnTo>
                    <a:pt x="272" y="2"/>
                  </a:lnTo>
                  <a:lnTo>
                    <a:pt x="283" y="5"/>
                  </a:lnTo>
                  <a:lnTo>
                    <a:pt x="293" y="8"/>
                  </a:lnTo>
                  <a:lnTo>
                    <a:pt x="300" y="12"/>
                  </a:lnTo>
                  <a:lnTo>
                    <a:pt x="307" y="17"/>
                  </a:lnTo>
                  <a:lnTo>
                    <a:pt x="313" y="23"/>
                  </a:lnTo>
                  <a:lnTo>
                    <a:pt x="318" y="29"/>
                  </a:lnTo>
                  <a:lnTo>
                    <a:pt x="322" y="36"/>
                  </a:lnTo>
                  <a:lnTo>
                    <a:pt x="327" y="44"/>
                  </a:lnTo>
                  <a:lnTo>
                    <a:pt x="330" y="53"/>
                  </a:lnTo>
                  <a:lnTo>
                    <a:pt x="332" y="62"/>
                  </a:lnTo>
                  <a:lnTo>
                    <a:pt x="337" y="83"/>
                  </a:lnTo>
                  <a:lnTo>
                    <a:pt x="341" y="107"/>
                  </a:lnTo>
                  <a:lnTo>
                    <a:pt x="341" y="109"/>
                  </a:lnTo>
                  <a:lnTo>
                    <a:pt x="344" y="110"/>
                  </a:lnTo>
                  <a:lnTo>
                    <a:pt x="347" y="112"/>
                  </a:lnTo>
                  <a:lnTo>
                    <a:pt x="351" y="113"/>
                  </a:lnTo>
                  <a:lnTo>
                    <a:pt x="361" y="116"/>
                  </a:lnTo>
                  <a:lnTo>
                    <a:pt x="372" y="119"/>
                  </a:lnTo>
                  <a:lnTo>
                    <a:pt x="384" y="124"/>
                  </a:lnTo>
                  <a:lnTo>
                    <a:pt x="396" y="128"/>
                  </a:lnTo>
                  <a:lnTo>
                    <a:pt x="401" y="131"/>
                  </a:lnTo>
                  <a:lnTo>
                    <a:pt x="405" y="134"/>
                  </a:lnTo>
                  <a:lnTo>
                    <a:pt x="410" y="138"/>
                  </a:lnTo>
                  <a:lnTo>
                    <a:pt x="412" y="142"/>
                  </a:lnTo>
                  <a:lnTo>
                    <a:pt x="418" y="156"/>
                  </a:lnTo>
                  <a:lnTo>
                    <a:pt x="422" y="170"/>
                  </a:lnTo>
                  <a:lnTo>
                    <a:pt x="426" y="184"/>
                  </a:lnTo>
                  <a:lnTo>
                    <a:pt x="429" y="199"/>
                  </a:lnTo>
                  <a:lnTo>
                    <a:pt x="433" y="227"/>
                  </a:lnTo>
                  <a:lnTo>
                    <a:pt x="437" y="255"/>
                  </a:lnTo>
                  <a:lnTo>
                    <a:pt x="439" y="267"/>
                  </a:lnTo>
                  <a:lnTo>
                    <a:pt x="443" y="281"/>
                  </a:lnTo>
                  <a:lnTo>
                    <a:pt x="447" y="294"/>
                  </a:lnTo>
                  <a:lnTo>
                    <a:pt x="451" y="307"/>
                  </a:lnTo>
                  <a:lnTo>
                    <a:pt x="459" y="318"/>
                  </a:lnTo>
                  <a:lnTo>
                    <a:pt x="466" y="331"/>
                  </a:lnTo>
                  <a:lnTo>
                    <a:pt x="477" y="343"/>
                  </a:lnTo>
                  <a:lnTo>
                    <a:pt x="488" y="353"/>
                  </a:lnTo>
                  <a:lnTo>
                    <a:pt x="500" y="36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473076" y="4097351"/>
              <a:ext cx="274638" cy="255588"/>
            </a:xfrm>
            <a:custGeom>
              <a:avLst/>
              <a:gdLst/>
              <a:ahLst/>
              <a:cxnLst>
                <a:cxn ang="0">
                  <a:pos x="502" y="382"/>
                </a:cxn>
                <a:cxn ang="0">
                  <a:pos x="515" y="407"/>
                </a:cxn>
                <a:cxn ang="0">
                  <a:pos x="515" y="428"/>
                </a:cxn>
                <a:cxn ang="0">
                  <a:pos x="496" y="465"/>
                </a:cxn>
                <a:cxn ang="0">
                  <a:pos x="426" y="461"/>
                </a:cxn>
                <a:cxn ang="0">
                  <a:pos x="341" y="438"/>
                </a:cxn>
                <a:cxn ang="0">
                  <a:pos x="253" y="407"/>
                </a:cxn>
                <a:cxn ang="0">
                  <a:pos x="233" y="394"/>
                </a:cxn>
                <a:cxn ang="0">
                  <a:pos x="211" y="358"/>
                </a:cxn>
                <a:cxn ang="0">
                  <a:pos x="198" y="336"/>
                </a:cxn>
                <a:cxn ang="0">
                  <a:pos x="180" y="322"/>
                </a:cxn>
                <a:cxn ang="0">
                  <a:pos x="149" y="318"/>
                </a:cxn>
                <a:cxn ang="0">
                  <a:pos x="123" y="318"/>
                </a:cxn>
                <a:cxn ang="0">
                  <a:pos x="98" y="312"/>
                </a:cxn>
                <a:cxn ang="0">
                  <a:pos x="70" y="283"/>
                </a:cxn>
                <a:cxn ang="0">
                  <a:pos x="70" y="258"/>
                </a:cxn>
                <a:cxn ang="0">
                  <a:pos x="69" y="226"/>
                </a:cxn>
                <a:cxn ang="0">
                  <a:pos x="63" y="211"/>
                </a:cxn>
                <a:cxn ang="0">
                  <a:pos x="22" y="174"/>
                </a:cxn>
                <a:cxn ang="0">
                  <a:pos x="10" y="159"/>
                </a:cxn>
                <a:cxn ang="0">
                  <a:pos x="1" y="140"/>
                </a:cxn>
                <a:cxn ang="0">
                  <a:pos x="0" y="118"/>
                </a:cxn>
                <a:cxn ang="0">
                  <a:pos x="7" y="100"/>
                </a:cxn>
                <a:cxn ang="0">
                  <a:pos x="39" y="65"/>
                </a:cxn>
                <a:cxn ang="0">
                  <a:pos x="77" y="42"/>
                </a:cxn>
                <a:cxn ang="0">
                  <a:pos x="85" y="53"/>
                </a:cxn>
                <a:cxn ang="0">
                  <a:pos x="94" y="59"/>
                </a:cxn>
                <a:cxn ang="0">
                  <a:pos x="104" y="56"/>
                </a:cxn>
                <a:cxn ang="0">
                  <a:pos x="121" y="36"/>
                </a:cxn>
                <a:cxn ang="0">
                  <a:pos x="144" y="8"/>
                </a:cxn>
                <a:cxn ang="0">
                  <a:pos x="154" y="5"/>
                </a:cxn>
                <a:cxn ang="0">
                  <a:pos x="161" y="10"/>
                </a:cxn>
                <a:cxn ang="0">
                  <a:pos x="177" y="12"/>
                </a:cxn>
                <a:cxn ang="0">
                  <a:pos x="203" y="9"/>
                </a:cxn>
                <a:cxn ang="0">
                  <a:pos x="230" y="2"/>
                </a:cxn>
                <a:cxn ang="0">
                  <a:pos x="261" y="1"/>
                </a:cxn>
                <a:cxn ang="0">
                  <a:pos x="293" y="8"/>
                </a:cxn>
                <a:cxn ang="0">
                  <a:pos x="313" y="23"/>
                </a:cxn>
                <a:cxn ang="0">
                  <a:pos x="327" y="44"/>
                </a:cxn>
                <a:cxn ang="0">
                  <a:pos x="337" y="83"/>
                </a:cxn>
                <a:cxn ang="0">
                  <a:pos x="344" y="110"/>
                </a:cxn>
                <a:cxn ang="0">
                  <a:pos x="361" y="116"/>
                </a:cxn>
                <a:cxn ang="0">
                  <a:pos x="396" y="128"/>
                </a:cxn>
                <a:cxn ang="0">
                  <a:pos x="410" y="138"/>
                </a:cxn>
                <a:cxn ang="0">
                  <a:pos x="422" y="170"/>
                </a:cxn>
                <a:cxn ang="0">
                  <a:pos x="433" y="227"/>
                </a:cxn>
                <a:cxn ang="0">
                  <a:pos x="443" y="281"/>
                </a:cxn>
                <a:cxn ang="0">
                  <a:pos x="459" y="318"/>
                </a:cxn>
                <a:cxn ang="0">
                  <a:pos x="488" y="353"/>
                </a:cxn>
                <a:cxn ang="0">
                  <a:pos x="500" y="360"/>
                </a:cxn>
              </a:cxnLst>
              <a:rect l="0" t="0" r="r" b="b"/>
              <a:pathLst>
                <a:path w="518" h="483">
                  <a:moveTo>
                    <a:pt x="500" y="360"/>
                  </a:moveTo>
                  <a:lnTo>
                    <a:pt x="500" y="374"/>
                  </a:lnTo>
                  <a:lnTo>
                    <a:pt x="502" y="382"/>
                  </a:lnTo>
                  <a:lnTo>
                    <a:pt x="505" y="391"/>
                  </a:lnTo>
                  <a:lnTo>
                    <a:pt x="512" y="401"/>
                  </a:lnTo>
                  <a:lnTo>
                    <a:pt x="515" y="407"/>
                  </a:lnTo>
                  <a:lnTo>
                    <a:pt x="518" y="413"/>
                  </a:lnTo>
                  <a:lnTo>
                    <a:pt x="517" y="419"/>
                  </a:lnTo>
                  <a:lnTo>
                    <a:pt x="515" y="428"/>
                  </a:lnTo>
                  <a:lnTo>
                    <a:pt x="512" y="436"/>
                  </a:lnTo>
                  <a:lnTo>
                    <a:pt x="506" y="446"/>
                  </a:lnTo>
                  <a:lnTo>
                    <a:pt x="496" y="465"/>
                  </a:lnTo>
                  <a:lnTo>
                    <a:pt x="483" y="483"/>
                  </a:lnTo>
                  <a:lnTo>
                    <a:pt x="454" y="472"/>
                  </a:lnTo>
                  <a:lnTo>
                    <a:pt x="426" y="461"/>
                  </a:lnTo>
                  <a:lnTo>
                    <a:pt x="398" y="452"/>
                  </a:lnTo>
                  <a:lnTo>
                    <a:pt x="370" y="445"/>
                  </a:lnTo>
                  <a:lnTo>
                    <a:pt x="341" y="438"/>
                  </a:lnTo>
                  <a:lnTo>
                    <a:pt x="313" y="429"/>
                  </a:lnTo>
                  <a:lnTo>
                    <a:pt x="283" y="418"/>
                  </a:lnTo>
                  <a:lnTo>
                    <a:pt x="253" y="407"/>
                  </a:lnTo>
                  <a:lnTo>
                    <a:pt x="246" y="403"/>
                  </a:lnTo>
                  <a:lnTo>
                    <a:pt x="239" y="399"/>
                  </a:lnTo>
                  <a:lnTo>
                    <a:pt x="233" y="394"/>
                  </a:lnTo>
                  <a:lnTo>
                    <a:pt x="229" y="388"/>
                  </a:lnTo>
                  <a:lnTo>
                    <a:pt x="219" y="374"/>
                  </a:lnTo>
                  <a:lnTo>
                    <a:pt x="211" y="358"/>
                  </a:lnTo>
                  <a:lnTo>
                    <a:pt x="206" y="350"/>
                  </a:lnTo>
                  <a:lnTo>
                    <a:pt x="202" y="343"/>
                  </a:lnTo>
                  <a:lnTo>
                    <a:pt x="198" y="336"/>
                  </a:lnTo>
                  <a:lnTo>
                    <a:pt x="193" y="330"/>
                  </a:lnTo>
                  <a:lnTo>
                    <a:pt x="186" y="326"/>
                  </a:lnTo>
                  <a:lnTo>
                    <a:pt x="180" y="322"/>
                  </a:lnTo>
                  <a:lnTo>
                    <a:pt x="172" y="319"/>
                  </a:lnTo>
                  <a:lnTo>
                    <a:pt x="165" y="318"/>
                  </a:lnTo>
                  <a:lnTo>
                    <a:pt x="149" y="318"/>
                  </a:lnTo>
                  <a:lnTo>
                    <a:pt x="137" y="318"/>
                  </a:lnTo>
                  <a:lnTo>
                    <a:pt x="129" y="318"/>
                  </a:lnTo>
                  <a:lnTo>
                    <a:pt x="123" y="318"/>
                  </a:lnTo>
                  <a:lnTo>
                    <a:pt x="113" y="317"/>
                  </a:lnTo>
                  <a:lnTo>
                    <a:pt x="105" y="315"/>
                  </a:lnTo>
                  <a:lnTo>
                    <a:pt x="98" y="312"/>
                  </a:lnTo>
                  <a:lnTo>
                    <a:pt x="93" y="308"/>
                  </a:lnTo>
                  <a:lnTo>
                    <a:pt x="82" y="296"/>
                  </a:lnTo>
                  <a:lnTo>
                    <a:pt x="70" y="283"/>
                  </a:lnTo>
                  <a:lnTo>
                    <a:pt x="69" y="276"/>
                  </a:lnTo>
                  <a:lnTo>
                    <a:pt x="69" y="267"/>
                  </a:lnTo>
                  <a:lnTo>
                    <a:pt x="70" y="258"/>
                  </a:lnTo>
                  <a:lnTo>
                    <a:pt x="71" y="247"/>
                  </a:lnTo>
                  <a:lnTo>
                    <a:pt x="71" y="236"/>
                  </a:lnTo>
                  <a:lnTo>
                    <a:pt x="69" y="226"/>
                  </a:lnTo>
                  <a:lnTo>
                    <a:pt x="68" y="220"/>
                  </a:lnTo>
                  <a:lnTo>
                    <a:pt x="66" y="216"/>
                  </a:lnTo>
                  <a:lnTo>
                    <a:pt x="63" y="211"/>
                  </a:lnTo>
                  <a:lnTo>
                    <a:pt x="59" y="207"/>
                  </a:lnTo>
                  <a:lnTo>
                    <a:pt x="41" y="191"/>
                  </a:lnTo>
                  <a:lnTo>
                    <a:pt x="22" y="174"/>
                  </a:lnTo>
                  <a:lnTo>
                    <a:pt x="18" y="169"/>
                  </a:lnTo>
                  <a:lnTo>
                    <a:pt x="14" y="164"/>
                  </a:lnTo>
                  <a:lnTo>
                    <a:pt x="10" y="159"/>
                  </a:lnTo>
                  <a:lnTo>
                    <a:pt x="6" y="153"/>
                  </a:lnTo>
                  <a:lnTo>
                    <a:pt x="3" y="147"/>
                  </a:lnTo>
                  <a:lnTo>
                    <a:pt x="1" y="140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2" y="113"/>
                  </a:lnTo>
                  <a:lnTo>
                    <a:pt x="4" y="107"/>
                  </a:lnTo>
                  <a:lnTo>
                    <a:pt x="7" y="100"/>
                  </a:lnTo>
                  <a:lnTo>
                    <a:pt x="16" y="89"/>
                  </a:lnTo>
                  <a:lnTo>
                    <a:pt x="27" y="76"/>
                  </a:lnTo>
                  <a:lnTo>
                    <a:pt x="39" y="65"/>
                  </a:lnTo>
                  <a:lnTo>
                    <a:pt x="52" y="56"/>
                  </a:lnTo>
                  <a:lnTo>
                    <a:pt x="65" y="47"/>
                  </a:lnTo>
                  <a:lnTo>
                    <a:pt x="77" y="42"/>
                  </a:lnTo>
                  <a:lnTo>
                    <a:pt x="78" y="44"/>
                  </a:lnTo>
                  <a:lnTo>
                    <a:pt x="83" y="50"/>
                  </a:lnTo>
                  <a:lnTo>
                    <a:pt x="85" y="53"/>
                  </a:lnTo>
                  <a:lnTo>
                    <a:pt x="88" y="57"/>
                  </a:lnTo>
                  <a:lnTo>
                    <a:pt x="91" y="59"/>
                  </a:lnTo>
                  <a:lnTo>
                    <a:pt x="94" y="59"/>
                  </a:lnTo>
                  <a:lnTo>
                    <a:pt x="97" y="59"/>
                  </a:lnTo>
                  <a:lnTo>
                    <a:pt x="100" y="58"/>
                  </a:lnTo>
                  <a:lnTo>
                    <a:pt x="104" y="56"/>
                  </a:lnTo>
                  <a:lnTo>
                    <a:pt x="107" y="52"/>
                  </a:lnTo>
                  <a:lnTo>
                    <a:pt x="114" y="45"/>
                  </a:lnTo>
                  <a:lnTo>
                    <a:pt x="121" y="36"/>
                  </a:lnTo>
                  <a:lnTo>
                    <a:pt x="129" y="27"/>
                  </a:lnTo>
                  <a:lnTo>
                    <a:pt x="136" y="17"/>
                  </a:lnTo>
                  <a:lnTo>
                    <a:pt x="144" y="8"/>
                  </a:lnTo>
                  <a:lnTo>
                    <a:pt x="153" y="0"/>
                  </a:lnTo>
                  <a:lnTo>
                    <a:pt x="153" y="2"/>
                  </a:lnTo>
                  <a:lnTo>
                    <a:pt x="154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61" y="10"/>
                  </a:lnTo>
                  <a:lnTo>
                    <a:pt x="165" y="11"/>
                  </a:lnTo>
                  <a:lnTo>
                    <a:pt x="170" y="12"/>
                  </a:lnTo>
                  <a:lnTo>
                    <a:pt x="177" y="12"/>
                  </a:lnTo>
                  <a:lnTo>
                    <a:pt x="185" y="12"/>
                  </a:lnTo>
                  <a:lnTo>
                    <a:pt x="194" y="10"/>
                  </a:lnTo>
                  <a:lnTo>
                    <a:pt x="203" y="9"/>
                  </a:lnTo>
                  <a:lnTo>
                    <a:pt x="212" y="7"/>
                  </a:lnTo>
                  <a:lnTo>
                    <a:pt x="220" y="5"/>
                  </a:lnTo>
                  <a:lnTo>
                    <a:pt x="230" y="2"/>
                  </a:lnTo>
                  <a:lnTo>
                    <a:pt x="238" y="1"/>
                  </a:lnTo>
                  <a:lnTo>
                    <a:pt x="247" y="0"/>
                  </a:lnTo>
                  <a:lnTo>
                    <a:pt x="261" y="1"/>
                  </a:lnTo>
                  <a:lnTo>
                    <a:pt x="272" y="2"/>
                  </a:lnTo>
                  <a:lnTo>
                    <a:pt x="283" y="5"/>
                  </a:lnTo>
                  <a:lnTo>
                    <a:pt x="293" y="8"/>
                  </a:lnTo>
                  <a:lnTo>
                    <a:pt x="300" y="12"/>
                  </a:lnTo>
                  <a:lnTo>
                    <a:pt x="307" y="17"/>
                  </a:lnTo>
                  <a:lnTo>
                    <a:pt x="313" y="23"/>
                  </a:lnTo>
                  <a:lnTo>
                    <a:pt x="318" y="29"/>
                  </a:lnTo>
                  <a:lnTo>
                    <a:pt x="322" y="36"/>
                  </a:lnTo>
                  <a:lnTo>
                    <a:pt x="327" y="44"/>
                  </a:lnTo>
                  <a:lnTo>
                    <a:pt x="330" y="53"/>
                  </a:lnTo>
                  <a:lnTo>
                    <a:pt x="332" y="62"/>
                  </a:lnTo>
                  <a:lnTo>
                    <a:pt x="337" y="83"/>
                  </a:lnTo>
                  <a:lnTo>
                    <a:pt x="341" y="107"/>
                  </a:lnTo>
                  <a:lnTo>
                    <a:pt x="341" y="109"/>
                  </a:lnTo>
                  <a:lnTo>
                    <a:pt x="344" y="110"/>
                  </a:lnTo>
                  <a:lnTo>
                    <a:pt x="347" y="112"/>
                  </a:lnTo>
                  <a:lnTo>
                    <a:pt x="351" y="113"/>
                  </a:lnTo>
                  <a:lnTo>
                    <a:pt x="361" y="116"/>
                  </a:lnTo>
                  <a:lnTo>
                    <a:pt x="372" y="119"/>
                  </a:lnTo>
                  <a:lnTo>
                    <a:pt x="384" y="124"/>
                  </a:lnTo>
                  <a:lnTo>
                    <a:pt x="396" y="128"/>
                  </a:lnTo>
                  <a:lnTo>
                    <a:pt x="401" y="131"/>
                  </a:lnTo>
                  <a:lnTo>
                    <a:pt x="405" y="134"/>
                  </a:lnTo>
                  <a:lnTo>
                    <a:pt x="410" y="138"/>
                  </a:lnTo>
                  <a:lnTo>
                    <a:pt x="412" y="142"/>
                  </a:lnTo>
                  <a:lnTo>
                    <a:pt x="418" y="156"/>
                  </a:lnTo>
                  <a:lnTo>
                    <a:pt x="422" y="170"/>
                  </a:lnTo>
                  <a:lnTo>
                    <a:pt x="426" y="184"/>
                  </a:lnTo>
                  <a:lnTo>
                    <a:pt x="429" y="199"/>
                  </a:lnTo>
                  <a:lnTo>
                    <a:pt x="433" y="227"/>
                  </a:lnTo>
                  <a:lnTo>
                    <a:pt x="437" y="255"/>
                  </a:lnTo>
                  <a:lnTo>
                    <a:pt x="439" y="267"/>
                  </a:lnTo>
                  <a:lnTo>
                    <a:pt x="443" y="281"/>
                  </a:lnTo>
                  <a:lnTo>
                    <a:pt x="447" y="294"/>
                  </a:lnTo>
                  <a:lnTo>
                    <a:pt x="451" y="307"/>
                  </a:lnTo>
                  <a:lnTo>
                    <a:pt x="459" y="318"/>
                  </a:lnTo>
                  <a:lnTo>
                    <a:pt x="466" y="331"/>
                  </a:lnTo>
                  <a:lnTo>
                    <a:pt x="477" y="343"/>
                  </a:lnTo>
                  <a:lnTo>
                    <a:pt x="488" y="353"/>
                  </a:lnTo>
                  <a:lnTo>
                    <a:pt x="488" y="353"/>
                  </a:lnTo>
                  <a:lnTo>
                    <a:pt x="500" y="360"/>
                  </a:lnTo>
                  <a:lnTo>
                    <a:pt x="500" y="360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869952" y="3757625"/>
              <a:ext cx="298451" cy="357189"/>
            </a:xfrm>
            <a:custGeom>
              <a:avLst/>
              <a:gdLst/>
              <a:ahLst/>
              <a:cxnLst>
                <a:cxn ang="0">
                  <a:pos x="538" y="138"/>
                </a:cxn>
                <a:cxn ang="0">
                  <a:pos x="512" y="110"/>
                </a:cxn>
                <a:cxn ang="0">
                  <a:pos x="477" y="100"/>
                </a:cxn>
                <a:cxn ang="0">
                  <a:pos x="440" y="107"/>
                </a:cxn>
                <a:cxn ang="0">
                  <a:pos x="413" y="122"/>
                </a:cxn>
                <a:cxn ang="0">
                  <a:pos x="395" y="121"/>
                </a:cxn>
                <a:cxn ang="0">
                  <a:pos x="380" y="104"/>
                </a:cxn>
                <a:cxn ang="0">
                  <a:pos x="353" y="82"/>
                </a:cxn>
                <a:cxn ang="0">
                  <a:pos x="307" y="71"/>
                </a:cxn>
                <a:cxn ang="0">
                  <a:pos x="277" y="57"/>
                </a:cxn>
                <a:cxn ang="0">
                  <a:pos x="257" y="17"/>
                </a:cxn>
                <a:cxn ang="0">
                  <a:pos x="232" y="14"/>
                </a:cxn>
                <a:cxn ang="0">
                  <a:pos x="215" y="32"/>
                </a:cxn>
                <a:cxn ang="0">
                  <a:pos x="192" y="35"/>
                </a:cxn>
                <a:cxn ang="0">
                  <a:pos x="144" y="34"/>
                </a:cxn>
                <a:cxn ang="0">
                  <a:pos x="113" y="35"/>
                </a:cxn>
                <a:cxn ang="0">
                  <a:pos x="73" y="92"/>
                </a:cxn>
                <a:cxn ang="0">
                  <a:pos x="28" y="159"/>
                </a:cxn>
                <a:cxn ang="0">
                  <a:pos x="11" y="184"/>
                </a:cxn>
                <a:cxn ang="0">
                  <a:pos x="46" y="197"/>
                </a:cxn>
                <a:cxn ang="0">
                  <a:pos x="71" y="219"/>
                </a:cxn>
                <a:cxn ang="0">
                  <a:pos x="98" y="265"/>
                </a:cxn>
                <a:cxn ang="0">
                  <a:pos x="130" y="286"/>
                </a:cxn>
                <a:cxn ang="0">
                  <a:pos x="165" y="313"/>
                </a:cxn>
                <a:cxn ang="0">
                  <a:pos x="182" y="355"/>
                </a:cxn>
                <a:cxn ang="0">
                  <a:pos x="174" y="396"/>
                </a:cxn>
                <a:cxn ang="0">
                  <a:pos x="159" y="431"/>
                </a:cxn>
                <a:cxn ang="0">
                  <a:pos x="166" y="479"/>
                </a:cxn>
                <a:cxn ang="0">
                  <a:pos x="189" y="511"/>
                </a:cxn>
                <a:cxn ang="0">
                  <a:pos x="217" y="539"/>
                </a:cxn>
                <a:cxn ang="0">
                  <a:pos x="234" y="580"/>
                </a:cxn>
                <a:cxn ang="0">
                  <a:pos x="232" y="606"/>
                </a:cxn>
                <a:cxn ang="0">
                  <a:pos x="211" y="627"/>
                </a:cxn>
                <a:cxn ang="0">
                  <a:pos x="200" y="648"/>
                </a:cxn>
                <a:cxn ang="0">
                  <a:pos x="204" y="668"/>
                </a:cxn>
                <a:cxn ang="0">
                  <a:pos x="219" y="676"/>
                </a:cxn>
                <a:cxn ang="0">
                  <a:pos x="232" y="674"/>
                </a:cxn>
                <a:cxn ang="0">
                  <a:pos x="249" y="656"/>
                </a:cxn>
                <a:cxn ang="0">
                  <a:pos x="262" y="648"/>
                </a:cxn>
                <a:cxn ang="0">
                  <a:pos x="309" y="648"/>
                </a:cxn>
                <a:cxn ang="0">
                  <a:pos x="345" y="641"/>
                </a:cxn>
                <a:cxn ang="0">
                  <a:pos x="387" y="631"/>
                </a:cxn>
                <a:cxn ang="0">
                  <a:pos x="428" y="635"/>
                </a:cxn>
                <a:cxn ang="0">
                  <a:pos x="465" y="647"/>
                </a:cxn>
                <a:cxn ang="0">
                  <a:pos x="508" y="643"/>
                </a:cxn>
                <a:cxn ang="0">
                  <a:pos x="539" y="627"/>
                </a:cxn>
                <a:cxn ang="0">
                  <a:pos x="557" y="599"/>
                </a:cxn>
                <a:cxn ang="0">
                  <a:pos x="565" y="559"/>
                </a:cxn>
                <a:cxn ang="0">
                  <a:pos x="556" y="507"/>
                </a:cxn>
                <a:cxn ang="0">
                  <a:pos x="509" y="437"/>
                </a:cxn>
                <a:cxn ang="0">
                  <a:pos x="480" y="386"/>
                </a:cxn>
                <a:cxn ang="0">
                  <a:pos x="471" y="328"/>
                </a:cxn>
                <a:cxn ang="0">
                  <a:pos x="485" y="288"/>
                </a:cxn>
                <a:cxn ang="0">
                  <a:pos x="517" y="249"/>
                </a:cxn>
                <a:cxn ang="0">
                  <a:pos x="549" y="209"/>
                </a:cxn>
              </a:cxnLst>
              <a:rect l="0" t="0" r="r" b="b"/>
              <a:pathLst>
                <a:path w="565" h="676">
                  <a:moveTo>
                    <a:pt x="559" y="182"/>
                  </a:moveTo>
                  <a:lnTo>
                    <a:pt x="553" y="167"/>
                  </a:lnTo>
                  <a:lnTo>
                    <a:pt x="546" y="152"/>
                  </a:lnTo>
                  <a:lnTo>
                    <a:pt x="538" y="138"/>
                  </a:lnTo>
                  <a:lnTo>
                    <a:pt x="530" y="125"/>
                  </a:lnTo>
                  <a:lnTo>
                    <a:pt x="524" y="120"/>
                  </a:lnTo>
                  <a:lnTo>
                    <a:pt x="518" y="115"/>
                  </a:lnTo>
                  <a:lnTo>
                    <a:pt x="512" y="110"/>
                  </a:lnTo>
                  <a:lnTo>
                    <a:pt x="504" y="106"/>
                  </a:lnTo>
                  <a:lnTo>
                    <a:pt x="496" y="104"/>
                  </a:lnTo>
                  <a:lnTo>
                    <a:pt x="487" y="102"/>
                  </a:lnTo>
                  <a:lnTo>
                    <a:pt x="477" y="100"/>
                  </a:lnTo>
                  <a:lnTo>
                    <a:pt x="465" y="100"/>
                  </a:lnTo>
                  <a:lnTo>
                    <a:pt x="456" y="101"/>
                  </a:lnTo>
                  <a:lnTo>
                    <a:pt x="448" y="103"/>
                  </a:lnTo>
                  <a:lnTo>
                    <a:pt x="440" y="107"/>
                  </a:lnTo>
                  <a:lnTo>
                    <a:pt x="433" y="111"/>
                  </a:lnTo>
                  <a:lnTo>
                    <a:pt x="427" y="116"/>
                  </a:lnTo>
                  <a:lnTo>
                    <a:pt x="419" y="119"/>
                  </a:lnTo>
                  <a:lnTo>
                    <a:pt x="413" y="122"/>
                  </a:lnTo>
                  <a:lnTo>
                    <a:pt x="406" y="123"/>
                  </a:lnTo>
                  <a:lnTo>
                    <a:pt x="402" y="123"/>
                  </a:lnTo>
                  <a:lnTo>
                    <a:pt x="398" y="122"/>
                  </a:lnTo>
                  <a:lnTo>
                    <a:pt x="395" y="121"/>
                  </a:lnTo>
                  <a:lnTo>
                    <a:pt x="392" y="119"/>
                  </a:lnTo>
                  <a:lnTo>
                    <a:pt x="387" y="115"/>
                  </a:lnTo>
                  <a:lnTo>
                    <a:pt x="383" y="109"/>
                  </a:lnTo>
                  <a:lnTo>
                    <a:pt x="380" y="104"/>
                  </a:lnTo>
                  <a:lnTo>
                    <a:pt x="375" y="99"/>
                  </a:lnTo>
                  <a:lnTo>
                    <a:pt x="370" y="92"/>
                  </a:lnTo>
                  <a:lnTo>
                    <a:pt x="365" y="88"/>
                  </a:lnTo>
                  <a:lnTo>
                    <a:pt x="353" y="82"/>
                  </a:lnTo>
                  <a:lnTo>
                    <a:pt x="342" y="77"/>
                  </a:lnTo>
                  <a:lnTo>
                    <a:pt x="332" y="75"/>
                  </a:lnTo>
                  <a:lnTo>
                    <a:pt x="323" y="73"/>
                  </a:lnTo>
                  <a:lnTo>
                    <a:pt x="307" y="71"/>
                  </a:lnTo>
                  <a:lnTo>
                    <a:pt x="294" y="68"/>
                  </a:lnTo>
                  <a:lnTo>
                    <a:pt x="287" y="66"/>
                  </a:lnTo>
                  <a:lnTo>
                    <a:pt x="282" y="63"/>
                  </a:lnTo>
                  <a:lnTo>
                    <a:pt x="277" y="57"/>
                  </a:lnTo>
                  <a:lnTo>
                    <a:pt x="271" y="51"/>
                  </a:lnTo>
                  <a:lnTo>
                    <a:pt x="266" y="41"/>
                  </a:lnTo>
                  <a:lnTo>
                    <a:pt x="262" y="31"/>
                  </a:lnTo>
                  <a:lnTo>
                    <a:pt x="257" y="17"/>
                  </a:lnTo>
                  <a:lnTo>
                    <a:pt x="253" y="0"/>
                  </a:lnTo>
                  <a:lnTo>
                    <a:pt x="245" y="3"/>
                  </a:lnTo>
                  <a:lnTo>
                    <a:pt x="238" y="7"/>
                  </a:lnTo>
                  <a:lnTo>
                    <a:pt x="232" y="14"/>
                  </a:lnTo>
                  <a:lnTo>
                    <a:pt x="228" y="19"/>
                  </a:lnTo>
                  <a:lnTo>
                    <a:pt x="222" y="25"/>
                  </a:lnTo>
                  <a:lnTo>
                    <a:pt x="217" y="30"/>
                  </a:lnTo>
                  <a:lnTo>
                    <a:pt x="215" y="32"/>
                  </a:lnTo>
                  <a:lnTo>
                    <a:pt x="212" y="34"/>
                  </a:lnTo>
                  <a:lnTo>
                    <a:pt x="208" y="35"/>
                  </a:lnTo>
                  <a:lnTo>
                    <a:pt x="205" y="35"/>
                  </a:lnTo>
                  <a:lnTo>
                    <a:pt x="192" y="35"/>
                  </a:lnTo>
                  <a:lnTo>
                    <a:pt x="180" y="35"/>
                  </a:lnTo>
                  <a:lnTo>
                    <a:pt x="166" y="35"/>
                  </a:lnTo>
                  <a:lnTo>
                    <a:pt x="153" y="35"/>
                  </a:lnTo>
                  <a:lnTo>
                    <a:pt x="144" y="34"/>
                  </a:lnTo>
                  <a:lnTo>
                    <a:pt x="136" y="31"/>
                  </a:lnTo>
                  <a:lnTo>
                    <a:pt x="129" y="27"/>
                  </a:lnTo>
                  <a:lnTo>
                    <a:pt x="123" y="23"/>
                  </a:lnTo>
                  <a:lnTo>
                    <a:pt x="113" y="35"/>
                  </a:lnTo>
                  <a:lnTo>
                    <a:pt x="103" y="47"/>
                  </a:lnTo>
                  <a:lnTo>
                    <a:pt x="95" y="58"/>
                  </a:lnTo>
                  <a:lnTo>
                    <a:pt x="87" y="70"/>
                  </a:lnTo>
                  <a:lnTo>
                    <a:pt x="73" y="92"/>
                  </a:lnTo>
                  <a:lnTo>
                    <a:pt x="62" y="114"/>
                  </a:lnTo>
                  <a:lnTo>
                    <a:pt x="49" y="133"/>
                  </a:lnTo>
                  <a:lnTo>
                    <a:pt x="35" y="151"/>
                  </a:lnTo>
                  <a:lnTo>
                    <a:pt x="28" y="159"/>
                  </a:lnTo>
                  <a:lnTo>
                    <a:pt x="19" y="168"/>
                  </a:lnTo>
                  <a:lnTo>
                    <a:pt x="9" y="175"/>
                  </a:lnTo>
                  <a:lnTo>
                    <a:pt x="0" y="182"/>
                  </a:lnTo>
                  <a:lnTo>
                    <a:pt x="11" y="184"/>
                  </a:lnTo>
                  <a:lnTo>
                    <a:pt x="21" y="187"/>
                  </a:lnTo>
                  <a:lnTo>
                    <a:pt x="31" y="190"/>
                  </a:lnTo>
                  <a:lnTo>
                    <a:pt x="38" y="193"/>
                  </a:lnTo>
                  <a:lnTo>
                    <a:pt x="46" y="197"/>
                  </a:lnTo>
                  <a:lnTo>
                    <a:pt x="52" y="201"/>
                  </a:lnTo>
                  <a:lnTo>
                    <a:pt x="57" y="205"/>
                  </a:lnTo>
                  <a:lnTo>
                    <a:pt x="62" y="209"/>
                  </a:lnTo>
                  <a:lnTo>
                    <a:pt x="71" y="219"/>
                  </a:lnTo>
                  <a:lnTo>
                    <a:pt x="79" y="231"/>
                  </a:lnTo>
                  <a:lnTo>
                    <a:pt x="86" y="243"/>
                  </a:lnTo>
                  <a:lnTo>
                    <a:pt x="94" y="258"/>
                  </a:lnTo>
                  <a:lnTo>
                    <a:pt x="98" y="265"/>
                  </a:lnTo>
                  <a:lnTo>
                    <a:pt x="103" y="270"/>
                  </a:lnTo>
                  <a:lnTo>
                    <a:pt x="108" y="274"/>
                  </a:lnTo>
                  <a:lnTo>
                    <a:pt x="115" y="278"/>
                  </a:lnTo>
                  <a:lnTo>
                    <a:pt x="130" y="286"/>
                  </a:lnTo>
                  <a:lnTo>
                    <a:pt x="145" y="294"/>
                  </a:lnTo>
                  <a:lnTo>
                    <a:pt x="152" y="300"/>
                  </a:lnTo>
                  <a:lnTo>
                    <a:pt x="158" y="305"/>
                  </a:lnTo>
                  <a:lnTo>
                    <a:pt x="165" y="313"/>
                  </a:lnTo>
                  <a:lnTo>
                    <a:pt x="171" y="321"/>
                  </a:lnTo>
                  <a:lnTo>
                    <a:pt x="175" y="331"/>
                  </a:lnTo>
                  <a:lnTo>
                    <a:pt x="179" y="341"/>
                  </a:lnTo>
                  <a:lnTo>
                    <a:pt x="182" y="355"/>
                  </a:lnTo>
                  <a:lnTo>
                    <a:pt x="182" y="370"/>
                  </a:lnTo>
                  <a:lnTo>
                    <a:pt x="181" y="380"/>
                  </a:lnTo>
                  <a:lnTo>
                    <a:pt x="179" y="387"/>
                  </a:lnTo>
                  <a:lnTo>
                    <a:pt x="174" y="396"/>
                  </a:lnTo>
                  <a:lnTo>
                    <a:pt x="170" y="404"/>
                  </a:lnTo>
                  <a:lnTo>
                    <a:pt x="166" y="413"/>
                  </a:lnTo>
                  <a:lnTo>
                    <a:pt x="163" y="421"/>
                  </a:lnTo>
                  <a:lnTo>
                    <a:pt x="159" y="431"/>
                  </a:lnTo>
                  <a:lnTo>
                    <a:pt x="158" y="441"/>
                  </a:lnTo>
                  <a:lnTo>
                    <a:pt x="159" y="455"/>
                  </a:lnTo>
                  <a:lnTo>
                    <a:pt x="162" y="468"/>
                  </a:lnTo>
                  <a:lnTo>
                    <a:pt x="166" y="479"/>
                  </a:lnTo>
                  <a:lnTo>
                    <a:pt x="170" y="488"/>
                  </a:lnTo>
                  <a:lnTo>
                    <a:pt x="176" y="497"/>
                  </a:lnTo>
                  <a:lnTo>
                    <a:pt x="183" y="504"/>
                  </a:lnTo>
                  <a:lnTo>
                    <a:pt x="189" y="511"/>
                  </a:lnTo>
                  <a:lnTo>
                    <a:pt x="197" y="518"/>
                  </a:lnTo>
                  <a:lnTo>
                    <a:pt x="204" y="524"/>
                  </a:lnTo>
                  <a:lnTo>
                    <a:pt x="211" y="532"/>
                  </a:lnTo>
                  <a:lnTo>
                    <a:pt x="217" y="539"/>
                  </a:lnTo>
                  <a:lnTo>
                    <a:pt x="223" y="547"/>
                  </a:lnTo>
                  <a:lnTo>
                    <a:pt x="228" y="556"/>
                  </a:lnTo>
                  <a:lnTo>
                    <a:pt x="232" y="568"/>
                  </a:lnTo>
                  <a:lnTo>
                    <a:pt x="234" y="580"/>
                  </a:lnTo>
                  <a:lnTo>
                    <a:pt x="235" y="594"/>
                  </a:lnTo>
                  <a:lnTo>
                    <a:pt x="235" y="599"/>
                  </a:lnTo>
                  <a:lnTo>
                    <a:pt x="234" y="602"/>
                  </a:lnTo>
                  <a:lnTo>
                    <a:pt x="232" y="606"/>
                  </a:lnTo>
                  <a:lnTo>
                    <a:pt x="230" y="609"/>
                  </a:lnTo>
                  <a:lnTo>
                    <a:pt x="224" y="616"/>
                  </a:lnTo>
                  <a:lnTo>
                    <a:pt x="217" y="621"/>
                  </a:lnTo>
                  <a:lnTo>
                    <a:pt x="211" y="627"/>
                  </a:lnTo>
                  <a:lnTo>
                    <a:pt x="205" y="635"/>
                  </a:lnTo>
                  <a:lnTo>
                    <a:pt x="203" y="639"/>
                  </a:lnTo>
                  <a:lnTo>
                    <a:pt x="201" y="643"/>
                  </a:lnTo>
                  <a:lnTo>
                    <a:pt x="200" y="648"/>
                  </a:lnTo>
                  <a:lnTo>
                    <a:pt x="200" y="653"/>
                  </a:lnTo>
                  <a:lnTo>
                    <a:pt x="200" y="659"/>
                  </a:lnTo>
                  <a:lnTo>
                    <a:pt x="202" y="665"/>
                  </a:lnTo>
                  <a:lnTo>
                    <a:pt x="204" y="668"/>
                  </a:lnTo>
                  <a:lnTo>
                    <a:pt x="207" y="671"/>
                  </a:lnTo>
                  <a:lnTo>
                    <a:pt x="211" y="674"/>
                  </a:lnTo>
                  <a:lnTo>
                    <a:pt x="215" y="675"/>
                  </a:lnTo>
                  <a:lnTo>
                    <a:pt x="219" y="676"/>
                  </a:lnTo>
                  <a:lnTo>
                    <a:pt x="223" y="676"/>
                  </a:lnTo>
                  <a:lnTo>
                    <a:pt x="226" y="676"/>
                  </a:lnTo>
                  <a:lnTo>
                    <a:pt x="230" y="675"/>
                  </a:lnTo>
                  <a:lnTo>
                    <a:pt x="232" y="674"/>
                  </a:lnTo>
                  <a:lnTo>
                    <a:pt x="235" y="672"/>
                  </a:lnTo>
                  <a:lnTo>
                    <a:pt x="239" y="668"/>
                  </a:lnTo>
                  <a:lnTo>
                    <a:pt x="244" y="661"/>
                  </a:lnTo>
                  <a:lnTo>
                    <a:pt x="249" y="656"/>
                  </a:lnTo>
                  <a:lnTo>
                    <a:pt x="253" y="652"/>
                  </a:lnTo>
                  <a:lnTo>
                    <a:pt x="255" y="650"/>
                  </a:lnTo>
                  <a:lnTo>
                    <a:pt x="258" y="649"/>
                  </a:lnTo>
                  <a:lnTo>
                    <a:pt x="262" y="648"/>
                  </a:lnTo>
                  <a:lnTo>
                    <a:pt x="265" y="648"/>
                  </a:lnTo>
                  <a:lnTo>
                    <a:pt x="286" y="648"/>
                  </a:lnTo>
                  <a:lnTo>
                    <a:pt x="300" y="648"/>
                  </a:lnTo>
                  <a:lnTo>
                    <a:pt x="309" y="648"/>
                  </a:lnTo>
                  <a:lnTo>
                    <a:pt x="318" y="648"/>
                  </a:lnTo>
                  <a:lnTo>
                    <a:pt x="327" y="647"/>
                  </a:lnTo>
                  <a:lnTo>
                    <a:pt x="335" y="644"/>
                  </a:lnTo>
                  <a:lnTo>
                    <a:pt x="345" y="641"/>
                  </a:lnTo>
                  <a:lnTo>
                    <a:pt x="354" y="638"/>
                  </a:lnTo>
                  <a:lnTo>
                    <a:pt x="365" y="635"/>
                  </a:lnTo>
                  <a:lnTo>
                    <a:pt x="375" y="633"/>
                  </a:lnTo>
                  <a:lnTo>
                    <a:pt x="387" y="631"/>
                  </a:lnTo>
                  <a:lnTo>
                    <a:pt x="400" y="630"/>
                  </a:lnTo>
                  <a:lnTo>
                    <a:pt x="411" y="631"/>
                  </a:lnTo>
                  <a:lnTo>
                    <a:pt x="419" y="633"/>
                  </a:lnTo>
                  <a:lnTo>
                    <a:pt x="428" y="635"/>
                  </a:lnTo>
                  <a:lnTo>
                    <a:pt x="436" y="638"/>
                  </a:lnTo>
                  <a:lnTo>
                    <a:pt x="445" y="641"/>
                  </a:lnTo>
                  <a:lnTo>
                    <a:pt x="454" y="644"/>
                  </a:lnTo>
                  <a:lnTo>
                    <a:pt x="465" y="647"/>
                  </a:lnTo>
                  <a:lnTo>
                    <a:pt x="477" y="648"/>
                  </a:lnTo>
                  <a:lnTo>
                    <a:pt x="488" y="647"/>
                  </a:lnTo>
                  <a:lnTo>
                    <a:pt x="499" y="646"/>
                  </a:lnTo>
                  <a:lnTo>
                    <a:pt x="508" y="643"/>
                  </a:lnTo>
                  <a:lnTo>
                    <a:pt x="518" y="640"/>
                  </a:lnTo>
                  <a:lnTo>
                    <a:pt x="525" y="637"/>
                  </a:lnTo>
                  <a:lnTo>
                    <a:pt x="533" y="633"/>
                  </a:lnTo>
                  <a:lnTo>
                    <a:pt x="539" y="627"/>
                  </a:lnTo>
                  <a:lnTo>
                    <a:pt x="545" y="621"/>
                  </a:lnTo>
                  <a:lnTo>
                    <a:pt x="550" y="615"/>
                  </a:lnTo>
                  <a:lnTo>
                    <a:pt x="554" y="607"/>
                  </a:lnTo>
                  <a:lnTo>
                    <a:pt x="557" y="599"/>
                  </a:lnTo>
                  <a:lnTo>
                    <a:pt x="561" y="590"/>
                  </a:lnTo>
                  <a:lnTo>
                    <a:pt x="563" y="581"/>
                  </a:lnTo>
                  <a:lnTo>
                    <a:pt x="564" y="570"/>
                  </a:lnTo>
                  <a:lnTo>
                    <a:pt x="565" y="559"/>
                  </a:lnTo>
                  <a:lnTo>
                    <a:pt x="565" y="548"/>
                  </a:lnTo>
                  <a:lnTo>
                    <a:pt x="564" y="533"/>
                  </a:lnTo>
                  <a:lnTo>
                    <a:pt x="561" y="520"/>
                  </a:lnTo>
                  <a:lnTo>
                    <a:pt x="556" y="507"/>
                  </a:lnTo>
                  <a:lnTo>
                    <a:pt x="550" y="496"/>
                  </a:lnTo>
                  <a:lnTo>
                    <a:pt x="535" y="471"/>
                  </a:lnTo>
                  <a:lnTo>
                    <a:pt x="518" y="449"/>
                  </a:lnTo>
                  <a:lnTo>
                    <a:pt x="509" y="437"/>
                  </a:lnTo>
                  <a:lnTo>
                    <a:pt x="501" y="425"/>
                  </a:lnTo>
                  <a:lnTo>
                    <a:pt x="492" y="413"/>
                  </a:lnTo>
                  <a:lnTo>
                    <a:pt x="485" y="400"/>
                  </a:lnTo>
                  <a:lnTo>
                    <a:pt x="480" y="386"/>
                  </a:lnTo>
                  <a:lnTo>
                    <a:pt x="474" y="372"/>
                  </a:lnTo>
                  <a:lnTo>
                    <a:pt x="472" y="357"/>
                  </a:lnTo>
                  <a:lnTo>
                    <a:pt x="471" y="341"/>
                  </a:lnTo>
                  <a:lnTo>
                    <a:pt x="471" y="328"/>
                  </a:lnTo>
                  <a:lnTo>
                    <a:pt x="473" y="317"/>
                  </a:lnTo>
                  <a:lnTo>
                    <a:pt x="477" y="306"/>
                  </a:lnTo>
                  <a:lnTo>
                    <a:pt x="481" y="297"/>
                  </a:lnTo>
                  <a:lnTo>
                    <a:pt x="485" y="288"/>
                  </a:lnTo>
                  <a:lnTo>
                    <a:pt x="490" y="280"/>
                  </a:lnTo>
                  <a:lnTo>
                    <a:pt x="497" y="271"/>
                  </a:lnTo>
                  <a:lnTo>
                    <a:pt x="503" y="264"/>
                  </a:lnTo>
                  <a:lnTo>
                    <a:pt x="517" y="249"/>
                  </a:lnTo>
                  <a:lnTo>
                    <a:pt x="531" y="234"/>
                  </a:lnTo>
                  <a:lnTo>
                    <a:pt x="537" y="226"/>
                  </a:lnTo>
                  <a:lnTo>
                    <a:pt x="542" y="218"/>
                  </a:lnTo>
                  <a:lnTo>
                    <a:pt x="549" y="209"/>
                  </a:lnTo>
                  <a:lnTo>
                    <a:pt x="553" y="200"/>
                  </a:lnTo>
                  <a:lnTo>
                    <a:pt x="559" y="18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869952" y="3757625"/>
              <a:ext cx="298451" cy="357189"/>
            </a:xfrm>
            <a:custGeom>
              <a:avLst/>
              <a:gdLst/>
              <a:ahLst/>
              <a:cxnLst>
                <a:cxn ang="0">
                  <a:pos x="538" y="138"/>
                </a:cxn>
                <a:cxn ang="0">
                  <a:pos x="512" y="110"/>
                </a:cxn>
                <a:cxn ang="0">
                  <a:pos x="477" y="100"/>
                </a:cxn>
                <a:cxn ang="0">
                  <a:pos x="440" y="107"/>
                </a:cxn>
                <a:cxn ang="0">
                  <a:pos x="413" y="122"/>
                </a:cxn>
                <a:cxn ang="0">
                  <a:pos x="395" y="121"/>
                </a:cxn>
                <a:cxn ang="0">
                  <a:pos x="380" y="104"/>
                </a:cxn>
                <a:cxn ang="0">
                  <a:pos x="353" y="82"/>
                </a:cxn>
                <a:cxn ang="0">
                  <a:pos x="307" y="71"/>
                </a:cxn>
                <a:cxn ang="0">
                  <a:pos x="277" y="57"/>
                </a:cxn>
                <a:cxn ang="0">
                  <a:pos x="257" y="17"/>
                </a:cxn>
                <a:cxn ang="0">
                  <a:pos x="232" y="14"/>
                </a:cxn>
                <a:cxn ang="0">
                  <a:pos x="215" y="32"/>
                </a:cxn>
                <a:cxn ang="0">
                  <a:pos x="192" y="35"/>
                </a:cxn>
                <a:cxn ang="0">
                  <a:pos x="144" y="34"/>
                </a:cxn>
                <a:cxn ang="0">
                  <a:pos x="113" y="35"/>
                </a:cxn>
                <a:cxn ang="0">
                  <a:pos x="73" y="92"/>
                </a:cxn>
                <a:cxn ang="0">
                  <a:pos x="28" y="159"/>
                </a:cxn>
                <a:cxn ang="0">
                  <a:pos x="11" y="184"/>
                </a:cxn>
                <a:cxn ang="0">
                  <a:pos x="46" y="197"/>
                </a:cxn>
                <a:cxn ang="0">
                  <a:pos x="71" y="219"/>
                </a:cxn>
                <a:cxn ang="0">
                  <a:pos x="98" y="265"/>
                </a:cxn>
                <a:cxn ang="0">
                  <a:pos x="130" y="286"/>
                </a:cxn>
                <a:cxn ang="0">
                  <a:pos x="165" y="313"/>
                </a:cxn>
                <a:cxn ang="0">
                  <a:pos x="182" y="355"/>
                </a:cxn>
                <a:cxn ang="0">
                  <a:pos x="174" y="396"/>
                </a:cxn>
                <a:cxn ang="0">
                  <a:pos x="159" y="431"/>
                </a:cxn>
                <a:cxn ang="0">
                  <a:pos x="166" y="479"/>
                </a:cxn>
                <a:cxn ang="0">
                  <a:pos x="189" y="511"/>
                </a:cxn>
                <a:cxn ang="0">
                  <a:pos x="217" y="539"/>
                </a:cxn>
                <a:cxn ang="0">
                  <a:pos x="234" y="580"/>
                </a:cxn>
                <a:cxn ang="0">
                  <a:pos x="232" y="606"/>
                </a:cxn>
                <a:cxn ang="0">
                  <a:pos x="211" y="627"/>
                </a:cxn>
                <a:cxn ang="0">
                  <a:pos x="200" y="648"/>
                </a:cxn>
                <a:cxn ang="0">
                  <a:pos x="204" y="668"/>
                </a:cxn>
                <a:cxn ang="0">
                  <a:pos x="219" y="676"/>
                </a:cxn>
                <a:cxn ang="0">
                  <a:pos x="232" y="674"/>
                </a:cxn>
                <a:cxn ang="0">
                  <a:pos x="249" y="656"/>
                </a:cxn>
                <a:cxn ang="0">
                  <a:pos x="262" y="648"/>
                </a:cxn>
                <a:cxn ang="0">
                  <a:pos x="309" y="648"/>
                </a:cxn>
                <a:cxn ang="0">
                  <a:pos x="345" y="641"/>
                </a:cxn>
                <a:cxn ang="0">
                  <a:pos x="387" y="631"/>
                </a:cxn>
                <a:cxn ang="0">
                  <a:pos x="428" y="635"/>
                </a:cxn>
                <a:cxn ang="0">
                  <a:pos x="465" y="647"/>
                </a:cxn>
                <a:cxn ang="0">
                  <a:pos x="508" y="643"/>
                </a:cxn>
                <a:cxn ang="0">
                  <a:pos x="539" y="627"/>
                </a:cxn>
                <a:cxn ang="0">
                  <a:pos x="557" y="599"/>
                </a:cxn>
                <a:cxn ang="0">
                  <a:pos x="565" y="559"/>
                </a:cxn>
                <a:cxn ang="0">
                  <a:pos x="556" y="507"/>
                </a:cxn>
                <a:cxn ang="0">
                  <a:pos x="509" y="437"/>
                </a:cxn>
                <a:cxn ang="0">
                  <a:pos x="480" y="386"/>
                </a:cxn>
                <a:cxn ang="0">
                  <a:pos x="471" y="328"/>
                </a:cxn>
                <a:cxn ang="0">
                  <a:pos x="485" y="288"/>
                </a:cxn>
                <a:cxn ang="0">
                  <a:pos x="517" y="249"/>
                </a:cxn>
                <a:cxn ang="0">
                  <a:pos x="549" y="209"/>
                </a:cxn>
                <a:cxn ang="0">
                  <a:pos x="559" y="182"/>
                </a:cxn>
              </a:cxnLst>
              <a:rect l="0" t="0" r="r" b="b"/>
              <a:pathLst>
                <a:path w="565" h="676">
                  <a:moveTo>
                    <a:pt x="559" y="182"/>
                  </a:moveTo>
                  <a:lnTo>
                    <a:pt x="553" y="167"/>
                  </a:lnTo>
                  <a:lnTo>
                    <a:pt x="546" y="152"/>
                  </a:lnTo>
                  <a:lnTo>
                    <a:pt x="538" y="138"/>
                  </a:lnTo>
                  <a:lnTo>
                    <a:pt x="530" y="125"/>
                  </a:lnTo>
                  <a:lnTo>
                    <a:pt x="524" y="120"/>
                  </a:lnTo>
                  <a:lnTo>
                    <a:pt x="518" y="115"/>
                  </a:lnTo>
                  <a:lnTo>
                    <a:pt x="512" y="110"/>
                  </a:lnTo>
                  <a:lnTo>
                    <a:pt x="504" y="106"/>
                  </a:lnTo>
                  <a:lnTo>
                    <a:pt x="496" y="104"/>
                  </a:lnTo>
                  <a:lnTo>
                    <a:pt x="487" y="102"/>
                  </a:lnTo>
                  <a:lnTo>
                    <a:pt x="477" y="100"/>
                  </a:lnTo>
                  <a:lnTo>
                    <a:pt x="465" y="100"/>
                  </a:lnTo>
                  <a:lnTo>
                    <a:pt x="456" y="101"/>
                  </a:lnTo>
                  <a:lnTo>
                    <a:pt x="448" y="103"/>
                  </a:lnTo>
                  <a:lnTo>
                    <a:pt x="440" y="107"/>
                  </a:lnTo>
                  <a:lnTo>
                    <a:pt x="433" y="111"/>
                  </a:lnTo>
                  <a:lnTo>
                    <a:pt x="427" y="116"/>
                  </a:lnTo>
                  <a:lnTo>
                    <a:pt x="419" y="119"/>
                  </a:lnTo>
                  <a:lnTo>
                    <a:pt x="413" y="122"/>
                  </a:lnTo>
                  <a:lnTo>
                    <a:pt x="406" y="123"/>
                  </a:lnTo>
                  <a:lnTo>
                    <a:pt x="402" y="123"/>
                  </a:lnTo>
                  <a:lnTo>
                    <a:pt x="398" y="122"/>
                  </a:lnTo>
                  <a:lnTo>
                    <a:pt x="395" y="121"/>
                  </a:lnTo>
                  <a:lnTo>
                    <a:pt x="392" y="119"/>
                  </a:lnTo>
                  <a:lnTo>
                    <a:pt x="387" y="115"/>
                  </a:lnTo>
                  <a:lnTo>
                    <a:pt x="383" y="109"/>
                  </a:lnTo>
                  <a:lnTo>
                    <a:pt x="380" y="104"/>
                  </a:lnTo>
                  <a:lnTo>
                    <a:pt x="375" y="99"/>
                  </a:lnTo>
                  <a:lnTo>
                    <a:pt x="370" y="92"/>
                  </a:lnTo>
                  <a:lnTo>
                    <a:pt x="365" y="88"/>
                  </a:lnTo>
                  <a:lnTo>
                    <a:pt x="353" y="82"/>
                  </a:lnTo>
                  <a:lnTo>
                    <a:pt x="342" y="77"/>
                  </a:lnTo>
                  <a:lnTo>
                    <a:pt x="332" y="75"/>
                  </a:lnTo>
                  <a:lnTo>
                    <a:pt x="323" y="73"/>
                  </a:lnTo>
                  <a:lnTo>
                    <a:pt x="307" y="71"/>
                  </a:lnTo>
                  <a:lnTo>
                    <a:pt x="294" y="68"/>
                  </a:lnTo>
                  <a:lnTo>
                    <a:pt x="287" y="66"/>
                  </a:lnTo>
                  <a:lnTo>
                    <a:pt x="282" y="63"/>
                  </a:lnTo>
                  <a:lnTo>
                    <a:pt x="277" y="57"/>
                  </a:lnTo>
                  <a:lnTo>
                    <a:pt x="271" y="51"/>
                  </a:lnTo>
                  <a:lnTo>
                    <a:pt x="266" y="41"/>
                  </a:lnTo>
                  <a:lnTo>
                    <a:pt x="262" y="31"/>
                  </a:lnTo>
                  <a:lnTo>
                    <a:pt x="257" y="17"/>
                  </a:lnTo>
                  <a:lnTo>
                    <a:pt x="253" y="0"/>
                  </a:lnTo>
                  <a:lnTo>
                    <a:pt x="245" y="3"/>
                  </a:lnTo>
                  <a:lnTo>
                    <a:pt x="238" y="7"/>
                  </a:lnTo>
                  <a:lnTo>
                    <a:pt x="232" y="14"/>
                  </a:lnTo>
                  <a:lnTo>
                    <a:pt x="228" y="19"/>
                  </a:lnTo>
                  <a:lnTo>
                    <a:pt x="222" y="25"/>
                  </a:lnTo>
                  <a:lnTo>
                    <a:pt x="217" y="30"/>
                  </a:lnTo>
                  <a:lnTo>
                    <a:pt x="215" y="32"/>
                  </a:lnTo>
                  <a:lnTo>
                    <a:pt x="212" y="34"/>
                  </a:lnTo>
                  <a:lnTo>
                    <a:pt x="208" y="35"/>
                  </a:lnTo>
                  <a:lnTo>
                    <a:pt x="205" y="35"/>
                  </a:lnTo>
                  <a:lnTo>
                    <a:pt x="192" y="35"/>
                  </a:lnTo>
                  <a:lnTo>
                    <a:pt x="180" y="35"/>
                  </a:lnTo>
                  <a:lnTo>
                    <a:pt x="166" y="35"/>
                  </a:lnTo>
                  <a:lnTo>
                    <a:pt x="153" y="35"/>
                  </a:lnTo>
                  <a:lnTo>
                    <a:pt x="144" y="34"/>
                  </a:lnTo>
                  <a:lnTo>
                    <a:pt x="136" y="31"/>
                  </a:lnTo>
                  <a:lnTo>
                    <a:pt x="129" y="27"/>
                  </a:lnTo>
                  <a:lnTo>
                    <a:pt x="123" y="23"/>
                  </a:lnTo>
                  <a:lnTo>
                    <a:pt x="113" y="35"/>
                  </a:lnTo>
                  <a:lnTo>
                    <a:pt x="103" y="47"/>
                  </a:lnTo>
                  <a:lnTo>
                    <a:pt x="95" y="58"/>
                  </a:lnTo>
                  <a:lnTo>
                    <a:pt x="87" y="70"/>
                  </a:lnTo>
                  <a:lnTo>
                    <a:pt x="73" y="92"/>
                  </a:lnTo>
                  <a:lnTo>
                    <a:pt x="62" y="114"/>
                  </a:lnTo>
                  <a:lnTo>
                    <a:pt x="49" y="133"/>
                  </a:lnTo>
                  <a:lnTo>
                    <a:pt x="35" y="151"/>
                  </a:lnTo>
                  <a:lnTo>
                    <a:pt x="28" y="159"/>
                  </a:lnTo>
                  <a:lnTo>
                    <a:pt x="19" y="168"/>
                  </a:lnTo>
                  <a:lnTo>
                    <a:pt x="9" y="175"/>
                  </a:lnTo>
                  <a:lnTo>
                    <a:pt x="0" y="182"/>
                  </a:lnTo>
                  <a:lnTo>
                    <a:pt x="11" y="184"/>
                  </a:lnTo>
                  <a:lnTo>
                    <a:pt x="21" y="187"/>
                  </a:lnTo>
                  <a:lnTo>
                    <a:pt x="31" y="190"/>
                  </a:lnTo>
                  <a:lnTo>
                    <a:pt x="38" y="193"/>
                  </a:lnTo>
                  <a:lnTo>
                    <a:pt x="46" y="197"/>
                  </a:lnTo>
                  <a:lnTo>
                    <a:pt x="52" y="201"/>
                  </a:lnTo>
                  <a:lnTo>
                    <a:pt x="57" y="205"/>
                  </a:lnTo>
                  <a:lnTo>
                    <a:pt x="62" y="209"/>
                  </a:lnTo>
                  <a:lnTo>
                    <a:pt x="71" y="219"/>
                  </a:lnTo>
                  <a:lnTo>
                    <a:pt x="79" y="231"/>
                  </a:lnTo>
                  <a:lnTo>
                    <a:pt x="86" y="243"/>
                  </a:lnTo>
                  <a:lnTo>
                    <a:pt x="94" y="258"/>
                  </a:lnTo>
                  <a:lnTo>
                    <a:pt x="98" y="265"/>
                  </a:lnTo>
                  <a:lnTo>
                    <a:pt x="103" y="270"/>
                  </a:lnTo>
                  <a:lnTo>
                    <a:pt x="108" y="274"/>
                  </a:lnTo>
                  <a:lnTo>
                    <a:pt x="115" y="278"/>
                  </a:lnTo>
                  <a:lnTo>
                    <a:pt x="130" y="286"/>
                  </a:lnTo>
                  <a:lnTo>
                    <a:pt x="145" y="294"/>
                  </a:lnTo>
                  <a:lnTo>
                    <a:pt x="152" y="300"/>
                  </a:lnTo>
                  <a:lnTo>
                    <a:pt x="158" y="305"/>
                  </a:lnTo>
                  <a:lnTo>
                    <a:pt x="165" y="313"/>
                  </a:lnTo>
                  <a:lnTo>
                    <a:pt x="171" y="321"/>
                  </a:lnTo>
                  <a:lnTo>
                    <a:pt x="175" y="331"/>
                  </a:lnTo>
                  <a:lnTo>
                    <a:pt x="179" y="341"/>
                  </a:lnTo>
                  <a:lnTo>
                    <a:pt x="182" y="355"/>
                  </a:lnTo>
                  <a:lnTo>
                    <a:pt x="182" y="370"/>
                  </a:lnTo>
                  <a:lnTo>
                    <a:pt x="181" y="380"/>
                  </a:lnTo>
                  <a:lnTo>
                    <a:pt x="179" y="387"/>
                  </a:lnTo>
                  <a:lnTo>
                    <a:pt x="174" y="396"/>
                  </a:lnTo>
                  <a:lnTo>
                    <a:pt x="170" y="404"/>
                  </a:lnTo>
                  <a:lnTo>
                    <a:pt x="166" y="413"/>
                  </a:lnTo>
                  <a:lnTo>
                    <a:pt x="163" y="421"/>
                  </a:lnTo>
                  <a:lnTo>
                    <a:pt x="159" y="431"/>
                  </a:lnTo>
                  <a:lnTo>
                    <a:pt x="158" y="441"/>
                  </a:lnTo>
                  <a:lnTo>
                    <a:pt x="159" y="455"/>
                  </a:lnTo>
                  <a:lnTo>
                    <a:pt x="162" y="468"/>
                  </a:lnTo>
                  <a:lnTo>
                    <a:pt x="166" y="479"/>
                  </a:lnTo>
                  <a:lnTo>
                    <a:pt x="170" y="488"/>
                  </a:lnTo>
                  <a:lnTo>
                    <a:pt x="176" y="497"/>
                  </a:lnTo>
                  <a:lnTo>
                    <a:pt x="183" y="504"/>
                  </a:lnTo>
                  <a:lnTo>
                    <a:pt x="189" y="511"/>
                  </a:lnTo>
                  <a:lnTo>
                    <a:pt x="197" y="518"/>
                  </a:lnTo>
                  <a:lnTo>
                    <a:pt x="204" y="524"/>
                  </a:lnTo>
                  <a:lnTo>
                    <a:pt x="211" y="532"/>
                  </a:lnTo>
                  <a:lnTo>
                    <a:pt x="217" y="539"/>
                  </a:lnTo>
                  <a:lnTo>
                    <a:pt x="223" y="547"/>
                  </a:lnTo>
                  <a:lnTo>
                    <a:pt x="228" y="556"/>
                  </a:lnTo>
                  <a:lnTo>
                    <a:pt x="232" y="568"/>
                  </a:lnTo>
                  <a:lnTo>
                    <a:pt x="234" y="580"/>
                  </a:lnTo>
                  <a:lnTo>
                    <a:pt x="235" y="594"/>
                  </a:lnTo>
                  <a:lnTo>
                    <a:pt x="235" y="599"/>
                  </a:lnTo>
                  <a:lnTo>
                    <a:pt x="234" y="602"/>
                  </a:lnTo>
                  <a:lnTo>
                    <a:pt x="232" y="606"/>
                  </a:lnTo>
                  <a:lnTo>
                    <a:pt x="230" y="609"/>
                  </a:lnTo>
                  <a:lnTo>
                    <a:pt x="224" y="616"/>
                  </a:lnTo>
                  <a:lnTo>
                    <a:pt x="217" y="621"/>
                  </a:lnTo>
                  <a:lnTo>
                    <a:pt x="211" y="627"/>
                  </a:lnTo>
                  <a:lnTo>
                    <a:pt x="205" y="635"/>
                  </a:lnTo>
                  <a:lnTo>
                    <a:pt x="203" y="639"/>
                  </a:lnTo>
                  <a:lnTo>
                    <a:pt x="201" y="643"/>
                  </a:lnTo>
                  <a:lnTo>
                    <a:pt x="200" y="648"/>
                  </a:lnTo>
                  <a:lnTo>
                    <a:pt x="200" y="653"/>
                  </a:lnTo>
                  <a:lnTo>
                    <a:pt x="200" y="659"/>
                  </a:lnTo>
                  <a:lnTo>
                    <a:pt x="202" y="665"/>
                  </a:lnTo>
                  <a:lnTo>
                    <a:pt x="204" y="668"/>
                  </a:lnTo>
                  <a:lnTo>
                    <a:pt x="207" y="671"/>
                  </a:lnTo>
                  <a:lnTo>
                    <a:pt x="211" y="674"/>
                  </a:lnTo>
                  <a:lnTo>
                    <a:pt x="215" y="675"/>
                  </a:lnTo>
                  <a:lnTo>
                    <a:pt x="219" y="676"/>
                  </a:lnTo>
                  <a:lnTo>
                    <a:pt x="223" y="676"/>
                  </a:lnTo>
                  <a:lnTo>
                    <a:pt x="226" y="676"/>
                  </a:lnTo>
                  <a:lnTo>
                    <a:pt x="230" y="675"/>
                  </a:lnTo>
                  <a:lnTo>
                    <a:pt x="232" y="674"/>
                  </a:lnTo>
                  <a:lnTo>
                    <a:pt x="235" y="672"/>
                  </a:lnTo>
                  <a:lnTo>
                    <a:pt x="239" y="668"/>
                  </a:lnTo>
                  <a:lnTo>
                    <a:pt x="244" y="661"/>
                  </a:lnTo>
                  <a:lnTo>
                    <a:pt x="249" y="656"/>
                  </a:lnTo>
                  <a:lnTo>
                    <a:pt x="253" y="652"/>
                  </a:lnTo>
                  <a:lnTo>
                    <a:pt x="255" y="650"/>
                  </a:lnTo>
                  <a:lnTo>
                    <a:pt x="258" y="649"/>
                  </a:lnTo>
                  <a:lnTo>
                    <a:pt x="262" y="648"/>
                  </a:lnTo>
                  <a:lnTo>
                    <a:pt x="265" y="648"/>
                  </a:lnTo>
                  <a:lnTo>
                    <a:pt x="286" y="648"/>
                  </a:lnTo>
                  <a:lnTo>
                    <a:pt x="300" y="648"/>
                  </a:lnTo>
                  <a:lnTo>
                    <a:pt x="309" y="648"/>
                  </a:lnTo>
                  <a:lnTo>
                    <a:pt x="318" y="648"/>
                  </a:lnTo>
                  <a:lnTo>
                    <a:pt x="327" y="647"/>
                  </a:lnTo>
                  <a:lnTo>
                    <a:pt x="335" y="644"/>
                  </a:lnTo>
                  <a:lnTo>
                    <a:pt x="345" y="641"/>
                  </a:lnTo>
                  <a:lnTo>
                    <a:pt x="354" y="638"/>
                  </a:lnTo>
                  <a:lnTo>
                    <a:pt x="365" y="635"/>
                  </a:lnTo>
                  <a:lnTo>
                    <a:pt x="375" y="633"/>
                  </a:lnTo>
                  <a:lnTo>
                    <a:pt x="387" y="631"/>
                  </a:lnTo>
                  <a:lnTo>
                    <a:pt x="400" y="630"/>
                  </a:lnTo>
                  <a:lnTo>
                    <a:pt x="411" y="631"/>
                  </a:lnTo>
                  <a:lnTo>
                    <a:pt x="419" y="633"/>
                  </a:lnTo>
                  <a:lnTo>
                    <a:pt x="428" y="635"/>
                  </a:lnTo>
                  <a:lnTo>
                    <a:pt x="436" y="638"/>
                  </a:lnTo>
                  <a:lnTo>
                    <a:pt x="445" y="641"/>
                  </a:lnTo>
                  <a:lnTo>
                    <a:pt x="454" y="644"/>
                  </a:lnTo>
                  <a:lnTo>
                    <a:pt x="465" y="647"/>
                  </a:lnTo>
                  <a:lnTo>
                    <a:pt x="477" y="648"/>
                  </a:lnTo>
                  <a:lnTo>
                    <a:pt x="488" y="647"/>
                  </a:lnTo>
                  <a:lnTo>
                    <a:pt x="499" y="646"/>
                  </a:lnTo>
                  <a:lnTo>
                    <a:pt x="508" y="643"/>
                  </a:lnTo>
                  <a:lnTo>
                    <a:pt x="518" y="640"/>
                  </a:lnTo>
                  <a:lnTo>
                    <a:pt x="525" y="637"/>
                  </a:lnTo>
                  <a:lnTo>
                    <a:pt x="533" y="633"/>
                  </a:lnTo>
                  <a:lnTo>
                    <a:pt x="539" y="627"/>
                  </a:lnTo>
                  <a:lnTo>
                    <a:pt x="545" y="621"/>
                  </a:lnTo>
                  <a:lnTo>
                    <a:pt x="550" y="615"/>
                  </a:lnTo>
                  <a:lnTo>
                    <a:pt x="554" y="607"/>
                  </a:lnTo>
                  <a:lnTo>
                    <a:pt x="557" y="599"/>
                  </a:lnTo>
                  <a:lnTo>
                    <a:pt x="561" y="590"/>
                  </a:lnTo>
                  <a:lnTo>
                    <a:pt x="563" y="581"/>
                  </a:lnTo>
                  <a:lnTo>
                    <a:pt x="564" y="570"/>
                  </a:lnTo>
                  <a:lnTo>
                    <a:pt x="565" y="559"/>
                  </a:lnTo>
                  <a:lnTo>
                    <a:pt x="565" y="548"/>
                  </a:lnTo>
                  <a:lnTo>
                    <a:pt x="564" y="533"/>
                  </a:lnTo>
                  <a:lnTo>
                    <a:pt x="561" y="520"/>
                  </a:lnTo>
                  <a:lnTo>
                    <a:pt x="556" y="507"/>
                  </a:lnTo>
                  <a:lnTo>
                    <a:pt x="550" y="496"/>
                  </a:lnTo>
                  <a:lnTo>
                    <a:pt x="535" y="471"/>
                  </a:lnTo>
                  <a:lnTo>
                    <a:pt x="518" y="449"/>
                  </a:lnTo>
                  <a:lnTo>
                    <a:pt x="509" y="437"/>
                  </a:lnTo>
                  <a:lnTo>
                    <a:pt x="501" y="425"/>
                  </a:lnTo>
                  <a:lnTo>
                    <a:pt x="492" y="413"/>
                  </a:lnTo>
                  <a:lnTo>
                    <a:pt x="485" y="400"/>
                  </a:lnTo>
                  <a:lnTo>
                    <a:pt x="480" y="386"/>
                  </a:lnTo>
                  <a:lnTo>
                    <a:pt x="474" y="372"/>
                  </a:lnTo>
                  <a:lnTo>
                    <a:pt x="472" y="357"/>
                  </a:lnTo>
                  <a:lnTo>
                    <a:pt x="471" y="341"/>
                  </a:lnTo>
                  <a:lnTo>
                    <a:pt x="471" y="328"/>
                  </a:lnTo>
                  <a:lnTo>
                    <a:pt x="473" y="317"/>
                  </a:lnTo>
                  <a:lnTo>
                    <a:pt x="477" y="306"/>
                  </a:lnTo>
                  <a:lnTo>
                    <a:pt x="481" y="297"/>
                  </a:lnTo>
                  <a:lnTo>
                    <a:pt x="485" y="288"/>
                  </a:lnTo>
                  <a:lnTo>
                    <a:pt x="490" y="280"/>
                  </a:lnTo>
                  <a:lnTo>
                    <a:pt x="497" y="271"/>
                  </a:lnTo>
                  <a:lnTo>
                    <a:pt x="503" y="264"/>
                  </a:lnTo>
                  <a:lnTo>
                    <a:pt x="517" y="249"/>
                  </a:lnTo>
                  <a:lnTo>
                    <a:pt x="531" y="234"/>
                  </a:lnTo>
                  <a:lnTo>
                    <a:pt x="537" y="226"/>
                  </a:lnTo>
                  <a:lnTo>
                    <a:pt x="542" y="218"/>
                  </a:lnTo>
                  <a:lnTo>
                    <a:pt x="549" y="209"/>
                  </a:lnTo>
                  <a:lnTo>
                    <a:pt x="553" y="200"/>
                  </a:lnTo>
                  <a:lnTo>
                    <a:pt x="553" y="200"/>
                  </a:lnTo>
                  <a:lnTo>
                    <a:pt x="559" y="182"/>
                  </a:lnTo>
                  <a:lnTo>
                    <a:pt x="559" y="182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893764" y="4281502"/>
              <a:ext cx="246063" cy="285751"/>
            </a:xfrm>
            <a:custGeom>
              <a:avLst/>
              <a:gdLst/>
              <a:ahLst/>
              <a:cxnLst>
                <a:cxn ang="0">
                  <a:pos x="445" y="105"/>
                </a:cxn>
                <a:cxn ang="0">
                  <a:pos x="425" y="129"/>
                </a:cxn>
                <a:cxn ang="0">
                  <a:pos x="418" y="159"/>
                </a:cxn>
                <a:cxn ang="0">
                  <a:pos x="418" y="228"/>
                </a:cxn>
                <a:cxn ang="0">
                  <a:pos x="418" y="293"/>
                </a:cxn>
                <a:cxn ang="0">
                  <a:pos x="417" y="358"/>
                </a:cxn>
                <a:cxn ang="0">
                  <a:pos x="407" y="383"/>
                </a:cxn>
                <a:cxn ang="0">
                  <a:pos x="390" y="403"/>
                </a:cxn>
                <a:cxn ang="0">
                  <a:pos x="356" y="428"/>
                </a:cxn>
                <a:cxn ang="0">
                  <a:pos x="339" y="442"/>
                </a:cxn>
                <a:cxn ang="0">
                  <a:pos x="320" y="449"/>
                </a:cxn>
                <a:cxn ang="0">
                  <a:pos x="292" y="460"/>
                </a:cxn>
                <a:cxn ang="0">
                  <a:pos x="166" y="530"/>
                </a:cxn>
                <a:cxn ang="0">
                  <a:pos x="161" y="509"/>
                </a:cxn>
                <a:cxn ang="0">
                  <a:pos x="149" y="501"/>
                </a:cxn>
                <a:cxn ang="0">
                  <a:pos x="119" y="499"/>
                </a:cxn>
                <a:cxn ang="0">
                  <a:pos x="104" y="490"/>
                </a:cxn>
                <a:cxn ang="0">
                  <a:pos x="79" y="424"/>
                </a:cxn>
                <a:cxn ang="0">
                  <a:pos x="43" y="352"/>
                </a:cxn>
                <a:cxn ang="0">
                  <a:pos x="0" y="277"/>
                </a:cxn>
                <a:cxn ang="0">
                  <a:pos x="24" y="274"/>
                </a:cxn>
                <a:cxn ang="0">
                  <a:pos x="40" y="265"/>
                </a:cxn>
                <a:cxn ang="0">
                  <a:pos x="49" y="251"/>
                </a:cxn>
                <a:cxn ang="0">
                  <a:pos x="52" y="232"/>
                </a:cxn>
                <a:cxn ang="0">
                  <a:pos x="53" y="170"/>
                </a:cxn>
                <a:cxn ang="0">
                  <a:pos x="53" y="117"/>
                </a:cxn>
                <a:cxn ang="0">
                  <a:pos x="60" y="94"/>
                </a:cxn>
                <a:cxn ang="0">
                  <a:pos x="79" y="68"/>
                </a:cxn>
                <a:cxn ang="0">
                  <a:pos x="115" y="36"/>
                </a:cxn>
                <a:cxn ang="0">
                  <a:pos x="171" y="0"/>
                </a:cxn>
                <a:cxn ang="0">
                  <a:pos x="185" y="19"/>
                </a:cxn>
                <a:cxn ang="0">
                  <a:pos x="200" y="24"/>
                </a:cxn>
                <a:cxn ang="0">
                  <a:pos x="216" y="18"/>
                </a:cxn>
                <a:cxn ang="0">
                  <a:pos x="230" y="9"/>
                </a:cxn>
                <a:cxn ang="0">
                  <a:pos x="247" y="7"/>
                </a:cxn>
                <a:cxn ang="0">
                  <a:pos x="259" y="17"/>
                </a:cxn>
                <a:cxn ang="0">
                  <a:pos x="283" y="54"/>
                </a:cxn>
                <a:cxn ang="0">
                  <a:pos x="304" y="74"/>
                </a:cxn>
                <a:cxn ang="0">
                  <a:pos x="325" y="76"/>
                </a:cxn>
                <a:cxn ang="0">
                  <a:pos x="342" y="70"/>
                </a:cxn>
                <a:cxn ang="0">
                  <a:pos x="356" y="52"/>
                </a:cxn>
                <a:cxn ang="0">
                  <a:pos x="370" y="43"/>
                </a:cxn>
                <a:cxn ang="0">
                  <a:pos x="390" y="42"/>
                </a:cxn>
                <a:cxn ang="0">
                  <a:pos x="407" y="47"/>
                </a:cxn>
                <a:cxn ang="0">
                  <a:pos x="433" y="69"/>
                </a:cxn>
                <a:cxn ang="0">
                  <a:pos x="459" y="94"/>
                </a:cxn>
              </a:cxnLst>
              <a:rect l="0" t="0" r="r" b="b"/>
              <a:pathLst>
                <a:path w="465" h="542">
                  <a:moveTo>
                    <a:pt x="465" y="94"/>
                  </a:moveTo>
                  <a:lnTo>
                    <a:pt x="454" y="99"/>
                  </a:lnTo>
                  <a:lnTo>
                    <a:pt x="445" y="105"/>
                  </a:lnTo>
                  <a:lnTo>
                    <a:pt x="437" y="112"/>
                  </a:lnTo>
                  <a:lnTo>
                    <a:pt x="431" y="119"/>
                  </a:lnTo>
                  <a:lnTo>
                    <a:pt x="425" y="129"/>
                  </a:lnTo>
                  <a:lnTo>
                    <a:pt x="421" y="138"/>
                  </a:lnTo>
                  <a:lnTo>
                    <a:pt x="419" y="148"/>
                  </a:lnTo>
                  <a:lnTo>
                    <a:pt x="418" y="159"/>
                  </a:lnTo>
                  <a:lnTo>
                    <a:pt x="418" y="184"/>
                  </a:lnTo>
                  <a:lnTo>
                    <a:pt x="418" y="207"/>
                  </a:lnTo>
                  <a:lnTo>
                    <a:pt x="418" y="228"/>
                  </a:lnTo>
                  <a:lnTo>
                    <a:pt x="418" y="249"/>
                  </a:lnTo>
                  <a:lnTo>
                    <a:pt x="418" y="270"/>
                  </a:lnTo>
                  <a:lnTo>
                    <a:pt x="418" y="293"/>
                  </a:lnTo>
                  <a:lnTo>
                    <a:pt x="418" y="318"/>
                  </a:lnTo>
                  <a:lnTo>
                    <a:pt x="418" y="347"/>
                  </a:lnTo>
                  <a:lnTo>
                    <a:pt x="417" y="358"/>
                  </a:lnTo>
                  <a:lnTo>
                    <a:pt x="415" y="367"/>
                  </a:lnTo>
                  <a:lnTo>
                    <a:pt x="411" y="376"/>
                  </a:lnTo>
                  <a:lnTo>
                    <a:pt x="407" y="383"/>
                  </a:lnTo>
                  <a:lnTo>
                    <a:pt x="402" y="391"/>
                  </a:lnTo>
                  <a:lnTo>
                    <a:pt x="397" y="397"/>
                  </a:lnTo>
                  <a:lnTo>
                    <a:pt x="390" y="403"/>
                  </a:lnTo>
                  <a:lnTo>
                    <a:pt x="383" y="409"/>
                  </a:lnTo>
                  <a:lnTo>
                    <a:pt x="369" y="418"/>
                  </a:lnTo>
                  <a:lnTo>
                    <a:pt x="356" y="428"/>
                  </a:lnTo>
                  <a:lnTo>
                    <a:pt x="350" y="432"/>
                  </a:lnTo>
                  <a:lnTo>
                    <a:pt x="344" y="437"/>
                  </a:lnTo>
                  <a:lnTo>
                    <a:pt x="339" y="442"/>
                  </a:lnTo>
                  <a:lnTo>
                    <a:pt x="336" y="447"/>
                  </a:lnTo>
                  <a:lnTo>
                    <a:pt x="327" y="448"/>
                  </a:lnTo>
                  <a:lnTo>
                    <a:pt x="320" y="449"/>
                  </a:lnTo>
                  <a:lnTo>
                    <a:pt x="312" y="451"/>
                  </a:lnTo>
                  <a:lnTo>
                    <a:pt x="306" y="454"/>
                  </a:lnTo>
                  <a:lnTo>
                    <a:pt x="292" y="460"/>
                  </a:lnTo>
                  <a:lnTo>
                    <a:pt x="276" y="465"/>
                  </a:lnTo>
                  <a:lnTo>
                    <a:pt x="165" y="542"/>
                  </a:lnTo>
                  <a:lnTo>
                    <a:pt x="166" y="530"/>
                  </a:lnTo>
                  <a:lnTo>
                    <a:pt x="166" y="520"/>
                  </a:lnTo>
                  <a:lnTo>
                    <a:pt x="165" y="514"/>
                  </a:lnTo>
                  <a:lnTo>
                    <a:pt x="161" y="509"/>
                  </a:lnTo>
                  <a:lnTo>
                    <a:pt x="158" y="505"/>
                  </a:lnTo>
                  <a:lnTo>
                    <a:pt x="154" y="502"/>
                  </a:lnTo>
                  <a:lnTo>
                    <a:pt x="149" y="501"/>
                  </a:lnTo>
                  <a:lnTo>
                    <a:pt x="143" y="501"/>
                  </a:lnTo>
                  <a:lnTo>
                    <a:pt x="132" y="501"/>
                  </a:lnTo>
                  <a:lnTo>
                    <a:pt x="119" y="499"/>
                  </a:lnTo>
                  <a:lnTo>
                    <a:pt x="114" y="497"/>
                  </a:lnTo>
                  <a:lnTo>
                    <a:pt x="108" y="494"/>
                  </a:lnTo>
                  <a:lnTo>
                    <a:pt x="104" y="490"/>
                  </a:lnTo>
                  <a:lnTo>
                    <a:pt x="100" y="483"/>
                  </a:lnTo>
                  <a:lnTo>
                    <a:pt x="90" y="451"/>
                  </a:lnTo>
                  <a:lnTo>
                    <a:pt x="79" y="424"/>
                  </a:lnTo>
                  <a:lnTo>
                    <a:pt x="69" y="399"/>
                  </a:lnTo>
                  <a:lnTo>
                    <a:pt x="56" y="376"/>
                  </a:lnTo>
                  <a:lnTo>
                    <a:pt x="43" y="352"/>
                  </a:lnTo>
                  <a:lnTo>
                    <a:pt x="29" y="329"/>
                  </a:lnTo>
                  <a:lnTo>
                    <a:pt x="15" y="303"/>
                  </a:lnTo>
                  <a:lnTo>
                    <a:pt x="0" y="277"/>
                  </a:lnTo>
                  <a:lnTo>
                    <a:pt x="9" y="277"/>
                  </a:lnTo>
                  <a:lnTo>
                    <a:pt x="17" y="276"/>
                  </a:lnTo>
                  <a:lnTo>
                    <a:pt x="24" y="274"/>
                  </a:lnTo>
                  <a:lnTo>
                    <a:pt x="31" y="271"/>
                  </a:lnTo>
                  <a:lnTo>
                    <a:pt x="36" y="268"/>
                  </a:lnTo>
                  <a:lnTo>
                    <a:pt x="40" y="265"/>
                  </a:lnTo>
                  <a:lnTo>
                    <a:pt x="43" y="261"/>
                  </a:lnTo>
                  <a:lnTo>
                    <a:pt x="47" y="255"/>
                  </a:lnTo>
                  <a:lnTo>
                    <a:pt x="49" y="251"/>
                  </a:lnTo>
                  <a:lnTo>
                    <a:pt x="50" y="245"/>
                  </a:lnTo>
                  <a:lnTo>
                    <a:pt x="51" y="238"/>
                  </a:lnTo>
                  <a:lnTo>
                    <a:pt x="52" y="232"/>
                  </a:lnTo>
                  <a:lnTo>
                    <a:pt x="53" y="217"/>
                  </a:lnTo>
                  <a:lnTo>
                    <a:pt x="53" y="200"/>
                  </a:lnTo>
                  <a:lnTo>
                    <a:pt x="53" y="170"/>
                  </a:lnTo>
                  <a:lnTo>
                    <a:pt x="53" y="150"/>
                  </a:lnTo>
                  <a:lnTo>
                    <a:pt x="53" y="134"/>
                  </a:lnTo>
                  <a:lnTo>
                    <a:pt x="53" y="117"/>
                  </a:lnTo>
                  <a:lnTo>
                    <a:pt x="54" y="110"/>
                  </a:lnTo>
                  <a:lnTo>
                    <a:pt x="56" y="101"/>
                  </a:lnTo>
                  <a:lnTo>
                    <a:pt x="60" y="94"/>
                  </a:lnTo>
                  <a:lnTo>
                    <a:pt x="66" y="85"/>
                  </a:lnTo>
                  <a:lnTo>
                    <a:pt x="72" y="77"/>
                  </a:lnTo>
                  <a:lnTo>
                    <a:pt x="79" y="68"/>
                  </a:lnTo>
                  <a:lnTo>
                    <a:pt x="87" y="60"/>
                  </a:lnTo>
                  <a:lnTo>
                    <a:pt x="97" y="52"/>
                  </a:lnTo>
                  <a:lnTo>
                    <a:pt x="115" y="36"/>
                  </a:lnTo>
                  <a:lnTo>
                    <a:pt x="135" y="22"/>
                  </a:lnTo>
                  <a:lnTo>
                    <a:pt x="154" y="10"/>
                  </a:lnTo>
                  <a:lnTo>
                    <a:pt x="171" y="0"/>
                  </a:lnTo>
                  <a:lnTo>
                    <a:pt x="175" y="9"/>
                  </a:lnTo>
                  <a:lnTo>
                    <a:pt x="181" y="16"/>
                  </a:lnTo>
                  <a:lnTo>
                    <a:pt x="185" y="19"/>
                  </a:lnTo>
                  <a:lnTo>
                    <a:pt x="189" y="21"/>
                  </a:lnTo>
                  <a:lnTo>
                    <a:pt x="193" y="22"/>
                  </a:lnTo>
                  <a:lnTo>
                    <a:pt x="200" y="24"/>
                  </a:lnTo>
                  <a:lnTo>
                    <a:pt x="206" y="22"/>
                  </a:lnTo>
                  <a:lnTo>
                    <a:pt x="211" y="20"/>
                  </a:lnTo>
                  <a:lnTo>
                    <a:pt x="216" y="18"/>
                  </a:lnTo>
                  <a:lnTo>
                    <a:pt x="221" y="15"/>
                  </a:lnTo>
                  <a:lnTo>
                    <a:pt x="225" y="11"/>
                  </a:lnTo>
                  <a:lnTo>
                    <a:pt x="230" y="9"/>
                  </a:lnTo>
                  <a:lnTo>
                    <a:pt x="235" y="7"/>
                  </a:lnTo>
                  <a:lnTo>
                    <a:pt x="241" y="5"/>
                  </a:lnTo>
                  <a:lnTo>
                    <a:pt x="247" y="7"/>
                  </a:lnTo>
                  <a:lnTo>
                    <a:pt x="251" y="9"/>
                  </a:lnTo>
                  <a:lnTo>
                    <a:pt x="256" y="12"/>
                  </a:lnTo>
                  <a:lnTo>
                    <a:pt x="259" y="17"/>
                  </a:lnTo>
                  <a:lnTo>
                    <a:pt x="268" y="28"/>
                  </a:lnTo>
                  <a:lnTo>
                    <a:pt x="275" y="41"/>
                  </a:lnTo>
                  <a:lnTo>
                    <a:pt x="283" y="54"/>
                  </a:lnTo>
                  <a:lnTo>
                    <a:pt x="292" y="65"/>
                  </a:lnTo>
                  <a:lnTo>
                    <a:pt x="298" y="70"/>
                  </a:lnTo>
                  <a:lnTo>
                    <a:pt x="304" y="74"/>
                  </a:lnTo>
                  <a:lnTo>
                    <a:pt x="310" y="76"/>
                  </a:lnTo>
                  <a:lnTo>
                    <a:pt x="318" y="77"/>
                  </a:lnTo>
                  <a:lnTo>
                    <a:pt x="325" y="76"/>
                  </a:lnTo>
                  <a:lnTo>
                    <a:pt x="333" y="75"/>
                  </a:lnTo>
                  <a:lnTo>
                    <a:pt x="338" y="74"/>
                  </a:lnTo>
                  <a:lnTo>
                    <a:pt x="342" y="70"/>
                  </a:lnTo>
                  <a:lnTo>
                    <a:pt x="348" y="65"/>
                  </a:lnTo>
                  <a:lnTo>
                    <a:pt x="352" y="59"/>
                  </a:lnTo>
                  <a:lnTo>
                    <a:pt x="356" y="52"/>
                  </a:lnTo>
                  <a:lnTo>
                    <a:pt x="361" y="47"/>
                  </a:lnTo>
                  <a:lnTo>
                    <a:pt x="366" y="45"/>
                  </a:lnTo>
                  <a:lnTo>
                    <a:pt x="370" y="43"/>
                  </a:lnTo>
                  <a:lnTo>
                    <a:pt x="375" y="42"/>
                  </a:lnTo>
                  <a:lnTo>
                    <a:pt x="383" y="41"/>
                  </a:lnTo>
                  <a:lnTo>
                    <a:pt x="390" y="42"/>
                  </a:lnTo>
                  <a:lnTo>
                    <a:pt x="397" y="43"/>
                  </a:lnTo>
                  <a:lnTo>
                    <a:pt x="402" y="45"/>
                  </a:lnTo>
                  <a:lnTo>
                    <a:pt x="407" y="47"/>
                  </a:lnTo>
                  <a:lnTo>
                    <a:pt x="417" y="53"/>
                  </a:lnTo>
                  <a:lnTo>
                    <a:pt x="425" y="61"/>
                  </a:lnTo>
                  <a:lnTo>
                    <a:pt x="433" y="69"/>
                  </a:lnTo>
                  <a:lnTo>
                    <a:pt x="440" y="78"/>
                  </a:lnTo>
                  <a:lnTo>
                    <a:pt x="449" y="86"/>
                  </a:lnTo>
                  <a:lnTo>
                    <a:pt x="459" y="94"/>
                  </a:lnTo>
                  <a:lnTo>
                    <a:pt x="465" y="94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893764" y="4281502"/>
              <a:ext cx="246063" cy="285751"/>
            </a:xfrm>
            <a:custGeom>
              <a:avLst/>
              <a:gdLst/>
              <a:ahLst/>
              <a:cxnLst>
                <a:cxn ang="0">
                  <a:pos x="445" y="105"/>
                </a:cxn>
                <a:cxn ang="0">
                  <a:pos x="425" y="129"/>
                </a:cxn>
                <a:cxn ang="0">
                  <a:pos x="418" y="159"/>
                </a:cxn>
                <a:cxn ang="0">
                  <a:pos x="418" y="228"/>
                </a:cxn>
                <a:cxn ang="0">
                  <a:pos x="418" y="293"/>
                </a:cxn>
                <a:cxn ang="0">
                  <a:pos x="417" y="358"/>
                </a:cxn>
                <a:cxn ang="0">
                  <a:pos x="407" y="383"/>
                </a:cxn>
                <a:cxn ang="0">
                  <a:pos x="390" y="403"/>
                </a:cxn>
                <a:cxn ang="0">
                  <a:pos x="356" y="428"/>
                </a:cxn>
                <a:cxn ang="0">
                  <a:pos x="339" y="442"/>
                </a:cxn>
                <a:cxn ang="0">
                  <a:pos x="320" y="449"/>
                </a:cxn>
                <a:cxn ang="0">
                  <a:pos x="292" y="460"/>
                </a:cxn>
                <a:cxn ang="0">
                  <a:pos x="165" y="542"/>
                </a:cxn>
                <a:cxn ang="0">
                  <a:pos x="166" y="520"/>
                </a:cxn>
                <a:cxn ang="0">
                  <a:pos x="158" y="505"/>
                </a:cxn>
                <a:cxn ang="0">
                  <a:pos x="143" y="501"/>
                </a:cxn>
                <a:cxn ang="0">
                  <a:pos x="114" y="497"/>
                </a:cxn>
                <a:cxn ang="0">
                  <a:pos x="100" y="483"/>
                </a:cxn>
                <a:cxn ang="0">
                  <a:pos x="69" y="399"/>
                </a:cxn>
                <a:cxn ang="0">
                  <a:pos x="29" y="329"/>
                </a:cxn>
                <a:cxn ang="0">
                  <a:pos x="9" y="277"/>
                </a:cxn>
                <a:cxn ang="0">
                  <a:pos x="31" y="271"/>
                </a:cxn>
                <a:cxn ang="0">
                  <a:pos x="43" y="261"/>
                </a:cxn>
                <a:cxn ang="0">
                  <a:pos x="50" y="245"/>
                </a:cxn>
                <a:cxn ang="0">
                  <a:pos x="53" y="217"/>
                </a:cxn>
                <a:cxn ang="0">
                  <a:pos x="53" y="150"/>
                </a:cxn>
                <a:cxn ang="0">
                  <a:pos x="54" y="110"/>
                </a:cxn>
                <a:cxn ang="0">
                  <a:pos x="66" y="85"/>
                </a:cxn>
                <a:cxn ang="0">
                  <a:pos x="87" y="60"/>
                </a:cxn>
                <a:cxn ang="0">
                  <a:pos x="135" y="22"/>
                </a:cxn>
                <a:cxn ang="0">
                  <a:pos x="175" y="9"/>
                </a:cxn>
                <a:cxn ang="0">
                  <a:pos x="189" y="21"/>
                </a:cxn>
                <a:cxn ang="0">
                  <a:pos x="206" y="22"/>
                </a:cxn>
                <a:cxn ang="0">
                  <a:pos x="221" y="15"/>
                </a:cxn>
                <a:cxn ang="0">
                  <a:pos x="235" y="7"/>
                </a:cxn>
                <a:cxn ang="0">
                  <a:pos x="251" y="9"/>
                </a:cxn>
                <a:cxn ang="0">
                  <a:pos x="268" y="28"/>
                </a:cxn>
                <a:cxn ang="0">
                  <a:pos x="292" y="65"/>
                </a:cxn>
                <a:cxn ang="0">
                  <a:pos x="310" y="76"/>
                </a:cxn>
                <a:cxn ang="0">
                  <a:pos x="333" y="75"/>
                </a:cxn>
                <a:cxn ang="0">
                  <a:pos x="348" y="65"/>
                </a:cxn>
                <a:cxn ang="0">
                  <a:pos x="361" y="47"/>
                </a:cxn>
                <a:cxn ang="0">
                  <a:pos x="375" y="42"/>
                </a:cxn>
                <a:cxn ang="0">
                  <a:pos x="397" y="43"/>
                </a:cxn>
                <a:cxn ang="0">
                  <a:pos x="417" y="53"/>
                </a:cxn>
                <a:cxn ang="0">
                  <a:pos x="440" y="78"/>
                </a:cxn>
                <a:cxn ang="0">
                  <a:pos x="459" y="94"/>
                </a:cxn>
              </a:cxnLst>
              <a:rect l="0" t="0" r="r" b="b"/>
              <a:pathLst>
                <a:path w="465" h="542">
                  <a:moveTo>
                    <a:pt x="465" y="94"/>
                  </a:moveTo>
                  <a:lnTo>
                    <a:pt x="454" y="99"/>
                  </a:lnTo>
                  <a:lnTo>
                    <a:pt x="445" y="105"/>
                  </a:lnTo>
                  <a:lnTo>
                    <a:pt x="437" y="112"/>
                  </a:lnTo>
                  <a:lnTo>
                    <a:pt x="431" y="119"/>
                  </a:lnTo>
                  <a:lnTo>
                    <a:pt x="425" y="129"/>
                  </a:lnTo>
                  <a:lnTo>
                    <a:pt x="421" y="138"/>
                  </a:lnTo>
                  <a:lnTo>
                    <a:pt x="419" y="148"/>
                  </a:lnTo>
                  <a:lnTo>
                    <a:pt x="418" y="159"/>
                  </a:lnTo>
                  <a:lnTo>
                    <a:pt x="418" y="184"/>
                  </a:lnTo>
                  <a:lnTo>
                    <a:pt x="418" y="207"/>
                  </a:lnTo>
                  <a:lnTo>
                    <a:pt x="418" y="228"/>
                  </a:lnTo>
                  <a:lnTo>
                    <a:pt x="418" y="249"/>
                  </a:lnTo>
                  <a:lnTo>
                    <a:pt x="418" y="270"/>
                  </a:lnTo>
                  <a:lnTo>
                    <a:pt x="418" y="293"/>
                  </a:lnTo>
                  <a:lnTo>
                    <a:pt x="418" y="318"/>
                  </a:lnTo>
                  <a:lnTo>
                    <a:pt x="418" y="347"/>
                  </a:lnTo>
                  <a:lnTo>
                    <a:pt x="417" y="358"/>
                  </a:lnTo>
                  <a:lnTo>
                    <a:pt x="415" y="367"/>
                  </a:lnTo>
                  <a:lnTo>
                    <a:pt x="411" y="376"/>
                  </a:lnTo>
                  <a:lnTo>
                    <a:pt x="407" y="383"/>
                  </a:lnTo>
                  <a:lnTo>
                    <a:pt x="402" y="391"/>
                  </a:lnTo>
                  <a:lnTo>
                    <a:pt x="397" y="397"/>
                  </a:lnTo>
                  <a:lnTo>
                    <a:pt x="390" y="403"/>
                  </a:lnTo>
                  <a:lnTo>
                    <a:pt x="383" y="409"/>
                  </a:lnTo>
                  <a:lnTo>
                    <a:pt x="369" y="418"/>
                  </a:lnTo>
                  <a:lnTo>
                    <a:pt x="356" y="428"/>
                  </a:lnTo>
                  <a:lnTo>
                    <a:pt x="350" y="432"/>
                  </a:lnTo>
                  <a:lnTo>
                    <a:pt x="344" y="437"/>
                  </a:lnTo>
                  <a:lnTo>
                    <a:pt x="339" y="442"/>
                  </a:lnTo>
                  <a:lnTo>
                    <a:pt x="336" y="447"/>
                  </a:lnTo>
                  <a:lnTo>
                    <a:pt x="327" y="448"/>
                  </a:lnTo>
                  <a:lnTo>
                    <a:pt x="320" y="449"/>
                  </a:lnTo>
                  <a:lnTo>
                    <a:pt x="312" y="451"/>
                  </a:lnTo>
                  <a:lnTo>
                    <a:pt x="306" y="454"/>
                  </a:lnTo>
                  <a:lnTo>
                    <a:pt x="292" y="460"/>
                  </a:lnTo>
                  <a:lnTo>
                    <a:pt x="276" y="465"/>
                  </a:lnTo>
                  <a:lnTo>
                    <a:pt x="276" y="465"/>
                  </a:lnTo>
                  <a:lnTo>
                    <a:pt x="165" y="542"/>
                  </a:lnTo>
                  <a:lnTo>
                    <a:pt x="165" y="542"/>
                  </a:lnTo>
                  <a:lnTo>
                    <a:pt x="166" y="530"/>
                  </a:lnTo>
                  <a:lnTo>
                    <a:pt x="166" y="520"/>
                  </a:lnTo>
                  <a:lnTo>
                    <a:pt x="165" y="514"/>
                  </a:lnTo>
                  <a:lnTo>
                    <a:pt x="161" y="509"/>
                  </a:lnTo>
                  <a:lnTo>
                    <a:pt x="158" y="505"/>
                  </a:lnTo>
                  <a:lnTo>
                    <a:pt x="154" y="502"/>
                  </a:lnTo>
                  <a:lnTo>
                    <a:pt x="149" y="501"/>
                  </a:lnTo>
                  <a:lnTo>
                    <a:pt x="143" y="501"/>
                  </a:lnTo>
                  <a:lnTo>
                    <a:pt x="132" y="501"/>
                  </a:lnTo>
                  <a:lnTo>
                    <a:pt x="119" y="499"/>
                  </a:lnTo>
                  <a:lnTo>
                    <a:pt x="114" y="497"/>
                  </a:lnTo>
                  <a:lnTo>
                    <a:pt x="108" y="494"/>
                  </a:lnTo>
                  <a:lnTo>
                    <a:pt x="104" y="490"/>
                  </a:lnTo>
                  <a:lnTo>
                    <a:pt x="100" y="483"/>
                  </a:lnTo>
                  <a:lnTo>
                    <a:pt x="90" y="451"/>
                  </a:lnTo>
                  <a:lnTo>
                    <a:pt x="79" y="424"/>
                  </a:lnTo>
                  <a:lnTo>
                    <a:pt x="69" y="399"/>
                  </a:lnTo>
                  <a:lnTo>
                    <a:pt x="56" y="376"/>
                  </a:lnTo>
                  <a:lnTo>
                    <a:pt x="43" y="352"/>
                  </a:lnTo>
                  <a:lnTo>
                    <a:pt x="29" y="329"/>
                  </a:lnTo>
                  <a:lnTo>
                    <a:pt x="15" y="303"/>
                  </a:lnTo>
                  <a:lnTo>
                    <a:pt x="0" y="277"/>
                  </a:lnTo>
                  <a:lnTo>
                    <a:pt x="9" y="277"/>
                  </a:lnTo>
                  <a:lnTo>
                    <a:pt x="17" y="276"/>
                  </a:lnTo>
                  <a:lnTo>
                    <a:pt x="24" y="274"/>
                  </a:lnTo>
                  <a:lnTo>
                    <a:pt x="31" y="271"/>
                  </a:lnTo>
                  <a:lnTo>
                    <a:pt x="36" y="268"/>
                  </a:lnTo>
                  <a:lnTo>
                    <a:pt x="40" y="265"/>
                  </a:lnTo>
                  <a:lnTo>
                    <a:pt x="43" y="261"/>
                  </a:lnTo>
                  <a:lnTo>
                    <a:pt x="47" y="255"/>
                  </a:lnTo>
                  <a:lnTo>
                    <a:pt x="49" y="251"/>
                  </a:lnTo>
                  <a:lnTo>
                    <a:pt x="50" y="245"/>
                  </a:lnTo>
                  <a:lnTo>
                    <a:pt x="51" y="238"/>
                  </a:lnTo>
                  <a:lnTo>
                    <a:pt x="52" y="232"/>
                  </a:lnTo>
                  <a:lnTo>
                    <a:pt x="53" y="217"/>
                  </a:lnTo>
                  <a:lnTo>
                    <a:pt x="53" y="200"/>
                  </a:lnTo>
                  <a:lnTo>
                    <a:pt x="53" y="170"/>
                  </a:lnTo>
                  <a:lnTo>
                    <a:pt x="53" y="150"/>
                  </a:lnTo>
                  <a:lnTo>
                    <a:pt x="53" y="134"/>
                  </a:lnTo>
                  <a:lnTo>
                    <a:pt x="53" y="117"/>
                  </a:lnTo>
                  <a:lnTo>
                    <a:pt x="54" y="110"/>
                  </a:lnTo>
                  <a:lnTo>
                    <a:pt x="56" y="101"/>
                  </a:lnTo>
                  <a:lnTo>
                    <a:pt x="60" y="94"/>
                  </a:lnTo>
                  <a:lnTo>
                    <a:pt x="66" y="85"/>
                  </a:lnTo>
                  <a:lnTo>
                    <a:pt x="72" y="77"/>
                  </a:lnTo>
                  <a:lnTo>
                    <a:pt x="79" y="68"/>
                  </a:lnTo>
                  <a:lnTo>
                    <a:pt x="87" y="60"/>
                  </a:lnTo>
                  <a:lnTo>
                    <a:pt x="97" y="52"/>
                  </a:lnTo>
                  <a:lnTo>
                    <a:pt x="115" y="36"/>
                  </a:lnTo>
                  <a:lnTo>
                    <a:pt x="135" y="22"/>
                  </a:lnTo>
                  <a:lnTo>
                    <a:pt x="154" y="10"/>
                  </a:lnTo>
                  <a:lnTo>
                    <a:pt x="171" y="0"/>
                  </a:lnTo>
                  <a:lnTo>
                    <a:pt x="175" y="9"/>
                  </a:lnTo>
                  <a:lnTo>
                    <a:pt x="181" y="16"/>
                  </a:lnTo>
                  <a:lnTo>
                    <a:pt x="185" y="19"/>
                  </a:lnTo>
                  <a:lnTo>
                    <a:pt x="189" y="21"/>
                  </a:lnTo>
                  <a:lnTo>
                    <a:pt x="193" y="22"/>
                  </a:lnTo>
                  <a:lnTo>
                    <a:pt x="200" y="24"/>
                  </a:lnTo>
                  <a:lnTo>
                    <a:pt x="206" y="22"/>
                  </a:lnTo>
                  <a:lnTo>
                    <a:pt x="211" y="20"/>
                  </a:lnTo>
                  <a:lnTo>
                    <a:pt x="216" y="18"/>
                  </a:lnTo>
                  <a:lnTo>
                    <a:pt x="221" y="15"/>
                  </a:lnTo>
                  <a:lnTo>
                    <a:pt x="225" y="11"/>
                  </a:lnTo>
                  <a:lnTo>
                    <a:pt x="230" y="9"/>
                  </a:lnTo>
                  <a:lnTo>
                    <a:pt x="235" y="7"/>
                  </a:lnTo>
                  <a:lnTo>
                    <a:pt x="241" y="5"/>
                  </a:lnTo>
                  <a:lnTo>
                    <a:pt x="247" y="7"/>
                  </a:lnTo>
                  <a:lnTo>
                    <a:pt x="251" y="9"/>
                  </a:lnTo>
                  <a:lnTo>
                    <a:pt x="256" y="12"/>
                  </a:lnTo>
                  <a:lnTo>
                    <a:pt x="259" y="17"/>
                  </a:lnTo>
                  <a:lnTo>
                    <a:pt x="268" y="28"/>
                  </a:lnTo>
                  <a:lnTo>
                    <a:pt x="275" y="41"/>
                  </a:lnTo>
                  <a:lnTo>
                    <a:pt x="283" y="54"/>
                  </a:lnTo>
                  <a:lnTo>
                    <a:pt x="292" y="65"/>
                  </a:lnTo>
                  <a:lnTo>
                    <a:pt x="298" y="70"/>
                  </a:lnTo>
                  <a:lnTo>
                    <a:pt x="304" y="74"/>
                  </a:lnTo>
                  <a:lnTo>
                    <a:pt x="310" y="76"/>
                  </a:lnTo>
                  <a:lnTo>
                    <a:pt x="318" y="77"/>
                  </a:lnTo>
                  <a:lnTo>
                    <a:pt x="325" y="76"/>
                  </a:lnTo>
                  <a:lnTo>
                    <a:pt x="333" y="75"/>
                  </a:lnTo>
                  <a:lnTo>
                    <a:pt x="338" y="74"/>
                  </a:lnTo>
                  <a:lnTo>
                    <a:pt x="342" y="70"/>
                  </a:lnTo>
                  <a:lnTo>
                    <a:pt x="348" y="65"/>
                  </a:lnTo>
                  <a:lnTo>
                    <a:pt x="352" y="59"/>
                  </a:lnTo>
                  <a:lnTo>
                    <a:pt x="356" y="52"/>
                  </a:lnTo>
                  <a:lnTo>
                    <a:pt x="361" y="47"/>
                  </a:lnTo>
                  <a:lnTo>
                    <a:pt x="366" y="45"/>
                  </a:lnTo>
                  <a:lnTo>
                    <a:pt x="370" y="43"/>
                  </a:lnTo>
                  <a:lnTo>
                    <a:pt x="375" y="42"/>
                  </a:lnTo>
                  <a:lnTo>
                    <a:pt x="383" y="41"/>
                  </a:lnTo>
                  <a:lnTo>
                    <a:pt x="390" y="42"/>
                  </a:lnTo>
                  <a:lnTo>
                    <a:pt x="397" y="43"/>
                  </a:lnTo>
                  <a:lnTo>
                    <a:pt x="402" y="45"/>
                  </a:lnTo>
                  <a:lnTo>
                    <a:pt x="407" y="47"/>
                  </a:lnTo>
                  <a:lnTo>
                    <a:pt x="417" y="53"/>
                  </a:lnTo>
                  <a:lnTo>
                    <a:pt x="425" y="61"/>
                  </a:lnTo>
                  <a:lnTo>
                    <a:pt x="433" y="69"/>
                  </a:lnTo>
                  <a:lnTo>
                    <a:pt x="440" y="78"/>
                  </a:lnTo>
                  <a:lnTo>
                    <a:pt x="449" y="86"/>
                  </a:lnTo>
                  <a:lnTo>
                    <a:pt x="459" y="94"/>
                  </a:lnTo>
                  <a:lnTo>
                    <a:pt x="459" y="94"/>
                  </a:lnTo>
                  <a:lnTo>
                    <a:pt x="465" y="94"/>
                  </a:lnTo>
                  <a:lnTo>
                    <a:pt x="465" y="94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738189" y="4187839"/>
              <a:ext cx="246063" cy="239713"/>
            </a:xfrm>
            <a:custGeom>
              <a:avLst/>
              <a:gdLst/>
              <a:ahLst/>
              <a:cxnLst>
                <a:cxn ang="0">
                  <a:pos x="190" y="24"/>
                </a:cxn>
                <a:cxn ang="0">
                  <a:pos x="211" y="53"/>
                </a:cxn>
                <a:cxn ang="0">
                  <a:pos x="236" y="70"/>
                </a:cxn>
                <a:cxn ang="0">
                  <a:pos x="280" y="48"/>
                </a:cxn>
                <a:cxn ang="0">
                  <a:pos x="290" y="27"/>
                </a:cxn>
                <a:cxn ang="0">
                  <a:pos x="310" y="17"/>
                </a:cxn>
                <a:cxn ang="0">
                  <a:pos x="333" y="11"/>
                </a:cxn>
                <a:cxn ang="0">
                  <a:pos x="377" y="11"/>
                </a:cxn>
                <a:cxn ang="0">
                  <a:pos x="366" y="45"/>
                </a:cxn>
                <a:cxn ang="0">
                  <a:pos x="367" y="73"/>
                </a:cxn>
                <a:cxn ang="0">
                  <a:pos x="379" y="89"/>
                </a:cxn>
                <a:cxn ang="0">
                  <a:pos x="401" y="93"/>
                </a:cxn>
                <a:cxn ang="0">
                  <a:pos x="436" y="93"/>
                </a:cxn>
                <a:cxn ang="0">
                  <a:pos x="451" y="95"/>
                </a:cxn>
                <a:cxn ang="0">
                  <a:pos x="460" y="105"/>
                </a:cxn>
                <a:cxn ang="0">
                  <a:pos x="463" y="121"/>
                </a:cxn>
                <a:cxn ang="0">
                  <a:pos x="449" y="186"/>
                </a:cxn>
                <a:cxn ang="0">
                  <a:pos x="392" y="228"/>
                </a:cxn>
                <a:cxn ang="0">
                  <a:pos x="367" y="253"/>
                </a:cxn>
                <a:cxn ang="0">
                  <a:pos x="351" y="277"/>
                </a:cxn>
                <a:cxn ang="0">
                  <a:pos x="348" y="310"/>
                </a:cxn>
                <a:cxn ang="0">
                  <a:pos x="348" y="376"/>
                </a:cxn>
                <a:cxn ang="0">
                  <a:pos x="346" y="414"/>
                </a:cxn>
                <a:cxn ang="0">
                  <a:pos x="342" y="431"/>
                </a:cxn>
                <a:cxn ang="0">
                  <a:pos x="331" y="444"/>
                </a:cxn>
                <a:cxn ang="0">
                  <a:pos x="312" y="452"/>
                </a:cxn>
                <a:cxn ang="0">
                  <a:pos x="287" y="452"/>
                </a:cxn>
                <a:cxn ang="0">
                  <a:pos x="262" y="445"/>
                </a:cxn>
                <a:cxn ang="0">
                  <a:pos x="236" y="433"/>
                </a:cxn>
                <a:cxn ang="0">
                  <a:pos x="213" y="416"/>
                </a:cxn>
                <a:cxn ang="0">
                  <a:pos x="194" y="396"/>
                </a:cxn>
                <a:cxn ang="0">
                  <a:pos x="183" y="376"/>
                </a:cxn>
                <a:cxn ang="0">
                  <a:pos x="180" y="358"/>
                </a:cxn>
                <a:cxn ang="0">
                  <a:pos x="182" y="334"/>
                </a:cxn>
                <a:cxn ang="0">
                  <a:pos x="181" y="323"/>
                </a:cxn>
                <a:cxn ang="0">
                  <a:pos x="171" y="312"/>
                </a:cxn>
                <a:cxn ang="0">
                  <a:pos x="154" y="303"/>
                </a:cxn>
                <a:cxn ang="0">
                  <a:pos x="139" y="292"/>
                </a:cxn>
                <a:cxn ang="0">
                  <a:pos x="116" y="264"/>
                </a:cxn>
                <a:cxn ang="0">
                  <a:pos x="99" y="251"/>
                </a:cxn>
                <a:cxn ang="0">
                  <a:pos x="64" y="244"/>
                </a:cxn>
                <a:cxn ang="0">
                  <a:pos x="27" y="241"/>
                </a:cxn>
                <a:cxn ang="0">
                  <a:pos x="15" y="233"/>
                </a:cxn>
                <a:cxn ang="0">
                  <a:pos x="2" y="210"/>
                </a:cxn>
                <a:cxn ang="0">
                  <a:pos x="0" y="183"/>
                </a:cxn>
                <a:cxn ang="0">
                  <a:pos x="4" y="171"/>
                </a:cxn>
                <a:cxn ang="0">
                  <a:pos x="12" y="162"/>
                </a:cxn>
                <a:cxn ang="0">
                  <a:pos x="30" y="156"/>
                </a:cxn>
                <a:cxn ang="0">
                  <a:pos x="57" y="154"/>
                </a:cxn>
                <a:cxn ang="0">
                  <a:pos x="82" y="147"/>
                </a:cxn>
                <a:cxn ang="0">
                  <a:pos x="92" y="140"/>
                </a:cxn>
                <a:cxn ang="0">
                  <a:pos x="98" y="127"/>
                </a:cxn>
                <a:cxn ang="0">
                  <a:pos x="105" y="96"/>
                </a:cxn>
                <a:cxn ang="0">
                  <a:pos x="127" y="47"/>
                </a:cxn>
                <a:cxn ang="0">
                  <a:pos x="159" y="10"/>
                </a:cxn>
              </a:cxnLst>
              <a:rect l="0" t="0" r="r" b="b"/>
              <a:pathLst>
                <a:path w="466" h="453">
                  <a:moveTo>
                    <a:pt x="183" y="5"/>
                  </a:moveTo>
                  <a:lnTo>
                    <a:pt x="186" y="14"/>
                  </a:lnTo>
                  <a:lnTo>
                    <a:pt x="190" y="24"/>
                  </a:lnTo>
                  <a:lnTo>
                    <a:pt x="196" y="35"/>
                  </a:lnTo>
                  <a:lnTo>
                    <a:pt x="202" y="44"/>
                  </a:lnTo>
                  <a:lnTo>
                    <a:pt x="211" y="53"/>
                  </a:lnTo>
                  <a:lnTo>
                    <a:pt x="218" y="60"/>
                  </a:lnTo>
                  <a:lnTo>
                    <a:pt x="227" y="67"/>
                  </a:lnTo>
                  <a:lnTo>
                    <a:pt x="236" y="70"/>
                  </a:lnTo>
                  <a:lnTo>
                    <a:pt x="277" y="70"/>
                  </a:lnTo>
                  <a:lnTo>
                    <a:pt x="278" y="58"/>
                  </a:lnTo>
                  <a:lnTo>
                    <a:pt x="280" y="48"/>
                  </a:lnTo>
                  <a:lnTo>
                    <a:pt x="282" y="40"/>
                  </a:lnTo>
                  <a:lnTo>
                    <a:pt x="286" y="34"/>
                  </a:lnTo>
                  <a:lnTo>
                    <a:pt x="290" y="27"/>
                  </a:lnTo>
                  <a:lnTo>
                    <a:pt x="296" y="23"/>
                  </a:lnTo>
                  <a:lnTo>
                    <a:pt x="302" y="19"/>
                  </a:lnTo>
                  <a:lnTo>
                    <a:pt x="310" y="17"/>
                  </a:lnTo>
                  <a:lnTo>
                    <a:pt x="317" y="14"/>
                  </a:lnTo>
                  <a:lnTo>
                    <a:pt x="324" y="12"/>
                  </a:lnTo>
                  <a:lnTo>
                    <a:pt x="333" y="11"/>
                  </a:lnTo>
                  <a:lnTo>
                    <a:pt x="342" y="11"/>
                  </a:lnTo>
                  <a:lnTo>
                    <a:pt x="360" y="11"/>
                  </a:lnTo>
                  <a:lnTo>
                    <a:pt x="377" y="11"/>
                  </a:lnTo>
                  <a:lnTo>
                    <a:pt x="372" y="23"/>
                  </a:lnTo>
                  <a:lnTo>
                    <a:pt x="369" y="35"/>
                  </a:lnTo>
                  <a:lnTo>
                    <a:pt x="366" y="45"/>
                  </a:lnTo>
                  <a:lnTo>
                    <a:pt x="365" y="58"/>
                  </a:lnTo>
                  <a:lnTo>
                    <a:pt x="366" y="67"/>
                  </a:lnTo>
                  <a:lnTo>
                    <a:pt x="367" y="73"/>
                  </a:lnTo>
                  <a:lnTo>
                    <a:pt x="370" y="79"/>
                  </a:lnTo>
                  <a:lnTo>
                    <a:pt x="374" y="85"/>
                  </a:lnTo>
                  <a:lnTo>
                    <a:pt x="379" y="89"/>
                  </a:lnTo>
                  <a:lnTo>
                    <a:pt x="385" y="91"/>
                  </a:lnTo>
                  <a:lnTo>
                    <a:pt x="393" y="93"/>
                  </a:lnTo>
                  <a:lnTo>
                    <a:pt x="401" y="93"/>
                  </a:lnTo>
                  <a:lnTo>
                    <a:pt x="416" y="93"/>
                  </a:lnTo>
                  <a:lnTo>
                    <a:pt x="428" y="93"/>
                  </a:lnTo>
                  <a:lnTo>
                    <a:pt x="436" y="93"/>
                  </a:lnTo>
                  <a:lnTo>
                    <a:pt x="442" y="93"/>
                  </a:lnTo>
                  <a:lnTo>
                    <a:pt x="447" y="94"/>
                  </a:lnTo>
                  <a:lnTo>
                    <a:pt x="451" y="95"/>
                  </a:lnTo>
                  <a:lnTo>
                    <a:pt x="454" y="97"/>
                  </a:lnTo>
                  <a:lnTo>
                    <a:pt x="457" y="102"/>
                  </a:lnTo>
                  <a:lnTo>
                    <a:pt x="460" y="105"/>
                  </a:lnTo>
                  <a:lnTo>
                    <a:pt x="461" y="110"/>
                  </a:lnTo>
                  <a:lnTo>
                    <a:pt x="462" y="116"/>
                  </a:lnTo>
                  <a:lnTo>
                    <a:pt x="463" y="121"/>
                  </a:lnTo>
                  <a:lnTo>
                    <a:pt x="464" y="148"/>
                  </a:lnTo>
                  <a:lnTo>
                    <a:pt x="466" y="176"/>
                  </a:lnTo>
                  <a:lnTo>
                    <a:pt x="449" y="186"/>
                  </a:lnTo>
                  <a:lnTo>
                    <a:pt x="430" y="198"/>
                  </a:lnTo>
                  <a:lnTo>
                    <a:pt x="410" y="212"/>
                  </a:lnTo>
                  <a:lnTo>
                    <a:pt x="392" y="228"/>
                  </a:lnTo>
                  <a:lnTo>
                    <a:pt x="382" y="236"/>
                  </a:lnTo>
                  <a:lnTo>
                    <a:pt x="374" y="244"/>
                  </a:lnTo>
                  <a:lnTo>
                    <a:pt x="367" y="253"/>
                  </a:lnTo>
                  <a:lnTo>
                    <a:pt x="361" y="261"/>
                  </a:lnTo>
                  <a:lnTo>
                    <a:pt x="355" y="270"/>
                  </a:lnTo>
                  <a:lnTo>
                    <a:pt x="351" y="277"/>
                  </a:lnTo>
                  <a:lnTo>
                    <a:pt x="349" y="286"/>
                  </a:lnTo>
                  <a:lnTo>
                    <a:pt x="348" y="293"/>
                  </a:lnTo>
                  <a:lnTo>
                    <a:pt x="348" y="310"/>
                  </a:lnTo>
                  <a:lnTo>
                    <a:pt x="348" y="326"/>
                  </a:lnTo>
                  <a:lnTo>
                    <a:pt x="348" y="346"/>
                  </a:lnTo>
                  <a:lnTo>
                    <a:pt x="348" y="376"/>
                  </a:lnTo>
                  <a:lnTo>
                    <a:pt x="348" y="393"/>
                  </a:lnTo>
                  <a:lnTo>
                    <a:pt x="347" y="408"/>
                  </a:lnTo>
                  <a:lnTo>
                    <a:pt x="346" y="414"/>
                  </a:lnTo>
                  <a:lnTo>
                    <a:pt x="345" y="421"/>
                  </a:lnTo>
                  <a:lnTo>
                    <a:pt x="344" y="427"/>
                  </a:lnTo>
                  <a:lnTo>
                    <a:pt x="342" y="431"/>
                  </a:lnTo>
                  <a:lnTo>
                    <a:pt x="338" y="437"/>
                  </a:lnTo>
                  <a:lnTo>
                    <a:pt x="335" y="441"/>
                  </a:lnTo>
                  <a:lnTo>
                    <a:pt x="331" y="444"/>
                  </a:lnTo>
                  <a:lnTo>
                    <a:pt x="326" y="447"/>
                  </a:lnTo>
                  <a:lnTo>
                    <a:pt x="319" y="450"/>
                  </a:lnTo>
                  <a:lnTo>
                    <a:pt x="312" y="452"/>
                  </a:lnTo>
                  <a:lnTo>
                    <a:pt x="304" y="453"/>
                  </a:lnTo>
                  <a:lnTo>
                    <a:pt x="295" y="453"/>
                  </a:lnTo>
                  <a:lnTo>
                    <a:pt x="287" y="452"/>
                  </a:lnTo>
                  <a:lnTo>
                    <a:pt x="279" y="451"/>
                  </a:lnTo>
                  <a:lnTo>
                    <a:pt x="270" y="449"/>
                  </a:lnTo>
                  <a:lnTo>
                    <a:pt x="262" y="445"/>
                  </a:lnTo>
                  <a:lnTo>
                    <a:pt x="253" y="442"/>
                  </a:lnTo>
                  <a:lnTo>
                    <a:pt x="245" y="438"/>
                  </a:lnTo>
                  <a:lnTo>
                    <a:pt x="236" y="433"/>
                  </a:lnTo>
                  <a:lnTo>
                    <a:pt x="228" y="427"/>
                  </a:lnTo>
                  <a:lnTo>
                    <a:pt x="220" y="422"/>
                  </a:lnTo>
                  <a:lnTo>
                    <a:pt x="213" y="416"/>
                  </a:lnTo>
                  <a:lnTo>
                    <a:pt x="205" y="409"/>
                  </a:lnTo>
                  <a:lnTo>
                    <a:pt x="199" y="403"/>
                  </a:lnTo>
                  <a:lnTo>
                    <a:pt x="194" y="396"/>
                  </a:lnTo>
                  <a:lnTo>
                    <a:pt x="189" y="390"/>
                  </a:lnTo>
                  <a:lnTo>
                    <a:pt x="185" y="383"/>
                  </a:lnTo>
                  <a:lnTo>
                    <a:pt x="183" y="376"/>
                  </a:lnTo>
                  <a:lnTo>
                    <a:pt x="181" y="370"/>
                  </a:lnTo>
                  <a:lnTo>
                    <a:pt x="180" y="363"/>
                  </a:lnTo>
                  <a:lnTo>
                    <a:pt x="180" y="358"/>
                  </a:lnTo>
                  <a:lnTo>
                    <a:pt x="180" y="353"/>
                  </a:lnTo>
                  <a:lnTo>
                    <a:pt x="181" y="343"/>
                  </a:lnTo>
                  <a:lnTo>
                    <a:pt x="182" y="334"/>
                  </a:lnTo>
                  <a:lnTo>
                    <a:pt x="182" y="330"/>
                  </a:lnTo>
                  <a:lnTo>
                    <a:pt x="182" y="326"/>
                  </a:lnTo>
                  <a:lnTo>
                    <a:pt x="181" y="323"/>
                  </a:lnTo>
                  <a:lnTo>
                    <a:pt x="179" y="319"/>
                  </a:lnTo>
                  <a:lnTo>
                    <a:pt x="176" y="316"/>
                  </a:lnTo>
                  <a:lnTo>
                    <a:pt x="171" y="312"/>
                  </a:lnTo>
                  <a:lnTo>
                    <a:pt x="166" y="309"/>
                  </a:lnTo>
                  <a:lnTo>
                    <a:pt x="160" y="305"/>
                  </a:lnTo>
                  <a:lnTo>
                    <a:pt x="154" y="303"/>
                  </a:lnTo>
                  <a:lnTo>
                    <a:pt x="149" y="300"/>
                  </a:lnTo>
                  <a:lnTo>
                    <a:pt x="145" y="296"/>
                  </a:lnTo>
                  <a:lnTo>
                    <a:pt x="139" y="292"/>
                  </a:lnTo>
                  <a:lnTo>
                    <a:pt x="132" y="284"/>
                  </a:lnTo>
                  <a:lnTo>
                    <a:pt x="123" y="274"/>
                  </a:lnTo>
                  <a:lnTo>
                    <a:pt x="116" y="264"/>
                  </a:lnTo>
                  <a:lnTo>
                    <a:pt x="107" y="257"/>
                  </a:lnTo>
                  <a:lnTo>
                    <a:pt x="103" y="253"/>
                  </a:lnTo>
                  <a:lnTo>
                    <a:pt x="99" y="251"/>
                  </a:lnTo>
                  <a:lnTo>
                    <a:pt x="94" y="248"/>
                  </a:lnTo>
                  <a:lnTo>
                    <a:pt x="88" y="246"/>
                  </a:lnTo>
                  <a:lnTo>
                    <a:pt x="64" y="244"/>
                  </a:lnTo>
                  <a:lnTo>
                    <a:pt x="44" y="244"/>
                  </a:lnTo>
                  <a:lnTo>
                    <a:pt x="35" y="243"/>
                  </a:lnTo>
                  <a:lnTo>
                    <a:pt x="27" y="241"/>
                  </a:lnTo>
                  <a:lnTo>
                    <a:pt x="22" y="239"/>
                  </a:lnTo>
                  <a:lnTo>
                    <a:pt x="19" y="236"/>
                  </a:lnTo>
                  <a:lnTo>
                    <a:pt x="15" y="233"/>
                  </a:lnTo>
                  <a:lnTo>
                    <a:pt x="12" y="229"/>
                  </a:lnTo>
                  <a:lnTo>
                    <a:pt x="5" y="219"/>
                  </a:lnTo>
                  <a:lnTo>
                    <a:pt x="2" y="210"/>
                  </a:lnTo>
                  <a:lnTo>
                    <a:pt x="0" y="202"/>
                  </a:lnTo>
                  <a:lnTo>
                    <a:pt x="0" y="188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2" y="174"/>
                  </a:lnTo>
                  <a:lnTo>
                    <a:pt x="4" y="171"/>
                  </a:lnTo>
                  <a:lnTo>
                    <a:pt x="6" y="168"/>
                  </a:lnTo>
                  <a:lnTo>
                    <a:pt x="9" y="164"/>
                  </a:lnTo>
                  <a:lnTo>
                    <a:pt x="12" y="162"/>
                  </a:lnTo>
                  <a:lnTo>
                    <a:pt x="15" y="161"/>
                  </a:lnTo>
                  <a:lnTo>
                    <a:pt x="22" y="158"/>
                  </a:lnTo>
                  <a:lnTo>
                    <a:pt x="30" y="156"/>
                  </a:lnTo>
                  <a:lnTo>
                    <a:pt x="39" y="155"/>
                  </a:lnTo>
                  <a:lnTo>
                    <a:pt x="48" y="155"/>
                  </a:lnTo>
                  <a:lnTo>
                    <a:pt x="57" y="154"/>
                  </a:lnTo>
                  <a:lnTo>
                    <a:pt x="66" y="153"/>
                  </a:lnTo>
                  <a:lnTo>
                    <a:pt x="74" y="151"/>
                  </a:lnTo>
                  <a:lnTo>
                    <a:pt x="82" y="147"/>
                  </a:lnTo>
                  <a:lnTo>
                    <a:pt x="86" y="145"/>
                  </a:lnTo>
                  <a:lnTo>
                    <a:pt x="89" y="142"/>
                  </a:lnTo>
                  <a:lnTo>
                    <a:pt x="92" y="140"/>
                  </a:lnTo>
                  <a:lnTo>
                    <a:pt x="95" y="136"/>
                  </a:lnTo>
                  <a:lnTo>
                    <a:pt x="97" y="133"/>
                  </a:lnTo>
                  <a:lnTo>
                    <a:pt x="98" y="127"/>
                  </a:lnTo>
                  <a:lnTo>
                    <a:pt x="100" y="123"/>
                  </a:lnTo>
                  <a:lnTo>
                    <a:pt x="100" y="117"/>
                  </a:lnTo>
                  <a:lnTo>
                    <a:pt x="105" y="96"/>
                  </a:lnTo>
                  <a:lnTo>
                    <a:pt x="112" y="78"/>
                  </a:lnTo>
                  <a:lnTo>
                    <a:pt x="118" y="61"/>
                  </a:lnTo>
                  <a:lnTo>
                    <a:pt x="127" y="47"/>
                  </a:lnTo>
                  <a:lnTo>
                    <a:pt x="136" y="34"/>
                  </a:lnTo>
                  <a:lnTo>
                    <a:pt x="147" y="22"/>
                  </a:lnTo>
                  <a:lnTo>
                    <a:pt x="159" y="10"/>
                  </a:lnTo>
                  <a:lnTo>
                    <a:pt x="171" y="0"/>
                  </a:lnTo>
                  <a:lnTo>
                    <a:pt x="183" y="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738189" y="4187839"/>
              <a:ext cx="246063" cy="239713"/>
            </a:xfrm>
            <a:custGeom>
              <a:avLst/>
              <a:gdLst/>
              <a:ahLst/>
              <a:cxnLst>
                <a:cxn ang="0">
                  <a:pos x="190" y="24"/>
                </a:cxn>
                <a:cxn ang="0">
                  <a:pos x="211" y="53"/>
                </a:cxn>
                <a:cxn ang="0">
                  <a:pos x="236" y="70"/>
                </a:cxn>
                <a:cxn ang="0">
                  <a:pos x="277" y="70"/>
                </a:cxn>
                <a:cxn ang="0">
                  <a:pos x="282" y="40"/>
                </a:cxn>
                <a:cxn ang="0">
                  <a:pos x="296" y="23"/>
                </a:cxn>
                <a:cxn ang="0">
                  <a:pos x="317" y="14"/>
                </a:cxn>
                <a:cxn ang="0">
                  <a:pos x="342" y="11"/>
                </a:cxn>
                <a:cxn ang="0">
                  <a:pos x="372" y="23"/>
                </a:cxn>
                <a:cxn ang="0">
                  <a:pos x="365" y="58"/>
                </a:cxn>
                <a:cxn ang="0">
                  <a:pos x="370" y="79"/>
                </a:cxn>
                <a:cxn ang="0">
                  <a:pos x="385" y="91"/>
                </a:cxn>
                <a:cxn ang="0">
                  <a:pos x="416" y="93"/>
                </a:cxn>
                <a:cxn ang="0">
                  <a:pos x="442" y="93"/>
                </a:cxn>
                <a:cxn ang="0">
                  <a:pos x="454" y="97"/>
                </a:cxn>
                <a:cxn ang="0">
                  <a:pos x="461" y="110"/>
                </a:cxn>
                <a:cxn ang="0">
                  <a:pos x="464" y="148"/>
                </a:cxn>
                <a:cxn ang="0">
                  <a:pos x="430" y="198"/>
                </a:cxn>
                <a:cxn ang="0">
                  <a:pos x="382" y="236"/>
                </a:cxn>
                <a:cxn ang="0">
                  <a:pos x="361" y="261"/>
                </a:cxn>
                <a:cxn ang="0">
                  <a:pos x="349" y="286"/>
                </a:cxn>
                <a:cxn ang="0">
                  <a:pos x="348" y="326"/>
                </a:cxn>
                <a:cxn ang="0">
                  <a:pos x="348" y="393"/>
                </a:cxn>
                <a:cxn ang="0">
                  <a:pos x="345" y="421"/>
                </a:cxn>
                <a:cxn ang="0">
                  <a:pos x="338" y="437"/>
                </a:cxn>
                <a:cxn ang="0">
                  <a:pos x="326" y="447"/>
                </a:cxn>
                <a:cxn ang="0">
                  <a:pos x="304" y="453"/>
                </a:cxn>
                <a:cxn ang="0">
                  <a:pos x="279" y="451"/>
                </a:cxn>
                <a:cxn ang="0">
                  <a:pos x="253" y="442"/>
                </a:cxn>
                <a:cxn ang="0">
                  <a:pos x="228" y="427"/>
                </a:cxn>
                <a:cxn ang="0">
                  <a:pos x="205" y="409"/>
                </a:cxn>
                <a:cxn ang="0">
                  <a:pos x="189" y="390"/>
                </a:cxn>
                <a:cxn ang="0">
                  <a:pos x="181" y="370"/>
                </a:cxn>
                <a:cxn ang="0">
                  <a:pos x="180" y="353"/>
                </a:cxn>
                <a:cxn ang="0">
                  <a:pos x="182" y="330"/>
                </a:cxn>
                <a:cxn ang="0">
                  <a:pos x="179" y="319"/>
                </a:cxn>
                <a:cxn ang="0">
                  <a:pos x="166" y="309"/>
                </a:cxn>
                <a:cxn ang="0">
                  <a:pos x="149" y="300"/>
                </a:cxn>
                <a:cxn ang="0">
                  <a:pos x="132" y="284"/>
                </a:cxn>
                <a:cxn ang="0">
                  <a:pos x="107" y="257"/>
                </a:cxn>
                <a:cxn ang="0">
                  <a:pos x="94" y="248"/>
                </a:cxn>
                <a:cxn ang="0">
                  <a:pos x="44" y="244"/>
                </a:cxn>
                <a:cxn ang="0">
                  <a:pos x="22" y="239"/>
                </a:cxn>
                <a:cxn ang="0">
                  <a:pos x="12" y="229"/>
                </a:cxn>
                <a:cxn ang="0">
                  <a:pos x="0" y="202"/>
                </a:cxn>
                <a:cxn ang="0">
                  <a:pos x="1" y="178"/>
                </a:cxn>
                <a:cxn ang="0">
                  <a:pos x="6" y="168"/>
                </a:cxn>
                <a:cxn ang="0">
                  <a:pos x="15" y="161"/>
                </a:cxn>
                <a:cxn ang="0">
                  <a:pos x="39" y="155"/>
                </a:cxn>
                <a:cxn ang="0">
                  <a:pos x="66" y="153"/>
                </a:cxn>
                <a:cxn ang="0">
                  <a:pos x="86" y="145"/>
                </a:cxn>
                <a:cxn ang="0">
                  <a:pos x="95" y="136"/>
                </a:cxn>
                <a:cxn ang="0">
                  <a:pos x="100" y="123"/>
                </a:cxn>
                <a:cxn ang="0">
                  <a:pos x="112" y="78"/>
                </a:cxn>
                <a:cxn ang="0">
                  <a:pos x="136" y="34"/>
                </a:cxn>
                <a:cxn ang="0">
                  <a:pos x="171" y="0"/>
                </a:cxn>
                <a:cxn ang="0">
                  <a:pos x="183" y="5"/>
                </a:cxn>
              </a:cxnLst>
              <a:rect l="0" t="0" r="r" b="b"/>
              <a:pathLst>
                <a:path w="466" h="453">
                  <a:moveTo>
                    <a:pt x="183" y="5"/>
                  </a:moveTo>
                  <a:lnTo>
                    <a:pt x="186" y="14"/>
                  </a:lnTo>
                  <a:lnTo>
                    <a:pt x="190" y="24"/>
                  </a:lnTo>
                  <a:lnTo>
                    <a:pt x="196" y="35"/>
                  </a:lnTo>
                  <a:lnTo>
                    <a:pt x="202" y="44"/>
                  </a:lnTo>
                  <a:lnTo>
                    <a:pt x="211" y="53"/>
                  </a:lnTo>
                  <a:lnTo>
                    <a:pt x="218" y="60"/>
                  </a:lnTo>
                  <a:lnTo>
                    <a:pt x="227" y="67"/>
                  </a:lnTo>
                  <a:lnTo>
                    <a:pt x="236" y="70"/>
                  </a:lnTo>
                  <a:lnTo>
                    <a:pt x="236" y="70"/>
                  </a:lnTo>
                  <a:lnTo>
                    <a:pt x="277" y="70"/>
                  </a:lnTo>
                  <a:lnTo>
                    <a:pt x="277" y="70"/>
                  </a:lnTo>
                  <a:lnTo>
                    <a:pt x="278" y="58"/>
                  </a:lnTo>
                  <a:lnTo>
                    <a:pt x="280" y="48"/>
                  </a:lnTo>
                  <a:lnTo>
                    <a:pt x="282" y="40"/>
                  </a:lnTo>
                  <a:lnTo>
                    <a:pt x="286" y="34"/>
                  </a:lnTo>
                  <a:lnTo>
                    <a:pt x="290" y="27"/>
                  </a:lnTo>
                  <a:lnTo>
                    <a:pt x="296" y="23"/>
                  </a:lnTo>
                  <a:lnTo>
                    <a:pt x="302" y="19"/>
                  </a:lnTo>
                  <a:lnTo>
                    <a:pt x="310" y="17"/>
                  </a:lnTo>
                  <a:lnTo>
                    <a:pt x="317" y="14"/>
                  </a:lnTo>
                  <a:lnTo>
                    <a:pt x="324" y="12"/>
                  </a:lnTo>
                  <a:lnTo>
                    <a:pt x="333" y="11"/>
                  </a:lnTo>
                  <a:lnTo>
                    <a:pt x="342" y="11"/>
                  </a:lnTo>
                  <a:lnTo>
                    <a:pt x="360" y="11"/>
                  </a:lnTo>
                  <a:lnTo>
                    <a:pt x="377" y="11"/>
                  </a:lnTo>
                  <a:lnTo>
                    <a:pt x="372" y="23"/>
                  </a:lnTo>
                  <a:lnTo>
                    <a:pt x="369" y="35"/>
                  </a:lnTo>
                  <a:lnTo>
                    <a:pt x="366" y="45"/>
                  </a:lnTo>
                  <a:lnTo>
                    <a:pt x="365" y="58"/>
                  </a:lnTo>
                  <a:lnTo>
                    <a:pt x="366" y="67"/>
                  </a:lnTo>
                  <a:lnTo>
                    <a:pt x="367" y="73"/>
                  </a:lnTo>
                  <a:lnTo>
                    <a:pt x="370" y="79"/>
                  </a:lnTo>
                  <a:lnTo>
                    <a:pt x="374" y="85"/>
                  </a:lnTo>
                  <a:lnTo>
                    <a:pt x="379" y="89"/>
                  </a:lnTo>
                  <a:lnTo>
                    <a:pt x="385" y="91"/>
                  </a:lnTo>
                  <a:lnTo>
                    <a:pt x="393" y="93"/>
                  </a:lnTo>
                  <a:lnTo>
                    <a:pt x="401" y="93"/>
                  </a:lnTo>
                  <a:lnTo>
                    <a:pt x="416" y="93"/>
                  </a:lnTo>
                  <a:lnTo>
                    <a:pt x="428" y="93"/>
                  </a:lnTo>
                  <a:lnTo>
                    <a:pt x="436" y="93"/>
                  </a:lnTo>
                  <a:lnTo>
                    <a:pt x="442" y="93"/>
                  </a:lnTo>
                  <a:lnTo>
                    <a:pt x="447" y="94"/>
                  </a:lnTo>
                  <a:lnTo>
                    <a:pt x="451" y="95"/>
                  </a:lnTo>
                  <a:lnTo>
                    <a:pt x="454" y="97"/>
                  </a:lnTo>
                  <a:lnTo>
                    <a:pt x="457" y="102"/>
                  </a:lnTo>
                  <a:lnTo>
                    <a:pt x="460" y="105"/>
                  </a:lnTo>
                  <a:lnTo>
                    <a:pt x="461" y="110"/>
                  </a:lnTo>
                  <a:lnTo>
                    <a:pt x="462" y="116"/>
                  </a:lnTo>
                  <a:lnTo>
                    <a:pt x="463" y="121"/>
                  </a:lnTo>
                  <a:lnTo>
                    <a:pt x="464" y="148"/>
                  </a:lnTo>
                  <a:lnTo>
                    <a:pt x="466" y="176"/>
                  </a:lnTo>
                  <a:lnTo>
                    <a:pt x="449" y="186"/>
                  </a:lnTo>
                  <a:lnTo>
                    <a:pt x="430" y="198"/>
                  </a:lnTo>
                  <a:lnTo>
                    <a:pt x="410" y="212"/>
                  </a:lnTo>
                  <a:lnTo>
                    <a:pt x="392" y="228"/>
                  </a:lnTo>
                  <a:lnTo>
                    <a:pt x="382" y="236"/>
                  </a:lnTo>
                  <a:lnTo>
                    <a:pt x="374" y="244"/>
                  </a:lnTo>
                  <a:lnTo>
                    <a:pt x="367" y="253"/>
                  </a:lnTo>
                  <a:lnTo>
                    <a:pt x="361" y="261"/>
                  </a:lnTo>
                  <a:lnTo>
                    <a:pt x="355" y="270"/>
                  </a:lnTo>
                  <a:lnTo>
                    <a:pt x="351" y="277"/>
                  </a:lnTo>
                  <a:lnTo>
                    <a:pt x="349" y="286"/>
                  </a:lnTo>
                  <a:lnTo>
                    <a:pt x="348" y="293"/>
                  </a:lnTo>
                  <a:lnTo>
                    <a:pt x="348" y="310"/>
                  </a:lnTo>
                  <a:lnTo>
                    <a:pt x="348" y="326"/>
                  </a:lnTo>
                  <a:lnTo>
                    <a:pt x="348" y="346"/>
                  </a:lnTo>
                  <a:lnTo>
                    <a:pt x="348" y="376"/>
                  </a:lnTo>
                  <a:lnTo>
                    <a:pt x="348" y="393"/>
                  </a:lnTo>
                  <a:lnTo>
                    <a:pt x="347" y="408"/>
                  </a:lnTo>
                  <a:lnTo>
                    <a:pt x="346" y="414"/>
                  </a:lnTo>
                  <a:lnTo>
                    <a:pt x="345" y="421"/>
                  </a:lnTo>
                  <a:lnTo>
                    <a:pt x="344" y="427"/>
                  </a:lnTo>
                  <a:lnTo>
                    <a:pt x="342" y="431"/>
                  </a:lnTo>
                  <a:lnTo>
                    <a:pt x="338" y="437"/>
                  </a:lnTo>
                  <a:lnTo>
                    <a:pt x="335" y="441"/>
                  </a:lnTo>
                  <a:lnTo>
                    <a:pt x="331" y="444"/>
                  </a:lnTo>
                  <a:lnTo>
                    <a:pt x="326" y="447"/>
                  </a:lnTo>
                  <a:lnTo>
                    <a:pt x="319" y="450"/>
                  </a:lnTo>
                  <a:lnTo>
                    <a:pt x="312" y="452"/>
                  </a:lnTo>
                  <a:lnTo>
                    <a:pt x="304" y="453"/>
                  </a:lnTo>
                  <a:lnTo>
                    <a:pt x="295" y="453"/>
                  </a:lnTo>
                  <a:lnTo>
                    <a:pt x="287" y="452"/>
                  </a:lnTo>
                  <a:lnTo>
                    <a:pt x="279" y="451"/>
                  </a:lnTo>
                  <a:lnTo>
                    <a:pt x="270" y="449"/>
                  </a:lnTo>
                  <a:lnTo>
                    <a:pt x="262" y="445"/>
                  </a:lnTo>
                  <a:lnTo>
                    <a:pt x="253" y="442"/>
                  </a:lnTo>
                  <a:lnTo>
                    <a:pt x="245" y="438"/>
                  </a:lnTo>
                  <a:lnTo>
                    <a:pt x="236" y="433"/>
                  </a:lnTo>
                  <a:lnTo>
                    <a:pt x="228" y="427"/>
                  </a:lnTo>
                  <a:lnTo>
                    <a:pt x="220" y="422"/>
                  </a:lnTo>
                  <a:lnTo>
                    <a:pt x="213" y="416"/>
                  </a:lnTo>
                  <a:lnTo>
                    <a:pt x="205" y="409"/>
                  </a:lnTo>
                  <a:lnTo>
                    <a:pt x="199" y="403"/>
                  </a:lnTo>
                  <a:lnTo>
                    <a:pt x="194" y="396"/>
                  </a:lnTo>
                  <a:lnTo>
                    <a:pt x="189" y="390"/>
                  </a:lnTo>
                  <a:lnTo>
                    <a:pt x="185" y="383"/>
                  </a:lnTo>
                  <a:lnTo>
                    <a:pt x="183" y="376"/>
                  </a:lnTo>
                  <a:lnTo>
                    <a:pt x="181" y="370"/>
                  </a:lnTo>
                  <a:lnTo>
                    <a:pt x="180" y="363"/>
                  </a:lnTo>
                  <a:lnTo>
                    <a:pt x="180" y="358"/>
                  </a:lnTo>
                  <a:lnTo>
                    <a:pt x="180" y="353"/>
                  </a:lnTo>
                  <a:lnTo>
                    <a:pt x="181" y="343"/>
                  </a:lnTo>
                  <a:lnTo>
                    <a:pt x="182" y="334"/>
                  </a:lnTo>
                  <a:lnTo>
                    <a:pt x="182" y="330"/>
                  </a:lnTo>
                  <a:lnTo>
                    <a:pt x="182" y="326"/>
                  </a:lnTo>
                  <a:lnTo>
                    <a:pt x="181" y="323"/>
                  </a:lnTo>
                  <a:lnTo>
                    <a:pt x="179" y="319"/>
                  </a:lnTo>
                  <a:lnTo>
                    <a:pt x="176" y="316"/>
                  </a:lnTo>
                  <a:lnTo>
                    <a:pt x="171" y="312"/>
                  </a:lnTo>
                  <a:lnTo>
                    <a:pt x="166" y="309"/>
                  </a:lnTo>
                  <a:lnTo>
                    <a:pt x="160" y="305"/>
                  </a:lnTo>
                  <a:lnTo>
                    <a:pt x="154" y="303"/>
                  </a:lnTo>
                  <a:lnTo>
                    <a:pt x="149" y="300"/>
                  </a:lnTo>
                  <a:lnTo>
                    <a:pt x="145" y="296"/>
                  </a:lnTo>
                  <a:lnTo>
                    <a:pt x="139" y="292"/>
                  </a:lnTo>
                  <a:lnTo>
                    <a:pt x="132" y="284"/>
                  </a:lnTo>
                  <a:lnTo>
                    <a:pt x="123" y="274"/>
                  </a:lnTo>
                  <a:lnTo>
                    <a:pt x="116" y="264"/>
                  </a:lnTo>
                  <a:lnTo>
                    <a:pt x="107" y="257"/>
                  </a:lnTo>
                  <a:lnTo>
                    <a:pt x="103" y="253"/>
                  </a:lnTo>
                  <a:lnTo>
                    <a:pt x="99" y="251"/>
                  </a:lnTo>
                  <a:lnTo>
                    <a:pt x="94" y="248"/>
                  </a:lnTo>
                  <a:lnTo>
                    <a:pt x="88" y="246"/>
                  </a:lnTo>
                  <a:lnTo>
                    <a:pt x="64" y="244"/>
                  </a:lnTo>
                  <a:lnTo>
                    <a:pt x="44" y="244"/>
                  </a:lnTo>
                  <a:lnTo>
                    <a:pt x="35" y="243"/>
                  </a:lnTo>
                  <a:lnTo>
                    <a:pt x="27" y="241"/>
                  </a:lnTo>
                  <a:lnTo>
                    <a:pt x="22" y="239"/>
                  </a:lnTo>
                  <a:lnTo>
                    <a:pt x="19" y="236"/>
                  </a:lnTo>
                  <a:lnTo>
                    <a:pt x="15" y="233"/>
                  </a:lnTo>
                  <a:lnTo>
                    <a:pt x="12" y="229"/>
                  </a:lnTo>
                  <a:lnTo>
                    <a:pt x="5" y="219"/>
                  </a:lnTo>
                  <a:lnTo>
                    <a:pt x="2" y="210"/>
                  </a:lnTo>
                  <a:lnTo>
                    <a:pt x="0" y="202"/>
                  </a:lnTo>
                  <a:lnTo>
                    <a:pt x="0" y="188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2" y="174"/>
                  </a:lnTo>
                  <a:lnTo>
                    <a:pt x="4" y="171"/>
                  </a:lnTo>
                  <a:lnTo>
                    <a:pt x="6" y="168"/>
                  </a:lnTo>
                  <a:lnTo>
                    <a:pt x="9" y="164"/>
                  </a:lnTo>
                  <a:lnTo>
                    <a:pt x="12" y="162"/>
                  </a:lnTo>
                  <a:lnTo>
                    <a:pt x="15" y="161"/>
                  </a:lnTo>
                  <a:lnTo>
                    <a:pt x="22" y="158"/>
                  </a:lnTo>
                  <a:lnTo>
                    <a:pt x="30" y="156"/>
                  </a:lnTo>
                  <a:lnTo>
                    <a:pt x="39" y="155"/>
                  </a:lnTo>
                  <a:lnTo>
                    <a:pt x="48" y="155"/>
                  </a:lnTo>
                  <a:lnTo>
                    <a:pt x="57" y="154"/>
                  </a:lnTo>
                  <a:lnTo>
                    <a:pt x="66" y="153"/>
                  </a:lnTo>
                  <a:lnTo>
                    <a:pt x="74" y="151"/>
                  </a:lnTo>
                  <a:lnTo>
                    <a:pt x="82" y="147"/>
                  </a:lnTo>
                  <a:lnTo>
                    <a:pt x="86" y="145"/>
                  </a:lnTo>
                  <a:lnTo>
                    <a:pt x="89" y="142"/>
                  </a:lnTo>
                  <a:lnTo>
                    <a:pt x="92" y="140"/>
                  </a:lnTo>
                  <a:lnTo>
                    <a:pt x="95" y="136"/>
                  </a:lnTo>
                  <a:lnTo>
                    <a:pt x="97" y="133"/>
                  </a:lnTo>
                  <a:lnTo>
                    <a:pt x="98" y="127"/>
                  </a:lnTo>
                  <a:lnTo>
                    <a:pt x="100" y="123"/>
                  </a:lnTo>
                  <a:lnTo>
                    <a:pt x="100" y="117"/>
                  </a:lnTo>
                  <a:lnTo>
                    <a:pt x="105" y="96"/>
                  </a:lnTo>
                  <a:lnTo>
                    <a:pt x="112" y="78"/>
                  </a:lnTo>
                  <a:lnTo>
                    <a:pt x="118" y="61"/>
                  </a:lnTo>
                  <a:lnTo>
                    <a:pt x="127" y="47"/>
                  </a:lnTo>
                  <a:lnTo>
                    <a:pt x="136" y="34"/>
                  </a:lnTo>
                  <a:lnTo>
                    <a:pt x="147" y="22"/>
                  </a:lnTo>
                  <a:lnTo>
                    <a:pt x="159" y="10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83" y="5"/>
                  </a:lnTo>
                  <a:lnTo>
                    <a:pt x="183" y="5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411164" y="3478224"/>
              <a:ext cx="1446215" cy="1198566"/>
            </a:xfrm>
            <a:custGeom>
              <a:avLst/>
              <a:gdLst/>
              <a:ahLst/>
              <a:cxnLst>
                <a:cxn ang="0">
                  <a:pos x="2550" y="877"/>
                </a:cxn>
                <a:cxn ang="0">
                  <a:pos x="2733" y="762"/>
                </a:cxn>
                <a:cxn ang="0">
                  <a:pos x="2678" y="1033"/>
                </a:cxn>
                <a:cxn ang="0">
                  <a:pos x="2515" y="1057"/>
                </a:cxn>
                <a:cxn ang="0">
                  <a:pos x="2436" y="1115"/>
                </a:cxn>
                <a:cxn ang="0">
                  <a:pos x="2324" y="1097"/>
                </a:cxn>
                <a:cxn ang="0">
                  <a:pos x="2267" y="1030"/>
                </a:cxn>
                <a:cxn ang="0">
                  <a:pos x="2097" y="1075"/>
                </a:cxn>
                <a:cxn ang="0">
                  <a:pos x="1990" y="1132"/>
                </a:cxn>
                <a:cxn ang="0">
                  <a:pos x="1911" y="1130"/>
                </a:cxn>
                <a:cxn ang="0">
                  <a:pos x="1836" y="1149"/>
                </a:cxn>
                <a:cxn ang="0">
                  <a:pos x="1747" y="1241"/>
                </a:cxn>
                <a:cxn ang="0">
                  <a:pos x="1537" y="1311"/>
                </a:cxn>
                <a:cxn ang="0">
                  <a:pos x="1562" y="1401"/>
                </a:cxn>
                <a:cxn ang="0">
                  <a:pos x="1547" y="1499"/>
                </a:cxn>
                <a:cxn ang="0">
                  <a:pos x="1367" y="1615"/>
                </a:cxn>
                <a:cxn ang="0">
                  <a:pos x="1310" y="1913"/>
                </a:cxn>
                <a:cxn ang="0">
                  <a:pos x="1189" y="1981"/>
                </a:cxn>
                <a:cxn ang="0">
                  <a:pos x="998" y="2124"/>
                </a:cxn>
                <a:cxn ang="0">
                  <a:pos x="756" y="2198"/>
                </a:cxn>
                <a:cxn ang="0">
                  <a:pos x="652" y="2258"/>
                </a:cxn>
                <a:cxn ang="0">
                  <a:pos x="499" y="2206"/>
                </a:cxn>
                <a:cxn ang="0">
                  <a:pos x="431" y="2103"/>
                </a:cxn>
                <a:cxn ang="0">
                  <a:pos x="306" y="1923"/>
                </a:cxn>
                <a:cxn ang="0">
                  <a:pos x="242" y="1749"/>
                </a:cxn>
                <a:cxn ang="0">
                  <a:pos x="180" y="1657"/>
                </a:cxn>
                <a:cxn ang="0">
                  <a:pos x="111" y="1595"/>
                </a:cxn>
                <a:cxn ang="0">
                  <a:pos x="156" y="1514"/>
                </a:cxn>
                <a:cxn ang="0">
                  <a:pos x="186" y="1388"/>
                </a:cxn>
                <a:cxn ang="0">
                  <a:pos x="118" y="1286"/>
                </a:cxn>
                <a:cxn ang="0">
                  <a:pos x="209" y="1227"/>
                </a:cxn>
                <a:cxn ang="0">
                  <a:pos x="241" y="1195"/>
                </a:cxn>
                <a:cxn ang="0">
                  <a:pos x="233" y="1029"/>
                </a:cxn>
                <a:cxn ang="0">
                  <a:pos x="88" y="903"/>
                </a:cxn>
                <a:cxn ang="0">
                  <a:pos x="13" y="916"/>
                </a:cxn>
                <a:cxn ang="0">
                  <a:pos x="37" y="807"/>
                </a:cxn>
                <a:cxn ang="0">
                  <a:pos x="117" y="683"/>
                </a:cxn>
                <a:cxn ang="0">
                  <a:pos x="205" y="720"/>
                </a:cxn>
                <a:cxn ang="0">
                  <a:pos x="298" y="770"/>
                </a:cxn>
                <a:cxn ang="0">
                  <a:pos x="335" y="686"/>
                </a:cxn>
                <a:cxn ang="0">
                  <a:pos x="300" y="586"/>
                </a:cxn>
                <a:cxn ang="0">
                  <a:pos x="338" y="529"/>
                </a:cxn>
                <a:cxn ang="0">
                  <a:pos x="436" y="328"/>
                </a:cxn>
                <a:cxn ang="0">
                  <a:pos x="542" y="224"/>
                </a:cxn>
                <a:cxn ang="0">
                  <a:pos x="601" y="214"/>
                </a:cxn>
                <a:cxn ang="0">
                  <a:pos x="720" y="144"/>
                </a:cxn>
                <a:cxn ang="0">
                  <a:pos x="772" y="0"/>
                </a:cxn>
                <a:cxn ang="0">
                  <a:pos x="847" y="60"/>
                </a:cxn>
                <a:cxn ang="0">
                  <a:pos x="1046" y="109"/>
                </a:cxn>
                <a:cxn ang="0">
                  <a:pos x="1181" y="92"/>
                </a:cxn>
                <a:cxn ang="0">
                  <a:pos x="1290" y="133"/>
                </a:cxn>
                <a:cxn ang="0">
                  <a:pos x="1356" y="152"/>
                </a:cxn>
                <a:cxn ang="0">
                  <a:pos x="1451" y="182"/>
                </a:cxn>
                <a:cxn ang="0">
                  <a:pos x="1535" y="253"/>
                </a:cxn>
                <a:cxn ang="0">
                  <a:pos x="1607" y="226"/>
                </a:cxn>
                <a:cxn ang="0">
                  <a:pos x="1645" y="342"/>
                </a:cxn>
                <a:cxn ang="0">
                  <a:pos x="1740" y="377"/>
                </a:cxn>
                <a:cxn ang="0">
                  <a:pos x="1814" y="385"/>
                </a:cxn>
                <a:cxn ang="0">
                  <a:pos x="1898" y="538"/>
                </a:cxn>
                <a:cxn ang="0">
                  <a:pos x="1996" y="603"/>
                </a:cxn>
                <a:cxn ang="0">
                  <a:pos x="2122" y="598"/>
                </a:cxn>
                <a:cxn ang="0">
                  <a:pos x="2197" y="574"/>
                </a:cxn>
                <a:cxn ang="0">
                  <a:pos x="2354" y="744"/>
                </a:cxn>
              </a:cxnLst>
              <a:rect l="0" t="0" r="r" b="b"/>
              <a:pathLst>
                <a:path w="2733" h="2264">
                  <a:moveTo>
                    <a:pt x="2403" y="785"/>
                  </a:moveTo>
                  <a:lnTo>
                    <a:pt x="2407" y="796"/>
                  </a:lnTo>
                  <a:lnTo>
                    <a:pt x="2415" y="805"/>
                  </a:lnTo>
                  <a:lnTo>
                    <a:pt x="2422" y="815"/>
                  </a:lnTo>
                  <a:lnTo>
                    <a:pt x="2432" y="825"/>
                  </a:lnTo>
                  <a:lnTo>
                    <a:pt x="2443" y="833"/>
                  </a:lnTo>
                  <a:lnTo>
                    <a:pt x="2454" y="842"/>
                  </a:lnTo>
                  <a:lnTo>
                    <a:pt x="2466" y="849"/>
                  </a:lnTo>
                  <a:lnTo>
                    <a:pt x="2480" y="857"/>
                  </a:lnTo>
                  <a:lnTo>
                    <a:pt x="2493" y="863"/>
                  </a:lnTo>
                  <a:lnTo>
                    <a:pt x="2506" y="867"/>
                  </a:lnTo>
                  <a:lnTo>
                    <a:pt x="2521" y="871"/>
                  </a:lnTo>
                  <a:lnTo>
                    <a:pt x="2535" y="875"/>
                  </a:lnTo>
                  <a:lnTo>
                    <a:pt x="2550" y="877"/>
                  </a:lnTo>
                  <a:lnTo>
                    <a:pt x="2564" y="878"/>
                  </a:lnTo>
                  <a:lnTo>
                    <a:pt x="2578" y="877"/>
                  </a:lnTo>
                  <a:lnTo>
                    <a:pt x="2591" y="874"/>
                  </a:lnTo>
                  <a:lnTo>
                    <a:pt x="2601" y="871"/>
                  </a:lnTo>
                  <a:lnTo>
                    <a:pt x="2611" y="868"/>
                  </a:lnTo>
                  <a:lnTo>
                    <a:pt x="2620" y="864"/>
                  </a:lnTo>
                  <a:lnTo>
                    <a:pt x="2629" y="860"/>
                  </a:lnTo>
                  <a:lnTo>
                    <a:pt x="2647" y="849"/>
                  </a:lnTo>
                  <a:lnTo>
                    <a:pt x="2664" y="837"/>
                  </a:lnTo>
                  <a:lnTo>
                    <a:pt x="2680" y="823"/>
                  </a:lnTo>
                  <a:lnTo>
                    <a:pt x="2696" y="808"/>
                  </a:lnTo>
                  <a:lnTo>
                    <a:pt x="2712" y="791"/>
                  </a:lnTo>
                  <a:lnTo>
                    <a:pt x="2727" y="774"/>
                  </a:lnTo>
                  <a:lnTo>
                    <a:pt x="2733" y="762"/>
                  </a:lnTo>
                  <a:lnTo>
                    <a:pt x="2730" y="781"/>
                  </a:lnTo>
                  <a:lnTo>
                    <a:pt x="2727" y="799"/>
                  </a:lnTo>
                  <a:lnTo>
                    <a:pt x="2723" y="816"/>
                  </a:lnTo>
                  <a:lnTo>
                    <a:pt x="2719" y="832"/>
                  </a:lnTo>
                  <a:lnTo>
                    <a:pt x="2711" y="863"/>
                  </a:lnTo>
                  <a:lnTo>
                    <a:pt x="2702" y="892"/>
                  </a:lnTo>
                  <a:lnTo>
                    <a:pt x="2694" y="920"/>
                  </a:lnTo>
                  <a:lnTo>
                    <a:pt x="2686" y="951"/>
                  </a:lnTo>
                  <a:lnTo>
                    <a:pt x="2683" y="967"/>
                  </a:lnTo>
                  <a:lnTo>
                    <a:pt x="2681" y="984"/>
                  </a:lnTo>
                  <a:lnTo>
                    <a:pt x="2680" y="1002"/>
                  </a:lnTo>
                  <a:lnTo>
                    <a:pt x="2680" y="1021"/>
                  </a:lnTo>
                  <a:lnTo>
                    <a:pt x="2679" y="1028"/>
                  </a:lnTo>
                  <a:lnTo>
                    <a:pt x="2678" y="1033"/>
                  </a:lnTo>
                  <a:lnTo>
                    <a:pt x="2676" y="1038"/>
                  </a:lnTo>
                  <a:lnTo>
                    <a:pt x="2673" y="1043"/>
                  </a:lnTo>
                  <a:lnTo>
                    <a:pt x="2670" y="1047"/>
                  </a:lnTo>
                  <a:lnTo>
                    <a:pt x="2666" y="1050"/>
                  </a:lnTo>
                  <a:lnTo>
                    <a:pt x="2661" y="1053"/>
                  </a:lnTo>
                  <a:lnTo>
                    <a:pt x="2656" y="1056"/>
                  </a:lnTo>
                  <a:lnTo>
                    <a:pt x="2645" y="1060"/>
                  </a:lnTo>
                  <a:lnTo>
                    <a:pt x="2631" y="1062"/>
                  </a:lnTo>
                  <a:lnTo>
                    <a:pt x="2617" y="1063"/>
                  </a:lnTo>
                  <a:lnTo>
                    <a:pt x="2601" y="1063"/>
                  </a:lnTo>
                  <a:lnTo>
                    <a:pt x="2570" y="1061"/>
                  </a:lnTo>
                  <a:lnTo>
                    <a:pt x="2540" y="1059"/>
                  </a:lnTo>
                  <a:lnTo>
                    <a:pt x="2527" y="1057"/>
                  </a:lnTo>
                  <a:lnTo>
                    <a:pt x="2515" y="1057"/>
                  </a:lnTo>
                  <a:lnTo>
                    <a:pt x="2505" y="1056"/>
                  </a:lnTo>
                  <a:lnTo>
                    <a:pt x="2497" y="1057"/>
                  </a:lnTo>
                  <a:lnTo>
                    <a:pt x="2493" y="1058"/>
                  </a:lnTo>
                  <a:lnTo>
                    <a:pt x="2489" y="1060"/>
                  </a:lnTo>
                  <a:lnTo>
                    <a:pt x="2486" y="1062"/>
                  </a:lnTo>
                  <a:lnTo>
                    <a:pt x="2483" y="1065"/>
                  </a:lnTo>
                  <a:lnTo>
                    <a:pt x="2479" y="1070"/>
                  </a:lnTo>
                  <a:lnTo>
                    <a:pt x="2474" y="1078"/>
                  </a:lnTo>
                  <a:lnTo>
                    <a:pt x="2470" y="1085"/>
                  </a:lnTo>
                  <a:lnTo>
                    <a:pt x="2466" y="1092"/>
                  </a:lnTo>
                  <a:lnTo>
                    <a:pt x="2462" y="1098"/>
                  </a:lnTo>
                  <a:lnTo>
                    <a:pt x="2455" y="1103"/>
                  </a:lnTo>
                  <a:lnTo>
                    <a:pt x="2446" y="1109"/>
                  </a:lnTo>
                  <a:lnTo>
                    <a:pt x="2436" y="1115"/>
                  </a:lnTo>
                  <a:lnTo>
                    <a:pt x="2433" y="1118"/>
                  </a:lnTo>
                  <a:lnTo>
                    <a:pt x="2429" y="1121"/>
                  </a:lnTo>
                  <a:lnTo>
                    <a:pt x="2427" y="1125"/>
                  </a:lnTo>
                  <a:lnTo>
                    <a:pt x="2427" y="1127"/>
                  </a:lnTo>
                  <a:lnTo>
                    <a:pt x="2416" y="1127"/>
                  </a:lnTo>
                  <a:lnTo>
                    <a:pt x="2404" y="1125"/>
                  </a:lnTo>
                  <a:lnTo>
                    <a:pt x="2390" y="1123"/>
                  </a:lnTo>
                  <a:lnTo>
                    <a:pt x="2377" y="1119"/>
                  </a:lnTo>
                  <a:lnTo>
                    <a:pt x="2364" y="1116"/>
                  </a:lnTo>
                  <a:lnTo>
                    <a:pt x="2351" y="1112"/>
                  </a:lnTo>
                  <a:lnTo>
                    <a:pt x="2340" y="1108"/>
                  </a:lnTo>
                  <a:lnTo>
                    <a:pt x="2332" y="1103"/>
                  </a:lnTo>
                  <a:lnTo>
                    <a:pt x="2328" y="1101"/>
                  </a:lnTo>
                  <a:lnTo>
                    <a:pt x="2324" y="1097"/>
                  </a:lnTo>
                  <a:lnTo>
                    <a:pt x="2322" y="1092"/>
                  </a:lnTo>
                  <a:lnTo>
                    <a:pt x="2320" y="1086"/>
                  </a:lnTo>
                  <a:lnTo>
                    <a:pt x="2317" y="1075"/>
                  </a:lnTo>
                  <a:lnTo>
                    <a:pt x="2315" y="1061"/>
                  </a:lnTo>
                  <a:lnTo>
                    <a:pt x="2313" y="1054"/>
                  </a:lnTo>
                  <a:lnTo>
                    <a:pt x="2311" y="1048"/>
                  </a:lnTo>
                  <a:lnTo>
                    <a:pt x="2307" y="1043"/>
                  </a:lnTo>
                  <a:lnTo>
                    <a:pt x="2304" y="1037"/>
                  </a:lnTo>
                  <a:lnTo>
                    <a:pt x="2299" y="1033"/>
                  </a:lnTo>
                  <a:lnTo>
                    <a:pt x="2294" y="1030"/>
                  </a:lnTo>
                  <a:lnTo>
                    <a:pt x="2287" y="1028"/>
                  </a:lnTo>
                  <a:lnTo>
                    <a:pt x="2279" y="1027"/>
                  </a:lnTo>
                  <a:lnTo>
                    <a:pt x="2272" y="1028"/>
                  </a:lnTo>
                  <a:lnTo>
                    <a:pt x="2267" y="1030"/>
                  </a:lnTo>
                  <a:lnTo>
                    <a:pt x="2261" y="1032"/>
                  </a:lnTo>
                  <a:lnTo>
                    <a:pt x="2255" y="1036"/>
                  </a:lnTo>
                  <a:lnTo>
                    <a:pt x="2244" y="1046"/>
                  </a:lnTo>
                  <a:lnTo>
                    <a:pt x="2233" y="1057"/>
                  </a:lnTo>
                  <a:lnTo>
                    <a:pt x="2220" y="1067"/>
                  </a:lnTo>
                  <a:lnTo>
                    <a:pt x="2207" y="1077"/>
                  </a:lnTo>
                  <a:lnTo>
                    <a:pt x="2200" y="1080"/>
                  </a:lnTo>
                  <a:lnTo>
                    <a:pt x="2191" y="1083"/>
                  </a:lnTo>
                  <a:lnTo>
                    <a:pt x="2183" y="1085"/>
                  </a:lnTo>
                  <a:lnTo>
                    <a:pt x="2173" y="1086"/>
                  </a:lnTo>
                  <a:lnTo>
                    <a:pt x="2154" y="1085"/>
                  </a:lnTo>
                  <a:lnTo>
                    <a:pt x="2135" y="1082"/>
                  </a:lnTo>
                  <a:lnTo>
                    <a:pt x="2115" y="1079"/>
                  </a:lnTo>
                  <a:lnTo>
                    <a:pt x="2097" y="1075"/>
                  </a:lnTo>
                  <a:lnTo>
                    <a:pt x="2097" y="1080"/>
                  </a:lnTo>
                  <a:lnTo>
                    <a:pt x="2091" y="1077"/>
                  </a:lnTo>
                  <a:lnTo>
                    <a:pt x="2085" y="1075"/>
                  </a:lnTo>
                  <a:lnTo>
                    <a:pt x="2079" y="1075"/>
                  </a:lnTo>
                  <a:lnTo>
                    <a:pt x="2073" y="1075"/>
                  </a:lnTo>
                  <a:lnTo>
                    <a:pt x="2008" y="1075"/>
                  </a:lnTo>
                  <a:lnTo>
                    <a:pt x="2007" y="1084"/>
                  </a:lnTo>
                  <a:lnTo>
                    <a:pt x="2007" y="1093"/>
                  </a:lnTo>
                  <a:lnTo>
                    <a:pt x="2005" y="1101"/>
                  </a:lnTo>
                  <a:lnTo>
                    <a:pt x="2004" y="1109"/>
                  </a:lnTo>
                  <a:lnTo>
                    <a:pt x="2001" y="1115"/>
                  </a:lnTo>
                  <a:lnTo>
                    <a:pt x="1998" y="1121"/>
                  </a:lnTo>
                  <a:lnTo>
                    <a:pt x="1995" y="1127"/>
                  </a:lnTo>
                  <a:lnTo>
                    <a:pt x="1990" y="1132"/>
                  </a:lnTo>
                  <a:lnTo>
                    <a:pt x="1986" y="1136"/>
                  </a:lnTo>
                  <a:lnTo>
                    <a:pt x="1981" y="1141"/>
                  </a:lnTo>
                  <a:lnTo>
                    <a:pt x="1974" y="1144"/>
                  </a:lnTo>
                  <a:lnTo>
                    <a:pt x="1968" y="1146"/>
                  </a:lnTo>
                  <a:lnTo>
                    <a:pt x="1962" y="1148"/>
                  </a:lnTo>
                  <a:lnTo>
                    <a:pt x="1954" y="1149"/>
                  </a:lnTo>
                  <a:lnTo>
                    <a:pt x="1946" y="1150"/>
                  </a:lnTo>
                  <a:lnTo>
                    <a:pt x="1937" y="1150"/>
                  </a:lnTo>
                  <a:lnTo>
                    <a:pt x="1933" y="1150"/>
                  </a:lnTo>
                  <a:lnTo>
                    <a:pt x="1930" y="1149"/>
                  </a:lnTo>
                  <a:lnTo>
                    <a:pt x="1926" y="1147"/>
                  </a:lnTo>
                  <a:lnTo>
                    <a:pt x="1922" y="1144"/>
                  </a:lnTo>
                  <a:lnTo>
                    <a:pt x="1917" y="1137"/>
                  </a:lnTo>
                  <a:lnTo>
                    <a:pt x="1911" y="1130"/>
                  </a:lnTo>
                  <a:lnTo>
                    <a:pt x="1905" y="1123"/>
                  </a:lnTo>
                  <a:lnTo>
                    <a:pt x="1899" y="1116"/>
                  </a:lnTo>
                  <a:lnTo>
                    <a:pt x="1896" y="1113"/>
                  </a:lnTo>
                  <a:lnTo>
                    <a:pt x="1893" y="1111"/>
                  </a:lnTo>
                  <a:lnTo>
                    <a:pt x="1888" y="1110"/>
                  </a:lnTo>
                  <a:lnTo>
                    <a:pt x="1884" y="1110"/>
                  </a:lnTo>
                  <a:lnTo>
                    <a:pt x="1880" y="1110"/>
                  </a:lnTo>
                  <a:lnTo>
                    <a:pt x="1877" y="1112"/>
                  </a:lnTo>
                  <a:lnTo>
                    <a:pt x="1872" y="1114"/>
                  </a:lnTo>
                  <a:lnTo>
                    <a:pt x="1868" y="1117"/>
                  </a:lnTo>
                  <a:lnTo>
                    <a:pt x="1861" y="1125"/>
                  </a:lnTo>
                  <a:lnTo>
                    <a:pt x="1853" y="1133"/>
                  </a:lnTo>
                  <a:lnTo>
                    <a:pt x="1846" y="1142"/>
                  </a:lnTo>
                  <a:lnTo>
                    <a:pt x="1836" y="1149"/>
                  </a:lnTo>
                  <a:lnTo>
                    <a:pt x="1832" y="1152"/>
                  </a:lnTo>
                  <a:lnTo>
                    <a:pt x="1826" y="1154"/>
                  </a:lnTo>
                  <a:lnTo>
                    <a:pt x="1820" y="1156"/>
                  </a:lnTo>
                  <a:lnTo>
                    <a:pt x="1814" y="1157"/>
                  </a:lnTo>
                  <a:lnTo>
                    <a:pt x="1812" y="1169"/>
                  </a:lnTo>
                  <a:lnTo>
                    <a:pt x="1808" y="1181"/>
                  </a:lnTo>
                  <a:lnTo>
                    <a:pt x="1804" y="1192"/>
                  </a:lnTo>
                  <a:lnTo>
                    <a:pt x="1798" y="1201"/>
                  </a:lnTo>
                  <a:lnTo>
                    <a:pt x="1791" y="1210"/>
                  </a:lnTo>
                  <a:lnTo>
                    <a:pt x="1784" y="1217"/>
                  </a:lnTo>
                  <a:lnTo>
                    <a:pt x="1777" y="1224"/>
                  </a:lnTo>
                  <a:lnTo>
                    <a:pt x="1767" y="1230"/>
                  </a:lnTo>
                  <a:lnTo>
                    <a:pt x="1757" y="1235"/>
                  </a:lnTo>
                  <a:lnTo>
                    <a:pt x="1747" y="1241"/>
                  </a:lnTo>
                  <a:lnTo>
                    <a:pt x="1736" y="1244"/>
                  </a:lnTo>
                  <a:lnTo>
                    <a:pt x="1726" y="1248"/>
                  </a:lnTo>
                  <a:lnTo>
                    <a:pt x="1702" y="1254"/>
                  </a:lnTo>
                  <a:lnTo>
                    <a:pt x="1678" y="1260"/>
                  </a:lnTo>
                  <a:lnTo>
                    <a:pt x="1653" y="1264"/>
                  </a:lnTo>
                  <a:lnTo>
                    <a:pt x="1630" y="1269"/>
                  </a:lnTo>
                  <a:lnTo>
                    <a:pt x="1606" y="1275"/>
                  </a:lnTo>
                  <a:lnTo>
                    <a:pt x="1585" y="1280"/>
                  </a:lnTo>
                  <a:lnTo>
                    <a:pt x="1575" y="1284"/>
                  </a:lnTo>
                  <a:lnTo>
                    <a:pt x="1566" y="1288"/>
                  </a:lnTo>
                  <a:lnTo>
                    <a:pt x="1557" y="1293"/>
                  </a:lnTo>
                  <a:lnTo>
                    <a:pt x="1550" y="1298"/>
                  </a:lnTo>
                  <a:lnTo>
                    <a:pt x="1544" y="1304"/>
                  </a:lnTo>
                  <a:lnTo>
                    <a:pt x="1537" y="1311"/>
                  </a:lnTo>
                  <a:lnTo>
                    <a:pt x="1533" y="1318"/>
                  </a:lnTo>
                  <a:lnTo>
                    <a:pt x="1529" y="1327"/>
                  </a:lnTo>
                  <a:lnTo>
                    <a:pt x="1530" y="1327"/>
                  </a:lnTo>
                  <a:lnTo>
                    <a:pt x="1531" y="1328"/>
                  </a:lnTo>
                  <a:lnTo>
                    <a:pt x="1525" y="1351"/>
                  </a:lnTo>
                  <a:lnTo>
                    <a:pt x="1525" y="1365"/>
                  </a:lnTo>
                  <a:lnTo>
                    <a:pt x="1529" y="1376"/>
                  </a:lnTo>
                  <a:lnTo>
                    <a:pt x="1530" y="1380"/>
                  </a:lnTo>
                  <a:lnTo>
                    <a:pt x="1532" y="1384"/>
                  </a:lnTo>
                  <a:lnTo>
                    <a:pt x="1535" y="1387"/>
                  </a:lnTo>
                  <a:lnTo>
                    <a:pt x="1537" y="1391"/>
                  </a:lnTo>
                  <a:lnTo>
                    <a:pt x="1545" y="1396"/>
                  </a:lnTo>
                  <a:lnTo>
                    <a:pt x="1552" y="1399"/>
                  </a:lnTo>
                  <a:lnTo>
                    <a:pt x="1562" y="1401"/>
                  </a:lnTo>
                  <a:lnTo>
                    <a:pt x="1572" y="1404"/>
                  </a:lnTo>
                  <a:lnTo>
                    <a:pt x="1572" y="1428"/>
                  </a:lnTo>
                  <a:lnTo>
                    <a:pt x="1567" y="1435"/>
                  </a:lnTo>
                  <a:lnTo>
                    <a:pt x="1562" y="1442"/>
                  </a:lnTo>
                  <a:lnTo>
                    <a:pt x="1558" y="1446"/>
                  </a:lnTo>
                  <a:lnTo>
                    <a:pt x="1556" y="1449"/>
                  </a:lnTo>
                  <a:lnTo>
                    <a:pt x="1555" y="1452"/>
                  </a:lnTo>
                  <a:lnTo>
                    <a:pt x="1554" y="1457"/>
                  </a:lnTo>
                  <a:lnTo>
                    <a:pt x="1555" y="1464"/>
                  </a:lnTo>
                  <a:lnTo>
                    <a:pt x="1555" y="1471"/>
                  </a:lnTo>
                  <a:lnTo>
                    <a:pt x="1554" y="1479"/>
                  </a:lnTo>
                  <a:lnTo>
                    <a:pt x="1552" y="1486"/>
                  </a:lnTo>
                  <a:lnTo>
                    <a:pt x="1550" y="1493"/>
                  </a:lnTo>
                  <a:lnTo>
                    <a:pt x="1547" y="1499"/>
                  </a:lnTo>
                  <a:lnTo>
                    <a:pt x="1544" y="1506"/>
                  </a:lnTo>
                  <a:lnTo>
                    <a:pt x="1539" y="1512"/>
                  </a:lnTo>
                  <a:lnTo>
                    <a:pt x="1530" y="1523"/>
                  </a:lnTo>
                  <a:lnTo>
                    <a:pt x="1518" y="1534"/>
                  </a:lnTo>
                  <a:lnTo>
                    <a:pt x="1504" y="1544"/>
                  </a:lnTo>
                  <a:lnTo>
                    <a:pt x="1489" y="1553"/>
                  </a:lnTo>
                  <a:lnTo>
                    <a:pt x="1474" y="1562"/>
                  </a:lnTo>
                  <a:lnTo>
                    <a:pt x="1458" y="1570"/>
                  </a:lnTo>
                  <a:lnTo>
                    <a:pt x="1443" y="1578"/>
                  </a:lnTo>
                  <a:lnTo>
                    <a:pt x="1427" y="1585"/>
                  </a:lnTo>
                  <a:lnTo>
                    <a:pt x="1397" y="1598"/>
                  </a:lnTo>
                  <a:lnTo>
                    <a:pt x="1372" y="1610"/>
                  </a:lnTo>
                  <a:lnTo>
                    <a:pt x="1378" y="1610"/>
                  </a:lnTo>
                  <a:lnTo>
                    <a:pt x="1367" y="1615"/>
                  </a:lnTo>
                  <a:lnTo>
                    <a:pt x="1358" y="1621"/>
                  </a:lnTo>
                  <a:lnTo>
                    <a:pt x="1350" y="1628"/>
                  </a:lnTo>
                  <a:lnTo>
                    <a:pt x="1344" y="1635"/>
                  </a:lnTo>
                  <a:lnTo>
                    <a:pt x="1338" y="1645"/>
                  </a:lnTo>
                  <a:lnTo>
                    <a:pt x="1334" y="1654"/>
                  </a:lnTo>
                  <a:lnTo>
                    <a:pt x="1332" y="1664"/>
                  </a:lnTo>
                  <a:lnTo>
                    <a:pt x="1331" y="1675"/>
                  </a:lnTo>
                  <a:lnTo>
                    <a:pt x="1331" y="1863"/>
                  </a:lnTo>
                  <a:lnTo>
                    <a:pt x="1330" y="1874"/>
                  </a:lnTo>
                  <a:lnTo>
                    <a:pt x="1328" y="1883"/>
                  </a:lnTo>
                  <a:lnTo>
                    <a:pt x="1324" y="1892"/>
                  </a:lnTo>
                  <a:lnTo>
                    <a:pt x="1320" y="1899"/>
                  </a:lnTo>
                  <a:lnTo>
                    <a:pt x="1315" y="1907"/>
                  </a:lnTo>
                  <a:lnTo>
                    <a:pt x="1310" y="1913"/>
                  </a:lnTo>
                  <a:lnTo>
                    <a:pt x="1303" y="1919"/>
                  </a:lnTo>
                  <a:lnTo>
                    <a:pt x="1296" y="1925"/>
                  </a:lnTo>
                  <a:lnTo>
                    <a:pt x="1282" y="1934"/>
                  </a:lnTo>
                  <a:lnTo>
                    <a:pt x="1269" y="1944"/>
                  </a:lnTo>
                  <a:lnTo>
                    <a:pt x="1263" y="1948"/>
                  </a:lnTo>
                  <a:lnTo>
                    <a:pt x="1257" y="1953"/>
                  </a:lnTo>
                  <a:lnTo>
                    <a:pt x="1252" y="1958"/>
                  </a:lnTo>
                  <a:lnTo>
                    <a:pt x="1249" y="1963"/>
                  </a:lnTo>
                  <a:lnTo>
                    <a:pt x="1240" y="1964"/>
                  </a:lnTo>
                  <a:lnTo>
                    <a:pt x="1233" y="1965"/>
                  </a:lnTo>
                  <a:lnTo>
                    <a:pt x="1225" y="1967"/>
                  </a:lnTo>
                  <a:lnTo>
                    <a:pt x="1219" y="1970"/>
                  </a:lnTo>
                  <a:lnTo>
                    <a:pt x="1205" y="1976"/>
                  </a:lnTo>
                  <a:lnTo>
                    <a:pt x="1189" y="1981"/>
                  </a:lnTo>
                  <a:lnTo>
                    <a:pt x="1078" y="2058"/>
                  </a:lnTo>
                  <a:lnTo>
                    <a:pt x="1078" y="2104"/>
                  </a:lnTo>
                  <a:lnTo>
                    <a:pt x="1077" y="2114"/>
                  </a:lnTo>
                  <a:lnTo>
                    <a:pt x="1074" y="2125"/>
                  </a:lnTo>
                  <a:lnTo>
                    <a:pt x="1072" y="2135"/>
                  </a:lnTo>
                  <a:lnTo>
                    <a:pt x="1069" y="2146"/>
                  </a:lnTo>
                  <a:lnTo>
                    <a:pt x="1063" y="2163"/>
                  </a:lnTo>
                  <a:lnTo>
                    <a:pt x="1060" y="2169"/>
                  </a:lnTo>
                  <a:lnTo>
                    <a:pt x="1051" y="2166"/>
                  </a:lnTo>
                  <a:lnTo>
                    <a:pt x="1042" y="2163"/>
                  </a:lnTo>
                  <a:lnTo>
                    <a:pt x="1035" y="2158"/>
                  </a:lnTo>
                  <a:lnTo>
                    <a:pt x="1027" y="2151"/>
                  </a:lnTo>
                  <a:lnTo>
                    <a:pt x="1012" y="2139"/>
                  </a:lnTo>
                  <a:lnTo>
                    <a:pt x="998" y="2124"/>
                  </a:lnTo>
                  <a:lnTo>
                    <a:pt x="984" y="2110"/>
                  </a:lnTo>
                  <a:lnTo>
                    <a:pt x="971" y="2098"/>
                  </a:lnTo>
                  <a:lnTo>
                    <a:pt x="965" y="2094"/>
                  </a:lnTo>
                  <a:lnTo>
                    <a:pt x="960" y="2091"/>
                  </a:lnTo>
                  <a:lnTo>
                    <a:pt x="953" y="2087"/>
                  </a:lnTo>
                  <a:lnTo>
                    <a:pt x="948" y="2087"/>
                  </a:lnTo>
                  <a:lnTo>
                    <a:pt x="824" y="2087"/>
                  </a:lnTo>
                  <a:lnTo>
                    <a:pt x="821" y="2099"/>
                  </a:lnTo>
                  <a:lnTo>
                    <a:pt x="817" y="2111"/>
                  </a:lnTo>
                  <a:lnTo>
                    <a:pt x="812" y="2123"/>
                  </a:lnTo>
                  <a:lnTo>
                    <a:pt x="804" y="2133"/>
                  </a:lnTo>
                  <a:lnTo>
                    <a:pt x="789" y="2156"/>
                  </a:lnTo>
                  <a:lnTo>
                    <a:pt x="772" y="2177"/>
                  </a:lnTo>
                  <a:lnTo>
                    <a:pt x="756" y="2198"/>
                  </a:lnTo>
                  <a:lnTo>
                    <a:pt x="744" y="2218"/>
                  </a:lnTo>
                  <a:lnTo>
                    <a:pt x="738" y="2228"/>
                  </a:lnTo>
                  <a:lnTo>
                    <a:pt x="734" y="2237"/>
                  </a:lnTo>
                  <a:lnTo>
                    <a:pt x="731" y="2248"/>
                  </a:lnTo>
                  <a:lnTo>
                    <a:pt x="730" y="2258"/>
                  </a:lnTo>
                  <a:lnTo>
                    <a:pt x="728" y="2256"/>
                  </a:lnTo>
                  <a:lnTo>
                    <a:pt x="720" y="2252"/>
                  </a:lnTo>
                  <a:lnTo>
                    <a:pt x="711" y="2248"/>
                  </a:lnTo>
                  <a:lnTo>
                    <a:pt x="701" y="2246"/>
                  </a:lnTo>
                  <a:lnTo>
                    <a:pt x="690" y="2247"/>
                  </a:lnTo>
                  <a:lnTo>
                    <a:pt x="681" y="2249"/>
                  </a:lnTo>
                  <a:lnTo>
                    <a:pt x="671" y="2251"/>
                  </a:lnTo>
                  <a:lnTo>
                    <a:pt x="662" y="2254"/>
                  </a:lnTo>
                  <a:lnTo>
                    <a:pt x="652" y="2258"/>
                  </a:lnTo>
                  <a:lnTo>
                    <a:pt x="641" y="2261"/>
                  </a:lnTo>
                  <a:lnTo>
                    <a:pt x="631" y="2263"/>
                  </a:lnTo>
                  <a:lnTo>
                    <a:pt x="618" y="2264"/>
                  </a:lnTo>
                  <a:lnTo>
                    <a:pt x="606" y="2263"/>
                  </a:lnTo>
                  <a:lnTo>
                    <a:pt x="597" y="2261"/>
                  </a:lnTo>
                  <a:lnTo>
                    <a:pt x="587" y="2259"/>
                  </a:lnTo>
                  <a:lnTo>
                    <a:pt x="579" y="2254"/>
                  </a:lnTo>
                  <a:lnTo>
                    <a:pt x="564" y="2245"/>
                  </a:lnTo>
                  <a:lnTo>
                    <a:pt x="551" y="2234"/>
                  </a:lnTo>
                  <a:lnTo>
                    <a:pt x="538" y="2224"/>
                  </a:lnTo>
                  <a:lnTo>
                    <a:pt x="524" y="2214"/>
                  </a:lnTo>
                  <a:lnTo>
                    <a:pt x="517" y="2210"/>
                  </a:lnTo>
                  <a:lnTo>
                    <a:pt x="508" y="2208"/>
                  </a:lnTo>
                  <a:lnTo>
                    <a:pt x="499" y="2206"/>
                  </a:lnTo>
                  <a:lnTo>
                    <a:pt x="488" y="2204"/>
                  </a:lnTo>
                  <a:lnTo>
                    <a:pt x="483" y="2206"/>
                  </a:lnTo>
                  <a:lnTo>
                    <a:pt x="479" y="2206"/>
                  </a:lnTo>
                  <a:lnTo>
                    <a:pt x="475" y="2208"/>
                  </a:lnTo>
                  <a:lnTo>
                    <a:pt x="473" y="2210"/>
                  </a:lnTo>
                  <a:lnTo>
                    <a:pt x="471" y="2215"/>
                  </a:lnTo>
                  <a:lnTo>
                    <a:pt x="471" y="2223"/>
                  </a:lnTo>
                  <a:lnTo>
                    <a:pt x="466" y="2213"/>
                  </a:lnTo>
                  <a:lnTo>
                    <a:pt x="459" y="2197"/>
                  </a:lnTo>
                  <a:lnTo>
                    <a:pt x="453" y="2179"/>
                  </a:lnTo>
                  <a:lnTo>
                    <a:pt x="446" y="2158"/>
                  </a:lnTo>
                  <a:lnTo>
                    <a:pt x="439" y="2137"/>
                  </a:lnTo>
                  <a:lnTo>
                    <a:pt x="435" y="2118"/>
                  </a:lnTo>
                  <a:lnTo>
                    <a:pt x="431" y="2103"/>
                  </a:lnTo>
                  <a:lnTo>
                    <a:pt x="430" y="2093"/>
                  </a:lnTo>
                  <a:lnTo>
                    <a:pt x="365" y="1963"/>
                  </a:lnTo>
                  <a:lnTo>
                    <a:pt x="363" y="1959"/>
                  </a:lnTo>
                  <a:lnTo>
                    <a:pt x="359" y="1954"/>
                  </a:lnTo>
                  <a:lnTo>
                    <a:pt x="356" y="1951"/>
                  </a:lnTo>
                  <a:lnTo>
                    <a:pt x="352" y="1949"/>
                  </a:lnTo>
                  <a:lnTo>
                    <a:pt x="345" y="1945"/>
                  </a:lnTo>
                  <a:lnTo>
                    <a:pt x="335" y="1943"/>
                  </a:lnTo>
                  <a:lnTo>
                    <a:pt x="327" y="1941"/>
                  </a:lnTo>
                  <a:lnTo>
                    <a:pt x="319" y="1936"/>
                  </a:lnTo>
                  <a:lnTo>
                    <a:pt x="315" y="1934"/>
                  </a:lnTo>
                  <a:lnTo>
                    <a:pt x="312" y="1931"/>
                  </a:lnTo>
                  <a:lnTo>
                    <a:pt x="308" y="1927"/>
                  </a:lnTo>
                  <a:lnTo>
                    <a:pt x="306" y="1923"/>
                  </a:lnTo>
                  <a:lnTo>
                    <a:pt x="301" y="1912"/>
                  </a:lnTo>
                  <a:lnTo>
                    <a:pt x="298" y="1902"/>
                  </a:lnTo>
                  <a:lnTo>
                    <a:pt x="297" y="1893"/>
                  </a:lnTo>
                  <a:lnTo>
                    <a:pt x="297" y="1884"/>
                  </a:lnTo>
                  <a:lnTo>
                    <a:pt x="299" y="1866"/>
                  </a:lnTo>
                  <a:lnTo>
                    <a:pt x="300" y="1846"/>
                  </a:lnTo>
                  <a:lnTo>
                    <a:pt x="300" y="1781"/>
                  </a:lnTo>
                  <a:lnTo>
                    <a:pt x="299" y="1776"/>
                  </a:lnTo>
                  <a:lnTo>
                    <a:pt x="297" y="1771"/>
                  </a:lnTo>
                  <a:lnTo>
                    <a:pt x="292" y="1767"/>
                  </a:lnTo>
                  <a:lnTo>
                    <a:pt x="288" y="1764"/>
                  </a:lnTo>
                  <a:lnTo>
                    <a:pt x="274" y="1758"/>
                  </a:lnTo>
                  <a:lnTo>
                    <a:pt x="258" y="1752"/>
                  </a:lnTo>
                  <a:lnTo>
                    <a:pt x="242" y="1749"/>
                  </a:lnTo>
                  <a:lnTo>
                    <a:pt x="225" y="1745"/>
                  </a:lnTo>
                  <a:lnTo>
                    <a:pt x="218" y="1742"/>
                  </a:lnTo>
                  <a:lnTo>
                    <a:pt x="212" y="1740"/>
                  </a:lnTo>
                  <a:lnTo>
                    <a:pt x="205" y="1736"/>
                  </a:lnTo>
                  <a:lnTo>
                    <a:pt x="200" y="1734"/>
                  </a:lnTo>
                  <a:lnTo>
                    <a:pt x="195" y="1729"/>
                  </a:lnTo>
                  <a:lnTo>
                    <a:pt x="191" y="1725"/>
                  </a:lnTo>
                  <a:lnTo>
                    <a:pt x="188" y="1719"/>
                  </a:lnTo>
                  <a:lnTo>
                    <a:pt x="186" y="1714"/>
                  </a:lnTo>
                  <a:lnTo>
                    <a:pt x="184" y="1702"/>
                  </a:lnTo>
                  <a:lnTo>
                    <a:pt x="183" y="1691"/>
                  </a:lnTo>
                  <a:lnTo>
                    <a:pt x="183" y="1677"/>
                  </a:lnTo>
                  <a:lnTo>
                    <a:pt x="181" y="1663"/>
                  </a:lnTo>
                  <a:lnTo>
                    <a:pt x="180" y="1657"/>
                  </a:lnTo>
                  <a:lnTo>
                    <a:pt x="178" y="1649"/>
                  </a:lnTo>
                  <a:lnTo>
                    <a:pt x="174" y="1642"/>
                  </a:lnTo>
                  <a:lnTo>
                    <a:pt x="170" y="1633"/>
                  </a:lnTo>
                  <a:lnTo>
                    <a:pt x="167" y="1630"/>
                  </a:lnTo>
                  <a:lnTo>
                    <a:pt x="163" y="1627"/>
                  </a:lnTo>
                  <a:lnTo>
                    <a:pt x="158" y="1624"/>
                  </a:lnTo>
                  <a:lnTo>
                    <a:pt x="153" y="1621"/>
                  </a:lnTo>
                  <a:lnTo>
                    <a:pt x="142" y="1618"/>
                  </a:lnTo>
                  <a:lnTo>
                    <a:pt x="132" y="1614"/>
                  </a:lnTo>
                  <a:lnTo>
                    <a:pt x="127" y="1612"/>
                  </a:lnTo>
                  <a:lnTo>
                    <a:pt x="121" y="1609"/>
                  </a:lnTo>
                  <a:lnTo>
                    <a:pt x="117" y="1606"/>
                  </a:lnTo>
                  <a:lnTo>
                    <a:pt x="114" y="1600"/>
                  </a:lnTo>
                  <a:lnTo>
                    <a:pt x="111" y="1595"/>
                  </a:lnTo>
                  <a:lnTo>
                    <a:pt x="107" y="1587"/>
                  </a:lnTo>
                  <a:lnTo>
                    <a:pt x="106" y="1579"/>
                  </a:lnTo>
                  <a:lnTo>
                    <a:pt x="106" y="1569"/>
                  </a:lnTo>
                  <a:lnTo>
                    <a:pt x="106" y="1564"/>
                  </a:lnTo>
                  <a:lnTo>
                    <a:pt x="107" y="1559"/>
                  </a:lnTo>
                  <a:lnTo>
                    <a:pt x="109" y="1554"/>
                  </a:lnTo>
                  <a:lnTo>
                    <a:pt x="113" y="1550"/>
                  </a:lnTo>
                  <a:lnTo>
                    <a:pt x="119" y="1544"/>
                  </a:lnTo>
                  <a:lnTo>
                    <a:pt x="128" y="1537"/>
                  </a:lnTo>
                  <a:lnTo>
                    <a:pt x="137" y="1531"/>
                  </a:lnTo>
                  <a:lnTo>
                    <a:pt x="146" y="1525"/>
                  </a:lnTo>
                  <a:lnTo>
                    <a:pt x="150" y="1521"/>
                  </a:lnTo>
                  <a:lnTo>
                    <a:pt x="153" y="1518"/>
                  </a:lnTo>
                  <a:lnTo>
                    <a:pt x="156" y="1514"/>
                  </a:lnTo>
                  <a:lnTo>
                    <a:pt x="158" y="1510"/>
                  </a:lnTo>
                  <a:lnTo>
                    <a:pt x="166" y="1496"/>
                  </a:lnTo>
                  <a:lnTo>
                    <a:pt x="171" y="1481"/>
                  </a:lnTo>
                  <a:lnTo>
                    <a:pt x="174" y="1473"/>
                  </a:lnTo>
                  <a:lnTo>
                    <a:pt x="178" y="1465"/>
                  </a:lnTo>
                  <a:lnTo>
                    <a:pt x="182" y="1458"/>
                  </a:lnTo>
                  <a:lnTo>
                    <a:pt x="188" y="1450"/>
                  </a:lnTo>
                  <a:lnTo>
                    <a:pt x="187" y="1443"/>
                  </a:lnTo>
                  <a:lnTo>
                    <a:pt x="187" y="1434"/>
                  </a:lnTo>
                  <a:lnTo>
                    <a:pt x="188" y="1425"/>
                  </a:lnTo>
                  <a:lnTo>
                    <a:pt x="189" y="1414"/>
                  </a:lnTo>
                  <a:lnTo>
                    <a:pt x="189" y="1404"/>
                  </a:lnTo>
                  <a:lnTo>
                    <a:pt x="187" y="1394"/>
                  </a:lnTo>
                  <a:lnTo>
                    <a:pt x="186" y="1388"/>
                  </a:lnTo>
                  <a:lnTo>
                    <a:pt x="184" y="1383"/>
                  </a:lnTo>
                  <a:lnTo>
                    <a:pt x="181" y="1379"/>
                  </a:lnTo>
                  <a:lnTo>
                    <a:pt x="177" y="1375"/>
                  </a:lnTo>
                  <a:lnTo>
                    <a:pt x="159" y="1359"/>
                  </a:lnTo>
                  <a:lnTo>
                    <a:pt x="140" y="1342"/>
                  </a:lnTo>
                  <a:lnTo>
                    <a:pt x="136" y="1337"/>
                  </a:lnTo>
                  <a:lnTo>
                    <a:pt x="132" y="1332"/>
                  </a:lnTo>
                  <a:lnTo>
                    <a:pt x="128" y="1327"/>
                  </a:lnTo>
                  <a:lnTo>
                    <a:pt x="124" y="1321"/>
                  </a:lnTo>
                  <a:lnTo>
                    <a:pt x="121" y="1315"/>
                  </a:lnTo>
                  <a:lnTo>
                    <a:pt x="119" y="1308"/>
                  </a:lnTo>
                  <a:lnTo>
                    <a:pt x="118" y="1300"/>
                  </a:lnTo>
                  <a:lnTo>
                    <a:pt x="118" y="1292"/>
                  </a:lnTo>
                  <a:lnTo>
                    <a:pt x="118" y="1286"/>
                  </a:lnTo>
                  <a:lnTo>
                    <a:pt x="120" y="1281"/>
                  </a:lnTo>
                  <a:lnTo>
                    <a:pt x="122" y="1275"/>
                  </a:lnTo>
                  <a:lnTo>
                    <a:pt x="125" y="1268"/>
                  </a:lnTo>
                  <a:lnTo>
                    <a:pt x="134" y="1257"/>
                  </a:lnTo>
                  <a:lnTo>
                    <a:pt x="145" y="1244"/>
                  </a:lnTo>
                  <a:lnTo>
                    <a:pt x="157" y="1233"/>
                  </a:lnTo>
                  <a:lnTo>
                    <a:pt x="170" y="1224"/>
                  </a:lnTo>
                  <a:lnTo>
                    <a:pt x="183" y="1215"/>
                  </a:lnTo>
                  <a:lnTo>
                    <a:pt x="195" y="1210"/>
                  </a:lnTo>
                  <a:lnTo>
                    <a:pt x="196" y="1212"/>
                  </a:lnTo>
                  <a:lnTo>
                    <a:pt x="201" y="1218"/>
                  </a:lnTo>
                  <a:lnTo>
                    <a:pt x="203" y="1221"/>
                  </a:lnTo>
                  <a:lnTo>
                    <a:pt x="206" y="1225"/>
                  </a:lnTo>
                  <a:lnTo>
                    <a:pt x="209" y="1227"/>
                  </a:lnTo>
                  <a:lnTo>
                    <a:pt x="212" y="1227"/>
                  </a:lnTo>
                  <a:lnTo>
                    <a:pt x="215" y="1227"/>
                  </a:lnTo>
                  <a:lnTo>
                    <a:pt x="218" y="1226"/>
                  </a:lnTo>
                  <a:lnTo>
                    <a:pt x="222" y="1224"/>
                  </a:lnTo>
                  <a:lnTo>
                    <a:pt x="225" y="1220"/>
                  </a:lnTo>
                  <a:lnTo>
                    <a:pt x="232" y="1213"/>
                  </a:lnTo>
                  <a:lnTo>
                    <a:pt x="239" y="1204"/>
                  </a:lnTo>
                  <a:lnTo>
                    <a:pt x="247" y="1195"/>
                  </a:lnTo>
                  <a:lnTo>
                    <a:pt x="254" y="1185"/>
                  </a:lnTo>
                  <a:lnTo>
                    <a:pt x="262" y="1176"/>
                  </a:lnTo>
                  <a:lnTo>
                    <a:pt x="271" y="1168"/>
                  </a:lnTo>
                  <a:lnTo>
                    <a:pt x="258" y="1177"/>
                  </a:lnTo>
                  <a:lnTo>
                    <a:pt x="249" y="1186"/>
                  </a:lnTo>
                  <a:lnTo>
                    <a:pt x="241" y="1195"/>
                  </a:lnTo>
                  <a:lnTo>
                    <a:pt x="235" y="1203"/>
                  </a:lnTo>
                  <a:lnTo>
                    <a:pt x="230" y="1150"/>
                  </a:lnTo>
                  <a:lnTo>
                    <a:pt x="236" y="1135"/>
                  </a:lnTo>
                  <a:lnTo>
                    <a:pt x="247" y="1117"/>
                  </a:lnTo>
                  <a:lnTo>
                    <a:pt x="251" y="1107"/>
                  </a:lnTo>
                  <a:lnTo>
                    <a:pt x="255" y="1096"/>
                  </a:lnTo>
                  <a:lnTo>
                    <a:pt x="257" y="1085"/>
                  </a:lnTo>
                  <a:lnTo>
                    <a:pt x="258" y="1075"/>
                  </a:lnTo>
                  <a:lnTo>
                    <a:pt x="258" y="1063"/>
                  </a:lnTo>
                  <a:lnTo>
                    <a:pt x="255" y="1053"/>
                  </a:lnTo>
                  <a:lnTo>
                    <a:pt x="252" y="1046"/>
                  </a:lnTo>
                  <a:lnTo>
                    <a:pt x="247" y="1038"/>
                  </a:lnTo>
                  <a:lnTo>
                    <a:pt x="240" y="1033"/>
                  </a:lnTo>
                  <a:lnTo>
                    <a:pt x="233" y="1029"/>
                  </a:lnTo>
                  <a:lnTo>
                    <a:pt x="224" y="1026"/>
                  </a:lnTo>
                  <a:lnTo>
                    <a:pt x="216" y="1023"/>
                  </a:lnTo>
                  <a:lnTo>
                    <a:pt x="198" y="1017"/>
                  </a:lnTo>
                  <a:lnTo>
                    <a:pt x="180" y="1013"/>
                  </a:lnTo>
                  <a:lnTo>
                    <a:pt x="170" y="1010"/>
                  </a:lnTo>
                  <a:lnTo>
                    <a:pt x="162" y="1007"/>
                  </a:lnTo>
                  <a:lnTo>
                    <a:pt x="154" y="1002"/>
                  </a:lnTo>
                  <a:lnTo>
                    <a:pt x="147" y="998"/>
                  </a:lnTo>
                  <a:lnTo>
                    <a:pt x="134" y="977"/>
                  </a:lnTo>
                  <a:lnTo>
                    <a:pt x="120" y="952"/>
                  </a:lnTo>
                  <a:lnTo>
                    <a:pt x="113" y="940"/>
                  </a:lnTo>
                  <a:lnTo>
                    <a:pt x="105" y="927"/>
                  </a:lnTo>
                  <a:lnTo>
                    <a:pt x="97" y="915"/>
                  </a:lnTo>
                  <a:lnTo>
                    <a:pt x="88" y="903"/>
                  </a:lnTo>
                  <a:lnTo>
                    <a:pt x="86" y="908"/>
                  </a:lnTo>
                  <a:lnTo>
                    <a:pt x="83" y="912"/>
                  </a:lnTo>
                  <a:lnTo>
                    <a:pt x="79" y="916"/>
                  </a:lnTo>
                  <a:lnTo>
                    <a:pt x="74" y="919"/>
                  </a:lnTo>
                  <a:lnTo>
                    <a:pt x="69" y="923"/>
                  </a:lnTo>
                  <a:lnTo>
                    <a:pt x="63" y="925"/>
                  </a:lnTo>
                  <a:lnTo>
                    <a:pt x="55" y="927"/>
                  </a:lnTo>
                  <a:lnTo>
                    <a:pt x="47" y="927"/>
                  </a:lnTo>
                  <a:lnTo>
                    <a:pt x="36" y="927"/>
                  </a:lnTo>
                  <a:lnTo>
                    <a:pt x="28" y="925"/>
                  </a:lnTo>
                  <a:lnTo>
                    <a:pt x="23" y="923"/>
                  </a:lnTo>
                  <a:lnTo>
                    <a:pt x="19" y="921"/>
                  </a:lnTo>
                  <a:lnTo>
                    <a:pt x="16" y="918"/>
                  </a:lnTo>
                  <a:lnTo>
                    <a:pt x="13" y="916"/>
                  </a:lnTo>
                  <a:lnTo>
                    <a:pt x="9" y="913"/>
                  </a:lnTo>
                  <a:lnTo>
                    <a:pt x="7" y="909"/>
                  </a:lnTo>
                  <a:lnTo>
                    <a:pt x="5" y="904"/>
                  </a:lnTo>
                  <a:lnTo>
                    <a:pt x="3" y="899"/>
                  </a:lnTo>
                  <a:lnTo>
                    <a:pt x="1" y="888"/>
                  </a:lnTo>
                  <a:lnTo>
                    <a:pt x="0" y="874"/>
                  </a:lnTo>
                  <a:lnTo>
                    <a:pt x="0" y="866"/>
                  </a:lnTo>
                  <a:lnTo>
                    <a:pt x="1" y="860"/>
                  </a:lnTo>
                  <a:lnTo>
                    <a:pt x="3" y="852"/>
                  </a:lnTo>
                  <a:lnTo>
                    <a:pt x="5" y="846"/>
                  </a:lnTo>
                  <a:lnTo>
                    <a:pt x="11" y="834"/>
                  </a:lnTo>
                  <a:lnTo>
                    <a:pt x="18" y="825"/>
                  </a:lnTo>
                  <a:lnTo>
                    <a:pt x="28" y="815"/>
                  </a:lnTo>
                  <a:lnTo>
                    <a:pt x="37" y="807"/>
                  </a:lnTo>
                  <a:lnTo>
                    <a:pt x="48" y="799"/>
                  </a:lnTo>
                  <a:lnTo>
                    <a:pt x="58" y="792"/>
                  </a:lnTo>
                  <a:lnTo>
                    <a:pt x="81" y="778"/>
                  </a:lnTo>
                  <a:lnTo>
                    <a:pt x="99" y="763"/>
                  </a:lnTo>
                  <a:lnTo>
                    <a:pt x="106" y="755"/>
                  </a:lnTo>
                  <a:lnTo>
                    <a:pt x="113" y="747"/>
                  </a:lnTo>
                  <a:lnTo>
                    <a:pt x="115" y="742"/>
                  </a:lnTo>
                  <a:lnTo>
                    <a:pt x="116" y="737"/>
                  </a:lnTo>
                  <a:lnTo>
                    <a:pt x="117" y="732"/>
                  </a:lnTo>
                  <a:lnTo>
                    <a:pt x="118" y="727"/>
                  </a:lnTo>
                  <a:lnTo>
                    <a:pt x="116" y="713"/>
                  </a:lnTo>
                  <a:lnTo>
                    <a:pt x="116" y="693"/>
                  </a:lnTo>
                  <a:lnTo>
                    <a:pt x="116" y="687"/>
                  </a:lnTo>
                  <a:lnTo>
                    <a:pt x="117" y="683"/>
                  </a:lnTo>
                  <a:lnTo>
                    <a:pt x="118" y="679"/>
                  </a:lnTo>
                  <a:lnTo>
                    <a:pt x="120" y="676"/>
                  </a:lnTo>
                  <a:lnTo>
                    <a:pt x="122" y="673"/>
                  </a:lnTo>
                  <a:lnTo>
                    <a:pt x="127" y="669"/>
                  </a:lnTo>
                  <a:lnTo>
                    <a:pt x="130" y="668"/>
                  </a:lnTo>
                  <a:lnTo>
                    <a:pt x="135" y="668"/>
                  </a:lnTo>
                  <a:lnTo>
                    <a:pt x="140" y="668"/>
                  </a:lnTo>
                  <a:lnTo>
                    <a:pt x="146" y="669"/>
                  </a:lnTo>
                  <a:lnTo>
                    <a:pt x="151" y="670"/>
                  </a:lnTo>
                  <a:lnTo>
                    <a:pt x="155" y="673"/>
                  </a:lnTo>
                  <a:lnTo>
                    <a:pt x="165" y="678"/>
                  </a:lnTo>
                  <a:lnTo>
                    <a:pt x="173" y="684"/>
                  </a:lnTo>
                  <a:lnTo>
                    <a:pt x="189" y="701"/>
                  </a:lnTo>
                  <a:lnTo>
                    <a:pt x="205" y="720"/>
                  </a:lnTo>
                  <a:lnTo>
                    <a:pt x="214" y="731"/>
                  </a:lnTo>
                  <a:lnTo>
                    <a:pt x="222" y="741"/>
                  </a:lnTo>
                  <a:lnTo>
                    <a:pt x="231" y="749"/>
                  </a:lnTo>
                  <a:lnTo>
                    <a:pt x="240" y="758"/>
                  </a:lnTo>
                  <a:lnTo>
                    <a:pt x="251" y="764"/>
                  </a:lnTo>
                  <a:lnTo>
                    <a:pt x="263" y="769"/>
                  </a:lnTo>
                  <a:lnTo>
                    <a:pt x="268" y="771"/>
                  </a:lnTo>
                  <a:lnTo>
                    <a:pt x="274" y="773"/>
                  </a:lnTo>
                  <a:lnTo>
                    <a:pt x="282" y="774"/>
                  </a:lnTo>
                  <a:lnTo>
                    <a:pt x="288" y="774"/>
                  </a:lnTo>
                  <a:lnTo>
                    <a:pt x="291" y="774"/>
                  </a:lnTo>
                  <a:lnTo>
                    <a:pt x="294" y="773"/>
                  </a:lnTo>
                  <a:lnTo>
                    <a:pt x="296" y="771"/>
                  </a:lnTo>
                  <a:lnTo>
                    <a:pt x="298" y="770"/>
                  </a:lnTo>
                  <a:lnTo>
                    <a:pt x="301" y="766"/>
                  </a:lnTo>
                  <a:lnTo>
                    <a:pt x="303" y="761"/>
                  </a:lnTo>
                  <a:lnTo>
                    <a:pt x="305" y="757"/>
                  </a:lnTo>
                  <a:lnTo>
                    <a:pt x="308" y="751"/>
                  </a:lnTo>
                  <a:lnTo>
                    <a:pt x="313" y="747"/>
                  </a:lnTo>
                  <a:lnTo>
                    <a:pt x="318" y="744"/>
                  </a:lnTo>
                  <a:lnTo>
                    <a:pt x="323" y="727"/>
                  </a:lnTo>
                  <a:lnTo>
                    <a:pt x="324" y="720"/>
                  </a:lnTo>
                  <a:lnTo>
                    <a:pt x="325" y="714"/>
                  </a:lnTo>
                  <a:lnTo>
                    <a:pt x="328" y="709"/>
                  </a:lnTo>
                  <a:lnTo>
                    <a:pt x="330" y="703"/>
                  </a:lnTo>
                  <a:lnTo>
                    <a:pt x="332" y="698"/>
                  </a:lnTo>
                  <a:lnTo>
                    <a:pt x="334" y="692"/>
                  </a:lnTo>
                  <a:lnTo>
                    <a:pt x="335" y="686"/>
                  </a:lnTo>
                  <a:lnTo>
                    <a:pt x="335" y="680"/>
                  </a:lnTo>
                  <a:lnTo>
                    <a:pt x="335" y="671"/>
                  </a:lnTo>
                  <a:lnTo>
                    <a:pt x="334" y="664"/>
                  </a:lnTo>
                  <a:lnTo>
                    <a:pt x="331" y="657"/>
                  </a:lnTo>
                  <a:lnTo>
                    <a:pt x="329" y="651"/>
                  </a:lnTo>
                  <a:lnTo>
                    <a:pt x="320" y="640"/>
                  </a:lnTo>
                  <a:lnTo>
                    <a:pt x="312" y="630"/>
                  </a:lnTo>
                  <a:lnTo>
                    <a:pt x="303" y="620"/>
                  </a:lnTo>
                  <a:lnTo>
                    <a:pt x="296" y="611"/>
                  </a:lnTo>
                  <a:lnTo>
                    <a:pt x="292" y="605"/>
                  </a:lnTo>
                  <a:lnTo>
                    <a:pt x="290" y="599"/>
                  </a:lnTo>
                  <a:lnTo>
                    <a:pt x="289" y="593"/>
                  </a:lnTo>
                  <a:lnTo>
                    <a:pt x="288" y="585"/>
                  </a:lnTo>
                  <a:lnTo>
                    <a:pt x="300" y="586"/>
                  </a:lnTo>
                  <a:lnTo>
                    <a:pt x="315" y="586"/>
                  </a:lnTo>
                  <a:lnTo>
                    <a:pt x="322" y="585"/>
                  </a:lnTo>
                  <a:lnTo>
                    <a:pt x="330" y="583"/>
                  </a:lnTo>
                  <a:lnTo>
                    <a:pt x="333" y="581"/>
                  </a:lnTo>
                  <a:lnTo>
                    <a:pt x="336" y="579"/>
                  </a:lnTo>
                  <a:lnTo>
                    <a:pt x="339" y="577"/>
                  </a:lnTo>
                  <a:lnTo>
                    <a:pt x="341" y="574"/>
                  </a:lnTo>
                  <a:lnTo>
                    <a:pt x="344" y="568"/>
                  </a:lnTo>
                  <a:lnTo>
                    <a:pt x="345" y="563"/>
                  </a:lnTo>
                  <a:lnTo>
                    <a:pt x="345" y="559"/>
                  </a:lnTo>
                  <a:lnTo>
                    <a:pt x="345" y="554"/>
                  </a:lnTo>
                  <a:lnTo>
                    <a:pt x="344" y="546"/>
                  </a:lnTo>
                  <a:lnTo>
                    <a:pt x="340" y="537"/>
                  </a:lnTo>
                  <a:lnTo>
                    <a:pt x="338" y="529"/>
                  </a:lnTo>
                  <a:lnTo>
                    <a:pt x="336" y="519"/>
                  </a:lnTo>
                  <a:lnTo>
                    <a:pt x="335" y="509"/>
                  </a:lnTo>
                  <a:lnTo>
                    <a:pt x="335" y="497"/>
                  </a:lnTo>
                  <a:lnTo>
                    <a:pt x="346" y="460"/>
                  </a:lnTo>
                  <a:lnTo>
                    <a:pt x="356" y="425"/>
                  </a:lnTo>
                  <a:lnTo>
                    <a:pt x="362" y="407"/>
                  </a:lnTo>
                  <a:lnTo>
                    <a:pt x="367" y="387"/>
                  </a:lnTo>
                  <a:lnTo>
                    <a:pt x="372" y="367"/>
                  </a:lnTo>
                  <a:lnTo>
                    <a:pt x="377" y="344"/>
                  </a:lnTo>
                  <a:lnTo>
                    <a:pt x="394" y="343"/>
                  </a:lnTo>
                  <a:lnTo>
                    <a:pt x="407" y="341"/>
                  </a:lnTo>
                  <a:lnTo>
                    <a:pt x="418" y="337"/>
                  </a:lnTo>
                  <a:lnTo>
                    <a:pt x="429" y="333"/>
                  </a:lnTo>
                  <a:lnTo>
                    <a:pt x="436" y="328"/>
                  </a:lnTo>
                  <a:lnTo>
                    <a:pt x="442" y="323"/>
                  </a:lnTo>
                  <a:lnTo>
                    <a:pt x="448" y="315"/>
                  </a:lnTo>
                  <a:lnTo>
                    <a:pt x="452" y="309"/>
                  </a:lnTo>
                  <a:lnTo>
                    <a:pt x="459" y="294"/>
                  </a:lnTo>
                  <a:lnTo>
                    <a:pt x="467" y="279"/>
                  </a:lnTo>
                  <a:lnTo>
                    <a:pt x="471" y="273"/>
                  </a:lnTo>
                  <a:lnTo>
                    <a:pt x="475" y="266"/>
                  </a:lnTo>
                  <a:lnTo>
                    <a:pt x="482" y="261"/>
                  </a:lnTo>
                  <a:lnTo>
                    <a:pt x="488" y="255"/>
                  </a:lnTo>
                  <a:lnTo>
                    <a:pt x="508" y="248"/>
                  </a:lnTo>
                  <a:lnTo>
                    <a:pt x="524" y="242"/>
                  </a:lnTo>
                  <a:lnTo>
                    <a:pt x="532" y="237"/>
                  </a:lnTo>
                  <a:lnTo>
                    <a:pt x="537" y="231"/>
                  </a:lnTo>
                  <a:lnTo>
                    <a:pt x="542" y="224"/>
                  </a:lnTo>
                  <a:lnTo>
                    <a:pt x="548" y="214"/>
                  </a:lnTo>
                  <a:lnTo>
                    <a:pt x="563" y="205"/>
                  </a:lnTo>
                  <a:lnTo>
                    <a:pt x="577" y="197"/>
                  </a:lnTo>
                  <a:lnTo>
                    <a:pt x="581" y="198"/>
                  </a:lnTo>
                  <a:lnTo>
                    <a:pt x="585" y="201"/>
                  </a:lnTo>
                  <a:lnTo>
                    <a:pt x="588" y="205"/>
                  </a:lnTo>
                  <a:lnTo>
                    <a:pt x="592" y="212"/>
                  </a:lnTo>
                  <a:lnTo>
                    <a:pt x="597" y="217"/>
                  </a:lnTo>
                  <a:lnTo>
                    <a:pt x="601" y="221"/>
                  </a:lnTo>
                  <a:lnTo>
                    <a:pt x="603" y="224"/>
                  </a:lnTo>
                  <a:lnTo>
                    <a:pt x="606" y="225"/>
                  </a:lnTo>
                  <a:lnTo>
                    <a:pt x="610" y="226"/>
                  </a:lnTo>
                  <a:lnTo>
                    <a:pt x="613" y="226"/>
                  </a:lnTo>
                  <a:lnTo>
                    <a:pt x="601" y="214"/>
                  </a:lnTo>
                  <a:lnTo>
                    <a:pt x="606" y="219"/>
                  </a:lnTo>
                  <a:lnTo>
                    <a:pt x="613" y="226"/>
                  </a:lnTo>
                  <a:lnTo>
                    <a:pt x="619" y="225"/>
                  </a:lnTo>
                  <a:lnTo>
                    <a:pt x="627" y="222"/>
                  </a:lnTo>
                  <a:lnTo>
                    <a:pt x="634" y="219"/>
                  </a:lnTo>
                  <a:lnTo>
                    <a:pt x="644" y="215"/>
                  </a:lnTo>
                  <a:lnTo>
                    <a:pt x="662" y="203"/>
                  </a:lnTo>
                  <a:lnTo>
                    <a:pt x="680" y="190"/>
                  </a:lnTo>
                  <a:lnTo>
                    <a:pt x="688" y="182"/>
                  </a:lnTo>
                  <a:lnTo>
                    <a:pt x="697" y="175"/>
                  </a:lnTo>
                  <a:lnTo>
                    <a:pt x="704" y="166"/>
                  </a:lnTo>
                  <a:lnTo>
                    <a:pt x="711" y="159"/>
                  </a:lnTo>
                  <a:lnTo>
                    <a:pt x="717" y="151"/>
                  </a:lnTo>
                  <a:lnTo>
                    <a:pt x="720" y="144"/>
                  </a:lnTo>
                  <a:lnTo>
                    <a:pt x="723" y="137"/>
                  </a:lnTo>
                  <a:lnTo>
                    <a:pt x="724" y="132"/>
                  </a:lnTo>
                  <a:lnTo>
                    <a:pt x="724" y="91"/>
                  </a:lnTo>
                  <a:lnTo>
                    <a:pt x="724" y="81"/>
                  </a:lnTo>
                  <a:lnTo>
                    <a:pt x="727" y="71"/>
                  </a:lnTo>
                  <a:lnTo>
                    <a:pt x="729" y="62"/>
                  </a:lnTo>
                  <a:lnTo>
                    <a:pt x="731" y="51"/>
                  </a:lnTo>
                  <a:lnTo>
                    <a:pt x="736" y="28"/>
                  </a:lnTo>
                  <a:lnTo>
                    <a:pt x="741" y="2"/>
                  </a:lnTo>
                  <a:lnTo>
                    <a:pt x="751" y="1"/>
                  </a:lnTo>
                  <a:lnTo>
                    <a:pt x="760" y="0"/>
                  </a:lnTo>
                  <a:lnTo>
                    <a:pt x="764" y="0"/>
                  </a:lnTo>
                  <a:lnTo>
                    <a:pt x="768" y="0"/>
                  </a:lnTo>
                  <a:lnTo>
                    <a:pt x="772" y="0"/>
                  </a:lnTo>
                  <a:lnTo>
                    <a:pt x="778" y="2"/>
                  </a:lnTo>
                  <a:lnTo>
                    <a:pt x="783" y="4"/>
                  </a:lnTo>
                  <a:lnTo>
                    <a:pt x="788" y="8"/>
                  </a:lnTo>
                  <a:lnTo>
                    <a:pt x="794" y="11"/>
                  </a:lnTo>
                  <a:lnTo>
                    <a:pt x="797" y="15"/>
                  </a:lnTo>
                  <a:lnTo>
                    <a:pt x="803" y="22"/>
                  </a:lnTo>
                  <a:lnTo>
                    <a:pt x="808" y="31"/>
                  </a:lnTo>
                  <a:lnTo>
                    <a:pt x="813" y="40"/>
                  </a:lnTo>
                  <a:lnTo>
                    <a:pt x="817" y="46"/>
                  </a:lnTo>
                  <a:lnTo>
                    <a:pt x="819" y="49"/>
                  </a:lnTo>
                  <a:lnTo>
                    <a:pt x="822" y="52"/>
                  </a:lnTo>
                  <a:lnTo>
                    <a:pt x="827" y="53"/>
                  </a:lnTo>
                  <a:lnTo>
                    <a:pt x="830" y="55"/>
                  </a:lnTo>
                  <a:lnTo>
                    <a:pt x="847" y="60"/>
                  </a:lnTo>
                  <a:lnTo>
                    <a:pt x="863" y="64"/>
                  </a:lnTo>
                  <a:lnTo>
                    <a:pt x="877" y="67"/>
                  </a:lnTo>
                  <a:lnTo>
                    <a:pt x="889" y="69"/>
                  </a:lnTo>
                  <a:lnTo>
                    <a:pt x="913" y="71"/>
                  </a:lnTo>
                  <a:lnTo>
                    <a:pt x="934" y="72"/>
                  </a:lnTo>
                  <a:lnTo>
                    <a:pt x="954" y="75"/>
                  </a:lnTo>
                  <a:lnTo>
                    <a:pt x="975" y="77"/>
                  </a:lnTo>
                  <a:lnTo>
                    <a:pt x="986" y="79"/>
                  </a:lnTo>
                  <a:lnTo>
                    <a:pt x="998" y="82"/>
                  </a:lnTo>
                  <a:lnTo>
                    <a:pt x="1011" y="85"/>
                  </a:lnTo>
                  <a:lnTo>
                    <a:pt x="1024" y="91"/>
                  </a:lnTo>
                  <a:lnTo>
                    <a:pt x="1033" y="96"/>
                  </a:lnTo>
                  <a:lnTo>
                    <a:pt x="1039" y="102"/>
                  </a:lnTo>
                  <a:lnTo>
                    <a:pt x="1046" y="109"/>
                  </a:lnTo>
                  <a:lnTo>
                    <a:pt x="1051" y="116"/>
                  </a:lnTo>
                  <a:lnTo>
                    <a:pt x="1056" y="121"/>
                  </a:lnTo>
                  <a:lnTo>
                    <a:pt x="1063" y="127"/>
                  </a:lnTo>
                  <a:lnTo>
                    <a:pt x="1066" y="129"/>
                  </a:lnTo>
                  <a:lnTo>
                    <a:pt x="1069" y="131"/>
                  </a:lnTo>
                  <a:lnTo>
                    <a:pt x="1073" y="131"/>
                  </a:lnTo>
                  <a:lnTo>
                    <a:pt x="1078" y="132"/>
                  </a:lnTo>
                  <a:lnTo>
                    <a:pt x="1089" y="131"/>
                  </a:lnTo>
                  <a:lnTo>
                    <a:pt x="1101" y="129"/>
                  </a:lnTo>
                  <a:lnTo>
                    <a:pt x="1113" y="127"/>
                  </a:lnTo>
                  <a:lnTo>
                    <a:pt x="1123" y="122"/>
                  </a:lnTo>
                  <a:lnTo>
                    <a:pt x="1144" y="113"/>
                  </a:lnTo>
                  <a:lnTo>
                    <a:pt x="1163" y="102"/>
                  </a:lnTo>
                  <a:lnTo>
                    <a:pt x="1181" y="92"/>
                  </a:lnTo>
                  <a:lnTo>
                    <a:pt x="1199" y="82"/>
                  </a:lnTo>
                  <a:lnTo>
                    <a:pt x="1206" y="79"/>
                  </a:lnTo>
                  <a:lnTo>
                    <a:pt x="1215" y="76"/>
                  </a:lnTo>
                  <a:lnTo>
                    <a:pt x="1223" y="74"/>
                  </a:lnTo>
                  <a:lnTo>
                    <a:pt x="1231" y="72"/>
                  </a:lnTo>
                  <a:lnTo>
                    <a:pt x="1243" y="74"/>
                  </a:lnTo>
                  <a:lnTo>
                    <a:pt x="1253" y="77"/>
                  </a:lnTo>
                  <a:lnTo>
                    <a:pt x="1262" y="81"/>
                  </a:lnTo>
                  <a:lnTo>
                    <a:pt x="1268" y="86"/>
                  </a:lnTo>
                  <a:lnTo>
                    <a:pt x="1274" y="94"/>
                  </a:lnTo>
                  <a:lnTo>
                    <a:pt x="1279" y="101"/>
                  </a:lnTo>
                  <a:lnTo>
                    <a:pt x="1282" y="109"/>
                  </a:lnTo>
                  <a:lnTo>
                    <a:pt x="1285" y="117"/>
                  </a:lnTo>
                  <a:lnTo>
                    <a:pt x="1290" y="133"/>
                  </a:lnTo>
                  <a:lnTo>
                    <a:pt x="1296" y="147"/>
                  </a:lnTo>
                  <a:lnTo>
                    <a:pt x="1299" y="153"/>
                  </a:lnTo>
                  <a:lnTo>
                    <a:pt x="1302" y="158"/>
                  </a:lnTo>
                  <a:lnTo>
                    <a:pt x="1307" y="161"/>
                  </a:lnTo>
                  <a:lnTo>
                    <a:pt x="1313" y="161"/>
                  </a:lnTo>
                  <a:lnTo>
                    <a:pt x="1318" y="161"/>
                  </a:lnTo>
                  <a:lnTo>
                    <a:pt x="1323" y="159"/>
                  </a:lnTo>
                  <a:lnTo>
                    <a:pt x="1329" y="155"/>
                  </a:lnTo>
                  <a:lnTo>
                    <a:pt x="1334" y="152"/>
                  </a:lnTo>
                  <a:lnTo>
                    <a:pt x="1339" y="149"/>
                  </a:lnTo>
                  <a:lnTo>
                    <a:pt x="1345" y="146"/>
                  </a:lnTo>
                  <a:lnTo>
                    <a:pt x="1350" y="145"/>
                  </a:lnTo>
                  <a:lnTo>
                    <a:pt x="1354" y="144"/>
                  </a:lnTo>
                  <a:lnTo>
                    <a:pt x="1356" y="152"/>
                  </a:lnTo>
                  <a:lnTo>
                    <a:pt x="1360" y="160"/>
                  </a:lnTo>
                  <a:lnTo>
                    <a:pt x="1364" y="167"/>
                  </a:lnTo>
                  <a:lnTo>
                    <a:pt x="1368" y="174"/>
                  </a:lnTo>
                  <a:lnTo>
                    <a:pt x="1372" y="178"/>
                  </a:lnTo>
                  <a:lnTo>
                    <a:pt x="1378" y="182"/>
                  </a:lnTo>
                  <a:lnTo>
                    <a:pt x="1383" y="184"/>
                  </a:lnTo>
                  <a:lnTo>
                    <a:pt x="1389" y="185"/>
                  </a:lnTo>
                  <a:lnTo>
                    <a:pt x="1404" y="176"/>
                  </a:lnTo>
                  <a:lnTo>
                    <a:pt x="1419" y="167"/>
                  </a:lnTo>
                  <a:lnTo>
                    <a:pt x="1424" y="167"/>
                  </a:lnTo>
                  <a:lnTo>
                    <a:pt x="1430" y="169"/>
                  </a:lnTo>
                  <a:lnTo>
                    <a:pt x="1435" y="171"/>
                  </a:lnTo>
                  <a:lnTo>
                    <a:pt x="1440" y="175"/>
                  </a:lnTo>
                  <a:lnTo>
                    <a:pt x="1451" y="182"/>
                  </a:lnTo>
                  <a:lnTo>
                    <a:pt x="1463" y="191"/>
                  </a:lnTo>
                  <a:lnTo>
                    <a:pt x="1474" y="199"/>
                  </a:lnTo>
                  <a:lnTo>
                    <a:pt x="1488" y="207"/>
                  </a:lnTo>
                  <a:lnTo>
                    <a:pt x="1495" y="210"/>
                  </a:lnTo>
                  <a:lnTo>
                    <a:pt x="1503" y="212"/>
                  </a:lnTo>
                  <a:lnTo>
                    <a:pt x="1511" y="214"/>
                  </a:lnTo>
                  <a:lnTo>
                    <a:pt x="1519" y="214"/>
                  </a:lnTo>
                  <a:lnTo>
                    <a:pt x="1525" y="226"/>
                  </a:lnTo>
                  <a:lnTo>
                    <a:pt x="1525" y="232"/>
                  </a:lnTo>
                  <a:lnTo>
                    <a:pt x="1527" y="238"/>
                  </a:lnTo>
                  <a:lnTo>
                    <a:pt x="1528" y="243"/>
                  </a:lnTo>
                  <a:lnTo>
                    <a:pt x="1530" y="247"/>
                  </a:lnTo>
                  <a:lnTo>
                    <a:pt x="1532" y="251"/>
                  </a:lnTo>
                  <a:lnTo>
                    <a:pt x="1535" y="253"/>
                  </a:lnTo>
                  <a:lnTo>
                    <a:pt x="1538" y="255"/>
                  </a:lnTo>
                  <a:lnTo>
                    <a:pt x="1543" y="255"/>
                  </a:lnTo>
                  <a:lnTo>
                    <a:pt x="1548" y="255"/>
                  </a:lnTo>
                  <a:lnTo>
                    <a:pt x="1553" y="254"/>
                  </a:lnTo>
                  <a:lnTo>
                    <a:pt x="1557" y="252"/>
                  </a:lnTo>
                  <a:lnTo>
                    <a:pt x="1562" y="251"/>
                  </a:lnTo>
                  <a:lnTo>
                    <a:pt x="1570" y="246"/>
                  </a:lnTo>
                  <a:lnTo>
                    <a:pt x="1578" y="241"/>
                  </a:lnTo>
                  <a:lnTo>
                    <a:pt x="1585" y="235"/>
                  </a:lnTo>
                  <a:lnTo>
                    <a:pt x="1591" y="231"/>
                  </a:lnTo>
                  <a:lnTo>
                    <a:pt x="1596" y="229"/>
                  </a:lnTo>
                  <a:lnTo>
                    <a:pt x="1599" y="228"/>
                  </a:lnTo>
                  <a:lnTo>
                    <a:pt x="1603" y="227"/>
                  </a:lnTo>
                  <a:lnTo>
                    <a:pt x="1607" y="226"/>
                  </a:lnTo>
                  <a:lnTo>
                    <a:pt x="1615" y="227"/>
                  </a:lnTo>
                  <a:lnTo>
                    <a:pt x="1620" y="229"/>
                  </a:lnTo>
                  <a:lnTo>
                    <a:pt x="1626" y="232"/>
                  </a:lnTo>
                  <a:lnTo>
                    <a:pt x="1629" y="236"/>
                  </a:lnTo>
                  <a:lnTo>
                    <a:pt x="1632" y="242"/>
                  </a:lnTo>
                  <a:lnTo>
                    <a:pt x="1634" y="248"/>
                  </a:lnTo>
                  <a:lnTo>
                    <a:pt x="1635" y="254"/>
                  </a:lnTo>
                  <a:lnTo>
                    <a:pt x="1636" y="262"/>
                  </a:lnTo>
                  <a:lnTo>
                    <a:pt x="1636" y="293"/>
                  </a:lnTo>
                  <a:lnTo>
                    <a:pt x="1637" y="320"/>
                  </a:lnTo>
                  <a:lnTo>
                    <a:pt x="1638" y="329"/>
                  </a:lnTo>
                  <a:lnTo>
                    <a:pt x="1640" y="336"/>
                  </a:lnTo>
                  <a:lnTo>
                    <a:pt x="1643" y="340"/>
                  </a:lnTo>
                  <a:lnTo>
                    <a:pt x="1645" y="342"/>
                  </a:lnTo>
                  <a:lnTo>
                    <a:pt x="1647" y="344"/>
                  </a:lnTo>
                  <a:lnTo>
                    <a:pt x="1649" y="344"/>
                  </a:lnTo>
                  <a:lnTo>
                    <a:pt x="1652" y="347"/>
                  </a:lnTo>
                  <a:lnTo>
                    <a:pt x="1655" y="349"/>
                  </a:lnTo>
                  <a:lnTo>
                    <a:pt x="1660" y="349"/>
                  </a:lnTo>
                  <a:lnTo>
                    <a:pt x="1665" y="348"/>
                  </a:lnTo>
                  <a:lnTo>
                    <a:pt x="1677" y="346"/>
                  </a:lnTo>
                  <a:lnTo>
                    <a:pt x="1690" y="344"/>
                  </a:lnTo>
                  <a:lnTo>
                    <a:pt x="1699" y="345"/>
                  </a:lnTo>
                  <a:lnTo>
                    <a:pt x="1706" y="347"/>
                  </a:lnTo>
                  <a:lnTo>
                    <a:pt x="1713" y="350"/>
                  </a:lnTo>
                  <a:lnTo>
                    <a:pt x="1719" y="354"/>
                  </a:lnTo>
                  <a:lnTo>
                    <a:pt x="1730" y="364"/>
                  </a:lnTo>
                  <a:lnTo>
                    <a:pt x="1740" y="377"/>
                  </a:lnTo>
                  <a:lnTo>
                    <a:pt x="1750" y="388"/>
                  </a:lnTo>
                  <a:lnTo>
                    <a:pt x="1762" y="398"/>
                  </a:lnTo>
                  <a:lnTo>
                    <a:pt x="1767" y="402"/>
                  </a:lnTo>
                  <a:lnTo>
                    <a:pt x="1774" y="405"/>
                  </a:lnTo>
                  <a:lnTo>
                    <a:pt x="1782" y="408"/>
                  </a:lnTo>
                  <a:lnTo>
                    <a:pt x="1790" y="409"/>
                  </a:lnTo>
                  <a:lnTo>
                    <a:pt x="1793" y="408"/>
                  </a:lnTo>
                  <a:lnTo>
                    <a:pt x="1795" y="405"/>
                  </a:lnTo>
                  <a:lnTo>
                    <a:pt x="1797" y="401"/>
                  </a:lnTo>
                  <a:lnTo>
                    <a:pt x="1800" y="397"/>
                  </a:lnTo>
                  <a:lnTo>
                    <a:pt x="1803" y="393"/>
                  </a:lnTo>
                  <a:lnTo>
                    <a:pt x="1806" y="388"/>
                  </a:lnTo>
                  <a:lnTo>
                    <a:pt x="1810" y="386"/>
                  </a:lnTo>
                  <a:lnTo>
                    <a:pt x="1814" y="385"/>
                  </a:lnTo>
                  <a:lnTo>
                    <a:pt x="1822" y="385"/>
                  </a:lnTo>
                  <a:lnTo>
                    <a:pt x="1831" y="387"/>
                  </a:lnTo>
                  <a:lnTo>
                    <a:pt x="1838" y="391"/>
                  </a:lnTo>
                  <a:lnTo>
                    <a:pt x="1845" y="395"/>
                  </a:lnTo>
                  <a:lnTo>
                    <a:pt x="1851" y="400"/>
                  </a:lnTo>
                  <a:lnTo>
                    <a:pt x="1856" y="405"/>
                  </a:lnTo>
                  <a:lnTo>
                    <a:pt x="1861" y="413"/>
                  </a:lnTo>
                  <a:lnTo>
                    <a:pt x="1865" y="420"/>
                  </a:lnTo>
                  <a:lnTo>
                    <a:pt x="1872" y="437"/>
                  </a:lnTo>
                  <a:lnTo>
                    <a:pt x="1879" y="455"/>
                  </a:lnTo>
                  <a:lnTo>
                    <a:pt x="1883" y="476"/>
                  </a:lnTo>
                  <a:lnTo>
                    <a:pt x="1888" y="497"/>
                  </a:lnTo>
                  <a:lnTo>
                    <a:pt x="1893" y="518"/>
                  </a:lnTo>
                  <a:lnTo>
                    <a:pt x="1898" y="538"/>
                  </a:lnTo>
                  <a:lnTo>
                    <a:pt x="1904" y="557"/>
                  </a:lnTo>
                  <a:lnTo>
                    <a:pt x="1913" y="574"/>
                  </a:lnTo>
                  <a:lnTo>
                    <a:pt x="1917" y="581"/>
                  </a:lnTo>
                  <a:lnTo>
                    <a:pt x="1922" y="588"/>
                  </a:lnTo>
                  <a:lnTo>
                    <a:pt x="1928" y="594"/>
                  </a:lnTo>
                  <a:lnTo>
                    <a:pt x="1934" y="599"/>
                  </a:lnTo>
                  <a:lnTo>
                    <a:pt x="1941" y="603"/>
                  </a:lnTo>
                  <a:lnTo>
                    <a:pt x="1949" y="607"/>
                  </a:lnTo>
                  <a:lnTo>
                    <a:pt x="1957" y="609"/>
                  </a:lnTo>
                  <a:lnTo>
                    <a:pt x="1967" y="609"/>
                  </a:lnTo>
                  <a:lnTo>
                    <a:pt x="1976" y="609"/>
                  </a:lnTo>
                  <a:lnTo>
                    <a:pt x="1983" y="608"/>
                  </a:lnTo>
                  <a:lnTo>
                    <a:pt x="1989" y="605"/>
                  </a:lnTo>
                  <a:lnTo>
                    <a:pt x="1996" y="603"/>
                  </a:lnTo>
                  <a:lnTo>
                    <a:pt x="2006" y="598"/>
                  </a:lnTo>
                  <a:lnTo>
                    <a:pt x="2016" y="592"/>
                  </a:lnTo>
                  <a:lnTo>
                    <a:pt x="2026" y="584"/>
                  </a:lnTo>
                  <a:lnTo>
                    <a:pt x="2036" y="579"/>
                  </a:lnTo>
                  <a:lnTo>
                    <a:pt x="2041" y="577"/>
                  </a:lnTo>
                  <a:lnTo>
                    <a:pt x="2047" y="575"/>
                  </a:lnTo>
                  <a:lnTo>
                    <a:pt x="2054" y="574"/>
                  </a:lnTo>
                  <a:lnTo>
                    <a:pt x="2061" y="574"/>
                  </a:lnTo>
                  <a:lnTo>
                    <a:pt x="2072" y="575"/>
                  </a:lnTo>
                  <a:lnTo>
                    <a:pt x="2082" y="578"/>
                  </a:lnTo>
                  <a:lnTo>
                    <a:pt x="2093" y="583"/>
                  </a:lnTo>
                  <a:lnTo>
                    <a:pt x="2102" y="588"/>
                  </a:lnTo>
                  <a:lnTo>
                    <a:pt x="2113" y="594"/>
                  </a:lnTo>
                  <a:lnTo>
                    <a:pt x="2122" y="598"/>
                  </a:lnTo>
                  <a:lnTo>
                    <a:pt x="2133" y="601"/>
                  </a:lnTo>
                  <a:lnTo>
                    <a:pt x="2144" y="603"/>
                  </a:lnTo>
                  <a:lnTo>
                    <a:pt x="2148" y="602"/>
                  </a:lnTo>
                  <a:lnTo>
                    <a:pt x="2151" y="601"/>
                  </a:lnTo>
                  <a:lnTo>
                    <a:pt x="2154" y="600"/>
                  </a:lnTo>
                  <a:lnTo>
                    <a:pt x="2157" y="597"/>
                  </a:lnTo>
                  <a:lnTo>
                    <a:pt x="2163" y="592"/>
                  </a:lnTo>
                  <a:lnTo>
                    <a:pt x="2166" y="584"/>
                  </a:lnTo>
                  <a:lnTo>
                    <a:pt x="2170" y="576"/>
                  </a:lnTo>
                  <a:lnTo>
                    <a:pt x="2174" y="568"/>
                  </a:lnTo>
                  <a:lnTo>
                    <a:pt x="2179" y="561"/>
                  </a:lnTo>
                  <a:lnTo>
                    <a:pt x="2185" y="555"/>
                  </a:lnTo>
                  <a:lnTo>
                    <a:pt x="2193" y="565"/>
                  </a:lnTo>
                  <a:lnTo>
                    <a:pt x="2197" y="574"/>
                  </a:lnTo>
                  <a:lnTo>
                    <a:pt x="2200" y="582"/>
                  </a:lnTo>
                  <a:lnTo>
                    <a:pt x="2202" y="592"/>
                  </a:lnTo>
                  <a:lnTo>
                    <a:pt x="2203" y="600"/>
                  </a:lnTo>
                  <a:lnTo>
                    <a:pt x="2205" y="609"/>
                  </a:lnTo>
                  <a:lnTo>
                    <a:pt x="2209" y="617"/>
                  </a:lnTo>
                  <a:lnTo>
                    <a:pt x="2214" y="627"/>
                  </a:lnTo>
                  <a:lnTo>
                    <a:pt x="2226" y="641"/>
                  </a:lnTo>
                  <a:lnTo>
                    <a:pt x="2236" y="652"/>
                  </a:lnTo>
                  <a:lnTo>
                    <a:pt x="2248" y="664"/>
                  </a:lnTo>
                  <a:lnTo>
                    <a:pt x="2260" y="675"/>
                  </a:lnTo>
                  <a:lnTo>
                    <a:pt x="2283" y="694"/>
                  </a:lnTo>
                  <a:lnTo>
                    <a:pt x="2306" y="711"/>
                  </a:lnTo>
                  <a:lnTo>
                    <a:pt x="2330" y="727"/>
                  </a:lnTo>
                  <a:lnTo>
                    <a:pt x="2354" y="744"/>
                  </a:lnTo>
                  <a:lnTo>
                    <a:pt x="2366" y="753"/>
                  </a:lnTo>
                  <a:lnTo>
                    <a:pt x="2379" y="763"/>
                  </a:lnTo>
                  <a:lnTo>
                    <a:pt x="2390" y="774"/>
                  </a:lnTo>
                  <a:lnTo>
                    <a:pt x="2403" y="785"/>
                  </a:lnTo>
                  <a:close/>
                </a:path>
              </a:pathLst>
            </a:custGeom>
            <a:noFill/>
            <a:ln w="4">
              <a:solidFill>
                <a:srgbClr xmlns:mc="http://schemas.openxmlformats.org/markup-compatibility/2006" xmlns:a14="http://schemas.microsoft.com/office/drawing/2010/main" val="1F1A17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1673228" y="2327283"/>
              <a:ext cx="520701" cy="679452"/>
            </a:xfrm>
            <a:custGeom>
              <a:avLst/>
              <a:gdLst/>
              <a:ahLst/>
              <a:cxnLst>
                <a:cxn ang="0">
                  <a:pos x="153" y="689"/>
                </a:cxn>
                <a:cxn ang="0">
                  <a:pos x="167" y="714"/>
                </a:cxn>
                <a:cxn ang="0">
                  <a:pos x="220" y="729"/>
                </a:cxn>
                <a:cxn ang="0">
                  <a:pos x="260" y="693"/>
                </a:cxn>
                <a:cxn ang="0">
                  <a:pos x="278" y="591"/>
                </a:cxn>
                <a:cxn ang="0">
                  <a:pos x="291" y="589"/>
                </a:cxn>
                <a:cxn ang="0">
                  <a:pos x="325" y="755"/>
                </a:cxn>
                <a:cxn ang="0">
                  <a:pos x="359" y="856"/>
                </a:cxn>
                <a:cxn ang="0">
                  <a:pos x="400" y="990"/>
                </a:cxn>
                <a:cxn ang="0">
                  <a:pos x="441" y="1082"/>
                </a:cxn>
                <a:cxn ang="0">
                  <a:pos x="493" y="1161"/>
                </a:cxn>
                <a:cxn ang="0">
                  <a:pos x="555" y="1223"/>
                </a:cxn>
                <a:cxn ang="0">
                  <a:pos x="629" y="1265"/>
                </a:cxn>
                <a:cxn ang="0">
                  <a:pos x="712" y="1284"/>
                </a:cxn>
                <a:cxn ang="0">
                  <a:pos x="798" y="1277"/>
                </a:cxn>
                <a:cxn ang="0">
                  <a:pos x="868" y="1251"/>
                </a:cxn>
                <a:cxn ang="0">
                  <a:pos x="921" y="1206"/>
                </a:cxn>
                <a:cxn ang="0">
                  <a:pos x="959" y="1145"/>
                </a:cxn>
                <a:cxn ang="0">
                  <a:pos x="979" y="1073"/>
                </a:cxn>
                <a:cxn ang="0">
                  <a:pos x="983" y="990"/>
                </a:cxn>
                <a:cxn ang="0">
                  <a:pos x="970" y="898"/>
                </a:cxn>
                <a:cxn ang="0">
                  <a:pos x="921" y="756"/>
                </a:cxn>
                <a:cxn ang="0">
                  <a:pos x="899" y="599"/>
                </a:cxn>
                <a:cxn ang="0">
                  <a:pos x="869" y="473"/>
                </a:cxn>
                <a:cxn ang="0">
                  <a:pos x="847" y="424"/>
                </a:cxn>
                <a:cxn ang="0">
                  <a:pos x="812" y="346"/>
                </a:cxn>
                <a:cxn ang="0">
                  <a:pos x="671" y="310"/>
                </a:cxn>
                <a:cxn ang="0">
                  <a:pos x="680" y="299"/>
                </a:cxn>
                <a:cxn ang="0">
                  <a:pos x="738" y="281"/>
                </a:cxn>
                <a:cxn ang="0">
                  <a:pos x="759" y="263"/>
                </a:cxn>
                <a:cxn ang="0">
                  <a:pos x="730" y="236"/>
                </a:cxn>
                <a:cxn ang="0">
                  <a:pos x="731" y="141"/>
                </a:cxn>
                <a:cxn ang="0">
                  <a:pos x="743" y="136"/>
                </a:cxn>
                <a:cxn ang="0">
                  <a:pos x="794" y="213"/>
                </a:cxn>
                <a:cxn ang="0">
                  <a:pos x="813" y="224"/>
                </a:cxn>
                <a:cxn ang="0">
                  <a:pos x="803" y="180"/>
                </a:cxn>
                <a:cxn ang="0">
                  <a:pos x="776" y="102"/>
                </a:cxn>
                <a:cxn ang="0">
                  <a:pos x="747" y="80"/>
                </a:cxn>
                <a:cxn ang="0">
                  <a:pos x="703" y="81"/>
                </a:cxn>
                <a:cxn ang="0">
                  <a:pos x="659" y="76"/>
                </a:cxn>
                <a:cxn ang="0">
                  <a:pos x="571" y="26"/>
                </a:cxn>
                <a:cxn ang="0">
                  <a:pos x="512" y="4"/>
                </a:cxn>
                <a:cxn ang="0">
                  <a:pos x="431" y="0"/>
                </a:cxn>
                <a:cxn ang="0">
                  <a:pos x="367" y="13"/>
                </a:cxn>
                <a:cxn ang="0">
                  <a:pos x="320" y="40"/>
                </a:cxn>
                <a:cxn ang="0">
                  <a:pos x="288" y="81"/>
                </a:cxn>
                <a:cxn ang="0">
                  <a:pos x="270" y="138"/>
                </a:cxn>
                <a:cxn ang="0">
                  <a:pos x="266" y="239"/>
                </a:cxn>
                <a:cxn ang="0">
                  <a:pos x="257" y="292"/>
                </a:cxn>
                <a:cxn ang="0">
                  <a:pos x="232" y="322"/>
                </a:cxn>
                <a:cxn ang="0">
                  <a:pos x="195" y="337"/>
                </a:cxn>
                <a:cxn ang="0">
                  <a:pos x="78" y="355"/>
                </a:cxn>
                <a:cxn ang="0">
                  <a:pos x="36" y="385"/>
                </a:cxn>
                <a:cxn ang="0">
                  <a:pos x="4" y="446"/>
                </a:cxn>
                <a:cxn ang="0">
                  <a:pos x="77" y="516"/>
                </a:cxn>
                <a:cxn ang="0">
                  <a:pos x="139" y="587"/>
                </a:cxn>
                <a:cxn ang="0">
                  <a:pos x="153" y="630"/>
                </a:cxn>
              </a:cxnLst>
              <a:rect l="0" t="0" r="r" b="b"/>
              <a:pathLst>
                <a:path w="983" h="1285">
                  <a:moveTo>
                    <a:pt x="153" y="630"/>
                  </a:moveTo>
                  <a:lnTo>
                    <a:pt x="153" y="649"/>
                  </a:lnTo>
                  <a:lnTo>
                    <a:pt x="153" y="664"/>
                  </a:lnTo>
                  <a:lnTo>
                    <a:pt x="153" y="677"/>
                  </a:lnTo>
                  <a:lnTo>
                    <a:pt x="153" y="689"/>
                  </a:lnTo>
                  <a:lnTo>
                    <a:pt x="153" y="695"/>
                  </a:lnTo>
                  <a:lnTo>
                    <a:pt x="155" y="702"/>
                  </a:lnTo>
                  <a:lnTo>
                    <a:pt x="159" y="706"/>
                  </a:lnTo>
                  <a:lnTo>
                    <a:pt x="162" y="711"/>
                  </a:lnTo>
                  <a:lnTo>
                    <a:pt x="167" y="714"/>
                  </a:lnTo>
                  <a:lnTo>
                    <a:pt x="172" y="718"/>
                  </a:lnTo>
                  <a:lnTo>
                    <a:pt x="179" y="721"/>
                  </a:lnTo>
                  <a:lnTo>
                    <a:pt x="186" y="723"/>
                  </a:lnTo>
                  <a:lnTo>
                    <a:pt x="202" y="727"/>
                  </a:lnTo>
                  <a:lnTo>
                    <a:pt x="220" y="729"/>
                  </a:lnTo>
                  <a:lnTo>
                    <a:pt x="239" y="730"/>
                  </a:lnTo>
                  <a:lnTo>
                    <a:pt x="260" y="730"/>
                  </a:lnTo>
                  <a:lnTo>
                    <a:pt x="260" y="718"/>
                  </a:lnTo>
                  <a:lnTo>
                    <a:pt x="260" y="705"/>
                  </a:lnTo>
                  <a:lnTo>
                    <a:pt x="260" y="693"/>
                  </a:lnTo>
                  <a:lnTo>
                    <a:pt x="260" y="683"/>
                  </a:lnTo>
                  <a:lnTo>
                    <a:pt x="266" y="640"/>
                  </a:lnTo>
                  <a:lnTo>
                    <a:pt x="272" y="609"/>
                  </a:lnTo>
                  <a:lnTo>
                    <a:pt x="276" y="598"/>
                  </a:lnTo>
                  <a:lnTo>
                    <a:pt x="278" y="591"/>
                  </a:lnTo>
                  <a:lnTo>
                    <a:pt x="281" y="586"/>
                  </a:lnTo>
                  <a:lnTo>
                    <a:pt x="283" y="582"/>
                  </a:lnTo>
                  <a:lnTo>
                    <a:pt x="285" y="582"/>
                  </a:lnTo>
                  <a:lnTo>
                    <a:pt x="287" y="585"/>
                  </a:lnTo>
                  <a:lnTo>
                    <a:pt x="291" y="589"/>
                  </a:lnTo>
                  <a:lnTo>
                    <a:pt x="293" y="594"/>
                  </a:lnTo>
                  <a:lnTo>
                    <a:pt x="297" y="611"/>
                  </a:lnTo>
                  <a:lnTo>
                    <a:pt x="301" y="633"/>
                  </a:lnTo>
                  <a:lnTo>
                    <a:pt x="312" y="690"/>
                  </a:lnTo>
                  <a:lnTo>
                    <a:pt x="325" y="755"/>
                  </a:lnTo>
                  <a:lnTo>
                    <a:pt x="333" y="787"/>
                  </a:lnTo>
                  <a:lnTo>
                    <a:pt x="342" y="816"/>
                  </a:lnTo>
                  <a:lnTo>
                    <a:pt x="347" y="830"/>
                  </a:lnTo>
                  <a:lnTo>
                    <a:pt x="353" y="843"/>
                  </a:lnTo>
                  <a:lnTo>
                    <a:pt x="359" y="856"/>
                  </a:lnTo>
                  <a:lnTo>
                    <a:pt x="365" y="866"/>
                  </a:lnTo>
                  <a:lnTo>
                    <a:pt x="375" y="909"/>
                  </a:lnTo>
                  <a:lnTo>
                    <a:pt x="386" y="949"/>
                  </a:lnTo>
                  <a:lnTo>
                    <a:pt x="393" y="970"/>
                  </a:lnTo>
                  <a:lnTo>
                    <a:pt x="400" y="990"/>
                  </a:lnTo>
                  <a:lnTo>
                    <a:pt x="408" y="1009"/>
                  </a:lnTo>
                  <a:lnTo>
                    <a:pt x="415" y="1028"/>
                  </a:lnTo>
                  <a:lnTo>
                    <a:pt x="424" y="1046"/>
                  </a:lnTo>
                  <a:lnTo>
                    <a:pt x="432" y="1064"/>
                  </a:lnTo>
                  <a:lnTo>
                    <a:pt x="441" y="1082"/>
                  </a:lnTo>
                  <a:lnTo>
                    <a:pt x="450" y="1099"/>
                  </a:lnTo>
                  <a:lnTo>
                    <a:pt x="460" y="1115"/>
                  </a:lnTo>
                  <a:lnTo>
                    <a:pt x="470" y="1131"/>
                  </a:lnTo>
                  <a:lnTo>
                    <a:pt x="481" y="1146"/>
                  </a:lnTo>
                  <a:lnTo>
                    <a:pt x="493" y="1161"/>
                  </a:lnTo>
                  <a:lnTo>
                    <a:pt x="504" y="1175"/>
                  </a:lnTo>
                  <a:lnTo>
                    <a:pt x="516" y="1188"/>
                  </a:lnTo>
                  <a:lnTo>
                    <a:pt x="529" y="1201"/>
                  </a:lnTo>
                  <a:lnTo>
                    <a:pt x="542" y="1212"/>
                  </a:lnTo>
                  <a:lnTo>
                    <a:pt x="555" y="1223"/>
                  </a:lnTo>
                  <a:lnTo>
                    <a:pt x="569" y="1234"/>
                  </a:lnTo>
                  <a:lnTo>
                    <a:pt x="583" y="1243"/>
                  </a:lnTo>
                  <a:lnTo>
                    <a:pt x="598" y="1252"/>
                  </a:lnTo>
                  <a:lnTo>
                    <a:pt x="613" y="1259"/>
                  </a:lnTo>
                  <a:lnTo>
                    <a:pt x="629" y="1265"/>
                  </a:lnTo>
                  <a:lnTo>
                    <a:pt x="645" y="1271"/>
                  </a:lnTo>
                  <a:lnTo>
                    <a:pt x="661" y="1276"/>
                  </a:lnTo>
                  <a:lnTo>
                    <a:pt x="678" y="1279"/>
                  </a:lnTo>
                  <a:lnTo>
                    <a:pt x="695" y="1282"/>
                  </a:lnTo>
                  <a:lnTo>
                    <a:pt x="712" y="1284"/>
                  </a:lnTo>
                  <a:lnTo>
                    <a:pt x="730" y="1285"/>
                  </a:lnTo>
                  <a:lnTo>
                    <a:pt x="748" y="1284"/>
                  </a:lnTo>
                  <a:lnTo>
                    <a:pt x="765" y="1282"/>
                  </a:lnTo>
                  <a:lnTo>
                    <a:pt x="782" y="1280"/>
                  </a:lnTo>
                  <a:lnTo>
                    <a:pt x="798" y="1277"/>
                  </a:lnTo>
                  <a:lnTo>
                    <a:pt x="813" y="1273"/>
                  </a:lnTo>
                  <a:lnTo>
                    <a:pt x="828" y="1269"/>
                  </a:lnTo>
                  <a:lnTo>
                    <a:pt x="842" y="1263"/>
                  </a:lnTo>
                  <a:lnTo>
                    <a:pt x="855" y="1257"/>
                  </a:lnTo>
                  <a:lnTo>
                    <a:pt x="868" y="1251"/>
                  </a:lnTo>
                  <a:lnTo>
                    <a:pt x="880" y="1243"/>
                  </a:lnTo>
                  <a:lnTo>
                    <a:pt x="892" y="1235"/>
                  </a:lnTo>
                  <a:lnTo>
                    <a:pt x="902" y="1225"/>
                  </a:lnTo>
                  <a:lnTo>
                    <a:pt x="912" y="1215"/>
                  </a:lnTo>
                  <a:lnTo>
                    <a:pt x="921" y="1206"/>
                  </a:lnTo>
                  <a:lnTo>
                    <a:pt x="930" y="1195"/>
                  </a:lnTo>
                  <a:lnTo>
                    <a:pt x="938" y="1184"/>
                  </a:lnTo>
                  <a:lnTo>
                    <a:pt x="946" y="1171"/>
                  </a:lnTo>
                  <a:lnTo>
                    <a:pt x="952" y="1159"/>
                  </a:lnTo>
                  <a:lnTo>
                    <a:pt x="959" y="1145"/>
                  </a:lnTo>
                  <a:lnTo>
                    <a:pt x="964" y="1132"/>
                  </a:lnTo>
                  <a:lnTo>
                    <a:pt x="968" y="1118"/>
                  </a:lnTo>
                  <a:lnTo>
                    <a:pt x="972" y="1104"/>
                  </a:lnTo>
                  <a:lnTo>
                    <a:pt x="976" y="1089"/>
                  </a:lnTo>
                  <a:lnTo>
                    <a:pt x="979" y="1073"/>
                  </a:lnTo>
                  <a:lnTo>
                    <a:pt x="981" y="1057"/>
                  </a:lnTo>
                  <a:lnTo>
                    <a:pt x="982" y="1041"/>
                  </a:lnTo>
                  <a:lnTo>
                    <a:pt x="983" y="1024"/>
                  </a:lnTo>
                  <a:lnTo>
                    <a:pt x="983" y="1007"/>
                  </a:lnTo>
                  <a:lnTo>
                    <a:pt x="983" y="990"/>
                  </a:lnTo>
                  <a:lnTo>
                    <a:pt x="982" y="973"/>
                  </a:lnTo>
                  <a:lnTo>
                    <a:pt x="980" y="955"/>
                  </a:lnTo>
                  <a:lnTo>
                    <a:pt x="978" y="937"/>
                  </a:lnTo>
                  <a:lnTo>
                    <a:pt x="975" y="918"/>
                  </a:lnTo>
                  <a:lnTo>
                    <a:pt x="970" y="898"/>
                  </a:lnTo>
                  <a:lnTo>
                    <a:pt x="965" y="880"/>
                  </a:lnTo>
                  <a:lnTo>
                    <a:pt x="959" y="861"/>
                  </a:lnTo>
                  <a:lnTo>
                    <a:pt x="944" y="823"/>
                  </a:lnTo>
                  <a:lnTo>
                    <a:pt x="929" y="780"/>
                  </a:lnTo>
                  <a:lnTo>
                    <a:pt x="921" y="756"/>
                  </a:lnTo>
                  <a:lnTo>
                    <a:pt x="915" y="730"/>
                  </a:lnTo>
                  <a:lnTo>
                    <a:pt x="909" y="702"/>
                  </a:lnTo>
                  <a:lnTo>
                    <a:pt x="904" y="671"/>
                  </a:lnTo>
                  <a:lnTo>
                    <a:pt x="901" y="637"/>
                  </a:lnTo>
                  <a:lnTo>
                    <a:pt x="899" y="599"/>
                  </a:lnTo>
                  <a:lnTo>
                    <a:pt x="899" y="558"/>
                  </a:lnTo>
                  <a:lnTo>
                    <a:pt x="901" y="512"/>
                  </a:lnTo>
                  <a:lnTo>
                    <a:pt x="888" y="498"/>
                  </a:lnTo>
                  <a:lnTo>
                    <a:pt x="878" y="485"/>
                  </a:lnTo>
                  <a:lnTo>
                    <a:pt x="869" y="473"/>
                  </a:lnTo>
                  <a:lnTo>
                    <a:pt x="862" y="462"/>
                  </a:lnTo>
                  <a:lnTo>
                    <a:pt x="858" y="452"/>
                  </a:lnTo>
                  <a:lnTo>
                    <a:pt x="853" y="442"/>
                  </a:lnTo>
                  <a:lnTo>
                    <a:pt x="849" y="432"/>
                  </a:lnTo>
                  <a:lnTo>
                    <a:pt x="847" y="424"/>
                  </a:lnTo>
                  <a:lnTo>
                    <a:pt x="841" y="405"/>
                  </a:lnTo>
                  <a:lnTo>
                    <a:pt x="833" y="385"/>
                  </a:lnTo>
                  <a:lnTo>
                    <a:pt x="828" y="373"/>
                  </a:lnTo>
                  <a:lnTo>
                    <a:pt x="820" y="360"/>
                  </a:lnTo>
                  <a:lnTo>
                    <a:pt x="812" y="346"/>
                  </a:lnTo>
                  <a:lnTo>
                    <a:pt x="801" y="330"/>
                  </a:lnTo>
                  <a:lnTo>
                    <a:pt x="748" y="324"/>
                  </a:lnTo>
                  <a:lnTo>
                    <a:pt x="711" y="319"/>
                  </a:lnTo>
                  <a:lnTo>
                    <a:pt x="685" y="314"/>
                  </a:lnTo>
                  <a:lnTo>
                    <a:pt x="671" y="310"/>
                  </a:lnTo>
                  <a:lnTo>
                    <a:pt x="668" y="309"/>
                  </a:lnTo>
                  <a:lnTo>
                    <a:pt x="667" y="307"/>
                  </a:lnTo>
                  <a:lnTo>
                    <a:pt x="668" y="305"/>
                  </a:lnTo>
                  <a:lnTo>
                    <a:pt x="670" y="304"/>
                  </a:lnTo>
                  <a:lnTo>
                    <a:pt x="680" y="299"/>
                  </a:lnTo>
                  <a:lnTo>
                    <a:pt x="693" y="296"/>
                  </a:lnTo>
                  <a:lnTo>
                    <a:pt x="709" y="292"/>
                  </a:lnTo>
                  <a:lnTo>
                    <a:pt x="725" y="288"/>
                  </a:lnTo>
                  <a:lnTo>
                    <a:pt x="732" y="285"/>
                  </a:lnTo>
                  <a:lnTo>
                    <a:pt x="738" y="281"/>
                  </a:lnTo>
                  <a:lnTo>
                    <a:pt x="745" y="279"/>
                  </a:lnTo>
                  <a:lnTo>
                    <a:pt x="750" y="275"/>
                  </a:lnTo>
                  <a:lnTo>
                    <a:pt x="754" y="272"/>
                  </a:lnTo>
                  <a:lnTo>
                    <a:pt x="758" y="268"/>
                  </a:lnTo>
                  <a:lnTo>
                    <a:pt x="759" y="263"/>
                  </a:lnTo>
                  <a:lnTo>
                    <a:pt x="758" y="259"/>
                  </a:lnTo>
                  <a:lnTo>
                    <a:pt x="754" y="254"/>
                  </a:lnTo>
                  <a:lnTo>
                    <a:pt x="749" y="248"/>
                  </a:lnTo>
                  <a:lnTo>
                    <a:pt x="741" y="242"/>
                  </a:lnTo>
                  <a:lnTo>
                    <a:pt x="730" y="236"/>
                  </a:lnTo>
                  <a:lnTo>
                    <a:pt x="728" y="195"/>
                  </a:lnTo>
                  <a:lnTo>
                    <a:pt x="728" y="166"/>
                  </a:lnTo>
                  <a:lnTo>
                    <a:pt x="729" y="156"/>
                  </a:lnTo>
                  <a:lnTo>
                    <a:pt x="730" y="147"/>
                  </a:lnTo>
                  <a:lnTo>
                    <a:pt x="731" y="141"/>
                  </a:lnTo>
                  <a:lnTo>
                    <a:pt x="733" y="137"/>
                  </a:lnTo>
                  <a:lnTo>
                    <a:pt x="734" y="133"/>
                  </a:lnTo>
                  <a:lnTo>
                    <a:pt x="737" y="132"/>
                  </a:lnTo>
                  <a:lnTo>
                    <a:pt x="740" y="133"/>
                  </a:lnTo>
                  <a:lnTo>
                    <a:pt x="743" y="136"/>
                  </a:lnTo>
                  <a:lnTo>
                    <a:pt x="749" y="143"/>
                  </a:lnTo>
                  <a:lnTo>
                    <a:pt x="757" y="154"/>
                  </a:lnTo>
                  <a:lnTo>
                    <a:pt x="774" y="181"/>
                  </a:lnTo>
                  <a:lnTo>
                    <a:pt x="790" y="208"/>
                  </a:lnTo>
                  <a:lnTo>
                    <a:pt x="794" y="213"/>
                  </a:lnTo>
                  <a:lnTo>
                    <a:pt x="798" y="219"/>
                  </a:lnTo>
                  <a:lnTo>
                    <a:pt x="802" y="222"/>
                  </a:lnTo>
                  <a:lnTo>
                    <a:pt x="805" y="224"/>
                  </a:lnTo>
                  <a:lnTo>
                    <a:pt x="810" y="225"/>
                  </a:lnTo>
                  <a:lnTo>
                    <a:pt x="813" y="224"/>
                  </a:lnTo>
                  <a:lnTo>
                    <a:pt x="816" y="222"/>
                  </a:lnTo>
                  <a:lnTo>
                    <a:pt x="818" y="219"/>
                  </a:lnTo>
                  <a:lnTo>
                    <a:pt x="813" y="206"/>
                  </a:lnTo>
                  <a:lnTo>
                    <a:pt x="808" y="193"/>
                  </a:lnTo>
                  <a:lnTo>
                    <a:pt x="803" y="180"/>
                  </a:lnTo>
                  <a:lnTo>
                    <a:pt x="800" y="168"/>
                  </a:lnTo>
                  <a:lnTo>
                    <a:pt x="793" y="143"/>
                  </a:lnTo>
                  <a:lnTo>
                    <a:pt x="785" y="121"/>
                  </a:lnTo>
                  <a:lnTo>
                    <a:pt x="781" y="111"/>
                  </a:lnTo>
                  <a:lnTo>
                    <a:pt x="776" y="102"/>
                  </a:lnTo>
                  <a:lnTo>
                    <a:pt x="769" y="94"/>
                  </a:lnTo>
                  <a:lnTo>
                    <a:pt x="762" y="88"/>
                  </a:lnTo>
                  <a:lnTo>
                    <a:pt x="758" y="85"/>
                  </a:lnTo>
                  <a:lnTo>
                    <a:pt x="752" y="82"/>
                  </a:lnTo>
                  <a:lnTo>
                    <a:pt x="747" y="80"/>
                  </a:lnTo>
                  <a:lnTo>
                    <a:pt x="742" y="78"/>
                  </a:lnTo>
                  <a:lnTo>
                    <a:pt x="728" y="77"/>
                  </a:lnTo>
                  <a:lnTo>
                    <a:pt x="713" y="77"/>
                  </a:lnTo>
                  <a:lnTo>
                    <a:pt x="709" y="79"/>
                  </a:lnTo>
                  <a:lnTo>
                    <a:pt x="703" y="81"/>
                  </a:lnTo>
                  <a:lnTo>
                    <a:pt x="698" y="82"/>
                  </a:lnTo>
                  <a:lnTo>
                    <a:pt x="694" y="82"/>
                  </a:lnTo>
                  <a:lnTo>
                    <a:pt x="682" y="82"/>
                  </a:lnTo>
                  <a:lnTo>
                    <a:pt x="671" y="80"/>
                  </a:lnTo>
                  <a:lnTo>
                    <a:pt x="659" y="76"/>
                  </a:lnTo>
                  <a:lnTo>
                    <a:pt x="647" y="71"/>
                  </a:lnTo>
                  <a:lnTo>
                    <a:pt x="634" y="64"/>
                  </a:lnTo>
                  <a:lnTo>
                    <a:pt x="621" y="57"/>
                  </a:lnTo>
                  <a:lnTo>
                    <a:pt x="596" y="41"/>
                  </a:lnTo>
                  <a:lnTo>
                    <a:pt x="571" y="26"/>
                  </a:lnTo>
                  <a:lnTo>
                    <a:pt x="561" y="20"/>
                  </a:lnTo>
                  <a:lnTo>
                    <a:pt x="549" y="13"/>
                  </a:lnTo>
                  <a:lnTo>
                    <a:pt x="539" y="9"/>
                  </a:lnTo>
                  <a:lnTo>
                    <a:pt x="530" y="6"/>
                  </a:lnTo>
                  <a:lnTo>
                    <a:pt x="512" y="4"/>
                  </a:lnTo>
                  <a:lnTo>
                    <a:pt x="494" y="2"/>
                  </a:lnTo>
                  <a:lnTo>
                    <a:pt x="477" y="0"/>
                  </a:lnTo>
                  <a:lnTo>
                    <a:pt x="461" y="0"/>
                  </a:lnTo>
                  <a:lnTo>
                    <a:pt x="446" y="0"/>
                  </a:lnTo>
                  <a:lnTo>
                    <a:pt x="431" y="0"/>
                  </a:lnTo>
                  <a:lnTo>
                    <a:pt x="417" y="2"/>
                  </a:lnTo>
                  <a:lnTo>
                    <a:pt x="403" y="4"/>
                  </a:lnTo>
                  <a:lnTo>
                    <a:pt x="391" y="6"/>
                  </a:lnTo>
                  <a:lnTo>
                    <a:pt x="379" y="9"/>
                  </a:lnTo>
                  <a:lnTo>
                    <a:pt x="367" y="13"/>
                  </a:lnTo>
                  <a:lnTo>
                    <a:pt x="357" y="18"/>
                  </a:lnTo>
                  <a:lnTo>
                    <a:pt x="347" y="22"/>
                  </a:lnTo>
                  <a:lnTo>
                    <a:pt x="337" y="27"/>
                  </a:lnTo>
                  <a:lnTo>
                    <a:pt x="329" y="33"/>
                  </a:lnTo>
                  <a:lnTo>
                    <a:pt x="320" y="40"/>
                  </a:lnTo>
                  <a:lnTo>
                    <a:pt x="313" y="47"/>
                  </a:lnTo>
                  <a:lnTo>
                    <a:pt x="305" y="55"/>
                  </a:lnTo>
                  <a:lnTo>
                    <a:pt x="299" y="63"/>
                  </a:lnTo>
                  <a:lnTo>
                    <a:pt x="294" y="72"/>
                  </a:lnTo>
                  <a:lnTo>
                    <a:pt x="288" y="81"/>
                  </a:lnTo>
                  <a:lnTo>
                    <a:pt x="284" y="92"/>
                  </a:lnTo>
                  <a:lnTo>
                    <a:pt x="280" y="103"/>
                  </a:lnTo>
                  <a:lnTo>
                    <a:pt x="276" y="113"/>
                  </a:lnTo>
                  <a:lnTo>
                    <a:pt x="272" y="126"/>
                  </a:lnTo>
                  <a:lnTo>
                    <a:pt x="270" y="138"/>
                  </a:lnTo>
                  <a:lnTo>
                    <a:pt x="268" y="150"/>
                  </a:lnTo>
                  <a:lnTo>
                    <a:pt x="266" y="164"/>
                  </a:lnTo>
                  <a:lnTo>
                    <a:pt x="265" y="193"/>
                  </a:lnTo>
                  <a:lnTo>
                    <a:pt x="265" y="224"/>
                  </a:lnTo>
                  <a:lnTo>
                    <a:pt x="266" y="239"/>
                  </a:lnTo>
                  <a:lnTo>
                    <a:pt x="266" y="252"/>
                  </a:lnTo>
                  <a:lnTo>
                    <a:pt x="265" y="263"/>
                  </a:lnTo>
                  <a:lnTo>
                    <a:pt x="263" y="274"/>
                  </a:lnTo>
                  <a:lnTo>
                    <a:pt x="260" y="283"/>
                  </a:lnTo>
                  <a:lnTo>
                    <a:pt x="257" y="292"/>
                  </a:lnTo>
                  <a:lnTo>
                    <a:pt x="253" y="299"/>
                  </a:lnTo>
                  <a:lnTo>
                    <a:pt x="249" y="307"/>
                  </a:lnTo>
                  <a:lnTo>
                    <a:pt x="244" y="312"/>
                  </a:lnTo>
                  <a:lnTo>
                    <a:pt x="237" y="318"/>
                  </a:lnTo>
                  <a:lnTo>
                    <a:pt x="232" y="322"/>
                  </a:lnTo>
                  <a:lnTo>
                    <a:pt x="225" y="326"/>
                  </a:lnTo>
                  <a:lnTo>
                    <a:pt x="218" y="329"/>
                  </a:lnTo>
                  <a:lnTo>
                    <a:pt x="211" y="332"/>
                  </a:lnTo>
                  <a:lnTo>
                    <a:pt x="202" y="335"/>
                  </a:lnTo>
                  <a:lnTo>
                    <a:pt x="195" y="337"/>
                  </a:lnTo>
                  <a:lnTo>
                    <a:pt x="160" y="342"/>
                  </a:lnTo>
                  <a:lnTo>
                    <a:pt x="122" y="346"/>
                  </a:lnTo>
                  <a:lnTo>
                    <a:pt x="104" y="348"/>
                  </a:lnTo>
                  <a:lnTo>
                    <a:pt x="86" y="353"/>
                  </a:lnTo>
                  <a:lnTo>
                    <a:pt x="78" y="355"/>
                  </a:lnTo>
                  <a:lnTo>
                    <a:pt x="69" y="358"/>
                  </a:lnTo>
                  <a:lnTo>
                    <a:pt x="61" y="361"/>
                  </a:lnTo>
                  <a:lnTo>
                    <a:pt x="53" y="365"/>
                  </a:lnTo>
                  <a:lnTo>
                    <a:pt x="45" y="375"/>
                  </a:lnTo>
                  <a:lnTo>
                    <a:pt x="36" y="385"/>
                  </a:lnTo>
                  <a:lnTo>
                    <a:pt x="29" y="396"/>
                  </a:lnTo>
                  <a:lnTo>
                    <a:pt x="22" y="408"/>
                  </a:lnTo>
                  <a:lnTo>
                    <a:pt x="16" y="421"/>
                  </a:lnTo>
                  <a:lnTo>
                    <a:pt x="10" y="433"/>
                  </a:lnTo>
                  <a:lnTo>
                    <a:pt x="4" y="446"/>
                  </a:lnTo>
                  <a:lnTo>
                    <a:pt x="0" y="460"/>
                  </a:lnTo>
                  <a:lnTo>
                    <a:pt x="6" y="463"/>
                  </a:lnTo>
                  <a:lnTo>
                    <a:pt x="24" y="476"/>
                  </a:lnTo>
                  <a:lnTo>
                    <a:pt x="49" y="493"/>
                  </a:lnTo>
                  <a:lnTo>
                    <a:pt x="77" y="516"/>
                  </a:lnTo>
                  <a:lnTo>
                    <a:pt x="91" y="529"/>
                  </a:lnTo>
                  <a:lnTo>
                    <a:pt x="104" y="543"/>
                  </a:lnTo>
                  <a:lnTo>
                    <a:pt x="118" y="557"/>
                  </a:lnTo>
                  <a:lnTo>
                    <a:pt x="129" y="572"/>
                  </a:lnTo>
                  <a:lnTo>
                    <a:pt x="139" y="587"/>
                  </a:lnTo>
                  <a:lnTo>
                    <a:pt x="147" y="602"/>
                  </a:lnTo>
                  <a:lnTo>
                    <a:pt x="149" y="608"/>
                  </a:lnTo>
                  <a:lnTo>
                    <a:pt x="151" y="615"/>
                  </a:lnTo>
                  <a:lnTo>
                    <a:pt x="152" y="623"/>
                  </a:lnTo>
                  <a:lnTo>
                    <a:pt x="153" y="63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1673228" y="2327283"/>
              <a:ext cx="520701" cy="679452"/>
            </a:xfrm>
            <a:custGeom>
              <a:avLst/>
              <a:gdLst/>
              <a:ahLst/>
              <a:cxnLst>
                <a:cxn ang="0">
                  <a:pos x="153" y="689"/>
                </a:cxn>
                <a:cxn ang="0">
                  <a:pos x="167" y="714"/>
                </a:cxn>
                <a:cxn ang="0">
                  <a:pos x="220" y="729"/>
                </a:cxn>
                <a:cxn ang="0">
                  <a:pos x="260" y="693"/>
                </a:cxn>
                <a:cxn ang="0">
                  <a:pos x="278" y="591"/>
                </a:cxn>
                <a:cxn ang="0">
                  <a:pos x="291" y="589"/>
                </a:cxn>
                <a:cxn ang="0">
                  <a:pos x="325" y="755"/>
                </a:cxn>
                <a:cxn ang="0">
                  <a:pos x="359" y="856"/>
                </a:cxn>
                <a:cxn ang="0">
                  <a:pos x="400" y="990"/>
                </a:cxn>
                <a:cxn ang="0">
                  <a:pos x="441" y="1082"/>
                </a:cxn>
                <a:cxn ang="0">
                  <a:pos x="493" y="1161"/>
                </a:cxn>
                <a:cxn ang="0">
                  <a:pos x="555" y="1223"/>
                </a:cxn>
                <a:cxn ang="0">
                  <a:pos x="629" y="1265"/>
                </a:cxn>
                <a:cxn ang="0">
                  <a:pos x="712" y="1284"/>
                </a:cxn>
                <a:cxn ang="0">
                  <a:pos x="798" y="1277"/>
                </a:cxn>
                <a:cxn ang="0">
                  <a:pos x="868" y="1251"/>
                </a:cxn>
                <a:cxn ang="0">
                  <a:pos x="921" y="1206"/>
                </a:cxn>
                <a:cxn ang="0">
                  <a:pos x="959" y="1145"/>
                </a:cxn>
                <a:cxn ang="0">
                  <a:pos x="979" y="1073"/>
                </a:cxn>
                <a:cxn ang="0">
                  <a:pos x="983" y="990"/>
                </a:cxn>
                <a:cxn ang="0">
                  <a:pos x="970" y="898"/>
                </a:cxn>
                <a:cxn ang="0">
                  <a:pos x="921" y="756"/>
                </a:cxn>
                <a:cxn ang="0">
                  <a:pos x="899" y="599"/>
                </a:cxn>
                <a:cxn ang="0">
                  <a:pos x="869" y="473"/>
                </a:cxn>
                <a:cxn ang="0">
                  <a:pos x="847" y="424"/>
                </a:cxn>
                <a:cxn ang="0">
                  <a:pos x="812" y="346"/>
                </a:cxn>
                <a:cxn ang="0">
                  <a:pos x="671" y="310"/>
                </a:cxn>
                <a:cxn ang="0">
                  <a:pos x="680" y="299"/>
                </a:cxn>
                <a:cxn ang="0">
                  <a:pos x="738" y="281"/>
                </a:cxn>
                <a:cxn ang="0">
                  <a:pos x="759" y="263"/>
                </a:cxn>
                <a:cxn ang="0">
                  <a:pos x="730" y="236"/>
                </a:cxn>
                <a:cxn ang="0">
                  <a:pos x="731" y="141"/>
                </a:cxn>
                <a:cxn ang="0">
                  <a:pos x="743" y="136"/>
                </a:cxn>
                <a:cxn ang="0">
                  <a:pos x="794" y="213"/>
                </a:cxn>
                <a:cxn ang="0">
                  <a:pos x="813" y="224"/>
                </a:cxn>
                <a:cxn ang="0">
                  <a:pos x="803" y="180"/>
                </a:cxn>
                <a:cxn ang="0">
                  <a:pos x="776" y="102"/>
                </a:cxn>
                <a:cxn ang="0">
                  <a:pos x="747" y="80"/>
                </a:cxn>
                <a:cxn ang="0">
                  <a:pos x="703" y="81"/>
                </a:cxn>
                <a:cxn ang="0">
                  <a:pos x="659" y="76"/>
                </a:cxn>
                <a:cxn ang="0">
                  <a:pos x="571" y="26"/>
                </a:cxn>
                <a:cxn ang="0">
                  <a:pos x="512" y="4"/>
                </a:cxn>
                <a:cxn ang="0">
                  <a:pos x="431" y="0"/>
                </a:cxn>
                <a:cxn ang="0">
                  <a:pos x="367" y="13"/>
                </a:cxn>
                <a:cxn ang="0">
                  <a:pos x="320" y="40"/>
                </a:cxn>
                <a:cxn ang="0">
                  <a:pos x="288" y="81"/>
                </a:cxn>
                <a:cxn ang="0">
                  <a:pos x="270" y="138"/>
                </a:cxn>
                <a:cxn ang="0">
                  <a:pos x="266" y="239"/>
                </a:cxn>
                <a:cxn ang="0">
                  <a:pos x="257" y="292"/>
                </a:cxn>
                <a:cxn ang="0">
                  <a:pos x="232" y="322"/>
                </a:cxn>
                <a:cxn ang="0">
                  <a:pos x="195" y="337"/>
                </a:cxn>
                <a:cxn ang="0">
                  <a:pos x="78" y="355"/>
                </a:cxn>
                <a:cxn ang="0">
                  <a:pos x="36" y="385"/>
                </a:cxn>
                <a:cxn ang="0">
                  <a:pos x="4" y="446"/>
                </a:cxn>
                <a:cxn ang="0">
                  <a:pos x="77" y="516"/>
                </a:cxn>
                <a:cxn ang="0">
                  <a:pos x="139" y="587"/>
                </a:cxn>
                <a:cxn ang="0">
                  <a:pos x="153" y="630"/>
                </a:cxn>
              </a:cxnLst>
              <a:rect l="0" t="0" r="r" b="b"/>
              <a:pathLst>
                <a:path w="983" h="1285">
                  <a:moveTo>
                    <a:pt x="153" y="630"/>
                  </a:moveTo>
                  <a:lnTo>
                    <a:pt x="153" y="649"/>
                  </a:lnTo>
                  <a:lnTo>
                    <a:pt x="153" y="664"/>
                  </a:lnTo>
                  <a:lnTo>
                    <a:pt x="153" y="677"/>
                  </a:lnTo>
                  <a:lnTo>
                    <a:pt x="153" y="689"/>
                  </a:lnTo>
                  <a:lnTo>
                    <a:pt x="153" y="695"/>
                  </a:lnTo>
                  <a:lnTo>
                    <a:pt x="155" y="702"/>
                  </a:lnTo>
                  <a:lnTo>
                    <a:pt x="159" y="706"/>
                  </a:lnTo>
                  <a:lnTo>
                    <a:pt x="162" y="711"/>
                  </a:lnTo>
                  <a:lnTo>
                    <a:pt x="167" y="714"/>
                  </a:lnTo>
                  <a:lnTo>
                    <a:pt x="172" y="718"/>
                  </a:lnTo>
                  <a:lnTo>
                    <a:pt x="179" y="721"/>
                  </a:lnTo>
                  <a:lnTo>
                    <a:pt x="186" y="723"/>
                  </a:lnTo>
                  <a:lnTo>
                    <a:pt x="202" y="727"/>
                  </a:lnTo>
                  <a:lnTo>
                    <a:pt x="220" y="729"/>
                  </a:lnTo>
                  <a:lnTo>
                    <a:pt x="239" y="730"/>
                  </a:lnTo>
                  <a:lnTo>
                    <a:pt x="260" y="730"/>
                  </a:lnTo>
                  <a:lnTo>
                    <a:pt x="260" y="718"/>
                  </a:lnTo>
                  <a:lnTo>
                    <a:pt x="260" y="705"/>
                  </a:lnTo>
                  <a:lnTo>
                    <a:pt x="260" y="693"/>
                  </a:lnTo>
                  <a:lnTo>
                    <a:pt x="260" y="683"/>
                  </a:lnTo>
                  <a:lnTo>
                    <a:pt x="266" y="640"/>
                  </a:lnTo>
                  <a:lnTo>
                    <a:pt x="272" y="609"/>
                  </a:lnTo>
                  <a:lnTo>
                    <a:pt x="276" y="598"/>
                  </a:lnTo>
                  <a:lnTo>
                    <a:pt x="278" y="591"/>
                  </a:lnTo>
                  <a:lnTo>
                    <a:pt x="281" y="586"/>
                  </a:lnTo>
                  <a:lnTo>
                    <a:pt x="283" y="582"/>
                  </a:lnTo>
                  <a:lnTo>
                    <a:pt x="285" y="582"/>
                  </a:lnTo>
                  <a:lnTo>
                    <a:pt x="287" y="585"/>
                  </a:lnTo>
                  <a:lnTo>
                    <a:pt x="291" y="589"/>
                  </a:lnTo>
                  <a:lnTo>
                    <a:pt x="293" y="594"/>
                  </a:lnTo>
                  <a:lnTo>
                    <a:pt x="297" y="611"/>
                  </a:lnTo>
                  <a:lnTo>
                    <a:pt x="301" y="633"/>
                  </a:lnTo>
                  <a:lnTo>
                    <a:pt x="312" y="690"/>
                  </a:lnTo>
                  <a:lnTo>
                    <a:pt x="325" y="755"/>
                  </a:lnTo>
                  <a:lnTo>
                    <a:pt x="333" y="787"/>
                  </a:lnTo>
                  <a:lnTo>
                    <a:pt x="342" y="816"/>
                  </a:lnTo>
                  <a:lnTo>
                    <a:pt x="347" y="830"/>
                  </a:lnTo>
                  <a:lnTo>
                    <a:pt x="353" y="843"/>
                  </a:lnTo>
                  <a:lnTo>
                    <a:pt x="359" y="856"/>
                  </a:lnTo>
                  <a:lnTo>
                    <a:pt x="365" y="866"/>
                  </a:lnTo>
                  <a:lnTo>
                    <a:pt x="375" y="909"/>
                  </a:lnTo>
                  <a:lnTo>
                    <a:pt x="386" y="949"/>
                  </a:lnTo>
                  <a:lnTo>
                    <a:pt x="393" y="970"/>
                  </a:lnTo>
                  <a:lnTo>
                    <a:pt x="400" y="990"/>
                  </a:lnTo>
                  <a:lnTo>
                    <a:pt x="408" y="1009"/>
                  </a:lnTo>
                  <a:lnTo>
                    <a:pt x="415" y="1028"/>
                  </a:lnTo>
                  <a:lnTo>
                    <a:pt x="424" y="1046"/>
                  </a:lnTo>
                  <a:lnTo>
                    <a:pt x="432" y="1064"/>
                  </a:lnTo>
                  <a:lnTo>
                    <a:pt x="441" y="1082"/>
                  </a:lnTo>
                  <a:lnTo>
                    <a:pt x="450" y="1099"/>
                  </a:lnTo>
                  <a:lnTo>
                    <a:pt x="460" y="1115"/>
                  </a:lnTo>
                  <a:lnTo>
                    <a:pt x="470" y="1131"/>
                  </a:lnTo>
                  <a:lnTo>
                    <a:pt x="481" y="1146"/>
                  </a:lnTo>
                  <a:lnTo>
                    <a:pt x="493" y="1161"/>
                  </a:lnTo>
                  <a:lnTo>
                    <a:pt x="504" y="1175"/>
                  </a:lnTo>
                  <a:lnTo>
                    <a:pt x="516" y="1188"/>
                  </a:lnTo>
                  <a:lnTo>
                    <a:pt x="529" y="1201"/>
                  </a:lnTo>
                  <a:lnTo>
                    <a:pt x="542" y="1212"/>
                  </a:lnTo>
                  <a:lnTo>
                    <a:pt x="555" y="1223"/>
                  </a:lnTo>
                  <a:lnTo>
                    <a:pt x="569" y="1234"/>
                  </a:lnTo>
                  <a:lnTo>
                    <a:pt x="583" y="1243"/>
                  </a:lnTo>
                  <a:lnTo>
                    <a:pt x="598" y="1252"/>
                  </a:lnTo>
                  <a:lnTo>
                    <a:pt x="613" y="1259"/>
                  </a:lnTo>
                  <a:lnTo>
                    <a:pt x="629" y="1265"/>
                  </a:lnTo>
                  <a:lnTo>
                    <a:pt x="645" y="1271"/>
                  </a:lnTo>
                  <a:lnTo>
                    <a:pt x="661" y="1276"/>
                  </a:lnTo>
                  <a:lnTo>
                    <a:pt x="678" y="1279"/>
                  </a:lnTo>
                  <a:lnTo>
                    <a:pt x="695" y="1282"/>
                  </a:lnTo>
                  <a:lnTo>
                    <a:pt x="712" y="1284"/>
                  </a:lnTo>
                  <a:lnTo>
                    <a:pt x="730" y="1285"/>
                  </a:lnTo>
                  <a:lnTo>
                    <a:pt x="748" y="1284"/>
                  </a:lnTo>
                  <a:lnTo>
                    <a:pt x="765" y="1282"/>
                  </a:lnTo>
                  <a:lnTo>
                    <a:pt x="782" y="1280"/>
                  </a:lnTo>
                  <a:lnTo>
                    <a:pt x="798" y="1277"/>
                  </a:lnTo>
                  <a:lnTo>
                    <a:pt x="813" y="1273"/>
                  </a:lnTo>
                  <a:lnTo>
                    <a:pt x="828" y="1269"/>
                  </a:lnTo>
                  <a:lnTo>
                    <a:pt x="842" y="1263"/>
                  </a:lnTo>
                  <a:lnTo>
                    <a:pt x="855" y="1257"/>
                  </a:lnTo>
                  <a:lnTo>
                    <a:pt x="868" y="1251"/>
                  </a:lnTo>
                  <a:lnTo>
                    <a:pt x="880" y="1243"/>
                  </a:lnTo>
                  <a:lnTo>
                    <a:pt x="892" y="1235"/>
                  </a:lnTo>
                  <a:lnTo>
                    <a:pt x="902" y="1225"/>
                  </a:lnTo>
                  <a:lnTo>
                    <a:pt x="912" y="1215"/>
                  </a:lnTo>
                  <a:lnTo>
                    <a:pt x="921" y="1206"/>
                  </a:lnTo>
                  <a:lnTo>
                    <a:pt x="930" y="1195"/>
                  </a:lnTo>
                  <a:lnTo>
                    <a:pt x="938" y="1184"/>
                  </a:lnTo>
                  <a:lnTo>
                    <a:pt x="946" y="1171"/>
                  </a:lnTo>
                  <a:lnTo>
                    <a:pt x="952" y="1159"/>
                  </a:lnTo>
                  <a:lnTo>
                    <a:pt x="959" y="1145"/>
                  </a:lnTo>
                  <a:lnTo>
                    <a:pt x="964" y="1132"/>
                  </a:lnTo>
                  <a:lnTo>
                    <a:pt x="968" y="1118"/>
                  </a:lnTo>
                  <a:lnTo>
                    <a:pt x="972" y="1104"/>
                  </a:lnTo>
                  <a:lnTo>
                    <a:pt x="976" y="1089"/>
                  </a:lnTo>
                  <a:lnTo>
                    <a:pt x="979" y="1073"/>
                  </a:lnTo>
                  <a:lnTo>
                    <a:pt x="981" y="1057"/>
                  </a:lnTo>
                  <a:lnTo>
                    <a:pt x="982" y="1041"/>
                  </a:lnTo>
                  <a:lnTo>
                    <a:pt x="983" y="1024"/>
                  </a:lnTo>
                  <a:lnTo>
                    <a:pt x="983" y="1007"/>
                  </a:lnTo>
                  <a:lnTo>
                    <a:pt x="983" y="990"/>
                  </a:lnTo>
                  <a:lnTo>
                    <a:pt x="982" y="973"/>
                  </a:lnTo>
                  <a:lnTo>
                    <a:pt x="980" y="955"/>
                  </a:lnTo>
                  <a:lnTo>
                    <a:pt x="978" y="937"/>
                  </a:lnTo>
                  <a:lnTo>
                    <a:pt x="975" y="918"/>
                  </a:lnTo>
                  <a:lnTo>
                    <a:pt x="970" y="898"/>
                  </a:lnTo>
                  <a:lnTo>
                    <a:pt x="965" y="880"/>
                  </a:lnTo>
                  <a:lnTo>
                    <a:pt x="959" y="861"/>
                  </a:lnTo>
                  <a:lnTo>
                    <a:pt x="944" y="823"/>
                  </a:lnTo>
                  <a:lnTo>
                    <a:pt x="929" y="780"/>
                  </a:lnTo>
                  <a:lnTo>
                    <a:pt x="921" y="756"/>
                  </a:lnTo>
                  <a:lnTo>
                    <a:pt x="915" y="730"/>
                  </a:lnTo>
                  <a:lnTo>
                    <a:pt x="909" y="702"/>
                  </a:lnTo>
                  <a:lnTo>
                    <a:pt x="904" y="671"/>
                  </a:lnTo>
                  <a:lnTo>
                    <a:pt x="901" y="637"/>
                  </a:lnTo>
                  <a:lnTo>
                    <a:pt x="899" y="599"/>
                  </a:lnTo>
                  <a:lnTo>
                    <a:pt x="899" y="558"/>
                  </a:lnTo>
                  <a:lnTo>
                    <a:pt x="901" y="512"/>
                  </a:lnTo>
                  <a:lnTo>
                    <a:pt x="888" y="498"/>
                  </a:lnTo>
                  <a:lnTo>
                    <a:pt x="878" y="485"/>
                  </a:lnTo>
                  <a:lnTo>
                    <a:pt x="869" y="473"/>
                  </a:lnTo>
                  <a:lnTo>
                    <a:pt x="862" y="462"/>
                  </a:lnTo>
                  <a:lnTo>
                    <a:pt x="858" y="452"/>
                  </a:lnTo>
                  <a:lnTo>
                    <a:pt x="853" y="442"/>
                  </a:lnTo>
                  <a:lnTo>
                    <a:pt x="849" y="432"/>
                  </a:lnTo>
                  <a:lnTo>
                    <a:pt x="847" y="424"/>
                  </a:lnTo>
                  <a:lnTo>
                    <a:pt x="841" y="405"/>
                  </a:lnTo>
                  <a:lnTo>
                    <a:pt x="833" y="385"/>
                  </a:lnTo>
                  <a:lnTo>
                    <a:pt x="828" y="373"/>
                  </a:lnTo>
                  <a:lnTo>
                    <a:pt x="820" y="360"/>
                  </a:lnTo>
                  <a:lnTo>
                    <a:pt x="812" y="346"/>
                  </a:lnTo>
                  <a:lnTo>
                    <a:pt x="801" y="330"/>
                  </a:lnTo>
                  <a:lnTo>
                    <a:pt x="748" y="324"/>
                  </a:lnTo>
                  <a:lnTo>
                    <a:pt x="711" y="319"/>
                  </a:lnTo>
                  <a:lnTo>
                    <a:pt x="685" y="314"/>
                  </a:lnTo>
                  <a:lnTo>
                    <a:pt x="671" y="310"/>
                  </a:lnTo>
                  <a:lnTo>
                    <a:pt x="668" y="309"/>
                  </a:lnTo>
                  <a:lnTo>
                    <a:pt x="667" y="307"/>
                  </a:lnTo>
                  <a:lnTo>
                    <a:pt x="668" y="305"/>
                  </a:lnTo>
                  <a:lnTo>
                    <a:pt x="670" y="304"/>
                  </a:lnTo>
                  <a:lnTo>
                    <a:pt x="680" y="299"/>
                  </a:lnTo>
                  <a:lnTo>
                    <a:pt x="693" y="296"/>
                  </a:lnTo>
                  <a:lnTo>
                    <a:pt x="709" y="292"/>
                  </a:lnTo>
                  <a:lnTo>
                    <a:pt x="725" y="288"/>
                  </a:lnTo>
                  <a:lnTo>
                    <a:pt x="732" y="285"/>
                  </a:lnTo>
                  <a:lnTo>
                    <a:pt x="738" y="281"/>
                  </a:lnTo>
                  <a:lnTo>
                    <a:pt x="745" y="279"/>
                  </a:lnTo>
                  <a:lnTo>
                    <a:pt x="750" y="275"/>
                  </a:lnTo>
                  <a:lnTo>
                    <a:pt x="754" y="272"/>
                  </a:lnTo>
                  <a:lnTo>
                    <a:pt x="758" y="268"/>
                  </a:lnTo>
                  <a:lnTo>
                    <a:pt x="759" y="263"/>
                  </a:lnTo>
                  <a:lnTo>
                    <a:pt x="758" y="259"/>
                  </a:lnTo>
                  <a:lnTo>
                    <a:pt x="754" y="254"/>
                  </a:lnTo>
                  <a:lnTo>
                    <a:pt x="749" y="248"/>
                  </a:lnTo>
                  <a:lnTo>
                    <a:pt x="741" y="242"/>
                  </a:lnTo>
                  <a:lnTo>
                    <a:pt x="730" y="236"/>
                  </a:lnTo>
                  <a:lnTo>
                    <a:pt x="728" y="195"/>
                  </a:lnTo>
                  <a:lnTo>
                    <a:pt x="728" y="166"/>
                  </a:lnTo>
                  <a:lnTo>
                    <a:pt x="729" y="156"/>
                  </a:lnTo>
                  <a:lnTo>
                    <a:pt x="730" y="147"/>
                  </a:lnTo>
                  <a:lnTo>
                    <a:pt x="731" y="141"/>
                  </a:lnTo>
                  <a:lnTo>
                    <a:pt x="733" y="137"/>
                  </a:lnTo>
                  <a:lnTo>
                    <a:pt x="734" y="133"/>
                  </a:lnTo>
                  <a:lnTo>
                    <a:pt x="737" y="132"/>
                  </a:lnTo>
                  <a:lnTo>
                    <a:pt x="740" y="133"/>
                  </a:lnTo>
                  <a:lnTo>
                    <a:pt x="743" y="136"/>
                  </a:lnTo>
                  <a:lnTo>
                    <a:pt x="749" y="143"/>
                  </a:lnTo>
                  <a:lnTo>
                    <a:pt x="757" y="154"/>
                  </a:lnTo>
                  <a:lnTo>
                    <a:pt x="774" y="181"/>
                  </a:lnTo>
                  <a:lnTo>
                    <a:pt x="790" y="208"/>
                  </a:lnTo>
                  <a:lnTo>
                    <a:pt x="794" y="213"/>
                  </a:lnTo>
                  <a:lnTo>
                    <a:pt x="798" y="219"/>
                  </a:lnTo>
                  <a:lnTo>
                    <a:pt x="802" y="222"/>
                  </a:lnTo>
                  <a:lnTo>
                    <a:pt x="805" y="224"/>
                  </a:lnTo>
                  <a:lnTo>
                    <a:pt x="810" y="225"/>
                  </a:lnTo>
                  <a:lnTo>
                    <a:pt x="813" y="224"/>
                  </a:lnTo>
                  <a:lnTo>
                    <a:pt x="816" y="222"/>
                  </a:lnTo>
                  <a:lnTo>
                    <a:pt x="818" y="219"/>
                  </a:lnTo>
                  <a:lnTo>
                    <a:pt x="813" y="206"/>
                  </a:lnTo>
                  <a:lnTo>
                    <a:pt x="808" y="193"/>
                  </a:lnTo>
                  <a:lnTo>
                    <a:pt x="803" y="180"/>
                  </a:lnTo>
                  <a:lnTo>
                    <a:pt x="800" y="168"/>
                  </a:lnTo>
                  <a:lnTo>
                    <a:pt x="793" y="143"/>
                  </a:lnTo>
                  <a:lnTo>
                    <a:pt x="785" y="121"/>
                  </a:lnTo>
                  <a:lnTo>
                    <a:pt x="781" y="111"/>
                  </a:lnTo>
                  <a:lnTo>
                    <a:pt x="776" y="102"/>
                  </a:lnTo>
                  <a:lnTo>
                    <a:pt x="769" y="94"/>
                  </a:lnTo>
                  <a:lnTo>
                    <a:pt x="762" y="88"/>
                  </a:lnTo>
                  <a:lnTo>
                    <a:pt x="758" y="85"/>
                  </a:lnTo>
                  <a:lnTo>
                    <a:pt x="752" y="82"/>
                  </a:lnTo>
                  <a:lnTo>
                    <a:pt x="747" y="80"/>
                  </a:lnTo>
                  <a:lnTo>
                    <a:pt x="742" y="78"/>
                  </a:lnTo>
                  <a:lnTo>
                    <a:pt x="728" y="77"/>
                  </a:lnTo>
                  <a:lnTo>
                    <a:pt x="713" y="77"/>
                  </a:lnTo>
                  <a:lnTo>
                    <a:pt x="709" y="79"/>
                  </a:lnTo>
                  <a:lnTo>
                    <a:pt x="703" y="81"/>
                  </a:lnTo>
                  <a:lnTo>
                    <a:pt x="698" y="82"/>
                  </a:lnTo>
                  <a:lnTo>
                    <a:pt x="694" y="82"/>
                  </a:lnTo>
                  <a:lnTo>
                    <a:pt x="682" y="82"/>
                  </a:lnTo>
                  <a:lnTo>
                    <a:pt x="671" y="80"/>
                  </a:lnTo>
                  <a:lnTo>
                    <a:pt x="659" y="76"/>
                  </a:lnTo>
                  <a:lnTo>
                    <a:pt x="647" y="71"/>
                  </a:lnTo>
                  <a:lnTo>
                    <a:pt x="634" y="64"/>
                  </a:lnTo>
                  <a:lnTo>
                    <a:pt x="621" y="57"/>
                  </a:lnTo>
                  <a:lnTo>
                    <a:pt x="596" y="41"/>
                  </a:lnTo>
                  <a:lnTo>
                    <a:pt x="571" y="26"/>
                  </a:lnTo>
                  <a:lnTo>
                    <a:pt x="561" y="20"/>
                  </a:lnTo>
                  <a:lnTo>
                    <a:pt x="549" y="13"/>
                  </a:lnTo>
                  <a:lnTo>
                    <a:pt x="539" y="9"/>
                  </a:lnTo>
                  <a:lnTo>
                    <a:pt x="530" y="6"/>
                  </a:lnTo>
                  <a:lnTo>
                    <a:pt x="512" y="4"/>
                  </a:lnTo>
                  <a:lnTo>
                    <a:pt x="494" y="2"/>
                  </a:lnTo>
                  <a:lnTo>
                    <a:pt x="477" y="0"/>
                  </a:lnTo>
                  <a:lnTo>
                    <a:pt x="461" y="0"/>
                  </a:lnTo>
                  <a:lnTo>
                    <a:pt x="446" y="0"/>
                  </a:lnTo>
                  <a:lnTo>
                    <a:pt x="431" y="0"/>
                  </a:lnTo>
                  <a:lnTo>
                    <a:pt x="417" y="2"/>
                  </a:lnTo>
                  <a:lnTo>
                    <a:pt x="403" y="4"/>
                  </a:lnTo>
                  <a:lnTo>
                    <a:pt x="391" y="6"/>
                  </a:lnTo>
                  <a:lnTo>
                    <a:pt x="379" y="9"/>
                  </a:lnTo>
                  <a:lnTo>
                    <a:pt x="367" y="13"/>
                  </a:lnTo>
                  <a:lnTo>
                    <a:pt x="357" y="18"/>
                  </a:lnTo>
                  <a:lnTo>
                    <a:pt x="347" y="22"/>
                  </a:lnTo>
                  <a:lnTo>
                    <a:pt x="337" y="27"/>
                  </a:lnTo>
                  <a:lnTo>
                    <a:pt x="329" y="33"/>
                  </a:lnTo>
                  <a:lnTo>
                    <a:pt x="320" y="40"/>
                  </a:lnTo>
                  <a:lnTo>
                    <a:pt x="313" y="47"/>
                  </a:lnTo>
                  <a:lnTo>
                    <a:pt x="305" y="55"/>
                  </a:lnTo>
                  <a:lnTo>
                    <a:pt x="299" y="63"/>
                  </a:lnTo>
                  <a:lnTo>
                    <a:pt x="294" y="72"/>
                  </a:lnTo>
                  <a:lnTo>
                    <a:pt x="288" y="81"/>
                  </a:lnTo>
                  <a:lnTo>
                    <a:pt x="284" y="92"/>
                  </a:lnTo>
                  <a:lnTo>
                    <a:pt x="280" y="103"/>
                  </a:lnTo>
                  <a:lnTo>
                    <a:pt x="276" y="113"/>
                  </a:lnTo>
                  <a:lnTo>
                    <a:pt x="272" y="126"/>
                  </a:lnTo>
                  <a:lnTo>
                    <a:pt x="270" y="138"/>
                  </a:lnTo>
                  <a:lnTo>
                    <a:pt x="268" y="150"/>
                  </a:lnTo>
                  <a:lnTo>
                    <a:pt x="266" y="164"/>
                  </a:lnTo>
                  <a:lnTo>
                    <a:pt x="265" y="193"/>
                  </a:lnTo>
                  <a:lnTo>
                    <a:pt x="265" y="224"/>
                  </a:lnTo>
                  <a:lnTo>
                    <a:pt x="266" y="239"/>
                  </a:lnTo>
                  <a:lnTo>
                    <a:pt x="266" y="252"/>
                  </a:lnTo>
                  <a:lnTo>
                    <a:pt x="265" y="263"/>
                  </a:lnTo>
                  <a:lnTo>
                    <a:pt x="263" y="274"/>
                  </a:lnTo>
                  <a:lnTo>
                    <a:pt x="260" y="283"/>
                  </a:lnTo>
                  <a:lnTo>
                    <a:pt x="257" y="292"/>
                  </a:lnTo>
                  <a:lnTo>
                    <a:pt x="253" y="299"/>
                  </a:lnTo>
                  <a:lnTo>
                    <a:pt x="249" y="307"/>
                  </a:lnTo>
                  <a:lnTo>
                    <a:pt x="244" y="312"/>
                  </a:lnTo>
                  <a:lnTo>
                    <a:pt x="237" y="318"/>
                  </a:lnTo>
                  <a:lnTo>
                    <a:pt x="232" y="322"/>
                  </a:lnTo>
                  <a:lnTo>
                    <a:pt x="225" y="326"/>
                  </a:lnTo>
                  <a:lnTo>
                    <a:pt x="218" y="329"/>
                  </a:lnTo>
                  <a:lnTo>
                    <a:pt x="211" y="332"/>
                  </a:lnTo>
                  <a:lnTo>
                    <a:pt x="202" y="335"/>
                  </a:lnTo>
                  <a:lnTo>
                    <a:pt x="195" y="337"/>
                  </a:lnTo>
                  <a:lnTo>
                    <a:pt x="160" y="342"/>
                  </a:lnTo>
                  <a:lnTo>
                    <a:pt x="122" y="346"/>
                  </a:lnTo>
                  <a:lnTo>
                    <a:pt x="104" y="348"/>
                  </a:lnTo>
                  <a:lnTo>
                    <a:pt x="86" y="353"/>
                  </a:lnTo>
                  <a:lnTo>
                    <a:pt x="78" y="355"/>
                  </a:lnTo>
                  <a:lnTo>
                    <a:pt x="69" y="358"/>
                  </a:lnTo>
                  <a:lnTo>
                    <a:pt x="61" y="361"/>
                  </a:lnTo>
                  <a:lnTo>
                    <a:pt x="53" y="365"/>
                  </a:lnTo>
                  <a:lnTo>
                    <a:pt x="45" y="375"/>
                  </a:lnTo>
                  <a:lnTo>
                    <a:pt x="36" y="385"/>
                  </a:lnTo>
                  <a:lnTo>
                    <a:pt x="29" y="396"/>
                  </a:lnTo>
                  <a:lnTo>
                    <a:pt x="22" y="408"/>
                  </a:lnTo>
                  <a:lnTo>
                    <a:pt x="16" y="421"/>
                  </a:lnTo>
                  <a:lnTo>
                    <a:pt x="10" y="433"/>
                  </a:lnTo>
                  <a:lnTo>
                    <a:pt x="4" y="446"/>
                  </a:lnTo>
                  <a:lnTo>
                    <a:pt x="0" y="460"/>
                  </a:lnTo>
                  <a:lnTo>
                    <a:pt x="6" y="463"/>
                  </a:lnTo>
                  <a:lnTo>
                    <a:pt x="24" y="476"/>
                  </a:lnTo>
                  <a:lnTo>
                    <a:pt x="49" y="493"/>
                  </a:lnTo>
                  <a:lnTo>
                    <a:pt x="77" y="516"/>
                  </a:lnTo>
                  <a:lnTo>
                    <a:pt x="91" y="529"/>
                  </a:lnTo>
                  <a:lnTo>
                    <a:pt x="104" y="543"/>
                  </a:lnTo>
                  <a:lnTo>
                    <a:pt x="118" y="557"/>
                  </a:lnTo>
                  <a:lnTo>
                    <a:pt x="129" y="572"/>
                  </a:lnTo>
                  <a:lnTo>
                    <a:pt x="139" y="587"/>
                  </a:lnTo>
                  <a:lnTo>
                    <a:pt x="147" y="602"/>
                  </a:lnTo>
                  <a:lnTo>
                    <a:pt x="149" y="608"/>
                  </a:lnTo>
                  <a:lnTo>
                    <a:pt x="151" y="615"/>
                  </a:lnTo>
                  <a:lnTo>
                    <a:pt x="152" y="623"/>
                  </a:lnTo>
                  <a:lnTo>
                    <a:pt x="153" y="630"/>
                  </a:lnTo>
                  <a:lnTo>
                    <a:pt x="153" y="630"/>
                  </a:lnTo>
                  <a:lnTo>
                    <a:pt x="153" y="630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2870205" y="2597159"/>
              <a:ext cx="268288" cy="387351"/>
            </a:xfrm>
            <a:custGeom>
              <a:avLst/>
              <a:gdLst/>
              <a:ahLst/>
              <a:cxnLst>
                <a:cxn ang="0">
                  <a:pos x="338" y="8"/>
                </a:cxn>
                <a:cxn ang="0">
                  <a:pos x="309" y="23"/>
                </a:cxn>
                <a:cxn ang="0">
                  <a:pos x="288" y="83"/>
                </a:cxn>
                <a:cxn ang="0">
                  <a:pos x="266" y="73"/>
                </a:cxn>
                <a:cxn ang="0">
                  <a:pos x="246" y="62"/>
                </a:cxn>
                <a:cxn ang="0">
                  <a:pos x="188" y="60"/>
                </a:cxn>
                <a:cxn ang="0">
                  <a:pos x="206" y="117"/>
                </a:cxn>
                <a:cxn ang="0">
                  <a:pos x="214" y="143"/>
                </a:cxn>
                <a:cxn ang="0">
                  <a:pos x="170" y="154"/>
                </a:cxn>
                <a:cxn ang="0">
                  <a:pos x="161" y="162"/>
                </a:cxn>
                <a:cxn ang="0">
                  <a:pos x="150" y="184"/>
                </a:cxn>
                <a:cxn ang="0">
                  <a:pos x="144" y="208"/>
                </a:cxn>
                <a:cxn ang="0">
                  <a:pos x="136" y="218"/>
                </a:cxn>
                <a:cxn ang="0">
                  <a:pos x="123" y="224"/>
                </a:cxn>
                <a:cxn ang="0">
                  <a:pos x="109" y="223"/>
                </a:cxn>
                <a:cxn ang="0">
                  <a:pos x="97" y="213"/>
                </a:cxn>
                <a:cxn ang="0">
                  <a:pos x="82" y="195"/>
                </a:cxn>
                <a:cxn ang="0">
                  <a:pos x="73" y="190"/>
                </a:cxn>
                <a:cxn ang="0">
                  <a:pos x="54" y="192"/>
                </a:cxn>
                <a:cxn ang="0">
                  <a:pos x="33" y="204"/>
                </a:cxn>
                <a:cxn ang="0">
                  <a:pos x="17" y="225"/>
                </a:cxn>
                <a:cxn ang="0">
                  <a:pos x="6" y="249"/>
                </a:cxn>
                <a:cxn ang="0">
                  <a:pos x="1" y="277"/>
                </a:cxn>
                <a:cxn ang="0">
                  <a:pos x="1" y="307"/>
                </a:cxn>
                <a:cxn ang="0">
                  <a:pos x="13" y="339"/>
                </a:cxn>
                <a:cxn ang="0">
                  <a:pos x="36" y="363"/>
                </a:cxn>
                <a:cxn ang="0">
                  <a:pos x="64" y="382"/>
                </a:cxn>
                <a:cxn ang="0">
                  <a:pos x="99" y="397"/>
                </a:cxn>
                <a:cxn ang="0">
                  <a:pos x="106" y="428"/>
                </a:cxn>
                <a:cxn ang="0">
                  <a:pos x="108" y="443"/>
                </a:cxn>
                <a:cxn ang="0">
                  <a:pos x="112" y="471"/>
                </a:cxn>
                <a:cxn ang="0">
                  <a:pos x="107" y="489"/>
                </a:cxn>
                <a:cxn ang="0">
                  <a:pos x="88" y="507"/>
                </a:cxn>
                <a:cxn ang="0">
                  <a:pos x="69" y="526"/>
                </a:cxn>
                <a:cxn ang="0">
                  <a:pos x="65" y="543"/>
                </a:cxn>
                <a:cxn ang="0">
                  <a:pos x="68" y="569"/>
                </a:cxn>
                <a:cxn ang="0">
                  <a:pos x="78" y="594"/>
                </a:cxn>
                <a:cxn ang="0">
                  <a:pos x="99" y="623"/>
                </a:cxn>
                <a:cxn ang="0">
                  <a:pos x="144" y="659"/>
                </a:cxn>
                <a:cxn ang="0">
                  <a:pos x="195" y="689"/>
                </a:cxn>
                <a:cxn ang="0">
                  <a:pos x="270" y="731"/>
                </a:cxn>
                <a:cxn ang="0">
                  <a:pos x="297" y="679"/>
                </a:cxn>
                <a:cxn ang="0">
                  <a:pos x="283" y="608"/>
                </a:cxn>
                <a:cxn ang="0">
                  <a:pos x="277" y="519"/>
                </a:cxn>
                <a:cxn ang="0">
                  <a:pos x="279" y="464"/>
                </a:cxn>
                <a:cxn ang="0">
                  <a:pos x="285" y="417"/>
                </a:cxn>
                <a:cxn ang="0">
                  <a:pos x="296" y="379"/>
                </a:cxn>
                <a:cxn ang="0">
                  <a:pos x="309" y="346"/>
                </a:cxn>
                <a:cxn ang="0">
                  <a:pos x="346" y="294"/>
                </a:cxn>
                <a:cxn ang="0">
                  <a:pos x="390" y="250"/>
                </a:cxn>
                <a:cxn ang="0">
                  <a:pos x="451" y="184"/>
                </a:cxn>
                <a:cxn ang="0">
                  <a:pos x="441" y="171"/>
                </a:cxn>
                <a:cxn ang="0">
                  <a:pos x="497" y="153"/>
                </a:cxn>
                <a:cxn ang="0">
                  <a:pos x="464" y="99"/>
                </a:cxn>
                <a:cxn ang="0">
                  <a:pos x="444" y="67"/>
                </a:cxn>
                <a:cxn ang="0">
                  <a:pos x="435" y="42"/>
                </a:cxn>
                <a:cxn ang="0">
                  <a:pos x="399" y="36"/>
                </a:cxn>
                <a:cxn ang="0">
                  <a:pos x="367" y="25"/>
                </a:cxn>
              </a:cxnLst>
              <a:rect l="0" t="0" r="r" b="b"/>
              <a:pathLst>
                <a:path w="506" h="731">
                  <a:moveTo>
                    <a:pt x="358" y="18"/>
                  </a:moveTo>
                  <a:lnTo>
                    <a:pt x="348" y="11"/>
                  </a:lnTo>
                  <a:lnTo>
                    <a:pt x="338" y="8"/>
                  </a:lnTo>
                  <a:lnTo>
                    <a:pt x="329" y="4"/>
                  </a:lnTo>
                  <a:lnTo>
                    <a:pt x="318" y="0"/>
                  </a:lnTo>
                  <a:lnTo>
                    <a:pt x="309" y="23"/>
                  </a:lnTo>
                  <a:lnTo>
                    <a:pt x="303" y="44"/>
                  </a:lnTo>
                  <a:lnTo>
                    <a:pt x="297" y="64"/>
                  </a:lnTo>
                  <a:lnTo>
                    <a:pt x="288" y="83"/>
                  </a:lnTo>
                  <a:lnTo>
                    <a:pt x="280" y="80"/>
                  </a:lnTo>
                  <a:lnTo>
                    <a:pt x="272" y="77"/>
                  </a:lnTo>
                  <a:lnTo>
                    <a:pt x="266" y="73"/>
                  </a:lnTo>
                  <a:lnTo>
                    <a:pt x="258" y="69"/>
                  </a:lnTo>
                  <a:lnTo>
                    <a:pt x="252" y="65"/>
                  </a:lnTo>
                  <a:lnTo>
                    <a:pt x="246" y="62"/>
                  </a:lnTo>
                  <a:lnTo>
                    <a:pt x="238" y="60"/>
                  </a:lnTo>
                  <a:lnTo>
                    <a:pt x="230" y="60"/>
                  </a:lnTo>
                  <a:lnTo>
                    <a:pt x="188" y="60"/>
                  </a:lnTo>
                  <a:lnTo>
                    <a:pt x="188" y="89"/>
                  </a:lnTo>
                  <a:lnTo>
                    <a:pt x="197" y="104"/>
                  </a:lnTo>
                  <a:lnTo>
                    <a:pt x="206" y="117"/>
                  </a:lnTo>
                  <a:lnTo>
                    <a:pt x="217" y="130"/>
                  </a:lnTo>
                  <a:lnTo>
                    <a:pt x="230" y="142"/>
                  </a:lnTo>
                  <a:lnTo>
                    <a:pt x="214" y="143"/>
                  </a:lnTo>
                  <a:lnTo>
                    <a:pt x="191" y="147"/>
                  </a:lnTo>
                  <a:lnTo>
                    <a:pt x="181" y="150"/>
                  </a:lnTo>
                  <a:lnTo>
                    <a:pt x="170" y="154"/>
                  </a:lnTo>
                  <a:lnTo>
                    <a:pt x="167" y="157"/>
                  </a:lnTo>
                  <a:lnTo>
                    <a:pt x="163" y="160"/>
                  </a:lnTo>
                  <a:lnTo>
                    <a:pt x="161" y="162"/>
                  </a:lnTo>
                  <a:lnTo>
                    <a:pt x="158" y="165"/>
                  </a:lnTo>
                  <a:lnTo>
                    <a:pt x="153" y="175"/>
                  </a:lnTo>
                  <a:lnTo>
                    <a:pt x="150" y="184"/>
                  </a:lnTo>
                  <a:lnTo>
                    <a:pt x="147" y="195"/>
                  </a:lnTo>
                  <a:lnTo>
                    <a:pt x="145" y="203"/>
                  </a:lnTo>
                  <a:lnTo>
                    <a:pt x="144" y="208"/>
                  </a:lnTo>
                  <a:lnTo>
                    <a:pt x="141" y="212"/>
                  </a:lnTo>
                  <a:lnTo>
                    <a:pt x="139" y="215"/>
                  </a:lnTo>
                  <a:lnTo>
                    <a:pt x="136" y="218"/>
                  </a:lnTo>
                  <a:lnTo>
                    <a:pt x="133" y="221"/>
                  </a:lnTo>
                  <a:lnTo>
                    <a:pt x="129" y="223"/>
                  </a:lnTo>
                  <a:lnTo>
                    <a:pt x="123" y="224"/>
                  </a:lnTo>
                  <a:lnTo>
                    <a:pt x="118" y="225"/>
                  </a:lnTo>
                  <a:lnTo>
                    <a:pt x="114" y="224"/>
                  </a:lnTo>
                  <a:lnTo>
                    <a:pt x="109" y="223"/>
                  </a:lnTo>
                  <a:lnTo>
                    <a:pt x="106" y="221"/>
                  </a:lnTo>
                  <a:lnTo>
                    <a:pt x="103" y="219"/>
                  </a:lnTo>
                  <a:lnTo>
                    <a:pt x="97" y="213"/>
                  </a:lnTo>
                  <a:lnTo>
                    <a:pt x="91" y="207"/>
                  </a:lnTo>
                  <a:lnTo>
                    <a:pt x="87" y="200"/>
                  </a:lnTo>
                  <a:lnTo>
                    <a:pt x="82" y="195"/>
                  </a:lnTo>
                  <a:lnTo>
                    <a:pt x="80" y="193"/>
                  </a:lnTo>
                  <a:lnTo>
                    <a:pt x="77" y="191"/>
                  </a:lnTo>
                  <a:lnTo>
                    <a:pt x="73" y="190"/>
                  </a:lnTo>
                  <a:lnTo>
                    <a:pt x="70" y="190"/>
                  </a:lnTo>
                  <a:lnTo>
                    <a:pt x="62" y="190"/>
                  </a:lnTo>
                  <a:lnTo>
                    <a:pt x="54" y="192"/>
                  </a:lnTo>
                  <a:lnTo>
                    <a:pt x="47" y="195"/>
                  </a:lnTo>
                  <a:lnTo>
                    <a:pt x="39" y="199"/>
                  </a:lnTo>
                  <a:lnTo>
                    <a:pt x="33" y="204"/>
                  </a:lnTo>
                  <a:lnTo>
                    <a:pt x="28" y="210"/>
                  </a:lnTo>
                  <a:lnTo>
                    <a:pt x="22" y="217"/>
                  </a:lnTo>
                  <a:lnTo>
                    <a:pt x="17" y="225"/>
                  </a:lnTo>
                  <a:lnTo>
                    <a:pt x="14" y="232"/>
                  </a:lnTo>
                  <a:lnTo>
                    <a:pt x="9" y="241"/>
                  </a:lnTo>
                  <a:lnTo>
                    <a:pt x="6" y="249"/>
                  </a:lnTo>
                  <a:lnTo>
                    <a:pt x="4" y="259"/>
                  </a:lnTo>
                  <a:lnTo>
                    <a:pt x="2" y="268"/>
                  </a:lnTo>
                  <a:lnTo>
                    <a:pt x="1" y="277"/>
                  </a:lnTo>
                  <a:lnTo>
                    <a:pt x="0" y="286"/>
                  </a:lnTo>
                  <a:lnTo>
                    <a:pt x="0" y="295"/>
                  </a:lnTo>
                  <a:lnTo>
                    <a:pt x="1" y="307"/>
                  </a:lnTo>
                  <a:lnTo>
                    <a:pt x="3" y="318"/>
                  </a:lnTo>
                  <a:lnTo>
                    <a:pt x="7" y="328"/>
                  </a:lnTo>
                  <a:lnTo>
                    <a:pt x="13" y="339"/>
                  </a:lnTo>
                  <a:lnTo>
                    <a:pt x="20" y="347"/>
                  </a:lnTo>
                  <a:lnTo>
                    <a:pt x="28" y="356"/>
                  </a:lnTo>
                  <a:lnTo>
                    <a:pt x="36" y="363"/>
                  </a:lnTo>
                  <a:lnTo>
                    <a:pt x="45" y="370"/>
                  </a:lnTo>
                  <a:lnTo>
                    <a:pt x="54" y="377"/>
                  </a:lnTo>
                  <a:lnTo>
                    <a:pt x="64" y="382"/>
                  </a:lnTo>
                  <a:lnTo>
                    <a:pt x="72" y="387"/>
                  </a:lnTo>
                  <a:lnTo>
                    <a:pt x="82" y="391"/>
                  </a:lnTo>
                  <a:lnTo>
                    <a:pt x="99" y="397"/>
                  </a:lnTo>
                  <a:lnTo>
                    <a:pt x="112" y="401"/>
                  </a:lnTo>
                  <a:lnTo>
                    <a:pt x="108" y="417"/>
                  </a:lnTo>
                  <a:lnTo>
                    <a:pt x="106" y="428"/>
                  </a:lnTo>
                  <a:lnTo>
                    <a:pt x="106" y="434"/>
                  </a:lnTo>
                  <a:lnTo>
                    <a:pt x="107" y="439"/>
                  </a:lnTo>
                  <a:lnTo>
                    <a:pt x="108" y="443"/>
                  </a:lnTo>
                  <a:lnTo>
                    <a:pt x="109" y="448"/>
                  </a:lnTo>
                  <a:lnTo>
                    <a:pt x="112" y="458"/>
                  </a:lnTo>
                  <a:lnTo>
                    <a:pt x="112" y="471"/>
                  </a:lnTo>
                  <a:lnTo>
                    <a:pt x="111" y="478"/>
                  </a:lnTo>
                  <a:lnTo>
                    <a:pt x="109" y="483"/>
                  </a:lnTo>
                  <a:lnTo>
                    <a:pt x="107" y="489"/>
                  </a:lnTo>
                  <a:lnTo>
                    <a:pt x="104" y="493"/>
                  </a:lnTo>
                  <a:lnTo>
                    <a:pt x="97" y="500"/>
                  </a:lnTo>
                  <a:lnTo>
                    <a:pt x="88" y="507"/>
                  </a:lnTo>
                  <a:lnTo>
                    <a:pt x="80" y="514"/>
                  </a:lnTo>
                  <a:lnTo>
                    <a:pt x="72" y="522"/>
                  </a:lnTo>
                  <a:lnTo>
                    <a:pt x="69" y="526"/>
                  </a:lnTo>
                  <a:lnTo>
                    <a:pt x="67" y="531"/>
                  </a:lnTo>
                  <a:lnTo>
                    <a:pt x="65" y="536"/>
                  </a:lnTo>
                  <a:lnTo>
                    <a:pt x="65" y="543"/>
                  </a:lnTo>
                  <a:lnTo>
                    <a:pt x="65" y="551"/>
                  </a:lnTo>
                  <a:lnTo>
                    <a:pt x="66" y="561"/>
                  </a:lnTo>
                  <a:lnTo>
                    <a:pt x="68" y="569"/>
                  </a:lnTo>
                  <a:lnTo>
                    <a:pt x="71" y="578"/>
                  </a:lnTo>
                  <a:lnTo>
                    <a:pt x="74" y="585"/>
                  </a:lnTo>
                  <a:lnTo>
                    <a:pt x="78" y="594"/>
                  </a:lnTo>
                  <a:lnTo>
                    <a:pt x="83" y="601"/>
                  </a:lnTo>
                  <a:lnTo>
                    <a:pt x="87" y="609"/>
                  </a:lnTo>
                  <a:lnTo>
                    <a:pt x="99" y="623"/>
                  </a:lnTo>
                  <a:lnTo>
                    <a:pt x="113" y="635"/>
                  </a:lnTo>
                  <a:lnTo>
                    <a:pt x="128" y="647"/>
                  </a:lnTo>
                  <a:lnTo>
                    <a:pt x="144" y="659"/>
                  </a:lnTo>
                  <a:lnTo>
                    <a:pt x="159" y="669"/>
                  </a:lnTo>
                  <a:lnTo>
                    <a:pt x="177" y="680"/>
                  </a:lnTo>
                  <a:lnTo>
                    <a:pt x="195" y="689"/>
                  </a:lnTo>
                  <a:lnTo>
                    <a:pt x="211" y="698"/>
                  </a:lnTo>
                  <a:lnTo>
                    <a:pt x="244" y="715"/>
                  </a:lnTo>
                  <a:lnTo>
                    <a:pt x="270" y="731"/>
                  </a:lnTo>
                  <a:lnTo>
                    <a:pt x="306" y="731"/>
                  </a:lnTo>
                  <a:lnTo>
                    <a:pt x="301" y="703"/>
                  </a:lnTo>
                  <a:lnTo>
                    <a:pt x="297" y="679"/>
                  </a:lnTo>
                  <a:lnTo>
                    <a:pt x="291" y="654"/>
                  </a:lnTo>
                  <a:lnTo>
                    <a:pt x="287" y="631"/>
                  </a:lnTo>
                  <a:lnTo>
                    <a:pt x="283" y="608"/>
                  </a:lnTo>
                  <a:lnTo>
                    <a:pt x="280" y="581"/>
                  </a:lnTo>
                  <a:lnTo>
                    <a:pt x="278" y="552"/>
                  </a:lnTo>
                  <a:lnTo>
                    <a:pt x="277" y="519"/>
                  </a:lnTo>
                  <a:lnTo>
                    <a:pt x="277" y="499"/>
                  </a:lnTo>
                  <a:lnTo>
                    <a:pt x="278" y="481"/>
                  </a:lnTo>
                  <a:lnTo>
                    <a:pt x="279" y="464"/>
                  </a:lnTo>
                  <a:lnTo>
                    <a:pt x="281" y="448"/>
                  </a:lnTo>
                  <a:lnTo>
                    <a:pt x="283" y="432"/>
                  </a:lnTo>
                  <a:lnTo>
                    <a:pt x="285" y="417"/>
                  </a:lnTo>
                  <a:lnTo>
                    <a:pt x="288" y="404"/>
                  </a:lnTo>
                  <a:lnTo>
                    <a:pt x="291" y="391"/>
                  </a:lnTo>
                  <a:lnTo>
                    <a:pt x="296" y="379"/>
                  </a:lnTo>
                  <a:lnTo>
                    <a:pt x="300" y="367"/>
                  </a:lnTo>
                  <a:lnTo>
                    <a:pt x="304" y="357"/>
                  </a:lnTo>
                  <a:lnTo>
                    <a:pt x="309" y="346"/>
                  </a:lnTo>
                  <a:lnTo>
                    <a:pt x="320" y="327"/>
                  </a:lnTo>
                  <a:lnTo>
                    <a:pt x="333" y="310"/>
                  </a:lnTo>
                  <a:lnTo>
                    <a:pt x="346" y="294"/>
                  </a:lnTo>
                  <a:lnTo>
                    <a:pt x="359" y="279"/>
                  </a:lnTo>
                  <a:lnTo>
                    <a:pt x="375" y="265"/>
                  </a:lnTo>
                  <a:lnTo>
                    <a:pt x="390" y="250"/>
                  </a:lnTo>
                  <a:lnTo>
                    <a:pt x="424" y="221"/>
                  </a:lnTo>
                  <a:lnTo>
                    <a:pt x="459" y="190"/>
                  </a:lnTo>
                  <a:lnTo>
                    <a:pt x="451" y="184"/>
                  </a:lnTo>
                  <a:lnTo>
                    <a:pt x="446" y="180"/>
                  </a:lnTo>
                  <a:lnTo>
                    <a:pt x="442" y="176"/>
                  </a:lnTo>
                  <a:lnTo>
                    <a:pt x="441" y="171"/>
                  </a:lnTo>
                  <a:lnTo>
                    <a:pt x="461" y="166"/>
                  </a:lnTo>
                  <a:lnTo>
                    <a:pt x="481" y="160"/>
                  </a:lnTo>
                  <a:lnTo>
                    <a:pt x="497" y="153"/>
                  </a:lnTo>
                  <a:lnTo>
                    <a:pt x="506" y="148"/>
                  </a:lnTo>
                  <a:lnTo>
                    <a:pt x="484" y="121"/>
                  </a:lnTo>
                  <a:lnTo>
                    <a:pt x="464" y="99"/>
                  </a:lnTo>
                  <a:lnTo>
                    <a:pt x="455" y="87"/>
                  </a:lnTo>
                  <a:lnTo>
                    <a:pt x="448" y="75"/>
                  </a:lnTo>
                  <a:lnTo>
                    <a:pt x="444" y="67"/>
                  </a:lnTo>
                  <a:lnTo>
                    <a:pt x="440" y="60"/>
                  </a:lnTo>
                  <a:lnTo>
                    <a:pt x="438" y="51"/>
                  </a:lnTo>
                  <a:lnTo>
                    <a:pt x="435" y="42"/>
                  </a:lnTo>
                  <a:lnTo>
                    <a:pt x="423" y="41"/>
                  </a:lnTo>
                  <a:lnTo>
                    <a:pt x="412" y="39"/>
                  </a:lnTo>
                  <a:lnTo>
                    <a:pt x="399" y="36"/>
                  </a:lnTo>
                  <a:lnTo>
                    <a:pt x="386" y="32"/>
                  </a:lnTo>
                  <a:lnTo>
                    <a:pt x="375" y="28"/>
                  </a:lnTo>
                  <a:lnTo>
                    <a:pt x="367" y="25"/>
                  </a:lnTo>
                  <a:lnTo>
                    <a:pt x="361" y="21"/>
                  </a:lnTo>
                  <a:lnTo>
                    <a:pt x="358" y="1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2870205" y="2597159"/>
              <a:ext cx="268288" cy="387351"/>
            </a:xfrm>
            <a:custGeom>
              <a:avLst/>
              <a:gdLst/>
              <a:ahLst/>
              <a:cxnLst>
                <a:cxn ang="0">
                  <a:pos x="338" y="8"/>
                </a:cxn>
                <a:cxn ang="0">
                  <a:pos x="309" y="23"/>
                </a:cxn>
                <a:cxn ang="0">
                  <a:pos x="288" y="83"/>
                </a:cxn>
                <a:cxn ang="0">
                  <a:pos x="266" y="73"/>
                </a:cxn>
                <a:cxn ang="0">
                  <a:pos x="246" y="62"/>
                </a:cxn>
                <a:cxn ang="0">
                  <a:pos x="230" y="60"/>
                </a:cxn>
                <a:cxn ang="0">
                  <a:pos x="188" y="89"/>
                </a:cxn>
                <a:cxn ang="0">
                  <a:pos x="217" y="130"/>
                </a:cxn>
                <a:cxn ang="0">
                  <a:pos x="191" y="147"/>
                </a:cxn>
                <a:cxn ang="0">
                  <a:pos x="167" y="157"/>
                </a:cxn>
                <a:cxn ang="0">
                  <a:pos x="158" y="165"/>
                </a:cxn>
                <a:cxn ang="0">
                  <a:pos x="147" y="195"/>
                </a:cxn>
                <a:cxn ang="0">
                  <a:pos x="141" y="212"/>
                </a:cxn>
                <a:cxn ang="0">
                  <a:pos x="133" y="221"/>
                </a:cxn>
                <a:cxn ang="0">
                  <a:pos x="118" y="225"/>
                </a:cxn>
                <a:cxn ang="0">
                  <a:pos x="106" y="221"/>
                </a:cxn>
                <a:cxn ang="0">
                  <a:pos x="91" y="207"/>
                </a:cxn>
                <a:cxn ang="0">
                  <a:pos x="80" y="193"/>
                </a:cxn>
                <a:cxn ang="0">
                  <a:pos x="70" y="190"/>
                </a:cxn>
                <a:cxn ang="0">
                  <a:pos x="47" y="195"/>
                </a:cxn>
                <a:cxn ang="0">
                  <a:pos x="28" y="210"/>
                </a:cxn>
                <a:cxn ang="0">
                  <a:pos x="14" y="232"/>
                </a:cxn>
                <a:cxn ang="0">
                  <a:pos x="4" y="259"/>
                </a:cxn>
                <a:cxn ang="0">
                  <a:pos x="0" y="286"/>
                </a:cxn>
                <a:cxn ang="0">
                  <a:pos x="3" y="318"/>
                </a:cxn>
                <a:cxn ang="0">
                  <a:pos x="20" y="347"/>
                </a:cxn>
                <a:cxn ang="0">
                  <a:pos x="45" y="370"/>
                </a:cxn>
                <a:cxn ang="0">
                  <a:pos x="72" y="387"/>
                </a:cxn>
                <a:cxn ang="0">
                  <a:pos x="112" y="401"/>
                </a:cxn>
                <a:cxn ang="0">
                  <a:pos x="106" y="434"/>
                </a:cxn>
                <a:cxn ang="0">
                  <a:pos x="109" y="448"/>
                </a:cxn>
                <a:cxn ang="0">
                  <a:pos x="111" y="478"/>
                </a:cxn>
                <a:cxn ang="0">
                  <a:pos x="104" y="493"/>
                </a:cxn>
                <a:cxn ang="0">
                  <a:pos x="80" y="514"/>
                </a:cxn>
                <a:cxn ang="0">
                  <a:pos x="67" y="531"/>
                </a:cxn>
                <a:cxn ang="0">
                  <a:pos x="65" y="551"/>
                </a:cxn>
                <a:cxn ang="0">
                  <a:pos x="71" y="578"/>
                </a:cxn>
                <a:cxn ang="0">
                  <a:pos x="83" y="601"/>
                </a:cxn>
                <a:cxn ang="0">
                  <a:pos x="113" y="635"/>
                </a:cxn>
                <a:cxn ang="0">
                  <a:pos x="159" y="669"/>
                </a:cxn>
                <a:cxn ang="0">
                  <a:pos x="211" y="698"/>
                </a:cxn>
                <a:cxn ang="0">
                  <a:pos x="270" y="731"/>
                </a:cxn>
                <a:cxn ang="0">
                  <a:pos x="301" y="703"/>
                </a:cxn>
                <a:cxn ang="0">
                  <a:pos x="287" y="631"/>
                </a:cxn>
                <a:cxn ang="0">
                  <a:pos x="278" y="552"/>
                </a:cxn>
                <a:cxn ang="0">
                  <a:pos x="278" y="481"/>
                </a:cxn>
                <a:cxn ang="0">
                  <a:pos x="283" y="432"/>
                </a:cxn>
                <a:cxn ang="0">
                  <a:pos x="291" y="391"/>
                </a:cxn>
                <a:cxn ang="0">
                  <a:pos x="304" y="357"/>
                </a:cxn>
                <a:cxn ang="0">
                  <a:pos x="333" y="310"/>
                </a:cxn>
                <a:cxn ang="0">
                  <a:pos x="375" y="265"/>
                </a:cxn>
                <a:cxn ang="0">
                  <a:pos x="459" y="190"/>
                </a:cxn>
                <a:cxn ang="0">
                  <a:pos x="442" y="176"/>
                </a:cxn>
                <a:cxn ang="0">
                  <a:pos x="481" y="160"/>
                </a:cxn>
                <a:cxn ang="0">
                  <a:pos x="484" y="121"/>
                </a:cxn>
                <a:cxn ang="0">
                  <a:pos x="448" y="75"/>
                </a:cxn>
                <a:cxn ang="0">
                  <a:pos x="438" y="51"/>
                </a:cxn>
                <a:cxn ang="0">
                  <a:pos x="412" y="39"/>
                </a:cxn>
                <a:cxn ang="0">
                  <a:pos x="375" y="28"/>
                </a:cxn>
                <a:cxn ang="0">
                  <a:pos x="358" y="18"/>
                </a:cxn>
              </a:cxnLst>
              <a:rect l="0" t="0" r="r" b="b"/>
              <a:pathLst>
                <a:path w="506" h="731">
                  <a:moveTo>
                    <a:pt x="358" y="18"/>
                  </a:moveTo>
                  <a:lnTo>
                    <a:pt x="348" y="11"/>
                  </a:lnTo>
                  <a:lnTo>
                    <a:pt x="338" y="8"/>
                  </a:lnTo>
                  <a:lnTo>
                    <a:pt x="329" y="4"/>
                  </a:lnTo>
                  <a:lnTo>
                    <a:pt x="318" y="0"/>
                  </a:lnTo>
                  <a:lnTo>
                    <a:pt x="309" y="23"/>
                  </a:lnTo>
                  <a:lnTo>
                    <a:pt x="303" y="44"/>
                  </a:lnTo>
                  <a:lnTo>
                    <a:pt x="297" y="64"/>
                  </a:lnTo>
                  <a:lnTo>
                    <a:pt x="288" y="83"/>
                  </a:lnTo>
                  <a:lnTo>
                    <a:pt x="280" y="80"/>
                  </a:lnTo>
                  <a:lnTo>
                    <a:pt x="272" y="77"/>
                  </a:lnTo>
                  <a:lnTo>
                    <a:pt x="266" y="73"/>
                  </a:lnTo>
                  <a:lnTo>
                    <a:pt x="258" y="69"/>
                  </a:lnTo>
                  <a:lnTo>
                    <a:pt x="252" y="65"/>
                  </a:lnTo>
                  <a:lnTo>
                    <a:pt x="246" y="62"/>
                  </a:lnTo>
                  <a:lnTo>
                    <a:pt x="238" y="60"/>
                  </a:lnTo>
                  <a:lnTo>
                    <a:pt x="230" y="60"/>
                  </a:lnTo>
                  <a:lnTo>
                    <a:pt x="230" y="60"/>
                  </a:lnTo>
                  <a:lnTo>
                    <a:pt x="188" y="60"/>
                  </a:lnTo>
                  <a:lnTo>
                    <a:pt x="188" y="89"/>
                  </a:lnTo>
                  <a:lnTo>
                    <a:pt x="188" y="89"/>
                  </a:lnTo>
                  <a:lnTo>
                    <a:pt x="197" y="104"/>
                  </a:lnTo>
                  <a:lnTo>
                    <a:pt x="206" y="117"/>
                  </a:lnTo>
                  <a:lnTo>
                    <a:pt x="217" y="130"/>
                  </a:lnTo>
                  <a:lnTo>
                    <a:pt x="230" y="142"/>
                  </a:lnTo>
                  <a:lnTo>
                    <a:pt x="214" y="143"/>
                  </a:lnTo>
                  <a:lnTo>
                    <a:pt x="191" y="147"/>
                  </a:lnTo>
                  <a:lnTo>
                    <a:pt x="181" y="150"/>
                  </a:lnTo>
                  <a:lnTo>
                    <a:pt x="170" y="154"/>
                  </a:lnTo>
                  <a:lnTo>
                    <a:pt x="167" y="157"/>
                  </a:lnTo>
                  <a:lnTo>
                    <a:pt x="163" y="160"/>
                  </a:lnTo>
                  <a:lnTo>
                    <a:pt x="161" y="162"/>
                  </a:lnTo>
                  <a:lnTo>
                    <a:pt x="158" y="165"/>
                  </a:lnTo>
                  <a:lnTo>
                    <a:pt x="153" y="175"/>
                  </a:lnTo>
                  <a:lnTo>
                    <a:pt x="150" y="184"/>
                  </a:lnTo>
                  <a:lnTo>
                    <a:pt x="147" y="195"/>
                  </a:lnTo>
                  <a:lnTo>
                    <a:pt x="145" y="203"/>
                  </a:lnTo>
                  <a:lnTo>
                    <a:pt x="144" y="208"/>
                  </a:lnTo>
                  <a:lnTo>
                    <a:pt x="141" y="212"/>
                  </a:lnTo>
                  <a:lnTo>
                    <a:pt x="139" y="215"/>
                  </a:lnTo>
                  <a:lnTo>
                    <a:pt x="136" y="218"/>
                  </a:lnTo>
                  <a:lnTo>
                    <a:pt x="133" y="221"/>
                  </a:lnTo>
                  <a:lnTo>
                    <a:pt x="129" y="223"/>
                  </a:lnTo>
                  <a:lnTo>
                    <a:pt x="123" y="224"/>
                  </a:lnTo>
                  <a:lnTo>
                    <a:pt x="118" y="225"/>
                  </a:lnTo>
                  <a:lnTo>
                    <a:pt x="114" y="224"/>
                  </a:lnTo>
                  <a:lnTo>
                    <a:pt x="109" y="223"/>
                  </a:lnTo>
                  <a:lnTo>
                    <a:pt x="106" y="221"/>
                  </a:lnTo>
                  <a:lnTo>
                    <a:pt x="103" y="219"/>
                  </a:lnTo>
                  <a:lnTo>
                    <a:pt x="97" y="213"/>
                  </a:lnTo>
                  <a:lnTo>
                    <a:pt x="91" y="207"/>
                  </a:lnTo>
                  <a:lnTo>
                    <a:pt x="87" y="200"/>
                  </a:lnTo>
                  <a:lnTo>
                    <a:pt x="82" y="195"/>
                  </a:lnTo>
                  <a:lnTo>
                    <a:pt x="80" y="193"/>
                  </a:lnTo>
                  <a:lnTo>
                    <a:pt x="77" y="191"/>
                  </a:lnTo>
                  <a:lnTo>
                    <a:pt x="73" y="190"/>
                  </a:lnTo>
                  <a:lnTo>
                    <a:pt x="70" y="190"/>
                  </a:lnTo>
                  <a:lnTo>
                    <a:pt x="62" y="190"/>
                  </a:lnTo>
                  <a:lnTo>
                    <a:pt x="54" y="192"/>
                  </a:lnTo>
                  <a:lnTo>
                    <a:pt x="47" y="195"/>
                  </a:lnTo>
                  <a:lnTo>
                    <a:pt x="39" y="199"/>
                  </a:lnTo>
                  <a:lnTo>
                    <a:pt x="33" y="204"/>
                  </a:lnTo>
                  <a:lnTo>
                    <a:pt x="28" y="210"/>
                  </a:lnTo>
                  <a:lnTo>
                    <a:pt x="22" y="217"/>
                  </a:lnTo>
                  <a:lnTo>
                    <a:pt x="17" y="225"/>
                  </a:lnTo>
                  <a:lnTo>
                    <a:pt x="14" y="232"/>
                  </a:lnTo>
                  <a:lnTo>
                    <a:pt x="9" y="241"/>
                  </a:lnTo>
                  <a:lnTo>
                    <a:pt x="6" y="249"/>
                  </a:lnTo>
                  <a:lnTo>
                    <a:pt x="4" y="259"/>
                  </a:lnTo>
                  <a:lnTo>
                    <a:pt x="2" y="268"/>
                  </a:lnTo>
                  <a:lnTo>
                    <a:pt x="1" y="277"/>
                  </a:lnTo>
                  <a:lnTo>
                    <a:pt x="0" y="286"/>
                  </a:lnTo>
                  <a:lnTo>
                    <a:pt x="0" y="295"/>
                  </a:lnTo>
                  <a:lnTo>
                    <a:pt x="1" y="307"/>
                  </a:lnTo>
                  <a:lnTo>
                    <a:pt x="3" y="318"/>
                  </a:lnTo>
                  <a:lnTo>
                    <a:pt x="7" y="328"/>
                  </a:lnTo>
                  <a:lnTo>
                    <a:pt x="13" y="339"/>
                  </a:lnTo>
                  <a:lnTo>
                    <a:pt x="20" y="347"/>
                  </a:lnTo>
                  <a:lnTo>
                    <a:pt x="28" y="356"/>
                  </a:lnTo>
                  <a:lnTo>
                    <a:pt x="36" y="363"/>
                  </a:lnTo>
                  <a:lnTo>
                    <a:pt x="45" y="370"/>
                  </a:lnTo>
                  <a:lnTo>
                    <a:pt x="54" y="377"/>
                  </a:lnTo>
                  <a:lnTo>
                    <a:pt x="64" y="382"/>
                  </a:lnTo>
                  <a:lnTo>
                    <a:pt x="72" y="387"/>
                  </a:lnTo>
                  <a:lnTo>
                    <a:pt x="82" y="391"/>
                  </a:lnTo>
                  <a:lnTo>
                    <a:pt x="99" y="397"/>
                  </a:lnTo>
                  <a:lnTo>
                    <a:pt x="112" y="401"/>
                  </a:lnTo>
                  <a:lnTo>
                    <a:pt x="108" y="417"/>
                  </a:lnTo>
                  <a:lnTo>
                    <a:pt x="106" y="428"/>
                  </a:lnTo>
                  <a:lnTo>
                    <a:pt x="106" y="434"/>
                  </a:lnTo>
                  <a:lnTo>
                    <a:pt x="107" y="439"/>
                  </a:lnTo>
                  <a:lnTo>
                    <a:pt x="108" y="443"/>
                  </a:lnTo>
                  <a:lnTo>
                    <a:pt x="109" y="448"/>
                  </a:lnTo>
                  <a:lnTo>
                    <a:pt x="112" y="458"/>
                  </a:lnTo>
                  <a:lnTo>
                    <a:pt x="112" y="471"/>
                  </a:lnTo>
                  <a:lnTo>
                    <a:pt x="111" y="478"/>
                  </a:lnTo>
                  <a:lnTo>
                    <a:pt x="109" y="483"/>
                  </a:lnTo>
                  <a:lnTo>
                    <a:pt x="107" y="489"/>
                  </a:lnTo>
                  <a:lnTo>
                    <a:pt x="104" y="493"/>
                  </a:lnTo>
                  <a:lnTo>
                    <a:pt x="97" y="500"/>
                  </a:lnTo>
                  <a:lnTo>
                    <a:pt x="88" y="507"/>
                  </a:lnTo>
                  <a:lnTo>
                    <a:pt x="80" y="514"/>
                  </a:lnTo>
                  <a:lnTo>
                    <a:pt x="72" y="522"/>
                  </a:lnTo>
                  <a:lnTo>
                    <a:pt x="69" y="526"/>
                  </a:lnTo>
                  <a:lnTo>
                    <a:pt x="67" y="531"/>
                  </a:lnTo>
                  <a:lnTo>
                    <a:pt x="65" y="536"/>
                  </a:lnTo>
                  <a:lnTo>
                    <a:pt x="65" y="543"/>
                  </a:lnTo>
                  <a:lnTo>
                    <a:pt x="65" y="551"/>
                  </a:lnTo>
                  <a:lnTo>
                    <a:pt x="66" y="561"/>
                  </a:lnTo>
                  <a:lnTo>
                    <a:pt x="68" y="569"/>
                  </a:lnTo>
                  <a:lnTo>
                    <a:pt x="71" y="578"/>
                  </a:lnTo>
                  <a:lnTo>
                    <a:pt x="74" y="585"/>
                  </a:lnTo>
                  <a:lnTo>
                    <a:pt x="78" y="594"/>
                  </a:lnTo>
                  <a:lnTo>
                    <a:pt x="83" y="601"/>
                  </a:lnTo>
                  <a:lnTo>
                    <a:pt x="87" y="609"/>
                  </a:lnTo>
                  <a:lnTo>
                    <a:pt x="99" y="623"/>
                  </a:lnTo>
                  <a:lnTo>
                    <a:pt x="113" y="635"/>
                  </a:lnTo>
                  <a:lnTo>
                    <a:pt x="128" y="647"/>
                  </a:lnTo>
                  <a:lnTo>
                    <a:pt x="144" y="659"/>
                  </a:lnTo>
                  <a:lnTo>
                    <a:pt x="159" y="669"/>
                  </a:lnTo>
                  <a:lnTo>
                    <a:pt x="177" y="680"/>
                  </a:lnTo>
                  <a:lnTo>
                    <a:pt x="195" y="689"/>
                  </a:lnTo>
                  <a:lnTo>
                    <a:pt x="211" y="698"/>
                  </a:lnTo>
                  <a:lnTo>
                    <a:pt x="244" y="715"/>
                  </a:lnTo>
                  <a:lnTo>
                    <a:pt x="270" y="731"/>
                  </a:lnTo>
                  <a:lnTo>
                    <a:pt x="270" y="731"/>
                  </a:lnTo>
                  <a:lnTo>
                    <a:pt x="306" y="731"/>
                  </a:lnTo>
                  <a:lnTo>
                    <a:pt x="306" y="731"/>
                  </a:lnTo>
                  <a:lnTo>
                    <a:pt x="301" y="703"/>
                  </a:lnTo>
                  <a:lnTo>
                    <a:pt x="297" y="679"/>
                  </a:lnTo>
                  <a:lnTo>
                    <a:pt x="291" y="654"/>
                  </a:lnTo>
                  <a:lnTo>
                    <a:pt x="287" y="631"/>
                  </a:lnTo>
                  <a:lnTo>
                    <a:pt x="283" y="608"/>
                  </a:lnTo>
                  <a:lnTo>
                    <a:pt x="280" y="581"/>
                  </a:lnTo>
                  <a:lnTo>
                    <a:pt x="278" y="552"/>
                  </a:lnTo>
                  <a:lnTo>
                    <a:pt x="277" y="519"/>
                  </a:lnTo>
                  <a:lnTo>
                    <a:pt x="277" y="499"/>
                  </a:lnTo>
                  <a:lnTo>
                    <a:pt x="278" y="481"/>
                  </a:lnTo>
                  <a:lnTo>
                    <a:pt x="279" y="464"/>
                  </a:lnTo>
                  <a:lnTo>
                    <a:pt x="281" y="448"/>
                  </a:lnTo>
                  <a:lnTo>
                    <a:pt x="283" y="432"/>
                  </a:lnTo>
                  <a:lnTo>
                    <a:pt x="285" y="417"/>
                  </a:lnTo>
                  <a:lnTo>
                    <a:pt x="288" y="404"/>
                  </a:lnTo>
                  <a:lnTo>
                    <a:pt x="291" y="391"/>
                  </a:lnTo>
                  <a:lnTo>
                    <a:pt x="296" y="379"/>
                  </a:lnTo>
                  <a:lnTo>
                    <a:pt x="300" y="367"/>
                  </a:lnTo>
                  <a:lnTo>
                    <a:pt x="304" y="357"/>
                  </a:lnTo>
                  <a:lnTo>
                    <a:pt x="309" y="346"/>
                  </a:lnTo>
                  <a:lnTo>
                    <a:pt x="320" y="327"/>
                  </a:lnTo>
                  <a:lnTo>
                    <a:pt x="333" y="310"/>
                  </a:lnTo>
                  <a:lnTo>
                    <a:pt x="346" y="294"/>
                  </a:lnTo>
                  <a:lnTo>
                    <a:pt x="359" y="279"/>
                  </a:lnTo>
                  <a:lnTo>
                    <a:pt x="375" y="265"/>
                  </a:lnTo>
                  <a:lnTo>
                    <a:pt x="390" y="250"/>
                  </a:lnTo>
                  <a:lnTo>
                    <a:pt x="424" y="221"/>
                  </a:lnTo>
                  <a:lnTo>
                    <a:pt x="459" y="190"/>
                  </a:lnTo>
                  <a:lnTo>
                    <a:pt x="451" y="184"/>
                  </a:lnTo>
                  <a:lnTo>
                    <a:pt x="446" y="180"/>
                  </a:lnTo>
                  <a:lnTo>
                    <a:pt x="442" y="176"/>
                  </a:lnTo>
                  <a:lnTo>
                    <a:pt x="441" y="171"/>
                  </a:lnTo>
                  <a:lnTo>
                    <a:pt x="461" y="166"/>
                  </a:lnTo>
                  <a:lnTo>
                    <a:pt x="481" y="160"/>
                  </a:lnTo>
                  <a:lnTo>
                    <a:pt x="497" y="153"/>
                  </a:lnTo>
                  <a:lnTo>
                    <a:pt x="506" y="148"/>
                  </a:lnTo>
                  <a:lnTo>
                    <a:pt x="484" y="121"/>
                  </a:lnTo>
                  <a:lnTo>
                    <a:pt x="464" y="99"/>
                  </a:lnTo>
                  <a:lnTo>
                    <a:pt x="455" y="87"/>
                  </a:lnTo>
                  <a:lnTo>
                    <a:pt x="448" y="75"/>
                  </a:lnTo>
                  <a:lnTo>
                    <a:pt x="444" y="67"/>
                  </a:lnTo>
                  <a:lnTo>
                    <a:pt x="440" y="60"/>
                  </a:lnTo>
                  <a:lnTo>
                    <a:pt x="438" y="51"/>
                  </a:lnTo>
                  <a:lnTo>
                    <a:pt x="435" y="42"/>
                  </a:lnTo>
                  <a:lnTo>
                    <a:pt x="423" y="41"/>
                  </a:lnTo>
                  <a:lnTo>
                    <a:pt x="412" y="39"/>
                  </a:lnTo>
                  <a:lnTo>
                    <a:pt x="399" y="36"/>
                  </a:lnTo>
                  <a:lnTo>
                    <a:pt x="386" y="32"/>
                  </a:lnTo>
                  <a:lnTo>
                    <a:pt x="375" y="28"/>
                  </a:lnTo>
                  <a:lnTo>
                    <a:pt x="367" y="25"/>
                  </a:lnTo>
                  <a:lnTo>
                    <a:pt x="361" y="21"/>
                  </a:lnTo>
                  <a:lnTo>
                    <a:pt x="358" y="18"/>
                  </a:lnTo>
                  <a:lnTo>
                    <a:pt x="358" y="18"/>
                  </a:lnTo>
                  <a:lnTo>
                    <a:pt x="358" y="18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3087693" y="2327283"/>
              <a:ext cx="646114" cy="336551"/>
            </a:xfrm>
            <a:custGeom>
              <a:avLst/>
              <a:gdLst/>
              <a:ahLst/>
              <a:cxnLst>
                <a:cxn ang="0">
                  <a:pos x="1067" y="35"/>
                </a:cxn>
                <a:cxn ang="0">
                  <a:pos x="1035" y="79"/>
                </a:cxn>
                <a:cxn ang="0">
                  <a:pos x="984" y="76"/>
                </a:cxn>
                <a:cxn ang="0">
                  <a:pos x="924" y="84"/>
                </a:cxn>
                <a:cxn ang="0">
                  <a:pos x="861" y="104"/>
                </a:cxn>
                <a:cxn ang="0">
                  <a:pos x="792" y="86"/>
                </a:cxn>
                <a:cxn ang="0">
                  <a:pos x="707" y="46"/>
                </a:cxn>
                <a:cxn ang="0">
                  <a:pos x="519" y="96"/>
                </a:cxn>
                <a:cxn ang="0">
                  <a:pos x="455" y="131"/>
                </a:cxn>
                <a:cxn ang="0">
                  <a:pos x="438" y="166"/>
                </a:cxn>
                <a:cxn ang="0">
                  <a:pos x="400" y="150"/>
                </a:cxn>
                <a:cxn ang="0">
                  <a:pos x="350" y="178"/>
                </a:cxn>
                <a:cxn ang="0">
                  <a:pos x="316" y="162"/>
                </a:cxn>
                <a:cxn ang="0">
                  <a:pos x="324" y="228"/>
                </a:cxn>
                <a:cxn ang="0">
                  <a:pos x="276" y="246"/>
                </a:cxn>
                <a:cxn ang="0">
                  <a:pos x="285" y="291"/>
                </a:cxn>
                <a:cxn ang="0">
                  <a:pos x="259" y="269"/>
                </a:cxn>
                <a:cxn ang="0">
                  <a:pos x="232" y="316"/>
                </a:cxn>
                <a:cxn ang="0">
                  <a:pos x="203" y="323"/>
                </a:cxn>
                <a:cxn ang="0">
                  <a:pos x="179" y="334"/>
                </a:cxn>
                <a:cxn ang="0">
                  <a:pos x="172" y="380"/>
                </a:cxn>
                <a:cxn ang="0">
                  <a:pos x="132" y="370"/>
                </a:cxn>
                <a:cxn ang="0">
                  <a:pos x="86" y="367"/>
                </a:cxn>
                <a:cxn ang="0">
                  <a:pos x="18" y="395"/>
                </a:cxn>
                <a:cxn ang="0">
                  <a:pos x="1" y="425"/>
                </a:cxn>
                <a:cxn ang="0">
                  <a:pos x="65" y="474"/>
                </a:cxn>
                <a:cxn ang="0">
                  <a:pos x="29" y="487"/>
                </a:cxn>
                <a:cxn ang="0">
                  <a:pos x="3" y="497"/>
                </a:cxn>
                <a:cxn ang="0">
                  <a:pos x="3" y="523"/>
                </a:cxn>
                <a:cxn ang="0">
                  <a:pos x="40" y="537"/>
                </a:cxn>
                <a:cxn ang="0">
                  <a:pos x="63" y="558"/>
                </a:cxn>
                <a:cxn ang="0">
                  <a:pos x="79" y="611"/>
                </a:cxn>
                <a:cxn ang="0">
                  <a:pos x="153" y="634"/>
                </a:cxn>
                <a:cxn ang="0">
                  <a:pos x="185" y="621"/>
                </a:cxn>
                <a:cxn ang="0">
                  <a:pos x="199" y="557"/>
                </a:cxn>
                <a:cxn ang="0">
                  <a:pos x="237" y="559"/>
                </a:cxn>
                <a:cxn ang="0">
                  <a:pos x="223" y="506"/>
                </a:cxn>
                <a:cxn ang="0">
                  <a:pos x="258" y="539"/>
                </a:cxn>
                <a:cxn ang="0">
                  <a:pos x="283" y="531"/>
                </a:cxn>
                <a:cxn ang="0">
                  <a:pos x="284" y="481"/>
                </a:cxn>
                <a:cxn ang="0">
                  <a:pos x="294" y="468"/>
                </a:cxn>
                <a:cxn ang="0">
                  <a:pos x="323" y="486"/>
                </a:cxn>
                <a:cxn ang="0">
                  <a:pos x="370" y="428"/>
                </a:cxn>
                <a:cxn ang="0">
                  <a:pos x="403" y="402"/>
                </a:cxn>
                <a:cxn ang="0">
                  <a:pos x="433" y="416"/>
                </a:cxn>
                <a:cxn ang="0">
                  <a:pos x="446" y="396"/>
                </a:cxn>
                <a:cxn ang="0">
                  <a:pos x="475" y="387"/>
                </a:cxn>
                <a:cxn ang="0">
                  <a:pos x="551" y="373"/>
                </a:cxn>
                <a:cxn ang="0">
                  <a:pos x="562" y="342"/>
                </a:cxn>
                <a:cxn ang="0">
                  <a:pos x="608" y="314"/>
                </a:cxn>
                <a:cxn ang="0">
                  <a:pos x="789" y="271"/>
                </a:cxn>
                <a:cxn ang="0">
                  <a:pos x="1122" y="223"/>
                </a:cxn>
                <a:cxn ang="0">
                  <a:pos x="1191" y="171"/>
                </a:cxn>
                <a:cxn ang="0">
                  <a:pos x="1215" y="123"/>
                </a:cxn>
                <a:cxn ang="0">
                  <a:pos x="1218" y="67"/>
                </a:cxn>
                <a:cxn ang="0">
                  <a:pos x="1201" y="33"/>
                </a:cxn>
                <a:cxn ang="0">
                  <a:pos x="1139" y="2"/>
                </a:cxn>
                <a:cxn ang="0">
                  <a:pos x="1102" y="4"/>
                </a:cxn>
              </a:cxnLst>
              <a:rect l="0" t="0" r="r" b="b"/>
              <a:pathLst>
                <a:path w="1219" h="635">
                  <a:moveTo>
                    <a:pt x="1102" y="4"/>
                  </a:moveTo>
                  <a:lnTo>
                    <a:pt x="1094" y="8"/>
                  </a:lnTo>
                  <a:lnTo>
                    <a:pt x="1087" y="12"/>
                  </a:lnTo>
                  <a:lnTo>
                    <a:pt x="1082" y="18"/>
                  </a:lnTo>
                  <a:lnTo>
                    <a:pt x="1076" y="23"/>
                  </a:lnTo>
                  <a:lnTo>
                    <a:pt x="1067" y="35"/>
                  </a:lnTo>
                  <a:lnTo>
                    <a:pt x="1059" y="46"/>
                  </a:lnTo>
                  <a:lnTo>
                    <a:pt x="1053" y="58"/>
                  </a:lnTo>
                  <a:lnTo>
                    <a:pt x="1045" y="69"/>
                  </a:lnTo>
                  <a:lnTo>
                    <a:pt x="1042" y="73"/>
                  </a:lnTo>
                  <a:lnTo>
                    <a:pt x="1039" y="76"/>
                  </a:lnTo>
                  <a:lnTo>
                    <a:pt x="1035" y="79"/>
                  </a:lnTo>
                  <a:lnTo>
                    <a:pt x="1031" y="80"/>
                  </a:lnTo>
                  <a:lnTo>
                    <a:pt x="1023" y="83"/>
                  </a:lnTo>
                  <a:lnTo>
                    <a:pt x="1016" y="83"/>
                  </a:lnTo>
                  <a:lnTo>
                    <a:pt x="1007" y="81"/>
                  </a:lnTo>
                  <a:lnTo>
                    <a:pt x="999" y="80"/>
                  </a:lnTo>
                  <a:lnTo>
                    <a:pt x="984" y="76"/>
                  </a:lnTo>
                  <a:lnTo>
                    <a:pt x="972" y="75"/>
                  </a:lnTo>
                  <a:lnTo>
                    <a:pt x="963" y="75"/>
                  </a:lnTo>
                  <a:lnTo>
                    <a:pt x="955" y="76"/>
                  </a:lnTo>
                  <a:lnTo>
                    <a:pt x="946" y="77"/>
                  </a:lnTo>
                  <a:lnTo>
                    <a:pt x="939" y="79"/>
                  </a:lnTo>
                  <a:lnTo>
                    <a:pt x="924" y="84"/>
                  </a:lnTo>
                  <a:lnTo>
                    <a:pt x="910" y="90"/>
                  </a:lnTo>
                  <a:lnTo>
                    <a:pt x="896" y="95"/>
                  </a:lnTo>
                  <a:lnTo>
                    <a:pt x="883" y="100"/>
                  </a:lnTo>
                  <a:lnTo>
                    <a:pt x="876" y="102"/>
                  </a:lnTo>
                  <a:lnTo>
                    <a:pt x="869" y="103"/>
                  </a:lnTo>
                  <a:lnTo>
                    <a:pt x="861" y="104"/>
                  </a:lnTo>
                  <a:lnTo>
                    <a:pt x="854" y="104"/>
                  </a:lnTo>
                  <a:lnTo>
                    <a:pt x="842" y="104"/>
                  </a:lnTo>
                  <a:lnTo>
                    <a:pt x="832" y="102"/>
                  </a:lnTo>
                  <a:lnTo>
                    <a:pt x="821" y="98"/>
                  </a:lnTo>
                  <a:lnTo>
                    <a:pt x="811" y="95"/>
                  </a:lnTo>
                  <a:lnTo>
                    <a:pt x="792" y="86"/>
                  </a:lnTo>
                  <a:lnTo>
                    <a:pt x="774" y="75"/>
                  </a:lnTo>
                  <a:lnTo>
                    <a:pt x="757" y="64"/>
                  </a:lnTo>
                  <a:lnTo>
                    <a:pt x="738" y="55"/>
                  </a:lnTo>
                  <a:lnTo>
                    <a:pt x="728" y="51"/>
                  </a:lnTo>
                  <a:lnTo>
                    <a:pt x="718" y="47"/>
                  </a:lnTo>
                  <a:lnTo>
                    <a:pt x="707" y="46"/>
                  </a:lnTo>
                  <a:lnTo>
                    <a:pt x="695" y="45"/>
                  </a:lnTo>
                  <a:lnTo>
                    <a:pt x="695" y="75"/>
                  </a:lnTo>
                  <a:lnTo>
                    <a:pt x="559" y="75"/>
                  </a:lnTo>
                  <a:lnTo>
                    <a:pt x="544" y="81"/>
                  </a:lnTo>
                  <a:lnTo>
                    <a:pt x="532" y="89"/>
                  </a:lnTo>
                  <a:lnTo>
                    <a:pt x="519" y="96"/>
                  </a:lnTo>
                  <a:lnTo>
                    <a:pt x="507" y="104"/>
                  </a:lnTo>
                  <a:lnTo>
                    <a:pt x="495" y="110"/>
                  </a:lnTo>
                  <a:lnTo>
                    <a:pt x="484" y="117"/>
                  </a:lnTo>
                  <a:lnTo>
                    <a:pt x="472" y="123"/>
                  </a:lnTo>
                  <a:lnTo>
                    <a:pt x="459" y="128"/>
                  </a:lnTo>
                  <a:lnTo>
                    <a:pt x="455" y="131"/>
                  </a:lnTo>
                  <a:lnTo>
                    <a:pt x="452" y="137"/>
                  </a:lnTo>
                  <a:lnTo>
                    <a:pt x="450" y="143"/>
                  </a:lnTo>
                  <a:lnTo>
                    <a:pt x="446" y="151"/>
                  </a:lnTo>
                  <a:lnTo>
                    <a:pt x="444" y="157"/>
                  </a:lnTo>
                  <a:lnTo>
                    <a:pt x="440" y="163"/>
                  </a:lnTo>
                  <a:lnTo>
                    <a:pt x="438" y="166"/>
                  </a:lnTo>
                  <a:lnTo>
                    <a:pt x="436" y="168"/>
                  </a:lnTo>
                  <a:lnTo>
                    <a:pt x="433" y="169"/>
                  </a:lnTo>
                  <a:lnTo>
                    <a:pt x="429" y="169"/>
                  </a:lnTo>
                  <a:lnTo>
                    <a:pt x="422" y="166"/>
                  </a:lnTo>
                  <a:lnTo>
                    <a:pt x="410" y="157"/>
                  </a:lnTo>
                  <a:lnTo>
                    <a:pt x="400" y="150"/>
                  </a:lnTo>
                  <a:lnTo>
                    <a:pt x="394" y="145"/>
                  </a:lnTo>
                  <a:lnTo>
                    <a:pt x="379" y="160"/>
                  </a:lnTo>
                  <a:lnTo>
                    <a:pt x="368" y="170"/>
                  </a:lnTo>
                  <a:lnTo>
                    <a:pt x="362" y="173"/>
                  </a:lnTo>
                  <a:lnTo>
                    <a:pt x="356" y="176"/>
                  </a:lnTo>
                  <a:lnTo>
                    <a:pt x="350" y="178"/>
                  </a:lnTo>
                  <a:lnTo>
                    <a:pt x="341" y="180"/>
                  </a:lnTo>
                  <a:lnTo>
                    <a:pt x="339" y="173"/>
                  </a:lnTo>
                  <a:lnTo>
                    <a:pt x="336" y="168"/>
                  </a:lnTo>
                  <a:lnTo>
                    <a:pt x="333" y="164"/>
                  </a:lnTo>
                  <a:lnTo>
                    <a:pt x="327" y="163"/>
                  </a:lnTo>
                  <a:lnTo>
                    <a:pt x="316" y="162"/>
                  </a:lnTo>
                  <a:lnTo>
                    <a:pt x="301" y="163"/>
                  </a:lnTo>
                  <a:lnTo>
                    <a:pt x="301" y="205"/>
                  </a:lnTo>
                  <a:lnTo>
                    <a:pt x="308" y="209"/>
                  </a:lnTo>
                  <a:lnTo>
                    <a:pt x="315" y="214"/>
                  </a:lnTo>
                  <a:lnTo>
                    <a:pt x="320" y="220"/>
                  </a:lnTo>
                  <a:lnTo>
                    <a:pt x="324" y="228"/>
                  </a:lnTo>
                  <a:lnTo>
                    <a:pt x="310" y="228"/>
                  </a:lnTo>
                  <a:lnTo>
                    <a:pt x="298" y="228"/>
                  </a:lnTo>
                  <a:lnTo>
                    <a:pt x="284" y="228"/>
                  </a:lnTo>
                  <a:lnTo>
                    <a:pt x="271" y="228"/>
                  </a:lnTo>
                  <a:lnTo>
                    <a:pt x="273" y="238"/>
                  </a:lnTo>
                  <a:lnTo>
                    <a:pt x="276" y="246"/>
                  </a:lnTo>
                  <a:lnTo>
                    <a:pt x="279" y="254"/>
                  </a:lnTo>
                  <a:lnTo>
                    <a:pt x="284" y="260"/>
                  </a:lnTo>
                  <a:lnTo>
                    <a:pt x="291" y="274"/>
                  </a:lnTo>
                  <a:lnTo>
                    <a:pt x="301" y="293"/>
                  </a:lnTo>
                  <a:lnTo>
                    <a:pt x="292" y="292"/>
                  </a:lnTo>
                  <a:lnTo>
                    <a:pt x="285" y="291"/>
                  </a:lnTo>
                  <a:lnTo>
                    <a:pt x="278" y="288"/>
                  </a:lnTo>
                  <a:lnTo>
                    <a:pt x="273" y="286"/>
                  </a:lnTo>
                  <a:lnTo>
                    <a:pt x="269" y="281"/>
                  </a:lnTo>
                  <a:lnTo>
                    <a:pt x="265" y="278"/>
                  </a:lnTo>
                  <a:lnTo>
                    <a:pt x="261" y="274"/>
                  </a:lnTo>
                  <a:lnTo>
                    <a:pt x="259" y="269"/>
                  </a:lnTo>
                  <a:lnTo>
                    <a:pt x="229" y="269"/>
                  </a:lnTo>
                  <a:lnTo>
                    <a:pt x="230" y="288"/>
                  </a:lnTo>
                  <a:lnTo>
                    <a:pt x="232" y="300"/>
                  </a:lnTo>
                  <a:lnTo>
                    <a:pt x="233" y="305"/>
                  </a:lnTo>
                  <a:lnTo>
                    <a:pt x="233" y="310"/>
                  </a:lnTo>
                  <a:lnTo>
                    <a:pt x="232" y="316"/>
                  </a:lnTo>
                  <a:lnTo>
                    <a:pt x="229" y="322"/>
                  </a:lnTo>
                  <a:lnTo>
                    <a:pt x="225" y="324"/>
                  </a:lnTo>
                  <a:lnTo>
                    <a:pt x="220" y="325"/>
                  </a:lnTo>
                  <a:lnTo>
                    <a:pt x="216" y="325"/>
                  </a:lnTo>
                  <a:lnTo>
                    <a:pt x="210" y="324"/>
                  </a:lnTo>
                  <a:lnTo>
                    <a:pt x="203" y="323"/>
                  </a:lnTo>
                  <a:lnTo>
                    <a:pt x="201" y="322"/>
                  </a:lnTo>
                  <a:lnTo>
                    <a:pt x="194" y="323"/>
                  </a:lnTo>
                  <a:lnTo>
                    <a:pt x="189" y="324"/>
                  </a:lnTo>
                  <a:lnTo>
                    <a:pt x="186" y="327"/>
                  </a:lnTo>
                  <a:lnTo>
                    <a:pt x="183" y="330"/>
                  </a:lnTo>
                  <a:lnTo>
                    <a:pt x="179" y="334"/>
                  </a:lnTo>
                  <a:lnTo>
                    <a:pt x="178" y="339"/>
                  </a:lnTo>
                  <a:lnTo>
                    <a:pt x="177" y="344"/>
                  </a:lnTo>
                  <a:lnTo>
                    <a:pt x="176" y="350"/>
                  </a:lnTo>
                  <a:lnTo>
                    <a:pt x="174" y="361"/>
                  </a:lnTo>
                  <a:lnTo>
                    <a:pt x="173" y="374"/>
                  </a:lnTo>
                  <a:lnTo>
                    <a:pt x="172" y="380"/>
                  </a:lnTo>
                  <a:lnTo>
                    <a:pt x="170" y="387"/>
                  </a:lnTo>
                  <a:lnTo>
                    <a:pt x="168" y="393"/>
                  </a:lnTo>
                  <a:lnTo>
                    <a:pt x="165" y="399"/>
                  </a:lnTo>
                  <a:lnTo>
                    <a:pt x="152" y="386"/>
                  </a:lnTo>
                  <a:lnTo>
                    <a:pt x="138" y="374"/>
                  </a:lnTo>
                  <a:lnTo>
                    <a:pt x="132" y="370"/>
                  </a:lnTo>
                  <a:lnTo>
                    <a:pt x="125" y="367"/>
                  </a:lnTo>
                  <a:lnTo>
                    <a:pt x="119" y="364"/>
                  </a:lnTo>
                  <a:lnTo>
                    <a:pt x="112" y="363"/>
                  </a:lnTo>
                  <a:lnTo>
                    <a:pt x="104" y="363"/>
                  </a:lnTo>
                  <a:lnTo>
                    <a:pt x="95" y="364"/>
                  </a:lnTo>
                  <a:lnTo>
                    <a:pt x="86" y="367"/>
                  </a:lnTo>
                  <a:lnTo>
                    <a:pt x="77" y="369"/>
                  </a:lnTo>
                  <a:lnTo>
                    <a:pt x="58" y="374"/>
                  </a:lnTo>
                  <a:lnTo>
                    <a:pt x="40" y="381"/>
                  </a:lnTo>
                  <a:lnTo>
                    <a:pt x="33" y="386"/>
                  </a:lnTo>
                  <a:lnTo>
                    <a:pt x="24" y="391"/>
                  </a:lnTo>
                  <a:lnTo>
                    <a:pt x="18" y="395"/>
                  </a:lnTo>
                  <a:lnTo>
                    <a:pt x="11" y="401"/>
                  </a:lnTo>
                  <a:lnTo>
                    <a:pt x="7" y="406"/>
                  </a:lnTo>
                  <a:lnTo>
                    <a:pt x="3" y="411"/>
                  </a:lnTo>
                  <a:lnTo>
                    <a:pt x="1" y="417"/>
                  </a:lnTo>
                  <a:lnTo>
                    <a:pt x="0" y="422"/>
                  </a:lnTo>
                  <a:lnTo>
                    <a:pt x="1" y="425"/>
                  </a:lnTo>
                  <a:lnTo>
                    <a:pt x="3" y="428"/>
                  </a:lnTo>
                  <a:lnTo>
                    <a:pt x="7" y="431"/>
                  </a:lnTo>
                  <a:lnTo>
                    <a:pt x="11" y="436"/>
                  </a:lnTo>
                  <a:lnTo>
                    <a:pt x="23" y="445"/>
                  </a:lnTo>
                  <a:lnTo>
                    <a:pt x="37" y="455"/>
                  </a:lnTo>
                  <a:lnTo>
                    <a:pt x="65" y="474"/>
                  </a:lnTo>
                  <a:lnTo>
                    <a:pt x="83" y="487"/>
                  </a:lnTo>
                  <a:lnTo>
                    <a:pt x="69" y="487"/>
                  </a:lnTo>
                  <a:lnTo>
                    <a:pt x="55" y="487"/>
                  </a:lnTo>
                  <a:lnTo>
                    <a:pt x="45" y="487"/>
                  </a:lnTo>
                  <a:lnTo>
                    <a:pt x="41" y="487"/>
                  </a:lnTo>
                  <a:lnTo>
                    <a:pt x="29" y="487"/>
                  </a:lnTo>
                  <a:lnTo>
                    <a:pt x="17" y="488"/>
                  </a:lnTo>
                  <a:lnTo>
                    <a:pt x="13" y="489"/>
                  </a:lnTo>
                  <a:lnTo>
                    <a:pt x="10" y="490"/>
                  </a:lnTo>
                  <a:lnTo>
                    <a:pt x="7" y="492"/>
                  </a:lnTo>
                  <a:lnTo>
                    <a:pt x="5" y="494"/>
                  </a:lnTo>
                  <a:lnTo>
                    <a:pt x="3" y="497"/>
                  </a:lnTo>
                  <a:lnTo>
                    <a:pt x="2" y="501"/>
                  </a:lnTo>
                  <a:lnTo>
                    <a:pt x="1" y="506"/>
                  </a:lnTo>
                  <a:lnTo>
                    <a:pt x="0" y="510"/>
                  </a:lnTo>
                  <a:lnTo>
                    <a:pt x="1" y="516"/>
                  </a:lnTo>
                  <a:lnTo>
                    <a:pt x="2" y="520"/>
                  </a:lnTo>
                  <a:lnTo>
                    <a:pt x="3" y="523"/>
                  </a:lnTo>
                  <a:lnTo>
                    <a:pt x="5" y="526"/>
                  </a:lnTo>
                  <a:lnTo>
                    <a:pt x="10" y="529"/>
                  </a:lnTo>
                  <a:lnTo>
                    <a:pt x="17" y="531"/>
                  </a:lnTo>
                  <a:lnTo>
                    <a:pt x="24" y="534"/>
                  </a:lnTo>
                  <a:lnTo>
                    <a:pt x="33" y="535"/>
                  </a:lnTo>
                  <a:lnTo>
                    <a:pt x="40" y="537"/>
                  </a:lnTo>
                  <a:lnTo>
                    <a:pt x="47" y="540"/>
                  </a:lnTo>
                  <a:lnTo>
                    <a:pt x="51" y="542"/>
                  </a:lnTo>
                  <a:lnTo>
                    <a:pt x="55" y="545"/>
                  </a:lnTo>
                  <a:lnTo>
                    <a:pt x="57" y="547"/>
                  </a:lnTo>
                  <a:lnTo>
                    <a:pt x="60" y="551"/>
                  </a:lnTo>
                  <a:lnTo>
                    <a:pt x="63" y="558"/>
                  </a:lnTo>
                  <a:lnTo>
                    <a:pt x="66" y="566"/>
                  </a:lnTo>
                  <a:lnTo>
                    <a:pt x="68" y="581"/>
                  </a:lnTo>
                  <a:lnTo>
                    <a:pt x="71" y="599"/>
                  </a:lnTo>
                  <a:lnTo>
                    <a:pt x="72" y="603"/>
                  </a:lnTo>
                  <a:lnTo>
                    <a:pt x="75" y="607"/>
                  </a:lnTo>
                  <a:lnTo>
                    <a:pt x="79" y="611"/>
                  </a:lnTo>
                  <a:lnTo>
                    <a:pt x="84" y="614"/>
                  </a:lnTo>
                  <a:lnTo>
                    <a:pt x="95" y="621"/>
                  </a:lnTo>
                  <a:lnTo>
                    <a:pt x="109" y="625"/>
                  </a:lnTo>
                  <a:lnTo>
                    <a:pt x="124" y="629"/>
                  </a:lnTo>
                  <a:lnTo>
                    <a:pt x="139" y="633"/>
                  </a:lnTo>
                  <a:lnTo>
                    <a:pt x="153" y="634"/>
                  </a:lnTo>
                  <a:lnTo>
                    <a:pt x="165" y="635"/>
                  </a:lnTo>
                  <a:lnTo>
                    <a:pt x="171" y="634"/>
                  </a:lnTo>
                  <a:lnTo>
                    <a:pt x="176" y="631"/>
                  </a:lnTo>
                  <a:lnTo>
                    <a:pt x="179" y="629"/>
                  </a:lnTo>
                  <a:lnTo>
                    <a:pt x="183" y="625"/>
                  </a:lnTo>
                  <a:lnTo>
                    <a:pt x="185" y="621"/>
                  </a:lnTo>
                  <a:lnTo>
                    <a:pt x="186" y="616"/>
                  </a:lnTo>
                  <a:lnTo>
                    <a:pt x="187" y="610"/>
                  </a:lnTo>
                  <a:lnTo>
                    <a:pt x="187" y="604"/>
                  </a:lnTo>
                  <a:lnTo>
                    <a:pt x="185" y="577"/>
                  </a:lnTo>
                  <a:lnTo>
                    <a:pt x="183" y="552"/>
                  </a:lnTo>
                  <a:lnTo>
                    <a:pt x="199" y="557"/>
                  </a:lnTo>
                  <a:lnTo>
                    <a:pt x="211" y="562"/>
                  </a:lnTo>
                  <a:lnTo>
                    <a:pt x="218" y="566"/>
                  </a:lnTo>
                  <a:lnTo>
                    <a:pt x="223" y="568"/>
                  </a:lnTo>
                  <a:lnTo>
                    <a:pt x="229" y="569"/>
                  </a:lnTo>
                  <a:lnTo>
                    <a:pt x="236" y="570"/>
                  </a:lnTo>
                  <a:lnTo>
                    <a:pt x="237" y="559"/>
                  </a:lnTo>
                  <a:lnTo>
                    <a:pt x="236" y="549"/>
                  </a:lnTo>
                  <a:lnTo>
                    <a:pt x="233" y="539"/>
                  </a:lnTo>
                  <a:lnTo>
                    <a:pt x="229" y="529"/>
                  </a:lnTo>
                  <a:lnTo>
                    <a:pt x="226" y="521"/>
                  </a:lnTo>
                  <a:lnTo>
                    <a:pt x="224" y="513"/>
                  </a:lnTo>
                  <a:lnTo>
                    <a:pt x="223" y="506"/>
                  </a:lnTo>
                  <a:lnTo>
                    <a:pt x="224" y="499"/>
                  </a:lnTo>
                  <a:lnTo>
                    <a:pt x="233" y="512"/>
                  </a:lnTo>
                  <a:lnTo>
                    <a:pt x="242" y="526"/>
                  </a:lnTo>
                  <a:lnTo>
                    <a:pt x="248" y="531"/>
                  </a:lnTo>
                  <a:lnTo>
                    <a:pt x="253" y="536"/>
                  </a:lnTo>
                  <a:lnTo>
                    <a:pt x="258" y="539"/>
                  </a:lnTo>
                  <a:lnTo>
                    <a:pt x="265" y="540"/>
                  </a:lnTo>
                  <a:lnTo>
                    <a:pt x="269" y="540"/>
                  </a:lnTo>
                  <a:lnTo>
                    <a:pt x="273" y="539"/>
                  </a:lnTo>
                  <a:lnTo>
                    <a:pt x="276" y="538"/>
                  </a:lnTo>
                  <a:lnTo>
                    <a:pt x="278" y="536"/>
                  </a:lnTo>
                  <a:lnTo>
                    <a:pt x="283" y="531"/>
                  </a:lnTo>
                  <a:lnTo>
                    <a:pt x="286" y="527"/>
                  </a:lnTo>
                  <a:lnTo>
                    <a:pt x="288" y="516"/>
                  </a:lnTo>
                  <a:lnTo>
                    <a:pt x="289" y="505"/>
                  </a:lnTo>
                  <a:lnTo>
                    <a:pt x="288" y="495"/>
                  </a:lnTo>
                  <a:lnTo>
                    <a:pt x="286" y="488"/>
                  </a:lnTo>
                  <a:lnTo>
                    <a:pt x="284" y="481"/>
                  </a:lnTo>
                  <a:lnTo>
                    <a:pt x="282" y="477"/>
                  </a:lnTo>
                  <a:lnTo>
                    <a:pt x="280" y="473"/>
                  </a:lnTo>
                  <a:lnTo>
                    <a:pt x="282" y="469"/>
                  </a:lnTo>
                  <a:lnTo>
                    <a:pt x="284" y="463"/>
                  </a:lnTo>
                  <a:lnTo>
                    <a:pt x="289" y="458"/>
                  </a:lnTo>
                  <a:lnTo>
                    <a:pt x="294" y="468"/>
                  </a:lnTo>
                  <a:lnTo>
                    <a:pt x="303" y="477"/>
                  </a:lnTo>
                  <a:lnTo>
                    <a:pt x="308" y="480"/>
                  </a:lnTo>
                  <a:lnTo>
                    <a:pt x="311" y="484"/>
                  </a:lnTo>
                  <a:lnTo>
                    <a:pt x="316" y="486"/>
                  </a:lnTo>
                  <a:lnTo>
                    <a:pt x="318" y="487"/>
                  </a:lnTo>
                  <a:lnTo>
                    <a:pt x="323" y="486"/>
                  </a:lnTo>
                  <a:lnTo>
                    <a:pt x="329" y="484"/>
                  </a:lnTo>
                  <a:lnTo>
                    <a:pt x="335" y="479"/>
                  </a:lnTo>
                  <a:lnTo>
                    <a:pt x="340" y="474"/>
                  </a:lnTo>
                  <a:lnTo>
                    <a:pt x="351" y="460"/>
                  </a:lnTo>
                  <a:lnTo>
                    <a:pt x="360" y="444"/>
                  </a:lnTo>
                  <a:lnTo>
                    <a:pt x="370" y="428"/>
                  </a:lnTo>
                  <a:lnTo>
                    <a:pt x="379" y="412"/>
                  </a:lnTo>
                  <a:lnTo>
                    <a:pt x="384" y="406"/>
                  </a:lnTo>
                  <a:lnTo>
                    <a:pt x="388" y="401"/>
                  </a:lnTo>
                  <a:lnTo>
                    <a:pt x="391" y="395"/>
                  </a:lnTo>
                  <a:lnTo>
                    <a:pt x="394" y="393"/>
                  </a:lnTo>
                  <a:lnTo>
                    <a:pt x="403" y="402"/>
                  </a:lnTo>
                  <a:lnTo>
                    <a:pt x="410" y="409"/>
                  </a:lnTo>
                  <a:lnTo>
                    <a:pt x="415" y="412"/>
                  </a:lnTo>
                  <a:lnTo>
                    <a:pt x="419" y="414"/>
                  </a:lnTo>
                  <a:lnTo>
                    <a:pt x="424" y="416"/>
                  </a:lnTo>
                  <a:lnTo>
                    <a:pt x="429" y="417"/>
                  </a:lnTo>
                  <a:lnTo>
                    <a:pt x="433" y="416"/>
                  </a:lnTo>
                  <a:lnTo>
                    <a:pt x="436" y="416"/>
                  </a:lnTo>
                  <a:lnTo>
                    <a:pt x="438" y="413"/>
                  </a:lnTo>
                  <a:lnTo>
                    <a:pt x="439" y="411"/>
                  </a:lnTo>
                  <a:lnTo>
                    <a:pt x="442" y="407"/>
                  </a:lnTo>
                  <a:lnTo>
                    <a:pt x="444" y="402"/>
                  </a:lnTo>
                  <a:lnTo>
                    <a:pt x="446" y="396"/>
                  </a:lnTo>
                  <a:lnTo>
                    <a:pt x="450" y="391"/>
                  </a:lnTo>
                  <a:lnTo>
                    <a:pt x="452" y="390"/>
                  </a:lnTo>
                  <a:lnTo>
                    <a:pt x="454" y="388"/>
                  </a:lnTo>
                  <a:lnTo>
                    <a:pt x="456" y="387"/>
                  </a:lnTo>
                  <a:lnTo>
                    <a:pt x="459" y="387"/>
                  </a:lnTo>
                  <a:lnTo>
                    <a:pt x="475" y="387"/>
                  </a:lnTo>
                  <a:lnTo>
                    <a:pt x="499" y="386"/>
                  </a:lnTo>
                  <a:lnTo>
                    <a:pt x="512" y="384"/>
                  </a:lnTo>
                  <a:lnTo>
                    <a:pt x="525" y="381"/>
                  </a:lnTo>
                  <a:lnTo>
                    <a:pt x="538" y="379"/>
                  </a:lnTo>
                  <a:lnTo>
                    <a:pt x="548" y="375"/>
                  </a:lnTo>
                  <a:lnTo>
                    <a:pt x="551" y="373"/>
                  </a:lnTo>
                  <a:lnTo>
                    <a:pt x="553" y="370"/>
                  </a:lnTo>
                  <a:lnTo>
                    <a:pt x="555" y="367"/>
                  </a:lnTo>
                  <a:lnTo>
                    <a:pt x="556" y="363"/>
                  </a:lnTo>
                  <a:lnTo>
                    <a:pt x="558" y="357"/>
                  </a:lnTo>
                  <a:lnTo>
                    <a:pt x="560" y="350"/>
                  </a:lnTo>
                  <a:lnTo>
                    <a:pt x="562" y="342"/>
                  </a:lnTo>
                  <a:lnTo>
                    <a:pt x="566" y="336"/>
                  </a:lnTo>
                  <a:lnTo>
                    <a:pt x="568" y="334"/>
                  </a:lnTo>
                  <a:lnTo>
                    <a:pt x="570" y="331"/>
                  </a:lnTo>
                  <a:lnTo>
                    <a:pt x="573" y="329"/>
                  </a:lnTo>
                  <a:lnTo>
                    <a:pt x="577" y="328"/>
                  </a:lnTo>
                  <a:lnTo>
                    <a:pt x="608" y="314"/>
                  </a:lnTo>
                  <a:lnTo>
                    <a:pt x="638" y="304"/>
                  </a:lnTo>
                  <a:lnTo>
                    <a:pt x="665" y="295"/>
                  </a:lnTo>
                  <a:lnTo>
                    <a:pt x="692" y="289"/>
                  </a:lnTo>
                  <a:lnTo>
                    <a:pt x="722" y="284"/>
                  </a:lnTo>
                  <a:lnTo>
                    <a:pt x="754" y="277"/>
                  </a:lnTo>
                  <a:lnTo>
                    <a:pt x="789" y="271"/>
                  </a:lnTo>
                  <a:lnTo>
                    <a:pt x="831" y="263"/>
                  </a:lnTo>
                  <a:lnTo>
                    <a:pt x="1025" y="263"/>
                  </a:lnTo>
                  <a:lnTo>
                    <a:pt x="1057" y="251"/>
                  </a:lnTo>
                  <a:lnTo>
                    <a:pt x="1090" y="237"/>
                  </a:lnTo>
                  <a:lnTo>
                    <a:pt x="1106" y="230"/>
                  </a:lnTo>
                  <a:lnTo>
                    <a:pt x="1122" y="223"/>
                  </a:lnTo>
                  <a:lnTo>
                    <a:pt x="1138" y="214"/>
                  </a:lnTo>
                  <a:lnTo>
                    <a:pt x="1153" y="205"/>
                  </a:lnTo>
                  <a:lnTo>
                    <a:pt x="1167" y="195"/>
                  </a:lnTo>
                  <a:lnTo>
                    <a:pt x="1179" y="184"/>
                  </a:lnTo>
                  <a:lnTo>
                    <a:pt x="1185" y="177"/>
                  </a:lnTo>
                  <a:lnTo>
                    <a:pt x="1191" y="171"/>
                  </a:lnTo>
                  <a:lnTo>
                    <a:pt x="1195" y="163"/>
                  </a:lnTo>
                  <a:lnTo>
                    <a:pt x="1201" y="156"/>
                  </a:lnTo>
                  <a:lnTo>
                    <a:pt x="1205" y="148"/>
                  </a:lnTo>
                  <a:lnTo>
                    <a:pt x="1208" y="140"/>
                  </a:lnTo>
                  <a:lnTo>
                    <a:pt x="1211" y="131"/>
                  </a:lnTo>
                  <a:lnTo>
                    <a:pt x="1215" y="123"/>
                  </a:lnTo>
                  <a:lnTo>
                    <a:pt x="1217" y="113"/>
                  </a:lnTo>
                  <a:lnTo>
                    <a:pt x="1218" y="103"/>
                  </a:lnTo>
                  <a:lnTo>
                    <a:pt x="1219" y="92"/>
                  </a:lnTo>
                  <a:lnTo>
                    <a:pt x="1219" y="80"/>
                  </a:lnTo>
                  <a:lnTo>
                    <a:pt x="1219" y="73"/>
                  </a:lnTo>
                  <a:lnTo>
                    <a:pt x="1218" y="67"/>
                  </a:lnTo>
                  <a:lnTo>
                    <a:pt x="1217" y="59"/>
                  </a:lnTo>
                  <a:lnTo>
                    <a:pt x="1215" y="53"/>
                  </a:lnTo>
                  <a:lnTo>
                    <a:pt x="1211" y="47"/>
                  </a:lnTo>
                  <a:lnTo>
                    <a:pt x="1208" y="42"/>
                  </a:lnTo>
                  <a:lnTo>
                    <a:pt x="1205" y="37"/>
                  </a:lnTo>
                  <a:lnTo>
                    <a:pt x="1201" y="33"/>
                  </a:lnTo>
                  <a:lnTo>
                    <a:pt x="1192" y="24"/>
                  </a:lnTo>
                  <a:lnTo>
                    <a:pt x="1182" y="18"/>
                  </a:lnTo>
                  <a:lnTo>
                    <a:pt x="1171" y="11"/>
                  </a:lnTo>
                  <a:lnTo>
                    <a:pt x="1160" y="7"/>
                  </a:lnTo>
                  <a:lnTo>
                    <a:pt x="1150" y="4"/>
                  </a:lnTo>
                  <a:lnTo>
                    <a:pt x="1139" y="2"/>
                  </a:lnTo>
                  <a:lnTo>
                    <a:pt x="1128" y="0"/>
                  </a:lnTo>
                  <a:lnTo>
                    <a:pt x="1120" y="0"/>
                  </a:lnTo>
                  <a:lnTo>
                    <a:pt x="1112" y="0"/>
                  </a:lnTo>
                  <a:lnTo>
                    <a:pt x="1106" y="1"/>
                  </a:lnTo>
                  <a:lnTo>
                    <a:pt x="1103" y="2"/>
                  </a:lnTo>
                  <a:lnTo>
                    <a:pt x="1102" y="4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3087693" y="2327283"/>
              <a:ext cx="646114" cy="336551"/>
            </a:xfrm>
            <a:custGeom>
              <a:avLst/>
              <a:gdLst/>
              <a:ahLst/>
              <a:cxnLst>
                <a:cxn ang="0">
                  <a:pos x="1067" y="35"/>
                </a:cxn>
                <a:cxn ang="0">
                  <a:pos x="1035" y="79"/>
                </a:cxn>
                <a:cxn ang="0">
                  <a:pos x="984" y="76"/>
                </a:cxn>
                <a:cxn ang="0">
                  <a:pos x="924" y="84"/>
                </a:cxn>
                <a:cxn ang="0">
                  <a:pos x="861" y="104"/>
                </a:cxn>
                <a:cxn ang="0">
                  <a:pos x="792" y="86"/>
                </a:cxn>
                <a:cxn ang="0">
                  <a:pos x="707" y="46"/>
                </a:cxn>
                <a:cxn ang="0">
                  <a:pos x="544" y="81"/>
                </a:cxn>
                <a:cxn ang="0">
                  <a:pos x="472" y="123"/>
                </a:cxn>
                <a:cxn ang="0">
                  <a:pos x="444" y="157"/>
                </a:cxn>
                <a:cxn ang="0">
                  <a:pos x="422" y="166"/>
                </a:cxn>
                <a:cxn ang="0">
                  <a:pos x="362" y="173"/>
                </a:cxn>
                <a:cxn ang="0">
                  <a:pos x="333" y="164"/>
                </a:cxn>
                <a:cxn ang="0">
                  <a:pos x="301" y="205"/>
                </a:cxn>
                <a:cxn ang="0">
                  <a:pos x="298" y="228"/>
                </a:cxn>
                <a:cxn ang="0">
                  <a:pos x="284" y="260"/>
                </a:cxn>
                <a:cxn ang="0">
                  <a:pos x="273" y="286"/>
                </a:cxn>
                <a:cxn ang="0">
                  <a:pos x="229" y="269"/>
                </a:cxn>
                <a:cxn ang="0">
                  <a:pos x="232" y="316"/>
                </a:cxn>
                <a:cxn ang="0">
                  <a:pos x="203" y="323"/>
                </a:cxn>
                <a:cxn ang="0">
                  <a:pos x="179" y="334"/>
                </a:cxn>
                <a:cxn ang="0">
                  <a:pos x="172" y="380"/>
                </a:cxn>
                <a:cxn ang="0">
                  <a:pos x="132" y="370"/>
                </a:cxn>
                <a:cxn ang="0">
                  <a:pos x="86" y="367"/>
                </a:cxn>
                <a:cxn ang="0">
                  <a:pos x="18" y="395"/>
                </a:cxn>
                <a:cxn ang="0">
                  <a:pos x="1" y="425"/>
                </a:cxn>
                <a:cxn ang="0">
                  <a:pos x="65" y="474"/>
                </a:cxn>
                <a:cxn ang="0">
                  <a:pos x="29" y="487"/>
                </a:cxn>
                <a:cxn ang="0">
                  <a:pos x="3" y="497"/>
                </a:cxn>
                <a:cxn ang="0">
                  <a:pos x="3" y="523"/>
                </a:cxn>
                <a:cxn ang="0">
                  <a:pos x="40" y="537"/>
                </a:cxn>
                <a:cxn ang="0">
                  <a:pos x="63" y="558"/>
                </a:cxn>
                <a:cxn ang="0">
                  <a:pos x="79" y="611"/>
                </a:cxn>
                <a:cxn ang="0">
                  <a:pos x="153" y="634"/>
                </a:cxn>
                <a:cxn ang="0">
                  <a:pos x="185" y="621"/>
                </a:cxn>
                <a:cxn ang="0">
                  <a:pos x="199" y="557"/>
                </a:cxn>
                <a:cxn ang="0">
                  <a:pos x="237" y="559"/>
                </a:cxn>
                <a:cxn ang="0">
                  <a:pos x="223" y="506"/>
                </a:cxn>
                <a:cxn ang="0">
                  <a:pos x="258" y="539"/>
                </a:cxn>
                <a:cxn ang="0">
                  <a:pos x="283" y="531"/>
                </a:cxn>
                <a:cxn ang="0">
                  <a:pos x="284" y="481"/>
                </a:cxn>
                <a:cxn ang="0">
                  <a:pos x="294" y="468"/>
                </a:cxn>
                <a:cxn ang="0">
                  <a:pos x="323" y="486"/>
                </a:cxn>
                <a:cxn ang="0">
                  <a:pos x="370" y="428"/>
                </a:cxn>
                <a:cxn ang="0">
                  <a:pos x="403" y="402"/>
                </a:cxn>
                <a:cxn ang="0">
                  <a:pos x="433" y="416"/>
                </a:cxn>
                <a:cxn ang="0">
                  <a:pos x="446" y="396"/>
                </a:cxn>
                <a:cxn ang="0">
                  <a:pos x="475" y="387"/>
                </a:cxn>
                <a:cxn ang="0">
                  <a:pos x="551" y="373"/>
                </a:cxn>
                <a:cxn ang="0">
                  <a:pos x="562" y="342"/>
                </a:cxn>
                <a:cxn ang="0">
                  <a:pos x="608" y="314"/>
                </a:cxn>
                <a:cxn ang="0">
                  <a:pos x="789" y="271"/>
                </a:cxn>
                <a:cxn ang="0">
                  <a:pos x="1090" y="237"/>
                </a:cxn>
                <a:cxn ang="0">
                  <a:pos x="1179" y="184"/>
                </a:cxn>
                <a:cxn ang="0">
                  <a:pos x="1208" y="140"/>
                </a:cxn>
                <a:cxn ang="0">
                  <a:pos x="1219" y="80"/>
                </a:cxn>
                <a:cxn ang="0">
                  <a:pos x="1208" y="42"/>
                </a:cxn>
                <a:cxn ang="0">
                  <a:pos x="1160" y="7"/>
                </a:cxn>
                <a:cxn ang="0">
                  <a:pos x="1106" y="1"/>
                </a:cxn>
              </a:cxnLst>
              <a:rect l="0" t="0" r="r" b="b"/>
              <a:pathLst>
                <a:path w="1219" h="635">
                  <a:moveTo>
                    <a:pt x="1102" y="4"/>
                  </a:moveTo>
                  <a:lnTo>
                    <a:pt x="1094" y="8"/>
                  </a:lnTo>
                  <a:lnTo>
                    <a:pt x="1087" y="12"/>
                  </a:lnTo>
                  <a:lnTo>
                    <a:pt x="1082" y="18"/>
                  </a:lnTo>
                  <a:lnTo>
                    <a:pt x="1076" y="23"/>
                  </a:lnTo>
                  <a:lnTo>
                    <a:pt x="1067" y="35"/>
                  </a:lnTo>
                  <a:lnTo>
                    <a:pt x="1059" y="46"/>
                  </a:lnTo>
                  <a:lnTo>
                    <a:pt x="1053" y="58"/>
                  </a:lnTo>
                  <a:lnTo>
                    <a:pt x="1045" y="69"/>
                  </a:lnTo>
                  <a:lnTo>
                    <a:pt x="1042" y="73"/>
                  </a:lnTo>
                  <a:lnTo>
                    <a:pt x="1039" y="76"/>
                  </a:lnTo>
                  <a:lnTo>
                    <a:pt x="1035" y="79"/>
                  </a:lnTo>
                  <a:lnTo>
                    <a:pt x="1031" y="80"/>
                  </a:lnTo>
                  <a:lnTo>
                    <a:pt x="1023" y="83"/>
                  </a:lnTo>
                  <a:lnTo>
                    <a:pt x="1016" y="83"/>
                  </a:lnTo>
                  <a:lnTo>
                    <a:pt x="1007" y="81"/>
                  </a:lnTo>
                  <a:lnTo>
                    <a:pt x="999" y="80"/>
                  </a:lnTo>
                  <a:lnTo>
                    <a:pt x="984" y="76"/>
                  </a:lnTo>
                  <a:lnTo>
                    <a:pt x="972" y="75"/>
                  </a:lnTo>
                  <a:lnTo>
                    <a:pt x="963" y="75"/>
                  </a:lnTo>
                  <a:lnTo>
                    <a:pt x="955" y="76"/>
                  </a:lnTo>
                  <a:lnTo>
                    <a:pt x="946" y="77"/>
                  </a:lnTo>
                  <a:lnTo>
                    <a:pt x="939" y="79"/>
                  </a:lnTo>
                  <a:lnTo>
                    <a:pt x="924" y="84"/>
                  </a:lnTo>
                  <a:lnTo>
                    <a:pt x="910" y="90"/>
                  </a:lnTo>
                  <a:lnTo>
                    <a:pt x="896" y="95"/>
                  </a:lnTo>
                  <a:lnTo>
                    <a:pt x="883" y="100"/>
                  </a:lnTo>
                  <a:lnTo>
                    <a:pt x="876" y="102"/>
                  </a:lnTo>
                  <a:lnTo>
                    <a:pt x="869" y="103"/>
                  </a:lnTo>
                  <a:lnTo>
                    <a:pt x="861" y="104"/>
                  </a:lnTo>
                  <a:lnTo>
                    <a:pt x="854" y="104"/>
                  </a:lnTo>
                  <a:lnTo>
                    <a:pt x="842" y="104"/>
                  </a:lnTo>
                  <a:lnTo>
                    <a:pt x="832" y="102"/>
                  </a:lnTo>
                  <a:lnTo>
                    <a:pt x="821" y="98"/>
                  </a:lnTo>
                  <a:lnTo>
                    <a:pt x="811" y="95"/>
                  </a:lnTo>
                  <a:lnTo>
                    <a:pt x="792" y="86"/>
                  </a:lnTo>
                  <a:lnTo>
                    <a:pt x="774" y="75"/>
                  </a:lnTo>
                  <a:lnTo>
                    <a:pt x="757" y="64"/>
                  </a:lnTo>
                  <a:lnTo>
                    <a:pt x="738" y="55"/>
                  </a:lnTo>
                  <a:lnTo>
                    <a:pt x="728" y="51"/>
                  </a:lnTo>
                  <a:lnTo>
                    <a:pt x="718" y="47"/>
                  </a:lnTo>
                  <a:lnTo>
                    <a:pt x="707" y="46"/>
                  </a:lnTo>
                  <a:lnTo>
                    <a:pt x="695" y="45"/>
                  </a:lnTo>
                  <a:lnTo>
                    <a:pt x="695" y="45"/>
                  </a:lnTo>
                  <a:lnTo>
                    <a:pt x="695" y="75"/>
                  </a:lnTo>
                  <a:lnTo>
                    <a:pt x="559" y="75"/>
                  </a:lnTo>
                  <a:lnTo>
                    <a:pt x="559" y="75"/>
                  </a:lnTo>
                  <a:lnTo>
                    <a:pt x="544" y="81"/>
                  </a:lnTo>
                  <a:lnTo>
                    <a:pt x="532" y="89"/>
                  </a:lnTo>
                  <a:lnTo>
                    <a:pt x="519" y="96"/>
                  </a:lnTo>
                  <a:lnTo>
                    <a:pt x="507" y="104"/>
                  </a:lnTo>
                  <a:lnTo>
                    <a:pt x="495" y="110"/>
                  </a:lnTo>
                  <a:lnTo>
                    <a:pt x="484" y="117"/>
                  </a:lnTo>
                  <a:lnTo>
                    <a:pt x="472" y="123"/>
                  </a:lnTo>
                  <a:lnTo>
                    <a:pt x="459" y="128"/>
                  </a:lnTo>
                  <a:lnTo>
                    <a:pt x="455" y="131"/>
                  </a:lnTo>
                  <a:lnTo>
                    <a:pt x="452" y="137"/>
                  </a:lnTo>
                  <a:lnTo>
                    <a:pt x="450" y="143"/>
                  </a:lnTo>
                  <a:lnTo>
                    <a:pt x="446" y="151"/>
                  </a:lnTo>
                  <a:lnTo>
                    <a:pt x="444" y="157"/>
                  </a:lnTo>
                  <a:lnTo>
                    <a:pt x="440" y="163"/>
                  </a:lnTo>
                  <a:lnTo>
                    <a:pt x="438" y="166"/>
                  </a:lnTo>
                  <a:lnTo>
                    <a:pt x="436" y="168"/>
                  </a:lnTo>
                  <a:lnTo>
                    <a:pt x="433" y="169"/>
                  </a:lnTo>
                  <a:lnTo>
                    <a:pt x="429" y="169"/>
                  </a:lnTo>
                  <a:lnTo>
                    <a:pt x="422" y="166"/>
                  </a:lnTo>
                  <a:lnTo>
                    <a:pt x="410" y="157"/>
                  </a:lnTo>
                  <a:lnTo>
                    <a:pt x="400" y="150"/>
                  </a:lnTo>
                  <a:lnTo>
                    <a:pt x="394" y="145"/>
                  </a:lnTo>
                  <a:lnTo>
                    <a:pt x="379" y="160"/>
                  </a:lnTo>
                  <a:lnTo>
                    <a:pt x="368" y="170"/>
                  </a:lnTo>
                  <a:lnTo>
                    <a:pt x="362" y="173"/>
                  </a:lnTo>
                  <a:lnTo>
                    <a:pt x="356" y="176"/>
                  </a:lnTo>
                  <a:lnTo>
                    <a:pt x="350" y="178"/>
                  </a:lnTo>
                  <a:lnTo>
                    <a:pt x="341" y="180"/>
                  </a:lnTo>
                  <a:lnTo>
                    <a:pt x="339" y="173"/>
                  </a:lnTo>
                  <a:lnTo>
                    <a:pt x="336" y="168"/>
                  </a:lnTo>
                  <a:lnTo>
                    <a:pt x="333" y="164"/>
                  </a:lnTo>
                  <a:lnTo>
                    <a:pt x="327" y="163"/>
                  </a:lnTo>
                  <a:lnTo>
                    <a:pt x="316" y="162"/>
                  </a:lnTo>
                  <a:lnTo>
                    <a:pt x="301" y="163"/>
                  </a:lnTo>
                  <a:lnTo>
                    <a:pt x="301" y="163"/>
                  </a:lnTo>
                  <a:lnTo>
                    <a:pt x="301" y="205"/>
                  </a:lnTo>
                  <a:lnTo>
                    <a:pt x="301" y="205"/>
                  </a:lnTo>
                  <a:lnTo>
                    <a:pt x="308" y="209"/>
                  </a:lnTo>
                  <a:lnTo>
                    <a:pt x="315" y="214"/>
                  </a:lnTo>
                  <a:lnTo>
                    <a:pt x="320" y="220"/>
                  </a:lnTo>
                  <a:lnTo>
                    <a:pt x="324" y="228"/>
                  </a:lnTo>
                  <a:lnTo>
                    <a:pt x="310" y="228"/>
                  </a:lnTo>
                  <a:lnTo>
                    <a:pt x="298" y="228"/>
                  </a:lnTo>
                  <a:lnTo>
                    <a:pt x="284" y="228"/>
                  </a:lnTo>
                  <a:lnTo>
                    <a:pt x="271" y="228"/>
                  </a:lnTo>
                  <a:lnTo>
                    <a:pt x="273" y="238"/>
                  </a:lnTo>
                  <a:lnTo>
                    <a:pt x="276" y="246"/>
                  </a:lnTo>
                  <a:lnTo>
                    <a:pt x="279" y="254"/>
                  </a:lnTo>
                  <a:lnTo>
                    <a:pt x="284" y="260"/>
                  </a:lnTo>
                  <a:lnTo>
                    <a:pt x="291" y="274"/>
                  </a:lnTo>
                  <a:lnTo>
                    <a:pt x="301" y="293"/>
                  </a:lnTo>
                  <a:lnTo>
                    <a:pt x="292" y="292"/>
                  </a:lnTo>
                  <a:lnTo>
                    <a:pt x="285" y="291"/>
                  </a:lnTo>
                  <a:lnTo>
                    <a:pt x="278" y="288"/>
                  </a:lnTo>
                  <a:lnTo>
                    <a:pt x="273" y="286"/>
                  </a:lnTo>
                  <a:lnTo>
                    <a:pt x="269" y="281"/>
                  </a:lnTo>
                  <a:lnTo>
                    <a:pt x="265" y="278"/>
                  </a:lnTo>
                  <a:lnTo>
                    <a:pt x="261" y="274"/>
                  </a:lnTo>
                  <a:lnTo>
                    <a:pt x="259" y="269"/>
                  </a:lnTo>
                  <a:lnTo>
                    <a:pt x="259" y="269"/>
                  </a:lnTo>
                  <a:lnTo>
                    <a:pt x="229" y="269"/>
                  </a:lnTo>
                  <a:lnTo>
                    <a:pt x="229" y="269"/>
                  </a:lnTo>
                  <a:lnTo>
                    <a:pt x="230" y="288"/>
                  </a:lnTo>
                  <a:lnTo>
                    <a:pt x="232" y="300"/>
                  </a:lnTo>
                  <a:lnTo>
                    <a:pt x="233" y="305"/>
                  </a:lnTo>
                  <a:lnTo>
                    <a:pt x="233" y="310"/>
                  </a:lnTo>
                  <a:lnTo>
                    <a:pt x="232" y="316"/>
                  </a:lnTo>
                  <a:lnTo>
                    <a:pt x="229" y="322"/>
                  </a:lnTo>
                  <a:lnTo>
                    <a:pt x="225" y="324"/>
                  </a:lnTo>
                  <a:lnTo>
                    <a:pt x="220" y="325"/>
                  </a:lnTo>
                  <a:lnTo>
                    <a:pt x="216" y="325"/>
                  </a:lnTo>
                  <a:lnTo>
                    <a:pt x="210" y="324"/>
                  </a:lnTo>
                  <a:lnTo>
                    <a:pt x="203" y="323"/>
                  </a:lnTo>
                  <a:lnTo>
                    <a:pt x="201" y="322"/>
                  </a:lnTo>
                  <a:lnTo>
                    <a:pt x="194" y="323"/>
                  </a:lnTo>
                  <a:lnTo>
                    <a:pt x="189" y="324"/>
                  </a:lnTo>
                  <a:lnTo>
                    <a:pt x="186" y="327"/>
                  </a:lnTo>
                  <a:lnTo>
                    <a:pt x="183" y="330"/>
                  </a:lnTo>
                  <a:lnTo>
                    <a:pt x="179" y="334"/>
                  </a:lnTo>
                  <a:lnTo>
                    <a:pt x="178" y="339"/>
                  </a:lnTo>
                  <a:lnTo>
                    <a:pt x="177" y="344"/>
                  </a:lnTo>
                  <a:lnTo>
                    <a:pt x="176" y="350"/>
                  </a:lnTo>
                  <a:lnTo>
                    <a:pt x="174" y="361"/>
                  </a:lnTo>
                  <a:lnTo>
                    <a:pt x="173" y="374"/>
                  </a:lnTo>
                  <a:lnTo>
                    <a:pt x="172" y="380"/>
                  </a:lnTo>
                  <a:lnTo>
                    <a:pt x="170" y="387"/>
                  </a:lnTo>
                  <a:lnTo>
                    <a:pt x="168" y="393"/>
                  </a:lnTo>
                  <a:lnTo>
                    <a:pt x="165" y="399"/>
                  </a:lnTo>
                  <a:lnTo>
                    <a:pt x="152" y="386"/>
                  </a:lnTo>
                  <a:lnTo>
                    <a:pt x="138" y="374"/>
                  </a:lnTo>
                  <a:lnTo>
                    <a:pt x="132" y="370"/>
                  </a:lnTo>
                  <a:lnTo>
                    <a:pt x="125" y="367"/>
                  </a:lnTo>
                  <a:lnTo>
                    <a:pt x="119" y="364"/>
                  </a:lnTo>
                  <a:lnTo>
                    <a:pt x="112" y="363"/>
                  </a:lnTo>
                  <a:lnTo>
                    <a:pt x="104" y="363"/>
                  </a:lnTo>
                  <a:lnTo>
                    <a:pt x="95" y="364"/>
                  </a:lnTo>
                  <a:lnTo>
                    <a:pt x="86" y="367"/>
                  </a:lnTo>
                  <a:lnTo>
                    <a:pt x="77" y="369"/>
                  </a:lnTo>
                  <a:lnTo>
                    <a:pt x="58" y="374"/>
                  </a:lnTo>
                  <a:lnTo>
                    <a:pt x="40" y="381"/>
                  </a:lnTo>
                  <a:lnTo>
                    <a:pt x="33" y="386"/>
                  </a:lnTo>
                  <a:lnTo>
                    <a:pt x="24" y="391"/>
                  </a:lnTo>
                  <a:lnTo>
                    <a:pt x="18" y="395"/>
                  </a:lnTo>
                  <a:lnTo>
                    <a:pt x="11" y="401"/>
                  </a:lnTo>
                  <a:lnTo>
                    <a:pt x="7" y="406"/>
                  </a:lnTo>
                  <a:lnTo>
                    <a:pt x="3" y="411"/>
                  </a:lnTo>
                  <a:lnTo>
                    <a:pt x="1" y="417"/>
                  </a:lnTo>
                  <a:lnTo>
                    <a:pt x="0" y="422"/>
                  </a:lnTo>
                  <a:lnTo>
                    <a:pt x="1" y="425"/>
                  </a:lnTo>
                  <a:lnTo>
                    <a:pt x="3" y="428"/>
                  </a:lnTo>
                  <a:lnTo>
                    <a:pt x="7" y="431"/>
                  </a:lnTo>
                  <a:lnTo>
                    <a:pt x="11" y="436"/>
                  </a:lnTo>
                  <a:lnTo>
                    <a:pt x="23" y="445"/>
                  </a:lnTo>
                  <a:lnTo>
                    <a:pt x="37" y="455"/>
                  </a:lnTo>
                  <a:lnTo>
                    <a:pt x="65" y="474"/>
                  </a:lnTo>
                  <a:lnTo>
                    <a:pt x="83" y="487"/>
                  </a:lnTo>
                  <a:lnTo>
                    <a:pt x="69" y="487"/>
                  </a:lnTo>
                  <a:lnTo>
                    <a:pt x="55" y="487"/>
                  </a:lnTo>
                  <a:lnTo>
                    <a:pt x="45" y="487"/>
                  </a:lnTo>
                  <a:lnTo>
                    <a:pt x="41" y="487"/>
                  </a:lnTo>
                  <a:lnTo>
                    <a:pt x="29" y="487"/>
                  </a:lnTo>
                  <a:lnTo>
                    <a:pt x="17" y="488"/>
                  </a:lnTo>
                  <a:lnTo>
                    <a:pt x="13" y="489"/>
                  </a:lnTo>
                  <a:lnTo>
                    <a:pt x="10" y="490"/>
                  </a:lnTo>
                  <a:lnTo>
                    <a:pt x="7" y="492"/>
                  </a:lnTo>
                  <a:lnTo>
                    <a:pt x="5" y="494"/>
                  </a:lnTo>
                  <a:lnTo>
                    <a:pt x="3" y="497"/>
                  </a:lnTo>
                  <a:lnTo>
                    <a:pt x="2" y="501"/>
                  </a:lnTo>
                  <a:lnTo>
                    <a:pt x="1" y="506"/>
                  </a:lnTo>
                  <a:lnTo>
                    <a:pt x="0" y="510"/>
                  </a:lnTo>
                  <a:lnTo>
                    <a:pt x="1" y="516"/>
                  </a:lnTo>
                  <a:lnTo>
                    <a:pt x="2" y="520"/>
                  </a:lnTo>
                  <a:lnTo>
                    <a:pt x="3" y="523"/>
                  </a:lnTo>
                  <a:lnTo>
                    <a:pt x="5" y="526"/>
                  </a:lnTo>
                  <a:lnTo>
                    <a:pt x="10" y="529"/>
                  </a:lnTo>
                  <a:lnTo>
                    <a:pt x="17" y="531"/>
                  </a:lnTo>
                  <a:lnTo>
                    <a:pt x="24" y="534"/>
                  </a:lnTo>
                  <a:lnTo>
                    <a:pt x="33" y="535"/>
                  </a:lnTo>
                  <a:lnTo>
                    <a:pt x="40" y="537"/>
                  </a:lnTo>
                  <a:lnTo>
                    <a:pt x="47" y="540"/>
                  </a:lnTo>
                  <a:lnTo>
                    <a:pt x="51" y="542"/>
                  </a:lnTo>
                  <a:lnTo>
                    <a:pt x="55" y="545"/>
                  </a:lnTo>
                  <a:lnTo>
                    <a:pt x="57" y="547"/>
                  </a:lnTo>
                  <a:lnTo>
                    <a:pt x="60" y="551"/>
                  </a:lnTo>
                  <a:lnTo>
                    <a:pt x="63" y="558"/>
                  </a:lnTo>
                  <a:lnTo>
                    <a:pt x="66" y="566"/>
                  </a:lnTo>
                  <a:lnTo>
                    <a:pt x="68" y="581"/>
                  </a:lnTo>
                  <a:lnTo>
                    <a:pt x="71" y="599"/>
                  </a:lnTo>
                  <a:lnTo>
                    <a:pt x="72" y="603"/>
                  </a:lnTo>
                  <a:lnTo>
                    <a:pt x="75" y="607"/>
                  </a:lnTo>
                  <a:lnTo>
                    <a:pt x="79" y="611"/>
                  </a:lnTo>
                  <a:lnTo>
                    <a:pt x="84" y="614"/>
                  </a:lnTo>
                  <a:lnTo>
                    <a:pt x="95" y="621"/>
                  </a:lnTo>
                  <a:lnTo>
                    <a:pt x="109" y="625"/>
                  </a:lnTo>
                  <a:lnTo>
                    <a:pt x="124" y="629"/>
                  </a:lnTo>
                  <a:lnTo>
                    <a:pt x="139" y="633"/>
                  </a:lnTo>
                  <a:lnTo>
                    <a:pt x="153" y="634"/>
                  </a:lnTo>
                  <a:lnTo>
                    <a:pt x="165" y="635"/>
                  </a:lnTo>
                  <a:lnTo>
                    <a:pt x="171" y="634"/>
                  </a:lnTo>
                  <a:lnTo>
                    <a:pt x="176" y="631"/>
                  </a:lnTo>
                  <a:lnTo>
                    <a:pt x="179" y="629"/>
                  </a:lnTo>
                  <a:lnTo>
                    <a:pt x="183" y="625"/>
                  </a:lnTo>
                  <a:lnTo>
                    <a:pt x="185" y="621"/>
                  </a:lnTo>
                  <a:lnTo>
                    <a:pt x="186" y="616"/>
                  </a:lnTo>
                  <a:lnTo>
                    <a:pt x="187" y="610"/>
                  </a:lnTo>
                  <a:lnTo>
                    <a:pt x="187" y="604"/>
                  </a:lnTo>
                  <a:lnTo>
                    <a:pt x="185" y="577"/>
                  </a:lnTo>
                  <a:lnTo>
                    <a:pt x="183" y="552"/>
                  </a:lnTo>
                  <a:lnTo>
                    <a:pt x="199" y="557"/>
                  </a:lnTo>
                  <a:lnTo>
                    <a:pt x="211" y="562"/>
                  </a:lnTo>
                  <a:lnTo>
                    <a:pt x="218" y="566"/>
                  </a:lnTo>
                  <a:lnTo>
                    <a:pt x="223" y="568"/>
                  </a:lnTo>
                  <a:lnTo>
                    <a:pt x="229" y="569"/>
                  </a:lnTo>
                  <a:lnTo>
                    <a:pt x="236" y="570"/>
                  </a:lnTo>
                  <a:lnTo>
                    <a:pt x="237" y="559"/>
                  </a:lnTo>
                  <a:lnTo>
                    <a:pt x="236" y="549"/>
                  </a:lnTo>
                  <a:lnTo>
                    <a:pt x="233" y="539"/>
                  </a:lnTo>
                  <a:lnTo>
                    <a:pt x="229" y="529"/>
                  </a:lnTo>
                  <a:lnTo>
                    <a:pt x="226" y="521"/>
                  </a:lnTo>
                  <a:lnTo>
                    <a:pt x="224" y="513"/>
                  </a:lnTo>
                  <a:lnTo>
                    <a:pt x="223" y="506"/>
                  </a:lnTo>
                  <a:lnTo>
                    <a:pt x="224" y="499"/>
                  </a:lnTo>
                  <a:lnTo>
                    <a:pt x="233" y="512"/>
                  </a:lnTo>
                  <a:lnTo>
                    <a:pt x="242" y="526"/>
                  </a:lnTo>
                  <a:lnTo>
                    <a:pt x="248" y="531"/>
                  </a:lnTo>
                  <a:lnTo>
                    <a:pt x="253" y="536"/>
                  </a:lnTo>
                  <a:lnTo>
                    <a:pt x="258" y="539"/>
                  </a:lnTo>
                  <a:lnTo>
                    <a:pt x="265" y="540"/>
                  </a:lnTo>
                  <a:lnTo>
                    <a:pt x="269" y="540"/>
                  </a:lnTo>
                  <a:lnTo>
                    <a:pt x="273" y="539"/>
                  </a:lnTo>
                  <a:lnTo>
                    <a:pt x="276" y="538"/>
                  </a:lnTo>
                  <a:lnTo>
                    <a:pt x="278" y="536"/>
                  </a:lnTo>
                  <a:lnTo>
                    <a:pt x="283" y="531"/>
                  </a:lnTo>
                  <a:lnTo>
                    <a:pt x="286" y="527"/>
                  </a:lnTo>
                  <a:lnTo>
                    <a:pt x="288" y="516"/>
                  </a:lnTo>
                  <a:lnTo>
                    <a:pt x="289" y="505"/>
                  </a:lnTo>
                  <a:lnTo>
                    <a:pt x="288" y="495"/>
                  </a:lnTo>
                  <a:lnTo>
                    <a:pt x="286" y="488"/>
                  </a:lnTo>
                  <a:lnTo>
                    <a:pt x="284" y="481"/>
                  </a:lnTo>
                  <a:lnTo>
                    <a:pt x="282" y="477"/>
                  </a:lnTo>
                  <a:lnTo>
                    <a:pt x="280" y="473"/>
                  </a:lnTo>
                  <a:lnTo>
                    <a:pt x="282" y="469"/>
                  </a:lnTo>
                  <a:lnTo>
                    <a:pt x="284" y="463"/>
                  </a:lnTo>
                  <a:lnTo>
                    <a:pt x="289" y="458"/>
                  </a:lnTo>
                  <a:lnTo>
                    <a:pt x="294" y="468"/>
                  </a:lnTo>
                  <a:lnTo>
                    <a:pt x="303" y="477"/>
                  </a:lnTo>
                  <a:lnTo>
                    <a:pt x="308" y="480"/>
                  </a:lnTo>
                  <a:lnTo>
                    <a:pt x="311" y="484"/>
                  </a:lnTo>
                  <a:lnTo>
                    <a:pt x="316" y="486"/>
                  </a:lnTo>
                  <a:lnTo>
                    <a:pt x="318" y="487"/>
                  </a:lnTo>
                  <a:lnTo>
                    <a:pt x="323" y="486"/>
                  </a:lnTo>
                  <a:lnTo>
                    <a:pt x="329" y="484"/>
                  </a:lnTo>
                  <a:lnTo>
                    <a:pt x="335" y="479"/>
                  </a:lnTo>
                  <a:lnTo>
                    <a:pt x="340" y="474"/>
                  </a:lnTo>
                  <a:lnTo>
                    <a:pt x="351" y="460"/>
                  </a:lnTo>
                  <a:lnTo>
                    <a:pt x="360" y="444"/>
                  </a:lnTo>
                  <a:lnTo>
                    <a:pt x="370" y="428"/>
                  </a:lnTo>
                  <a:lnTo>
                    <a:pt x="379" y="412"/>
                  </a:lnTo>
                  <a:lnTo>
                    <a:pt x="384" y="406"/>
                  </a:lnTo>
                  <a:lnTo>
                    <a:pt x="388" y="401"/>
                  </a:lnTo>
                  <a:lnTo>
                    <a:pt x="391" y="395"/>
                  </a:lnTo>
                  <a:lnTo>
                    <a:pt x="394" y="393"/>
                  </a:lnTo>
                  <a:lnTo>
                    <a:pt x="403" y="402"/>
                  </a:lnTo>
                  <a:lnTo>
                    <a:pt x="410" y="409"/>
                  </a:lnTo>
                  <a:lnTo>
                    <a:pt x="415" y="412"/>
                  </a:lnTo>
                  <a:lnTo>
                    <a:pt x="419" y="414"/>
                  </a:lnTo>
                  <a:lnTo>
                    <a:pt x="424" y="416"/>
                  </a:lnTo>
                  <a:lnTo>
                    <a:pt x="429" y="417"/>
                  </a:lnTo>
                  <a:lnTo>
                    <a:pt x="433" y="416"/>
                  </a:lnTo>
                  <a:lnTo>
                    <a:pt x="436" y="416"/>
                  </a:lnTo>
                  <a:lnTo>
                    <a:pt x="438" y="413"/>
                  </a:lnTo>
                  <a:lnTo>
                    <a:pt x="439" y="411"/>
                  </a:lnTo>
                  <a:lnTo>
                    <a:pt x="442" y="407"/>
                  </a:lnTo>
                  <a:lnTo>
                    <a:pt x="444" y="402"/>
                  </a:lnTo>
                  <a:lnTo>
                    <a:pt x="446" y="396"/>
                  </a:lnTo>
                  <a:lnTo>
                    <a:pt x="450" y="391"/>
                  </a:lnTo>
                  <a:lnTo>
                    <a:pt x="452" y="390"/>
                  </a:lnTo>
                  <a:lnTo>
                    <a:pt x="454" y="388"/>
                  </a:lnTo>
                  <a:lnTo>
                    <a:pt x="456" y="387"/>
                  </a:lnTo>
                  <a:lnTo>
                    <a:pt x="459" y="387"/>
                  </a:lnTo>
                  <a:lnTo>
                    <a:pt x="475" y="387"/>
                  </a:lnTo>
                  <a:lnTo>
                    <a:pt x="499" y="386"/>
                  </a:lnTo>
                  <a:lnTo>
                    <a:pt x="512" y="384"/>
                  </a:lnTo>
                  <a:lnTo>
                    <a:pt x="525" y="381"/>
                  </a:lnTo>
                  <a:lnTo>
                    <a:pt x="538" y="379"/>
                  </a:lnTo>
                  <a:lnTo>
                    <a:pt x="548" y="375"/>
                  </a:lnTo>
                  <a:lnTo>
                    <a:pt x="551" y="373"/>
                  </a:lnTo>
                  <a:lnTo>
                    <a:pt x="553" y="370"/>
                  </a:lnTo>
                  <a:lnTo>
                    <a:pt x="555" y="367"/>
                  </a:lnTo>
                  <a:lnTo>
                    <a:pt x="556" y="363"/>
                  </a:lnTo>
                  <a:lnTo>
                    <a:pt x="558" y="357"/>
                  </a:lnTo>
                  <a:lnTo>
                    <a:pt x="560" y="350"/>
                  </a:lnTo>
                  <a:lnTo>
                    <a:pt x="562" y="342"/>
                  </a:lnTo>
                  <a:lnTo>
                    <a:pt x="566" y="336"/>
                  </a:lnTo>
                  <a:lnTo>
                    <a:pt x="568" y="334"/>
                  </a:lnTo>
                  <a:lnTo>
                    <a:pt x="570" y="331"/>
                  </a:lnTo>
                  <a:lnTo>
                    <a:pt x="573" y="329"/>
                  </a:lnTo>
                  <a:lnTo>
                    <a:pt x="577" y="328"/>
                  </a:lnTo>
                  <a:lnTo>
                    <a:pt x="608" y="314"/>
                  </a:lnTo>
                  <a:lnTo>
                    <a:pt x="638" y="304"/>
                  </a:lnTo>
                  <a:lnTo>
                    <a:pt x="665" y="295"/>
                  </a:lnTo>
                  <a:lnTo>
                    <a:pt x="692" y="289"/>
                  </a:lnTo>
                  <a:lnTo>
                    <a:pt x="722" y="284"/>
                  </a:lnTo>
                  <a:lnTo>
                    <a:pt x="754" y="277"/>
                  </a:lnTo>
                  <a:lnTo>
                    <a:pt x="789" y="271"/>
                  </a:lnTo>
                  <a:lnTo>
                    <a:pt x="831" y="263"/>
                  </a:lnTo>
                  <a:lnTo>
                    <a:pt x="831" y="263"/>
                  </a:lnTo>
                  <a:lnTo>
                    <a:pt x="1025" y="263"/>
                  </a:lnTo>
                  <a:lnTo>
                    <a:pt x="1025" y="263"/>
                  </a:lnTo>
                  <a:lnTo>
                    <a:pt x="1057" y="251"/>
                  </a:lnTo>
                  <a:lnTo>
                    <a:pt x="1090" y="237"/>
                  </a:lnTo>
                  <a:lnTo>
                    <a:pt x="1106" y="230"/>
                  </a:lnTo>
                  <a:lnTo>
                    <a:pt x="1122" y="223"/>
                  </a:lnTo>
                  <a:lnTo>
                    <a:pt x="1138" y="214"/>
                  </a:lnTo>
                  <a:lnTo>
                    <a:pt x="1153" y="205"/>
                  </a:lnTo>
                  <a:lnTo>
                    <a:pt x="1167" y="195"/>
                  </a:lnTo>
                  <a:lnTo>
                    <a:pt x="1179" y="184"/>
                  </a:lnTo>
                  <a:lnTo>
                    <a:pt x="1185" y="177"/>
                  </a:lnTo>
                  <a:lnTo>
                    <a:pt x="1191" y="171"/>
                  </a:lnTo>
                  <a:lnTo>
                    <a:pt x="1195" y="163"/>
                  </a:lnTo>
                  <a:lnTo>
                    <a:pt x="1201" y="156"/>
                  </a:lnTo>
                  <a:lnTo>
                    <a:pt x="1205" y="148"/>
                  </a:lnTo>
                  <a:lnTo>
                    <a:pt x="1208" y="140"/>
                  </a:lnTo>
                  <a:lnTo>
                    <a:pt x="1211" y="131"/>
                  </a:lnTo>
                  <a:lnTo>
                    <a:pt x="1215" y="123"/>
                  </a:lnTo>
                  <a:lnTo>
                    <a:pt x="1217" y="113"/>
                  </a:lnTo>
                  <a:lnTo>
                    <a:pt x="1218" y="103"/>
                  </a:lnTo>
                  <a:lnTo>
                    <a:pt x="1219" y="92"/>
                  </a:lnTo>
                  <a:lnTo>
                    <a:pt x="1219" y="80"/>
                  </a:lnTo>
                  <a:lnTo>
                    <a:pt x="1219" y="73"/>
                  </a:lnTo>
                  <a:lnTo>
                    <a:pt x="1218" y="67"/>
                  </a:lnTo>
                  <a:lnTo>
                    <a:pt x="1217" y="59"/>
                  </a:lnTo>
                  <a:lnTo>
                    <a:pt x="1215" y="53"/>
                  </a:lnTo>
                  <a:lnTo>
                    <a:pt x="1211" y="47"/>
                  </a:lnTo>
                  <a:lnTo>
                    <a:pt x="1208" y="42"/>
                  </a:lnTo>
                  <a:lnTo>
                    <a:pt x="1205" y="37"/>
                  </a:lnTo>
                  <a:lnTo>
                    <a:pt x="1201" y="33"/>
                  </a:lnTo>
                  <a:lnTo>
                    <a:pt x="1192" y="24"/>
                  </a:lnTo>
                  <a:lnTo>
                    <a:pt x="1182" y="18"/>
                  </a:lnTo>
                  <a:lnTo>
                    <a:pt x="1171" y="11"/>
                  </a:lnTo>
                  <a:lnTo>
                    <a:pt x="1160" y="7"/>
                  </a:lnTo>
                  <a:lnTo>
                    <a:pt x="1150" y="4"/>
                  </a:lnTo>
                  <a:lnTo>
                    <a:pt x="1139" y="2"/>
                  </a:lnTo>
                  <a:lnTo>
                    <a:pt x="1128" y="0"/>
                  </a:lnTo>
                  <a:lnTo>
                    <a:pt x="1120" y="0"/>
                  </a:lnTo>
                  <a:lnTo>
                    <a:pt x="1112" y="0"/>
                  </a:lnTo>
                  <a:lnTo>
                    <a:pt x="1106" y="1"/>
                  </a:lnTo>
                  <a:lnTo>
                    <a:pt x="1103" y="2"/>
                  </a:lnTo>
                  <a:lnTo>
                    <a:pt x="1102" y="4"/>
                  </a:lnTo>
                  <a:lnTo>
                    <a:pt x="1102" y="4"/>
                  </a:lnTo>
                  <a:lnTo>
                    <a:pt x="1102" y="4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893764" y="3000385"/>
              <a:ext cx="530226" cy="479427"/>
            </a:xfrm>
            <a:custGeom>
              <a:avLst/>
              <a:gdLst/>
              <a:ahLst/>
              <a:cxnLst>
                <a:cxn ang="0">
                  <a:pos x="415" y="19"/>
                </a:cxn>
                <a:cxn ang="0">
                  <a:pos x="316" y="40"/>
                </a:cxn>
                <a:cxn ang="0">
                  <a:pos x="288" y="153"/>
                </a:cxn>
                <a:cxn ang="0">
                  <a:pos x="290" y="191"/>
                </a:cxn>
                <a:cxn ang="0">
                  <a:pos x="337" y="262"/>
                </a:cxn>
                <a:cxn ang="0">
                  <a:pos x="347" y="303"/>
                </a:cxn>
                <a:cxn ang="0">
                  <a:pos x="336" y="342"/>
                </a:cxn>
                <a:cxn ang="0">
                  <a:pos x="319" y="363"/>
                </a:cxn>
                <a:cxn ang="0">
                  <a:pos x="303" y="350"/>
                </a:cxn>
                <a:cxn ang="0">
                  <a:pos x="282" y="260"/>
                </a:cxn>
                <a:cxn ang="0">
                  <a:pos x="235" y="216"/>
                </a:cxn>
                <a:cxn ang="0">
                  <a:pos x="177" y="199"/>
                </a:cxn>
                <a:cxn ang="0">
                  <a:pos x="131" y="171"/>
                </a:cxn>
                <a:cxn ang="0">
                  <a:pos x="97" y="184"/>
                </a:cxn>
                <a:cxn ang="0">
                  <a:pos x="76" y="194"/>
                </a:cxn>
                <a:cxn ang="0">
                  <a:pos x="26" y="249"/>
                </a:cxn>
                <a:cxn ang="0">
                  <a:pos x="6" y="263"/>
                </a:cxn>
                <a:cxn ang="0">
                  <a:pos x="0" y="301"/>
                </a:cxn>
                <a:cxn ang="0">
                  <a:pos x="12" y="351"/>
                </a:cxn>
                <a:cxn ang="0">
                  <a:pos x="39" y="399"/>
                </a:cxn>
                <a:cxn ang="0">
                  <a:pos x="35" y="453"/>
                </a:cxn>
                <a:cxn ang="0">
                  <a:pos x="23" y="507"/>
                </a:cxn>
                <a:cxn ang="0">
                  <a:pos x="29" y="558"/>
                </a:cxn>
                <a:cxn ang="0">
                  <a:pos x="47" y="571"/>
                </a:cxn>
                <a:cxn ang="0">
                  <a:pos x="69" y="560"/>
                </a:cxn>
                <a:cxn ang="0">
                  <a:pos x="93" y="538"/>
                </a:cxn>
                <a:cxn ang="0">
                  <a:pos x="112" y="538"/>
                </a:cxn>
                <a:cxn ang="0">
                  <a:pos x="128" y="558"/>
                </a:cxn>
                <a:cxn ang="0">
                  <a:pos x="175" y="570"/>
                </a:cxn>
                <a:cxn ang="0">
                  <a:pos x="241" y="571"/>
                </a:cxn>
                <a:cxn ang="0">
                  <a:pos x="273" y="593"/>
                </a:cxn>
                <a:cxn ang="0">
                  <a:pos x="312" y="599"/>
                </a:cxn>
                <a:cxn ang="0">
                  <a:pos x="337" y="584"/>
                </a:cxn>
                <a:cxn ang="0">
                  <a:pos x="367" y="588"/>
                </a:cxn>
                <a:cxn ang="0">
                  <a:pos x="387" y="609"/>
                </a:cxn>
                <a:cxn ang="0">
                  <a:pos x="399" y="659"/>
                </a:cxn>
                <a:cxn ang="0">
                  <a:pos x="412" y="688"/>
                </a:cxn>
                <a:cxn ang="0">
                  <a:pos x="436" y="696"/>
                </a:cxn>
                <a:cxn ang="0">
                  <a:pos x="454" y="690"/>
                </a:cxn>
                <a:cxn ang="0">
                  <a:pos x="476" y="698"/>
                </a:cxn>
                <a:cxn ang="0">
                  <a:pos x="495" y="725"/>
                </a:cxn>
                <a:cxn ang="0">
                  <a:pos x="520" y="837"/>
                </a:cxn>
                <a:cxn ang="0">
                  <a:pos x="555" y="885"/>
                </a:cxn>
                <a:cxn ang="0">
                  <a:pos x="606" y="904"/>
                </a:cxn>
                <a:cxn ang="0">
                  <a:pos x="692" y="893"/>
                </a:cxn>
                <a:cxn ang="0">
                  <a:pos x="754" y="854"/>
                </a:cxn>
                <a:cxn ang="0">
                  <a:pos x="753" y="814"/>
                </a:cxn>
                <a:cxn ang="0">
                  <a:pos x="751" y="771"/>
                </a:cxn>
                <a:cxn ang="0">
                  <a:pos x="795" y="730"/>
                </a:cxn>
                <a:cxn ang="0">
                  <a:pos x="941" y="640"/>
                </a:cxn>
                <a:cxn ang="0">
                  <a:pos x="969" y="582"/>
                </a:cxn>
                <a:cxn ang="0">
                  <a:pos x="876" y="470"/>
                </a:cxn>
                <a:cxn ang="0">
                  <a:pos x="826" y="450"/>
                </a:cxn>
                <a:cxn ang="0">
                  <a:pos x="817" y="493"/>
                </a:cxn>
                <a:cxn ang="0">
                  <a:pos x="778" y="492"/>
                </a:cxn>
                <a:cxn ang="0">
                  <a:pos x="710" y="473"/>
                </a:cxn>
                <a:cxn ang="0">
                  <a:pos x="654" y="440"/>
                </a:cxn>
                <a:cxn ang="0">
                  <a:pos x="626" y="379"/>
                </a:cxn>
                <a:cxn ang="0">
                  <a:pos x="608" y="294"/>
                </a:cxn>
                <a:cxn ang="0">
                  <a:pos x="549" y="164"/>
                </a:cxn>
                <a:cxn ang="0">
                  <a:pos x="523" y="79"/>
                </a:cxn>
              </a:cxnLst>
              <a:rect l="0" t="0" r="r" b="b"/>
              <a:pathLst>
                <a:path w="1001" h="907">
                  <a:moveTo>
                    <a:pt x="512" y="24"/>
                  </a:moveTo>
                  <a:lnTo>
                    <a:pt x="486" y="23"/>
                  </a:lnTo>
                  <a:lnTo>
                    <a:pt x="461" y="23"/>
                  </a:lnTo>
                  <a:lnTo>
                    <a:pt x="437" y="21"/>
                  </a:lnTo>
                  <a:lnTo>
                    <a:pt x="415" y="19"/>
                  </a:lnTo>
                  <a:lnTo>
                    <a:pt x="392" y="16"/>
                  </a:lnTo>
                  <a:lnTo>
                    <a:pt x="370" y="12"/>
                  </a:lnTo>
                  <a:lnTo>
                    <a:pt x="350" y="6"/>
                  </a:lnTo>
                  <a:lnTo>
                    <a:pt x="330" y="0"/>
                  </a:lnTo>
                  <a:lnTo>
                    <a:pt x="316" y="40"/>
                  </a:lnTo>
                  <a:lnTo>
                    <a:pt x="302" y="80"/>
                  </a:lnTo>
                  <a:lnTo>
                    <a:pt x="297" y="99"/>
                  </a:lnTo>
                  <a:lnTo>
                    <a:pt x="292" y="117"/>
                  </a:lnTo>
                  <a:lnTo>
                    <a:pt x="289" y="136"/>
                  </a:lnTo>
                  <a:lnTo>
                    <a:pt x="288" y="153"/>
                  </a:lnTo>
                  <a:lnTo>
                    <a:pt x="287" y="160"/>
                  </a:lnTo>
                  <a:lnTo>
                    <a:pt x="286" y="167"/>
                  </a:lnTo>
                  <a:lnTo>
                    <a:pt x="287" y="173"/>
                  </a:lnTo>
                  <a:lnTo>
                    <a:pt x="287" y="180"/>
                  </a:lnTo>
                  <a:lnTo>
                    <a:pt x="290" y="191"/>
                  </a:lnTo>
                  <a:lnTo>
                    <a:pt x="294" y="202"/>
                  </a:lnTo>
                  <a:lnTo>
                    <a:pt x="308" y="222"/>
                  </a:lnTo>
                  <a:lnTo>
                    <a:pt x="323" y="241"/>
                  </a:lnTo>
                  <a:lnTo>
                    <a:pt x="331" y="251"/>
                  </a:lnTo>
                  <a:lnTo>
                    <a:pt x="337" y="262"/>
                  </a:lnTo>
                  <a:lnTo>
                    <a:pt x="342" y="272"/>
                  </a:lnTo>
                  <a:lnTo>
                    <a:pt x="345" y="284"/>
                  </a:lnTo>
                  <a:lnTo>
                    <a:pt x="347" y="289"/>
                  </a:lnTo>
                  <a:lnTo>
                    <a:pt x="347" y="296"/>
                  </a:lnTo>
                  <a:lnTo>
                    <a:pt x="347" y="303"/>
                  </a:lnTo>
                  <a:lnTo>
                    <a:pt x="347" y="309"/>
                  </a:lnTo>
                  <a:lnTo>
                    <a:pt x="344" y="317"/>
                  </a:lnTo>
                  <a:lnTo>
                    <a:pt x="342" y="325"/>
                  </a:lnTo>
                  <a:lnTo>
                    <a:pt x="339" y="333"/>
                  </a:lnTo>
                  <a:lnTo>
                    <a:pt x="336" y="342"/>
                  </a:lnTo>
                  <a:lnTo>
                    <a:pt x="332" y="349"/>
                  </a:lnTo>
                  <a:lnTo>
                    <a:pt x="328" y="354"/>
                  </a:lnTo>
                  <a:lnTo>
                    <a:pt x="325" y="357"/>
                  </a:lnTo>
                  <a:lnTo>
                    <a:pt x="322" y="360"/>
                  </a:lnTo>
                  <a:lnTo>
                    <a:pt x="319" y="363"/>
                  </a:lnTo>
                  <a:lnTo>
                    <a:pt x="316" y="363"/>
                  </a:lnTo>
                  <a:lnTo>
                    <a:pt x="314" y="363"/>
                  </a:lnTo>
                  <a:lnTo>
                    <a:pt x="311" y="362"/>
                  </a:lnTo>
                  <a:lnTo>
                    <a:pt x="307" y="357"/>
                  </a:lnTo>
                  <a:lnTo>
                    <a:pt x="303" y="350"/>
                  </a:lnTo>
                  <a:lnTo>
                    <a:pt x="300" y="339"/>
                  </a:lnTo>
                  <a:lnTo>
                    <a:pt x="297" y="327"/>
                  </a:lnTo>
                  <a:lnTo>
                    <a:pt x="290" y="301"/>
                  </a:lnTo>
                  <a:lnTo>
                    <a:pt x="285" y="273"/>
                  </a:lnTo>
                  <a:lnTo>
                    <a:pt x="282" y="260"/>
                  </a:lnTo>
                  <a:lnTo>
                    <a:pt x="278" y="248"/>
                  </a:lnTo>
                  <a:lnTo>
                    <a:pt x="275" y="238"/>
                  </a:lnTo>
                  <a:lnTo>
                    <a:pt x="271" y="230"/>
                  </a:lnTo>
                  <a:lnTo>
                    <a:pt x="252" y="222"/>
                  </a:lnTo>
                  <a:lnTo>
                    <a:pt x="235" y="216"/>
                  </a:lnTo>
                  <a:lnTo>
                    <a:pt x="220" y="212"/>
                  </a:lnTo>
                  <a:lnTo>
                    <a:pt x="207" y="208"/>
                  </a:lnTo>
                  <a:lnTo>
                    <a:pt x="195" y="205"/>
                  </a:lnTo>
                  <a:lnTo>
                    <a:pt x="186" y="202"/>
                  </a:lnTo>
                  <a:lnTo>
                    <a:pt x="177" y="199"/>
                  </a:lnTo>
                  <a:lnTo>
                    <a:pt x="171" y="194"/>
                  </a:lnTo>
                  <a:lnTo>
                    <a:pt x="159" y="185"/>
                  </a:lnTo>
                  <a:lnTo>
                    <a:pt x="149" y="179"/>
                  </a:lnTo>
                  <a:lnTo>
                    <a:pt x="139" y="174"/>
                  </a:lnTo>
                  <a:lnTo>
                    <a:pt x="131" y="171"/>
                  </a:lnTo>
                  <a:lnTo>
                    <a:pt x="123" y="171"/>
                  </a:lnTo>
                  <a:lnTo>
                    <a:pt x="117" y="172"/>
                  </a:lnTo>
                  <a:lnTo>
                    <a:pt x="111" y="174"/>
                  </a:lnTo>
                  <a:lnTo>
                    <a:pt x="106" y="177"/>
                  </a:lnTo>
                  <a:lnTo>
                    <a:pt x="97" y="184"/>
                  </a:lnTo>
                  <a:lnTo>
                    <a:pt x="89" y="191"/>
                  </a:lnTo>
                  <a:lnTo>
                    <a:pt x="86" y="194"/>
                  </a:lnTo>
                  <a:lnTo>
                    <a:pt x="83" y="196"/>
                  </a:lnTo>
                  <a:lnTo>
                    <a:pt x="79" y="196"/>
                  </a:lnTo>
                  <a:lnTo>
                    <a:pt x="76" y="194"/>
                  </a:lnTo>
                  <a:lnTo>
                    <a:pt x="76" y="248"/>
                  </a:lnTo>
                  <a:lnTo>
                    <a:pt x="56" y="248"/>
                  </a:lnTo>
                  <a:lnTo>
                    <a:pt x="39" y="248"/>
                  </a:lnTo>
                  <a:lnTo>
                    <a:pt x="33" y="248"/>
                  </a:lnTo>
                  <a:lnTo>
                    <a:pt x="26" y="249"/>
                  </a:lnTo>
                  <a:lnTo>
                    <a:pt x="21" y="250"/>
                  </a:lnTo>
                  <a:lnTo>
                    <a:pt x="16" y="252"/>
                  </a:lnTo>
                  <a:lnTo>
                    <a:pt x="11" y="255"/>
                  </a:lnTo>
                  <a:lnTo>
                    <a:pt x="8" y="258"/>
                  </a:lnTo>
                  <a:lnTo>
                    <a:pt x="6" y="263"/>
                  </a:lnTo>
                  <a:lnTo>
                    <a:pt x="3" y="268"/>
                  </a:lnTo>
                  <a:lnTo>
                    <a:pt x="2" y="274"/>
                  </a:lnTo>
                  <a:lnTo>
                    <a:pt x="1" y="282"/>
                  </a:lnTo>
                  <a:lnTo>
                    <a:pt x="0" y="290"/>
                  </a:lnTo>
                  <a:lnTo>
                    <a:pt x="0" y="301"/>
                  </a:lnTo>
                  <a:lnTo>
                    <a:pt x="0" y="312"/>
                  </a:lnTo>
                  <a:lnTo>
                    <a:pt x="2" y="322"/>
                  </a:lnTo>
                  <a:lnTo>
                    <a:pt x="4" y="331"/>
                  </a:lnTo>
                  <a:lnTo>
                    <a:pt x="6" y="338"/>
                  </a:lnTo>
                  <a:lnTo>
                    <a:pt x="12" y="351"/>
                  </a:lnTo>
                  <a:lnTo>
                    <a:pt x="20" y="362"/>
                  </a:lnTo>
                  <a:lnTo>
                    <a:pt x="27" y="372"/>
                  </a:lnTo>
                  <a:lnTo>
                    <a:pt x="35" y="384"/>
                  </a:lnTo>
                  <a:lnTo>
                    <a:pt x="37" y="391"/>
                  </a:lnTo>
                  <a:lnTo>
                    <a:pt x="39" y="399"/>
                  </a:lnTo>
                  <a:lnTo>
                    <a:pt x="40" y="408"/>
                  </a:lnTo>
                  <a:lnTo>
                    <a:pt x="41" y="419"/>
                  </a:lnTo>
                  <a:lnTo>
                    <a:pt x="40" y="431"/>
                  </a:lnTo>
                  <a:lnTo>
                    <a:pt x="38" y="442"/>
                  </a:lnTo>
                  <a:lnTo>
                    <a:pt x="35" y="453"/>
                  </a:lnTo>
                  <a:lnTo>
                    <a:pt x="32" y="463"/>
                  </a:lnTo>
                  <a:lnTo>
                    <a:pt x="28" y="472"/>
                  </a:lnTo>
                  <a:lnTo>
                    <a:pt x="26" y="483"/>
                  </a:lnTo>
                  <a:lnTo>
                    <a:pt x="24" y="495"/>
                  </a:lnTo>
                  <a:lnTo>
                    <a:pt x="23" y="507"/>
                  </a:lnTo>
                  <a:lnTo>
                    <a:pt x="23" y="518"/>
                  </a:lnTo>
                  <a:lnTo>
                    <a:pt x="23" y="530"/>
                  </a:lnTo>
                  <a:lnTo>
                    <a:pt x="24" y="540"/>
                  </a:lnTo>
                  <a:lnTo>
                    <a:pt x="26" y="550"/>
                  </a:lnTo>
                  <a:lnTo>
                    <a:pt x="29" y="558"/>
                  </a:lnTo>
                  <a:lnTo>
                    <a:pt x="33" y="566"/>
                  </a:lnTo>
                  <a:lnTo>
                    <a:pt x="36" y="568"/>
                  </a:lnTo>
                  <a:lnTo>
                    <a:pt x="39" y="570"/>
                  </a:lnTo>
                  <a:lnTo>
                    <a:pt x="42" y="571"/>
                  </a:lnTo>
                  <a:lnTo>
                    <a:pt x="47" y="571"/>
                  </a:lnTo>
                  <a:lnTo>
                    <a:pt x="51" y="571"/>
                  </a:lnTo>
                  <a:lnTo>
                    <a:pt x="55" y="570"/>
                  </a:lnTo>
                  <a:lnTo>
                    <a:pt x="59" y="568"/>
                  </a:lnTo>
                  <a:lnTo>
                    <a:pt x="62" y="566"/>
                  </a:lnTo>
                  <a:lnTo>
                    <a:pt x="69" y="560"/>
                  </a:lnTo>
                  <a:lnTo>
                    <a:pt x="75" y="554"/>
                  </a:lnTo>
                  <a:lnTo>
                    <a:pt x="82" y="548"/>
                  </a:lnTo>
                  <a:lnTo>
                    <a:pt x="87" y="541"/>
                  </a:lnTo>
                  <a:lnTo>
                    <a:pt x="90" y="539"/>
                  </a:lnTo>
                  <a:lnTo>
                    <a:pt x="93" y="538"/>
                  </a:lnTo>
                  <a:lnTo>
                    <a:pt x="97" y="537"/>
                  </a:lnTo>
                  <a:lnTo>
                    <a:pt x="100" y="536"/>
                  </a:lnTo>
                  <a:lnTo>
                    <a:pt x="105" y="536"/>
                  </a:lnTo>
                  <a:lnTo>
                    <a:pt x="109" y="537"/>
                  </a:lnTo>
                  <a:lnTo>
                    <a:pt x="112" y="538"/>
                  </a:lnTo>
                  <a:lnTo>
                    <a:pt x="116" y="540"/>
                  </a:lnTo>
                  <a:lnTo>
                    <a:pt x="121" y="545"/>
                  </a:lnTo>
                  <a:lnTo>
                    <a:pt x="124" y="549"/>
                  </a:lnTo>
                  <a:lnTo>
                    <a:pt x="126" y="554"/>
                  </a:lnTo>
                  <a:lnTo>
                    <a:pt x="128" y="558"/>
                  </a:lnTo>
                  <a:lnTo>
                    <a:pt x="132" y="563"/>
                  </a:lnTo>
                  <a:lnTo>
                    <a:pt x="135" y="566"/>
                  </a:lnTo>
                  <a:lnTo>
                    <a:pt x="149" y="569"/>
                  </a:lnTo>
                  <a:lnTo>
                    <a:pt x="161" y="570"/>
                  </a:lnTo>
                  <a:lnTo>
                    <a:pt x="175" y="570"/>
                  </a:lnTo>
                  <a:lnTo>
                    <a:pt x="188" y="569"/>
                  </a:lnTo>
                  <a:lnTo>
                    <a:pt x="202" y="568"/>
                  </a:lnTo>
                  <a:lnTo>
                    <a:pt x="215" y="567"/>
                  </a:lnTo>
                  <a:lnTo>
                    <a:pt x="227" y="568"/>
                  </a:lnTo>
                  <a:lnTo>
                    <a:pt x="241" y="571"/>
                  </a:lnTo>
                  <a:lnTo>
                    <a:pt x="248" y="574"/>
                  </a:lnTo>
                  <a:lnTo>
                    <a:pt x="254" y="579"/>
                  </a:lnTo>
                  <a:lnTo>
                    <a:pt x="259" y="584"/>
                  </a:lnTo>
                  <a:lnTo>
                    <a:pt x="266" y="588"/>
                  </a:lnTo>
                  <a:lnTo>
                    <a:pt x="273" y="593"/>
                  </a:lnTo>
                  <a:lnTo>
                    <a:pt x="281" y="598"/>
                  </a:lnTo>
                  <a:lnTo>
                    <a:pt x="290" y="600"/>
                  </a:lnTo>
                  <a:lnTo>
                    <a:pt x="300" y="601"/>
                  </a:lnTo>
                  <a:lnTo>
                    <a:pt x="306" y="600"/>
                  </a:lnTo>
                  <a:lnTo>
                    <a:pt x="312" y="599"/>
                  </a:lnTo>
                  <a:lnTo>
                    <a:pt x="318" y="596"/>
                  </a:lnTo>
                  <a:lnTo>
                    <a:pt x="323" y="592"/>
                  </a:lnTo>
                  <a:lnTo>
                    <a:pt x="327" y="589"/>
                  </a:lnTo>
                  <a:lnTo>
                    <a:pt x="333" y="586"/>
                  </a:lnTo>
                  <a:lnTo>
                    <a:pt x="337" y="584"/>
                  </a:lnTo>
                  <a:lnTo>
                    <a:pt x="341" y="584"/>
                  </a:lnTo>
                  <a:lnTo>
                    <a:pt x="349" y="584"/>
                  </a:lnTo>
                  <a:lnTo>
                    <a:pt x="355" y="585"/>
                  </a:lnTo>
                  <a:lnTo>
                    <a:pt x="361" y="586"/>
                  </a:lnTo>
                  <a:lnTo>
                    <a:pt x="367" y="588"/>
                  </a:lnTo>
                  <a:lnTo>
                    <a:pt x="371" y="590"/>
                  </a:lnTo>
                  <a:lnTo>
                    <a:pt x="375" y="593"/>
                  </a:lnTo>
                  <a:lnTo>
                    <a:pt x="378" y="597"/>
                  </a:lnTo>
                  <a:lnTo>
                    <a:pt x="382" y="601"/>
                  </a:lnTo>
                  <a:lnTo>
                    <a:pt x="387" y="609"/>
                  </a:lnTo>
                  <a:lnTo>
                    <a:pt x="390" y="619"/>
                  </a:lnTo>
                  <a:lnTo>
                    <a:pt x="393" y="629"/>
                  </a:lnTo>
                  <a:lnTo>
                    <a:pt x="395" y="639"/>
                  </a:lnTo>
                  <a:lnTo>
                    <a:pt x="397" y="650"/>
                  </a:lnTo>
                  <a:lnTo>
                    <a:pt x="399" y="659"/>
                  </a:lnTo>
                  <a:lnTo>
                    <a:pt x="402" y="669"/>
                  </a:lnTo>
                  <a:lnTo>
                    <a:pt x="405" y="677"/>
                  </a:lnTo>
                  <a:lnTo>
                    <a:pt x="407" y="682"/>
                  </a:lnTo>
                  <a:lnTo>
                    <a:pt x="409" y="685"/>
                  </a:lnTo>
                  <a:lnTo>
                    <a:pt x="412" y="688"/>
                  </a:lnTo>
                  <a:lnTo>
                    <a:pt x="417" y="690"/>
                  </a:lnTo>
                  <a:lnTo>
                    <a:pt x="420" y="692"/>
                  </a:lnTo>
                  <a:lnTo>
                    <a:pt x="424" y="695"/>
                  </a:lnTo>
                  <a:lnTo>
                    <a:pt x="430" y="695"/>
                  </a:lnTo>
                  <a:lnTo>
                    <a:pt x="436" y="696"/>
                  </a:lnTo>
                  <a:lnTo>
                    <a:pt x="442" y="695"/>
                  </a:lnTo>
                  <a:lnTo>
                    <a:pt x="448" y="693"/>
                  </a:lnTo>
                  <a:lnTo>
                    <a:pt x="451" y="692"/>
                  </a:lnTo>
                  <a:lnTo>
                    <a:pt x="453" y="691"/>
                  </a:lnTo>
                  <a:lnTo>
                    <a:pt x="454" y="690"/>
                  </a:lnTo>
                  <a:lnTo>
                    <a:pt x="456" y="690"/>
                  </a:lnTo>
                  <a:lnTo>
                    <a:pt x="459" y="692"/>
                  </a:lnTo>
                  <a:lnTo>
                    <a:pt x="465" y="696"/>
                  </a:lnTo>
                  <a:lnTo>
                    <a:pt x="471" y="696"/>
                  </a:lnTo>
                  <a:lnTo>
                    <a:pt x="476" y="698"/>
                  </a:lnTo>
                  <a:lnTo>
                    <a:pt x="482" y="702"/>
                  </a:lnTo>
                  <a:lnTo>
                    <a:pt x="486" y="706"/>
                  </a:lnTo>
                  <a:lnTo>
                    <a:pt x="489" y="712"/>
                  </a:lnTo>
                  <a:lnTo>
                    <a:pt x="492" y="718"/>
                  </a:lnTo>
                  <a:lnTo>
                    <a:pt x="495" y="725"/>
                  </a:lnTo>
                  <a:lnTo>
                    <a:pt x="498" y="734"/>
                  </a:lnTo>
                  <a:lnTo>
                    <a:pt x="505" y="770"/>
                  </a:lnTo>
                  <a:lnTo>
                    <a:pt x="512" y="807"/>
                  </a:lnTo>
                  <a:lnTo>
                    <a:pt x="516" y="823"/>
                  </a:lnTo>
                  <a:lnTo>
                    <a:pt x="520" y="837"/>
                  </a:lnTo>
                  <a:lnTo>
                    <a:pt x="525" y="849"/>
                  </a:lnTo>
                  <a:lnTo>
                    <a:pt x="532" y="860"/>
                  </a:lnTo>
                  <a:lnTo>
                    <a:pt x="539" y="870"/>
                  </a:lnTo>
                  <a:lnTo>
                    <a:pt x="547" y="877"/>
                  </a:lnTo>
                  <a:lnTo>
                    <a:pt x="555" y="885"/>
                  </a:lnTo>
                  <a:lnTo>
                    <a:pt x="564" y="890"/>
                  </a:lnTo>
                  <a:lnTo>
                    <a:pt x="573" y="896"/>
                  </a:lnTo>
                  <a:lnTo>
                    <a:pt x="584" y="899"/>
                  </a:lnTo>
                  <a:lnTo>
                    <a:pt x="594" y="902"/>
                  </a:lnTo>
                  <a:lnTo>
                    <a:pt x="606" y="904"/>
                  </a:lnTo>
                  <a:lnTo>
                    <a:pt x="632" y="906"/>
                  </a:lnTo>
                  <a:lnTo>
                    <a:pt x="659" y="907"/>
                  </a:lnTo>
                  <a:lnTo>
                    <a:pt x="667" y="905"/>
                  </a:lnTo>
                  <a:lnTo>
                    <a:pt x="678" y="901"/>
                  </a:lnTo>
                  <a:lnTo>
                    <a:pt x="692" y="893"/>
                  </a:lnTo>
                  <a:lnTo>
                    <a:pt x="708" y="885"/>
                  </a:lnTo>
                  <a:lnTo>
                    <a:pt x="724" y="876"/>
                  </a:lnTo>
                  <a:lnTo>
                    <a:pt x="738" y="868"/>
                  </a:lnTo>
                  <a:lnTo>
                    <a:pt x="749" y="859"/>
                  </a:lnTo>
                  <a:lnTo>
                    <a:pt x="754" y="854"/>
                  </a:lnTo>
                  <a:lnTo>
                    <a:pt x="755" y="847"/>
                  </a:lnTo>
                  <a:lnTo>
                    <a:pt x="756" y="839"/>
                  </a:lnTo>
                  <a:lnTo>
                    <a:pt x="756" y="833"/>
                  </a:lnTo>
                  <a:lnTo>
                    <a:pt x="755" y="826"/>
                  </a:lnTo>
                  <a:lnTo>
                    <a:pt x="753" y="814"/>
                  </a:lnTo>
                  <a:lnTo>
                    <a:pt x="750" y="803"/>
                  </a:lnTo>
                  <a:lnTo>
                    <a:pt x="748" y="792"/>
                  </a:lnTo>
                  <a:lnTo>
                    <a:pt x="748" y="782"/>
                  </a:lnTo>
                  <a:lnTo>
                    <a:pt x="749" y="776"/>
                  </a:lnTo>
                  <a:lnTo>
                    <a:pt x="751" y="771"/>
                  </a:lnTo>
                  <a:lnTo>
                    <a:pt x="755" y="766"/>
                  </a:lnTo>
                  <a:lnTo>
                    <a:pt x="759" y="760"/>
                  </a:lnTo>
                  <a:lnTo>
                    <a:pt x="770" y="750"/>
                  </a:lnTo>
                  <a:lnTo>
                    <a:pt x="782" y="739"/>
                  </a:lnTo>
                  <a:lnTo>
                    <a:pt x="795" y="730"/>
                  </a:lnTo>
                  <a:lnTo>
                    <a:pt x="809" y="719"/>
                  </a:lnTo>
                  <a:lnTo>
                    <a:pt x="840" y="698"/>
                  </a:lnTo>
                  <a:lnTo>
                    <a:pt x="873" y="677"/>
                  </a:lnTo>
                  <a:lnTo>
                    <a:pt x="907" y="658"/>
                  </a:lnTo>
                  <a:lnTo>
                    <a:pt x="941" y="640"/>
                  </a:lnTo>
                  <a:lnTo>
                    <a:pt x="972" y="625"/>
                  </a:lnTo>
                  <a:lnTo>
                    <a:pt x="1001" y="613"/>
                  </a:lnTo>
                  <a:lnTo>
                    <a:pt x="990" y="603"/>
                  </a:lnTo>
                  <a:lnTo>
                    <a:pt x="980" y="593"/>
                  </a:lnTo>
                  <a:lnTo>
                    <a:pt x="969" y="582"/>
                  </a:lnTo>
                  <a:lnTo>
                    <a:pt x="958" y="570"/>
                  </a:lnTo>
                  <a:lnTo>
                    <a:pt x="938" y="546"/>
                  </a:lnTo>
                  <a:lnTo>
                    <a:pt x="918" y="519"/>
                  </a:lnTo>
                  <a:lnTo>
                    <a:pt x="898" y="493"/>
                  </a:lnTo>
                  <a:lnTo>
                    <a:pt x="876" y="470"/>
                  </a:lnTo>
                  <a:lnTo>
                    <a:pt x="865" y="458"/>
                  </a:lnTo>
                  <a:lnTo>
                    <a:pt x="854" y="448"/>
                  </a:lnTo>
                  <a:lnTo>
                    <a:pt x="842" y="438"/>
                  </a:lnTo>
                  <a:lnTo>
                    <a:pt x="831" y="431"/>
                  </a:lnTo>
                  <a:lnTo>
                    <a:pt x="826" y="450"/>
                  </a:lnTo>
                  <a:lnTo>
                    <a:pt x="823" y="471"/>
                  </a:lnTo>
                  <a:lnTo>
                    <a:pt x="822" y="481"/>
                  </a:lnTo>
                  <a:lnTo>
                    <a:pt x="819" y="488"/>
                  </a:lnTo>
                  <a:lnTo>
                    <a:pt x="818" y="491"/>
                  </a:lnTo>
                  <a:lnTo>
                    <a:pt x="817" y="493"/>
                  </a:lnTo>
                  <a:lnTo>
                    <a:pt x="815" y="495"/>
                  </a:lnTo>
                  <a:lnTo>
                    <a:pt x="813" y="495"/>
                  </a:lnTo>
                  <a:lnTo>
                    <a:pt x="802" y="495"/>
                  </a:lnTo>
                  <a:lnTo>
                    <a:pt x="790" y="493"/>
                  </a:lnTo>
                  <a:lnTo>
                    <a:pt x="778" y="492"/>
                  </a:lnTo>
                  <a:lnTo>
                    <a:pt x="765" y="489"/>
                  </a:lnTo>
                  <a:lnTo>
                    <a:pt x="752" y="487"/>
                  </a:lnTo>
                  <a:lnTo>
                    <a:pt x="738" y="483"/>
                  </a:lnTo>
                  <a:lnTo>
                    <a:pt x="724" y="479"/>
                  </a:lnTo>
                  <a:lnTo>
                    <a:pt x="710" y="473"/>
                  </a:lnTo>
                  <a:lnTo>
                    <a:pt x="698" y="468"/>
                  </a:lnTo>
                  <a:lnTo>
                    <a:pt x="686" y="462"/>
                  </a:lnTo>
                  <a:lnTo>
                    <a:pt x="674" y="455"/>
                  </a:lnTo>
                  <a:lnTo>
                    <a:pt x="664" y="448"/>
                  </a:lnTo>
                  <a:lnTo>
                    <a:pt x="654" y="440"/>
                  </a:lnTo>
                  <a:lnTo>
                    <a:pt x="647" y="432"/>
                  </a:lnTo>
                  <a:lnTo>
                    <a:pt x="640" y="422"/>
                  </a:lnTo>
                  <a:lnTo>
                    <a:pt x="636" y="413"/>
                  </a:lnTo>
                  <a:lnTo>
                    <a:pt x="631" y="396"/>
                  </a:lnTo>
                  <a:lnTo>
                    <a:pt x="626" y="379"/>
                  </a:lnTo>
                  <a:lnTo>
                    <a:pt x="623" y="362"/>
                  </a:lnTo>
                  <a:lnTo>
                    <a:pt x="620" y="344"/>
                  </a:lnTo>
                  <a:lnTo>
                    <a:pt x="617" y="329"/>
                  </a:lnTo>
                  <a:lnTo>
                    <a:pt x="614" y="312"/>
                  </a:lnTo>
                  <a:lnTo>
                    <a:pt x="608" y="294"/>
                  </a:lnTo>
                  <a:lnTo>
                    <a:pt x="601" y="277"/>
                  </a:lnTo>
                  <a:lnTo>
                    <a:pt x="588" y="252"/>
                  </a:lnTo>
                  <a:lnTo>
                    <a:pt x="575" y="224"/>
                  </a:lnTo>
                  <a:lnTo>
                    <a:pt x="561" y="194"/>
                  </a:lnTo>
                  <a:lnTo>
                    <a:pt x="549" y="164"/>
                  </a:lnTo>
                  <a:lnTo>
                    <a:pt x="542" y="148"/>
                  </a:lnTo>
                  <a:lnTo>
                    <a:pt x="536" y="131"/>
                  </a:lnTo>
                  <a:lnTo>
                    <a:pt x="532" y="114"/>
                  </a:lnTo>
                  <a:lnTo>
                    <a:pt x="526" y="97"/>
                  </a:lnTo>
                  <a:lnTo>
                    <a:pt x="523" y="79"/>
                  </a:lnTo>
                  <a:lnTo>
                    <a:pt x="520" y="60"/>
                  </a:lnTo>
                  <a:lnTo>
                    <a:pt x="519" y="42"/>
                  </a:lnTo>
                  <a:lnTo>
                    <a:pt x="518" y="24"/>
                  </a:lnTo>
                  <a:lnTo>
                    <a:pt x="512" y="24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893764" y="3000385"/>
              <a:ext cx="530226" cy="479427"/>
            </a:xfrm>
            <a:custGeom>
              <a:avLst/>
              <a:gdLst/>
              <a:ahLst/>
              <a:cxnLst>
                <a:cxn ang="0">
                  <a:pos x="415" y="19"/>
                </a:cxn>
                <a:cxn ang="0">
                  <a:pos x="316" y="40"/>
                </a:cxn>
                <a:cxn ang="0">
                  <a:pos x="288" y="153"/>
                </a:cxn>
                <a:cxn ang="0">
                  <a:pos x="290" y="191"/>
                </a:cxn>
                <a:cxn ang="0">
                  <a:pos x="337" y="262"/>
                </a:cxn>
                <a:cxn ang="0">
                  <a:pos x="347" y="303"/>
                </a:cxn>
                <a:cxn ang="0">
                  <a:pos x="336" y="342"/>
                </a:cxn>
                <a:cxn ang="0">
                  <a:pos x="319" y="363"/>
                </a:cxn>
                <a:cxn ang="0">
                  <a:pos x="303" y="350"/>
                </a:cxn>
                <a:cxn ang="0">
                  <a:pos x="282" y="260"/>
                </a:cxn>
                <a:cxn ang="0">
                  <a:pos x="235" y="216"/>
                </a:cxn>
                <a:cxn ang="0">
                  <a:pos x="177" y="199"/>
                </a:cxn>
                <a:cxn ang="0">
                  <a:pos x="131" y="171"/>
                </a:cxn>
                <a:cxn ang="0">
                  <a:pos x="97" y="184"/>
                </a:cxn>
                <a:cxn ang="0">
                  <a:pos x="76" y="194"/>
                </a:cxn>
                <a:cxn ang="0">
                  <a:pos x="39" y="248"/>
                </a:cxn>
                <a:cxn ang="0">
                  <a:pos x="11" y="255"/>
                </a:cxn>
                <a:cxn ang="0">
                  <a:pos x="1" y="282"/>
                </a:cxn>
                <a:cxn ang="0">
                  <a:pos x="4" y="331"/>
                </a:cxn>
                <a:cxn ang="0">
                  <a:pos x="35" y="384"/>
                </a:cxn>
                <a:cxn ang="0">
                  <a:pos x="40" y="431"/>
                </a:cxn>
                <a:cxn ang="0">
                  <a:pos x="26" y="483"/>
                </a:cxn>
                <a:cxn ang="0">
                  <a:pos x="24" y="540"/>
                </a:cxn>
                <a:cxn ang="0">
                  <a:pos x="39" y="570"/>
                </a:cxn>
                <a:cxn ang="0">
                  <a:pos x="59" y="568"/>
                </a:cxn>
                <a:cxn ang="0">
                  <a:pos x="87" y="541"/>
                </a:cxn>
                <a:cxn ang="0">
                  <a:pos x="105" y="536"/>
                </a:cxn>
                <a:cxn ang="0">
                  <a:pos x="124" y="549"/>
                </a:cxn>
                <a:cxn ang="0">
                  <a:pos x="149" y="569"/>
                </a:cxn>
                <a:cxn ang="0">
                  <a:pos x="215" y="567"/>
                </a:cxn>
                <a:cxn ang="0">
                  <a:pos x="259" y="584"/>
                </a:cxn>
                <a:cxn ang="0">
                  <a:pos x="300" y="601"/>
                </a:cxn>
                <a:cxn ang="0">
                  <a:pos x="327" y="589"/>
                </a:cxn>
                <a:cxn ang="0">
                  <a:pos x="355" y="585"/>
                </a:cxn>
                <a:cxn ang="0">
                  <a:pos x="378" y="597"/>
                </a:cxn>
                <a:cxn ang="0">
                  <a:pos x="395" y="639"/>
                </a:cxn>
                <a:cxn ang="0">
                  <a:pos x="407" y="682"/>
                </a:cxn>
                <a:cxn ang="0">
                  <a:pos x="424" y="695"/>
                </a:cxn>
                <a:cxn ang="0">
                  <a:pos x="451" y="692"/>
                </a:cxn>
                <a:cxn ang="0">
                  <a:pos x="465" y="696"/>
                </a:cxn>
                <a:cxn ang="0">
                  <a:pos x="489" y="712"/>
                </a:cxn>
                <a:cxn ang="0">
                  <a:pos x="512" y="807"/>
                </a:cxn>
                <a:cxn ang="0">
                  <a:pos x="539" y="870"/>
                </a:cxn>
                <a:cxn ang="0">
                  <a:pos x="584" y="899"/>
                </a:cxn>
                <a:cxn ang="0">
                  <a:pos x="667" y="905"/>
                </a:cxn>
                <a:cxn ang="0">
                  <a:pos x="738" y="868"/>
                </a:cxn>
                <a:cxn ang="0">
                  <a:pos x="756" y="833"/>
                </a:cxn>
                <a:cxn ang="0">
                  <a:pos x="748" y="782"/>
                </a:cxn>
                <a:cxn ang="0">
                  <a:pos x="770" y="750"/>
                </a:cxn>
                <a:cxn ang="0">
                  <a:pos x="873" y="677"/>
                </a:cxn>
                <a:cxn ang="0">
                  <a:pos x="1001" y="613"/>
                </a:cxn>
                <a:cxn ang="0">
                  <a:pos x="969" y="582"/>
                </a:cxn>
                <a:cxn ang="0">
                  <a:pos x="876" y="470"/>
                </a:cxn>
                <a:cxn ang="0">
                  <a:pos x="826" y="450"/>
                </a:cxn>
                <a:cxn ang="0">
                  <a:pos x="817" y="493"/>
                </a:cxn>
                <a:cxn ang="0">
                  <a:pos x="778" y="492"/>
                </a:cxn>
                <a:cxn ang="0">
                  <a:pos x="710" y="473"/>
                </a:cxn>
                <a:cxn ang="0">
                  <a:pos x="654" y="440"/>
                </a:cxn>
                <a:cxn ang="0">
                  <a:pos x="626" y="379"/>
                </a:cxn>
                <a:cxn ang="0">
                  <a:pos x="608" y="294"/>
                </a:cxn>
                <a:cxn ang="0">
                  <a:pos x="549" y="164"/>
                </a:cxn>
                <a:cxn ang="0">
                  <a:pos x="523" y="79"/>
                </a:cxn>
                <a:cxn ang="0">
                  <a:pos x="512" y="24"/>
                </a:cxn>
              </a:cxnLst>
              <a:rect l="0" t="0" r="r" b="b"/>
              <a:pathLst>
                <a:path w="1001" h="907">
                  <a:moveTo>
                    <a:pt x="512" y="24"/>
                  </a:moveTo>
                  <a:lnTo>
                    <a:pt x="486" y="23"/>
                  </a:lnTo>
                  <a:lnTo>
                    <a:pt x="461" y="23"/>
                  </a:lnTo>
                  <a:lnTo>
                    <a:pt x="437" y="21"/>
                  </a:lnTo>
                  <a:lnTo>
                    <a:pt x="415" y="19"/>
                  </a:lnTo>
                  <a:lnTo>
                    <a:pt x="392" y="16"/>
                  </a:lnTo>
                  <a:lnTo>
                    <a:pt x="370" y="12"/>
                  </a:lnTo>
                  <a:lnTo>
                    <a:pt x="350" y="6"/>
                  </a:lnTo>
                  <a:lnTo>
                    <a:pt x="330" y="0"/>
                  </a:lnTo>
                  <a:lnTo>
                    <a:pt x="316" y="40"/>
                  </a:lnTo>
                  <a:lnTo>
                    <a:pt x="302" y="80"/>
                  </a:lnTo>
                  <a:lnTo>
                    <a:pt x="297" y="99"/>
                  </a:lnTo>
                  <a:lnTo>
                    <a:pt x="292" y="117"/>
                  </a:lnTo>
                  <a:lnTo>
                    <a:pt x="289" y="136"/>
                  </a:lnTo>
                  <a:lnTo>
                    <a:pt x="288" y="153"/>
                  </a:lnTo>
                  <a:lnTo>
                    <a:pt x="287" y="160"/>
                  </a:lnTo>
                  <a:lnTo>
                    <a:pt x="286" y="167"/>
                  </a:lnTo>
                  <a:lnTo>
                    <a:pt x="287" y="173"/>
                  </a:lnTo>
                  <a:lnTo>
                    <a:pt x="287" y="180"/>
                  </a:lnTo>
                  <a:lnTo>
                    <a:pt x="290" y="191"/>
                  </a:lnTo>
                  <a:lnTo>
                    <a:pt x="294" y="202"/>
                  </a:lnTo>
                  <a:lnTo>
                    <a:pt x="308" y="222"/>
                  </a:lnTo>
                  <a:lnTo>
                    <a:pt x="323" y="241"/>
                  </a:lnTo>
                  <a:lnTo>
                    <a:pt x="331" y="251"/>
                  </a:lnTo>
                  <a:lnTo>
                    <a:pt x="337" y="262"/>
                  </a:lnTo>
                  <a:lnTo>
                    <a:pt x="342" y="272"/>
                  </a:lnTo>
                  <a:lnTo>
                    <a:pt x="345" y="284"/>
                  </a:lnTo>
                  <a:lnTo>
                    <a:pt x="347" y="289"/>
                  </a:lnTo>
                  <a:lnTo>
                    <a:pt x="347" y="296"/>
                  </a:lnTo>
                  <a:lnTo>
                    <a:pt x="347" y="303"/>
                  </a:lnTo>
                  <a:lnTo>
                    <a:pt x="347" y="309"/>
                  </a:lnTo>
                  <a:lnTo>
                    <a:pt x="344" y="317"/>
                  </a:lnTo>
                  <a:lnTo>
                    <a:pt x="342" y="325"/>
                  </a:lnTo>
                  <a:lnTo>
                    <a:pt x="339" y="333"/>
                  </a:lnTo>
                  <a:lnTo>
                    <a:pt x="336" y="342"/>
                  </a:lnTo>
                  <a:lnTo>
                    <a:pt x="332" y="349"/>
                  </a:lnTo>
                  <a:lnTo>
                    <a:pt x="328" y="354"/>
                  </a:lnTo>
                  <a:lnTo>
                    <a:pt x="325" y="357"/>
                  </a:lnTo>
                  <a:lnTo>
                    <a:pt x="322" y="360"/>
                  </a:lnTo>
                  <a:lnTo>
                    <a:pt x="319" y="363"/>
                  </a:lnTo>
                  <a:lnTo>
                    <a:pt x="316" y="363"/>
                  </a:lnTo>
                  <a:lnTo>
                    <a:pt x="314" y="363"/>
                  </a:lnTo>
                  <a:lnTo>
                    <a:pt x="311" y="362"/>
                  </a:lnTo>
                  <a:lnTo>
                    <a:pt x="307" y="357"/>
                  </a:lnTo>
                  <a:lnTo>
                    <a:pt x="303" y="350"/>
                  </a:lnTo>
                  <a:lnTo>
                    <a:pt x="300" y="339"/>
                  </a:lnTo>
                  <a:lnTo>
                    <a:pt x="297" y="327"/>
                  </a:lnTo>
                  <a:lnTo>
                    <a:pt x="290" y="301"/>
                  </a:lnTo>
                  <a:lnTo>
                    <a:pt x="285" y="273"/>
                  </a:lnTo>
                  <a:lnTo>
                    <a:pt x="282" y="260"/>
                  </a:lnTo>
                  <a:lnTo>
                    <a:pt x="278" y="248"/>
                  </a:lnTo>
                  <a:lnTo>
                    <a:pt x="275" y="238"/>
                  </a:lnTo>
                  <a:lnTo>
                    <a:pt x="271" y="230"/>
                  </a:lnTo>
                  <a:lnTo>
                    <a:pt x="252" y="222"/>
                  </a:lnTo>
                  <a:lnTo>
                    <a:pt x="235" y="216"/>
                  </a:lnTo>
                  <a:lnTo>
                    <a:pt x="220" y="212"/>
                  </a:lnTo>
                  <a:lnTo>
                    <a:pt x="207" y="208"/>
                  </a:lnTo>
                  <a:lnTo>
                    <a:pt x="195" y="205"/>
                  </a:lnTo>
                  <a:lnTo>
                    <a:pt x="186" y="202"/>
                  </a:lnTo>
                  <a:lnTo>
                    <a:pt x="177" y="199"/>
                  </a:lnTo>
                  <a:lnTo>
                    <a:pt x="171" y="194"/>
                  </a:lnTo>
                  <a:lnTo>
                    <a:pt x="159" y="185"/>
                  </a:lnTo>
                  <a:lnTo>
                    <a:pt x="149" y="179"/>
                  </a:lnTo>
                  <a:lnTo>
                    <a:pt x="139" y="174"/>
                  </a:lnTo>
                  <a:lnTo>
                    <a:pt x="131" y="171"/>
                  </a:lnTo>
                  <a:lnTo>
                    <a:pt x="123" y="171"/>
                  </a:lnTo>
                  <a:lnTo>
                    <a:pt x="117" y="172"/>
                  </a:lnTo>
                  <a:lnTo>
                    <a:pt x="111" y="174"/>
                  </a:lnTo>
                  <a:lnTo>
                    <a:pt x="106" y="177"/>
                  </a:lnTo>
                  <a:lnTo>
                    <a:pt x="97" y="184"/>
                  </a:lnTo>
                  <a:lnTo>
                    <a:pt x="89" y="191"/>
                  </a:lnTo>
                  <a:lnTo>
                    <a:pt x="86" y="194"/>
                  </a:lnTo>
                  <a:lnTo>
                    <a:pt x="83" y="196"/>
                  </a:lnTo>
                  <a:lnTo>
                    <a:pt x="79" y="196"/>
                  </a:lnTo>
                  <a:lnTo>
                    <a:pt x="76" y="194"/>
                  </a:lnTo>
                  <a:lnTo>
                    <a:pt x="76" y="194"/>
                  </a:lnTo>
                  <a:lnTo>
                    <a:pt x="76" y="248"/>
                  </a:lnTo>
                  <a:lnTo>
                    <a:pt x="76" y="248"/>
                  </a:lnTo>
                  <a:lnTo>
                    <a:pt x="56" y="248"/>
                  </a:lnTo>
                  <a:lnTo>
                    <a:pt x="39" y="248"/>
                  </a:lnTo>
                  <a:lnTo>
                    <a:pt x="33" y="248"/>
                  </a:lnTo>
                  <a:lnTo>
                    <a:pt x="26" y="249"/>
                  </a:lnTo>
                  <a:lnTo>
                    <a:pt x="21" y="250"/>
                  </a:lnTo>
                  <a:lnTo>
                    <a:pt x="16" y="252"/>
                  </a:lnTo>
                  <a:lnTo>
                    <a:pt x="11" y="255"/>
                  </a:lnTo>
                  <a:lnTo>
                    <a:pt x="8" y="258"/>
                  </a:lnTo>
                  <a:lnTo>
                    <a:pt x="6" y="263"/>
                  </a:lnTo>
                  <a:lnTo>
                    <a:pt x="3" y="268"/>
                  </a:lnTo>
                  <a:lnTo>
                    <a:pt x="2" y="274"/>
                  </a:lnTo>
                  <a:lnTo>
                    <a:pt x="1" y="282"/>
                  </a:lnTo>
                  <a:lnTo>
                    <a:pt x="0" y="290"/>
                  </a:lnTo>
                  <a:lnTo>
                    <a:pt x="0" y="301"/>
                  </a:lnTo>
                  <a:lnTo>
                    <a:pt x="0" y="312"/>
                  </a:lnTo>
                  <a:lnTo>
                    <a:pt x="2" y="322"/>
                  </a:lnTo>
                  <a:lnTo>
                    <a:pt x="4" y="331"/>
                  </a:lnTo>
                  <a:lnTo>
                    <a:pt x="6" y="338"/>
                  </a:lnTo>
                  <a:lnTo>
                    <a:pt x="12" y="351"/>
                  </a:lnTo>
                  <a:lnTo>
                    <a:pt x="20" y="362"/>
                  </a:lnTo>
                  <a:lnTo>
                    <a:pt x="27" y="372"/>
                  </a:lnTo>
                  <a:lnTo>
                    <a:pt x="35" y="384"/>
                  </a:lnTo>
                  <a:lnTo>
                    <a:pt x="37" y="391"/>
                  </a:lnTo>
                  <a:lnTo>
                    <a:pt x="39" y="399"/>
                  </a:lnTo>
                  <a:lnTo>
                    <a:pt x="40" y="408"/>
                  </a:lnTo>
                  <a:lnTo>
                    <a:pt x="41" y="419"/>
                  </a:lnTo>
                  <a:lnTo>
                    <a:pt x="40" y="431"/>
                  </a:lnTo>
                  <a:lnTo>
                    <a:pt x="38" y="442"/>
                  </a:lnTo>
                  <a:lnTo>
                    <a:pt x="35" y="453"/>
                  </a:lnTo>
                  <a:lnTo>
                    <a:pt x="32" y="463"/>
                  </a:lnTo>
                  <a:lnTo>
                    <a:pt x="28" y="472"/>
                  </a:lnTo>
                  <a:lnTo>
                    <a:pt x="26" y="483"/>
                  </a:lnTo>
                  <a:lnTo>
                    <a:pt x="24" y="495"/>
                  </a:lnTo>
                  <a:lnTo>
                    <a:pt x="23" y="507"/>
                  </a:lnTo>
                  <a:lnTo>
                    <a:pt x="23" y="518"/>
                  </a:lnTo>
                  <a:lnTo>
                    <a:pt x="23" y="530"/>
                  </a:lnTo>
                  <a:lnTo>
                    <a:pt x="24" y="540"/>
                  </a:lnTo>
                  <a:lnTo>
                    <a:pt x="26" y="550"/>
                  </a:lnTo>
                  <a:lnTo>
                    <a:pt x="29" y="558"/>
                  </a:lnTo>
                  <a:lnTo>
                    <a:pt x="33" y="566"/>
                  </a:lnTo>
                  <a:lnTo>
                    <a:pt x="36" y="568"/>
                  </a:lnTo>
                  <a:lnTo>
                    <a:pt x="39" y="570"/>
                  </a:lnTo>
                  <a:lnTo>
                    <a:pt x="42" y="571"/>
                  </a:lnTo>
                  <a:lnTo>
                    <a:pt x="47" y="571"/>
                  </a:lnTo>
                  <a:lnTo>
                    <a:pt x="51" y="571"/>
                  </a:lnTo>
                  <a:lnTo>
                    <a:pt x="55" y="570"/>
                  </a:lnTo>
                  <a:lnTo>
                    <a:pt x="59" y="568"/>
                  </a:lnTo>
                  <a:lnTo>
                    <a:pt x="62" y="566"/>
                  </a:lnTo>
                  <a:lnTo>
                    <a:pt x="69" y="560"/>
                  </a:lnTo>
                  <a:lnTo>
                    <a:pt x="75" y="554"/>
                  </a:lnTo>
                  <a:lnTo>
                    <a:pt x="82" y="548"/>
                  </a:lnTo>
                  <a:lnTo>
                    <a:pt x="87" y="541"/>
                  </a:lnTo>
                  <a:lnTo>
                    <a:pt x="90" y="539"/>
                  </a:lnTo>
                  <a:lnTo>
                    <a:pt x="93" y="538"/>
                  </a:lnTo>
                  <a:lnTo>
                    <a:pt x="97" y="537"/>
                  </a:lnTo>
                  <a:lnTo>
                    <a:pt x="100" y="536"/>
                  </a:lnTo>
                  <a:lnTo>
                    <a:pt x="105" y="536"/>
                  </a:lnTo>
                  <a:lnTo>
                    <a:pt x="109" y="537"/>
                  </a:lnTo>
                  <a:lnTo>
                    <a:pt x="112" y="538"/>
                  </a:lnTo>
                  <a:lnTo>
                    <a:pt x="116" y="540"/>
                  </a:lnTo>
                  <a:lnTo>
                    <a:pt x="121" y="545"/>
                  </a:lnTo>
                  <a:lnTo>
                    <a:pt x="124" y="549"/>
                  </a:lnTo>
                  <a:lnTo>
                    <a:pt x="126" y="554"/>
                  </a:lnTo>
                  <a:lnTo>
                    <a:pt x="128" y="558"/>
                  </a:lnTo>
                  <a:lnTo>
                    <a:pt x="132" y="563"/>
                  </a:lnTo>
                  <a:lnTo>
                    <a:pt x="135" y="566"/>
                  </a:lnTo>
                  <a:lnTo>
                    <a:pt x="149" y="569"/>
                  </a:lnTo>
                  <a:lnTo>
                    <a:pt x="161" y="570"/>
                  </a:lnTo>
                  <a:lnTo>
                    <a:pt x="175" y="570"/>
                  </a:lnTo>
                  <a:lnTo>
                    <a:pt x="188" y="569"/>
                  </a:lnTo>
                  <a:lnTo>
                    <a:pt x="202" y="568"/>
                  </a:lnTo>
                  <a:lnTo>
                    <a:pt x="215" y="567"/>
                  </a:lnTo>
                  <a:lnTo>
                    <a:pt x="227" y="568"/>
                  </a:lnTo>
                  <a:lnTo>
                    <a:pt x="241" y="571"/>
                  </a:lnTo>
                  <a:lnTo>
                    <a:pt x="248" y="574"/>
                  </a:lnTo>
                  <a:lnTo>
                    <a:pt x="254" y="579"/>
                  </a:lnTo>
                  <a:lnTo>
                    <a:pt x="259" y="584"/>
                  </a:lnTo>
                  <a:lnTo>
                    <a:pt x="266" y="588"/>
                  </a:lnTo>
                  <a:lnTo>
                    <a:pt x="273" y="593"/>
                  </a:lnTo>
                  <a:lnTo>
                    <a:pt x="281" y="598"/>
                  </a:lnTo>
                  <a:lnTo>
                    <a:pt x="290" y="600"/>
                  </a:lnTo>
                  <a:lnTo>
                    <a:pt x="300" y="601"/>
                  </a:lnTo>
                  <a:lnTo>
                    <a:pt x="306" y="600"/>
                  </a:lnTo>
                  <a:lnTo>
                    <a:pt x="312" y="599"/>
                  </a:lnTo>
                  <a:lnTo>
                    <a:pt x="318" y="596"/>
                  </a:lnTo>
                  <a:lnTo>
                    <a:pt x="323" y="592"/>
                  </a:lnTo>
                  <a:lnTo>
                    <a:pt x="327" y="589"/>
                  </a:lnTo>
                  <a:lnTo>
                    <a:pt x="333" y="586"/>
                  </a:lnTo>
                  <a:lnTo>
                    <a:pt x="337" y="584"/>
                  </a:lnTo>
                  <a:lnTo>
                    <a:pt x="341" y="584"/>
                  </a:lnTo>
                  <a:lnTo>
                    <a:pt x="349" y="584"/>
                  </a:lnTo>
                  <a:lnTo>
                    <a:pt x="355" y="585"/>
                  </a:lnTo>
                  <a:lnTo>
                    <a:pt x="361" y="586"/>
                  </a:lnTo>
                  <a:lnTo>
                    <a:pt x="367" y="588"/>
                  </a:lnTo>
                  <a:lnTo>
                    <a:pt x="371" y="590"/>
                  </a:lnTo>
                  <a:lnTo>
                    <a:pt x="375" y="593"/>
                  </a:lnTo>
                  <a:lnTo>
                    <a:pt x="378" y="597"/>
                  </a:lnTo>
                  <a:lnTo>
                    <a:pt x="382" y="601"/>
                  </a:lnTo>
                  <a:lnTo>
                    <a:pt x="387" y="609"/>
                  </a:lnTo>
                  <a:lnTo>
                    <a:pt x="390" y="619"/>
                  </a:lnTo>
                  <a:lnTo>
                    <a:pt x="393" y="629"/>
                  </a:lnTo>
                  <a:lnTo>
                    <a:pt x="395" y="639"/>
                  </a:lnTo>
                  <a:lnTo>
                    <a:pt x="397" y="650"/>
                  </a:lnTo>
                  <a:lnTo>
                    <a:pt x="399" y="659"/>
                  </a:lnTo>
                  <a:lnTo>
                    <a:pt x="402" y="669"/>
                  </a:lnTo>
                  <a:lnTo>
                    <a:pt x="405" y="677"/>
                  </a:lnTo>
                  <a:lnTo>
                    <a:pt x="407" y="682"/>
                  </a:lnTo>
                  <a:lnTo>
                    <a:pt x="409" y="685"/>
                  </a:lnTo>
                  <a:lnTo>
                    <a:pt x="412" y="688"/>
                  </a:lnTo>
                  <a:lnTo>
                    <a:pt x="417" y="690"/>
                  </a:lnTo>
                  <a:lnTo>
                    <a:pt x="420" y="692"/>
                  </a:lnTo>
                  <a:lnTo>
                    <a:pt x="424" y="695"/>
                  </a:lnTo>
                  <a:lnTo>
                    <a:pt x="430" y="695"/>
                  </a:lnTo>
                  <a:lnTo>
                    <a:pt x="436" y="696"/>
                  </a:lnTo>
                  <a:lnTo>
                    <a:pt x="442" y="695"/>
                  </a:lnTo>
                  <a:lnTo>
                    <a:pt x="448" y="693"/>
                  </a:lnTo>
                  <a:lnTo>
                    <a:pt x="451" y="692"/>
                  </a:lnTo>
                  <a:lnTo>
                    <a:pt x="453" y="691"/>
                  </a:lnTo>
                  <a:lnTo>
                    <a:pt x="454" y="690"/>
                  </a:lnTo>
                  <a:lnTo>
                    <a:pt x="456" y="690"/>
                  </a:lnTo>
                  <a:lnTo>
                    <a:pt x="459" y="692"/>
                  </a:lnTo>
                  <a:lnTo>
                    <a:pt x="465" y="696"/>
                  </a:lnTo>
                  <a:lnTo>
                    <a:pt x="471" y="696"/>
                  </a:lnTo>
                  <a:lnTo>
                    <a:pt x="476" y="698"/>
                  </a:lnTo>
                  <a:lnTo>
                    <a:pt x="482" y="702"/>
                  </a:lnTo>
                  <a:lnTo>
                    <a:pt x="486" y="706"/>
                  </a:lnTo>
                  <a:lnTo>
                    <a:pt x="489" y="712"/>
                  </a:lnTo>
                  <a:lnTo>
                    <a:pt x="492" y="718"/>
                  </a:lnTo>
                  <a:lnTo>
                    <a:pt x="495" y="725"/>
                  </a:lnTo>
                  <a:lnTo>
                    <a:pt x="498" y="734"/>
                  </a:lnTo>
                  <a:lnTo>
                    <a:pt x="505" y="770"/>
                  </a:lnTo>
                  <a:lnTo>
                    <a:pt x="512" y="807"/>
                  </a:lnTo>
                  <a:lnTo>
                    <a:pt x="516" y="823"/>
                  </a:lnTo>
                  <a:lnTo>
                    <a:pt x="520" y="837"/>
                  </a:lnTo>
                  <a:lnTo>
                    <a:pt x="525" y="849"/>
                  </a:lnTo>
                  <a:lnTo>
                    <a:pt x="532" y="860"/>
                  </a:lnTo>
                  <a:lnTo>
                    <a:pt x="539" y="870"/>
                  </a:lnTo>
                  <a:lnTo>
                    <a:pt x="547" y="877"/>
                  </a:lnTo>
                  <a:lnTo>
                    <a:pt x="555" y="885"/>
                  </a:lnTo>
                  <a:lnTo>
                    <a:pt x="564" y="890"/>
                  </a:lnTo>
                  <a:lnTo>
                    <a:pt x="573" y="896"/>
                  </a:lnTo>
                  <a:lnTo>
                    <a:pt x="584" y="899"/>
                  </a:lnTo>
                  <a:lnTo>
                    <a:pt x="594" y="902"/>
                  </a:lnTo>
                  <a:lnTo>
                    <a:pt x="606" y="904"/>
                  </a:lnTo>
                  <a:lnTo>
                    <a:pt x="632" y="906"/>
                  </a:lnTo>
                  <a:lnTo>
                    <a:pt x="659" y="907"/>
                  </a:lnTo>
                  <a:lnTo>
                    <a:pt x="667" y="905"/>
                  </a:lnTo>
                  <a:lnTo>
                    <a:pt x="678" y="901"/>
                  </a:lnTo>
                  <a:lnTo>
                    <a:pt x="692" y="893"/>
                  </a:lnTo>
                  <a:lnTo>
                    <a:pt x="708" y="885"/>
                  </a:lnTo>
                  <a:lnTo>
                    <a:pt x="724" y="876"/>
                  </a:lnTo>
                  <a:lnTo>
                    <a:pt x="738" y="868"/>
                  </a:lnTo>
                  <a:lnTo>
                    <a:pt x="749" y="859"/>
                  </a:lnTo>
                  <a:lnTo>
                    <a:pt x="754" y="854"/>
                  </a:lnTo>
                  <a:lnTo>
                    <a:pt x="755" y="847"/>
                  </a:lnTo>
                  <a:lnTo>
                    <a:pt x="756" y="839"/>
                  </a:lnTo>
                  <a:lnTo>
                    <a:pt x="756" y="833"/>
                  </a:lnTo>
                  <a:lnTo>
                    <a:pt x="755" y="826"/>
                  </a:lnTo>
                  <a:lnTo>
                    <a:pt x="753" y="814"/>
                  </a:lnTo>
                  <a:lnTo>
                    <a:pt x="750" y="803"/>
                  </a:lnTo>
                  <a:lnTo>
                    <a:pt x="748" y="792"/>
                  </a:lnTo>
                  <a:lnTo>
                    <a:pt x="748" y="782"/>
                  </a:lnTo>
                  <a:lnTo>
                    <a:pt x="749" y="776"/>
                  </a:lnTo>
                  <a:lnTo>
                    <a:pt x="751" y="771"/>
                  </a:lnTo>
                  <a:lnTo>
                    <a:pt x="755" y="766"/>
                  </a:lnTo>
                  <a:lnTo>
                    <a:pt x="759" y="760"/>
                  </a:lnTo>
                  <a:lnTo>
                    <a:pt x="770" y="750"/>
                  </a:lnTo>
                  <a:lnTo>
                    <a:pt x="782" y="739"/>
                  </a:lnTo>
                  <a:lnTo>
                    <a:pt x="795" y="730"/>
                  </a:lnTo>
                  <a:lnTo>
                    <a:pt x="809" y="719"/>
                  </a:lnTo>
                  <a:lnTo>
                    <a:pt x="840" y="698"/>
                  </a:lnTo>
                  <a:lnTo>
                    <a:pt x="873" y="677"/>
                  </a:lnTo>
                  <a:lnTo>
                    <a:pt x="907" y="658"/>
                  </a:lnTo>
                  <a:lnTo>
                    <a:pt x="941" y="640"/>
                  </a:lnTo>
                  <a:lnTo>
                    <a:pt x="972" y="625"/>
                  </a:lnTo>
                  <a:lnTo>
                    <a:pt x="1001" y="613"/>
                  </a:lnTo>
                  <a:lnTo>
                    <a:pt x="1001" y="613"/>
                  </a:lnTo>
                  <a:lnTo>
                    <a:pt x="1001" y="613"/>
                  </a:lnTo>
                  <a:lnTo>
                    <a:pt x="1001" y="613"/>
                  </a:lnTo>
                  <a:lnTo>
                    <a:pt x="990" y="603"/>
                  </a:lnTo>
                  <a:lnTo>
                    <a:pt x="980" y="593"/>
                  </a:lnTo>
                  <a:lnTo>
                    <a:pt x="969" y="582"/>
                  </a:lnTo>
                  <a:lnTo>
                    <a:pt x="958" y="570"/>
                  </a:lnTo>
                  <a:lnTo>
                    <a:pt x="938" y="546"/>
                  </a:lnTo>
                  <a:lnTo>
                    <a:pt x="918" y="519"/>
                  </a:lnTo>
                  <a:lnTo>
                    <a:pt x="898" y="493"/>
                  </a:lnTo>
                  <a:lnTo>
                    <a:pt x="876" y="470"/>
                  </a:lnTo>
                  <a:lnTo>
                    <a:pt x="865" y="458"/>
                  </a:lnTo>
                  <a:lnTo>
                    <a:pt x="854" y="448"/>
                  </a:lnTo>
                  <a:lnTo>
                    <a:pt x="842" y="438"/>
                  </a:lnTo>
                  <a:lnTo>
                    <a:pt x="831" y="431"/>
                  </a:lnTo>
                  <a:lnTo>
                    <a:pt x="826" y="450"/>
                  </a:lnTo>
                  <a:lnTo>
                    <a:pt x="823" y="471"/>
                  </a:lnTo>
                  <a:lnTo>
                    <a:pt x="822" y="481"/>
                  </a:lnTo>
                  <a:lnTo>
                    <a:pt x="819" y="488"/>
                  </a:lnTo>
                  <a:lnTo>
                    <a:pt x="818" y="491"/>
                  </a:lnTo>
                  <a:lnTo>
                    <a:pt x="817" y="493"/>
                  </a:lnTo>
                  <a:lnTo>
                    <a:pt x="815" y="495"/>
                  </a:lnTo>
                  <a:lnTo>
                    <a:pt x="813" y="495"/>
                  </a:lnTo>
                  <a:lnTo>
                    <a:pt x="802" y="495"/>
                  </a:lnTo>
                  <a:lnTo>
                    <a:pt x="790" y="493"/>
                  </a:lnTo>
                  <a:lnTo>
                    <a:pt x="778" y="492"/>
                  </a:lnTo>
                  <a:lnTo>
                    <a:pt x="765" y="489"/>
                  </a:lnTo>
                  <a:lnTo>
                    <a:pt x="752" y="487"/>
                  </a:lnTo>
                  <a:lnTo>
                    <a:pt x="738" y="483"/>
                  </a:lnTo>
                  <a:lnTo>
                    <a:pt x="724" y="479"/>
                  </a:lnTo>
                  <a:lnTo>
                    <a:pt x="710" y="473"/>
                  </a:lnTo>
                  <a:lnTo>
                    <a:pt x="698" y="468"/>
                  </a:lnTo>
                  <a:lnTo>
                    <a:pt x="686" y="462"/>
                  </a:lnTo>
                  <a:lnTo>
                    <a:pt x="674" y="455"/>
                  </a:lnTo>
                  <a:lnTo>
                    <a:pt x="664" y="448"/>
                  </a:lnTo>
                  <a:lnTo>
                    <a:pt x="654" y="440"/>
                  </a:lnTo>
                  <a:lnTo>
                    <a:pt x="647" y="432"/>
                  </a:lnTo>
                  <a:lnTo>
                    <a:pt x="640" y="422"/>
                  </a:lnTo>
                  <a:lnTo>
                    <a:pt x="636" y="413"/>
                  </a:lnTo>
                  <a:lnTo>
                    <a:pt x="631" y="396"/>
                  </a:lnTo>
                  <a:lnTo>
                    <a:pt x="626" y="379"/>
                  </a:lnTo>
                  <a:lnTo>
                    <a:pt x="623" y="362"/>
                  </a:lnTo>
                  <a:lnTo>
                    <a:pt x="620" y="344"/>
                  </a:lnTo>
                  <a:lnTo>
                    <a:pt x="617" y="329"/>
                  </a:lnTo>
                  <a:lnTo>
                    <a:pt x="614" y="312"/>
                  </a:lnTo>
                  <a:lnTo>
                    <a:pt x="608" y="294"/>
                  </a:lnTo>
                  <a:lnTo>
                    <a:pt x="601" y="277"/>
                  </a:lnTo>
                  <a:lnTo>
                    <a:pt x="588" y="252"/>
                  </a:lnTo>
                  <a:lnTo>
                    <a:pt x="575" y="224"/>
                  </a:lnTo>
                  <a:lnTo>
                    <a:pt x="561" y="194"/>
                  </a:lnTo>
                  <a:lnTo>
                    <a:pt x="549" y="164"/>
                  </a:lnTo>
                  <a:lnTo>
                    <a:pt x="542" y="148"/>
                  </a:lnTo>
                  <a:lnTo>
                    <a:pt x="536" y="131"/>
                  </a:lnTo>
                  <a:lnTo>
                    <a:pt x="532" y="114"/>
                  </a:lnTo>
                  <a:lnTo>
                    <a:pt x="526" y="97"/>
                  </a:lnTo>
                  <a:lnTo>
                    <a:pt x="523" y="79"/>
                  </a:lnTo>
                  <a:lnTo>
                    <a:pt x="520" y="60"/>
                  </a:lnTo>
                  <a:lnTo>
                    <a:pt x="519" y="42"/>
                  </a:lnTo>
                  <a:lnTo>
                    <a:pt x="518" y="24"/>
                  </a:lnTo>
                  <a:lnTo>
                    <a:pt x="518" y="24"/>
                  </a:lnTo>
                  <a:lnTo>
                    <a:pt x="512" y="24"/>
                  </a:lnTo>
                  <a:lnTo>
                    <a:pt x="512" y="24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625476" y="3136910"/>
              <a:ext cx="290513" cy="461964"/>
            </a:xfrm>
            <a:custGeom>
              <a:avLst/>
              <a:gdLst/>
              <a:ahLst/>
              <a:cxnLst>
                <a:cxn ang="0">
                  <a:pos x="395" y="21"/>
                </a:cxn>
                <a:cxn ang="0">
                  <a:pos x="357" y="60"/>
                </a:cxn>
                <a:cxn ang="0">
                  <a:pos x="318" y="93"/>
                </a:cxn>
                <a:cxn ang="0">
                  <a:pos x="296" y="125"/>
                </a:cxn>
                <a:cxn ang="0">
                  <a:pos x="279" y="164"/>
                </a:cxn>
                <a:cxn ang="0">
                  <a:pos x="258" y="187"/>
                </a:cxn>
                <a:cxn ang="0">
                  <a:pos x="224" y="187"/>
                </a:cxn>
                <a:cxn ang="0">
                  <a:pos x="186" y="190"/>
                </a:cxn>
                <a:cxn ang="0">
                  <a:pos x="168" y="205"/>
                </a:cxn>
                <a:cxn ang="0">
                  <a:pos x="165" y="226"/>
                </a:cxn>
                <a:cxn ang="0">
                  <a:pos x="175" y="263"/>
                </a:cxn>
                <a:cxn ang="0">
                  <a:pos x="177" y="289"/>
                </a:cxn>
                <a:cxn ang="0">
                  <a:pos x="107" y="318"/>
                </a:cxn>
                <a:cxn ang="0">
                  <a:pos x="82" y="351"/>
                </a:cxn>
                <a:cxn ang="0">
                  <a:pos x="56" y="436"/>
                </a:cxn>
                <a:cxn ang="0">
                  <a:pos x="42" y="472"/>
                </a:cxn>
                <a:cxn ang="0">
                  <a:pos x="16" y="496"/>
                </a:cxn>
                <a:cxn ang="0">
                  <a:pos x="1" y="518"/>
                </a:cxn>
                <a:cxn ang="0">
                  <a:pos x="2" y="550"/>
                </a:cxn>
                <a:cxn ang="0">
                  <a:pos x="27" y="590"/>
                </a:cxn>
                <a:cxn ang="0">
                  <a:pos x="51" y="623"/>
                </a:cxn>
                <a:cxn ang="0">
                  <a:pos x="51" y="646"/>
                </a:cxn>
                <a:cxn ang="0">
                  <a:pos x="32" y="668"/>
                </a:cxn>
                <a:cxn ang="0">
                  <a:pos x="14" y="691"/>
                </a:cxn>
                <a:cxn ang="0">
                  <a:pos x="16" y="707"/>
                </a:cxn>
                <a:cxn ang="0">
                  <a:pos x="57" y="729"/>
                </a:cxn>
                <a:cxn ang="0">
                  <a:pos x="100" y="757"/>
                </a:cxn>
                <a:cxn ang="0">
                  <a:pos x="112" y="796"/>
                </a:cxn>
                <a:cxn ang="0">
                  <a:pos x="118" y="840"/>
                </a:cxn>
                <a:cxn ang="0">
                  <a:pos x="130" y="858"/>
                </a:cxn>
                <a:cxn ang="0">
                  <a:pos x="171" y="843"/>
                </a:cxn>
                <a:cxn ang="0">
                  <a:pos x="186" y="858"/>
                </a:cxn>
                <a:cxn ang="0">
                  <a:pos x="200" y="871"/>
                </a:cxn>
                <a:cxn ang="0">
                  <a:pos x="219" y="870"/>
                </a:cxn>
                <a:cxn ang="0">
                  <a:pos x="274" y="836"/>
                </a:cxn>
                <a:cxn ang="0">
                  <a:pos x="305" y="805"/>
                </a:cxn>
                <a:cxn ang="0">
                  <a:pos x="318" y="778"/>
                </a:cxn>
                <a:cxn ang="0">
                  <a:pos x="318" y="737"/>
                </a:cxn>
                <a:cxn ang="0">
                  <a:pos x="325" y="697"/>
                </a:cxn>
                <a:cxn ang="0">
                  <a:pos x="354" y="646"/>
                </a:cxn>
                <a:cxn ang="0">
                  <a:pos x="372" y="648"/>
                </a:cxn>
                <a:cxn ang="0">
                  <a:pos x="372" y="607"/>
                </a:cxn>
                <a:cxn ang="0">
                  <a:pos x="377" y="587"/>
                </a:cxn>
                <a:cxn ang="0">
                  <a:pos x="436" y="524"/>
                </a:cxn>
                <a:cxn ang="0">
                  <a:pos x="480" y="480"/>
                </a:cxn>
                <a:cxn ang="0">
                  <a:pos x="499" y="447"/>
                </a:cxn>
                <a:cxn ang="0">
                  <a:pos x="497" y="421"/>
                </a:cxn>
                <a:cxn ang="0">
                  <a:pos x="481" y="391"/>
                </a:cxn>
                <a:cxn ang="0">
                  <a:pos x="480" y="338"/>
                </a:cxn>
                <a:cxn ang="0">
                  <a:pos x="491" y="316"/>
                </a:cxn>
                <a:cxn ang="0">
                  <a:pos x="510" y="305"/>
                </a:cxn>
                <a:cxn ang="0">
                  <a:pos x="536" y="300"/>
                </a:cxn>
                <a:cxn ang="0">
                  <a:pos x="531" y="277"/>
                </a:cxn>
                <a:cxn ang="0">
                  <a:pos x="533" y="224"/>
                </a:cxn>
                <a:cxn ang="0">
                  <a:pos x="545" y="183"/>
                </a:cxn>
                <a:cxn ang="0">
                  <a:pos x="546" y="140"/>
                </a:cxn>
                <a:cxn ang="0">
                  <a:pos x="527" y="103"/>
                </a:cxn>
                <a:cxn ang="0">
                  <a:pos x="509" y="63"/>
                </a:cxn>
                <a:cxn ang="0">
                  <a:pos x="508" y="14"/>
                </a:cxn>
                <a:cxn ang="0">
                  <a:pos x="512" y="0"/>
                </a:cxn>
              </a:cxnLst>
              <a:rect l="0" t="0" r="r" b="b"/>
              <a:pathLst>
                <a:path w="548" h="872">
                  <a:moveTo>
                    <a:pt x="507" y="0"/>
                  </a:moveTo>
                  <a:lnTo>
                    <a:pt x="407" y="0"/>
                  </a:lnTo>
                  <a:lnTo>
                    <a:pt x="401" y="11"/>
                  </a:lnTo>
                  <a:lnTo>
                    <a:pt x="395" y="21"/>
                  </a:lnTo>
                  <a:lnTo>
                    <a:pt x="389" y="28"/>
                  </a:lnTo>
                  <a:lnTo>
                    <a:pt x="382" y="37"/>
                  </a:lnTo>
                  <a:lnTo>
                    <a:pt x="369" y="49"/>
                  </a:lnTo>
                  <a:lnTo>
                    <a:pt x="357" y="60"/>
                  </a:lnTo>
                  <a:lnTo>
                    <a:pt x="343" y="71"/>
                  </a:lnTo>
                  <a:lnTo>
                    <a:pt x="330" y="81"/>
                  </a:lnTo>
                  <a:lnTo>
                    <a:pt x="324" y="87"/>
                  </a:lnTo>
                  <a:lnTo>
                    <a:pt x="318" y="93"/>
                  </a:lnTo>
                  <a:lnTo>
                    <a:pt x="312" y="99"/>
                  </a:lnTo>
                  <a:lnTo>
                    <a:pt x="307" y="107"/>
                  </a:lnTo>
                  <a:lnTo>
                    <a:pt x="300" y="115"/>
                  </a:lnTo>
                  <a:lnTo>
                    <a:pt x="296" y="125"/>
                  </a:lnTo>
                  <a:lnTo>
                    <a:pt x="292" y="134"/>
                  </a:lnTo>
                  <a:lnTo>
                    <a:pt x="288" y="145"/>
                  </a:lnTo>
                  <a:lnTo>
                    <a:pt x="284" y="155"/>
                  </a:lnTo>
                  <a:lnTo>
                    <a:pt x="279" y="164"/>
                  </a:lnTo>
                  <a:lnTo>
                    <a:pt x="273" y="174"/>
                  </a:lnTo>
                  <a:lnTo>
                    <a:pt x="265" y="183"/>
                  </a:lnTo>
                  <a:lnTo>
                    <a:pt x="262" y="184"/>
                  </a:lnTo>
                  <a:lnTo>
                    <a:pt x="258" y="187"/>
                  </a:lnTo>
                  <a:lnTo>
                    <a:pt x="252" y="187"/>
                  </a:lnTo>
                  <a:lnTo>
                    <a:pt x="247" y="188"/>
                  </a:lnTo>
                  <a:lnTo>
                    <a:pt x="235" y="188"/>
                  </a:lnTo>
                  <a:lnTo>
                    <a:pt x="224" y="187"/>
                  </a:lnTo>
                  <a:lnTo>
                    <a:pt x="211" y="187"/>
                  </a:lnTo>
                  <a:lnTo>
                    <a:pt x="198" y="188"/>
                  </a:lnTo>
                  <a:lnTo>
                    <a:pt x="192" y="188"/>
                  </a:lnTo>
                  <a:lnTo>
                    <a:pt x="186" y="190"/>
                  </a:lnTo>
                  <a:lnTo>
                    <a:pt x="181" y="192"/>
                  </a:lnTo>
                  <a:lnTo>
                    <a:pt x="177" y="195"/>
                  </a:lnTo>
                  <a:lnTo>
                    <a:pt x="172" y="199"/>
                  </a:lnTo>
                  <a:lnTo>
                    <a:pt x="168" y="205"/>
                  </a:lnTo>
                  <a:lnTo>
                    <a:pt x="166" y="209"/>
                  </a:lnTo>
                  <a:lnTo>
                    <a:pt x="165" y="214"/>
                  </a:lnTo>
                  <a:lnTo>
                    <a:pt x="165" y="220"/>
                  </a:lnTo>
                  <a:lnTo>
                    <a:pt x="165" y="226"/>
                  </a:lnTo>
                  <a:lnTo>
                    <a:pt x="166" y="231"/>
                  </a:lnTo>
                  <a:lnTo>
                    <a:pt x="168" y="238"/>
                  </a:lnTo>
                  <a:lnTo>
                    <a:pt x="172" y="250"/>
                  </a:lnTo>
                  <a:lnTo>
                    <a:pt x="175" y="263"/>
                  </a:lnTo>
                  <a:lnTo>
                    <a:pt x="177" y="270"/>
                  </a:lnTo>
                  <a:lnTo>
                    <a:pt x="177" y="276"/>
                  </a:lnTo>
                  <a:lnTo>
                    <a:pt x="178" y="282"/>
                  </a:lnTo>
                  <a:lnTo>
                    <a:pt x="177" y="289"/>
                  </a:lnTo>
                  <a:lnTo>
                    <a:pt x="163" y="296"/>
                  </a:lnTo>
                  <a:lnTo>
                    <a:pt x="140" y="306"/>
                  </a:lnTo>
                  <a:lnTo>
                    <a:pt x="116" y="314"/>
                  </a:lnTo>
                  <a:lnTo>
                    <a:pt x="107" y="318"/>
                  </a:lnTo>
                  <a:lnTo>
                    <a:pt x="99" y="326"/>
                  </a:lnTo>
                  <a:lnTo>
                    <a:pt x="93" y="333"/>
                  </a:lnTo>
                  <a:lnTo>
                    <a:pt x="86" y="342"/>
                  </a:lnTo>
                  <a:lnTo>
                    <a:pt x="82" y="351"/>
                  </a:lnTo>
                  <a:lnTo>
                    <a:pt x="74" y="372"/>
                  </a:lnTo>
                  <a:lnTo>
                    <a:pt x="67" y="393"/>
                  </a:lnTo>
                  <a:lnTo>
                    <a:pt x="61" y="414"/>
                  </a:lnTo>
                  <a:lnTo>
                    <a:pt x="56" y="436"/>
                  </a:lnTo>
                  <a:lnTo>
                    <a:pt x="52" y="445"/>
                  </a:lnTo>
                  <a:lnTo>
                    <a:pt x="49" y="455"/>
                  </a:lnTo>
                  <a:lnTo>
                    <a:pt x="46" y="463"/>
                  </a:lnTo>
                  <a:lnTo>
                    <a:pt x="42" y="472"/>
                  </a:lnTo>
                  <a:lnTo>
                    <a:pt x="36" y="479"/>
                  </a:lnTo>
                  <a:lnTo>
                    <a:pt x="30" y="486"/>
                  </a:lnTo>
                  <a:lnTo>
                    <a:pt x="23" y="491"/>
                  </a:lnTo>
                  <a:lnTo>
                    <a:pt x="16" y="496"/>
                  </a:lnTo>
                  <a:lnTo>
                    <a:pt x="10" y="503"/>
                  </a:lnTo>
                  <a:lnTo>
                    <a:pt x="5" y="510"/>
                  </a:lnTo>
                  <a:lnTo>
                    <a:pt x="2" y="514"/>
                  </a:lnTo>
                  <a:lnTo>
                    <a:pt x="1" y="518"/>
                  </a:lnTo>
                  <a:lnTo>
                    <a:pt x="0" y="524"/>
                  </a:lnTo>
                  <a:lnTo>
                    <a:pt x="0" y="530"/>
                  </a:lnTo>
                  <a:lnTo>
                    <a:pt x="0" y="541"/>
                  </a:lnTo>
                  <a:lnTo>
                    <a:pt x="2" y="550"/>
                  </a:lnTo>
                  <a:lnTo>
                    <a:pt x="5" y="559"/>
                  </a:lnTo>
                  <a:lnTo>
                    <a:pt x="9" y="566"/>
                  </a:lnTo>
                  <a:lnTo>
                    <a:pt x="17" y="579"/>
                  </a:lnTo>
                  <a:lnTo>
                    <a:pt x="27" y="590"/>
                  </a:lnTo>
                  <a:lnTo>
                    <a:pt x="36" y="600"/>
                  </a:lnTo>
                  <a:lnTo>
                    <a:pt x="45" y="611"/>
                  </a:lnTo>
                  <a:lnTo>
                    <a:pt x="48" y="616"/>
                  </a:lnTo>
                  <a:lnTo>
                    <a:pt x="51" y="623"/>
                  </a:lnTo>
                  <a:lnTo>
                    <a:pt x="52" y="629"/>
                  </a:lnTo>
                  <a:lnTo>
                    <a:pt x="53" y="637"/>
                  </a:lnTo>
                  <a:lnTo>
                    <a:pt x="52" y="642"/>
                  </a:lnTo>
                  <a:lnTo>
                    <a:pt x="51" y="646"/>
                  </a:lnTo>
                  <a:lnTo>
                    <a:pt x="49" y="650"/>
                  </a:lnTo>
                  <a:lnTo>
                    <a:pt x="47" y="655"/>
                  </a:lnTo>
                  <a:lnTo>
                    <a:pt x="40" y="662"/>
                  </a:lnTo>
                  <a:lnTo>
                    <a:pt x="32" y="668"/>
                  </a:lnTo>
                  <a:lnTo>
                    <a:pt x="25" y="676"/>
                  </a:lnTo>
                  <a:lnTo>
                    <a:pt x="18" y="683"/>
                  </a:lnTo>
                  <a:lnTo>
                    <a:pt x="16" y="687"/>
                  </a:lnTo>
                  <a:lnTo>
                    <a:pt x="14" y="691"/>
                  </a:lnTo>
                  <a:lnTo>
                    <a:pt x="12" y="696"/>
                  </a:lnTo>
                  <a:lnTo>
                    <a:pt x="12" y="701"/>
                  </a:lnTo>
                  <a:lnTo>
                    <a:pt x="13" y="704"/>
                  </a:lnTo>
                  <a:lnTo>
                    <a:pt x="16" y="707"/>
                  </a:lnTo>
                  <a:lnTo>
                    <a:pt x="21" y="710"/>
                  </a:lnTo>
                  <a:lnTo>
                    <a:pt x="26" y="713"/>
                  </a:lnTo>
                  <a:lnTo>
                    <a:pt x="40" y="721"/>
                  </a:lnTo>
                  <a:lnTo>
                    <a:pt x="57" y="729"/>
                  </a:lnTo>
                  <a:lnTo>
                    <a:pt x="74" y="739"/>
                  </a:lnTo>
                  <a:lnTo>
                    <a:pt x="89" y="747"/>
                  </a:lnTo>
                  <a:lnTo>
                    <a:pt x="95" y="753"/>
                  </a:lnTo>
                  <a:lnTo>
                    <a:pt x="100" y="757"/>
                  </a:lnTo>
                  <a:lnTo>
                    <a:pt x="105" y="761"/>
                  </a:lnTo>
                  <a:lnTo>
                    <a:pt x="107" y="766"/>
                  </a:lnTo>
                  <a:lnTo>
                    <a:pt x="110" y="780"/>
                  </a:lnTo>
                  <a:lnTo>
                    <a:pt x="112" y="796"/>
                  </a:lnTo>
                  <a:lnTo>
                    <a:pt x="113" y="811"/>
                  </a:lnTo>
                  <a:lnTo>
                    <a:pt x="115" y="826"/>
                  </a:lnTo>
                  <a:lnTo>
                    <a:pt x="116" y="833"/>
                  </a:lnTo>
                  <a:lnTo>
                    <a:pt x="118" y="840"/>
                  </a:lnTo>
                  <a:lnTo>
                    <a:pt x="121" y="845"/>
                  </a:lnTo>
                  <a:lnTo>
                    <a:pt x="123" y="850"/>
                  </a:lnTo>
                  <a:lnTo>
                    <a:pt x="126" y="855"/>
                  </a:lnTo>
                  <a:lnTo>
                    <a:pt x="130" y="858"/>
                  </a:lnTo>
                  <a:lnTo>
                    <a:pt x="135" y="860"/>
                  </a:lnTo>
                  <a:lnTo>
                    <a:pt x="142" y="860"/>
                  </a:lnTo>
                  <a:lnTo>
                    <a:pt x="157" y="851"/>
                  </a:lnTo>
                  <a:lnTo>
                    <a:pt x="171" y="843"/>
                  </a:lnTo>
                  <a:lnTo>
                    <a:pt x="175" y="844"/>
                  </a:lnTo>
                  <a:lnTo>
                    <a:pt x="179" y="847"/>
                  </a:lnTo>
                  <a:lnTo>
                    <a:pt x="182" y="851"/>
                  </a:lnTo>
                  <a:lnTo>
                    <a:pt x="186" y="858"/>
                  </a:lnTo>
                  <a:lnTo>
                    <a:pt x="191" y="863"/>
                  </a:lnTo>
                  <a:lnTo>
                    <a:pt x="195" y="867"/>
                  </a:lnTo>
                  <a:lnTo>
                    <a:pt x="197" y="870"/>
                  </a:lnTo>
                  <a:lnTo>
                    <a:pt x="200" y="871"/>
                  </a:lnTo>
                  <a:lnTo>
                    <a:pt x="204" y="872"/>
                  </a:lnTo>
                  <a:lnTo>
                    <a:pt x="207" y="872"/>
                  </a:lnTo>
                  <a:lnTo>
                    <a:pt x="212" y="872"/>
                  </a:lnTo>
                  <a:lnTo>
                    <a:pt x="219" y="870"/>
                  </a:lnTo>
                  <a:lnTo>
                    <a:pt x="228" y="866"/>
                  </a:lnTo>
                  <a:lnTo>
                    <a:pt x="236" y="861"/>
                  </a:lnTo>
                  <a:lnTo>
                    <a:pt x="255" y="850"/>
                  </a:lnTo>
                  <a:lnTo>
                    <a:pt x="274" y="836"/>
                  </a:lnTo>
                  <a:lnTo>
                    <a:pt x="282" y="828"/>
                  </a:lnTo>
                  <a:lnTo>
                    <a:pt x="291" y="821"/>
                  </a:lnTo>
                  <a:lnTo>
                    <a:pt x="298" y="813"/>
                  </a:lnTo>
                  <a:lnTo>
                    <a:pt x="305" y="805"/>
                  </a:lnTo>
                  <a:lnTo>
                    <a:pt x="310" y="797"/>
                  </a:lnTo>
                  <a:lnTo>
                    <a:pt x="314" y="791"/>
                  </a:lnTo>
                  <a:lnTo>
                    <a:pt x="317" y="783"/>
                  </a:lnTo>
                  <a:lnTo>
                    <a:pt x="318" y="778"/>
                  </a:lnTo>
                  <a:lnTo>
                    <a:pt x="318" y="766"/>
                  </a:lnTo>
                  <a:lnTo>
                    <a:pt x="318" y="757"/>
                  </a:lnTo>
                  <a:lnTo>
                    <a:pt x="318" y="748"/>
                  </a:lnTo>
                  <a:lnTo>
                    <a:pt x="318" y="737"/>
                  </a:lnTo>
                  <a:lnTo>
                    <a:pt x="318" y="727"/>
                  </a:lnTo>
                  <a:lnTo>
                    <a:pt x="321" y="717"/>
                  </a:lnTo>
                  <a:lnTo>
                    <a:pt x="323" y="708"/>
                  </a:lnTo>
                  <a:lnTo>
                    <a:pt x="325" y="697"/>
                  </a:lnTo>
                  <a:lnTo>
                    <a:pt x="330" y="674"/>
                  </a:lnTo>
                  <a:lnTo>
                    <a:pt x="335" y="648"/>
                  </a:lnTo>
                  <a:lnTo>
                    <a:pt x="345" y="647"/>
                  </a:lnTo>
                  <a:lnTo>
                    <a:pt x="354" y="646"/>
                  </a:lnTo>
                  <a:lnTo>
                    <a:pt x="358" y="646"/>
                  </a:lnTo>
                  <a:lnTo>
                    <a:pt x="362" y="646"/>
                  </a:lnTo>
                  <a:lnTo>
                    <a:pt x="366" y="646"/>
                  </a:lnTo>
                  <a:lnTo>
                    <a:pt x="372" y="648"/>
                  </a:lnTo>
                  <a:lnTo>
                    <a:pt x="372" y="634"/>
                  </a:lnTo>
                  <a:lnTo>
                    <a:pt x="372" y="621"/>
                  </a:lnTo>
                  <a:lnTo>
                    <a:pt x="372" y="611"/>
                  </a:lnTo>
                  <a:lnTo>
                    <a:pt x="372" y="607"/>
                  </a:lnTo>
                  <a:lnTo>
                    <a:pt x="372" y="603"/>
                  </a:lnTo>
                  <a:lnTo>
                    <a:pt x="373" y="597"/>
                  </a:lnTo>
                  <a:lnTo>
                    <a:pt x="375" y="592"/>
                  </a:lnTo>
                  <a:lnTo>
                    <a:pt x="377" y="587"/>
                  </a:lnTo>
                  <a:lnTo>
                    <a:pt x="383" y="577"/>
                  </a:lnTo>
                  <a:lnTo>
                    <a:pt x="392" y="566"/>
                  </a:lnTo>
                  <a:lnTo>
                    <a:pt x="412" y="545"/>
                  </a:lnTo>
                  <a:lnTo>
                    <a:pt x="436" y="524"/>
                  </a:lnTo>
                  <a:lnTo>
                    <a:pt x="448" y="513"/>
                  </a:lnTo>
                  <a:lnTo>
                    <a:pt x="460" y="503"/>
                  </a:lnTo>
                  <a:lnTo>
                    <a:pt x="471" y="491"/>
                  </a:lnTo>
                  <a:lnTo>
                    <a:pt x="480" y="480"/>
                  </a:lnTo>
                  <a:lnTo>
                    <a:pt x="489" y="470"/>
                  </a:lnTo>
                  <a:lnTo>
                    <a:pt x="495" y="458"/>
                  </a:lnTo>
                  <a:lnTo>
                    <a:pt x="497" y="453"/>
                  </a:lnTo>
                  <a:lnTo>
                    <a:pt x="499" y="447"/>
                  </a:lnTo>
                  <a:lnTo>
                    <a:pt x="500" y="442"/>
                  </a:lnTo>
                  <a:lnTo>
                    <a:pt x="500" y="437"/>
                  </a:lnTo>
                  <a:lnTo>
                    <a:pt x="499" y="428"/>
                  </a:lnTo>
                  <a:lnTo>
                    <a:pt x="497" y="421"/>
                  </a:lnTo>
                  <a:lnTo>
                    <a:pt x="493" y="413"/>
                  </a:lnTo>
                  <a:lnTo>
                    <a:pt x="489" y="406"/>
                  </a:lnTo>
                  <a:lnTo>
                    <a:pt x="484" y="398"/>
                  </a:lnTo>
                  <a:lnTo>
                    <a:pt x="481" y="391"/>
                  </a:lnTo>
                  <a:lnTo>
                    <a:pt x="478" y="381"/>
                  </a:lnTo>
                  <a:lnTo>
                    <a:pt x="477" y="372"/>
                  </a:lnTo>
                  <a:lnTo>
                    <a:pt x="478" y="354"/>
                  </a:lnTo>
                  <a:lnTo>
                    <a:pt x="480" y="338"/>
                  </a:lnTo>
                  <a:lnTo>
                    <a:pt x="482" y="331"/>
                  </a:lnTo>
                  <a:lnTo>
                    <a:pt x="485" y="326"/>
                  </a:lnTo>
                  <a:lnTo>
                    <a:pt x="488" y="321"/>
                  </a:lnTo>
                  <a:lnTo>
                    <a:pt x="491" y="316"/>
                  </a:lnTo>
                  <a:lnTo>
                    <a:pt x="495" y="312"/>
                  </a:lnTo>
                  <a:lnTo>
                    <a:pt x="499" y="309"/>
                  </a:lnTo>
                  <a:lnTo>
                    <a:pt x="505" y="307"/>
                  </a:lnTo>
                  <a:lnTo>
                    <a:pt x="510" y="305"/>
                  </a:lnTo>
                  <a:lnTo>
                    <a:pt x="515" y="303"/>
                  </a:lnTo>
                  <a:lnTo>
                    <a:pt x="522" y="301"/>
                  </a:lnTo>
                  <a:lnTo>
                    <a:pt x="529" y="301"/>
                  </a:lnTo>
                  <a:lnTo>
                    <a:pt x="536" y="300"/>
                  </a:lnTo>
                  <a:lnTo>
                    <a:pt x="534" y="296"/>
                  </a:lnTo>
                  <a:lnTo>
                    <a:pt x="532" y="290"/>
                  </a:lnTo>
                  <a:lnTo>
                    <a:pt x="531" y="283"/>
                  </a:lnTo>
                  <a:lnTo>
                    <a:pt x="531" y="277"/>
                  </a:lnTo>
                  <a:lnTo>
                    <a:pt x="530" y="262"/>
                  </a:lnTo>
                  <a:lnTo>
                    <a:pt x="530" y="248"/>
                  </a:lnTo>
                  <a:lnTo>
                    <a:pt x="531" y="236"/>
                  </a:lnTo>
                  <a:lnTo>
                    <a:pt x="533" y="224"/>
                  </a:lnTo>
                  <a:lnTo>
                    <a:pt x="535" y="213"/>
                  </a:lnTo>
                  <a:lnTo>
                    <a:pt x="539" y="204"/>
                  </a:lnTo>
                  <a:lnTo>
                    <a:pt x="542" y="194"/>
                  </a:lnTo>
                  <a:lnTo>
                    <a:pt x="545" y="183"/>
                  </a:lnTo>
                  <a:lnTo>
                    <a:pt x="547" y="172"/>
                  </a:lnTo>
                  <a:lnTo>
                    <a:pt x="548" y="160"/>
                  </a:lnTo>
                  <a:lnTo>
                    <a:pt x="547" y="149"/>
                  </a:lnTo>
                  <a:lnTo>
                    <a:pt x="546" y="140"/>
                  </a:lnTo>
                  <a:lnTo>
                    <a:pt x="544" y="132"/>
                  </a:lnTo>
                  <a:lnTo>
                    <a:pt x="542" y="125"/>
                  </a:lnTo>
                  <a:lnTo>
                    <a:pt x="534" y="113"/>
                  </a:lnTo>
                  <a:lnTo>
                    <a:pt x="527" y="103"/>
                  </a:lnTo>
                  <a:lnTo>
                    <a:pt x="519" y="92"/>
                  </a:lnTo>
                  <a:lnTo>
                    <a:pt x="513" y="79"/>
                  </a:lnTo>
                  <a:lnTo>
                    <a:pt x="511" y="72"/>
                  </a:lnTo>
                  <a:lnTo>
                    <a:pt x="509" y="63"/>
                  </a:lnTo>
                  <a:lnTo>
                    <a:pt x="507" y="53"/>
                  </a:lnTo>
                  <a:lnTo>
                    <a:pt x="507" y="42"/>
                  </a:lnTo>
                  <a:lnTo>
                    <a:pt x="507" y="26"/>
                  </a:lnTo>
                  <a:lnTo>
                    <a:pt x="508" y="14"/>
                  </a:lnTo>
                  <a:lnTo>
                    <a:pt x="508" y="10"/>
                  </a:lnTo>
                  <a:lnTo>
                    <a:pt x="509" y="6"/>
                  </a:lnTo>
                  <a:lnTo>
                    <a:pt x="511" y="3"/>
                  </a:lnTo>
                  <a:lnTo>
                    <a:pt x="512" y="0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625476" y="3136910"/>
              <a:ext cx="290513" cy="461964"/>
            </a:xfrm>
            <a:custGeom>
              <a:avLst/>
              <a:gdLst/>
              <a:ahLst/>
              <a:cxnLst>
                <a:cxn ang="0">
                  <a:pos x="401" y="11"/>
                </a:cxn>
                <a:cxn ang="0">
                  <a:pos x="369" y="49"/>
                </a:cxn>
                <a:cxn ang="0">
                  <a:pos x="324" y="87"/>
                </a:cxn>
                <a:cxn ang="0">
                  <a:pos x="300" y="115"/>
                </a:cxn>
                <a:cxn ang="0">
                  <a:pos x="284" y="155"/>
                </a:cxn>
                <a:cxn ang="0">
                  <a:pos x="262" y="184"/>
                </a:cxn>
                <a:cxn ang="0">
                  <a:pos x="235" y="188"/>
                </a:cxn>
                <a:cxn ang="0">
                  <a:pos x="192" y="188"/>
                </a:cxn>
                <a:cxn ang="0">
                  <a:pos x="172" y="199"/>
                </a:cxn>
                <a:cxn ang="0">
                  <a:pos x="165" y="220"/>
                </a:cxn>
                <a:cxn ang="0">
                  <a:pos x="172" y="250"/>
                </a:cxn>
                <a:cxn ang="0">
                  <a:pos x="178" y="282"/>
                </a:cxn>
                <a:cxn ang="0">
                  <a:pos x="116" y="314"/>
                </a:cxn>
                <a:cxn ang="0">
                  <a:pos x="86" y="342"/>
                </a:cxn>
                <a:cxn ang="0">
                  <a:pos x="61" y="414"/>
                </a:cxn>
                <a:cxn ang="0">
                  <a:pos x="46" y="463"/>
                </a:cxn>
                <a:cxn ang="0">
                  <a:pos x="23" y="491"/>
                </a:cxn>
                <a:cxn ang="0">
                  <a:pos x="2" y="514"/>
                </a:cxn>
                <a:cxn ang="0">
                  <a:pos x="0" y="541"/>
                </a:cxn>
                <a:cxn ang="0">
                  <a:pos x="17" y="579"/>
                </a:cxn>
                <a:cxn ang="0">
                  <a:pos x="48" y="616"/>
                </a:cxn>
                <a:cxn ang="0">
                  <a:pos x="52" y="642"/>
                </a:cxn>
                <a:cxn ang="0">
                  <a:pos x="40" y="662"/>
                </a:cxn>
                <a:cxn ang="0">
                  <a:pos x="16" y="687"/>
                </a:cxn>
                <a:cxn ang="0">
                  <a:pos x="13" y="704"/>
                </a:cxn>
                <a:cxn ang="0">
                  <a:pos x="40" y="721"/>
                </a:cxn>
                <a:cxn ang="0">
                  <a:pos x="95" y="753"/>
                </a:cxn>
                <a:cxn ang="0">
                  <a:pos x="110" y="780"/>
                </a:cxn>
                <a:cxn ang="0">
                  <a:pos x="116" y="833"/>
                </a:cxn>
                <a:cxn ang="0">
                  <a:pos x="126" y="855"/>
                </a:cxn>
                <a:cxn ang="0">
                  <a:pos x="157" y="851"/>
                </a:cxn>
                <a:cxn ang="0">
                  <a:pos x="182" y="851"/>
                </a:cxn>
                <a:cxn ang="0">
                  <a:pos x="197" y="870"/>
                </a:cxn>
                <a:cxn ang="0">
                  <a:pos x="212" y="872"/>
                </a:cxn>
                <a:cxn ang="0">
                  <a:pos x="255" y="850"/>
                </a:cxn>
                <a:cxn ang="0">
                  <a:pos x="298" y="813"/>
                </a:cxn>
                <a:cxn ang="0">
                  <a:pos x="317" y="783"/>
                </a:cxn>
                <a:cxn ang="0">
                  <a:pos x="318" y="748"/>
                </a:cxn>
                <a:cxn ang="0">
                  <a:pos x="323" y="708"/>
                </a:cxn>
                <a:cxn ang="0">
                  <a:pos x="345" y="647"/>
                </a:cxn>
                <a:cxn ang="0">
                  <a:pos x="366" y="646"/>
                </a:cxn>
                <a:cxn ang="0">
                  <a:pos x="372" y="611"/>
                </a:cxn>
                <a:cxn ang="0">
                  <a:pos x="375" y="592"/>
                </a:cxn>
                <a:cxn ang="0">
                  <a:pos x="412" y="545"/>
                </a:cxn>
                <a:cxn ang="0">
                  <a:pos x="471" y="491"/>
                </a:cxn>
                <a:cxn ang="0">
                  <a:pos x="497" y="453"/>
                </a:cxn>
                <a:cxn ang="0">
                  <a:pos x="499" y="428"/>
                </a:cxn>
                <a:cxn ang="0">
                  <a:pos x="484" y="398"/>
                </a:cxn>
                <a:cxn ang="0">
                  <a:pos x="478" y="354"/>
                </a:cxn>
                <a:cxn ang="0">
                  <a:pos x="488" y="321"/>
                </a:cxn>
                <a:cxn ang="0">
                  <a:pos x="505" y="307"/>
                </a:cxn>
                <a:cxn ang="0">
                  <a:pos x="529" y="301"/>
                </a:cxn>
                <a:cxn ang="0">
                  <a:pos x="531" y="283"/>
                </a:cxn>
                <a:cxn ang="0">
                  <a:pos x="531" y="236"/>
                </a:cxn>
                <a:cxn ang="0">
                  <a:pos x="542" y="194"/>
                </a:cxn>
                <a:cxn ang="0">
                  <a:pos x="547" y="149"/>
                </a:cxn>
                <a:cxn ang="0">
                  <a:pos x="534" y="113"/>
                </a:cxn>
                <a:cxn ang="0">
                  <a:pos x="511" y="72"/>
                </a:cxn>
                <a:cxn ang="0">
                  <a:pos x="507" y="26"/>
                </a:cxn>
                <a:cxn ang="0">
                  <a:pos x="511" y="3"/>
                </a:cxn>
                <a:cxn ang="0">
                  <a:pos x="507" y="0"/>
                </a:cxn>
              </a:cxnLst>
              <a:rect l="0" t="0" r="r" b="b"/>
              <a:pathLst>
                <a:path w="548" h="872">
                  <a:moveTo>
                    <a:pt x="507" y="0"/>
                  </a:moveTo>
                  <a:lnTo>
                    <a:pt x="407" y="0"/>
                  </a:lnTo>
                  <a:lnTo>
                    <a:pt x="407" y="0"/>
                  </a:lnTo>
                  <a:lnTo>
                    <a:pt x="401" y="11"/>
                  </a:lnTo>
                  <a:lnTo>
                    <a:pt x="395" y="21"/>
                  </a:lnTo>
                  <a:lnTo>
                    <a:pt x="389" y="28"/>
                  </a:lnTo>
                  <a:lnTo>
                    <a:pt x="382" y="37"/>
                  </a:lnTo>
                  <a:lnTo>
                    <a:pt x="369" y="49"/>
                  </a:lnTo>
                  <a:lnTo>
                    <a:pt x="357" y="60"/>
                  </a:lnTo>
                  <a:lnTo>
                    <a:pt x="343" y="71"/>
                  </a:lnTo>
                  <a:lnTo>
                    <a:pt x="330" y="81"/>
                  </a:lnTo>
                  <a:lnTo>
                    <a:pt x="324" y="87"/>
                  </a:lnTo>
                  <a:lnTo>
                    <a:pt x="318" y="93"/>
                  </a:lnTo>
                  <a:lnTo>
                    <a:pt x="312" y="99"/>
                  </a:lnTo>
                  <a:lnTo>
                    <a:pt x="307" y="107"/>
                  </a:lnTo>
                  <a:lnTo>
                    <a:pt x="300" y="115"/>
                  </a:lnTo>
                  <a:lnTo>
                    <a:pt x="296" y="125"/>
                  </a:lnTo>
                  <a:lnTo>
                    <a:pt x="292" y="134"/>
                  </a:lnTo>
                  <a:lnTo>
                    <a:pt x="288" y="145"/>
                  </a:lnTo>
                  <a:lnTo>
                    <a:pt x="284" y="155"/>
                  </a:lnTo>
                  <a:lnTo>
                    <a:pt x="279" y="164"/>
                  </a:lnTo>
                  <a:lnTo>
                    <a:pt x="273" y="174"/>
                  </a:lnTo>
                  <a:lnTo>
                    <a:pt x="265" y="183"/>
                  </a:lnTo>
                  <a:lnTo>
                    <a:pt x="262" y="184"/>
                  </a:lnTo>
                  <a:lnTo>
                    <a:pt x="258" y="187"/>
                  </a:lnTo>
                  <a:lnTo>
                    <a:pt x="252" y="187"/>
                  </a:lnTo>
                  <a:lnTo>
                    <a:pt x="247" y="188"/>
                  </a:lnTo>
                  <a:lnTo>
                    <a:pt x="235" y="188"/>
                  </a:lnTo>
                  <a:lnTo>
                    <a:pt x="224" y="187"/>
                  </a:lnTo>
                  <a:lnTo>
                    <a:pt x="211" y="187"/>
                  </a:lnTo>
                  <a:lnTo>
                    <a:pt x="198" y="188"/>
                  </a:lnTo>
                  <a:lnTo>
                    <a:pt x="192" y="188"/>
                  </a:lnTo>
                  <a:lnTo>
                    <a:pt x="186" y="190"/>
                  </a:lnTo>
                  <a:lnTo>
                    <a:pt x="181" y="192"/>
                  </a:lnTo>
                  <a:lnTo>
                    <a:pt x="177" y="195"/>
                  </a:lnTo>
                  <a:lnTo>
                    <a:pt x="172" y="199"/>
                  </a:lnTo>
                  <a:lnTo>
                    <a:pt x="168" y="205"/>
                  </a:lnTo>
                  <a:lnTo>
                    <a:pt x="166" y="209"/>
                  </a:lnTo>
                  <a:lnTo>
                    <a:pt x="165" y="214"/>
                  </a:lnTo>
                  <a:lnTo>
                    <a:pt x="165" y="220"/>
                  </a:lnTo>
                  <a:lnTo>
                    <a:pt x="165" y="226"/>
                  </a:lnTo>
                  <a:lnTo>
                    <a:pt x="166" y="231"/>
                  </a:lnTo>
                  <a:lnTo>
                    <a:pt x="168" y="238"/>
                  </a:lnTo>
                  <a:lnTo>
                    <a:pt x="172" y="250"/>
                  </a:lnTo>
                  <a:lnTo>
                    <a:pt x="175" y="263"/>
                  </a:lnTo>
                  <a:lnTo>
                    <a:pt x="177" y="270"/>
                  </a:lnTo>
                  <a:lnTo>
                    <a:pt x="177" y="276"/>
                  </a:lnTo>
                  <a:lnTo>
                    <a:pt x="178" y="282"/>
                  </a:lnTo>
                  <a:lnTo>
                    <a:pt x="177" y="289"/>
                  </a:lnTo>
                  <a:lnTo>
                    <a:pt x="163" y="296"/>
                  </a:lnTo>
                  <a:lnTo>
                    <a:pt x="140" y="306"/>
                  </a:lnTo>
                  <a:lnTo>
                    <a:pt x="116" y="314"/>
                  </a:lnTo>
                  <a:lnTo>
                    <a:pt x="107" y="318"/>
                  </a:lnTo>
                  <a:lnTo>
                    <a:pt x="99" y="326"/>
                  </a:lnTo>
                  <a:lnTo>
                    <a:pt x="93" y="333"/>
                  </a:lnTo>
                  <a:lnTo>
                    <a:pt x="86" y="342"/>
                  </a:lnTo>
                  <a:lnTo>
                    <a:pt x="82" y="351"/>
                  </a:lnTo>
                  <a:lnTo>
                    <a:pt x="74" y="372"/>
                  </a:lnTo>
                  <a:lnTo>
                    <a:pt x="67" y="393"/>
                  </a:lnTo>
                  <a:lnTo>
                    <a:pt x="61" y="414"/>
                  </a:lnTo>
                  <a:lnTo>
                    <a:pt x="56" y="436"/>
                  </a:lnTo>
                  <a:lnTo>
                    <a:pt x="52" y="445"/>
                  </a:lnTo>
                  <a:lnTo>
                    <a:pt x="49" y="455"/>
                  </a:lnTo>
                  <a:lnTo>
                    <a:pt x="46" y="463"/>
                  </a:lnTo>
                  <a:lnTo>
                    <a:pt x="42" y="472"/>
                  </a:lnTo>
                  <a:lnTo>
                    <a:pt x="36" y="479"/>
                  </a:lnTo>
                  <a:lnTo>
                    <a:pt x="30" y="486"/>
                  </a:lnTo>
                  <a:lnTo>
                    <a:pt x="23" y="491"/>
                  </a:lnTo>
                  <a:lnTo>
                    <a:pt x="16" y="496"/>
                  </a:lnTo>
                  <a:lnTo>
                    <a:pt x="10" y="503"/>
                  </a:lnTo>
                  <a:lnTo>
                    <a:pt x="5" y="510"/>
                  </a:lnTo>
                  <a:lnTo>
                    <a:pt x="2" y="514"/>
                  </a:lnTo>
                  <a:lnTo>
                    <a:pt x="1" y="518"/>
                  </a:lnTo>
                  <a:lnTo>
                    <a:pt x="0" y="524"/>
                  </a:lnTo>
                  <a:lnTo>
                    <a:pt x="0" y="530"/>
                  </a:lnTo>
                  <a:lnTo>
                    <a:pt x="0" y="541"/>
                  </a:lnTo>
                  <a:lnTo>
                    <a:pt x="2" y="550"/>
                  </a:lnTo>
                  <a:lnTo>
                    <a:pt x="5" y="559"/>
                  </a:lnTo>
                  <a:lnTo>
                    <a:pt x="9" y="566"/>
                  </a:lnTo>
                  <a:lnTo>
                    <a:pt x="17" y="579"/>
                  </a:lnTo>
                  <a:lnTo>
                    <a:pt x="27" y="590"/>
                  </a:lnTo>
                  <a:lnTo>
                    <a:pt x="36" y="600"/>
                  </a:lnTo>
                  <a:lnTo>
                    <a:pt x="45" y="611"/>
                  </a:lnTo>
                  <a:lnTo>
                    <a:pt x="48" y="616"/>
                  </a:lnTo>
                  <a:lnTo>
                    <a:pt x="51" y="623"/>
                  </a:lnTo>
                  <a:lnTo>
                    <a:pt x="52" y="629"/>
                  </a:lnTo>
                  <a:lnTo>
                    <a:pt x="53" y="637"/>
                  </a:lnTo>
                  <a:lnTo>
                    <a:pt x="52" y="642"/>
                  </a:lnTo>
                  <a:lnTo>
                    <a:pt x="51" y="646"/>
                  </a:lnTo>
                  <a:lnTo>
                    <a:pt x="49" y="650"/>
                  </a:lnTo>
                  <a:lnTo>
                    <a:pt x="47" y="655"/>
                  </a:lnTo>
                  <a:lnTo>
                    <a:pt x="40" y="662"/>
                  </a:lnTo>
                  <a:lnTo>
                    <a:pt x="32" y="668"/>
                  </a:lnTo>
                  <a:lnTo>
                    <a:pt x="25" y="676"/>
                  </a:lnTo>
                  <a:lnTo>
                    <a:pt x="18" y="683"/>
                  </a:lnTo>
                  <a:lnTo>
                    <a:pt x="16" y="687"/>
                  </a:lnTo>
                  <a:lnTo>
                    <a:pt x="14" y="691"/>
                  </a:lnTo>
                  <a:lnTo>
                    <a:pt x="12" y="696"/>
                  </a:lnTo>
                  <a:lnTo>
                    <a:pt x="12" y="701"/>
                  </a:lnTo>
                  <a:lnTo>
                    <a:pt x="13" y="704"/>
                  </a:lnTo>
                  <a:lnTo>
                    <a:pt x="16" y="707"/>
                  </a:lnTo>
                  <a:lnTo>
                    <a:pt x="21" y="710"/>
                  </a:lnTo>
                  <a:lnTo>
                    <a:pt x="26" y="713"/>
                  </a:lnTo>
                  <a:lnTo>
                    <a:pt x="40" y="721"/>
                  </a:lnTo>
                  <a:lnTo>
                    <a:pt x="57" y="729"/>
                  </a:lnTo>
                  <a:lnTo>
                    <a:pt x="74" y="739"/>
                  </a:lnTo>
                  <a:lnTo>
                    <a:pt x="89" y="747"/>
                  </a:lnTo>
                  <a:lnTo>
                    <a:pt x="95" y="753"/>
                  </a:lnTo>
                  <a:lnTo>
                    <a:pt x="100" y="757"/>
                  </a:lnTo>
                  <a:lnTo>
                    <a:pt x="105" y="761"/>
                  </a:lnTo>
                  <a:lnTo>
                    <a:pt x="107" y="766"/>
                  </a:lnTo>
                  <a:lnTo>
                    <a:pt x="110" y="780"/>
                  </a:lnTo>
                  <a:lnTo>
                    <a:pt x="112" y="796"/>
                  </a:lnTo>
                  <a:lnTo>
                    <a:pt x="113" y="811"/>
                  </a:lnTo>
                  <a:lnTo>
                    <a:pt x="115" y="826"/>
                  </a:lnTo>
                  <a:lnTo>
                    <a:pt x="116" y="833"/>
                  </a:lnTo>
                  <a:lnTo>
                    <a:pt x="118" y="840"/>
                  </a:lnTo>
                  <a:lnTo>
                    <a:pt x="121" y="845"/>
                  </a:lnTo>
                  <a:lnTo>
                    <a:pt x="123" y="850"/>
                  </a:lnTo>
                  <a:lnTo>
                    <a:pt x="126" y="855"/>
                  </a:lnTo>
                  <a:lnTo>
                    <a:pt x="130" y="858"/>
                  </a:lnTo>
                  <a:lnTo>
                    <a:pt x="135" y="860"/>
                  </a:lnTo>
                  <a:lnTo>
                    <a:pt x="142" y="860"/>
                  </a:lnTo>
                  <a:lnTo>
                    <a:pt x="157" y="851"/>
                  </a:lnTo>
                  <a:lnTo>
                    <a:pt x="171" y="843"/>
                  </a:lnTo>
                  <a:lnTo>
                    <a:pt x="175" y="844"/>
                  </a:lnTo>
                  <a:lnTo>
                    <a:pt x="179" y="847"/>
                  </a:lnTo>
                  <a:lnTo>
                    <a:pt x="182" y="851"/>
                  </a:lnTo>
                  <a:lnTo>
                    <a:pt x="186" y="858"/>
                  </a:lnTo>
                  <a:lnTo>
                    <a:pt x="191" y="863"/>
                  </a:lnTo>
                  <a:lnTo>
                    <a:pt x="195" y="867"/>
                  </a:lnTo>
                  <a:lnTo>
                    <a:pt x="197" y="870"/>
                  </a:lnTo>
                  <a:lnTo>
                    <a:pt x="200" y="871"/>
                  </a:lnTo>
                  <a:lnTo>
                    <a:pt x="204" y="872"/>
                  </a:lnTo>
                  <a:lnTo>
                    <a:pt x="207" y="872"/>
                  </a:lnTo>
                  <a:lnTo>
                    <a:pt x="212" y="872"/>
                  </a:lnTo>
                  <a:lnTo>
                    <a:pt x="219" y="870"/>
                  </a:lnTo>
                  <a:lnTo>
                    <a:pt x="228" y="866"/>
                  </a:lnTo>
                  <a:lnTo>
                    <a:pt x="236" y="861"/>
                  </a:lnTo>
                  <a:lnTo>
                    <a:pt x="255" y="850"/>
                  </a:lnTo>
                  <a:lnTo>
                    <a:pt x="274" y="836"/>
                  </a:lnTo>
                  <a:lnTo>
                    <a:pt x="282" y="828"/>
                  </a:lnTo>
                  <a:lnTo>
                    <a:pt x="291" y="821"/>
                  </a:lnTo>
                  <a:lnTo>
                    <a:pt x="298" y="813"/>
                  </a:lnTo>
                  <a:lnTo>
                    <a:pt x="305" y="805"/>
                  </a:lnTo>
                  <a:lnTo>
                    <a:pt x="310" y="797"/>
                  </a:lnTo>
                  <a:lnTo>
                    <a:pt x="314" y="791"/>
                  </a:lnTo>
                  <a:lnTo>
                    <a:pt x="317" y="783"/>
                  </a:lnTo>
                  <a:lnTo>
                    <a:pt x="318" y="778"/>
                  </a:lnTo>
                  <a:lnTo>
                    <a:pt x="318" y="766"/>
                  </a:lnTo>
                  <a:lnTo>
                    <a:pt x="318" y="757"/>
                  </a:lnTo>
                  <a:lnTo>
                    <a:pt x="318" y="748"/>
                  </a:lnTo>
                  <a:lnTo>
                    <a:pt x="318" y="737"/>
                  </a:lnTo>
                  <a:lnTo>
                    <a:pt x="318" y="727"/>
                  </a:lnTo>
                  <a:lnTo>
                    <a:pt x="321" y="717"/>
                  </a:lnTo>
                  <a:lnTo>
                    <a:pt x="323" y="708"/>
                  </a:lnTo>
                  <a:lnTo>
                    <a:pt x="325" y="697"/>
                  </a:lnTo>
                  <a:lnTo>
                    <a:pt x="330" y="674"/>
                  </a:lnTo>
                  <a:lnTo>
                    <a:pt x="335" y="648"/>
                  </a:lnTo>
                  <a:lnTo>
                    <a:pt x="345" y="647"/>
                  </a:lnTo>
                  <a:lnTo>
                    <a:pt x="354" y="646"/>
                  </a:lnTo>
                  <a:lnTo>
                    <a:pt x="358" y="646"/>
                  </a:lnTo>
                  <a:lnTo>
                    <a:pt x="362" y="646"/>
                  </a:lnTo>
                  <a:lnTo>
                    <a:pt x="366" y="646"/>
                  </a:lnTo>
                  <a:lnTo>
                    <a:pt x="372" y="648"/>
                  </a:lnTo>
                  <a:lnTo>
                    <a:pt x="372" y="634"/>
                  </a:lnTo>
                  <a:lnTo>
                    <a:pt x="372" y="621"/>
                  </a:lnTo>
                  <a:lnTo>
                    <a:pt x="372" y="611"/>
                  </a:lnTo>
                  <a:lnTo>
                    <a:pt x="372" y="607"/>
                  </a:lnTo>
                  <a:lnTo>
                    <a:pt x="372" y="603"/>
                  </a:lnTo>
                  <a:lnTo>
                    <a:pt x="373" y="597"/>
                  </a:lnTo>
                  <a:lnTo>
                    <a:pt x="375" y="592"/>
                  </a:lnTo>
                  <a:lnTo>
                    <a:pt x="377" y="587"/>
                  </a:lnTo>
                  <a:lnTo>
                    <a:pt x="383" y="577"/>
                  </a:lnTo>
                  <a:lnTo>
                    <a:pt x="392" y="566"/>
                  </a:lnTo>
                  <a:lnTo>
                    <a:pt x="412" y="545"/>
                  </a:lnTo>
                  <a:lnTo>
                    <a:pt x="436" y="524"/>
                  </a:lnTo>
                  <a:lnTo>
                    <a:pt x="448" y="513"/>
                  </a:lnTo>
                  <a:lnTo>
                    <a:pt x="460" y="503"/>
                  </a:lnTo>
                  <a:lnTo>
                    <a:pt x="471" y="491"/>
                  </a:lnTo>
                  <a:lnTo>
                    <a:pt x="480" y="480"/>
                  </a:lnTo>
                  <a:lnTo>
                    <a:pt x="489" y="470"/>
                  </a:lnTo>
                  <a:lnTo>
                    <a:pt x="495" y="458"/>
                  </a:lnTo>
                  <a:lnTo>
                    <a:pt x="497" y="453"/>
                  </a:lnTo>
                  <a:lnTo>
                    <a:pt x="499" y="447"/>
                  </a:lnTo>
                  <a:lnTo>
                    <a:pt x="500" y="442"/>
                  </a:lnTo>
                  <a:lnTo>
                    <a:pt x="500" y="437"/>
                  </a:lnTo>
                  <a:lnTo>
                    <a:pt x="499" y="428"/>
                  </a:lnTo>
                  <a:lnTo>
                    <a:pt x="497" y="421"/>
                  </a:lnTo>
                  <a:lnTo>
                    <a:pt x="493" y="413"/>
                  </a:lnTo>
                  <a:lnTo>
                    <a:pt x="489" y="406"/>
                  </a:lnTo>
                  <a:lnTo>
                    <a:pt x="484" y="398"/>
                  </a:lnTo>
                  <a:lnTo>
                    <a:pt x="481" y="391"/>
                  </a:lnTo>
                  <a:lnTo>
                    <a:pt x="478" y="381"/>
                  </a:lnTo>
                  <a:lnTo>
                    <a:pt x="477" y="372"/>
                  </a:lnTo>
                  <a:lnTo>
                    <a:pt x="478" y="354"/>
                  </a:lnTo>
                  <a:lnTo>
                    <a:pt x="480" y="338"/>
                  </a:lnTo>
                  <a:lnTo>
                    <a:pt x="482" y="331"/>
                  </a:lnTo>
                  <a:lnTo>
                    <a:pt x="485" y="326"/>
                  </a:lnTo>
                  <a:lnTo>
                    <a:pt x="488" y="321"/>
                  </a:lnTo>
                  <a:lnTo>
                    <a:pt x="491" y="316"/>
                  </a:lnTo>
                  <a:lnTo>
                    <a:pt x="495" y="312"/>
                  </a:lnTo>
                  <a:lnTo>
                    <a:pt x="499" y="309"/>
                  </a:lnTo>
                  <a:lnTo>
                    <a:pt x="505" y="307"/>
                  </a:lnTo>
                  <a:lnTo>
                    <a:pt x="510" y="305"/>
                  </a:lnTo>
                  <a:lnTo>
                    <a:pt x="515" y="303"/>
                  </a:lnTo>
                  <a:lnTo>
                    <a:pt x="522" y="301"/>
                  </a:lnTo>
                  <a:lnTo>
                    <a:pt x="529" y="301"/>
                  </a:lnTo>
                  <a:lnTo>
                    <a:pt x="536" y="300"/>
                  </a:lnTo>
                  <a:lnTo>
                    <a:pt x="534" y="296"/>
                  </a:lnTo>
                  <a:lnTo>
                    <a:pt x="532" y="290"/>
                  </a:lnTo>
                  <a:lnTo>
                    <a:pt x="531" y="283"/>
                  </a:lnTo>
                  <a:lnTo>
                    <a:pt x="531" y="277"/>
                  </a:lnTo>
                  <a:lnTo>
                    <a:pt x="530" y="262"/>
                  </a:lnTo>
                  <a:lnTo>
                    <a:pt x="530" y="248"/>
                  </a:lnTo>
                  <a:lnTo>
                    <a:pt x="531" y="236"/>
                  </a:lnTo>
                  <a:lnTo>
                    <a:pt x="533" y="224"/>
                  </a:lnTo>
                  <a:lnTo>
                    <a:pt x="535" y="213"/>
                  </a:lnTo>
                  <a:lnTo>
                    <a:pt x="539" y="204"/>
                  </a:lnTo>
                  <a:lnTo>
                    <a:pt x="542" y="194"/>
                  </a:lnTo>
                  <a:lnTo>
                    <a:pt x="545" y="183"/>
                  </a:lnTo>
                  <a:lnTo>
                    <a:pt x="547" y="172"/>
                  </a:lnTo>
                  <a:lnTo>
                    <a:pt x="548" y="160"/>
                  </a:lnTo>
                  <a:lnTo>
                    <a:pt x="547" y="149"/>
                  </a:lnTo>
                  <a:lnTo>
                    <a:pt x="546" y="140"/>
                  </a:lnTo>
                  <a:lnTo>
                    <a:pt x="544" y="132"/>
                  </a:lnTo>
                  <a:lnTo>
                    <a:pt x="542" y="125"/>
                  </a:lnTo>
                  <a:lnTo>
                    <a:pt x="534" y="113"/>
                  </a:lnTo>
                  <a:lnTo>
                    <a:pt x="527" y="103"/>
                  </a:lnTo>
                  <a:lnTo>
                    <a:pt x="519" y="92"/>
                  </a:lnTo>
                  <a:lnTo>
                    <a:pt x="513" y="79"/>
                  </a:lnTo>
                  <a:lnTo>
                    <a:pt x="511" y="72"/>
                  </a:lnTo>
                  <a:lnTo>
                    <a:pt x="509" y="63"/>
                  </a:lnTo>
                  <a:lnTo>
                    <a:pt x="507" y="53"/>
                  </a:lnTo>
                  <a:lnTo>
                    <a:pt x="507" y="42"/>
                  </a:lnTo>
                  <a:lnTo>
                    <a:pt x="507" y="26"/>
                  </a:lnTo>
                  <a:lnTo>
                    <a:pt x="508" y="14"/>
                  </a:lnTo>
                  <a:lnTo>
                    <a:pt x="508" y="10"/>
                  </a:lnTo>
                  <a:lnTo>
                    <a:pt x="509" y="6"/>
                  </a:lnTo>
                  <a:lnTo>
                    <a:pt x="511" y="3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507" y="0"/>
                  </a:lnTo>
                  <a:lnTo>
                    <a:pt x="507" y="0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822327" y="3282961"/>
              <a:ext cx="401638" cy="315914"/>
            </a:xfrm>
            <a:custGeom>
              <a:avLst/>
              <a:gdLst/>
              <a:ahLst/>
              <a:cxnLst>
                <a:cxn ang="0">
                  <a:pos x="757" y="506"/>
                </a:cxn>
                <a:cxn ang="0">
                  <a:pos x="744" y="476"/>
                </a:cxn>
                <a:cxn ang="0">
                  <a:pos x="697" y="460"/>
                </a:cxn>
                <a:cxn ang="0">
                  <a:pos x="689" y="437"/>
                </a:cxn>
                <a:cxn ang="0">
                  <a:pos x="708" y="384"/>
                </a:cxn>
                <a:cxn ang="0">
                  <a:pos x="679" y="329"/>
                </a:cxn>
                <a:cxn ang="0">
                  <a:pos x="647" y="271"/>
                </a:cxn>
                <a:cxn ang="0">
                  <a:pos x="628" y="189"/>
                </a:cxn>
                <a:cxn ang="0">
                  <a:pos x="611" y="162"/>
                </a:cxn>
                <a:cxn ang="0">
                  <a:pos x="589" y="154"/>
                </a:cxn>
                <a:cxn ang="0">
                  <a:pos x="571" y="160"/>
                </a:cxn>
                <a:cxn ang="0">
                  <a:pos x="547" y="152"/>
                </a:cxn>
                <a:cxn ang="0">
                  <a:pos x="534" y="123"/>
                </a:cxn>
                <a:cxn ang="0">
                  <a:pos x="522" y="73"/>
                </a:cxn>
                <a:cxn ang="0">
                  <a:pos x="502" y="52"/>
                </a:cxn>
                <a:cxn ang="0">
                  <a:pos x="472" y="48"/>
                </a:cxn>
                <a:cxn ang="0">
                  <a:pos x="447" y="63"/>
                </a:cxn>
                <a:cxn ang="0">
                  <a:pos x="408" y="57"/>
                </a:cxn>
                <a:cxn ang="0">
                  <a:pos x="376" y="35"/>
                </a:cxn>
                <a:cxn ang="0">
                  <a:pos x="310" y="34"/>
                </a:cxn>
                <a:cxn ang="0">
                  <a:pos x="263" y="22"/>
                </a:cxn>
                <a:cxn ang="0">
                  <a:pos x="247" y="2"/>
                </a:cxn>
                <a:cxn ang="0">
                  <a:pos x="228" y="2"/>
                </a:cxn>
                <a:cxn ang="0">
                  <a:pos x="208" y="24"/>
                </a:cxn>
                <a:cxn ang="0">
                  <a:pos x="188" y="35"/>
                </a:cxn>
                <a:cxn ang="0">
                  <a:pos x="157" y="24"/>
                </a:cxn>
                <a:cxn ang="0">
                  <a:pos x="127" y="32"/>
                </a:cxn>
                <a:cxn ang="0">
                  <a:pos x="110" y="54"/>
                </a:cxn>
                <a:cxn ang="0">
                  <a:pos x="109" y="114"/>
                </a:cxn>
                <a:cxn ang="0">
                  <a:pos x="127" y="151"/>
                </a:cxn>
                <a:cxn ang="0">
                  <a:pos x="123" y="181"/>
                </a:cxn>
                <a:cxn ang="0">
                  <a:pos x="76" y="236"/>
                </a:cxn>
                <a:cxn ang="0">
                  <a:pos x="5" y="310"/>
                </a:cxn>
                <a:cxn ang="0">
                  <a:pos x="0" y="333"/>
                </a:cxn>
                <a:cxn ang="0">
                  <a:pos x="10" y="369"/>
                </a:cxn>
                <a:cxn ang="0">
                  <a:pos x="35" y="404"/>
                </a:cxn>
                <a:cxn ang="0">
                  <a:pos x="52" y="424"/>
                </a:cxn>
                <a:cxn ang="0">
                  <a:pos x="135" y="440"/>
                </a:cxn>
                <a:cxn ang="0">
                  <a:pos x="220" y="451"/>
                </a:cxn>
                <a:cxn ang="0">
                  <a:pos x="268" y="478"/>
                </a:cxn>
                <a:cxn ang="0">
                  <a:pos x="291" y="500"/>
                </a:cxn>
                <a:cxn ang="0">
                  <a:pos x="335" y="496"/>
                </a:cxn>
                <a:cxn ang="0">
                  <a:pos x="421" y="451"/>
                </a:cxn>
                <a:cxn ang="0">
                  <a:pos x="465" y="443"/>
                </a:cxn>
                <a:cxn ang="0">
                  <a:pos x="501" y="470"/>
                </a:cxn>
                <a:cxn ang="0">
                  <a:pos x="521" y="522"/>
                </a:cxn>
                <a:cxn ang="0">
                  <a:pos x="545" y="528"/>
                </a:cxn>
                <a:cxn ang="0">
                  <a:pos x="572" y="514"/>
                </a:cxn>
                <a:cxn ang="0">
                  <a:pos x="590" y="543"/>
                </a:cxn>
                <a:cxn ang="0">
                  <a:pos x="626" y="545"/>
                </a:cxn>
                <a:cxn ang="0">
                  <a:pos x="662" y="544"/>
                </a:cxn>
                <a:cxn ang="0">
                  <a:pos x="717" y="579"/>
                </a:cxn>
              </a:cxnLst>
              <a:rect l="0" t="0" r="r" b="b"/>
              <a:pathLst>
                <a:path w="757" h="595">
                  <a:moveTo>
                    <a:pt x="747" y="595"/>
                  </a:moveTo>
                  <a:lnTo>
                    <a:pt x="751" y="569"/>
                  </a:lnTo>
                  <a:lnTo>
                    <a:pt x="756" y="538"/>
                  </a:lnTo>
                  <a:lnTo>
                    <a:pt x="757" y="522"/>
                  </a:lnTo>
                  <a:lnTo>
                    <a:pt x="757" y="506"/>
                  </a:lnTo>
                  <a:lnTo>
                    <a:pt x="756" y="499"/>
                  </a:lnTo>
                  <a:lnTo>
                    <a:pt x="754" y="491"/>
                  </a:lnTo>
                  <a:lnTo>
                    <a:pt x="751" y="484"/>
                  </a:lnTo>
                  <a:lnTo>
                    <a:pt x="747" y="478"/>
                  </a:lnTo>
                  <a:lnTo>
                    <a:pt x="744" y="476"/>
                  </a:lnTo>
                  <a:lnTo>
                    <a:pt x="738" y="472"/>
                  </a:lnTo>
                  <a:lnTo>
                    <a:pt x="728" y="470"/>
                  </a:lnTo>
                  <a:lnTo>
                    <a:pt x="718" y="467"/>
                  </a:lnTo>
                  <a:lnTo>
                    <a:pt x="707" y="464"/>
                  </a:lnTo>
                  <a:lnTo>
                    <a:pt x="697" y="460"/>
                  </a:lnTo>
                  <a:lnTo>
                    <a:pt x="693" y="456"/>
                  </a:lnTo>
                  <a:lnTo>
                    <a:pt x="691" y="454"/>
                  </a:lnTo>
                  <a:lnTo>
                    <a:pt x="689" y="451"/>
                  </a:lnTo>
                  <a:lnTo>
                    <a:pt x="688" y="448"/>
                  </a:lnTo>
                  <a:lnTo>
                    <a:pt x="689" y="437"/>
                  </a:lnTo>
                  <a:lnTo>
                    <a:pt x="692" y="428"/>
                  </a:lnTo>
                  <a:lnTo>
                    <a:pt x="695" y="417"/>
                  </a:lnTo>
                  <a:lnTo>
                    <a:pt x="700" y="407"/>
                  </a:lnTo>
                  <a:lnTo>
                    <a:pt x="704" y="397"/>
                  </a:lnTo>
                  <a:lnTo>
                    <a:pt x="708" y="384"/>
                  </a:lnTo>
                  <a:lnTo>
                    <a:pt x="711" y="370"/>
                  </a:lnTo>
                  <a:lnTo>
                    <a:pt x="711" y="353"/>
                  </a:lnTo>
                  <a:lnTo>
                    <a:pt x="700" y="347"/>
                  </a:lnTo>
                  <a:lnTo>
                    <a:pt x="689" y="338"/>
                  </a:lnTo>
                  <a:lnTo>
                    <a:pt x="679" y="329"/>
                  </a:lnTo>
                  <a:lnTo>
                    <a:pt x="671" y="319"/>
                  </a:lnTo>
                  <a:lnTo>
                    <a:pt x="663" y="309"/>
                  </a:lnTo>
                  <a:lnTo>
                    <a:pt x="657" y="297"/>
                  </a:lnTo>
                  <a:lnTo>
                    <a:pt x="652" y="284"/>
                  </a:lnTo>
                  <a:lnTo>
                    <a:pt x="647" y="271"/>
                  </a:lnTo>
                  <a:lnTo>
                    <a:pt x="641" y="253"/>
                  </a:lnTo>
                  <a:lnTo>
                    <a:pt x="637" y="234"/>
                  </a:lnTo>
                  <a:lnTo>
                    <a:pt x="634" y="215"/>
                  </a:lnTo>
                  <a:lnTo>
                    <a:pt x="630" y="198"/>
                  </a:lnTo>
                  <a:lnTo>
                    <a:pt x="628" y="189"/>
                  </a:lnTo>
                  <a:lnTo>
                    <a:pt x="626" y="182"/>
                  </a:lnTo>
                  <a:lnTo>
                    <a:pt x="623" y="176"/>
                  </a:lnTo>
                  <a:lnTo>
                    <a:pt x="620" y="170"/>
                  </a:lnTo>
                  <a:lnTo>
                    <a:pt x="616" y="166"/>
                  </a:lnTo>
                  <a:lnTo>
                    <a:pt x="611" y="162"/>
                  </a:lnTo>
                  <a:lnTo>
                    <a:pt x="606" y="160"/>
                  </a:lnTo>
                  <a:lnTo>
                    <a:pt x="600" y="160"/>
                  </a:lnTo>
                  <a:lnTo>
                    <a:pt x="594" y="156"/>
                  </a:lnTo>
                  <a:lnTo>
                    <a:pt x="591" y="154"/>
                  </a:lnTo>
                  <a:lnTo>
                    <a:pt x="589" y="154"/>
                  </a:lnTo>
                  <a:lnTo>
                    <a:pt x="588" y="155"/>
                  </a:lnTo>
                  <a:lnTo>
                    <a:pt x="586" y="156"/>
                  </a:lnTo>
                  <a:lnTo>
                    <a:pt x="583" y="157"/>
                  </a:lnTo>
                  <a:lnTo>
                    <a:pt x="577" y="159"/>
                  </a:lnTo>
                  <a:lnTo>
                    <a:pt x="571" y="160"/>
                  </a:lnTo>
                  <a:lnTo>
                    <a:pt x="565" y="159"/>
                  </a:lnTo>
                  <a:lnTo>
                    <a:pt x="559" y="159"/>
                  </a:lnTo>
                  <a:lnTo>
                    <a:pt x="555" y="156"/>
                  </a:lnTo>
                  <a:lnTo>
                    <a:pt x="552" y="154"/>
                  </a:lnTo>
                  <a:lnTo>
                    <a:pt x="547" y="152"/>
                  </a:lnTo>
                  <a:lnTo>
                    <a:pt x="544" y="149"/>
                  </a:lnTo>
                  <a:lnTo>
                    <a:pt x="542" y="146"/>
                  </a:lnTo>
                  <a:lnTo>
                    <a:pt x="540" y="141"/>
                  </a:lnTo>
                  <a:lnTo>
                    <a:pt x="537" y="133"/>
                  </a:lnTo>
                  <a:lnTo>
                    <a:pt x="534" y="123"/>
                  </a:lnTo>
                  <a:lnTo>
                    <a:pt x="532" y="114"/>
                  </a:lnTo>
                  <a:lnTo>
                    <a:pt x="530" y="103"/>
                  </a:lnTo>
                  <a:lnTo>
                    <a:pt x="528" y="93"/>
                  </a:lnTo>
                  <a:lnTo>
                    <a:pt x="525" y="83"/>
                  </a:lnTo>
                  <a:lnTo>
                    <a:pt x="522" y="73"/>
                  </a:lnTo>
                  <a:lnTo>
                    <a:pt x="517" y="65"/>
                  </a:lnTo>
                  <a:lnTo>
                    <a:pt x="513" y="61"/>
                  </a:lnTo>
                  <a:lnTo>
                    <a:pt x="510" y="57"/>
                  </a:lnTo>
                  <a:lnTo>
                    <a:pt x="506" y="54"/>
                  </a:lnTo>
                  <a:lnTo>
                    <a:pt x="502" y="52"/>
                  </a:lnTo>
                  <a:lnTo>
                    <a:pt x="496" y="50"/>
                  </a:lnTo>
                  <a:lnTo>
                    <a:pt x="490" y="49"/>
                  </a:lnTo>
                  <a:lnTo>
                    <a:pt x="484" y="48"/>
                  </a:lnTo>
                  <a:lnTo>
                    <a:pt x="476" y="48"/>
                  </a:lnTo>
                  <a:lnTo>
                    <a:pt x="472" y="48"/>
                  </a:lnTo>
                  <a:lnTo>
                    <a:pt x="468" y="50"/>
                  </a:lnTo>
                  <a:lnTo>
                    <a:pt x="462" y="53"/>
                  </a:lnTo>
                  <a:lnTo>
                    <a:pt x="458" y="56"/>
                  </a:lnTo>
                  <a:lnTo>
                    <a:pt x="453" y="60"/>
                  </a:lnTo>
                  <a:lnTo>
                    <a:pt x="447" y="63"/>
                  </a:lnTo>
                  <a:lnTo>
                    <a:pt x="441" y="64"/>
                  </a:lnTo>
                  <a:lnTo>
                    <a:pt x="435" y="65"/>
                  </a:lnTo>
                  <a:lnTo>
                    <a:pt x="425" y="64"/>
                  </a:lnTo>
                  <a:lnTo>
                    <a:pt x="416" y="62"/>
                  </a:lnTo>
                  <a:lnTo>
                    <a:pt x="408" y="57"/>
                  </a:lnTo>
                  <a:lnTo>
                    <a:pt x="401" y="52"/>
                  </a:lnTo>
                  <a:lnTo>
                    <a:pt x="394" y="48"/>
                  </a:lnTo>
                  <a:lnTo>
                    <a:pt x="389" y="43"/>
                  </a:lnTo>
                  <a:lnTo>
                    <a:pt x="383" y="38"/>
                  </a:lnTo>
                  <a:lnTo>
                    <a:pt x="376" y="35"/>
                  </a:lnTo>
                  <a:lnTo>
                    <a:pt x="362" y="32"/>
                  </a:lnTo>
                  <a:lnTo>
                    <a:pt x="350" y="31"/>
                  </a:lnTo>
                  <a:lnTo>
                    <a:pt x="337" y="32"/>
                  </a:lnTo>
                  <a:lnTo>
                    <a:pt x="323" y="33"/>
                  </a:lnTo>
                  <a:lnTo>
                    <a:pt x="310" y="34"/>
                  </a:lnTo>
                  <a:lnTo>
                    <a:pt x="296" y="34"/>
                  </a:lnTo>
                  <a:lnTo>
                    <a:pt x="284" y="33"/>
                  </a:lnTo>
                  <a:lnTo>
                    <a:pt x="270" y="30"/>
                  </a:lnTo>
                  <a:lnTo>
                    <a:pt x="267" y="27"/>
                  </a:lnTo>
                  <a:lnTo>
                    <a:pt x="263" y="22"/>
                  </a:lnTo>
                  <a:lnTo>
                    <a:pt x="261" y="18"/>
                  </a:lnTo>
                  <a:lnTo>
                    <a:pt x="259" y="13"/>
                  </a:lnTo>
                  <a:lnTo>
                    <a:pt x="256" y="9"/>
                  </a:lnTo>
                  <a:lnTo>
                    <a:pt x="251" y="4"/>
                  </a:lnTo>
                  <a:lnTo>
                    <a:pt x="247" y="2"/>
                  </a:lnTo>
                  <a:lnTo>
                    <a:pt x="244" y="1"/>
                  </a:lnTo>
                  <a:lnTo>
                    <a:pt x="240" y="0"/>
                  </a:lnTo>
                  <a:lnTo>
                    <a:pt x="235" y="0"/>
                  </a:lnTo>
                  <a:lnTo>
                    <a:pt x="232" y="1"/>
                  </a:lnTo>
                  <a:lnTo>
                    <a:pt x="228" y="2"/>
                  </a:lnTo>
                  <a:lnTo>
                    <a:pt x="226" y="3"/>
                  </a:lnTo>
                  <a:lnTo>
                    <a:pt x="223" y="5"/>
                  </a:lnTo>
                  <a:lnTo>
                    <a:pt x="219" y="12"/>
                  </a:lnTo>
                  <a:lnTo>
                    <a:pt x="213" y="18"/>
                  </a:lnTo>
                  <a:lnTo>
                    <a:pt x="208" y="24"/>
                  </a:lnTo>
                  <a:lnTo>
                    <a:pt x="203" y="30"/>
                  </a:lnTo>
                  <a:lnTo>
                    <a:pt x="200" y="32"/>
                  </a:lnTo>
                  <a:lnTo>
                    <a:pt x="195" y="34"/>
                  </a:lnTo>
                  <a:lnTo>
                    <a:pt x="192" y="35"/>
                  </a:lnTo>
                  <a:lnTo>
                    <a:pt x="188" y="35"/>
                  </a:lnTo>
                  <a:lnTo>
                    <a:pt x="183" y="35"/>
                  </a:lnTo>
                  <a:lnTo>
                    <a:pt x="176" y="32"/>
                  </a:lnTo>
                  <a:lnTo>
                    <a:pt x="170" y="28"/>
                  </a:lnTo>
                  <a:lnTo>
                    <a:pt x="164" y="23"/>
                  </a:lnTo>
                  <a:lnTo>
                    <a:pt x="157" y="24"/>
                  </a:lnTo>
                  <a:lnTo>
                    <a:pt x="150" y="24"/>
                  </a:lnTo>
                  <a:lnTo>
                    <a:pt x="143" y="26"/>
                  </a:lnTo>
                  <a:lnTo>
                    <a:pt x="138" y="28"/>
                  </a:lnTo>
                  <a:lnTo>
                    <a:pt x="133" y="30"/>
                  </a:lnTo>
                  <a:lnTo>
                    <a:pt x="127" y="32"/>
                  </a:lnTo>
                  <a:lnTo>
                    <a:pt x="123" y="35"/>
                  </a:lnTo>
                  <a:lnTo>
                    <a:pt x="119" y="39"/>
                  </a:lnTo>
                  <a:lnTo>
                    <a:pt x="116" y="44"/>
                  </a:lnTo>
                  <a:lnTo>
                    <a:pt x="113" y="49"/>
                  </a:lnTo>
                  <a:lnTo>
                    <a:pt x="110" y="54"/>
                  </a:lnTo>
                  <a:lnTo>
                    <a:pt x="108" y="61"/>
                  </a:lnTo>
                  <a:lnTo>
                    <a:pt x="106" y="77"/>
                  </a:lnTo>
                  <a:lnTo>
                    <a:pt x="105" y="95"/>
                  </a:lnTo>
                  <a:lnTo>
                    <a:pt x="106" y="104"/>
                  </a:lnTo>
                  <a:lnTo>
                    <a:pt x="109" y="114"/>
                  </a:lnTo>
                  <a:lnTo>
                    <a:pt x="112" y="121"/>
                  </a:lnTo>
                  <a:lnTo>
                    <a:pt x="117" y="129"/>
                  </a:lnTo>
                  <a:lnTo>
                    <a:pt x="121" y="136"/>
                  </a:lnTo>
                  <a:lnTo>
                    <a:pt x="125" y="144"/>
                  </a:lnTo>
                  <a:lnTo>
                    <a:pt x="127" y="151"/>
                  </a:lnTo>
                  <a:lnTo>
                    <a:pt x="128" y="160"/>
                  </a:lnTo>
                  <a:lnTo>
                    <a:pt x="128" y="165"/>
                  </a:lnTo>
                  <a:lnTo>
                    <a:pt x="127" y="170"/>
                  </a:lnTo>
                  <a:lnTo>
                    <a:pt x="125" y="176"/>
                  </a:lnTo>
                  <a:lnTo>
                    <a:pt x="123" y="181"/>
                  </a:lnTo>
                  <a:lnTo>
                    <a:pt x="117" y="193"/>
                  </a:lnTo>
                  <a:lnTo>
                    <a:pt x="108" y="203"/>
                  </a:lnTo>
                  <a:lnTo>
                    <a:pt x="99" y="214"/>
                  </a:lnTo>
                  <a:lnTo>
                    <a:pt x="88" y="226"/>
                  </a:lnTo>
                  <a:lnTo>
                    <a:pt x="76" y="236"/>
                  </a:lnTo>
                  <a:lnTo>
                    <a:pt x="64" y="247"/>
                  </a:lnTo>
                  <a:lnTo>
                    <a:pt x="40" y="268"/>
                  </a:lnTo>
                  <a:lnTo>
                    <a:pt x="20" y="289"/>
                  </a:lnTo>
                  <a:lnTo>
                    <a:pt x="11" y="300"/>
                  </a:lnTo>
                  <a:lnTo>
                    <a:pt x="5" y="310"/>
                  </a:lnTo>
                  <a:lnTo>
                    <a:pt x="3" y="315"/>
                  </a:lnTo>
                  <a:lnTo>
                    <a:pt x="1" y="320"/>
                  </a:lnTo>
                  <a:lnTo>
                    <a:pt x="0" y="326"/>
                  </a:lnTo>
                  <a:lnTo>
                    <a:pt x="0" y="330"/>
                  </a:lnTo>
                  <a:lnTo>
                    <a:pt x="0" y="333"/>
                  </a:lnTo>
                  <a:lnTo>
                    <a:pt x="0" y="341"/>
                  </a:lnTo>
                  <a:lnTo>
                    <a:pt x="0" y="352"/>
                  </a:lnTo>
                  <a:lnTo>
                    <a:pt x="0" y="365"/>
                  </a:lnTo>
                  <a:lnTo>
                    <a:pt x="5" y="367"/>
                  </a:lnTo>
                  <a:lnTo>
                    <a:pt x="10" y="369"/>
                  </a:lnTo>
                  <a:lnTo>
                    <a:pt x="16" y="372"/>
                  </a:lnTo>
                  <a:lnTo>
                    <a:pt x="19" y="377"/>
                  </a:lnTo>
                  <a:lnTo>
                    <a:pt x="25" y="385"/>
                  </a:lnTo>
                  <a:lnTo>
                    <a:pt x="30" y="395"/>
                  </a:lnTo>
                  <a:lnTo>
                    <a:pt x="35" y="404"/>
                  </a:lnTo>
                  <a:lnTo>
                    <a:pt x="39" y="414"/>
                  </a:lnTo>
                  <a:lnTo>
                    <a:pt x="41" y="417"/>
                  </a:lnTo>
                  <a:lnTo>
                    <a:pt x="44" y="420"/>
                  </a:lnTo>
                  <a:lnTo>
                    <a:pt x="49" y="422"/>
                  </a:lnTo>
                  <a:lnTo>
                    <a:pt x="52" y="424"/>
                  </a:lnTo>
                  <a:lnTo>
                    <a:pt x="69" y="429"/>
                  </a:lnTo>
                  <a:lnTo>
                    <a:pt x="85" y="433"/>
                  </a:lnTo>
                  <a:lnTo>
                    <a:pt x="99" y="436"/>
                  </a:lnTo>
                  <a:lnTo>
                    <a:pt x="111" y="438"/>
                  </a:lnTo>
                  <a:lnTo>
                    <a:pt x="135" y="440"/>
                  </a:lnTo>
                  <a:lnTo>
                    <a:pt x="156" y="441"/>
                  </a:lnTo>
                  <a:lnTo>
                    <a:pt x="176" y="444"/>
                  </a:lnTo>
                  <a:lnTo>
                    <a:pt x="197" y="446"/>
                  </a:lnTo>
                  <a:lnTo>
                    <a:pt x="208" y="448"/>
                  </a:lnTo>
                  <a:lnTo>
                    <a:pt x="220" y="451"/>
                  </a:lnTo>
                  <a:lnTo>
                    <a:pt x="233" y="454"/>
                  </a:lnTo>
                  <a:lnTo>
                    <a:pt x="246" y="460"/>
                  </a:lnTo>
                  <a:lnTo>
                    <a:pt x="255" y="465"/>
                  </a:lnTo>
                  <a:lnTo>
                    <a:pt x="261" y="471"/>
                  </a:lnTo>
                  <a:lnTo>
                    <a:pt x="268" y="478"/>
                  </a:lnTo>
                  <a:lnTo>
                    <a:pt x="273" y="485"/>
                  </a:lnTo>
                  <a:lnTo>
                    <a:pt x="278" y="490"/>
                  </a:lnTo>
                  <a:lnTo>
                    <a:pt x="285" y="496"/>
                  </a:lnTo>
                  <a:lnTo>
                    <a:pt x="288" y="498"/>
                  </a:lnTo>
                  <a:lnTo>
                    <a:pt x="291" y="500"/>
                  </a:lnTo>
                  <a:lnTo>
                    <a:pt x="295" y="500"/>
                  </a:lnTo>
                  <a:lnTo>
                    <a:pt x="300" y="501"/>
                  </a:lnTo>
                  <a:lnTo>
                    <a:pt x="311" y="500"/>
                  </a:lnTo>
                  <a:lnTo>
                    <a:pt x="323" y="498"/>
                  </a:lnTo>
                  <a:lnTo>
                    <a:pt x="335" y="496"/>
                  </a:lnTo>
                  <a:lnTo>
                    <a:pt x="345" y="491"/>
                  </a:lnTo>
                  <a:lnTo>
                    <a:pt x="366" y="482"/>
                  </a:lnTo>
                  <a:lnTo>
                    <a:pt x="385" y="471"/>
                  </a:lnTo>
                  <a:lnTo>
                    <a:pt x="403" y="461"/>
                  </a:lnTo>
                  <a:lnTo>
                    <a:pt x="421" y="451"/>
                  </a:lnTo>
                  <a:lnTo>
                    <a:pt x="428" y="448"/>
                  </a:lnTo>
                  <a:lnTo>
                    <a:pt x="437" y="445"/>
                  </a:lnTo>
                  <a:lnTo>
                    <a:pt x="445" y="443"/>
                  </a:lnTo>
                  <a:lnTo>
                    <a:pt x="453" y="441"/>
                  </a:lnTo>
                  <a:lnTo>
                    <a:pt x="465" y="443"/>
                  </a:lnTo>
                  <a:lnTo>
                    <a:pt x="475" y="446"/>
                  </a:lnTo>
                  <a:lnTo>
                    <a:pt x="484" y="450"/>
                  </a:lnTo>
                  <a:lnTo>
                    <a:pt x="490" y="455"/>
                  </a:lnTo>
                  <a:lnTo>
                    <a:pt x="496" y="463"/>
                  </a:lnTo>
                  <a:lnTo>
                    <a:pt x="501" y="470"/>
                  </a:lnTo>
                  <a:lnTo>
                    <a:pt x="504" y="478"/>
                  </a:lnTo>
                  <a:lnTo>
                    <a:pt x="507" y="486"/>
                  </a:lnTo>
                  <a:lnTo>
                    <a:pt x="512" y="502"/>
                  </a:lnTo>
                  <a:lnTo>
                    <a:pt x="518" y="516"/>
                  </a:lnTo>
                  <a:lnTo>
                    <a:pt x="521" y="522"/>
                  </a:lnTo>
                  <a:lnTo>
                    <a:pt x="524" y="527"/>
                  </a:lnTo>
                  <a:lnTo>
                    <a:pt x="529" y="530"/>
                  </a:lnTo>
                  <a:lnTo>
                    <a:pt x="535" y="530"/>
                  </a:lnTo>
                  <a:lnTo>
                    <a:pt x="540" y="530"/>
                  </a:lnTo>
                  <a:lnTo>
                    <a:pt x="545" y="528"/>
                  </a:lnTo>
                  <a:lnTo>
                    <a:pt x="551" y="524"/>
                  </a:lnTo>
                  <a:lnTo>
                    <a:pt x="556" y="521"/>
                  </a:lnTo>
                  <a:lnTo>
                    <a:pt x="561" y="518"/>
                  </a:lnTo>
                  <a:lnTo>
                    <a:pt x="567" y="515"/>
                  </a:lnTo>
                  <a:lnTo>
                    <a:pt x="572" y="514"/>
                  </a:lnTo>
                  <a:lnTo>
                    <a:pt x="576" y="513"/>
                  </a:lnTo>
                  <a:lnTo>
                    <a:pt x="578" y="521"/>
                  </a:lnTo>
                  <a:lnTo>
                    <a:pt x="582" y="529"/>
                  </a:lnTo>
                  <a:lnTo>
                    <a:pt x="586" y="536"/>
                  </a:lnTo>
                  <a:lnTo>
                    <a:pt x="590" y="543"/>
                  </a:lnTo>
                  <a:lnTo>
                    <a:pt x="594" y="547"/>
                  </a:lnTo>
                  <a:lnTo>
                    <a:pt x="600" y="551"/>
                  </a:lnTo>
                  <a:lnTo>
                    <a:pt x="605" y="553"/>
                  </a:lnTo>
                  <a:lnTo>
                    <a:pt x="611" y="554"/>
                  </a:lnTo>
                  <a:lnTo>
                    <a:pt x="626" y="545"/>
                  </a:lnTo>
                  <a:lnTo>
                    <a:pt x="641" y="536"/>
                  </a:lnTo>
                  <a:lnTo>
                    <a:pt x="646" y="536"/>
                  </a:lnTo>
                  <a:lnTo>
                    <a:pt x="652" y="538"/>
                  </a:lnTo>
                  <a:lnTo>
                    <a:pt x="657" y="540"/>
                  </a:lnTo>
                  <a:lnTo>
                    <a:pt x="662" y="544"/>
                  </a:lnTo>
                  <a:lnTo>
                    <a:pt x="673" y="551"/>
                  </a:lnTo>
                  <a:lnTo>
                    <a:pt x="685" y="560"/>
                  </a:lnTo>
                  <a:lnTo>
                    <a:pt x="696" y="568"/>
                  </a:lnTo>
                  <a:lnTo>
                    <a:pt x="710" y="576"/>
                  </a:lnTo>
                  <a:lnTo>
                    <a:pt x="717" y="579"/>
                  </a:lnTo>
                  <a:lnTo>
                    <a:pt x="725" y="581"/>
                  </a:lnTo>
                  <a:lnTo>
                    <a:pt x="733" y="583"/>
                  </a:lnTo>
                  <a:lnTo>
                    <a:pt x="741" y="583"/>
                  </a:lnTo>
                  <a:lnTo>
                    <a:pt x="747" y="59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822327" y="3282961"/>
              <a:ext cx="401638" cy="315914"/>
            </a:xfrm>
            <a:custGeom>
              <a:avLst/>
              <a:gdLst/>
              <a:ahLst/>
              <a:cxnLst>
                <a:cxn ang="0">
                  <a:pos x="757" y="506"/>
                </a:cxn>
                <a:cxn ang="0">
                  <a:pos x="744" y="476"/>
                </a:cxn>
                <a:cxn ang="0">
                  <a:pos x="697" y="460"/>
                </a:cxn>
                <a:cxn ang="0">
                  <a:pos x="689" y="437"/>
                </a:cxn>
                <a:cxn ang="0">
                  <a:pos x="708" y="384"/>
                </a:cxn>
                <a:cxn ang="0">
                  <a:pos x="679" y="329"/>
                </a:cxn>
                <a:cxn ang="0">
                  <a:pos x="647" y="271"/>
                </a:cxn>
                <a:cxn ang="0">
                  <a:pos x="628" y="189"/>
                </a:cxn>
                <a:cxn ang="0">
                  <a:pos x="611" y="162"/>
                </a:cxn>
                <a:cxn ang="0">
                  <a:pos x="589" y="154"/>
                </a:cxn>
                <a:cxn ang="0">
                  <a:pos x="571" y="160"/>
                </a:cxn>
                <a:cxn ang="0">
                  <a:pos x="547" y="152"/>
                </a:cxn>
                <a:cxn ang="0">
                  <a:pos x="534" y="123"/>
                </a:cxn>
                <a:cxn ang="0">
                  <a:pos x="522" y="73"/>
                </a:cxn>
                <a:cxn ang="0">
                  <a:pos x="502" y="52"/>
                </a:cxn>
                <a:cxn ang="0">
                  <a:pos x="472" y="48"/>
                </a:cxn>
                <a:cxn ang="0">
                  <a:pos x="447" y="63"/>
                </a:cxn>
                <a:cxn ang="0">
                  <a:pos x="408" y="57"/>
                </a:cxn>
                <a:cxn ang="0">
                  <a:pos x="376" y="35"/>
                </a:cxn>
                <a:cxn ang="0">
                  <a:pos x="310" y="34"/>
                </a:cxn>
                <a:cxn ang="0">
                  <a:pos x="263" y="22"/>
                </a:cxn>
                <a:cxn ang="0">
                  <a:pos x="247" y="2"/>
                </a:cxn>
                <a:cxn ang="0">
                  <a:pos x="228" y="2"/>
                </a:cxn>
                <a:cxn ang="0">
                  <a:pos x="208" y="24"/>
                </a:cxn>
                <a:cxn ang="0">
                  <a:pos x="188" y="35"/>
                </a:cxn>
                <a:cxn ang="0">
                  <a:pos x="157" y="24"/>
                </a:cxn>
                <a:cxn ang="0">
                  <a:pos x="127" y="32"/>
                </a:cxn>
                <a:cxn ang="0">
                  <a:pos x="110" y="54"/>
                </a:cxn>
                <a:cxn ang="0">
                  <a:pos x="109" y="114"/>
                </a:cxn>
                <a:cxn ang="0">
                  <a:pos x="127" y="151"/>
                </a:cxn>
                <a:cxn ang="0">
                  <a:pos x="123" y="181"/>
                </a:cxn>
                <a:cxn ang="0">
                  <a:pos x="76" y="236"/>
                </a:cxn>
                <a:cxn ang="0">
                  <a:pos x="5" y="310"/>
                </a:cxn>
                <a:cxn ang="0">
                  <a:pos x="0" y="333"/>
                </a:cxn>
                <a:cxn ang="0">
                  <a:pos x="10" y="369"/>
                </a:cxn>
                <a:cxn ang="0">
                  <a:pos x="35" y="404"/>
                </a:cxn>
                <a:cxn ang="0">
                  <a:pos x="52" y="424"/>
                </a:cxn>
                <a:cxn ang="0">
                  <a:pos x="135" y="440"/>
                </a:cxn>
                <a:cxn ang="0">
                  <a:pos x="220" y="451"/>
                </a:cxn>
                <a:cxn ang="0">
                  <a:pos x="268" y="478"/>
                </a:cxn>
                <a:cxn ang="0">
                  <a:pos x="291" y="500"/>
                </a:cxn>
                <a:cxn ang="0">
                  <a:pos x="335" y="496"/>
                </a:cxn>
                <a:cxn ang="0">
                  <a:pos x="421" y="451"/>
                </a:cxn>
                <a:cxn ang="0">
                  <a:pos x="465" y="443"/>
                </a:cxn>
                <a:cxn ang="0">
                  <a:pos x="501" y="470"/>
                </a:cxn>
                <a:cxn ang="0">
                  <a:pos x="521" y="522"/>
                </a:cxn>
                <a:cxn ang="0">
                  <a:pos x="545" y="528"/>
                </a:cxn>
                <a:cxn ang="0">
                  <a:pos x="572" y="514"/>
                </a:cxn>
                <a:cxn ang="0">
                  <a:pos x="590" y="543"/>
                </a:cxn>
                <a:cxn ang="0">
                  <a:pos x="626" y="545"/>
                </a:cxn>
                <a:cxn ang="0">
                  <a:pos x="662" y="544"/>
                </a:cxn>
                <a:cxn ang="0">
                  <a:pos x="717" y="579"/>
                </a:cxn>
                <a:cxn ang="0">
                  <a:pos x="747" y="595"/>
                </a:cxn>
              </a:cxnLst>
              <a:rect l="0" t="0" r="r" b="b"/>
              <a:pathLst>
                <a:path w="757" h="595">
                  <a:moveTo>
                    <a:pt x="747" y="595"/>
                  </a:moveTo>
                  <a:lnTo>
                    <a:pt x="751" y="569"/>
                  </a:lnTo>
                  <a:lnTo>
                    <a:pt x="756" y="538"/>
                  </a:lnTo>
                  <a:lnTo>
                    <a:pt x="757" y="522"/>
                  </a:lnTo>
                  <a:lnTo>
                    <a:pt x="757" y="506"/>
                  </a:lnTo>
                  <a:lnTo>
                    <a:pt x="756" y="499"/>
                  </a:lnTo>
                  <a:lnTo>
                    <a:pt x="754" y="491"/>
                  </a:lnTo>
                  <a:lnTo>
                    <a:pt x="751" y="484"/>
                  </a:lnTo>
                  <a:lnTo>
                    <a:pt x="747" y="478"/>
                  </a:lnTo>
                  <a:lnTo>
                    <a:pt x="744" y="476"/>
                  </a:lnTo>
                  <a:lnTo>
                    <a:pt x="738" y="472"/>
                  </a:lnTo>
                  <a:lnTo>
                    <a:pt x="728" y="470"/>
                  </a:lnTo>
                  <a:lnTo>
                    <a:pt x="718" y="467"/>
                  </a:lnTo>
                  <a:lnTo>
                    <a:pt x="707" y="464"/>
                  </a:lnTo>
                  <a:lnTo>
                    <a:pt x="697" y="460"/>
                  </a:lnTo>
                  <a:lnTo>
                    <a:pt x="693" y="456"/>
                  </a:lnTo>
                  <a:lnTo>
                    <a:pt x="691" y="454"/>
                  </a:lnTo>
                  <a:lnTo>
                    <a:pt x="689" y="451"/>
                  </a:lnTo>
                  <a:lnTo>
                    <a:pt x="688" y="448"/>
                  </a:lnTo>
                  <a:lnTo>
                    <a:pt x="689" y="437"/>
                  </a:lnTo>
                  <a:lnTo>
                    <a:pt x="692" y="428"/>
                  </a:lnTo>
                  <a:lnTo>
                    <a:pt x="695" y="417"/>
                  </a:lnTo>
                  <a:lnTo>
                    <a:pt x="700" y="407"/>
                  </a:lnTo>
                  <a:lnTo>
                    <a:pt x="704" y="397"/>
                  </a:lnTo>
                  <a:lnTo>
                    <a:pt x="708" y="384"/>
                  </a:lnTo>
                  <a:lnTo>
                    <a:pt x="711" y="370"/>
                  </a:lnTo>
                  <a:lnTo>
                    <a:pt x="711" y="353"/>
                  </a:lnTo>
                  <a:lnTo>
                    <a:pt x="700" y="347"/>
                  </a:lnTo>
                  <a:lnTo>
                    <a:pt x="689" y="338"/>
                  </a:lnTo>
                  <a:lnTo>
                    <a:pt x="679" y="329"/>
                  </a:lnTo>
                  <a:lnTo>
                    <a:pt x="671" y="319"/>
                  </a:lnTo>
                  <a:lnTo>
                    <a:pt x="663" y="309"/>
                  </a:lnTo>
                  <a:lnTo>
                    <a:pt x="657" y="297"/>
                  </a:lnTo>
                  <a:lnTo>
                    <a:pt x="652" y="284"/>
                  </a:lnTo>
                  <a:lnTo>
                    <a:pt x="647" y="271"/>
                  </a:lnTo>
                  <a:lnTo>
                    <a:pt x="641" y="253"/>
                  </a:lnTo>
                  <a:lnTo>
                    <a:pt x="637" y="234"/>
                  </a:lnTo>
                  <a:lnTo>
                    <a:pt x="634" y="215"/>
                  </a:lnTo>
                  <a:lnTo>
                    <a:pt x="630" y="198"/>
                  </a:lnTo>
                  <a:lnTo>
                    <a:pt x="628" y="189"/>
                  </a:lnTo>
                  <a:lnTo>
                    <a:pt x="626" y="182"/>
                  </a:lnTo>
                  <a:lnTo>
                    <a:pt x="623" y="176"/>
                  </a:lnTo>
                  <a:lnTo>
                    <a:pt x="620" y="170"/>
                  </a:lnTo>
                  <a:lnTo>
                    <a:pt x="616" y="166"/>
                  </a:lnTo>
                  <a:lnTo>
                    <a:pt x="611" y="162"/>
                  </a:lnTo>
                  <a:lnTo>
                    <a:pt x="606" y="160"/>
                  </a:lnTo>
                  <a:lnTo>
                    <a:pt x="600" y="160"/>
                  </a:lnTo>
                  <a:lnTo>
                    <a:pt x="594" y="156"/>
                  </a:lnTo>
                  <a:lnTo>
                    <a:pt x="591" y="154"/>
                  </a:lnTo>
                  <a:lnTo>
                    <a:pt x="589" y="154"/>
                  </a:lnTo>
                  <a:lnTo>
                    <a:pt x="588" y="155"/>
                  </a:lnTo>
                  <a:lnTo>
                    <a:pt x="586" y="156"/>
                  </a:lnTo>
                  <a:lnTo>
                    <a:pt x="583" y="157"/>
                  </a:lnTo>
                  <a:lnTo>
                    <a:pt x="577" y="159"/>
                  </a:lnTo>
                  <a:lnTo>
                    <a:pt x="571" y="160"/>
                  </a:lnTo>
                  <a:lnTo>
                    <a:pt x="565" y="159"/>
                  </a:lnTo>
                  <a:lnTo>
                    <a:pt x="559" y="159"/>
                  </a:lnTo>
                  <a:lnTo>
                    <a:pt x="555" y="156"/>
                  </a:lnTo>
                  <a:lnTo>
                    <a:pt x="552" y="154"/>
                  </a:lnTo>
                  <a:lnTo>
                    <a:pt x="547" y="152"/>
                  </a:lnTo>
                  <a:lnTo>
                    <a:pt x="544" y="149"/>
                  </a:lnTo>
                  <a:lnTo>
                    <a:pt x="542" y="146"/>
                  </a:lnTo>
                  <a:lnTo>
                    <a:pt x="540" y="141"/>
                  </a:lnTo>
                  <a:lnTo>
                    <a:pt x="537" y="133"/>
                  </a:lnTo>
                  <a:lnTo>
                    <a:pt x="534" y="123"/>
                  </a:lnTo>
                  <a:lnTo>
                    <a:pt x="532" y="114"/>
                  </a:lnTo>
                  <a:lnTo>
                    <a:pt x="530" y="103"/>
                  </a:lnTo>
                  <a:lnTo>
                    <a:pt x="528" y="93"/>
                  </a:lnTo>
                  <a:lnTo>
                    <a:pt x="525" y="83"/>
                  </a:lnTo>
                  <a:lnTo>
                    <a:pt x="522" y="73"/>
                  </a:lnTo>
                  <a:lnTo>
                    <a:pt x="517" y="65"/>
                  </a:lnTo>
                  <a:lnTo>
                    <a:pt x="513" y="61"/>
                  </a:lnTo>
                  <a:lnTo>
                    <a:pt x="510" y="57"/>
                  </a:lnTo>
                  <a:lnTo>
                    <a:pt x="506" y="54"/>
                  </a:lnTo>
                  <a:lnTo>
                    <a:pt x="502" y="52"/>
                  </a:lnTo>
                  <a:lnTo>
                    <a:pt x="496" y="50"/>
                  </a:lnTo>
                  <a:lnTo>
                    <a:pt x="490" y="49"/>
                  </a:lnTo>
                  <a:lnTo>
                    <a:pt x="484" y="48"/>
                  </a:lnTo>
                  <a:lnTo>
                    <a:pt x="476" y="48"/>
                  </a:lnTo>
                  <a:lnTo>
                    <a:pt x="472" y="48"/>
                  </a:lnTo>
                  <a:lnTo>
                    <a:pt x="468" y="50"/>
                  </a:lnTo>
                  <a:lnTo>
                    <a:pt x="462" y="53"/>
                  </a:lnTo>
                  <a:lnTo>
                    <a:pt x="458" y="56"/>
                  </a:lnTo>
                  <a:lnTo>
                    <a:pt x="453" y="60"/>
                  </a:lnTo>
                  <a:lnTo>
                    <a:pt x="447" y="63"/>
                  </a:lnTo>
                  <a:lnTo>
                    <a:pt x="441" y="64"/>
                  </a:lnTo>
                  <a:lnTo>
                    <a:pt x="435" y="65"/>
                  </a:lnTo>
                  <a:lnTo>
                    <a:pt x="425" y="64"/>
                  </a:lnTo>
                  <a:lnTo>
                    <a:pt x="416" y="62"/>
                  </a:lnTo>
                  <a:lnTo>
                    <a:pt x="408" y="57"/>
                  </a:lnTo>
                  <a:lnTo>
                    <a:pt x="401" y="52"/>
                  </a:lnTo>
                  <a:lnTo>
                    <a:pt x="394" y="48"/>
                  </a:lnTo>
                  <a:lnTo>
                    <a:pt x="389" y="43"/>
                  </a:lnTo>
                  <a:lnTo>
                    <a:pt x="383" y="38"/>
                  </a:lnTo>
                  <a:lnTo>
                    <a:pt x="376" y="35"/>
                  </a:lnTo>
                  <a:lnTo>
                    <a:pt x="362" y="32"/>
                  </a:lnTo>
                  <a:lnTo>
                    <a:pt x="350" y="31"/>
                  </a:lnTo>
                  <a:lnTo>
                    <a:pt x="337" y="32"/>
                  </a:lnTo>
                  <a:lnTo>
                    <a:pt x="323" y="33"/>
                  </a:lnTo>
                  <a:lnTo>
                    <a:pt x="310" y="34"/>
                  </a:lnTo>
                  <a:lnTo>
                    <a:pt x="296" y="34"/>
                  </a:lnTo>
                  <a:lnTo>
                    <a:pt x="284" y="33"/>
                  </a:lnTo>
                  <a:lnTo>
                    <a:pt x="270" y="30"/>
                  </a:lnTo>
                  <a:lnTo>
                    <a:pt x="267" y="27"/>
                  </a:lnTo>
                  <a:lnTo>
                    <a:pt x="263" y="22"/>
                  </a:lnTo>
                  <a:lnTo>
                    <a:pt x="261" y="18"/>
                  </a:lnTo>
                  <a:lnTo>
                    <a:pt x="259" y="13"/>
                  </a:lnTo>
                  <a:lnTo>
                    <a:pt x="256" y="9"/>
                  </a:lnTo>
                  <a:lnTo>
                    <a:pt x="251" y="4"/>
                  </a:lnTo>
                  <a:lnTo>
                    <a:pt x="247" y="2"/>
                  </a:lnTo>
                  <a:lnTo>
                    <a:pt x="244" y="1"/>
                  </a:lnTo>
                  <a:lnTo>
                    <a:pt x="240" y="0"/>
                  </a:lnTo>
                  <a:lnTo>
                    <a:pt x="235" y="0"/>
                  </a:lnTo>
                  <a:lnTo>
                    <a:pt x="232" y="1"/>
                  </a:lnTo>
                  <a:lnTo>
                    <a:pt x="228" y="2"/>
                  </a:lnTo>
                  <a:lnTo>
                    <a:pt x="226" y="3"/>
                  </a:lnTo>
                  <a:lnTo>
                    <a:pt x="223" y="5"/>
                  </a:lnTo>
                  <a:lnTo>
                    <a:pt x="219" y="12"/>
                  </a:lnTo>
                  <a:lnTo>
                    <a:pt x="213" y="18"/>
                  </a:lnTo>
                  <a:lnTo>
                    <a:pt x="208" y="24"/>
                  </a:lnTo>
                  <a:lnTo>
                    <a:pt x="203" y="30"/>
                  </a:lnTo>
                  <a:lnTo>
                    <a:pt x="200" y="32"/>
                  </a:lnTo>
                  <a:lnTo>
                    <a:pt x="195" y="34"/>
                  </a:lnTo>
                  <a:lnTo>
                    <a:pt x="192" y="35"/>
                  </a:lnTo>
                  <a:lnTo>
                    <a:pt x="188" y="35"/>
                  </a:lnTo>
                  <a:lnTo>
                    <a:pt x="183" y="35"/>
                  </a:lnTo>
                  <a:lnTo>
                    <a:pt x="176" y="32"/>
                  </a:lnTo>
                  <a:lnTo>
                    <a:pt x="170" y="28"/>
                  </a:lnTo>
                  <a:lnTo>
                    <a:pt x="164" y="23"/>
                  </a:lnTo>
                  <a:lnTo>
                    <a:pt x="157" y="24"/>
                  </a:lnTo>
                  <a:lnTo>
                    <a:pt x="150" y="24"/>
                  </a:lnTo>
                  <a:lnTo>
                    <a:pt x="143" y="26"/>
                  </a:lnTo>
                  <a:lnTo>
                    <a:pt x="138" y="28"/>
                  </a:lnTo>
                  <a:lnTo>
                    <a:pt x="133" y="30"/>
                  </a:lnTo>
                  <a:lnTo>
                    <a:pt x="127" y="32"/>
                  </a:lnTo>
                  <a:lnTo>
                    <a:pt x="123" y="35"/>
                  </a:lnTo>
                  <a:lnTo>
                    <a:pt x="119" y="39"/>
                  </a:lnTo>
                  <a:lnTo>
                    <a:pt x="116" y="44"/>
                  </a:lnTo>
                  <a:lnTo>
                    <a:pt x="113" y="49"/>
                  </a:lnTo>
                  <a:lnTo>
                    <a:pt x="110" y="54"/>
                  </a:lnTo>
                  <a:lnTo>
                    <a:pt x="108" y="61"/>
                  </a:lnTo>
                  <a:lnTo>
                    <a:pt x="106" y="77"/>
                  </a:lnTo>
                  <a:lnTo>
                    <a:pt x="105" y="95"/>
                  </a:lnTo>
                  <a:lnTo>
                    <a:pt x="106" y="104"/>
                  </a:lnTo>
                  <a:lnTo>
                    <a:pt x="109" y="114"/>
                  </a:lnTo>
                  <a:lnTo>
                    <a:pt x="112" y="121"/>
                  </a:lnTo>
                  <a:lnTo>
                    <a:pt x="117" y="129"/>
                  </a:lnTo>
                  <a:lnTo>
                    <a:pt x="121" y="136"/>
                  </a:lnTo>
                  <a:lnTo>
                    <a:pt x="125" y="144"/>
                  </a:lnTo>
                  <a:lnTo>
                    <a:pt x="127" y="151"/>
                  </a:lnTo>
                  <a:lnTo>
                    <a:pt x="128" y="160"/>
                  </a:lnTo>
                  <a:lnTo>
                    <a:pt x="128" y="165"/>
                  </a:lnTo>
                  <a:lnTo>
                    <a:pt x="127" y="170"/>
                  </a:lnTo>
                  <a:lnTo>
                    <a:pt x="125" y="176"/>
                  </a:lnTo>
                  <a:lnTo>
                    <a:pt x="123" y="181"/>
                  </a:lnTo>
                  <a:lnTo>
                    <a:pt x="117" y="193"/>
                  </a:lnTo>
                  <a:lnTo>
                    <a:pt x="108" y="203"/>
                  </a:lnTo>
                  <a:lnTo>
                    <a:pt x="99" y="214"/>
                  </a:lnTo>
                  <a:lnTo>
                    <a:pt x="88" y="226"/>
                  </a:lnTo>
                  <a:lnTo>
                    <a:pt x="76" y="236"/>
                  </a:lnTo>
                  <a:lnTo>
                    <a:pt x="64" y="247"/>
                  </a:lnTo>
                  <a:lnTo>
                    <a:pt x="40" y="268"/>
                  </a:lnTo>
                  <a:lnTo>
                    <a:pt x="20" y="289"/>
                  </a:lnTo>
                  <a:lnTo>
                    <a:pt x="11" y="300"/>
                  </a:lnTo>
                  <a:lnTo>
                    <a:pt x="5" y="310"/>
                  </a:lnTo>
                  <a:lnTo>
                    <a:pt x="3" y="315"/>
                  </a:lnTo>
                  <a:lnTo>
                    <a:pt x="1" y="320"/>
                  </a:lnTo>
                  <a:lnTo>
                    <a:pt x="0" y="326"/>
                  </a:lnTo>
                  <a:lnTo>
                    <a:pt x="0" y="330"/>
                  </a:lnTo>
                  <a:lnTo>
                    <a:pt x="0" y="333"/>
                  </a:lnTo>
                  <a:lnTo>
                    <a:pt x="0" y="341"/>
                  </a:lnTo>
                  <a:lnTo>
                    <a:pt x="0" y="352"/>
                  </a:lnTo>
                  <a:lnTo>
                    <a:pt x="0" y="365"/>
                  </a:lnTo>
                  <a:lnTo>
                    <a:pt x="5" y="367"/>
                  </a:lnTo>
                  <a:lnTo>
                    <a:pt x="10" y="369"/>
                  </a:lnTo>
                  <a:lnTo>
                    <a:pt x="16" y="372"/>
                  </a:lnTo>
                  <a:lnTo>
                    <a:pt x="19" y="377"/>
                  </a:lnTo>
                  <a:lnTo>
                    <a:pt x="25" y="385"/>
                  </a:lnTo>
                  <a:lnTo>
                    <a:pt x="30" y="395"/>
                  </a:lnTo>
                  <a:lnTo>
                    <a:pt x="35" y="404"/>
                  </a:lnTo>
                  <a:lnTo>
                    <a:pt x="39" y="414"/>
                  </a:lnTo>
                  <a:lnTo>
                    <a:pt x="41" y="417"/>
                  </a:lnTo>
                  <a:lnTo>
                    <a:pt x="44" y="420"/>
                  </a:lnTo>
                  <a:lnTo>
                    <a:pt x="49" y="422"/>
                  </a:lnTo>
                  <a:lnTo>
                    <a:pt x="52" y="424"/>
                  </a:lnTo>
                  <a:lnTo>
                    <a:pt x="69" y="429"/>
                  </a:lnTo>
                  <a:lnTo>
                    <a:pt x="85" y="433"/>
                  </a:lnTo>
                  <a:lnTo>
                    <a:pt x="99" y="436"/>
                  </a:lnTo>
                  <a:lnTo>
                    <a:pt x="111" y="438"/>
                  </a:lnTo>
                  <a:lnTo>
                    <a:pt x="135" y="440"/>
                  </a:lnTo>
                  <a:lnTo>
                    <a:pt x="156" y="441"/>
                  </a:lnTo>
                  <a:lnTo>
                    <a:pt x="176" y="444"/>
                  </a:lnTo>
                  <a:lnTo>
                    <a:pt x="197" y="446"/>
                  </a:lnTo>
                  <a:lnTo>
                    <a:pt x="208" y="448"/>
                  </a:lnTo>
                  <a:lnTo>
                    <a:pt x="220" y="451"/>
                  </a:lnTo>
                  <a:lnTo>
                    <a:pt x="233" y="454"/>
                  </a:lnTo>
                  <a:lnTo>
                    <a:pt x="246" y="460"/>
                  </a:lnTo>
                  <a:lnTo>
                    <a:pt x="255" y="465"/>
                  </a:lnTo>
                  <a:lnTo>
                    <a:pt x="261" y="471"/>
                  </a:lnTo>
                  <a:lnTo>
                    <a:pt x="268" y="478"/>
                  </a:lnTo>
                  <a:lnTo>
                    <a:pt x="273" y="485"/>
                  </a:lnTo>
                  <a:lnTo>
                    <a:pt x="278" y="490"/>
                  </a:lnTo>
                  <a:lnTo>
                    <a:pt x="285" y="496"/>
                  </a:lnTo>
                  <a:lnTo>
                    <a:pt x="288" y="498"/>
                  </a:lnTo>
                  <a:lnTo>
                    <a:pt x="291" y="500"/>
                  </a:lnTo>
                  <a:lnTo>
                    <a:pt x="295" y="500"/>
                  </a:lnTo>
                  <a:lnTo>
                    <a:pt x="300" y="501"/>
                  </a:lnTo>
                  <a:lnTo>
                    <a:pt x="311" y="500"/>
                  </a:lnTo>
                  <a:lnTo>
                    <a:pt x="323" y="498"/>
                  </a:lnTo>
                  <a:lnTo>
                    <a:pt x="335" y="496"/>
                  </a:lnTo>
                  <a:lnTo>
                    <a:pt x="345" y="491"/>
                  </a:lnTo>
                  <a:lnTo>
                    <a:pt x="366" y="482"/>
                  </a:lnTo>
                  <a:lnTo>
                    <a:pt x="385" y="471"/>
                  </a:lnTo>
                  <a:lnTo>
                    <a:pt x="403" y="461"/>
                  </a:lnTo>
                  <a:lnTo>
                    <a:pt x="421" y="451"/>
                  </a:lnTo>
                  <a:lnTo>
                    <a:pt x="428" y="448"/>
                  </a:lnTo>
                  <a:lnTo>
                    <a:pt x="437" y="445"/>
                  </a:lnTo>
                  <a:lnTo>
                    <a:pt x="445" y="443"/>
                  </a:lnTo>
                  <a:lnTo>
                    <a:pt x="453" y="441"/>
                  </a:lnTo>
                  <a:lnTo>
                    <a:pt x="465" y="443"/>
                  </a:lnTo>
                  <a:lnTo>
                    <a:pt x="475" y="446"/>
                  </a:lnTo>
                  <a:lnTo>
                    <a:pt x="484" y="450"/>
                  </a:lnTo>
                  <a:lnTo>
                    <a:pt x="490" y="455"/>
                  </a:lnTo>
                  <a:lnTo>
                    <a:pt x="496" y="463"/>
                  </a:lnTo>
                  <a:lnTo>
                    <a:pt x="501" y="470"/>
                  </a:lnTo>
                  <a:lnTo>
                    <a:pt x="504" y="478"/>
                  </a:lnTo>
                  <a:lnTo>
                    <a:pt x="507" y="486"/>
                  </a:lnTo>
                  <a:lnTo>
                    <a:pt x="512" y="502"/>
                  </a:lnTo>
                  <a:lnTo>
                    <a:pt x="518" y="516"/>
                  </a:lnTo>
                  <a:lnTo>
                    <a:pt x="521" y="522"/>
                  </a:lnTo>
                  <a:lnTo>
                    <a:pt x="524" y="527"/>
                  </a:lnTo>
                  <a:lnTo>
                    <a:pt x="529" y="530"/>
                  </a:lnTo>
                  <a:lnTo>
                    <a:pt x="535" y="530"/>
                  </a:lnTo>
                  <a:lnTo>
                    <a:pt x="540" y="530"/>
                  </a:lnTo>
                  <a:lnTo>
                    <a:pt x="545" y="528"/>
                  </a:lnTo>
                  <a:lnTo>
                    <a:pt x="551" y="524"/>
                  </a:lnTo>
                  <a:lnTo>
                    <a:pt x="556" y="521"/>
                  </a:lnTo>
                  <a:lnTo>
                    <a:pt x="561" y="518"/>
                  </a:lnTo>
                  <a:lnTo>
                    <a:pt x="567" y="515"/>
                  </a:lnTo>
                  <a:lnTo>
                    <a:pt x="572" y="514"/>
                  </a:lnTo>
                  <a:lnTo>
                    <a:pt x="576" y="513"/>
                  </a:lnTo>
                  <a:lnTo>
                    <a:pt x="578" y="521"/>
                  </a:lnTo>
                  <a:lnTo>
                    <a:pt x="582" y="529"/>
                  </a:lnTo>
                  <a:lnTo>
                    <a:pt x="586" y="536"/>
                  </a:lnTo>
                  <a:lnTo>
                    <a:pt x="590" y="543"/>
                  </a:lnTo>
                  <a:lnTo>
                    <a:pt x="594" y="547"/>
                  </a:lnTo>
                  <a:lnTo>
                    <a:pt x="600" y="551"/>
                  </a:lnTo>
                  <a:lnTo>
                    <a:pt x="605" y="553"/>
                  </a:lnTo>
                  <a:lnTo>
                    <a:pt x="611" y="554"/>
                  </a:lnTo>
                  <a:lnTo>
                    <a:pt x="626" y="545"/>
                  </a:lnTo>
                  <a:lnTo>
                    <a:pt x="641" y="536"/>
                  </a:lnTo>
                  <a:lnTo>
                    <a:pt x="646" y="536"/>
                  </a:lnTo>
                  <a:lnTo>
                    <a:pt x="652" y="538"/>
                  </a:lnTo>
                  <a:lnTo>
                    <a:pt x="657" y="540"/>
                  </a:lnTo>
                  <a:lnTo>
                    <a:pt x="662" y="544"/>
                  </a:lnTo>
                  <a:lnTo>
                    <a:pt x="673" y="551"/>
                  </a:lnTo>
                  <a:lnTo>
                    <a:pt x="685" y="560"/>
                  </a:lnTo>
                  <a:lnTo>
                    <a:pt x="696" y="568"/>
                  </a:lnTo>
                  <a:lnTo>
                    <a:pt x="710" y="576"/>
                  </a:lnTo>
                  <a:lnTo>
                    <a:pt x="717" y="579"/>
                  </a:lnTo>
                  <a:lnTo>
                    <a:pt x="725" y="581"/>
                  </a:lnTo>
                  <a:lnTo>
                    <a:pt x="733" y="583"/>
                  </a:lnTo>
                  <a:lnTo>
                    <a:pt x="741" y="583"/>
                  </a:lnTo>
                  <a:lnTo>
                    <a:pt x="741" y="583"/>
                  </a:lnTo>
                  <a:lnTo>
                    <a:pt x="747" y="595"/>
                  </a:lnTo>
                  <a:lnTo>
                    <a:pt x="747" y="595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187452" y="3324236"/>
              <a:ext cx="741364" cy="619127"/>
            </a:xfrm>
            <a:custGeom>
              <a:avLst/>
              <a:gdLst/>
              <a:ahLst/>
              <a:cxnLst>
                <a:cxn ang="0">
                  <a:pos x="630" y="213"/>
                </a:cxn>
                <a:cxn ang="0">
                  <a:pos x="619" y="297"/>
                </a:cxn>
                <a:cxn ang="0">
                  <a:pos x="634" y="342"/>
                </a:cxn>
                <a:cxn ang="0">
                  <a:pos x="696" y="385"/>
                </a:cxn>
                <a:cxn ang="0">
                  <a:pos x="718" y="422"/>
                </a:cxn>
                <a:cxn ang="0">
                  <a:pos x="731" y="458"/>
                </a:cxn>
                <a:cxn ang="0">
                  <a:pos x="780" y="462"/>
                </a:cxn>
                <a:cxn ang="0">
                  <a:pos x="808" y="494"/>
                </a:cxn>
                <a:cxn ang="0">
                  <a:pos x="836" y="541"/>
                </a:cxn>
                <a:cxn ang="0">
                  <a:pos x="905" y="547"/>
                </a:cxn>
                <a:cxn ang="0">
                  <a:pos x="987" y="607"/>
                </a:cxn>
                <a:cxn ang="0">
                  <a:pos x="1014" y="658"/>
                </a:cxn>
                <a:cxn ang="0">
                  <a:pos x="1156" y="702"/>
                </a:cxn>
                <a:cxn ang="0">
                  <a:pos x="1212" y="780"/>
                </a:cxn>
                <a:cxn ang="0">
                  <a:pos x="1256" y="772"/>
                </a:cxn>
                <a:cxn ang="0">
                  <a:pos x="1290" y="747"/>
                </a:cxn>
                <a:cxn ang="0">
                  <a:pos x="1324" y="763"/>
                </a:cxn>
                <a:cxn ang="0">
                  <a:pos x="1322" y="808"/>
                </a:cxn>
                <a:cxn ang="0">
                  <a:pos x="1344" y="857"/>
                </a:cxn>
                <a:cxn ang="0">
                  <a:pos x="1402" y="901"/>
                </a:cxn>
                <a:cxn ang="0">
                  <a:pos x="1258" y="1069"/>
                </a:cxn>
                <a:cxn ang="0">
                  <a:pos x="1167" y="1149"/>
                </a:cxn>
                <a:cxn ang="0">
                  <a:pos x="1084" y="1169"/>
                </a:cxn>
                <a:cxn ang="0">
                  <a:pos x="988" y="1134"/>
                </a:cxn>
                <a:cxn ang="0">
                  <a:pos x="924" y="1066"/>
                </a:cxn>
                <a:cxn ang="0">
                  <a:pos x="794" y="967"/>
                </a:cxn>
                <a:cxn ang="0">
                  <a:pos x="737" y="892"/>
                </a:cxn>
                <a:cxn ang="0">
                  <a:pos x="708" y="860"/>
                </a:cxn>
                <a:cxn ang="0">
                  <a:pos x="682" y="894"/>
                </a:cxn>
                <a:cxn ang="0">
                  <a:pos x="616" y="870"/>
                </a:cxn>
                <a:cxn ang="0">
                  <a:pos x="560" y="876"/>
                </a:cxn>
                <a:cxn ang="0">
                  <a:pos x="501" y="901"/>
                </a:cxn>
                <a:cxn ang="0">
                  <a:pos x="451" y="873"/>
                </a:cxn>
                <a:cxn ang="0">
                  <a:pos x="413" y="747"/>
                </a:cxn>
                <a:cxn ang="0">
                  <a:pos x="372" y="683"/>
                </a:cxn>
                <a:cxn ang="0">
                  <a:pos x="334" y="689"/>
                </a:cxn>
                <a:cxn ang="0">
                  <a:pos x="301" y="694"/>
                </a:cxn>
                <a:cxn ang="0">
                  <a:pos x="240" y="639"/>
                </a:cxn>
                <a:cxn ang="0">
                  <a:pos x="178" y="634"/>
                </a:cxn>
                <a:cxn ang="0">
                  <a:pos x="170" y="554"/>
                </a:cxn>
                <a:cxn ang="0">
                  <a:pos x="149" y="519"/>
                </a:cxn>
                <a:cxn ang="0">
                  <a:pos x="112" y="533"/>
                </a:cxn>
                <a:cxn ang="0">
                  <a:pos x="72" y="547"/>
                </a:cxn>
                <a:cxn ang="0">
                  <a:pos x="59" y="518"/>
                </a:cxn>
                <a:cxn ang="0">
                  <a:pos x="63" y="407"/>
                </a:cxn>
                <a:cxn ang="0">
                  <a:pos x="9" y="383"/>
                </a:cxn>
                <a:cxn ang="0">
                  <a:pos x="7" y="340"/>
                </a:cxn>
                <a:cxn ang="0">
                  <a:pos x="42" y="287"/>
                </a:cxn>
                <a:cxn ang="0">
                  <a:pos x="139" y="280"/>
                </a:cxn>
                <a:cxn ang="0">
                  <a:pos x="203" y="226"/>
                </a:cxn>
                <a:cxn ang="0">
                  <a:pos x="196" y="163"/>
                </a:cxn>
                <a:cxn ang="0">
                  <a:pos x="256" y="106"/>
                </a:cxn>
                <a:cxn ang="0">
                  <a:pos x="457" y="6"/>
                </a:cxn>
                <a:cxn ang="0">
                  <a:pos x="570" y="20"/>
                </a:cxn>
                <a:cxn ang="0">
                  <a:pos x="633" y="57"/>
                </a:cxn>
                <a:cxn ang="0">
                  <a:pos x="671" y="111"/>
                </a:cxn>
              </a:cxnLst>
              <a:rect l="0" t="0" r="r" b="b"/>
              <a:pathLst>
                <a:path w="1402" h="1170">
                  <a:moveTo>
                    <a:pt x="678" y="118"/>
                  </a:moveTo>
                  <a:lnTo>
                    <a:pt x="667" y="136"/>
                  </a:lnTo>
                  <a:lnTo>
                    <a:pt x="656" y="154"/>
                  </a:lnTo>
                  <a:lnTo>
                    <a:pt x="646" y="172"/>
                  </a:lnTo>
                  <a:lnTo>
                    <a:pt x="637" y="192"/>
                  </a:lnTo>
                  <a:lnTo>
                    <a:pt x="633" y="203"/>
                  </a:lnTo>
                  <a:lnTo>
                    <a:pt x="630" y="213"/>
                  </a:lnTo>
                  <a:lnTo>
                    <a:pt x="627" y="224"/>
                  </a:lnTo>
                  <a:lnTo>
                    <a:pt x="623" y="236"/>
                  </a:lnTo>
                  <a:lnTo>
                    <a:pt x="621" y="249"/>
                  </a:lnTo>
                  <a:lnTo>
                    <a:pt x="620" y="261"/>
                  </a:lnTo>
                  <a:lnTo>
                    <a:pt x="619" y="274"/>
                  </a:lnTo>
                  <a:lnTo>
                    <a:pt x="619" y="288"/>
                  </a:lnTo>
                  <a:lnTo>
                    <a:pt x="619" y="297"/>
                  </a:lnTo>
                  <a:lnTo>
                    <a:pt x="620" y="306"/>
                  </a:lnTo>
                  <a:lnTo>
                    <a:pt x="621" y="313"/>
                  </a:lnTo>
                  <a:lnTo>
                    <a:pt x="623" y="320"/>
                  </a:lnTo>
                  <a:lnTo>
                    <a:pt x="625" y="326"/>
                  </a:lnTo>
                  <a:lnTo>
                    <a:pt x="628" y="333"/>
                  </a:lnTo>
                  <a:lnTo>
                    <a:pt x="631" y="337"/>
                  </a:lnTo>
                  <a:lnTo>
                    <a:pt x="634" y="342"/>
                  </a:lnTo>
                  <a:lnTo>
                    <a:pt x="641" y="351"/>
                  </a:lnTo>
                  <a:lnTo>
                    <a:pt x="650" y="357"/>
                  </a:lnTo>
                  <a:lnTo>
                    <a:pt x="660" y="363"/>
                  </a:lnTo>
                  <a:lnTo>
                    <a:pt x="669" y="369"/>
                  </a:lnTo>
                  <a:lnTo>
                    <a:pt x="678" y="374"/>
                  </a:lnTo>
                  <a:lnTo>
                    <a:pt x="687" y="379"/>
                  </a:lnTo>
                  <a:lnTo>
                    <a:pt x="696" y="385"/>
                  </a:lnTo>
                  <a:lnTo>
                    <a:pt x="703" y="392"/>
                  </a:lnTo>
                  <a:lnTo>
                    <a:pt x="706" y="395"/>
                  </a:lnTo>
                  <a:lnTo>
                    <a:pt x="710" y="400"/>
                  </a:lnTo>
                  <a:lnTo>
                    <a:pt x="713" y="405"/>
                  </a:lnTo>
                  <a:lnTo>
                    <a:pt x="715" y="410"/>
                  </a:lnTo>
                  <a:lnTo>
                    <a:pt x="716" y="416"/>
                  </a:lnTo>
                  <a:lnTo>
                    <a:pt x="718" y="422"/>
                  </a:lnTo>
                  <a:lnTo>
                    <a:pt x="718" y="428"/>
                  </a:lnTo>
                  <a:lnTo>
                    <a:pt x="719" y="436"/>
                  </a:lnTo>
                  <a:lnTo>
                    <a:pt x="719" y="442"/>
                  </a:lnTo>
                  <a:lnTo>
                    <a:pt x="721" y="449"/>
                  </a:lnTo>
                  <a:lnTo>
                    <a:pt x="723" y="453"/>
                  </a:lnTo>
                  <a:lnTo>
                    <a:pt x="727" y="456"/>
                  </a:lnTo>
                  <a:lnTo>
                    <a:pt x="731" y="458"/>
                  </a:lnTo>
                  <a:lnTo>
                    <a:pt x="735" y="460"/>
                  </a:lnTo>
                  <a:lnTo>
                    <a:pt x="740" y="461"/>
                  </a:lnTo>
                  <a:lnTo>
                    <a:pt x="746" y="461"/>
                  </a:lnTo>
                  <a:lnTo>
                    <a:pt x="756" y="461"/>
                  </a:lnTo>
                  <a:lnTo>
                    <a:pt x="768" y="461"/>
                  </a:lnTo>
                  <a:lnTo>
                    <a:pt x="774" y="461"/>
                  </a:lnTo>
                  <a:lnTo>
                    <a:pt x="780" y="462"/>
                  </a:lnTo>
                  <a:lnTo>
                    <a:pt x="785" y="463"/>
                  </a:lnTo>
                  <a:lnTo>
                    <a:pt x="789" y="466"/>
                  </a:lnTo>
                  <a:lnTo>
                    <a:pt x="795" y="468"/>
                  </a:lnTo>
                  <a:lnTo>
                    <a:pt x="799" y="472"/>
                  </a:lnTo>
                  <a:lnTo>
                    <a:pt x="802" y="476"/>
                  </a:lnTo>
                  <a:lnTo>
                    <a:pt x="804" y="482"/>
                  </a:lnTo>
                  <a:lnTo>
                    <a:pt x="808" y="494"/>
                  </a:lnTo>
                  <a:lnTo>
                    <a:pt x="811" y="508"/>
                  </a:lnTo>
                  <a:lnTo>
                    <a:pt x="814" y="521"/>
                  </a:lnTo>
                  <a:lnTo>
                    <a:pt x="818" y="532"/>
                  </a:lnTo>
                  <a:lnTo>
                    <a:pt x="821" y="536"/>
                  </a:lnTo>
                  <a:lnTo>
                    <a:pt x="825" y="539"/>
                  </a:lnTo>
                  <a:lnTo>
                    <a:pt x="831" y="541"/>
                  </a:lnTo>
                  <a:lnTo>
                    <a:pt x="836" y="541"/>
                  </a:lnTo>
                  <a:lnTo>
                    <a:pt x="855" y="541"/>
                  </a:lnTo>
                  <a:lnTo>
                    <a:pt x="867" y="541"/>
                  </a:lnTo>
                  <a:lnTo>
                    <a:pt x="875" y="541"/>
                  </a:lnTo>
                  <a:lnTo>
                    <a:pt x="884" y="541"/>
                  </a:lnTo>
                  <a:lnTo>
                    <a:pt x="891" y="542"/>
                  </a:lnTo>
                  <a:lnTo>
                    <a:pt x="899" y="544"/>
                  </a:lnTo>
                  <a:lnTo>
                    <a:pt x="905" y="547"/>
                  </a:lnTo>
                  <a:lnTo>
                    <a:pt x="912" y="552"/>
                  </a:lnTo>
                  <a:lnTo>
                    <a:pt x="925" y="562"/>
                  </a:lnTo>
                  <a:lnTo>
                    <a:pt x="939" y="575"/>
                  </a:lnTo>
                  <a:lnTo>
                    <a:pt x="953" y="587"/>
                  </a:lnTo>
                  <a:lnTo>
                    <a:pt x="969" y="599"/>
                  </a:lnTo>
                  <a:lnTo>
                    <a:pt x="978" y="604"/>
                  </a:lnTo>
                  <a:lnTo>
                    <a:pt x="987" y="607"/>
                  </a:lnTo>
                  <a:lnTo>
                    <a:pt x="997" y="610"/>
                  </a:lnTo>
                  <a:lnTo>
                    <a:pt x="1007" y="612"/>
                  </a:lnTo>
                  <a:lnTo>
                    <a:pt x="1007" y="624"/>
                  </a:lnTo>
                  <a:lnTo>
                    <a:pt x="1008" y="635"/>
                  </a:lnTo>
                  <a:lnTo>
                    <a:pt x="1010" y="643"/>
                  </a:lnTo>
                  <a:lnTo>
                    <a:pt x="1012" y="652"/>
                  </a:lnTo>
                  <a:lnTo>
                    <a:pt x="1014" y="658"/>
                  </a:lnTo>
                  <a:lnTo>
                    <a:pt x="1017" y="665"/>
                  </a:lnTo>
                  <a:lnTo>
                    <a:pt x="1021" y="671"/>
                  </a:lnTo>
                  <a:lnTo>
                    <a:pt x="1025" y="677"/>
                  </a:lnTo>
                  <a:lnTo>
                    <a:pt x="1125" y="677"/>
                  </a:lnTo>
                  <a:lnTo>
                    <a:pt x="1137" y="686"/>
                  </a:lnTo>
                  <a:lnTo>
                    <a:pt x="1148" y="694"/>
                  </a:lnTo>
                  <a:lnTo>
                    <a:pt x="1156" y="702"/>
                  </a:lnTo>
                  <a:lnTo>
                    <a:pt x="1165" y="709"/>
                  </a:lnTo>
                  <a:lnTo>
                    <a:pt x="1180" y="725"/>
                  </a:lnTo>
                  <a:lnTo>
                    <a:pt x="1196" y="742"/>
                  </a:lnTo>
                  <a:lnTo>
                    <a:pt x="1200" y="758"/>
                  </a:lnTo>
                  <a:lnTo>
                    <a:pt x="1204" y="771"/>
                  </a:lnTo>
                  <a:lnTo>
                    <a:pt x="1207" y="776"/>
                  </a:lnTo>
                  <a:lnTo>
                    <a:pt x="1212" y="780"/>
                  </a:lnTo>
                  <a:lnTo>
                    <a:pt x="1218" y="783"/>
                  </a:lnTo>
                  <a:lnTo>
                    <a:pt x="1226" y="783"/>
                  </a:lnTo>
                  <a:lnTo>
                    <a:pt x="1233" y="783"/>
                  </a:lnTo>
                  <a:lnTo>
                    <a:pt x="1238" y="782"/>
                  </a:lnTo>
                  <a:lnTo>
                    <a:pt x="1244" y="779"/>
                  </a:lnTo>
                  <a:lnTo>
                    <a:pt x="1249" y="777"/>
                  </a:lnTo>
                  <a:lnTo>
                    <a:pt x="1256" y="772"/>
                  </a:lnTo>
                  <a:lnTo>
                    <a:pt x="1262" y="766"/>
                  </a:lnTo>
                  <a:lnTo>
                    <a:pt x="1268" y="759"/>
                  </a:lnTo>
                  <a:lnTo>
                    <a:pt x="1273" y="753"/>
                  </a:lnTo>
                  <a:lnTo>
                    <a:pt x="1277" y="751"/>
                  </a:lnTo>
                  <a:lnTo>
                    <a:pt x="1281" y="750"/>
                  </a:lnTo>
                  <a:lnTo>
                    <a:pt x="1285" y="749"/>
                  </a:lnTo>
                  <a:lnTo>
                    <a:pt x="1290" y="747"/>
                  </a:lnTo>
                  <a:lnTo>
                    <a:pt x="1295" y="749"/>
                  </a:lnTo>
                  <a:lnTo>
                    <a:pt x="1301" y="750"/>
                  </a:lnTo>
                  <a:lnTo>
                    <a:pt x="1306" y="752"/>
                  </a:lnTo>
                  <a:lnTo>
                    <a:pt x="1312" y="754"/>
                  </a:lnTo>
                  <a:lnTo>
                    <a:pt x="1317" y="757"/>
                  </a:lnTo>
                  <a:lnTo>
                    <a:pt x="1321" y="760"/>
                  </a:lnTo>
                  <a:lnTo>
                    <a:pt x="1324" y="763"/>
                  </a:lnTo>
                  <a:lnTo>
                    <a:pt x="1326" y="766"/>
                  </a:lnTo>
                  <a:lnTo>
                    <a:pt x="1329" y="774"/>
                  </a:lnTo>
                  <a:lnTo>
                    <a:pt x="1330" y="782"/>
                  </a:lnTo>
                  <a:lnTo>
                    <a:pt x="1329" y="788"/>
                  </a:lnTo>
                  <a:lnTo>
                    <a:pt x="1327" y="795"/>
                  </a:lnTo>
                  <a:lnTo>
                    <a:pt x="1324" y="802"/>
                  </a:lnTo>
                  <a:lnTo>
                    <a:pt x="1322" y="808"/>
                  </a:lnTo>
                  <a:lnTo>
                    <a:pt x="1320" y="816"/>
                  </a:lnTo>
                  <a:lnTo>
                    <a:pt x="1319" y="824"/>
                  </a:lnTo>
                  <a:lnTo>
                    <a:pt x="1321" y="832"/>
                  </a:lnTo>
                  <a:lnTo>
                    <a:pt x="1324" y="838"/>
                  </a:lnTo>
                  <a:lnTo>
                    <a:pt x="1328" y="843"/>
                  </a:lnTo>
                  <a:lnTo>
                    <a:pt x="1333" y="849"/>
                  </a:lnTo>
                  <a:lnTo>
                    <a:pt x="1344" y="857"/>
                  </a:lnTo>
                  <a:lnTo>
                    <a:pt x="1356" y="865"/>
                  </a:lnTo>
                  <a:lnTo>
                    <a:pt x="1370" y="872"/>
                  </a:lnTo>
                  <a:lnTo>
                    <a:pt x="1383" y="879"/>
                  </a:lnTo>
                  <a:lnTo>
                    <a:pt x="1388" y="885"/>
                  </a:lnTo>
                  <a:lnTo>
                    <a:pt x="1394" y="889"/>
                  </a:lnTo>
                  <a:lnTo>
                    <a:pt x="1398" y="894"/>
                  </a:lnTo>
                  <a:lnTo>
                    <a:pt x="1402" y="901"/>
                  </a:lnTo>
                  <a:lnTo>
                    <a:pt x="1386" y="916"/>
                  </a:lnTo>
                  <a:lnTo>
                    <a:pt x="1369" y="932"/>
                  </a:lnTo>
                  <a:lnTo>
                    <a:pt x="1354" y="949"/>
                  </a:lnTo>
                  <a:lnTo>
                    <a:pt x="1338" y="968"/>
                  </a:lnTo>
                  <a:lnTo>
                    <a:pt x="1306" y="1008"/>
                  </a:lnTo>
                  <a:lnTo>
                    <a:pt x="1274" y="1049"/>
                  </a:lnTo>
                  <a:lnTo>
                    <a:pt x="1258" y="1069"/>
                  </a:lnTo>
                  <a:lnTo>
                    <a:pt x="1241" y="1088"/>
                  </a:lnTo>
                  <a:lnTo>
                    <a:pt x="1223" y="1106"/>
                  </a:lnTo>
                  <a:lnTo>
                    <a:pt x="1205" y="1122"/>
                  </a:lnTo>
                  <a:lnTo>
                    <a:pt x="1197" y="1129"/>
                  </a:lnTo>
                  <a:lnTo>
                    <a:pt x="1187" y="1137"/>
                  </a:lnTo>
                  <a:lnTo>
                    <a:pt x="1178" y="1143"/>
                  </a:lnTo>
                  <a:lnTo>
                    <a:pt x="1167" y="1149"/>
                  </a:lnTo>
                  <a:lnTo>
                    <a:pt x="1157" y="1154"/>
                  </a:lnTo>
                  <a:lnTo>
                    <a:pt x="1147" y="1159"/>
                  </a:lnTo>
                  <a:lnTo>
                    <a:pt x="1136" y="1162"/>
                  </a:lnTo>
                  <a:lnTo>
                    <a:pt x="1125" y="1166"/>
                  </a:lnTo>
                  <a:lnTo>
                    <a:pt x="1112" y="1169"/>
                  </a:lnTo>
                  <a:lnTo>
                    <a:pt x="1098" y="1170"/>
                  </a:lnTo>
                  <a:lnTo>
                    <a:pt x="1084" y="1169"/>
                  </a:lnTo>
                  <a:lnTo>
                    <a:pt x="1069" y="1167"/>
                  </a:lnTo>
                  <a:lnTo>
                    <a:pt x="1055" y="1163"/>
                  </a:lnTo>
                  <a:lnTo>
                    <a:pt x="1040" y="1159"/>
                  </a:lnTo>
                  <a:lnTo>
                    <a:pt x="1027" y="1155"/>
                  </a:lnTo>
                  <a:lnTo>
                    <a:pt x="1014" y="1149"/>
                  </a:lnTo>
                  <a:lnTo>
                    <a:pt x="1000" y="1141"/>
                  </a:lnTo>
                  <a:lnTo>
                    <a:pt x="988" y="1134"/>
                  </a:lnTo>
                  <a:lnTo>
                    <a:pt x="977" y="1125"/>
                  </a:lnTo>
                  <a:lnTo>
                    <a:pt x="966" y="1117"/>
                  </a:lnTo>
                  <a:lnTo>
                    <a:pt x="956" y="1107"/>
                  </a:lnTo>
                  <a:lnTo>
                    <a:pt x="949" y="1097"/>
                  </a:lnTo>
                  <a:lnTo>
                    <a:pt x="941" y="1088"/>
                  </a:lnTo>
                  <a:lnTo>
                    <a:pt x="937" y="1077"/>
                  </a:lnTo>
                  <a:lnTo>
                    <a:pt x="924" y="1066"/>
                  </a:lnTo>
                  <a:lnTo>
                    <a:pt x="913" y="1055"/>
                  </a:lnTo>
                  <a:lnTo>
                    <a:pt x="900" y="1045"/>
                  </a:lnTo>
                  <a:lnTo>
                    <a:pt x="888" y="1036"/>
                  </a:lnTo>
                  <a:lnTo>
                    <a:pt x="864" y="1019"/>
                  </a:lnTo>
                  <a:lnTo>
                    <a:pt x="840" y="1003"/>
                  </a:lnTo>
                  <a:lnTo>
                    <a:pt x="817" y="986"/>
                  </a:lnTo>
                  <a:lnTo>
                    <a:pt x="794" y="967"/>
                  </a:lnTo>
                  <a:lnTo>
                    <a:pt x="782" y="956"/>
                  </a:lnTo>
                  <a:lnTo>
                    <a:pt x="770" y="944"/>
                  </a:lnTo>
                  <a:lnTo>
                    <a:pt x="760" y="933"/>
                  </a:lnTo>
                  <a:lnTo>
                    <a:pt x="748" y="919"/>
                  </a:lnTo>
                  <a:lnTo>
                    <a:pt x="743" y="909"/>
                  </a:lnTo>
                  <a:lnTo>
                    <a:pt x="739" y="901"/>
                  </a:lnTo>
                  <a:lnTo>
                    <a:pt x="737" y="892"/>
                  </a:lnTo>
                  <a:lnTo>
                    <a:pt x="736" y="884"/>
                  </a:lnTo>
                  <a:lnTo>
                    <a:pt x="734" y="874"/>
                  </a:lnTo>
                  <a:lnTo>
                    <a:pt x="731" y="866"/>
                  </a:lnTo>
                  <a:lnTo>
                    <a:pt x="727" y="857"/>
                  </a:lnTo>
                  <a:lnTo>
                    <a:pt x="719" y="847"/>
                  </a:lnTo>
                  <a:lnTo>
                    <a:pt x="713" y="853"/>
                  </a:lnTo>
                  <a:lnTo>
                    <a:pt x="708" y="860"/>
                  </a:lnTo>
                  <a:lnTo>
                    <a:pt x="704" y="868"/>
                  </a:lnTo>
                  <a:lnTo>
                    <a:pt x="700" y="876"/>
                  </a:lnTo>
                  <a:lnTo>
                    <a:pt x="697" y="884"/>
                  </a:lnTo>
                  <a:lnTo>
                    <a:pt x="691" y="889"/>
                  </a:lnTo>
                  <a:lnTo>
                    <a:pt x="688" y="892"/>
                  </a:lnTo>
                  <a:lnTo>
                    <a:pt x="685" y="893"/>
                  </a:lnTo>
                  <a:lnTo>
                    <a:pt x="682" y="894"/>
                  </a:lnTo>
                  <a:lnTo>
                    <a:pt x="678" y="895"/>
                  </a:lnTo>
                  <a:lnTo>
                    <a:pt x="667" y="893"/>
                  </a:lnTo>
                  <a:lnTo>
                    <a:pt x="656" y="890"/>
                  </a:lnTo>
                  <a:lnTo>
                    <a:pt x="647" y="886"/>
                  </a:lnTo>
                  <a:lnTo>
                    <a:pt x="636" y="880"/>
                  </a:lnTo>
                  <a:lnTo>
                    <a:pt x="627" y="875"/>
                  </a:lnTo>
                  <a:lnTo>
                    <a:pt x="616" y="870"/>
                  </a:lnTo>
                  <a:lnTo>
                    <a:pt x="606" y="867"/>
                  </a:lnTo>
                  <a:lnTo>
                    <a:pt x="595" y="866"/>
                  </a:lnTo>
                  <a:lnTo>
                    <a:pt x="588" y="866"/>
                  </a:lnTo>
                  <a:lnTo>
                    <a:pt x="581" y="867"/>
                  </a:lnTo>
                  <a:lnTo>
                    <a:pt x="575" y="869"/>
                  </a:lnTo>
                  <a:lnTo>
                    <a:pt x="570" y="871"/>
                  </a:lnTo>
                  <a:lnTo>
                    <a:pt x="560" y="876"/>
                  </a:lnTo>
                  <a:lnTo>
                    <a:pt x="550" y="884"/>
                  </a:lnTo>
                  <a:lnTo>
                    <a:pt x="540" y="890"/>
                  </a:lnTo>
                  <a:lnTo>
                    <a:pt x="530" y="895"/>
                  </a:lnTo>
                  <a:lnTo>
                    <a:pt x="523" y="897"/>
                  </a:lnTo>
                  <a:lnTo>
                    <a:pt x="517" y="900"/>
                  </a:lnTo>
                  <a:lnTo>
                    <a:pt x="510" y="901"/>
                  </a:lnTo>
                  <a:lnTo>
                    <a:pt x="501" y="901"/>
                  </a:lnTo>
                  <a:lnTo>
                    <a:pt x="491" y="901"/>
                  </a:lnTo>
                  <a:lnTo>
                    <a:pt x="483" y="899"/>
                  </a:lnTo>
                  <a:lnTo>
                    <a:pt x="475" y="895"/>
                  </a:lnTo>
                  <a:lnTo>
                    <a:pt x="468" y="891"/>
                  </a:lnTo>
                  <a:lnTo>
                    <a:pt x="462" y="886"/>
                  </a:lnTo>
                  <a:lnTo>
                    <a:pt x="456" y="880"/>
                  </a:lnTo>
                  <a:lnTo>
                    <a:pt x="451" y="873"/>
                  </a:lnTo>
                  <a:lnTo>
                    <a:pt x="447" y="866"/>
                  </a:lnTo>
                  <a:lnTo>
                    <a:pt x="438" y="849"/>
                  </a:lnTo>
                  <a:lnTo>
                    <a:pt x="432" y="830"/>
                  </a:lnTo>
                  <a:lnTo>
                    <a:pt x="427" y="810"/>
                  </a:lnTo>
                  <a:lnTo>
                    <a:pt x="422" y="789"/>
                  </a:lnTo>
                  <a:lnTo>
                    <a:pt x="417" y="768"/>
                  </a:lnTo>
                  <a:lnTo>
                    <a:pt x="413" y="747"/>
                  </a:lnTo>
                  <a:lnTo>
                    <a:pt x="406" y="729"/>
                  </a:lnTo>
                  <a:lnTo>
                    <a:pt x="399" y="712"/>
                  </a:lnTo>
                  <a:lnTo>
                    <a:pt x="395" y="705"/>
                  </a:lnTo>
                  <a:lnTo>
                    <a:pt x="390" y="697"/>
                  </a:lnTo>
                  <a:lnTo>
                    <a:pt x="385" y="692"/>
                  </a:lnTo>
                  <a:lnTo>
                    <a:pt x="379" y="687"/>
                  </a:lnTo>
                  <a:lnTo>
                    <a:pt x="372" y="683"/>
                  </a:lnTo>
                  <a:lnTo>
                    <a:pt x="365" y="679"/>
                  </a:lnTo>
                  <a:lnTo>
                    <a:pt x="356" y="677"/>
                  </a:lnTo>
                  <a:lnTo>
                    <a:pt x="348" y="677"/>
                  </a:lnTo>
                  <a:lnTo>
                    <a:pt x="344" y="678"/>
                  </a:lnTo>
                  <a:lnTo>
                    <a:pt x="340" y="680"/>
                  </a:lnTo>
                  <a:lnTo>
                    <a:pt x="337" y="685"/>
                  </a:lnTo>
                  <a:lnTo>
                    <a:pt x="334" y="689"/>
                  </a:lnTo>
                  <a:lnTo>
                    <a:pt x="331" y="693"/>
                  </a:lnTo>
                  <a:lnTo>
                    <a:pt x="329" y="697"/>
                  </a:lnTo>
                  <a:lnTo>
                    <a:pt x="327" y="700"/>
                  </a:lnTo>
                  <a:lnTo>
                    <a:pt x="324" y="701"/>
                  </a:lnTo>
                  <a:lnTo>
                    <a:pt x="316" y="700"/>
                  </a:lnTo>
                  <a:lnTo>
                    <a:pt x="308" y="697"/>
                  </a:lnTo>
                  <a:lnTo>
                    <a:pt x="301" y="694"/>
                  </a:lnTo>
                  <a:lnTo>
                    <a:pt x="296" y="690"/>
                  </a:lnTo>
                  <a:lnTo>
                    <a:pt x="284" y="680"/>
                  </a:lnTo>
                  <a:lnTo>
                    <a:pt x="274" y="669"/>
                  </a:lnTo>
                  <a:lnTo>
                    <a:pt x="264" y="656"/>
                  </a:lnTo>
                  <a:lnTo>
                    <a:pt x="253" y="646"/>
                  </a:lnTo>
                  <a:lnTo>
                    <a:pt x="247" y="642"/>
                  </a:lnTo>
                  <a:lnTo>
                    <a:pt x="240" y="639"/>
                  </a:lnTo>
                  <a:lnTo>
                    <a:pt x="233" y="637"/>
                  </a:lnTo>
                  <a:lnTo>
                    <a:pt x="224" y="636"/>
                  </a:lnTo>
                  <a:lnTo>
                    <a:pt x="203" y="637"/>
                  </a:lnTo>
                  <a:lnTo>
                    <a:pt x="186" y="637"/>
                  </a:lnTo>
                  <a:lnTo>
                    <a:pt x="183" y="637"/>
                  </a:lnTo>
                  <a:lnTo>
                    <a:pt x="180" y="636"/>
                  </a:lnTo>
                  <a:lnTo>
                    <a:pt x="178" y="634"/>
                  </a:lnTo>
                  <a:lnTo>
                    <a:pt x="175" y="630"/>
                  </a:lnTo>
                  <a:lnTo>
                    <a:pt x="173" y="627"/>
                  </a:lnTo>
                  <a:lnTo>
                    <a:pt x="172" y="623"/>
                  </a:lnTo>
                  <a:lnTo>
                    <a:pt x="171" y="619"/>
                  </a:lnTo>
                  <a:lnTo>
                    <a:pt x="171" y="612"/>
                  </a:lnTo>
                  <a:lnTo>
                    <a:pt x="170" y="585"/>
                  </a:lnTo>
                  <a:lnTo>
                    <a:pt x="170" y="554"/>
                  </a:lnTo>
                  <a:lnTo>
                    <a:pt x="169" y="546"/>
                  </a:lnTo>
                  <a:lnTo>
                    <a:pt x="168" y="540"/>
                  </a:lnTo>
                  <a:lnTo>
                    <a:pt x="166" y="534"/>
                  </a:lnTo>
                  <a:lnTo>
                    <a:pt x="163" y="528"/>
                  </a:lnTo>
                  <a:lnTo>
                    <a:pt x="160" y="524"/>
                  </a:lnTo>
                  <a:lnTo>
                    <a:pt x="154" y="521"/>
                  </a:lnTo>
                  <a:lnTo>
                    <a:pt x="149" y="519"/>
                  </a:lnTo>
                  <a:lnTo>
                    <a:pt x="141" y="518"/>
                  </a:lnTo>
                  <a:lnTo>
                    <a:pt x="137" y="519"/>
                  </a:lnTo>
                  <a:lnTo>
                    <a:pt x="133" y="520"/>
                  </a:lnTo>
                  <a:lnTo>
                    <a:pt x="130" y="521"/>
                  </a:lnTo>
                  <a:lnTo>
                    <a:pt x="125" y="523"/>
                  </a:lnTo>
                  <a:lnTo>
                    <a:pt x="119" y="527"/>
                  </a:lnTo>
                  <a:lnTo>
                    <a:pt x="112" y="533"/>
                  </a:lnTo>
                  <a:lnTo>
                    <a:pt x="104" y="538"/>
                  </a:lnTo>
                  <a:lnTo>
                    <a:pt x="96" y="543"/>
                  </a:lnTo>
                  <a:lnTo>
                    <a:pt x="91" y="544"/>
                  </a:lnTo>
                  <a:lnTo>
                    <a:pt x="87" y="546"/>
                  </a:lnTo>
                  <a:lnTo>
                    <a:pt x="82" y="547"/>
                  </a:lnTo>
                  <a:lnTo>
                    <a:pt x="77" y="547"/>
                  </a:lnTo>
                  <a:lnTo>
                    <a:pt x="72" y="547"/>
                  </a:lnTo>
                  <a:lnTo>
                    <a:pt x="69" y="545"/>
                  </a:lnTo>
                  <a:lnTo>
                    <a:pt x="66" y="543"/>
                  </a:lnTo>
                  <a:lnTo>
                    <a:pt x="64" y="539"/>
                  </a:lnTo>
                  <a:lnTo>
                    <a:pt x="62" y="535"/>
                  </a:lnTo>
                  <a:lnTo>
                    <a:pt x="61" y="530"/>
                  </a:lnTo>
                  <a:lnTo>
                    <a:pt x="59" y="524"/>
                  </a:lnTo>
                  <a:lnTo>
                    <a:pt x="59" y="518"/>
                  </a:lnTo>
                  <a:lnTo>
                    <a:pt x="63" y="492"/>
                  </a:lnTo>
                  <a:lnTo>
                    <a:pt x="68" y="461"/>
                  </a:lnTo>
                  <a:lnTo>
                    <a:pt x="69" y="445"/>
                  </a:lnTo>
                  <a:lnTo>
                    <a:pt x="69" y="429"/>
                  </a:lnTo>
                  <a:lnTo>
                    <a:pt x="68" y="422"/>
                  </a:lnTo>
                  <a:lnTo>
                    <a:pt x="66" y="414"/>
                  </a:lnTo>
                  <a:lnTo>
                    <a:pt x="63" y="407"/>
                  </a:lnTo>
                  <a:lnTo>
                    <a:pt x="59" y="401"/>
                  </a:lnTo>
                  <a:lnTo>
                    <a:pt x="56" y="399"/>
                  </a:lnTo>
                  <a:lnTo>
                    <a:pt x="50" y="395"/>
                  </a:lnTo>
                  <a:lnTo>
                    <a:pt x="40" y="393"/>
                  </a:lnTo>
                  <a:lnTo>
                    <a:pt x="30" y="390"/>
                  </a:lnTo>
                  <a:lnTo>
                    <a:pt x="19" y="387"/>
                  </a:lnTo>
                  <a:lnTo>
                    <a:pt x="9" y="383"/>
                  </a:lnTo>
                  <a:lnTo>
                    <a:pt x="5" y="379"/>
                  </a:lnTo>
                  <a:lnTo>
                    <a:pt x="3" y="377"/>
                  </a:lnTo>
                  <a:lnTo>
                    <a:pt x="1" y="374"/>
                  </a:lnTo>
                  <a:lnTo>
                    <a:pt x="0" y="371"/>
                  </a:lnTo>
                  <a:lnTo>
                    <a:pt x="1" y="360"/>
                  </a:lnTo>
                  <a:lnTo>
                    <a:pt x="4" y="351"/>
                  </a:lnTo>
                  <a:lnTo>
                    <a:pt x="7" y="340"/>
                  </a:lnTo>
                  <a:lnTo>
                    <a:pt x="12" y="330"/>
                  </a:lnTo>
                  <a:lnTo>
                    <a:pt x="16" y="320"/>
                  </a:lnTo>
                  <a:lnTo>
                    <a:pt x="20" y="307"/>
                  </a:lnTo>
                  <a:lnTo>
                    <a:pt x="23" y="293"/>
                  </a:lnTo>
                  <a:lnTo>
                    <a:pt x="23" y="276"/>
                  </a:lnTo>
                  <a:lnTo>
                    <a:pt x="33" y="283"/>
                  </a:lnTo>
                  <a:lnTo>
                    <a:pt x="42" y="287"/>
                  </a:lnTo>
                  <a:lnTo>
                    <a:pt x="52" y="290"/>
                  </a:lnTo>
                  <a:lnTo>
                    <a:pt x="63" y="292"/>
                  </a:lnTo>
                  <a:lnTo>
                    <a:pt x="84" y="294"/>
                  </a:lnTo>
                  <a:lnTo>
                    <a:pt x="106" y="294"/>
                  </a:lnTo>
                  <a:lnTo>
                    <a:pt x="114" y="292"/>
                  </a:lnTo>
                  <a:lnTo>
                    <a:pt x="125" y="288"/>
                  </a:lnTo>
                  <a:lnTo>
                    <a:pt x="139" y="280"/>
                  </a:lnTo>
                  <a:lnTo>
                    <a:pt x="155" y="272"/>
                  </a:lnTo>
                  <a:lnTo>
                    <a:pt x="171" y="263"/>
                  </a:lnTo>
                  <a:lnTo>
                    <a:pt x="185" y="255"/>
                  </a:lnTo>
                  <a:lnTo>
                    <a:pt x="196" y="246"/>
                  </a:lnTo>
                  <a:lnTo>
                    <a:pt x="201" y="241"/>
                  </a:lnTo>
                  <a:lnTo>
                    <a:pt x="202" y="234"/>
                  </a:lnTo>
                  <a:lnTo>
                    <a:pt x="203" y="226"/>
                  </a:lnTo>
                  <a:lnTo>
                    <a:pt x="203" y="220"/>
                  </a:lnTo>
                  <a:lnTo>
                    <a:pt x="202" y="213"/>
                  </a:lnTo>
                  <a:lnTo>
                    <a:pt x="200" y="201"/>
                  </a:lnTo>
                  <a:lnTo>
                    <a:pt x="197" y="190"/>
                  </a:lnTo>
                  <a:lnTo>
                    <a:pt x="195" y="179"/>
                  </a:lnTo>
                  <a:lnTo>
                    <a:pt x="195" y="169"/>
                  </a:lnTo>
                  <a:lnTo>
                    <a:pt x="196" y="163"/>
                  </a:lnTo>
                  <a:lnTo>
                    <a:pt x="198" y="158"/>
                  </a:lnTo>
                  <a:lnTo>
                    <a:pt x="202" y="153"/>
                  </a:lnTo>
                  <a:lnTo>
                    <a:pt x="206" y="147"/>
                  </a:lnTo>
                  <a:lnTo>
                    <a:pt x="217" y="137"/>
                  </a:lnTo>
                  <a:lnTo>
                    <a:pt x="229" y="126"/>
                  </a:lnTo>
                  <a:lnTo>
                    <a:pt x="242" y="117"/>
                  </a:lnTo>
                  <a:lnTo>
                    <a:pt x="256" y="106"/>
                  </a:lnTo>
                  <a:lnTo>
                    <a:pt x="287" y="85"/>
                  </a:lnTo>
                  <a:lnTo>
                    <a:pt x="320" y="64"/>
                  </a:lnTo>
                  <a:lnTo>
                    <a:pt x="354" y="45"/>
                  </a:lnTo>
                  <a:lnTo>
                    <a:pt x="388" y="27"/>
                  </a:lnTo>
                  <a:lnTo>
                    <a:pt x="419" y="12"/>
                  </a:lnTo>
                  <a:lnTo>
                    <a:pt x="448" y="0"/>
                  </a:lnTo>
                  <a:lnTo>
                    <a:pt x="457" y="6"/>
                  </a:lnTo>
                  <a:lnTo>
                    <a:pt x="468" y="10"/>
                  </a:lnTo>
                  <a:lnTo>
                    <a:pt x="478" y="13"/>
                  </a:lnTo>
                  <a:lnTo>
                    <a:pt x="488" y="16"/>
                  </a:lnTo>
                  <a:lnTo>
                    <a:pt x="507" y="19"/>
                  </a:lnTo>
                  <a:lnTo>
                    <a:pt x="529" y="19"/>
                  </a:lnTo>
                  <a:lnTo>
                    <a:pt x="549" y="19"/>
                  </a:lnTo>
                  <a:lnTo>
                    <a:pt x="570" y="20"/>
                  </a:lnTo>
                  <a:lnTo>
                    <a:pt x="580" y="21"/>
                  </a:lnTo>
                  <a:lnTo>
                    <a:pt x="591" y="23"/>
                  </a:lnTo>
                  <a:lnTo>
                    <a:pt x="602" y="25"/>
                  </a:lnTo>
                  <a:lnTo>
                    <a:pt x="613" y="29"/>
                  </a:lnTo>
                  <a:lnTo>
                    <a:pt x="619" y="36"/>
                  </a:lnTo>
                  <a:lnTo>
                    <a:pt x="627" y="45"/>
                  </a:lnTo>
                  <a:lnTo>
                    <a:pt x="633" y="57"/>
                  </a:lnTo>
                  <a:lnTo>
                    <a:pt x="640" y="71"/>
                  </a:lnTo>
                  <a:lnTo>
                    <a:pt x="648" y="84"/>
                  </a:lnTo>
                  <a:lnTo>
                    <a:pt x="655" y="95"/>
                  </a:lnTo>
                  <a:lnTo>
                    <a:pt x="660" y="101"/>
                  </a:lnTo>
                  <a:lnTo>
                    <a:pt x="663" y="105"/>
                  </a:lnTo>
                  <a:lnTo>
                    <a:pt x="667" y="109"/>
                  </a:lnTo>
                  <a:lnTo>
                    <a:pt x="671" y="111"/>
                  </a:lnTo>
                  <a:lnTo>
                    <a:pt x="678" y="11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187452" y="3324236"/>
              <a:ext cx="741364" cy="619127"/>
            </a:xfrm>
            <a:custGeom>
              <a:avLst/>
              <a:gdLst/>
              <a:ahLst/>
              <a:cxnLst>
                <a:cxn ang="0">
                  <a:pos x="630" y="213"/>
                </a:cxn>
                <a:cxn ang="0">
                  <a:pos x="619" y="297"/>
                </a:cxn>
                <a:cxn ang="0">
                  <a:pos x="634" y="342"/>
                </a:cxn>
                <a:cxn ang="0">
                  <a:pos x="696" y="385"/>
                </a:cxn>
                <a:cxn ang="0">
                  <a:pos x="718" y="422"/>
                </a:cxn>
                <a:cxn ang="0">
                  <a:pos x="731" y="458"/>
                </a:cxn>
                <a:cxn ang="0">
                  <a:pos x="780" y="462"/>
                </a:cxn>
                <a:cxn ang="0">
                  <a:pos x="808" y="494"/>
                </a:cxn>
                <a:cxn ang="0">
                  <a:pos x="836" y="541"/>
                </a:cxn>
                <a:cxn ang="0">
                  <a:pos x="905" y="547"/>
                </a:cxn>
                <a:cxn ang="0">
                  <a:pos x="987" y="607"/>
                </a:cxn>
                <a:cxn ang="0">
                  <a:pos x="1014" y="658"/>
                </a:cxn>
                <a:cxn ang="0">
                  <a:pos x="1137" y="686"/>
                </a:cxn>
                <a:cxn ang="0">
                  <a:pos x="1204" y="771"/>
                </a:cxn>
                <a:cxn ang="0">
                  <a:pos x="1244" y="779"/>
                </a:cxn>
                <a:cxn ang="0">
                  <a:pos x="1281" y="750"/>
                </a:cxn>
                <a:cxn ang="0">
                  <a:pos x="1317" y="757"/>
                </a:cxn>
                <a:cxn ang="0">
                  <a:pos x="1327" y="795"/>
                </a:cxn>
                <a:cxn ang="0">
                  <a:pos x="1328" y="843"/>
                </a:cxn>
                <a:cxn ang="0">
                  <a:pos x="1394" y="889"/>
                </a:cxn>
                <a:cxn ang="0">
                  <a:pos x="1306" y="1008"/>
                </a:cxn>
                <a:cxn ang="0">
                  <a:pos x="1187" y="1137"/>
                </a:cxn>
                <a:cxn ang="0">
                  <a:pos x="1112" y="1169"/>
                </a:cxn>
                <a:cxn ang="0">
                  <a:pos x="1014" y="1149"/>
                </a:cxn>
                <a:cxn ang="0">
                  <a:pos x="941" y="1088"/>
                </a:cxn>
                <a:cxn ang="0">
                  <a:pos x="840" y="1003"/>
                </a:cxn>
                <a:cxn ang="0">
                  <a:pos x="743" y="909"/>
                </a:cxn>
                <a:cxn ang="0">
                  <a:pos x="719" y="847"/>
                </a:cxn>
                <a:cxn ang="0">
                  <a:pos x="688" y="892"/>
                </a:cxn>
                <a:cxn ang="0">
                  <a:pos x="636" y="880"/>
                </a:cxn>
                <a:cxn ang="0">
                  <a:pos x="575" y="869"/>
                </a:cxn>
                <a:cxn ang="0">
                  <a:pos x="517" y="900"/>
                </a:cxn>
                <a:cxn ang="0">
                  <a:pos x="462" y="886"/>
                </a:cxn>
                <a:cxn ang="0">
                  <a:pos x="422" y="789"/>
                </a:cxn>
                <a:cxn ang="0">
                  <a:pos x="385" y="692"/>
                </a:cxn>
                <a:cxn ang="0">
                  <a:pos x="340" y="680"/>
                </a:cxn>
                <a:cxn ang="0">
                  <a:pos x="316" y="700"/>
                </a:cxn>
                <a:cxn ang="0">
                  <a:pos x="253" y="646"/>
                </a:cxn>
                <a:cxn ang="0">
                  <a:pos x="183" y="637"/>
                </a:cxn>
                <a:cxn ang="0">
                  <a:pos x="171" y="612"/>
                </a:cxn>
                <a:cxn ang="0">
                  <a:pos x="160" y="524"/>
                </a:cxn>
                <a:cxn ang="0">
                  <a:pos x="125" y="523"/>
                </a:cxn>
                <a:cxn ang="0">
                  <a:pos x="82" y="547"/>
                </a:cxn>
                <a:cxn ang="0">
                  <a:pos x="61" y="530"/>
                </a:cxn>
                <a:cxn ang="0">
                  <a:pos x="68" y="422"/>
                </a:cxn>
                <a:cxn ang="0">
                  <a:pos x="30" y="390"/>
                </a:cxn>
                <a:cxn ang="0">
                  <a:pos x="1" y="360"/>
                </a:cxn>
                <a:cxn ang="0">
                  <a:pos x="23" y="276"/>
                </a:cxn>
                <a:cxn ang="0">
                  <a:pos x="114" y="292"/>
                </a:cxn>
                <a:cxn ang="0">
                  <a:pos x="201" y="241"/>
                </a:cxn>
                <a:cxn ang="0">
                  <a:pos x="195" y="179"/>
                </a:cxn>
                <a:cxn ang="0">
                  <a:pos x="229" y="126"/>
                </a:cxn>
                <a:cxn ang="0">
                  <a:pos x="419" y="12"/>
                </a:cxn>
                <a:cxn ang="0">
                  <a:pos x="529" y="19"/>
                </a:cxn>
                <a:cxn ang="0">
                  <a:pos x="619" y="36"/>
                </a:cxn>
                <a:cxn ang="0">
                  <a:pos x="663" y="105"/>
                </a:cxn>
              </a:cxnLst>
              <a:rect l="0" t="0" r="r" b="b"/>
              <a:pathLst>
                <a:path w="1402" h="1170">
                  <a:moveTo>
                    <a:pt x="678" y="118"/>
                  </a:moveTo>
                  <a:lnTo>
                    <a:pt x="667" y="136"/>
                  </a:lnTo>
                  <a:lnTo>
                    <a:pt x="656" y="154"/>
                  </a:lnTo>
                  <a:lnTo>
                    <a:pt x="646" y="172"/>
                  </a:lnTo>
                  <a:lnTo>
                    <a:pt x="637" y="192"/>
                  </a:lnTo>
                  <a:lnTo>
                    <a:pt x="633" y="203"/>
                  </a:lnTo>
                  <a:lnTo>
                    <a:pt x="630" y="213"/>
                  </a:lnTo>
                  <a:lnTo>
                    <a:pt x="627" y="224"/>
                  </a:lnTo>
                  <a:lnTo>
                    <a:pt x="623" y="236"/>
                  </a:lnTo>
                  <a:lnTo>
                    <a:pt x="621" y="249"/>
                  </a:lnTo>
                  <a:lnTo>
                    <a:pt x="620" y="261"/>
                  </a:lnTo>
                  <a:lnTo>
                    <a:pt x="619" y="274"/>
                  </a:lnTo>
                  <a:lnTo>
                    <a:pt x="619" y="288"/>
                  </a:lnTo>
                  <a:lnTo>
                    <a:pt x="619" y="297"/>
                  </a:lnTo>
                  <a:lnTo>
                    <a:pt x="620" y="306"/>
                  </a:lnTo>
                  <a:lnTo>
                    <a:pt x="621" y="313"/>
                  </a:lnTo>
                  <a:lnTo>
                    <a:pt x="623" y="320"/>
                  </a:lnTo>
                  <a:lnTo>
                    <a:pt x="625" y="326"/>
                  </a:lnTo>
                  <a:lnTo>
                    <a:pt x="628" y="333"/>
                  </a:lnTo>
                  <a:lnTo>
                    <a:pt x="631" y="337"/>
                  </a:lnTo>
                  <a:lnTo>
                    <a:pt x="634" y="342"/>
                  </a:lnTo>
                  <a:lnTo>
                    <a:pt x="641" y="351"/>
                  </a:lnTo>
                  <a:lnTo>
                    <a:pt x="650" y="357"/>
                  </a:lnTo>
                  <a:lnTo>
                    <a:pt x="660" y="363"/>
                  </a:lnTo>
                  <a:lnTo>
                    <a:pt x="669" y="369"/>
                  </a:lnTo>
                  <a:lnTo>
                    <a:pt x="678" y="374"/>
                  </a:lnTo>
                  <a:lnTo>
                    <a:pt x="687" y="379"/>
                  </a:lnTo>
                  <a:lnTo>
                    <a:pt x="696" y="385"/>
                  </a:lnTo>
                  <a:lnTo>
                    <a:pt x="703" y="392"/>
                  </a:lnTo>
                  <a:lnTo>
                    <a:pt x="706" y="395"/>
                  </a:lnTo>
                  <a:lnTo>
                    <a:pt x="710" y="400"/>
                  </a:lnTo>
                  <a:lnTo>
                    <a:pt x="713" y="405"/>
                  </a:lnTo>
                  <a:lnTo>
                    <a:pt x="715" y="410"/>
                  </a:lnTo>
                  <a:lnTo>
                    <a:pt x="716" y="416"/>
                  </a:lnTo>
                  <a:lnTo>
                    <a:pt x="718" y="422"/>
                  </a:lnTo>
                  <a:lnTo>
                    <a:pt x="718" y="428"/>
                  </a:lnTo>
                  <a:lnTo>
                    <a:pt x="719" y="436"/>
                  </a:lnTo>
                  <a:lnTo>
                    <a:pt x="719" y="442"/>
                  </a:lnTo>
                  <a:lnTo>
                    <a:pt x="721" y="449"/>
                  </a:lnTo>
                  <a:lnTo>
                    <a:pt x="723" y="453"/>
                  </a:lnTo>
                  <a:lnTo>
                    <a:pt x="727" y="456"/>
                  </a:lnTo>
                  <a:lnTo>
                    <a:pt x="731" y="458"/>
                  </a:lnTo>
                  <a:lnTo>
                    <a:pt x="735" y="460"/>
                  </a:lnTo>
                  <a:lnTo>
                    <a:pt x="740" y="461"/>
                  </a:lnTo>
                  <a:lnTo>
                    <a:pt x="746" y="461"/>
                  </a:lnTo>
                  <a:lnTo>
                    <a:pt x="756" y="461"/>
                  </a:lnTo>
                  <a:lnTo>
                    <a:pt x="768" y="461"/>
                  </a:lnTo>
                  <a:lnTo>
                    <a:pt x="774" y="461"/>
                  </a:lnTo>
                  <a:lnTo>
                    <a:pt x="780" y="462"/>
                  </a:lnTo>
                  <a:lnTo>
                    <a:pt x="785" y="463"/>
                  </a:lnTo>
                  <a:lnTo>
                    <a:pt x="789" y="466"/>
                  </a:lnTo>
                  <a:lnTo>
                    <a:pt x="795" y="468"/>
                  </a:lnTo>
                  <a:lnTo>
                    <a:pt x="799" y="472"/>
                  </a:lnTo>
                  <a:lnTo>
                    <a:pt x="802" y="476"/>
                  </a:lnTo>
                  <a:lnTo>
                    <a:pt x="804" y="482"/>
                  </a:lnTo>
                  <a:lnTo>
                    <a:pt x="808" y="494"/>
                  </a:lnTo>
                  <a:lnTo>
                    <a:pt x="811" y="508"/>
                  </a:lnTo>
                  <a:lnTo>
                    <a:pt x="814" y="521"/>
                  </a:lnTo>
                  <a:lnTo>
                    <a:pt x="818" y="532"/>
                  </a:lnTo>
                  <a:lnTo>
                    <a:pt x="821" y="536"/>
                  </a:lnTo>
                  <a:lnTo>
                    <a:pt x="825" y="539"/>
                  </a:lnTo>
                  <a:lnTo>
                    <a:pt x="831" y="541"/>
                  </a:lnTo>
                  <a:lnTo>
                    <a:pt x="836" y="541"/>
                  </a:lnTo>
                  <a:lnTo>
                    <a:pt x="855" y="541"/>
                  </a:lnTo>
                  <a:lnTo>
                    <a:pt x="867" y="541"/>
                  </a:lnTo>
                  <a:lnTo>
                    <a:pt x="875" y="541"/>
                  </a:lnTo>
                  <a:lnTo>
                    <a:pt x="884" y="541"/>
                  </a:lnTo>
                  <a:lnTo>
                    <a:pt x="891" y="542"/>
                  </a:lnTo>
                  <a:lnTo>
                    <a:pt x="899" y="544"/>
                  </a:lnTo>
                  <a:lnTo>
                    <a:pt x="905" y="547"/>
                  </a:lnTo>
                  <a:lnTo>
                    <a:pt x="912" y="552"/>
                  </a:lnTo>
                  <a:lnTo>
                    <a:pt x="925" y="562"/>
                  </a:lnTo>
                  <a:lnTo>
                    <a:pt x="939" y="575"/>
                  </a:lnTo>
                  <a:lnTo>
                    <a:pt x="953" y="587"/>
                  </a:lnTo>
                  <a:lnTo>
                    <a:pt x="969" y="599"/>
                  </a:lnTo>
                  <a:lnTo>
                    <a:pt x="978" y="604"/>
                  </a:lnTo>
                  <a:lnTo>
                    <a:pt x="987" y="607"/>
                  </a:lnTo>
                  <a:lnTo>
                    <a:pt x="997" y="610"/>
                  </a:lnTo>
                  <a:lnTo>
                    <a:pt x="1007" y="612"/>
                  </a:lnTo>
                  <a:lnTo>
                    <a:pt x="1007" y="624"/>
                  </a:lnTo>
                  <a:lnTo>
                    <a:pt x="1008" y="635"/>
                  </a:lnTo>
                  <a:lnTo>
                    <a:pt x="1010" y="643"/>
                  </a:lnTo>
                  <a:lnTo>
                    <a:pt x="1012" y="652"/>
                  </a:lnTo>
                  <a:lnTo>
                    <a:pt x="1014" y="658"/>
                  </a:lnTo>
                  <a:lnTo>
                    <a:pt x="1017" y="665"/>
                  </a:lnTo>
                  <a:lnTo>
                    <a:pt x="1021" y="671"/>
                  </a:lnTo>
                  <a:lnTo>
                    <a:pt x="1025" y="677"/>
                  </a:lnTo>
                  <a:lnTo>
                    <a:pt x="1025" y="677"/>
                  </a:lnTo>
                  <a:lnTo>
                    <a:pt x="1125" y="677"/>
                  </a:lnTo>
                  <a:lnTo>
                    <a:pt x="1125" y="677"/>
                  </a:lnTo>
                  <a:lnTo>
                    <a:pt x="1137" y="686"/>
                  </a:lnTo>
                  <a:lnTo>
                    <a:pt x="1148" y="694"/>
                  </a:lnTo>
                  <a:lnTo>
                    <a:pt x="1156" y="702"/>
                  </a:lnTo>
                  <a:lnTo>
                    <a:pt x="1165" y="709"/>
                  </a:lnTo>
                  <a:lnTo>
                    <a:pt x="1180" y="725"/>
                  </a:lnTo>
                  <a:lnTo>
                    <a:pt x="1196" y="742"/>
                  </a:lnTo>
                  <a:lnTo>
                    <a:pt x="1200" y="758"/>
                  </a:lnTo>
                  <a:lnTo>
                    <a:pt x="1204" y="771"/>
                  </a:lnTo>
                  <a:lnTo>
                    <a:pt x="1207" y="776"/>
                  </a:lnTo>
                  <a:lnTo>
                    <a:pt x="1212" y="780"/>
                  </a:lnTo>
                  <a:lnTo>
                    <a:pt x="1218" y="783"/>
                  </a:lnTo>
                  <a:lnTo>
                    <a:pt x="1226" y="783"/>
                  </a:lnTo>
                  <a:lnTo>
                    <a:pt x="1233" y="783"/>
                  </a:lnTo>
                  <a:lnTo>
                    <a:pt x="1238" y="782"/>
                  </a:lnTo>
                  <a:lnTo>
                    <a:pt x="1244" y="779"/>
                  </a:lnTo>
                  <a:lnTo>
                    <a:pt x="1249" y="777"/>
                  </a:lnTo>
                  <a:lnTo>
                    <a:pt x="1256" y="772"/>
                  </a:lnTo>
                  <a:lnTo>
                    <a:pt x="1262" y="766"/>
                  </a:lnTo>
                  <a:lnTo>
                    <a:pt x="1268" y="759"/>
                  </a:lnTo>
                  <a:lnTo>
                    <a:pt x="1273" y="753"/>
                  </a:lnTo>
                  <a:lnTo>
                    <a:pt x="1277" y="751"/>
                  </a:lnTo>
                  <a:lnTo>
                    <a:pt x="1281" y="750"/>
                  </a:lnTo>
                  <a:lnTo>
                    <a:pt x="1285" y="749"/>
                  </a:lnTo>
                  <a:lnTo>
                    <a:pt x="1290" y="747"/>
                  </a:lnTo>
                  <a:lnTo>
                    <a:pt x="1295" y="749"/>
                  </a:lnTo>
                  <a:lnTo>
                    <a:pt x="1301" y="750"/>
                  </a:lnTo>
                  <a:lnTo>
                    <a:pt x="1306" y="752"/>
                  </a:lnTo>
                  <a:lnTo>
                    <a:pt x="1312" y="754"/>
                  </a:lnTo>
                  <a:lnTo>
                    <a:pt x="1317" y="757"/>
                  </a:lnTo>
                  <a:lnTo>
                    <a:pt x="1321" y="760"/>
                  </a:lnTo>
                  <a:lnTo>
                    <a:pt x="1324" y="763"/>
                  </a:lnTo>
                  <a:lnTo>
                    <a:pt x="1326" y="766"/>
                  </a:lnTo>
                  <a:lnTo>
                    <a:pt x="1329" y="774"/>
                  </a:lnTo>
                  <a:lnTo>
                    <a:pt x="1330" y="782"/>
                  </a:lnTo>
                  <a:lnTo>
                    <a:pt x="1329" y="788"/>
                  </a:lnTo>
                  <a:lnTo>
                    <a:pt x="1327" y="795"/>
                  </a:lnTo>
                  <a:lnTo>
                    <a:pt x="1324" y="802"/>
                  </a:lnTo>
                  <a:lnTo>
                    <a:pt x="1322" y="808"/>
                  </a:lnTo>
                  <a:lnTo>
                    <a:pt x="1320" y="816"/>
                  </a:lnTo>
                  <a:lnTo>
                    <a:pt x="1319" y="824"/>
                  </a:lnTo>
                  <a:lnTo>
                    <a:pt x="1321" y="832"/>
                  </a:lnTo>
                  <a:lnTo>
                    <a:pt x="1324" y="838"/>
                  </a:lnTo>
                  <a:lnTo>
                    <a:pt x="1328" y="843"/>
                  </a:lnTo>
                  <a:lnTo>
                    <a:pt x="1333" y="849"/>
                  </a:lnTo>
                  <a:lnTo>
                    <a:pt x="1344" y="857"/>
                  </a:lnTo>
                  <a:lnTo>
                    <a:pt x="1356" y="865"/>
                  </a:lnTo>
                  <a:lnTo>
                    <a:pt x="1370" y="872"/>
                  </a:lnTo>
                  <a:lnTo>
                    <a:pt x="1383" y="879"/>
                  </a:lnTo>
                  <a:lnTo>
                    <a:pt x="1388" y="885"/>
                  </a:lnTo>
                  <a:lnTo>
                    <a:pt x="1394" y="889"/>
                  </a:lnTo>
                  <a:lnTo>
                    <a:pt x="1398" y="894"/>
                  </a:lnTo>
                  <a:lnTo>
                    <a:pt x="1402" y="901"/>
                  </a:lnTo>
                  <a:lnTo>
                    <a:pt x="1386" y="916"/>
                  </a:lnTo>
                  <a:lnTo>
                    <a:pt x="1369" y="932"/>
                  </a:lnTo>
                  <a:lnTo>
                    <a:pt x="1354" y="949"/>
                  </a:lnTo>
                  <a:lnTo>
                    <a:pt x="1338" y="968"/>
                  </a:lnTo>
                  <a:lnTo>
                    <a:pt x="1306" y="1008"/>
                  </a:lnTo>
                  <a:lnTo>
                    <a:pt x="1274" y="1049"/>
                  </a:lnTo>
                  <a:lnTo>
                    <a:pt x="1258" y="1069"/>
                  </a:lnTo>
                  <a:lnTo>
                    <a:pt x="1241" y="1088"/>
                  </a:lnTo>
                  <a:lnTo>
                    <a:pt x="1223" y="1106"/>
                  </a:lnTo>
                  <a:lnTo>
                    <a:pt x="1205" y="1122"/>
                  </a:lnTo>
                  <a:lnTo>
                    <a:pt x="1197" y="1129"/>
                  </a:lnTo>
                  <a:lnTo>
                    <a:pt x="1187" y="1137"/>
                  </a:lnTo>
                  <a:lnTo>
                    <a:pt x="1178" y="1143"/>
                  </a:lnTo>
                  <a:lnTo>
                    <a:pt x="1167" y="1149"/>
                  </a:lnTo>
                  <a:lnTo>
                    <a:pt x="1157" y="1154"/>
                  </a:lnTo>
                  <a:lnTo>
                    <a:pt x="1147" y="1159"/>
                  </a:lnTo>
                  <a:lnTo>
                    <a:pt x="1136" y="1162"/>
                  </a:lnTo>
                  <a:lnTo>
                    <a:pt x="1125" y="1166"/>
                  </a:lnTo>
                  <a:lnTo>
                    <a:pt x="1112" y="1169"/>
                  </a:lnTo>
                  <a:lnTo>
                    <a:pt x="1098" y="1170"/>
                  </a:lnTo>
                  <a:lnTo>
                    <a:pt x="1084" y="1169"/>
                  </a:lnTo>
                  <a:lnTo>
                    <a:pt x="1069" y="1167"/>
                  </a:lnTo>
                  <a:lnTo>
                    <a:pt x="1055" y="1163"/>
                  </a:lnTo>
                  <a:lnTo>
                    <a:pt x="1040" y="1159"/>
                  </a:lnTo>
                  <a:lnTo>
                    <a:pt x="1027" y="1155"/>
                  </a:lnTo>
                  <a:lnTo>
                    <a:pt x="1014" y="1149"/>
                  </a:lnTo>
                  <a:lnTo>
                    <a:pt x="1000" y="1141"/>
                  </a:lnTo>
                  <a:lnTo>
                    <a:pt x="988" y="1134"/>
                  </a:lnTo>
                  <a:lnTo>
                    <a:pt x="977" y="1125"/>
                  </a:lnTo>
                  <a:lnTo>
                    <a:pt x="966" y="1117"/>
                  </a:lnTo>
                  <a:lnTo>
                    <a:pt x="956" y="1107"/>
                  </a:lnTo>
                  <a:lnTo>
                    <a:pt x="949" y="1097"/>
                  </a:lnTo>
                  <a:lnTo>
                    <a:pt x="941" y="1088"/>
                  </a:lnTo>
                  <a:lnTo>
                    <a:pt x="937" y="1077"/>
                  </a:lnTo>
                  <a:lnTo>
                    <a:pt x="924" y="1066"/>
                  </a:lnTo>
                  <a:lnTo>
                    <a:pt x="913" y="1055"/>
                  </a:lnTo>
                  <a:lnTo>
                    <a:pt x="900" y="1045"/>
                  </a:lnTo>
                  <a:lnTo>
                    <a:pt x="888" y="1036"/>
                  </a:lnTo>
                  <a:lnTo>
                    <a:pt x="864" y="1019"/>
                  </a:lnTo>
                  <a:lnTo>
                    <a:pt x="840" y="1003"/>
                  </a:lnTo>
                  <a:lnTo>
                    <a:pt x="817" y="986"/>
                  </a:lnTo>
                  <a:lnTo>
                    <a:pt x="794" y="967"/>
                  </a:lnTo>
                  <a:lnTo>
                    <a:pt x="782" y="956"/>
                  </a:lnTo>
                  <a:lnTo>
                    <a:pt x="770" y="944"/>
                  </a:lnTo>
                  <a:lnTo>
                    <a:pt x="760" y="933"/>
                  </a:lnTo>
                  <a:lnTo>
                    <a:pt x="748" y="919"/>
                  </a:lnTo>
                  <a:lnTo>
                    <a:pt x="743" y="909"/>
                  </a:lnTo>
                  <a:lnTo>
                    <a:pt x="739" y="901"/>
                  </a:lnTo>
                  <a:lnTo>
                    <a:pt x="737" y="892"/>
                  </a:lnTo>
                  <a:lnTo>
                    <a:pt x="736" y="884"/>
                  </a:lnTo>
                  <a:lnTo>
                    <a:pt x="734" y="874"/>
                  </a:lnTo>
                  <a:lnTo>
                    <a:pt x="731" y="866"/>
                  </a:lnTo>
                  <a:lnTo>
                    <a:pt x="727" y="857"/>
                  </a:lnTo>
                  <a:lnTo>
                    <a:pt x="719" y="847"/>
                  </a:lnTo>
                  <a:lnTo>
                    <a:pt x="713" y="853"/>
                  </a:lnTo>
                  <a:lnTo>
                    <a:pt x="708" y="860"/>
                  </a:lnTo>
                  <a:lnTo>
                    <a:pt x="704" y="868"/>
                  </a:lnTo>
                  <a:lnTo>
                    <a:pt x="700" y="876"/>
                  </a:lnTo>
                  <a:lnTo>
                    <a:pt x="697" y="884"/>
                  </a:lnTo>
                  <a:lnTo>
                    <a:pt x="691" y="889"/>
                  </a:lnTo>
                  <a:lnTo>
                    <a:pt x="688" y="892"/>
                  </a:lnTo>
                  <a:lnTo>
                    <a:pt x="685" y="893"/>
                  </a:lnTo>
                  <a:lnTo>
                    <a:pt x="682" y="894"/>
                  </a:lnTo>
                  <a:lnTo>
                    <a:pt x="678" y="895"/>
                  </a:lnTo>
                  <a:lnTo>
                    <a:pt x="667" y="893"/>
                  </a:lnTo>
                  <a:lnTo>
                    <a:pt x="656" y="890"/>
                  </a:lnTo>
                  <a:lnTo>
                    <a:pt x="647" y="886"/>
                  </a:lnTo>
                  <a:lnTo>
                    <a:pt x="636" y="880"/>
                  </a:lnTo>
                  <a:lnTo>
                    <a:pt x="627" y="875"/>
                  </a:lnTo>
                  <a:lnTo>
                    <a:pt x="616" y="870"/>
                  </a:lnTo>
                  <a:lnTo>
                    <a:pt x="606" y="867"/>
                  </a:lnTo>
                  <a:lnTo>
                    <a:pt x="595" y="866"/>
                  </a:lnTo>
                  <a:lnTo>
                    <a:pt x="588" y="866"/>
                  </a:lnTo>
                  <a:lnTo>
                    <a:pt x="581" y="867"/>
                  </a:lnTo>
                  <a:lnTo>
                    <a:pt x="575" y="869"/>
                  </a:lnTo>
                  <a:lnTo>
                    <a:pt x="570" y="871"/>
                  </a:lnTo>
                  <a:lnTo>
                    <a:pt x="560" y="876"/>
                  </a:lnTo>
                  <a:lnTo>
                    <a:pt x="550" y="884"/>
                  </a:lnTo>
                  <a:lnTo>
                    <a:pt x="540" y="890"/>
                  </a:lnTo>
                  <a:lnTo>
                    <a:pt x="530" y="895"/>
                  </a:lnTo>
                  <a:lnTo>
                    <a:pt x="523" y="897"/>
                  </a:lnTo>
                  <a:lnTo>
                    <a:pt x="517" y="900"/>
                  </a:lnTo>
                  <a:lnTo>
                    <a:pt x="510" y="901"/>
                  </a:lnTo>
                  <a:lnTo>
                    <a:pt x="501" y="901"/>
                  </a:lnTo>
                  <a:lnTo>
                    <a:pt x="491" y="901"/>
                  </a:lnTo>
                  <a:lnTo>
                    <a:pt x="483" y="899"/>
                  </a:lnTo>
                  <a:lnTo>
                    <a:pt x="475" y="895"/>
                  </a:lnTo>
                  <a:lnTo>
                    <a:pt x="468" y="891"/>
                  </a:lnTo>
                  <a:lnTo>
                    <a:pt x="462" y="886"/>
                  </a:lnTo>
                  <a:lnTo>
                    <a:pt x="456" y="880"/>
                  </a:lnTo>
                  <a:lnTo>
                    <a:pt x="451" y="873"/>
                  </a:lnTo>
                  <a:lnTo>
                    <a:pt x="447" y="866"/>
                  </a:lnTo>
                  <a:lnTo>
                    <a:pt x="438" y="849"/>
                  </a:lnTo>
                  <a:lnTo>
                    <a:pt x="432" y="830"/>
                  </a:lnTo>
                  <a:lnTo>
                    <a:pt x="427" y="810"/>
                  </a:lnTo>
                  <a:lnTo>
                    <a:pt x="422" y="789"/>
                  </a:lnTo>
                  <a:lnTo>
                    <a:pt x="417" y="768"/>
                  </a:lnTo>
                  <a:lnTo>
                    <a:pt x="413" y="747"/>
                  </a:lnTo>
                  <a:lnTo>
                    <a:pt x="406" y="729"/>
                  </a:lnTo>
                  <a:lnTo>
                    <a:pt x="399" y="712"/>
                  </a:lnTo>
                  <a:lnTo>
                    <a:pt x="395" y="705"/>
                  </a:lnTo>
                  <a:lnTo>
                    <a:pt x="390" y="697"/>
                  </a:lnTo>
                  <a:lnTo>
                    <a:pt x="385" y="692"/>
                  </a:lnTo>
                  <a:lnTo>
                    <a:pt x="379" y="687"/>
                  </a:lnTo>
                  <a:lnTo>
                    <a:pt x="372" y="683"/>
                  </a:lnTo>
                  <a:lnTo>
                    <a:pt x="365" y="679"/>
                  </a:lnTo>
                  <a:lnTo>
                    <a:pt x="356" y="677"/>
                  </a:lnTo>
                  <a:lnTo>
                    <a:pt x="348" y="677"/>
                  </a:lnTo>
                  <a:lnTo>
                    <a:pt x="344" y="678"/>
                  </a:lnTo>
                  <a:lnTo>
                    <a:pt x="340" y="680"/>
                  </a:lnTo>
                  <a:lnTo>
                    <a:pt x="337" y="685"/>
                  </a:lnTo>
                  <a:lnTo>
                    <a:pt x="334" y="689"/>
                  </a:lnTo>
                  <a:lnTo>
                    <a:pt x="331" y="693"/>
                  </a:lnTo>
                  <a:lnTo>
                    <a:pt x="329" y="697"/>
                  </a:lnTo>
                  <a:lnTo>
                    <a:pt x="327" y="700"/>
                  </a:lnTo>
                  <a:lnTo>
                    <a:pt x="324" y="701"/>
                  </a:lnTo>
                  <a:lnTo>
                    <a:pt x="316" y="700"/>
                  </a:lnTo>
                  <a:lnTo>
                    <a:pt x="308" y="697"/>
                  </a:lnTo>
                  <a:lnTo>
                    <a:pt x="301" y="694"/>
                  </a:lnTo>
                  <a:lnTo>
                    <a:pt x="296" y="690"/>
                  </a:lnTo>
                  <a:lnTo>
                    <a:pt x="284" y="680"/>
                  </a:lnTo>
                  <a:lnTo>
                    <a:pt x="274" y="669"/>
                  </a:lnTo>
                  <a:lnTo>
                    <a:pt x="264" y="656"/>
                  </a:lnTo>
                  <a:lnTo>
                    <a:pt x="253" y="646"/>
                  </a:lnTo>
                  <a:lnTo>
                    <a:pt x="247" y="642"/>
                  </a:lnTo>
                  <a:lnTo>
                    <a:pt x="240" y="639"/>
                  </a:lnTo>
                  <a:lnTo>
                    <a:pt x="233" y="637"/>
                  </a:lnTo>
                  <a:lnTo>
                    <a:pt x="224" y="636"/>
                  </a:lnTo>
                  <a:lnTo>
                    <a:pt x="203" y="637"/>
                  </a:lnTo>
                  <a:lnTo>
                    <a:pt x="186" y="637"/>
                  </a:lnTo>
                  <a:lnTo>
                    <a:pt x="183" y="637"/>
                  </a:lnTo>
                  <a:lnTo>
                    <a:pt x="180" y="636"/>
                  </a:lnTo>
                  <a:lnTo>
                    <a:pt x="178" y="634"/>
                  </a:lnTo>
                  <a:lnTo>
                    <a:pt x="175" y="630"/>
                  </a:lnTo>
                  <a:lnTo>
                    <a:pt x="173" y="627"/>
                  </a:lnTo>
                  <a:lnTo>
                    <a:pt x="172" y="623"/>
                  </a:lnTo>
                  <a:lnTo>
                    <a:pt x="171" y="619"/>
                  </a:lnTo>
                  <a:lnTo>
                    <a:pt x="171" y="612"/>
                  </a:lnTo>
                  <a:lnTo>
                    <a:pt x="170" y="585"/>
                  </a:lnTo>
                  <a:lnTo>
                    <a:pt x="170" y="554"/>
                  </a:lnTo>
                  <a:lnTo>
                    <a:pt x="169" y="546"/>
                  </a:lnTo>
                  <a:lnTo>
                    <a:pt x="168" y="540"/>
                  </a:lnTo>
                  <a:lnTo>
                    <a:pt x="166" y="534"/>
                  </a:lnTo>
                  <a:lnTo>
                    <a:pt x="163" y="528"/>
                  </a:lnTo>
                  <a:lnTo>
                    <a:pt x="160" y="524"/>
                  </a:lnTo>
                  <a:lnTo>
                    <a:pt x="154" y="521"/>
                  </a:lnTo>
                  <a:lnTo>
                    <a:pt x="149" y="519"/>
                  </a:lnTo>
                  <a:lnTo>
                    <a:pt x="141" y="518"/>
                  </a:lnTo>
                  <a:lnTo>
                    <a:pt x="137" y="519"/>
                  </a:lnTo>
                  <a:lnTo>
                    <a:pt x="133" y="520"/>
                  </a:lnTo>
                  <a:lnTo>
                    <a:pt x="130" y="521"/>
                  </a:lnTo>
                  <a:lnTo>
                    <a:pt x="125" y="523"/>
                  </a:lnTo>
                  <a:lnTo>
                    <a:pt x="119" y="527"/>
                  </a:lnTo>
                  <a:lnTo>
                    <a:pt x="112" y="533"/>
                  </a:lnTo>
                  <a:lnTo>
                    <a:pt x="104" y="538"/>
                  </a:lnTo>
                  <a:lnTo>
                    <a:pt x="96" y="543"/>
                  </a:lnTo>
                  <a:lnTo>
                    <a:pt x="91" y="544"/>
                  </a:lnTo>
                  <a:lnTo>
                    <a:pt x="87" y="546"/>
                  </a:lnTo>
                  <a:lnTo>
                    <a:pt x="82" y="547"/>
                  </a:lnTo>
                  <a:lnTo>
                    <a:pt x="77" y="547"/>
                  </a:lnTo>
                  <a:lnTo>
                    <a:pt x="72" y="547"/>
                  </a:lnTo>
                  <a:lnTo>
                    <a:pt x="69" y="545"/>
                  </a:lnTo>
                  <a:lnTo>
                    <a:pt x="66" y="543"/>
                  </a:lnTo>
                  <a:lnTo>
                    <a:pt x="64" y="539"/>
                  </a:lnTo>
                  <a:lnTo>
                    <a:pt x="62" y="535"/>
                  </a:lnTo>
                  <a:lnTo>
                    <a:pt x="61" y="530"/>
                  </a:lnTo>
                  <a:lnTo>
                    <a:pt x="59" y="524"/>
                  </a:lnTo>
                  <a:lnTo>
                    <a:pt x="59" y="518"/>
                  </a:lnTo>
                  <a:lnTo>
                    <a:pt x="63" y="492"/>
                  </a:lnTo>
                  <a:lnTo>
                    <a:pt x="68" y="461"/>
                  </a:lnTo>
                  <a:lnTo>
                    <a:pt x="69" y="445"/>
                  </a:lnTo>
                  <a:lnTo>
                    <a:pt x="69" y="429"/>
                  </a:lnTo>
                  <a:lnTo>
                    <a:pt x="68" y="422"/>
                  </a:lnTo>
                  <a:lnTo>
                    <a:pt x="66" y="414"/>
                  </a:lnTo>
                  <a:lnTo>
                    <a:pt x="63" y="407"/>
                  </a:lnTo>
                  <a:lnTo>
                    <a:pt x="59" y="401"/>
                  </a:lnTo>
                  <a:lnTo>
                    <a:pt x="56" y="399"/>
                  </a:lnTo>
                  <a:lnTo>
                    <a:pt x="50" y="395"/>
                  </a:lnTo>
                  <a:lnTo>
                    <a:pt x="40" y="393"/>
                  </a:lnTo>
                  <a:lnTo>
                    <a:pt x="30" y="390"/>
                  </a:lnTo>
                  <a:lnTo>
                    <a:pt x="19" y="387"/>
                  </a:lnTo>
                  <a:lnTo>
                    <a:pt x="9" y="383"/>
                  </a:lnTo>
                  <a:lnTo>
                    <a:pt x="5" y="379"/>
                  </a:lnTo>
                  <a:lnTo>
                    <a:pt x="3" y="377"/>
                  </a:lnTo>
                  <a:lnTo>
                    <a:pt x="1" y="374"/>
                  </a:lnTo>
                  <a:lnTo>
                    <a:pt x="0" y="371"/>
                  </a:lnTo>
                  <a:lnTo>
                    <a:pt x="1" y="360"/>
                  </a:lnTo>
                  <a:lnTo>
                    <a:pt x="4" y="351"/>
                  </a:lnTo>
                  <a:lnTo>
                    <a:pt x="7" y="340"/>
                  </a:lnTo>
                  <a:lnTo>
                    <a:pt x="12" y="330"/>
                  </a:lnTo>
                  <a:lnTo>
                    <a:pt x="16" y="320"/>
                  </a:lnTo>
                  <a:lnTo>
                    <a:pt x="20" y="307"/>
                  </a:lnTo>
                  <a:lnTo>
                    <a:pt x="23" y="293"/>
                  </a:lnTo>
                  <a:lnTo>
                    <a:pt x="23" y="276"/>
                  </a:lnTo>
                  <a:lnTo>
                    <a:pt x="33" y="283"/>
                  </a:lnTo>
                  <a:lnTo>
                    <a:pt x="42" y="287"/>
                  </a:lnTo>
                  <a:lnTo>
                    <a:pt x="52" y="290"/>
                  </a:lnTo>
                  <a:lnTo>
                    <a:pt x="63" y="292"/>
                  </a:lnTo>
                  <a:lnTo>
                    <a:pt x="84" y="294"/>
                  </a:lnTo>
                  <a:lnTo>
                    <a:pt x="106" y="294"/>
                  </a:lnTo>
                  <a:lnTo>
                    <a:pt x="114" y="292"/>
                  </a:lnTo>
                  <a:lnTo>
                    <a:pt x="125" y="288"/>
                  </a:lnTo>
                  <a:lnTo>
                    <a:pt x="139" y="280"/>
                  </a:lnTo>
                  <a:lnTo>
                    <a:pt x="155" y="272"/>
                  </a:lnTo>
                  <a:lnTo>
                    <a:pt x="171" y="263"/>
                  </a:lnTo>
                  <a:lnTo>
                    <a:pt x="185" y="255"/>
                  </a:lnTo>
                  <a:lnTo>
                    <a:pt x="196" y="246"/>
                  </a:lnTo>
                  <a:lnTo>
                    <a:pt x="201" y="241"/>
                  </a:lnTo>
                  <a:lnTo>
                    <a:pt x="202" y="234"/>
                  </a:lnTo>
                  <a:lnTo>
                    <a:pt x="203" y="226"/>
                  </a:lnTo>
                  <a:lnTo>
                    <a:pt x="203" y="220"/>
                  </a:lnTo>
                  <a:lnTo>
                    <a:pt x="202" y="213"/>
                  </a:lnTo>
                  <a:lnTo>
                    <a:pt x="200" y="201"/>
                  </a:lnTo>
                  <a:lnTo>
                    <a:pt x="197" y="190"/>
                  </a:lnTo>
                  <a:lnTo>
                    <a:pt x="195" y="179"/>
                  </a:lnTo>
                  <a:lnTo>
                    <a:pt x="195" y="169"/>
                  </a:lnTo>
                  <a:lnTo>
                    <a:pt x="196" y="163"/>
                  </a:lnTo>
                  <a:lnTo>
                    <a:pt x="198" y="158"/>
                  </a:lnTo>
                  <a:lnTo>
                    <a:pt x="202" y="153"/>
                  </a:lnTo>
                  <a:lnTo>
                    <a:pt x="206" y="147"/>
                  </a:lnTo>
                  <a:lnTo>
                    <a:pt x="217" y="137"/>
                  </a:lnTo>
                  <a:lnTo>
                    <a:pt x="229" y="126"/>
                  </a:lnTo>
                  <a:lnTo>
                    <a:pt x="242" y="117"/>
                  </a:lnTo>
                  <a:lnTo>
                    <a:pt x="256" y="106"/>
                  </a:lnTo>
                  <a:lnTo>
                    <a:pt x="287" y="85"/>
                  </a:lnTo>
                  <a:lnTo>
                    <a:pt x="320" y="64"/>
                  </a:lnTo>
                  <a:lnTo>
                    <a:pt x="354" y="45"/>
                  </a:lnTo>
                  <a:lnTo>
                    <a:pt x="388" y="27"/>
                  </a:lnTo>
                  <a:lnTo>
                    <a:pt x="419" y="12"/>
                  </a:lnTo>
                  <a:lnTo>
                    <a:pt x="448" y="0"/>
                  </a:lnTo>
                  <a:lnTo>
                    <a:pt x="457" y="6"/>
                  </a:lnTo>
                  <a:lnTo>
                    <a:pt x="468" y="10"/>
                  </a:lnTo>
                  <a:lnTo>
                    <a:pt x="478" y="13"/>
                  </a:lnTo>
                  <a:lnTo>
                    <a:pt x="488" y="16"/>
                  </a:lnTo>
                  <a:lnTo>
                    <a:pt x="507" y="19"/>
                  </a:lnTo>
                  <a:lnTo>
                    <a:pt x="529" y="19"/>
                  </a:lnTo>
                  <a:lnTo>
                    <a:pt x="549" y="19"/>
                  </a:lnTo>
                  <a:lnTo>
                    <a:pt x="570" y="20"/>
                  </a:lnTo>
                  <a:lnTo>
                    <a:pt x="580" y="21"/>
                  </a:lnTo>
                  <a:lnTo>
                    <a:pt x="591" y="23"/>
                  </a:lnTo>
                  <a:lnTo>
                    <a:pt x="602" y="25"/>
                  </a:lnTo>
                  <a:lnTo>
                    <a:pt x="613" y="29"/>
                  </a:lnTo>
                  <a:lnTo>
                    <a:pt x="619" y="36"/>
                  </a:lnTo>
                  <a:lnTo>
                    <a:pt x="627" y="45"/>
                  </a:lnTo>
                  <a:lnTo>
                    <a:pt x="633" y="57"/>
                  </a:lnTo>
                  <a:lnTo>
                    <a:pt x="640" y="71"/>
                  </a:lnTo>
                  <a:lnTo>
                    <a:pt x="648" y="84"/>
                  </a:lnTo>
                  <a:lnTo>
                    <a:pt x="655" y="95"/>
                  </a:lnTo>
                  <a:lnTo>
                    <a:pt x="660" y="101"/>
                  </a:lnTo>
                  <a:lnTo>
                    <a:pt x="663" y="105"/>
                  </a:lnTo>
                  <a:lnTo>
                    <a:pt x="667" y="109"/>
                  </a:lnTo>
                  <a:lnTo>
                    <a:pt x="671" y="111"/>
                  </a:lnTo>
                  <a:lnTo>
                    <a:pt x="671" y="111"/>
                  </a:lnTo>
                  <a:lnTo>
                    <a:pt x="678" y="118"/>
                  </a:lnTo>
                  <a:lnTo>
                    <a:pt x="678" y="118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1514478" y="2867034"/>
              <a:ext cx="1760541" cy="998541"/>
            </a:xfrm>
            <a:custGeom>
              <a:avLst/>
              <a:gdLst/>
              <a:ahLst/>
              <a:cxnLst>
                <a:cxn ang="0">
                  <a:pos x="2015" y="811"/>
                </a:cxn>
                <a:cxn ang="0">
                  <a:pos x="2218" y="937"/>
                </a:cxn>
                <a:cxn ang="0">
                  <a:pos x="2951" y="1231"/>
                </a:cxn>
                <a:cxn ang="0">
                  <a:pos x="3250" y="1047"/>
                </a:cxn>
                <a:cxn ang="0">
                  <a:pos x="3264" y="908"/>
                </a:cxn>
                <a:cxn ang="0">
                  <a:pos x="3303" y="752"/>
                </a:cxn>
                <a:cxn ang="0">
                  <a:pos x="3039" y="552"/>
                </a:cxn>
                <a:cxn ang="0">
                  <a:pos x="2960" y="667"/>
                </a:cxn>
                <a:cxn ang="0">
                  <a:pos x="2921" y="782"/>
                </a:cxn>
                <a:cxn ang="0">
                  <a:pos x="2821" y="854"/>
                </a:cxn>
                <a:cxn ang="0">
                  <a:pos x="2762" y="805"/>
                </a:cxn>
                <a:cxn ang="0">
                  <a:pos x="2823" y="685"/>
                </a:cxn>
                <a:cxn ang="0">
                  <a:pos x="2497" y="622"/>
                </a:cxn>
                <a:cxn ang="0">
                  <a:pos x="2301" y="618"/>
                </a:cxn>
                <a:cxn ang="0">
                  <a:pos x="2332" y="552"/>
                </a:cxn>
                <a:cxn ang="0">
                  <a:pos x="2438" y="473"/>
                </a:cxn>
                <a:cxn ang="0">
                  <a:pos x="2227" y="532"/>
                </a:cxn>
                <a:cxn ang="0">
                  <a:pos x="1996" y="475"/>
                </a:cxn>
                <a:cxn ang="0">
                  <a:pos x="1710" y="507"/>
                </a:cxn>
                <a:cxn ang="0">
                  <a:pos x="1529" y="493"/>
                </a:cxn>
                <a:cxn ang="0">
                  <a:pos x="1551" y="317"/>
                </a:cxn>
                <a:cxn ang="0">
                  <a:pos x="1737" y="318"/>
                </a:cxn>
                <a:cxn ang="0">
                  <a:pos x="1626" y="39"/>
                </a:cxn>
                <a:cxn ang="0">
                  <a:pos x="1583" y="117"/>
                </a:cxn>
                <a:cxn ang="0">
                  <a:pos x="1391" y="306"/>
                </a:cxn>
                <a:cxn ang="0">
                  <a:pos x="1378" y="452"/>
                </a:cxn>
                <a:cxn ang="0">
                  <a:pos x="1252" y="524"/>
                </a:cxn>
                <a:cxn ang="0">
                  <a:pos x="1245" y="417"/>
                </a:cxn>
                <a:cxn ang="0">
                  <a:pos x="1082" y="378"/>
                </a:cxn>
                <a:cxn ang="0">
                  <a:pos x="810" y="384"/>
                </a:cxn>
                <a:cxn ang="0">
                  <a:pos x="727" y="576"/>
                </a:cxn>
                <a:cxn ang="0">
                  <a:pos x="613" y="280"/>
                </a:cxn>
                <a:cxn ang="0">
                  <a:pos x="471" y="302"/>
                </a:cxn>
                <a:cxn ang="0">
                  <a:pos x="516" y="472"/>
                </a:cxn>
                <a:cxn ang="0">
                  <a:pos x="388" y="518"/>
                </a:cxn>
                <a:cxn ang="0">
                  <a:pos x="288" y="483"/>
                </a:cxn>
                <a:cxn ang="0">
                  <a:pos x="171" y="641"/>
                </a:cxn>
                <a:cxn ang="0">
                  <a:pos x="196" y="765"/>
                </a:cxn>
                <a:cxn ang="0">
                  <a:pos x="54" y="989"/>
                </a:cxn>
                <a:cxn ang="0">
                  <a:pos x="12" y="1201"/>
                </a:cxn>
                <a:cxn ang="0">
                  <a:pos x="100" y="1306"/>
                </a:cxn>
                <a:cxn ang="0">
                  <a:pos x="189" y="1358"/>
                </a:cxn>
                <a:cxn ang="0">
                  <a:pos x="334" y="1451"/>
                </a:cxn>
                <a:cxn ang="0">
                  <a:pos x="546" y="1573"/>
                </a:cxn>
                <a:cxn ang="0">
                  <a:pos x="662" y="1614"/>
                </a:cxn>
                <a:cxn ang="0">
                  <a:pos x="700" y="1688"/>
                </a:cxn>
                <a:cxn ang="0">
                  <a:pos x="825" y="1776"/>
                </a:cxn>
                <a:cxn ang="0">
                  <a:pos x="895" y="1888"/>
                </a:cxn>
                <a:cxn ang="0">
                  <a:pos x="1092" y="1820"/>
                </a:cxn>
                <a:cxn ang="0">
                  <a:pos x="1117" y="1710"/>
                </a:cxn>
                <a:cxn ang="0">
                  <a:pos x="1244" y="1546"/>
                </a:cxn>
                <a:cxn ang="0">
                  <a:pos x="1112" y="1575"/>
                </a:cxn>
                <a:cxn ang="0">
                  <a:pos x="1038" y="1430"/>
                </a:cxn>
                <a:cxn ang="0">
                  <a:pos x="1130" y="1332"/>
                </a:cxn>
                <a:cxn ang="0">
                  <a:pos x="1150" y="1160"/>
                </a:cxn>
                <a:cxn ang="0">
                  <a:pos x="1141" y="1034"/>
                </a:cxn>
                <a:cxn ang="0">
                  <a:pos x="1385" y="1175"/>
                </a:cxn>
                <a:cxn ang="0">
                  <a:pos x="1502" y="1190"/>
                </a:cxn>
                <a:cxn ang="0">
                  <a:pos x="1603" y="1232"/>
                </a:cxn>
                <a:cxn ang="0">
                  <a:pos x="1563" y="1038"/>
                </a:cxn>
                <a:cxn ang="0">
                  <a:pos x="1666" y="842"/>
                </a:cxn>
              </a:cxnLst>
              <a:rect l="0" t="0" r="r" b="b"/>
              <a:pathLst>
                <a:path w="3327" h="1888">
                  <a:moveTo>
                    <a:pt x="1666" y="828"/>
                  </a:moveTo>
                  <a:lnTo>
                    <a:pt x="1676" y="833"/>
                  </a:lnTo>
                  <a:lnTo>
                    <a:pt x="1684" y="835"/>
                  </a:lnTo>
                  <a:lnTo>
                    <a:pt x="1694" y="837"/>
                  </a:lnTo>
                  <a:lnTo>
                    <a:pt x="1702" y="839"/>
                  </a:lnTo>
                  <a:lnTo>
                    <a:pt x="1721" y="840"/>
                  </a:lnTo>
                  <a:lnTo>
                    <a:pt x="1743" y="840"/>
                  </a:lnTo>
                  <a:lnTo>
                    <a:pt x="1784" y="840"/>
                  </a:lnTo>
                  <a:lnTo>
                    <a:pt x="1823" y="840"/>
                  </a:lnTo>
                  <a:lnTo>
                    <a:pt x="1860" y="838"/>
                  </a:lnTo>
                  <a:lnTo>
                    <a:pt x="1896" y="836"/>
                  </a:lnTo>
                  <a:lnTo>
                    <a:pt x="1914" y="834"/>
                  </a:lnTo>
                  <a:lnTo>
                    <a:pt x="1931" y="832"/>
                  </a:lnTo>
                  <a:lnTo>
                    <a:pt x="1948" y="828"/>
                  </a:lnTo>
                  <a:lnTo>
                    <a:pt x="1965" y="825"/>
                  </a:lnTo>
                  <a:lnTo>
                    <a:pt x="1982" y="821"/>
                  </a:lnTo>
                  <a:lnTo>
                    <a:pt x="1998" y="817"/>
                  </a:lnTo>
                  <a:lnTo>
                    <a:pt x="2015" y="811"/>
                  </a:lnTo>
                  <a:lnTo>
                    <a:pt x="2032" y="805"/>
                  </a:lnTo>
                  <a:lnTo>
                    <a:pt x="2040" y="803"/>
                  </a:lnTo>
                  <a:lnTo>
                    <a:pt x="2047" y="801"/>
                  </a:lnTo>
                  <a:lnTo>
                    <a:pt x="2053" y="801"/>
                  </a:lnTo>
                  <a:lnTo>
                    <a:pt x="2061" y="801"/>
                  </a:lnTo>
                  <a:lnTo>
                    <a:pt x="2067" y="802"/>
                  </a:lnTo>
                  <a:lnTo>
                    <a:pt x="2075" y="803"/>
                  </a:lnTo>
                  <a:lnTo>
                    <a:pt x="2081" y="805"/>
                  </a:lnTo>
                  <a:lnTo>
                    <a:pt x="2087" y="808"/>
                  </a:lnTo>
                  <a:lnTo>
                    <a:pt x="2099" y="815"/>
                  </a:lnTo>
                  <a:lnTo>
                    <a:pt x="2111" y="824"/>
                  </a:lnTo>
                  <a:lnTo>
                    <a:pt x="2123" y="835"/>
                  </a:lnTo>
                  <a:lnTo>
                    <a:pt x="2134" y="847"/>
                  </a:lnTo>
                  <a:lnTo>
                    <a:pt x="2157" y="873"/>
                  </a:lnTo>
                  <a:lnTo>
                    <a:pt x="2180" y="900"/>
                  </a:lnTo>
                  <a:lnTo>
                    <a:pt x="2192" y="914"/>
                  </a:lnTo>
                  <a:lnTo>
                    <a:pt x="2204" y="925"/>
                  </a:lnTo>
                  <a:lnTo>
                    <a:pt x="2218" y="937"/>
                  </a:lnTo>
                  <a:lnTo>
                    <a:pt x="2232" y="947"/>
                  </a:lnTo>
                  <a:lnTo>
                    <a:pt x="2263" y="964"/>
                  </a:lnTo>
                  <a:lnTo>
                    <a:pt x="2299" y="984"/>
                  </a:lnTo>
                  <a:lnTo>
                    <a:pt x="2340" y="1006"/>
                  </a:lnTo>
                  <a:lnTo>
                    <a:pt x="2384" y="1028"/>
                  </a:lnTo>
                  <a:lnTo>
                    <a:pt x="2479" y="1077"/>
                  </a:lnTo>
                  <a:lnTo>
                    <a:pt x="2577" y="1125"/>
                  </a:lnTo>
                  <a:lnTo>
                    <a:pt x="2669" y="1170"/>
                  </a:lnTo>
                  <a:lnTo>
                    <a:pt x="2749" y="1207"/>
                  </a:lnTo>
                  <a:lnTo>
                    <a:pt x="2809" y="1234"/>
                  </a:lnTo>
                  <a:lnTo>
                    <a:pt x="2839" y="1247"/>
                  </a:lnTo>
                  <a:lnTo>
                    <a:pt x="2857" y="1248"/>
                  </a:lnTo>
                  <a:lnTo>
                    <a:pt x="2874" y="1249"/>
                  </a:lnTo>
                  <a:lnTo>
                    <a:pt x="2891" y="1247"/>
                  </a:lnTo>
                  <a:lnTo>
                    <a:pt x="2907" y="1244"/>
                  </a:lnTo>
                  <a:lnTo>
                    <a:pt x="2921" y="1241"/>
                  </a:lnTo>
                  <a:lnTo>
                    <a:pt x="2936" y="1236"/>
                  </a:lnTo>
                  <a:lnTo>
                    <a:pt x="2951" y="1231"/>
                  </a:lnTo>
                  <a:lnTo>
                    <a:pt x="2965" y="1224"/>
                  </a:lnTo>
                  <a:lnTo>
                    <a:pt x="2979" y="1217"/>
                  </a:lnTo>
                  <a:lnTo>
                    <a:pt x="2992" y="1209"/>
                  </a:lnTo>
                  <a:lnTo>
                    <a:pt x="3006" y="1201"/>
                  </a:lnTo>
                  <a:lnTo>
                    <a:pt x="3018" y="1191"/>
                  </a:lnTo>
                  <a:lnTo>
                    <a:pt x="3044" y="1172"/>
                  </a:lnTo>
                  <a:lnTo>
                    <a:pt x="3069" y="1152"/>
                  </a:lnTo>
                  <a:lnTo>
                    <a:pt x="3094" y="1132"/>
                  </a:lnTo>
                  <a:lnTo>
                    <a:pt x="3119" y="1111"/>
                  </a:lnTo>
                  <a:lnTo>
                    <a:pt x="3133" y="1102"/>
                  </a:lnTo>
                  <a:lnTo>
                    <a:pt x="3146" y="1093"/>
                  </a:lnTo>
                  <a:lnTo>
                    <a:pt x="3160" y="1084"/>
                  </a:lnTo>
                  <a:lnTo>
                    <a:pt x="3174" y="1076"/>
                  </a:lnTo>
                  <a:lnTo>
                    <a:pt x="3189" y="1069"/>
                  </a:lnTo>
                  <a:lnTo>
                    <a:pt x="3203" y="1061"/>
                  </a:lnTo>
                  <a:lnTo>
                    <a:pt x="3218" y="1055"/>
                  </a:lnTo>
                  <a:lnTo>
                    <a:pt x="3234" y="1051"/>
                  </a:lnTo>
                  <a:lnTo>
                    <a:pt x="3250" y="1047"/>
                  </a:lnTo>
                  <a:lnTo>
                    <a:pt x="3267" y="1043"/>
                  </a:lnTo>
                  <a:lnTo>
                    <a:pt x="3285" y="1041"/>
                  </a:lnTo>
                  <a:lnTo>
                    <a:pt x="3303" y="1040"/>
                  </a:lnTo>
                  <a:lnTo>
                    <a:pt x="3298" y="1052"/>
                  </a:lnTo>
                  <a:lnTo>
                    <a:pt x="3302" y="1043"/>
                  </a:lnTo>
                  <a:lnTo>
                    <a:pt x="3306" y="1034"/>
                  </a:lnTo>
                  <a:lnTo>
                    <a:pt x="3309" y="1023"/>
                  </a:lnTo>
                  <a:lnTo>
                    <a:pt x="3310" y="1011"/>
                  </a:lnTo>
                  <a:lnTo>
                    <a:pt x="3309" y="1002"/>
                  </a:lnTo>
                  <a:lnTo>
                    <a:pt x="3308" y="992"/>
                  </a:lnTo>
                  <a:lnTo>
                    <a:pt x="3306" y="984"/>
                  </a:lnTo>
                  <a:lnTo>
                    <a:pt x="3302" y="976"/>
                  </a:lnTo>
                  <a:lnTo>
                    <a:pt x="3295" y="961"/>
                  </a:lnTo>
                  <a:lnTo>
                    <a:pt x="3286" y="948"/>
                  </a:lnTo>
                  <a:lnTo>
                    <a:pt x="3278" y="935"/>
                  </a:lnTo>
                  <a:lnTo>
                    <a:pt x="3270" y="922"/>
                  </a:lnTo>
                  <a:lnTo>
                    <a:pt x="3267" y="915"/>
                  </a:lnTo>
                  <a:lnTo>
                    <a:pt x="3264" y="908"/>
                  </a:lnTo>
                  <a:lnTo>
                    <a:pt x="3263" y="901"/>
                  </a:lnTo>
                  <a:lnTo>
                    <a:pt x="3263" y="893"/>
                  </a:lnTo>
                  <a:lnTo>
                    <a:pt x="3263" y="886"/>
                  </a:lnTo>
                  <a:lnTo>
                    <a:pt x="3265" y="878"/>
                  </a:lnTo>
                  <a:lnTo>
                    <a:pt x="3267" y="872"/>
                  </a:lnTo>
                  <a:lnTo>
                    <a:pt x="3270" y="866"/>
                  </a:lnTo>
                  <a:lnTo>
                    <a:pt x="3278" y="855"/>
                  </a:lnTo>
                  <a:lnTo>
                    <a:pt x="3289" y="844"/>
                  </a:lnTo>
                  <a:lnTo>
                    <a:pt x="3299" y="834"/>
                  </a:lnTo>
                  <a:lnTo>
                    <a:pt x="3310" y="823"/>
                  </a:lnTo>
                  <a:lnTo>
                    <a:pt x="3315" y="817"/>
                  </a:lnTo>
                  <a:lnTo>
                    <a:pt x="3319" y="811"/>
                  </a:lnTo>
                  <a:lnTo>
                    <a:pt x="3324" y="805"/>
                  </a:lnTo>
                  <a:lnTo>
                    <a:pt x="3327" y="799"/>
                  </a:lnTo>
                  <a:lnTo>
                    <a:pt x="3322" y="788"/>
                  </a:lnTo>
                  <a:lnTo>
                    <a:pt x="3315" y="775"/>
                  </a:lnTo>
                  <a:lnTo>
                    <a:pt x="3309" y="763"/>
                  </a:lnTo>
                  <a:lnTo>
                    <a:pt x="3303" y="752"/>
                  </a:lnTo>
                  <a:lnTo>
                    <a:pt x="3298" y="744"/>
                  </a:lnTo>
                  <a:lnTo>
                    <a:pt x="3293" y="737"/>
                  </a:lnTo>
                  <a:lnTo>
                    <a:pt x="3286" y="730"/>
                  </a:lnTo>
                  <a:lnTo>
                    <a:pt x="3280" y="723"/>
                  </a:lnTo>
                  <a:lnTo>
                    <a:pt x="3265" y="710"/>
                  </a:lnTo>
                  <a:lnTo>
                    <a:pt x="3249" y="699"/>
                  </a:lnTo>
                  <a:lnTo>
                    <a:pt x="3232" y="687"/>
                  </a:lnTo>
                  <a:lnTo>
                    <a:pt x="3214" y="675"/>
                  </a:lnTo>
                  <a:lnTo>
                    <a:pt x="3195" y="665"/>
                  </a:lnTo>
                  <a:lnTo>
                    <a:pt x="3176" y="654"/>
                  </a:lnTo>
                  <a:lnTo>
                    <a:pt x="3157" y="643"/>
                  </a:lnTo>
                  <a:lnTo>
                    <a:pt x="3137" y="632"/>
                  </a:lnTo>
                  <a:lnTo>
                    <a:pt x="3118" y="621"/>
                  </a:lnTo>
                  <a:lnTo>
                    <a:pt x="3100" y="608"/>
                  </a:lnTo>
                  <a:lnTo>
                    <a:pt x="3083" y="595"/>
                  </a:lnTo>
                  <a:lnTo>
                    <a:pt x="3066" y="583"/>
                  </a:lnTo>
                  <a:lnTo>
                    <a:pt x="3052" y="568"/>
                  </a:lnTo>
                  <a:lnTo>
                    <a:pt x="3039" y="552"/>
                  </a:lnTo>
                  <a:lnTo>
                    <a:pt x="3034" y="551"/>
                  </a:lnTo>
                  <a:lnTo>
                    <a:pt x="3020" y="552"/>
                  </a:lnTo>
                  <a:lnTo>
                    <a:pt x="3010" y="553"/>
                  </a:lnTo>
                  <a:lnTo>
                    <a:pt x="2997" y="556"/>
                  </a:lnTo>
                  <a:lnTo>
                    <a:pt x="2981" y="561"/>
                  </a:lnTo>
                  <a:lnTo>
                    <a:pt x="2962" y="569"/>
                  </a:lnTo>
                  <a:lnTo>
                    <a:pt x="2957" y="573"/>
                  </a:lnTo>
                  <a:lnTo>
                    <a:pt x="2952" y="577"/>
                  </a:lnTo>
                  <a:lnTo>
                    <a:pt x="2950" y="583"/>
                  </a:lnTo>
                  <a:lnTo>
                    <a:pt x="2949" y="589"/>
                  </a:lnTo>
                  <a:lnTo>
                    <a:pt x="2949" y="595"/>
                  </a:lnTo>
                  <a:lnTo>
                    <a:pt x="2949" y="603"/>
                  </a:lnTo>
                  <a:lnTo>
                    <a:pt x="2951" y="610"/>
                  </a:lnTo>
                  <a:lnTo>
                    <a:pt x="2952" y="619"/>
                  </a:lnTo>
                  <a:lnTo>
                    <a:pt x="2957" y="635"/>
                  </a:lnTo>
                  <a:lnTo>
                    <a:pt x="2960" y="651"/>
                  </a:lnTo>
                  <a:lnTo>
                    <a:pt x="2961" y="659"/>
                  </a:lnTo>
                  <a:lnTo>
                    <a:pt x="2960" y="667"/>
                  </a:lnTo>
                  <a:lnTo>
                    <a:pt x="2959" y="674"/>
                  </a:lnTo>
                  <a:lnTo>
                    <a:pt x="2957" y="682"/>
                  </a:lnTo>
                  <a:lnTo>
                    <a:pt x="2959" y="698"/>
                  </a:lnTo>
                  <a:lnTo>
                    <a:pt x="2961" y="713"/>
                  </a:lnTo>
                  <a:lnTo>
                    <a:pt x="2962" y="726"/>
                  </a:lnTo>
                  <a:lnTo>
                    <a:pt x="2963" y="737"/>
                  </a:lnTo>
                  <a:lnTo>
                    <a:pt x="2962" y="748"/>
                  </a:lnTo>
                  <a:lnTo>
                    <a:pt x="2961" y="756"/>
                  </a:lnTo>
                  <a:lnTo>
                    <a:pt x="2960" y="763"/>
                  </a:lnTo>
                  <a:lnTo>
                    <a:pt x="2957" y="769"/>
                  </a:lnTo>
                  <a:lnTo>
                    <a:pt x="2954" y="773"/>
                  </a:lnTo>
                  <a:lnTo>
                    <a:pt x="2950" y="777"/>
                  </a:lnTo>
                  <a:lnTo>
                    <a:pt x="2947" y="780"/>
                  </a:lnTo>
                  <a:lnTo>
                    <a:pt x="2943" y="782"/>
                  </a:lnTo>
                  <a:lnTo>
                    <a:pt x="2937" y="783"/>
                  </a:lnTo>
                  <a:lnTo>
                    <a:pt x="2932" y="783"/>
                  </a:lnTo>
                  <a:lnTo>
                    <a:pt x="2927" y="783"/>
                  </a:lnTo>
                  <a:lnTo>
                    <a:pt x="2921" y="782"/>
                  </a:lnTo>
                  <a:lnTo>
                    <a:pt x="2898" y="774"/>
                  </a:lnTo>
                  <a:lnTo>
                    <a:pt x="2875" y="768"/>
                  </a:lnTo>
                  <a:lnTo>
                    <a:pt x="2863" y="766"/>
                  </a:lnTo>
                  <a:lnTo>
                    <a:pt x="2853" y="766"/>
                  </a:lnTo>
                  <a:lnTo>
                    <a:pt x="2849" y="767"/>
                  </a:lnTo>
                  <a:lnTo>
                    <a:pt x="2845" y="769"/>
                  </a:lnTo>
                  <a:lnTo>
                    <a:pt x="2842" y="772"/>
                  </a:lnTo>
                  <a:lnTo>
                    <a:pt x="2839" y="775"/>
                  </a:lnTo>
                  <a:lnTo>
                    <a:pt x="2841" y="783"/>
                  </a:lnTo>
                  <a:lnTo>
                    <a:pt x="2842" y="791"/>
                  </a:lnTo>
                  <a:lnTo>
                    <a:pt x="2842" y="799"/>
                  </a:lnTo>
                  <a:lnTo>
                    <a:pt x="2842" y="805"/>
                  </a:lnTo>
                  <a:lnTo>
                    <a:pt x="2841" y="813"/>
                  </a:lnTo>
                  <a:lnTo>
                    <a:pt x="2840" y="819"/>
                  </a:lnTo>
                  <a:lnTo>
                    <a:pt x="2837" y="826"/>
                  </a:lnTo>
                  <a:lnTo>
                    <a:pt x="2835" y="833"/>
                  </a:lnTo>
                  <a:lnTo>
                    <a:pt x="2829" y="843"/>
                  </a:lnTo>
                  <a:lnTo>
                    <a:pt x="2821" y="854"/>
                  </a:lnTo>
                  <a:lnTo>
                    <a:pt x="2813" y="861"/>
                  </a:lnTo>
                  <a:lnTo>
                    <a:pt x="2804" y="868"/>
                  </a:lnTo>
                  <a:lnTo>
                    <a:pt x="2800" y="870"/>
                  </a:lnTo>
                  <a:lnTo>
                    <a:pt x="2796" y="871"/>
                  </a:lnTo>
                  <a:lnTo>
                    <a:pt x="2792" y="872"/>
                  </a:lnTo>
                  <a:lnTo>
                    <a:pt x="2787" y="872"/>
                  </a:lnTo>
                  <a:lnTo>
                    <a:pt x="2783" y="871"/>
                  </a:lnTo>
                  <a:lnTo>
                    <a:pt x="2779" y="870"/>
                  </a:lnTo>
                  <a:lnTo>
                    <a:pt x="2776" y="867"/>
                  </a:lnTo>
                  <a:lnTo>
                    <a:pt x="2773" y="864"/>
                  </a:lnTo>
                  <a:lnTo>
                    <a:pt x="2769" y="860"/>
                  </a:lnTo>
                  <a:lnTo>
                    <a:pt x="2766" y="855"/>
                  </a:lnTo>
                  <a:lnTo>
                    <a:pt x="2764" y="850"/>
                  </a:lnTo>
                  <a:lnTo>
                    <a:pt x="2763" y="842"/>
                  </a:lnTo>
                  <a:lnTo>
                    <a:pt x="2762" y="835"/>
                  </a:lnTo>
                  <a:lnTo>
                    <a:pt x="2761" y="826"/>
                  </a:lnTo>
                  <a:lnTo>
                    <a:pt x="2761" y="816"/>
                  </a:lnTo>
                  <a:lnTo>
                    <a:pt x="2762" y="805"/>
                  </a:lnTo>
                  <a:lnTo>
                    <a:pt x="2762" y="800"/>
                  </a:lnTo>
                  <a:lnTo>
                    <a:pt x="2763" y="794"/>
                  </a:lnTo>
                  <a:lnTo>
                    <a:pt x="2764" y="790"/>
                  </a:lnTo>
                  <a:lnTo>
                    <a:pt x="2766" y="786"/>
                  </a:lnTo>
                  <a:lnTo>
                    <a:pt x="2771" y="778"/>
                  </a:lnTo>
                  <a:lnTo>
                    <a:pt x="2778" y="771"/>
                  </a:lnTo>
                  <a:lnTo>
                    <a:pt x="2793" y="759"/>
                  </a:lnTo>
                  <a:lnTo>
                    <a:pt x="2809" y="749"/>
                  </a:lnTo>
                  <a:lnTo>
                    <a:pt x="2815" y="742"/>
                  </a:lnTo>
                  <a:lnTo>
                    <a:pt x="2821" y="736"/>
                  </a:lnTo>
                  <a:lnTo>
                    <a:pt x="2826" y="728"/>
                  </a:lnTo>
                  <a:lnTo>
                    <a:pt x="2829" y="720"/>
                  </a:lnTo>
                  <a:lnTo>
                    <a:pt x="2830" y="715"/>
                  </a:lnTo>
                  <a:lnTo>
                    <a:pt x="2830" y="709"/>
                  </a:lnTo>
                  <a:lnTo>
                    <a:pt x="2829" y="704"/>
                  </a:lnTo>
                  <a:lnTo>
                    <a:pt x="2828" y="699"/>
                  </a:lnTo>
                  <a:lnTo>
                    <a:pt x="2826" y="692"/>
                  </a:lnTo>
                  <a:lnTo>
                    <a:pt x="2823" y="685"/>
                  </a:lnTo>
                  <a:lnTo>
                    <a:pt x="2819" y="677"/>
                  </a:lnTo>
                  <a:lnTo>
                    <a:pt x="2815" y="670"/>
                  </a:lnTo>
                  <a:lnTo>
                    <a:pt x="2783" y="677"/>
                  </a:lnTo>
                  <a:lnTo>
                    <a:pt x="2756" y="685"/>
                  </a:lnTo>
                  <a:lnTo>
                    <a:pt x="2730" y="690"/>
                  </a:lnTo>
                  <a:lnTo>
                    <a:pt x="2707" y="694"/>
                  </a:lnTo>
                  <a:lnTo>
                    <a:pt x="2685" y="698"/>
                  </a:lnTo>
                  <a:lnTo>
                    <a:pt x="2666" y="699"/>
                  </a:lnTo>
                  <a:lnTo>
                    <a:pt x="2648" y="699"/>
                  </a:lnTo>
                  <a:lnTo>
                    <a:pt x="2632" y="697"/>
                  </a:lnTo>
                  <a:lnTo>
                    <a:pt x="2616" y="693"/>
                  </a:lnTo>
                  <a:lnTo>
                    <a:pt x="2600" y="688"/>
                  </a:lnTo>
                  <a:lnTo>
                    <a:pt x="2584" y="682"/>
                  </a:lnTo>
                  <a:lnTo>
                    <a:pt x="2569" y="673"/>
                  </a:lnTo>
                  <a:lnTo>
                    <a:pt x="2552" y="664"/>
                  </a:lnTo>
                  <a:lnTo>
                    <a:pt x="2535" y="652"/>
                  </a:lnTo>
                  <a:lnTo>
                    <a:pt x="2517" y="638"/>
                  </a:lnTo>
                  <a:lnTo>
                    <a:pt x="2497" y="622"/>
                  </a:lnTo>
                  <a:lnTo>
                    <a:pt x="2475" y="639"/>
                  </a:lnTo>
                  <a:lnTo>
                    <a:pt x="2456" y="652"/>
                  </a:lnTo>
                  <a:lnTo>
                    <a:pt x="2440" y="663"/>
                  </a:lnTo>
                  <a:lnTo>
                    <a:pt x="2426" y="669"/>
                  </a:lnTo>
                  <a:lnTo>
                    <a:pt x="2415" y="673"/>
                  </a:lnTo>
                  <a:lnTo>
                    <a:pt x="2407" y="675"/>
                  </a:lnTo>
                  <a:lnTo>
                    <a:pt x="2399" y="675"/>
                  </a:lnTo>
                  <a:lnTo>
                    <a:pt x="2394" y="673"/>
                  </a:lnTo>
                  <a:lnTo>
                    <a:pt x="2390" y="670"/>
                  </a:lnTo>
                  <a:lnTo>
                    <a:pt x="2385" y="666"/>
                  </a:lnTo>
                  <a:lnTo>
                    <a:pt x="2382" y="661"/>
                  </a:lnTo>
                  <a:lnTo>
                    <a:pt x="2379" y="656"/>
                  </a:lnTo>
                  <a:lnTo>
                    <a:pt x="2376" y="651"/>
                  </a:lnTo>
                  <a:lnTo>
                    <a:pt x="2373" y="647"/>
                  </a:lnTo>
                  <a:lnTo>
                    <a:pt x="2367" y="643"/>
                  </a:lnTo>
                  <a:lnTo>
                    <a:pt x="2362" y="640"/>
                  </a:lnTo>
                  <a:lnTo>
                    <a:pt x="2329" y="628"/>
                  </a:lnTo>
                  <a:lnTo>
                    <a:pt x="2301" y="618"/>
                  </a:lnTo>
                  <a:lnTo>
                    <a:pt x="2291" y="613"/>
                  </a:lnTo>
                  <a:lnTo>
                    <a:pt x="2281" y="607"/>
                  </a:lnTo>
                  <a:lnTo>
                    <a:pt x="2275" y="602"/>
                  </a:lnTo>
                  <a:lnTo>
                    <a:pt x="2269" y="598"/>
                  </a:lnTo>
                  <a:lnTo>
                    <a:pt x="2268" y="594"/>
                  </a:lnTo>
                  <a:lnTo>
                    <a:pt x="2267" y="592"/>
                  </a:lnTo>
                  <a:lnTo>
                    <a:pt x="2267" y="590"/>
                  </a:lnTo>
                  <a:lnTo>
                    <a:pt x="2267" y="588"/>
                  </a:lnTo>
                  <a:lnTo>
                    <a:pt x="2268" y="585"/>
                  </a:lnTo>
                  <a:lnTo>
                    <a:pt x="2270" y="583"/>
                  </a:lnTo>
                  <a:lnTo>
                    <a:pt x="2273" y="581"/>
                  </a:lnTo>
                  <a:lnTo>
                    <a:pt x="2276" y="578"/>
                  </a:lnTo>
                  <a:lnTo>
                    <a:pt x="2285" y="574"/>
                  </a:lnTo>
                  <a:lnTo>
                    <a:pt x="2297" y="571"/>
                  </a:lnTo>
                  <a:lnTo>
                    <a:pt x="2313" y="567"/>
                  </a:lnTo>
                  <a:lnTo>
                    <a:pt x="2332" y="564"/>
                  </a:lnTo>
                  <a:lnTo>
                    <a:pt x="2332" y="557"/>
                  </a:lnTo>
                  <a:lnTo>
                    <a:pt x="2332" y="552"/>
                  </a:lnTo>
                  <a:lnTo>
                    <a:pt x="2335" y="547"/>
                  </a:lnTo>
                  <a:lnTo>
                    <a:pt x="2338" y="541"/>
                  </a:lnTo>
                  <a:lnTo>
                    <a:pt x="2343" y="536"/>
                  </a:lnTo>
                  <a:lnTo>
                    <a:pt x="2348" y="532"/>
                  </a:lnTo>
                  <a:lnTo>
                    <a:pt x="2353" y="527"/>
                  </a:lnTo>
                  <a:lnTo>
                    <a:pt x="2360" y="523"/>
                  </a:lnTo>
                  <a:lnTo>
                    <a:pt x="2375" y="515"/>
                  </a:lnTo>
                  <a:lnTo>
                    <a:pt x="2390" y="508"/>
                  </a:lnTo>
                  <a:lnTo>
                    <a:pt x="2404" y="502"/>
                  </a:lnTo>
                  <a:lnTo>
                    <a:pt x="2419" y="495"/>
                  </a:lnTo>
                  <a:lnTo>
                    <a:pt x="2431" y="490"/>
                  </a:lnTo>
                  <a:lnTo>
                    <a:pt x="2440" y="486"/>
                  </a:lnTo>
                  <a:lnTo>
                    <a:pt x="2443" y="484"/>
                  </a:lnTo>
                  <a:lnTo>
                    <a:pt x="2445" y="482"/>
                  </a:lnTo>
                  <a:lnTo>
                    <a:pt x="2446" y="480"/>
                  </a:lnTo>
                  <a:lnTo>
                    <a:pt x="2445" y="477"/>
                  </a:lnTo>
                  <a:lnTo>
                    <a:pt x="2443" y="475"/>
                  </a:lnTo>
                  <a:lnTo>
                    <a:pt x="2438" y="473"/>
                  </a:lnTo>
                  <a:lnTo>
                    <a:pt x="2433" y="472"/>
                  </a:lnTo>
                  <a:lnTo>
                    <a:pt x="2425" y="470"/>
                  </a:lnTo>
                  <a:lnTo>
                    <a:pt x="2403" y="467"/>
                  </a:lnTo>
                  <a:lnTo>
                    <a:pt x="2374" y="464"/>
                  </a:lnTo>
                  <a:lnTo>
                    <a:pt x="2348" y="464"/>
                  </a:lnTo>
                  <a:lnTo>
                    <a:pt x="2324" y="464"/>
                  </a:lnTo>
                  <a:lnTo>
                    <a:pt x="2301" y="464"/>
                  </a:lnTo>
                  <a:lnTo>
                    <a:pt x="2279" y="464"/>
                  </a:lnTo>
                  <a:lnTo>
                    <a:pt x="2275" y="474"/>
                  </a:lnTo>
                  <a:lnTo>
                    <a:pt x="2269" y="485"/>
                  </a:lnTo>
                  <a:lnTo>
                    <a:pt x="2264" y="495"/>
                  </a:lnTo>
                  <a:lnTo>
                    <a:pt x="2259" y="505"/>
                  </a:lnTo>
                  <a:lnTo>
                    <a:pt x="2252" y="514"/>
                  </a:lnTo>
                  <a:lnTo>
                    <a:pt x="2246" y="520"/>
                  </a:lnTo>
                  <a:lnTo>
                    <a:pt x="2240" y="526"/>
                  </a:lnTo>
                  <a:lnTo>
                    <a:pt x="2233" y="530"/>
                  </a:lnTo>
                  <a:lnTo>
                    <a:pt x="2230" y="531"/>
                  </a:lnTo>
                  <a:lnTo>
                    <a:pt x="2227" y="532"/>
                  </a:lnTo>
                  <a:lnTo>
                    <a:pt x="2224" y="532"/>
                  </a:lnTo>
                  <a:lnTo>
                    <a:pt x="2219" y="531"/>
                  </a:lnTo>
                  <a:lnTo>
                    <a:pt x="2216" y="530"/>
                  </a:lnTo>
                  <a:lnTo>
                    <a:pt x="2213" y="527"/>
                  </a:lnTo>
                  <a:lnTo>
                    <a:pt x="2210" y="524"/>
                  </a:lnTo>
                  <a:lnTo>
                    <a:pt x="2207" y="521"/>
                  </a:lnTo>
                  <a:lnTo>
                    <a:pt x="2199" y="513"/>
                  </a:lnTo>
                  <a:lnTo>
                    <a:pt x="2193" y="500"/>
                  </a:lnTo>
                  <a:lnTo>
                    <a:pt x="2185" y="484"/>
                  </a:lnTo>
                  <a:lnTo>
                    <a:pt x="2179" y="464"/>
                  </a:lnTo>
                  <a:lnTo>
                    <a:pt x="2163" y="466"/>
                  </a:lnTo>
                  <a:lnTo>
                    <a:pt x="2142" y="468"/>
                  </a:lnTo>
                  <a:lnTo>
                    <a:pt x="2118" y="470"/>
                  </a:lnTo>
                  <a:lnTo>
                    <a:pt x="2092" y="471"/>
                  </a:lnTo>
                  <a:lnTo>
                    <a:pt x="2065" y="473"/>
                  </a:lnTo>
                  <a:lnTo>
                    <a:pt x="2040" y="474"/>
                  </a:lnTo>
                  <a:lnTo>
                    <a:pt x="2016" y="475"/>
                  </a:lnTo>
                  <a:lnTo>
                    <a:pt x="1996" y="475"/>
                  </a:lnTo>
                  <a:lnTo>
                    <a:pt x="1966" y="474"/>
                  </a:lnTo>
                  <a:lnTo>
                    <a:pt x="1937" y="472"/>
                  </a:lnTo>
                  <a:lnTo>
                    <a:pt x="1912" y="469"/>
                  </a:lnTo>
                  <a:lnTo>
                    <a:pt x="1888" y="466"/>
                  </a:lnTo>
                  <a:lnTo>
                    <a:pt x="1867" y="464"/>
                  </a:lnTo>
                  <a:lnTo>
                    <a:pt x="1846" y="460"/>
                  </a:lnTo>
                  <a:lnTo>
                    <a:pt x="1827" y="459"/>
                  </a:lnTo>
                  <a:lnTo>
                    <a:pt x="1808" y="460"/>
                  </a:lnTo>
                  <a:lnTo>
                    <a:pt x="1798" y="461"/>
                  </a:lnTo>
                  <a:lnTo>
                    <a:pt x="1790" y="464"/>
                  </a:lnTo>
                  <a:lnTo>
                    <a:pt x="1780" y="466"/>
                  </a:lnTo>
                  <a:lnTo>
                    <a:pt x="1770" y="469"/>
                  </a:lnTo>
                  <a:lnTo>
                    <a:pt x="1761" y="473"/>
                  </a:lnTo>
                  <a:lnTo>
                    <a:pt x="1751" y="477"/>
                  </a:lnTo>
                  <a:lnTo>
                    <a:pt x="1742" y="484"/>
                  </a:lnTo>
                  <a:lnTo>
                    <a:pt x="1731" y="490"/>
                  </a:lnTo>
                  <a:lnTo>
                    <a:pt x="1720" y="498"/>
                  </a:lnTo>
                  <a:lnTo>
                    <a:pt x="1710" y="507"/>
                  </a:lnTo>
                  <a:lnTo>
                    <a:pt x="1699" y="517"/>
                  </a:lnTo>
                  <a:lnTo>
                    <a:pt x="1687" y="528"/>
                  </a:lnTo>
                  <a:lnTo>
                    <a:pt x="1663" y="555"/>
                  </a:lnTo>
                  <a:lnTo>
                    <a:pt x="1637" y="587"/>
                  </a:lnTo>
                  <a:lnTo>
                    <a:pt x="1631" y="593"/>
                  </a:lnTo>
                  <a:lnTo>
                    <a:pt x="1626" y="598"/>
                  </a:lnTo>
                  <a:lnTo>
                    <a:pt x="1619" y="599"/>
                  </a:lnTo>
                  <a:lnTo>
                    <a:pt x="1613" y="599"/>
                  </a:lnTo>
                  <a:lnTo>
                    <a:pt x="1607" y="597"/>
                  </a:lnTo>
                  <a:lnTo>
                    <a:pt x="1599" y="592"/>
                  </a:lnTo>
                  <a:lnTo>
                    <a:pt x="1593" y="587"/>
                  </a:lnTo>
                  <a:lnTo>
                    <a:pt x="1585" y="581"/>
                  </a:lnTo>
                  <a:lnTo>
                    <a:pt x="1570" y="567"/>
                  </a:lnTo>
                  <a:lnTo>
                    <a:pt x="1555" y="551"/>
                  </a:lnTo>
                  <a:lnTo>
                    <a:pt x="1541" y="535"/>
                  </a:lnTo>
                  <a:lnTo>
                    <a:pt x="1525" y="522"/>
                  </a:lnTo>
                  <a:lnTo>
                    <a:pt x="1528" y="507"/>
                  </a:lnTo>
                  <a:lnTo>
                    <a:pt x="1529" y="493"/>
                  </a:lnTo>
                  <a:lnTo>
                    <a:pt x="1530" y="478"/>
                  </a:lnTo>
                  <a:lnTo>
                    <a:pt x="1529" y="464"/>
                  </a:lnTo>
                  <a:lnTo>
                    <a:pt x="1528" y="449"/>
                  </a:lnTo>
                  <a:lnTo>
                    <a:pt x="1526" y="435"/>
                  </a:lnTo>
                  <a:lnTo>
                    <a:pt x="1523" y="421"/>
                  </a:lnTo>
                  <a:lnTo>
                    <a:pt x="1520" y="408"/>
                  </a:lnTo>
                  <a:lnTo>
                    <a:pt x="1514" y="385"/>
                  </a:lnTo>
                  <a:lnTo>
                    <a:pt x="1508" y="368"/>
                  </a:lnTo>
                  <a:lnTo>
                    <a:pt x="1503" y="356"/>
                  </a:lnTo>
                  <a:lnTo>
                    <a:pt x="1501" y="352"/>
                  </a:lnTo>
                  <a:lnTo>
                    <a:pt x="1510" y="349"/>
                  </a:lnTo>
                  <a:lnTo>
                    <a:pt x="1516" y="344"/>
                  </a:lnTo>
                  <a:lnTo>
                    <a:pt x="1523" y="340"/>
                  </a:lnTo>
                  <a:lnTo>
                    <a:pt x="1528" y="336"/>
                  </a:lnTo>
                  <a:lnTo>
                    <a:pt x="1533" y="331"/>
                  </a:lnTo>
                  <a:lnTo>
                    <a:pt x="1538" y="325"/>
                  </a:lnTo>
                  <a:lnTo>
                    <a:pt x="1544" y="321"/>
                  </a:lnTo>
                  <a:lnTo>
                    <a:pt x="1551" y="317"/>
                  </a:lnTo>
                  <a:lnTo>
                    <a:pt x="1559" y="314"/>
                  </a:lnTo>
                  <a:lnTo>
                    <a:pt x="1569" y="311"/>
                  </a:lnTo>
                  <a:lnTo>
                    <a:pt x="1581" y="311"/>
                  </a:lnTo>
                  <a:lnTo>
                    <a:pt x="1595" y="313"/>
                  </a:lnTo>
                  <a:lnTo>
                    <a:pt x="1612" y="316"/>
                  </a:lnTo>
                  <a:lnTo>
                    <a:pt x="1632" y="321"/>
                  </a:lnTo>
                  <a:lnTo>
                    <a:pt x="1657" y="328"/>
                  </a:lnTo>
                  <a:lnTo>
                    <a:pt x="1684" y="340"/>
                  </a:lnTo>
                  <a:lnTo>
                    <a:pt x="1692" y="342"/>
                  </a:lnTo>
                  <a:lnTo>
                    <a:pt x="1699" y="343"/>
                  </a:lnTo>
                  <a:lnTo>
                    <a:pt x="1707" y="343"/>
                  </a:lnTo>
                  <a:lnTo>
                    <a:pt x="1712" y="342"/>
                  </a:lnTo>
                  <a:lnTo>
                    <a:pt x="1718" y="340"/>
                  </a:lnTo>
                  <a:lnTo>
                    <a:pt x="1723" y="337"/>
                  </a:lnTo>
                  <a:lnTo>
                    <a:pt x="1727" y="334"/>
                  </a:lnTo>
                  <a:lnTo>
                    <a:pt x="1731" y="330"/>
                  </a:lnTo>
                  <a:lnTo>
                    <a:pt x="1734" y="324"/>
                  </a:lnTo>
                  <a:lnTo>
                    <a:pt x="1737" y="318"/>
                  </a:lnTo>
                  <a:lnTo>
                    <a:pt x="1741" y="311"/>
                  </a:lnTo>
                  <a:lnTo>
                    <a:pt x="1743" y="305"/>
                  </a:lnTo>
                  <a:lnTo>
                    <a:pt x="1745" y="289"/>
                  </a:lnTo>
                  <a:lnTo>
                    <a:pt x="1747" y="273"/>
                  </a:lnTo>
                  <a:lnTo>
                    <a:pt x="1747" y="255"/>
                  </a:lnTo>
                  <a:lnTo>
                    <a:pt x="1746" y="236"/>
                  </a:lnTo>
                  <a:lnTo>
                    <a:pt x="1744" y="218"/>
                  </a:lnTo>
                  <a:lnTo>
                    <a:pt x="1742" y="200"/>
                  </a:lnTo>
                  <a:lnTo>
                    <a:pt x="1737" y="183"/>
                  </a:lnTo>
                  <a:lnTo>
                    <a:pt x="1734" y="166"/>
                  </a:lnTo>
                  <a:lnTo>
                    <a:pt x="1730" y="152"/>
                  </a:lnTo>
                  <a:lnTo>
                    <a:pt x="1726" y="139"/>
                  </a:lnTo>
                  <a:lnTo>
                    <a:pt x="1711" y="130"/>
                  </a:lnTo>
                  <a:lnTo>
                    <a:pt x="1697" y="119"/>
                  </a:lnTo>
                  <a:lnTo>
                    <a:pt x="1684" y="106"/>
                  </a:lnTo>
                  <a:lnTo>
                    <a:pt x="1671" y="92"/>
                  </a:lnTo>
                  <a:lnTo>
                    <a:pt x="1647" y="66"/>
                  </a:lnTo>
                  <a:lnTo>
                    <a:pt x="1626" y="39"/>
                  </a:lnTo>
                  <a:lnTo>
                    <a:pt x="1609" y="18"/>
                  </a:lnTo>
                  <a:lnTo>
                    <a:pt x="1595" y="4"/>
                  </a:lnTo>
                  <a:lnTo>
                    <a:pt x="1593" y="2"/>
                  </a:lnTo>
                  <a:lnTo>
                    <a:pt x="1591" y="1"/>
                  </a:lnTo>
                  <a:lnTo>
                    <a:pt x="1588" y="0"/>
                  </a:lnTo>
                  <a:lnTo>
                    <a:pt x="1587" y="0"/>
                  </a:lnTo>
                  <a:lnTo>
                    <a:pt x="1585" y="1"/>
                  </a:lnTo>
                  <a:lnTo>
                    <a:pt x="1585" y="3"/>
                  </a:lnTo>
                  <a:lnTo>
                    <a:pt x="1584" y="6"/>
                  </a:lnTo>
                  <a:lnTo>
                    <a:pt x="1584" y="10"/>
                  </a:lnTo>
                  <a:lnTo>
                    <a:pt x="1583" y="27"/>
                  </a:lnTo>
                  <a:lnTo>
                    <a:pt x="1584" y="43"/>
                  </a:lnTo>
                  <a:lnTo>
                    <a:pt x="1585" y="58"/>
                  </a:lnTo>
                  <a:lnTo>
                    <a:pt x="1586" y="71"/>
                  </a:lnTo>
                  <a:lnTo>
                    <a:pt x="1587" y="84"/>
                  </a:lnTo>
                  <a:lnTo>
                    <a:pt x="1587" y="94"/>
                  </a:lnTo>
                  <a:lnTo>
                    <a:pt x="1586" y="106"/>
                  </a:lnTo>
                  <a:lnTo>
                    <a:pt x="1583" y="117"/>
                  </a:lnTo>
                  <a:lnTo>
                    <a:pt x="1579" y="127"/>
                  </a:lnTo>
                  <a:lnTo>
                    <a:pt x="1571" y="139"/>
                  </a:lnTo>
                  <a:lnTo>
                    <a:pt x="1562" y="151"/>
                  </a:lnTo>
                  <a:lnTo>
                    <a:pt x="1548" y="164"/>
                  </a:lnTo>
                  <a:lnTo>
                    <a:pt x="1531" y="177"/>
                  </a:lnTo>
                  <a:lnTo>
                    <a:pt x="1511" y="192"/>
                  </a:lnTo>
                  <a:lnTo>
                    <a:pt x="1485" y="209"/>
                  </a:lnTo>
                  <a:lnTo>
                    <a:pt x="1454" y="227"/>
                  </a:lnTo>
                  <a:lnTo>
                    <a:pt x="1440" y="237"/>
                  </a:lnTo>
                  <a:lnTo>
                    <a:pt x="1427" y="247"/>
                  </a:lnTo>
                  <a:lnTo>
                    <a:pt x="1416" y="255"/>
                  </a:lnTo>
                  <a:lnTo>
                    <a:pt x="1409" y="264"/>
                  </a:lnTo>
                  <a:lnTo>
                    <a:pt x="1401" y="272"/>
                  </a:lnTo>
                  <a:lnTo>
                    <a:pt x="1397" y="280"/>
                  </a:lnTo>
                  <a:lnTo>
                    <a:pt x="1393" y="286"/>
                  </a:lnTo>
                  <a:lnTo>
                    <a:pt x="1392" y="293"/>
                  </a:lnTo>
                  <a:lnTo>
                    <a:pt x="1391" y="300"/>
                  </a:lnTo>
                  <a:lnTo>
                    <a:pt x="1391" y="306"/>
                  </a:lnTo>
                  <a:lnTo>
                    <a:pt x="1392" y="313"/>
                  </a:lnTo>
                  <a:lnTo>
                    <a:pt x="1394" y="319"/>
                  </a:lnTo>
                  <a:lnTo>
                    <a:pt x="1400" y="331"/>
                  </a:lnTo>
                  <a:lnTo>
                    <a:pt x="1408" y="342"/>
                  </a:lnTo>
                  <a:lnTo>
                    <a:pt x="1415" y="353"/>
                  </a:lnTo>
                  <a:lnTo>
                    <a:pt x="1421" y="365"/>
                  </a:lnTo>
                  <a:lnTo>
                    <a:pt x="1425" y="371"/>
                  </a:lnTo>
                  <a:lnTo>
                    <a:pt x="1427" y="376"/>
                  </a:lnTo>
                  <a:lnTo>
                    <a:pt x="1428" y="383"/>
                  </a:lnTo>
                  <a:lnTo>
                    <a:pt x="1428" y="389"/>
                  </a:lnTo>
                  <a:lnTo>
                    <a:pt x="1427" y="395"/>
                  </a:lnTo>
                  <a:lnTo>
                    <a:pt x="1425" y="403"/>
                  </a:lnTo>
                  <a:lnTo>
                    <a:pt x="1421" y="410"/>
                  </a:lnTo>
                  <a:lnTo>
                    <a:pt x="1416" y="418"/>
                  </a:lnTo>
                  <a:lnTo>
                    <a:pt x="1410" y="425"/>
                  </a:lnTo>
                  <a:lnTo>
                    <a:pt x="1401" y="434"/>
                  </a:lnTo>
                  <a:lnTo>
                    <a:pt x="1391" y="442"/>
                  </a:lnTo>
                  <a:lnTo>
                    <a:pt x="1378" y="452"/>
                  </a:lnTo>
                  <a:lnTo>
                    <a:pt x="1375" y="453"/>
                  </a:lnTo>
                  <a:lnTo>
                    <a:pt x="1364" y="452"/>
                  </a:lnTo>
                  <a:lnTo>
                    <a:pt x="1355" y="454"/>
                  </a:lnTo>
                  <a:lnTo>
                    <a:pt x="1346" y="457"/>
                  </a:lnTo>
                  <a:lnTo>
                    <a:pt x="1340" y="460"/>
                  </a:lnTo>
                  <a:lnTo>
                    <a:pt x="1333" y="465"/>
                  </a:lnTo>
                  <a:lnTo>
                    <a:pt x="1327" y="469"/>
                  </a:lnTo>
                  <a:lnTo>
                    <a:pt x="1319" y="475"/>
                  </a:lnTo>
                  <a:lnTo>
                    <a:pt x="1308" y="490"/>
                  </a:lnTo>
                  <a:lnTo>
                    <a:pt x="1294" y="510"/>
                  </a:lnTo>
                  <a:lnTo>
                    <a:pt x="1278" y="535"/>
                  </a:lnTo>
                  <a:lnTo>
                    <a:pt x="1260" y="564"/>
                  </a:lnTo>
                  <a:lnTo>
                    <a:pt x="1261" y="555"/>
                  </a:lnTo>
                  <a:lnTo>
                    <a:pt x="1261" y="548"/>
                  </a:lnTo>
                  <a:lnTo>
                    <a:pt x="1260" y="540"/>
                  </a:lnTo>
                  <a:lnTo>
                    <a:pt x="1259" y="534"/>
                  </a:lnTo>
                  <a:lnTo>
                    <a:pt x="1255" y="528"/>
                  </a:lnTo>
                  <a:lnTo>
                    <a:pt x="1252" y="524"/>
                  </a:lnTo>
                  <a:lnTo>
                    <a:pt x="1249" y="519"/>
                  </a:lnTo>
                  <a:lnTo>
                    <a:pt x="1245" y="516"/>
                  </a:lnTo>
                  <a:lnTo>
                    <a:pt x="1235" y="509"/>
                  </a:lnTo>
                  <a:lnTo>
                    <a:pt x="1225" y="504"/>
                  </a:lnTo>
                  <a:lnTo>
                    <a:pt x="1215" y="500"/>
                  </a:lnTo>
                  <a:lnTo>
                    <a:pt x="1205" y="498"/>
                  </a:lnTo>
                  <a:lnTo>
                    <a:pt x="1198" y="494"/>
                  </a:lnTo>
                  <a:lnTo>
                    <a:pt x="1194" y="492"/>
                  </a:lnTo>
                  <a:lnTo>
                    <a:pt x="1193" y="490"/>
                  </a:lnTo>
                  <a:lnTo>
                    <a:pt x="1193" y="489"/>
                  </a:lnTo>
                  <a:lnTo>
                    <a:pt x="1194" y="487"/>
                  </a:lnTo>
                  <a:lnTo>
                    <a:pt x="1196" y="486"/>
                  </a:lnTo>
                  <a:lnTo>
                    <a:pt x="1203" y="481"/>
                  </a:lnTo>
                  <a:lnTo>
                    <a:pt x="1217" y="475"/>
                  </a:lnTo>
                  <a:lnTo>
                    <a:pt x="1238" y="468"/>
                  </a:lnTo>
                  <a:lnTo>
                    <a:pt x="1266" y="457"/>
                  </a:lnTo>
                  <a:lnTo>
                    <a:pt x="1257" y="437"/>
                  </a:lnTo>
                  <a:lnTo>
                    <a:pt x="1245" y="417"/>
                  </a:lnTo>
                  <a:lnTo>
                    <a:pt x="1233" y="398"/>
                  </a:lnTo>
                  <a:lnTo>
                    <a:pt x="1220" y="380"/>
                  </a:lnTo>
                  <a:lnTo>
                    <a:pt x="1214" y="371"/>
                  </a:lnTo>
                  <a:lnTo>
                    <a:pt x="1207" y="365"/>
                  </a:lnTo>
                  <a:lnTo>
                    <a:pt x="1200" y="358"/>
                  </a:lnTo>
                  <a:lnTo>
                    <a:pt x="1193" y="353"/>
                  </a:lnTo>
                  <a:lnTo>
                    <a:pt x="1186" y="349"/>
                  </a:lnTo>
                  <a:lnTo>
                    <a:pt x="1179" y="347"/>
                  </a:lnTo>
                  <a:lnTo>
                    <a:pt x="1172" y="345"/>
                  </a:lnTo>
                  <a:lnTo>
                    <a:pt x="1166" y="345"/>
                  </a:lnTo>
                  <a:lnTo>
                    <a:pt x="1154" y="352"/>
                  </a:lnTo>
                  <a:lnTo>
                    <a:pt x="1144" y="358"/>
                  </a:lnTo>
                  <a:lnTo>
                    <a:pt x="1133" y="364"/>
                  </a:lnTo>
                  <a:lnTo>
                    <a:pt x="1122" y="368"/>
                  </a:lnTo>
                  <a:lnTo>
                    <a:pt x="1113" y="371"/>
                  </a:lnTo>
                  <a:lnTo>
                    <a:pt x="1102" y="374"/>
                  </a:lnTo>
                  <a:lnTo>
                    <a:pt x="1092" y="377"/>
                  </a:lnTo>
                  <a:lnTo>
                    <a:pt x="1082" y="378"/>
                  </a:lnTo>
                  <a:lnTo>
                    <a:pt x="1063" y="381"/>
                  </a:lnTo>
                  <a:lnTo>
                    <a:pt x="1044" y="381"/>
                  </a:lnTo>
                  <a:lnTo>
                    <a:pt x="1026" y="380"/>
                  </a:lnTo>
                  <a:lnTo>
                    <a:pt x="1008" y="377"/>
                  </a:lnTo>
                  <a:lnTo>
                    <a:pt x="974" y="370"/>
                  </a:lnTo>
                  <a:lnTo>
                    <a:pt x="943" y="361"/>
                  </a:lnTo>
                  <a:lnTo>
                    <a:pt x="929" y="357"/>
                  </a:lnTo>
                  <a:lnTo>
                    <a:pt x="915" y="354"/>
                  </a:lnTo>
                  <a:lnTo>
                    <a:pt x="901" y="352"/>
                  </a:lnTo>
                  <a:lnTo>
                    <a:pt x="889" y="352"/>
                  </a:lnTo>
                  <a:lnTo>
                    <a:pt x="875" y="352"/>
                  </a:lnTo>
                  <a:lnTo>
                    <a:pt x="862" y="354"/>
                  </a:lnTo>
                  <a:lnTo>
                    <a:pt x="850" y="356"/>
                  </a:lnTo>
                  <a:lnTo>
                    <a:pt x="841" y="360"/>
                  </a:lnTo>
                  <a:lnTo>
                    <a:pt x="831" y="365"/>
                  </a:lnTo>
                  <a:lnTo>
                    <a:pt x="824" y="370"/>
                  </a:lnTo>
                  <a:lnTo>
                    <a:pt x="816" y="376"/>
                  </a:lnTo>
                  <a:lnTo>
                    <a:pt x="810" y="384"/>
                  </a:lnTo>
                  <a:lnTo>
                    <a:pt x="804" y="391"/>
                  </a:lnTo>
                  <a:lnTo>
                    <a:pt x="800" y="400"/>
                  </a:lnTo>
                  <a:lnTo>
                    <a:pt x="797" y="408"/>
                  </a:lnTo>
                  <a:lnTo>
                    <a:pt x="794" y="417"/>
                  </a:lnTo>
                  <a:lnTo>
                    <a:pt x="788" y="437"/>
                  </a:lnTo>
                  <a:lnTo>
                    <a:pt x="786" y="457"/>
                  </a:lnTo>
                  <a:lnTo>
                    <a:pt x="783" y="500"/>
                  </a:lnTo>
                  <a:lnTo>
                    <a:pt x="780" y="540"/>
                  </a:lnTo>
                  <a:lnTo>
                    <a:pt x="778" y="550"/>
                  </a:lnTo>
                  <a:lnTo>
                    <a:pt x="777" y="558"/>
                  </a:lnTo>
                  <a:lnTo>
                    <a:pt x="775" y="567"/>
                  </a:lnTo>
                  <a:lnTo>
                    <a:pt x="771" y="574"/>
                  </a:lnTo>
                  <a:lnTo>
                    <a:pt x="768" y="582"/>
                  </a:lnTo>
                  <a:lnTo>
                    <a:pt x="764" y="588"/>
                  </a:lnTo>
                  <a:lnTo>
                    <a:pt x="760" y="594"/>
                  </a:lnTo>
                  <a:lnTo>
                    <a:pt x="753" y="599"/>
                  </a:lnTo>
                  <a:lnTo>
                    <a:pt x="741" y="589"/>
                  </a:lnTo>
                  <a:lnTo>
                    <a:pt x="727" y="576"/>
                  </a:lnTo>
                  <a:lnTo>
                    <a:pt x="714" y="563"/>
                  </a:lnTo>
                  <a:lnTo>
                    <a:pt x="701" y="547"/>
                  </a:lnTo>
                  <a:lnTo>
                    <a:pt x="688" y="530"/>
                  </a:lnTo>
                  <a:lnTo>
                    <a:pt x="677" y="510"/>
                  </a:lnTo>
                  <a:lnTo>
                    <a:pt x="665" y="491"/>
                  </a:lnTo>
                  <a:lnTo>
                    <a:pt x="655" y="470"/>
                  </a:lnTo>
                  <a:lnTo>
                    <a:pt x="646" y="449"/>
                  </a:lnTo>
                  <a:lnTo>
                    <a:pt x="637" y="426"/>
                  </a:lnTo>
                  <a:lnTo>
                    <a:pt x="630" y="404"/>
                  </a:lnTo>
                  <a:lnTo>
                    <a:pt x="625" y="381"/>
                  </a:lnTo>
                  <a:lnTo>
                    <a:pt x="620" y="358"/>
                  </a:lnTo>
                  <a:lnTo>
                    <a:pt x="617" y="336"/>
                  </a:lnTo>
                  <a:lnTo>
                    <a:pt x="617" y="314"/>
                  </a:lnTo>
                  <a:lnTo>
                    <a:pt x="618" y="292"/>
                  </a:lnTo>
                  <a:lnTo>
                    <a:pt x="618" y="289"/>
                  </a:lnTo>
                  <a:lnTo>
                    <a:pt x="617" y="287"/>
                  </a:lnTo>
                  <a:lnTo>
                    <a:pt x="615" y="283"/>
                  </a:lnTo>
                  <a:lnTo>
                    <a:pt x="613" y="280"/>
                  </a:lnTo>
                  <a:lnTo>
                    <a:pt x="605" y="273"/>
                  </a:lnTo>
                  <a:lnTo>
                    <a:pt x="596" y="266"/>
                  </a:lnTo>
                  <a:lnTo>
                    <a:pt x="584" y="260"/>
                  </a:lnTo>
                  <a:lnTo>
                    <a:pt x="570" y="255"/>
                  </a:lnTo>
                  <a:lnTo>
                    <a:pt x="563" y="254"/>
                  </a:lnTo>
                  <a:lnTo>
                    <a:pt x="555" y="253"/>
                  </a:lnTo>
                  <a:lnTo>
                    <a:pt x="548" y="252"/>
                  </a:lnTo>
                  <a:lnTo>
                    <a:pt x="541" y="252"/>
                  </a:lnTo>
                  <a:lnTo>
                    <a:pt x="532" y="253"/>
                  </a:lnTo>
                  <a:lnTo>
                    <a:pt x="525" y="254"/>
                  </a:lnTo>
                  <a:lnTo>
                    <a:pt x="517" y="257"/>
                  </a:lnTo>
                  <a:lnTo>
                    <a:pt x="510" y="260"/>
                  </a:lnTo>
                  <a:lnTo>
                    <a:pt x="502" y="265"/>
                  </a:lnTo>
                  <a:lnTo>
                    <a:pt x="495" y="270"/>
                  </a:lnTo>
                  <a:lnTo>
                    <a:pt x="488" y="276"/>
                  </a:lnTo>
                  <a:lnTo>
                    <a:pt x="482" y="284"/>
                  </a:lnTo>
                  <a:lnTo>
                    <a:pt x="477" y="292"/>
                  </a:lnTo>
                  <a:lnTo>
                    <a:pt x="471" y="302"/>
                  </a:lnTo>
                  <a:lnTo>
                    <a:pt x="466" y="314"/>
                  </a:lnTo>
                  <a:lnTo>
                    <a:pt x="462" y="326"/>
                  </a:lnTo>
                  <a:lnTo>
                    <a:pt x="459" y="340"/>
                  </a:lnTo>
                  <a:lnTo>
                    <a:pt x="456" y="356"/>
                  </a:lnTo>
                  <a:lnTo>
                    <a:pt x="454" y="373"/>
                  </a:lnTo>
                  <a:lnTo>
                    <a:pt x="453" y="392"/>
                  </a:lnTo>
                  <a:lnTo>
                    <a:pt x="464" y="401"/>
                  </a:lnTo>
                  <a:lnTo>
                    <a:pt x="474" y="408"/>
                  </a:lnTo>
                  <a:lnTo>
                    <a:pt x="483" y="415"/>
                  </a:lnTo>
                  <a:lnTo>
                    <a:pt x="491" y="422"/>
                  </a:lnTo>
                  <a:lnTo>
                    <a:pt x="497" y="430"/>
                  </a:lnTo>
                  <a:lnTo>
                    <a:pt x="502" y="436"/>
                  </a:lnTo>
                  <a:lnTo>
                    <a:pt x="506" y="442"/>
                  </a:lnTo>
                  <a:lnTo>
                    <a:pt x="511" y="449"/>
                  </a:lnTo>
                  <a:lnTo>
                    <a:pt x="513" y="455"/>
                  </a:lnTo>
                  <a:lnTo>
                    <a:pt x="515" y="460"/>
                  </a:lnTo>
                  <a:lnTo>
                    <a:pt x="516" y="467"/>
                  </a:lnTo>
                  <a:lnTo>
                    <a:pt x="516" y="472"/>
                  </a:lnTo>
                  <a:lnTo>
                    <a:pt x="516" y="477"/>
                  </a:lnTo>
                  <a:lnTo>
                    <a:pt x="515" y="483"/>
                  </a:lnTo>
                  <a:lnTo>
                    <a:pt x="514" y="487"/>
                  </a:lnTo>
                  <a:lnTo>
                    <a:pt x="512" y="492"/>
                  </a:lnTo>
                  <a:lnTo>
                    <a:pt x="506" y="501"/>
                  </a:lnTo>
                  <a:lnTo>
                    <a:pt x="500" y="508"/>
                  </a:lnTo>
                  <a:lnTo>
                    <a:pt x="492" y="516"/>
                  </a:lnTo>
                  <a:lnTo>
                    <a:pt x="483" y="521"/>
                  </a:lnTo>
                  <a:lnTo>
                    <a:pt x="474" y="526"/>
                  </a:lnTo>
                  <a:lnTo>
                    <a:pt x="464" y="530"/>
                  </a:lnTo>
                  <a:lnTo>
                    <a:pt x="455" y="533"/>
                  </a:lnTo>
                  <a:lnTo>
                    <a:pt x="447" y="534"/>
                  </a:lnTo>
                  <a:lnTo>
                    <a:pt x="435" y="533"/>
                  </a:lnTo>
                  <a:lnTo>
                    <a:pt x="425" y="531"/>
                  </a:lnTo>
                  <a:lnTo>
                    <a:pt x="415" y="528"/>
                  </a:lnTo>
                  <a:lnTo>
                    <a:pt x="405" y="525"/>
                  </a:lnTo>
                  <a:lnTo>
                    <a:pt x="397" y="522"/>
                  </a:lnTo>
                  <a:lnTo>
                    <a:pt x="388" y="518"/>
                  </a:lnTo>
                  <a:lnTo>
                    <a:pt x="382" y="514"/>
                  </a:lnTo>
                  <a:lnTo>
                    <a:pt x="376" y="509"/>
                  </a:lnTo>
                  <a:lnTo>
                    <a:pt x="369" y="504"/>
                  </a:lnTo>
                  <a:lnTo>
                    <a:pt x="364" y="499"/>
                  </a:lnTo>
                  <a:lnTo>
                    <a:pt x="360" y="492"/>
                  </a:lnTo>
                  <a:lnTo>
                    <a:pt x="356" y="486"/>
                  </a:lnTo>
                  <a:lnTo>
                    <a:pt x="353" y="480"/>
                  </a:lnTo>
                  <a:lnTo>
                    <a:pt x="350" y="472"/>
                  </a:lnTo>
                  <a:lnTo>
                    <a:pt x="349" y="465"/>
                  </a:lnTo>
                  <a:lnTo>
                    <a:pt x="347" y="457"/>
                  </a:lnTo>
                  <a:lnTo>
                    <a:pt x="335" y="467"/>
                  </a:lnTo>
                  <a:lnTo>
                    <a:pt x="322" y="476"/>
                  </a:lnTo>
                  <a:lnTo>
                    <a:pt x="317" y="481"/>
                  </a:lnTo>
                  <a:lnTo>
                    <a:pt x="310" y="484"/>
                  </a:lnTo>
                  <a:lnTo>
                    <a:pt x="302" y="486"/>
                  </a:lnTo>
                  <a:lnTo>
                    <a:pt x="294" y="487"/>
                  </a:lnTo>
                  <a:lnTo>
                    <a:pt x="292" y="486"/>
                  </a:lnTo>
                  <a:lnTo>
                    <a:pt x="288" y="483"/>
                  </a:lnTo>
                  <a:lnTo>
                    <a:pt x="284" y="480"/>
                  </a:lnTo>
                  <a:lnTo>
                    <a:pt x="280" y="474"/>
                  </a:lnTo>
                  <a:lnTo>
                    <a:pt x="271" y="465"/>
                  </a:lnTo>
                  <a:lnTo>
                    <a:pt x="265" y="457"/>
                  </a:lnTo>
                  <a:lnTo>
                    <a:pt x="235" y="457"/>
                  </a:lnTo>
                  <a:lnTo>
                    <a:pt x="234" y="477"/>
                  </a:lnTo>
                  <a:lnTo>
                    <a:pt x="232" y="495"/>
                  </a:lnTo>
                  <a:lnTo>
                    <a:pt x="229" y="511"/>
                  </a:lnTo>
                  <a:lnTo>
                    <a:pt x="225" y="526"/>
                  </a:lnTo>
                  <a:lnTo>
                    <a:pt x="219" y="540"/>
                  </a:lnTo>
                  <a:lnTo>
                    <a:pt x="213" y="553"/>
                  </a:lnTo>
                  <a:lnTo>
                    <a:pt x="206" y="566"/>
                  </a:lnTo>
                  <a:lnTo>
                    <a:pt x="200" y="577"/>
                  </a:lnTo>
                  <a:lnTo>
                    <a:pt x="194" y="589"/>
                  </a:lnTo>
                  <a:lnTo>
                    <a:pt x="187" y="602"/>
                  </a:lnTo>
                  <a:lnTo>
                    <a:pt x="181" y="614"/>
                  </a:lnTo>
                  <a:lnTo>
                    <a:pt x="176" y="627"/>
                  </a:lnTo>
                  <a:lnTo>
                    <a:pt x="171" y="641"/>
                  </a:lnTo>
                  <a:lnTo>
                    <a:pt x="167" y="657"/>
                  </a:lnTo>
                  <a:lnTo>
                    <a:pt x="165" y="674"/>
                  </a:lnTo>
                  <a:lnTo>
                    <a:pt x="165" y="693"/>
                  </a:lnTo>
                  <a:lnTo>
                    <a:pt x="165" y="699"/>
                  </a:lnTo>
                  <a:lnTo>
                    <a:pt x="166" y="704"/>
                  </a:lnTo>
                  <a:lnTo>
                    <a:pt x="168" y="708"/>
                  </a:lnTo>
                  <a:lnTo>
                    <a:pt x="170" y="713"/>
                  </a:lnTo>
                  <a:lnTo>
                    <a:pt x="176" y="718"/>
                  </a:lnTo>
                  <a:lnTo>
                    <a:pt x="182" y="722"/>
                  </a:lnTo>
                  <a:lnTo>
                    <a:pt x="188" y="725"/>
                  </a:lnTo>
                  <a:lnTo>
                    <a:pt x="195" y="731"/>
                  </a:lnTo>
                  <a:lnTo>
                    <a:pt x="197" y="733"/>
                  </a:lnTo>
                  <a:lnTo>
                    <a:pt x="198" y="737"/>
                  </a:lnTo>
                  <a:lnTo>
                    <a:pt x="199" y="741"/>
                  </a:lnTo>
                  <a:lnTo>
                    <a:pt x="200" y="746"/>
                  </a:lnTo>
                  <a:lnTo>
                    <a:pt x="199" y="753"/>
                  </a:lnTo>
                  <a:lnTo>
                    <a:pt x="198" y="759"/>
                  </a:lnTo>
                  <a:lnTo>
                    <a:pt x="196" y="765"/>
                  </a:lnTo>
                  <a:lnTo>
                    <a:pt x="194" y="769"/>
                  </a:lnTo>
                  <a:lnTo>
                    <a:pt x="186" y="775"/>
                  </a:lnTo>
                  <a:lnTo>
                    <a:pt x="179" y="781"/>
                  </a:lnTo>
                  <a:lnTo>
                    <a:pt x="170" y="786"/>
                  </a:lnTo>
                  <a:lnTo>
                    <a:pt x="163" y="791"/>
                  </a:lnTo>
                  <a:lnTo>
                    <a:pt x="160" y="796"/>
                  </a:lnTo>
                  <a:lnTo>
                    <a:pt x="156" y="800"/>
                  </a:lnTo>
                  <a:lnTo>
                    <a:pt x="154" y="805"/>
                  </a:lnTo>
                  <a:lnTo>
                    <a:pt x="153" y="810"/>
                  </a:lnTo>
                  <a:lnTo>
                    <a:pt x="150" y="823"/>
                  </a:lnTo>
                  <a:lnTo>
                    <a:pt x="147" y="835"/>
                  </a:lnTo>
                  <a:lnTo>
                    <a:pt x="144" y="847"/>
                  </a:lnTo>
                  <a:lnTo>
                    <a:pt x="139" y="857"/>
                  </a:lnTo>
                  <a:lnTo>
                    <a:pt x="130" y="878"/>
                  </a:lnTo>
                  <a:lnTo>
                    <a:pt x="119" y="898"/>
                  </a:lnTo>
                  <a:lnTo>
                    <a:pt x="94" y="935"/>
                  </a:lnTo>
                  <a:lnTo>
                    <a:pt x="67" y="971"/>
                  </a:lnTo>
                  <a:lnTo>
                    <a:pt x="54" y="989"/>
                  </a:lnTo>
                  <a:lnTo>
                    <a:pt x="42" y="1007"/>
                  </a:lnTo>
                  <a:lnTo>
                    <a:pt x="31" y="1027"/>
                  </a:lnTo>
                  <a:lnTo>
                    <a:pt x="20" y="1049"/>
                  </a:lnTo>
                  <a:lnTo>
                    <a:pt x="16" y="1059"/>
                  </a:lnTo>
                  <a:lnTo>
                    <a:pt x="12" y="1071"/>
                  </a:lnTo>
                  <a:lnTo>
                    <a:pt x="9" y="1084"/>
                  </a:lnTo>
                  <a:lnTo>
                    <a:pt x="5" y="1096"/>
                  </a:lnTo>
                  <a:lnTo>
                    <a:pt x="3" y="1109"/>
                  </a:lnTo>
                  <a:lnTo>
                    <a:pt x="1" y="1123"/>
                  </a:lnTo>
                  <a:lnTo>
                    <a:pt x="0" y="1137"/>
                  </a:lnTo>
                  <a:lnTo>
                    <a:pt x="0" y="1152"/>
                  </a:lnTo>
                  <a:lnTo>
                    <a:pt x="0" y="1161"/>
                  </a:lnTo>
                  <a:lnTo>
                    <a:pt x="1" y="1170"/>
                  </a:lnTo>
                  <a:lnTo>
                    <a:pt x="2" y="1177"/>
                  </a:lnTo>
                  <a:lnTo>
                    <a:pt x="4" y="1184"/>
                  </a:lnTo>
                  <a:lnTo>
                    <a:pt x="6" y="1190"/>
                  </a:lnTo>
                  <a:lnTo>
                    <a:pt x="9" y="1197"/>
                  </a:lnTo>
                  <a:lnTo>
                    <a:pt x="12" y="1201"/>
                  </a:lnTo>
                  <a:lnTo>
                    <a:pt x="15" y="1206"/>
                  </a:lnTo>
                  <a:lnTo>
                    <a:pt x="22" y="1215"/>
                  </a:lnTo>
                  <a:lnTo>
                    <a:pt x="31" y="1221"/>
                  </a:lnTo>
                  <a:lnTo>
                    <a:pt x="41" y="1227"/>
                  </a:lnTo>
                  <a:lnTo>
                    <a:pt x="50" y="1233"/>
                  </a:lnTo>
                  <a:lnTo>
                    <a:pt x="59" y="1238"/>
                  </a:lnTo>
                  <a:lnTo>
                    <a:pt x="68" y="1243"/>
                  </a:lnTo>
                  <a:lnTo>
                    <a:pt x="77" y="1249"/>
                  </a:lnTo>
                  <a:lnTo>
                    <a:pt x="84" y="1256"/>
                  </a:lnTo>
                  <a:lnTo>
                    <a:pt x="87" y="1259"/>
                  </a:lnTo>
                  <a:lnTo>
                    <a:pt x="91" y="1264"/>
                  </a:lnTo>
                  <a:lnTo>
                    <a:pt x="94" y="1269"/>
                  </a:lnTo>
                  <a:lnTo>
                    <a:pt x="96" y="1274"/>
                  </a:lnTo>
                  <a:lnTo>
                    <a:pt x="97" y="1280"/>
                  </a:lnTo>
                  <a:lnTo>
                    <a:pt x="99" y="1286"/>
                  </a:lnTo>
                  <a:lnTo>
                    <a:pt x="99" y="1292"/>
                  </a:lnTo>
                  <a:lnTo>
                    <a:pt x="100" y="1300"/>
                  </a:lnTo>
                  <a:lnTo>
                    <a:pt x="100" y="1306"/>
                  </a:lnTo>
                  <a:lnTo>
                    <a:pt x="102" y="1313"/>
                  </a:lnTo>
                  <a:lnTo>
                    <a:pt x="104" y="1317"/>
                  </a:lnTo>
                  <a:lnTo>
                    <a:pt x="108" y="1320"/>
                  </a:lnTo>
                  <a:lnTo>
                    <a:pt x="112" y="1322"/>
                  </a:lnTo>
                  <a:lnTo>
                    <a:pt x="116" y="1324"/>
                  </a:lnTo>
                  <a:lnTo>
                    <a:pt x="121" y="1325"/>
                  </a:lnTo>
                  <a:lnTo>
                    <a:pt x="127" y="1325"/>
                  </a:lnTo>
                  <a:lnTo>
                    <a:pt x="137" y="1325"/>
                  </a:lnTo>
                  <a:lnTo>
                    <a:pt x="149" y="1325"/>
                  </a:lnTo>
                  <a:lnTo>
                    <a:pt x="155" y="1325"/>
                  </a:lnTo>
                  <a:lnTo>
                    <a:pt x="161" y="1326"/>
                  </a:lnTo>
                  <a:lnTo>
                    <a:pt x="166" y="1327"/>
                  </a:lnTo>
                  <a:lnTo>
                    <a:pt x="170" y="1330"/>
                  </a:lnTo>
                  <a:lnTo>
                    <a:pt x="176" y="1332"/>
                  </a:lnTo>
                  <a:lnTo>
                    <a:pt x="180" y="1336"/>
                  </a:lnTo>
                  <a:lnTo>
                    <a:pt x="183" y="1340"/>
                  </a:lnTo>
                  <a:lnTo>
                    <a:pt x="185" y="1346"/>
                  </a:lnTo>
                  <a:lnTo>
                    <a:pt x="189" y="1358"/>
                  </a:lnTo>
                  <a:lnTo>
                    <a:pt x="192" y="1372"/>
                  </a:lnTo>
                  <a:lnTo>
                    <a:pt x="195" y="1385"/>
                  </a:lnTo>
                  <a:lnTo>
                    <a:pt x="199" y="1396"/>
                  </a:lnTo>
                  <a:lnTo>
                    <a:pt x="202" y="1400"/>
                  </a:lnTo>
                  <a:lnTo>
                    <a:pt x="206" y="1403"/>
                  </a:lnTo>
                  <a:lnTo>
                    <a:pt x="212" y="1405"/>
                  </a:lnTo>
                  <a:lnTo>
                    <a:pt x="217" y="1405"/>
                  </a:lnTo>
                  <a:lnTo>
                    <a:pt x="236" y="1405"/>
                  </a:lnTo>
                  <a:lnTo>
                    <a:pt x="248" y="1405"/>
                  </a:lnTo>
                  <a:lnTo>
                    <a:pt x="256" y="1405"/>
                  </a:lnTo>
                  <a:lnTo>
                    <a:pt x="265" y="1405"/>
                  </a:lnTo>
                  <a:lnTo>
                    <a:pt x="272" y="1406"/>
                  </a:lnTo>
                  <a:lnTo>
                    <a:pt x="280" y="1408"/>
                  </a:lnTo>
                  <a:lnTo>
                    <a:pt x="286" y="1411"/>
                  </a:lnTo>
                  <a:lnTo>
                    <a:pt x="293" y="1416"/>
                  </a:lnTo>
                  <a:lnTo>
                    <a:pt x="306" y="1426"/>
                  </a:lnTo>
                  <a:lnTo>
                    <a:pt x="320" y="1439"/>
                  </a:lnTo>
                  <a:lnTo>
                    <a:pt x="334" y="1451"/>
                  </a:lnTo>
                  <a:lnTo>
                    <a:pt x="350" y="1463"/>
                  </a:lnTo>
                  <a:lnTo>
                    <a:pt x="359" y="1468"/>
                  </a:lnTo>
                  <a:lnTo>
                    <a:pt x="368" y="1471"/>
                  </a:lnTo>
                  <a:lnTo>
                    <a:pt x="378" y="1474"/>
                  </a:lnTo>
                  <a:lnTo>
                    <a:pt x="388" y="1476"/>
                  </a:lnTo>
                  <a:lnTo>
                    <a:pt x="388" y="1488"/>
                  </a:lnTo>
                  <a:lnTo>
                    <a:pt x="389" y="1499"/>
                  </a:lnTo>
                  <a:lnTo>
                    <a:pt x="391" y="1507"/>
                  </a:lnTo>
                  <a:lnTo>
                    <a:pt x="393" y="1516"/>
                  </a:lnTo>
                  <a:lnTo>
                    <a:pt x="395" y="1522"/>
                  </a:lnTo>
                  <a:lnTo>
                    <a:pt x="398" y="1529"/>
                  </a:lnTo>
                  <a:lnTo>
                    <a:pt x="402" y="1535"/>
                  </a:lnTo>
                  <a:lnTo>
                    <a:pt x="406" y="1541"/>
                  </a:lnTo>
                  <a:lnTo>
                    <a:pt x="506" y="1541"/>
                  </a:lnTo>
                  <a:lnTo>
                    <a:pt x="518" y="1550"/>
                  </a:lnTo>
                  <a:lnTo>
                    <a:pt x="529" y="1558"/>
                  </a:lnTo>
                  <a:lnTo>
                    <a:pt x="537" y="1566"/>
                  </a:lnTo>
                  <a:lnTo>
                    <a:pt x="546" y="1573"/>
                  </a:lnTo>
                  <a:lnTo>
                    <a:pt x="561" y="1589"/>
                  </a:lnTo>
                  <a:lnTo>
                    <a:pt x="577" y="1606"/>
                  </a:lnTo>
                  <a:lnTo>
                    <a:pt x="581" y="1622"/>
                  </a:lnTo>
                  <a:lnTo>
                    <a:pt x="585" y="1635"/>
                  </a:lnTo>
                  <a:lnTo>
                    <a:pt x="588" y="1640"/>
                  </a:lnTo>
                  <a:lnTo>
                    <a:pt x="593" y="1644"/>
                  </a:lnTo>
                  <a:lnTo>
                    <a:pt x="599" y="1647"/>
                  </a:lnTo>
                  <a:lnTo>
                    <a:pt x="607" y="1647"/>
                  </a:lnTo>
                  <a:lnTo>
                    <a:pt x="614" y="1647"/>
                  </a:lnTo>
                  <a:lnTo>
                    <a:pt x="619" y="1646"/>
                  </a:lnTo>
                  <a:lnTo>
                    <a:pt x="625" y="1643"/>
                  </a:lnTo>
                  <a:lnTo>
                    <a:pt x="630" y="1641"/>
                  </a:lnTo>
                  <a:lnTo>
                    <a:pt x="637" y="1636"/>
                  </a:lnTo>
                  <a:lnTo>
                    <a:pt x="643" y="1630"/>
                  </a:lnTo>
                  <a:lnTo>
                    <a:pt x="649" y="1623"/>
                  </a:lnTo>
                  <a:lnTo>
                    <a:pt x="654" y="1617"/>
                  </a:lnTo>
                  <a:lnTo>
                    <a:pt x="658" y="1615"/>
                  </a:lnTo>
                  <a:lnTo>
                    <a:pt x="662" y="1614"/>
                  </a:lnTo>
                  <a:lnTo>
                    <a:pt x="666" y="1613"/>
                  </a:lnTo>
                  <a:lnTo>
                    <a:pt x="671" y="1611"/>
                  </a:lnTo>
                  <a:lnTo>
                    <a:pt x="676" y="1613"/>
                  </a:lnTo>
                  <a:lnTo>
                    <a:pt x="682" y="1614"/>
                  </a:lnTo>
                  <a:lnTo>
                    <a:pt x="687" y="1616"/>
                  </a:lnTo>
                  <a:lnTo>
                    <a:pt x="693" y="1618"/>
                  </a:lnTo>
                  <a:lnTo>
                    <a:pt x="698" y="1621"/>
                  </a:lnTo>
                  <a:lnTo>
                    <a:pt x="702" y="1624"/>
                  </a:lnTo>
                  <a:lnTo>
                    <a:pt x="705" y="1627"/>
                  </a:lnTo>
                  <a:lnTo>
                    <a:pt x="707" y="1630"/>
                  </a:lnTo>
                  <a:lnTo>
                    <a:pt x="710" y="1638"/>
                  </a:lnTo>
                  <a:lnTo>
                    <a:pt x="711" y="1646"/>
                  </a:lnTo>
                  <a:lnTo>
                    <a:pt x="710" y="1652"/>
                  </a:lnTo>
                  <a:lnTo>
                    <a:pt x="708" y="1659"/>
                  </a:lnTo>
                  <a:lnTo>
                    <a:pt x="705" y="1666"/>
                  </a:lnTo>
                  <a:lnTo>
                    <a:pt x="703" y="1672"/>
                  </a:lnTo>
                  <a:lnTo>
                    <a:pt x="701" y="1680"/>
                  </a:lnTo>
                  <a:lnTo>
                    <a:pt x="700" y="1688"/>
                  </a:lnTo>
                  <a:lnTo>
                    <a:pt x="702" y="1696"/>
                  </a:lnTo>
                  <a:lnTo>
                    <a:pt x="705" y="1702"/>
                  </a:lnTo>
                  <a:lnTo>
                    <a:pt x="709" y="1707"/>
                  </a:lnTo>
                  <a:lnTo>
                    <a:pt x="714" y="1713"/>
                  </a:lnTo>
                  <a:lnTo>
                    <a:pt x="725" y="1721"/>
                  </a:lnTo>
                  <a:lnTo>
                    <a:pt x="737" y="1729"/>
                  </a:lnTo>
                  <a:lnTo>
                    <a:pt x="751" y="1736"/>
                  </a:lnTo>
                  <a:lnTo>
                    <a:pt x="764" y="1743"/>
                  </a:lnTo>
                  <a:lnTo>
                    <a:pt x="769" y="1749"/>
                  </a:lnTo>
                  <a:lnTo>
                    <a:pt x="775" y="1753"/>
                  </a:lnTo>
                  <a:lnTo>
                    <a:pt x="779" y="1758"/>
                  </a:lnTo>
                  <a:lnTo>
                    <a:pt x="783" y="1765"/>
                  </a:lnTo>
                  <a:lnTo>
                    <a:pt x="785" y="1771"/>
                  </a:lnTo>
                  <a:lnTo>
                    <a:pt x="789" y="1774"/>
                  </a:lnTo>
                  <a:lnTo>
                    <a:pt x="794" y="1777"/>
                  </a:lnTo>
                  <a:lnTo>
                    <a:pt x="799" y="1779"/>
                  </a:lnTo>
                  <a:lnTo>
                    <a:pt x="812" y="1779"/>
                  </a:lnTo>
                  <a:lnTo>
                    <a:pt x="825" y="1776"/>
                  </a:lnTo>
                  <a:lnTo>
                    <a:pt x="838" y="1773"/>
                  </a:lnTo>
                  <a:lnTo>
                    <a:pt x="852" y="1772"/>
                  </a:lnTo>
                  <a:lnTo>
                    <a:pt x="858" y="1773"/>
                  </a:lnTo>
                  <a:lnTo>
                    <a:pt x="863" y="1774"/>
                  </a:lnTo>
                  <a:lnTo>
                    <a:pt x="867" y="1777"/>
                  </a:lnTo>
                  <a:lnTo>
                    <a:pt x="871" y="1783"/>
                  </a:lnTo>
                  <a:lnTo>
                    <a:pt x="877" y="1789"/>
                  </a:lnTo>
                  <a:lnTo>
                    <a:pt x="880" y="1797"/>
                  </a:lnTo>
                  <a:lnTo>
                    <a:pt x="883" y="1803"/>
                  </a:lnTo>
                  <a:lnTo>
                    <a:pt x="885" y="1810"/>
                  </a:lnTo>
                  <a:lnTo>
                    <a:pt x="887" y="1825"/>
                  </a:lnTo>
                  <a:lnTo>
                    <a:pt x="887" y="1840"/>
                  </a:lnTo>
                  <a:lnTo>
                    <a:pt x="887" y="1854"/>
                  </a:lnTo>
                  <a:lnTo>
                    <a:pt x="888" y="1867"/>
                  </a:lnTo>
                  <a:lnTo>
                    <a:pt x="888" y="1873"/>
                  </a:lnTo>
                  <a:lnTo>
                    <a:pt x="891" y="1879"/>
                  </a:lnTo>
                  <a:lnTo>
                    <a:pt x="892" y="1884"/>
                  </a:lnTo>
                  <a:lnTo>
                    <a:pt x="895" y="1888"/>
                  </a:lnTo>
                  <a:lnTo>
                    <a:pt x="895" y="1883"/>
                  </a:lnTo>
                  <a:lnTo>
                    <a:pt x="900" y="1876"/>
                  </a:lnTo>
                  <a:lnTo>
                    <a:pt x="905" y="1871"/>
                  </a:lnTo>
                  <a:lnTo>
                    <a:pt x="913" y="1866"/>
                  </a:lnTo>
                  <a:lnTo>
                    <a:pt x="920" y="1861"/>
                  </a:lnTo>
                  <a:lnTo>
                    <a:pt x="929" y="1858"/>
                  </a:lnTo>
                  <a:lnTo>
                    <a:pt x="938" y="1855"/>
                  </a:lnTo>
                  <a:lnTo>
                    <a:pt x="949" y="1854"/>
                  </a:lnTo>
                  <a:lnTo>
                    <a:pt x="960" y="1853"/>
                  </a:lnTo>
                  <a:lnTo>
                    <a:pt x="974" y="1853"/>
                  </a:lnTo>
                  <a:lnTo>
                    <a:pt x="989" y="1851"/>
                  </a:lnTo>
                  <a:lnTo>
                    <a:pt x="1005" y="1849"/>
                  </a:lnTo>
                  <a:lnTo>
                    <a:pt x="1021" y="1846"/>
                  </a:lnTo>
                  <a:lnTo>
                    <a:pt x="1038" y="1841"/>
                  </a:lnTo>
                  <a:lnTo>
                    <a:pt x="1054" y="1836"/>
                  </a:lnTo>
                  <a:lnTo>
                    <a:pt x="1069" y="1830"/>
                  </a:lnTo>
                  <a:lnTo>
                    <a:pt x="1083" y="1824"/>
                  </a:lnTo>
                  <a:lnTo>
                    <a:pt x="1092" y="1820"/>
                  </a:lnTo>
                  <a:lnTo>
                    <a:pt x="1098" y="1816"/>
                  </a:lnTo>
                  <a:lnTo>
                    <a:pt x="1101" y="1810"/>
                  </a:lnTo>
                  <a:lnTo>
                    <a:pt x="1103" y="1804"/>
                  </a:lnTo>
                  <a:lnTo>
                    <a:pt x="1103" y="1798"/>
                  </a:lnTo>
                  <a:lnTo>
                    <a:pt x="1102" y="1791"/>
                  </a:lnTo>
                  <a:lnTo>
                    <a:pt x="1100" y="1784"/>
                  </a:lnTo>
                  <a:lnTo>
                    <a:pt x="1097" y="1776"/>
                  </a:lnTo>
                  <a:lnTo>
                    <a:pt x="1090" y="1763"/>
                  </a:lnTo>
                  <a:lnTo>
                    <a:pt x="1083" y="1749"/>
                  </a:lnTo>
                  <a:lnTo>
                    <a:pt x="1081" y="1743"/>
                  </a:lnTo>
                  <a:lnTo>
                    <a:pt x="1081" y="1738"/>
                  </a:lnTo>
                  <a:lnTo>
                    <a:pt x="1081" y="1734"/>
                  </a:lnTo>
                  <a:lnTo>
                    <a:pt x="1083" y="1730"/>
                  </a:lnTo>
                  <a:lnTo>
                    <a:pt x="1088" y="1725"/>
                  </a:lnTo>
                  <a:lnTo>
                    <a:pt x="1095" y="1721"/>
                  </a:lnTo>
                  <a:lnTo>
                    <a:pt x="1102" y="1718"/>
                  </a:lnTo>
                  <a:lnTo>
                    <a:pt x="1110" y="1714"/>
                  </a:lnTo>
                  <a:lnTo>
                    <a:pt x="1117" y="1710"/>
                  </a:lnTo>
                  <a:lnTo>
                    <a:pt x="1125" y="1705"/>
                  </a:lnTo>
                  <a:lnTo>
                    <a:pt x="1131" y="1700"/>
                  </a:lnTo>
                  <a:lnTo>
                    <a:pt x="1136" y="1694"/>
                  </a:lnTo>
                  <a:lnTo>
                    <a:pt x="1148" y="1682"/>
                  </a:lnTo>
                  <a:lnTo>
                    <a:pt x="1166" y="1667"/>
                  </a:lnTo>
                  <a:lnTo>
                    <a:pt x="1186" y="1650"/>
                  </a:lnTo>
                  <a:lnTo>
                    <a:pt x="1208" y="1633"/>
                  </a:lnTo>
                  <a:lnTo>
                    <a:pt x="1227" y="1616"/>
                  </a:lnTo>
                  <a:lnTo>
                    <a:pt x="1244" y="1601"/>
                  </a:lnTo>
                  <a:lnTo>
                    <a:pt x="1251" y="1593"/>
                  </a:lnTo>
                  <a:lnTo>
                    <a:pt x="1255" y="1587"/>
                  </a:lnTo>
                  <a:lnTo>
                    <a:pt x="1259" y="1582"/>
                  </a:lnTo>
                  <a:lnTo>
                    <a:pt x="1260" y="1576"/>
                  </a:lnTo>
                  <a:lnTo>
                    <a:pt x="1260" y="1572"/>
                  </a:lnTo>
                  <a:lnTo>
                    <a:pt x="1258" y="1567"/>
                  </a:lnTo>
                  <a:lnTo>
                    <a:pt x="1255" y="1561"/>
                  </a:lnTo>
                  <a:lnTo>
                    <a:pt x="1252" y="1556"/>
                  </a:lnTo>
                  <a:lnTo>
                    <a:pt x="1244" y="1546"/>
                  </a:lnTo>
                  <a:lnTo>
                    <a:pt x="1232" y="1535"/>
                  </a:lnTo>
                  <a:lnTo>
                    <a:pt x="1219" y="1526"/>
                  </a:lnTo>
                  <a:lnTo>
                    <a:pt x="1205" y="1519"/>
                  </a:lnTo>
                  <a:lnTo>
                    <a:pt x="1198" y="1516"/>
                  </a:lnTo>
                  <a:lnTo>
                    <a:pt x="1192" y="1514"/>
                  </a:lnTo>
                  <a:lnTo>
                    <a:pt x="1184" y="1513"/>
                  </a:lnTo>
                  <a:lnTo>
                    <a:pt x="1178" y="1511"/>
                  </a:lnTo>
                  <a:lnTo>
                    <a:pt x="1171" y="1513"/>
                  </a:lnTo>
                  <a:lnTo>
                    <a:pt x="1166" y="1515"/>
                  </a:lnTo>
                  <a:lnTo>
                    <a:pt x="1161" y="1518"/>
                  </a:lnTo>
                  <a:lnTo>
                    <a:pt x="1155" y="1522"/>
                  </a:lnTo>
                  <a:lnTo>
                    <a:pt x="1148" y="1532"/>
                  </a:lnTo>
                  <a:lnTo>
                    <a:pt x="1141" y="1544"/>
                  </a:lnTo>
                  <a:lnTo>
                    <a:pt x="1133" y="1556"/>
                  </a:lnTo>
                  <a:lnTo>
                    <a:pt x="1126" y="1567"/>
                  </a:lnTo>
                  <a:lnTo>
                    <a:pt x="1121" y="1570"/>
                  </a:lnTo>
                  <a:lnTo>
                    <a:pt x="1117" y="1573"/>
                  </a:lnTo>
                  <a:lnTo>
                    <a:pt x="1112" y="1575"/>
                  </a:lnTo>
                  <a:lnTo>
                    <a:pt x="1107" y="1576"/>
                  </a:lnTo>
                  <a:lnTo>
                    <a:pt x="1093" y="1575"/>
                  </a:lnTo>
                  <a:lnTo>
                    <a:pt x="1076" y="1571"/>
                  </a:lnTo>
                  <a:lnTo>
                    <a:pt x="1058" y="1566"/>
                  </a:lnTo>
                  <a:lnTo>
                    <a:pt x="1041" y="1558"/>
                  </a:lnTo>
                  <a:lnTo>
                    <a:pt x="1026" y="1551"/>
                  </a:lnTo>
                  <a:lnTo>
                    <a:pt x="1013" y="1541"/>
                  </a:lnTo>
                  <a:lnTo>
                    <a:pt x="1008" y="1537"/>
                  </a:lnTo>
                  <a:lnTo>
                    <a:pt x="1004" y="1533"/>
                  </a:lnTo>
                  <a:lnTo>
                    <a:pt x="1002" y="1527"/>
                  </a:lnTo>
                  <a:lnTo>
                    <a:pt x="1001" y="1523"/>
                  </a:lnTo>
                  <a:lnTo>
                    <a:pt x="1001" y="1516"/>
                  </a:lnTo>
                  <a:lnTo>
                    <a:pt x="1003" y="1506"/>
                  </a:lnTo>
                  <a:lnTo>
                    <a:pt x="1005" y="1498"/>
                  </a:lnTo>
                  <a:lnTo>
                    <a:pt x="1009" y="1487"/>
                  </a:lnTo>
                  <a:lnTo>
                    <a:pt x="1017" y="1468"/>
                  </a:lnTo>
                  <a:lnTo>
                    <a:pt x="1028" y="1448"/>
                  </a:lnTo>
                  <a:lnTo>
                    <a:pt x="1038" y="1430"/>
                  </a:lnTo>
                  <a:lnTo>
                    <a:pt x="1050" y="1414"/>
                  </a:lnTo>
                  <a:lnTo>
                    <a:pt x="1057" y="1406"/>
                  </a:lnTo>
                  <a:lnTo>
                    <a:pt x="1062" y="1401"/>
                  </a:lnTo>
                  <a:lnTo>
                    <a:pt x="1067" y="1397"/>
                  </a:lnTo>
                  <a:lnTo>
                    <a:pt x="1071" y="1393"/>
                  </a:lnTo>
                  <a:lnTo>
                    <a:pt x="1087" y="1390"/>
                  </a:lnTo>
                  <a:lnTo>
                    <a:pt x="1112" y="1385"/>
                  </a:lnTo>
                  <a:lnTo>
                    <a:pt x="1124" y="1381"/>
                  </a:lnTo>
                  <a:lnTo>
                    <a:pt x="1133" y="1375"/>
                  </a:lnTo>
                  <a:lnTo>
                    <a:pt x="1136" y="1372"/>
                  </a:lnTo>
                  <a:lnTo>
                    <a:pt x="1140" y="1368"/>
                  </a:lnTo>
                  <a:lnTo>
                    <a:pt x="1142" y="1364"/>
                  </a:lnTo>
                  <a:lnTo>
                    <a:pt x="1143" y="1358"/>
                  </a:lnTo>
                  <a:lnTo>
                    <a:pt x="1142" y="1352"/>
                  </a:lnTo>
                  <a:lnTo>
                    <a:pt x="1140" y="1347"/>
                  </a:lnTo>
                  <a:lnTo>
                    <a:pt x="1136" y="1342"/>
                  </a:lnTo>
                  <a:lnTo>
                    <a:pt x="1133" y="1337"/>
                  </a:lnTo>
                  <a:lnTo>
                    <a:pt x="1130" y="1332"/>
                  </a:lnTo>
                  <a:lnTo>
                    <a:pt x="1128" y="1326"/>
                  </a:lnTo>
                  <a:lnTo>
                    <a:pt x="1126" y="1320"/>
                  </a:lnTo>
                  <a:lnTo>
                    <a:pt x="1125" y="1311"/>
                  </a:lnTo>
                  <a:lnTo>
                    <a:pt x="1125" y="1303"/>
                  </a:lnTo>
                  <a:lnTo>
                    <a:pt x="1126" y="1294"/>
                  </a:lnTo>
                  <a:lnTo>
                    <a:pt x="1128" y="1288"/>
                  </a:lnTo>
                  <a:lnTo>
                    <a:pt x="1129" y="1281"/>
                  </a:lnTo>
                  <a:lnTo>
                    <a:pt x="1134" y="1268"/>
                  </a:lnTo>
                  <a:lnTo>
                    <a:pt x="1140" y="1255"/>
                  </a:lnTo>
                  <a:lnTo>
                    <a:pt x="1145" y="1241"/>
                  </a:lnTo>
                  <a:lnTo>
                    <a:pt x="1149" y="1227"/>
                  </a:lnTo>
                  <a:lnTo>
                    <a:pt x="1151" y="1220"/>
                  </a:lnTo>
                  <a:lnTo>
                    <a:pt x="1152" y="1211"/>
                  </a:lnTo>
                  <a:lnTo>
                    <a:pt x="1153" y="1203"/>
                  </a:lnTo>
                  <a:lnTo>
                    <a:pt x="1154" y="1193"/>
                  </a:lnTo>
                  <a:lnTo>
                    <a:pt x="1153" y="1182"/>
                  </a:lnTo>
                  <a:lnTo>
                    <a:pt x="1152" y="1171"/>
                  </a:lnTo>
                  <a:lnTo>
                    <a:pt x="1150" y="1160"/>
                  </a:lnTo>
                  <a:lnTo>
                    <a:pt x="1148" y="1151"/>
                  </a:lnTo>
                  <a:lnTo>
                    <a:pt x="1141" y="1133"/>
                  </a:lnTo>
                  <a:lnTo>
                    <a:pt x="1133" y="1117"/>
                  </a:lnTo>
                  <a:lnTo>
                    <a:pt x="1126" y="1102"/>
                  </a:lnTo>
                  <a:lnTo>
                    <a:pt x="1119" y="1088"/>
                  </a:lnTo>
                  <a:lnTo>
                    <a:pt x="1117" y="1081"/>
                  </a:lnTo>
                  <a:lnTo>
                    <a:pt x="1115" y="1073"/>
                  </a:lnTo>
                  <a:lnTo>
                    <a:pt x="1113" y="1066"/>
                  </a:lnTo>
                  <a:lnTo>
                    <a:pt x="1113" y="1058"/>
                  </a:lnTo>
                  <a:lnTo>
                    <a:pt x="1112" y="1051"/>
                  </a:lnTo>
                  <a:lnTo>
                    <a:pt x="1111" y="1046"/>
                  </a:lnTo>
                  <a:lnTo>
                    <a:pt x="1110" y="1041"/>
                  </a:lnTo>
                  <a:lnTo>
                    <a:pt x="1109" y="1038"/>
                  </a:lnTo>
                  <a:lnTo>
                    <a:pt x="1108" y="1036"/>
                  </a:lnTo>
                  <a:lnTo>
                    <a:pt x="1108" y="1033"/>
                  </a:lnTo>
                  <a:lnTo>
                    <a:pt x="1110" y="1028"/>
                  </a:lnTo>
                  <a:lnTo>
                    <a:pt x="1113" y="1023"/>
                  </a:lnTo>
                  <a:lnTo>
                    <a:pt x="1141" y="1034"/>
                  </a:lnTo>
                  <a:lnTo>
                    <a:pt x="1167" y="1043"/>
                  </a:lnTo>
                  <a:lnTo>
                    <a:pt x="1193" y="1053"/>
                  </a:lnTo>
                  <a:lnTo>
                    <a:pt x="1218" y="1064"/>
                  </a:lnTo>
                  <a:lnTo>
                    <a:pt x="1243" y="1074"/>
                  </a:lnTo>
                  <a:lnTo>
                    <a:pt x="1268" y="1087"/>
                  </a:lnTo>
                  <a:lnTo>
                    <a:pt x="1293" y="1101"/>
                  </a:lnTo>
                  <a:lnTo>
                    <a:pt x="1319" y="1117"/>
                  </a:lnTo>
                  <a:lnTo>
                    <a:pt x="1328" y="1128"/>
                  </a:lnTo>
                  <a:lnTo>
                    <a:pt x="1335" y="1139"/>
                  </a:lnTo>
                  <a:lnTo>
                    <a:pt x="1341" y="1149"/>
                  </a:lnTo>
                  <a:lnTo>
                    <a:pt x="1346" y="1157"/>
                  </a:lnTo>
                  <a:lnTo>
                    <a:pt x="1349" y="1161"/>
                  </a:lnTo>
                  <a:lnTo>
                    <a:pt x="1353" y="1165"/>
                  </a:lnTo>
                  <a:lnTo>
                    <a:pt x="1358" y="1168"/>
                  </a:lnTo>
                  <a:lnTo>
                    <a:pt x="1363" y="1171"/>
                  </a:lnTo>
                  <a:lnTo>
                    <a:pt x="1369" y="1173"/>
                  </a:lnTo>
                  <a:lnTo>
                    <a:pt x="1377" y="1174"/>
                  </a:lnTo>
                  <a:lnTo>
                    <a:pt x="1385" y="1175"/>
                  </a:lnTo>
                  <a:lnTo>
                    <a:pt x="1396" y="1176"/>
                  </a:lnTo>
                  <a:lnTo>
                    <a:pt x="1408" y="1176"/>
                  </a:lnTo>
                  <a:lnTo>
                    <a:pt x="1420" y="1176"/>
                  </a:lnTo>
                  <a:lnTo>
                    <a:pt x="1435" y="1176"/>
                  </a:lnTo>
                  <a:lnTo>
                    <a:pt x="1454" y="1176"/>
                  </a:lnTo>
                  <a:lnTo>
                    <a:pt x="1455" y="1181"/>
                  </a:lnTo>
                  <a:lnTo>
                    <a:pt x="1457" y="1186"/>
                  </a:lnTo>
                  <a:lnTo>
                    <a:pt x="1459" y="1190"/>
                  </a:lnTo>
                  <a:lnTo>
                    <a:pt x="1462" y="1196"/>
                  </a:lnTo>
                  <a:lnTo>
                    <a:pt x="1465" y="1199"/>
                  </a:lnTo>
                  <a:lnTo>
                    <a:pt x="1469" y="1203"/>
                  </a:lnTo>
                  <a:lnTo>
                    <a:pt x="1474" y="1205"/>
                  </a:lnTo>
                  <a:lnTo>
                    <a:pt x="1478" y="1205"/>
                  </a:lnTo>
                  <a:lnTo>
                    <a:pt x="1482" y="1205"/>
                  </a:lnTo>
                  <a:lnTo>
                    <a:pt x="1486" y="1203"/>
                  </a:lnTo>
                  <a:lnTo>
                    <a:pt x="1491" y="1201"/>
                  </a:lnTo>
                  <a:lnTo>
                    <a:pt x="1495" y="1198"/>
                  </a:lnTo>
                  <a:lnTo>
                    <a:pt x="1502" y="1190"/>
                  </a:lnTo>
                  <a:lnTo>
                    <a:pt x="1508" y="1182"/>
                  </a:lnTo>
                  <a:lnTo>
                    <a:pt x="1515" y="1191"/>
                  </a:lnTo>
                  <a:lnTo>
                    <a:pt x="1521" y="1202"/>
                  </a:lnTo>
                  <a:lnTo>
                    <a:pt x="1528" y="1213"/>
                  </a:lnTo>
                  <a:lnTo>
                    <a:pt x="1534" y="1223"/>
                  </a:lnTo>
                  <a:lnTo>
                    <a:pt x="1537" y="1227"/>
                  </a:lnTo>
                  <a:lnTo>
                    <a:pt x="1542" y="1233"/>
                  </a:lnTo>
                  <a:lnTo>
                    <a:pt x="1546" y="1236"/>
                  </a:lnTo>
                  <a:lnTo>
                    <a:pt x="1550" y="1240"/>
                  </a:lnTo>
                  <a:lnTo>
                    <a:pt x="1557" y="1242"/>
                  </a:lnTo>
                  <a:lnTo>
                    <a:pt x="1563" y="1244"/>
                  </a:lnTo>
                  <a:lnTo>
                    <a:pt x="1569" y="1247"/>
                  </a:lnTo>
                  <a:lnTo>
                    <a:pt x="1578" y="1247"/>
                  </a:lnTo>
                  <a:lnTo>
                    <a:pt x="1584" y="1246"/>
                  </a:lnTo>
                  <a:lnTo>
                    <a:pt x="1591" y="1244"/>
                  </a:lnTo>
                  <a:lnTo>
                    <a:pt x="1595" y="1241"/>
                  </a:lnTo>
                  <a:lnTo>
                    <a:pt x="1599" y="1237"/>
                  </a:lnTo>
                  <a:lnTo>
                    <a:pt x="1603" y="1232"/>
                  </a:lnTo>
                  <a:lnTo>
                    <a:pt x="1605" y="1224"/>
                  </a:lnTo>
                  <a:lnTo>
                    <a:pt x="1607" y="1216"/>
                  </a:lnTo>
                  <a:lnTo>
                    <a:pt x="1608" y="1205"/>
                  </a:lnTo>
                  <a:lnTo>
                    <a:pt x="1609" y="1173"/>
                  </a:lnTo>
                  <a:lnTo>
                    <a:pt x="1609" y="1139"/>
                  </a:lnTo>
                  <a:lnTo>
                    <a:pt x="1608" y="1121"/>
                  </a:lnTo>
                  <a:lnTo>
                    <a:pt x="1605" y="1103"/>
                  </a:lnTo>
                  <a:lnTo>
                    <a:pt x="1601" y="1084"/>
                  </a:lnTo>
                  <a:lnTo>
                    <a:pt x="1596" y="1064"/>
                  </a:lnTo>
                  <a:lnTo>
                    <a:pt x="1595" y="1059"/>
                  </a:lnTo>
                  <a:lnTo>
                    <a:pt x="1593" y="1055"/>
                  </a:lnTo>
                  <a:lnTo>
                    <a:pt x="1590" y="1052"/>
                  </a:lnTo>
                  <a:lnTo>
                    <a:pt x="1586" y="1050"/>
                  </a:lnTo>
                  <a:lnTo>
                    <a:pt x="1580" y="1047"/>
                  </a:lnTo>
                  <a:lnTo>
                    <a:pt x="1573" y="1044"/>
                  </a:lnTo>
                  <a:lnTo>
                    <a:pt x="1569" y="1042"/>
                  </a:lnTo>
                  <a:lnTo>
                    <a:pt x="1566" y="1041"/>
                  </a:lnTo>
                  <a:lnTo>
                    <a:pt x="1563" y="1038"/>
                  </a:lnTo>
                  <a:lnTo>
                    <a:pt x="1560" y="1035"/>
                  </a:lnTo>
                  <a:lnTo>
                    <a:pt x="1558" y="1031"/>
                  </a:lnTo>
                  <a:lnTo>
                    <a:pt x="1557" y="1025"/>
                  </a:lnTo>
                  <a:lnTo>
                    <a:pt x="1555" y="1019"/>
                  </a:lnTo>
                  <a:lnTo>
                    <a:pt x="1554" y="1011"/>
                  </a:lnTo>
                  <a:lnTo>
                    <a:pt x="1555" y="998"/>
                  </a:lnTo>
                  <a:lnTo>
                    <a:pt x="1559" y="985"/>
                  </a:lnTo>
                  <a:lnTo>
                    <a:pt x="1563" y="972"/>
                  </a:lnTo>
                  <a:lnTo>
                    <a:pt x="1569" y="961"/>
                  </a:lnTo>
                  <a:lnTo>
                    <a:pt x="1576" y="950"/>
                  </a:lnTo>
                  <a:lnTo>
                    <a:pt x="1584" y="940"/>
                  </a:lnTo>
                  <a:lnTo>
                    <a:pt x="1593" y="930"/>
                  </a:lnTo>
                  <a:lnTo>
                    <a:pt x="1602" y="920"/>
                  </a:lnTo>
                  <a:lnTo>
                    <a:pt x="1623" y="900"/>
                  </a:lnTo>
                  <a:lnTo>
                    <a:pt x="1642" y="878"/>
                  </a:lnTo>
                  <a:lnTo>
                    <a:pt x="1650" y="867"/>
                  </a:lnTo>
                  <a:lnTo>
                    <a:pt x="1659" y="855"/>
                  </a:lnTo>
                  <a:lnTo>
                    <a:pt x="1666" y="842"/>
                  </a:lnTo>
                  <a:lnTo>
                    <a:pt x="1673" y="828"/>
                  </a:lnTo>
                  <a:lnTo>
                    <a:pt x="1666" y="82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1514478" y="2867034"/>
              <a:ext cx="1760541" cy="998541"/>
            </a:xfrm>
            <a:custGeom>
              <a:avLst/>
              <a:gdLst/>
              <a:ahLst/>
              <a:cxnLst>
                <a:cxn ang="0">
                  <a:pos x="2015" y="811"/>
                </a:cxn>
                <a:cxn ang="0">
                  <a:pos x="2218" y="937"/>
                </a:cxn>
                <a:cxn ang="0">
                  <a:pos x="2951" y="1231"/>
                </a:cxn>
                <a:cxn ang="0">
                  <a:pos x="3250" y="1047"/>
                </a:cxn>
                <a:cxn ang="0">
                  <a:pos x="3270" y="922"/>
                </a:cxn>
                <a:cxn ang="0">
                  <a:pos x="3315" y="775"/>
                </a:cxn>
                <a:cxn ang="0">
                  <a:pos x="3066" y="583"/>
                </a:cxn>
                <a:cxn ang="0">
                  <a:pos x="2960" y="651"/>
                </a:cxn>
                <a:cxn ang="0">
                  <a:pos x="2932" y="783"/>
                </a:cxn>
                <a:cxn ang="0">
                  <a:pos x="2835" y="833"/>
                </a:cxn>
                <a:cxn ang="0">
                  <a:pos x="2761" y="826"/>
                </a:cxn>
                <a:cxn ang="0">
                  <a:pos x="2828" y="699"/>
                </a:cxn>
                <a:cxn ang="0">
                  <a:pos x="2535" y="652"/>
                </a:cxn>
                <a:cxn ang="0">
                  <a:pos x="2362" y="640"/>
                </a:cxn>
                <a:cxn ang="0">
                  <a:pos x="2332" y="564"/>
                </a:cxn>
                <a:cxn ang="0">
                  <a:pos x="2445" y="477"/>
                </a:cxn>
                <a:cxn ang="0">
                  <a:pos x="2233" y="530"/>
                </a:cxn>
                <a:cxn ang="0">
                  <a:pos x="2040" y="474"/>
                </a:cxn>
                <a:cxn ang="0">
                  <a:pos x="1731" y="490"/>
                </a:cxn>
                <a:cxn ang="0">
                  <a:pos x="1525" y="522"/>
                </a:cxn>
                <a:cxn ang="0">
                  <a:pos x="1538" y="325"/>
                </a:cxn>
                <a:cxn ang="0">
                  <a:pos x="1731" y="330"/>
                </a:cxn>
                <a:cxn ang="0">
                  <a:pos x="1671" y="92"/>
                </a:cxn>
                <a:cxn ang="0">
                  <a:pos x="1587" y="94"/>
                </a:cxn>
                <a:cxn ang="0">
                  <a:pos x="1392" y="293"/>
                </a:cxn>
                <a:cxn ang="0">
                  <a:pos x="1401" y="434"/>
                </a:cxn>
                <a:cxn ang="0">
                  <a:pos x="1259" y="534"/>
                </a:cxn>
                <a:cxn ang="0">
                  <a:pos x="1266" y="457"/>
                </a:cxn>
                <a:cxn ang="0">
                  <a:pos x="1102" y="374"/>
                </a:cxn>
                <a:cxn ang="0">
                  <a:pos x="824" y="370"/>
                </a:cxn>
                <a:cxn ang="0">
                  <a:pos x="753" y="599"/>
                </a:cxn>
                <a:cxn ang="0">
                  <a:pos x="617" y="287"/>
                </a:cxn>
                <a:cxn ang="0">
                  <a:pos x="482" y="284"/>
                </a:cxn>
                <a:cxn ang="0">
                  <a:pos x="515" y="460"/>
                </a:cxn>
                <a:cxn ang="0">
                  <a:pos x="405" y="525"/>
                </a:cxn>
                <a:cxn ang="0">
                  <a:pos x="294" y="487"/>
                </a:cxn>
                <a:cxn ang="0">
                  <a:pos x="194" y="589"/>
                </a:cxn>
                <a:cxn ang="0">
                  <a:pos x="199" y="741"/>
                </a:cxn>
                <a:cxn ang="0">
                  <a:pos x="130" y="878"/>
                </a:cxn>
                <a:cxn ang="0">
                  <a:pos x="2" y="1177"/>
                </a:cxn>
                <a:cxn ang="0">
                  <a:pos x="97" y="1280"/>
                </a:cxn>
                <a:cxn ang="0">
                  <a:pos x="176" y="1332"/>
                </a:cxn>
                <a:cxn ang="0">
                  <a:pos x="286" y="1411"/>
                </a:cxn>
                <a:cxn ang="0">
                  <a:pos x="406" y="1541"/>
                </a:cxn>
                <a:cxn ang="0">
                  <a:pos x="630" y="1641"/>
                </a:cxn>
                <a:cxn ang="0">
                  <a:pos x="711" y="1646"/>
                </a:cxn>
                <a:cxn ang="0">
                  <a:pos x="783" y="1765"/>
                </a:cxn>
                <a:cxn ang="0">
                  <a:pos x="887" y="1840"/>
                </a:cxn>
                <a:cxn ang="0">
                  <a:pos x="974" y="1853"/>
                </a:cxn>
                <a:cxn ang="0">
                  <a:pos x="1081" y="1743"/>
                </a:cxn>
                <a:cxn ang="0">
                  <a:pos x="1251" y="1593"/>
                </a:cxn>
                <a:cxn ang="0">
                  <a:pos x="1161" y="1518"/>
                </a:cxn>
                <a:cxn ang="0">
                  <a:pos x="1002" y="1527"/>
                </a:cxn>
                <a:cxn ang="0">
                  <a:pos x="1136" y="1372"/>
                </a:cxn>
                <a:cxn ang="0">
                  <a:pos x="1145" y="1241"/>
                </a:cxn>
                <a:cxn ang="0">
                  <a:pos x="1112" y="1051"/>
                </a:cxn>
                <a:cxn ang="0">
                  <a:pos x="1341" y="1149"/>
                </a:cxn>
                <a:cxn ang="0">
                  <a:pos x="1465" y="1199"/>
                </a:cxn>
                <a:cxn ang="0">
                  <a:pos x="1557" y="1242"/>
                </a:cxn>
                <a:cxn ang="0">
                  <a:pos x="1595" y="1059"/>
                </a:cxn>
                <a:cxn ang="0">
                  <a:pos x="1576" y="950"/>
                </a:cxn>
              </a:cxnLst>
              <a:rect l="0" t="0" r="r" b="b"/>
              <a:pathLst>
                <a:path w="3327" h="1888">
                  <a:moveTo>
                    <a:pt x="1666" y="828"/>
                  </a:moveTo>
                  <a:lnTo>
                    <a:pt x="1676" y="833"/>
                  </a:lnTo>
                  <a:lnTo>
                    <a:pt x="1684" y="835"/>
                  </a:lnTo>
                  <a:lnTo>
                    <a:pt x="1694" y="837"/>
                  </a:lnTo>
                  <a:lnTo>
                    <a:pt x="1702" y="839"/>
                  </a:lnTo>
                  <a:lnTo>
                    <a:pt x="1721" y="840"/>
                  </a:lnTo>
                  <a:lnTo>
                    <a:pt x="1743" y="840"/>
                  </a:lnTo>
                  <a:lnTo>
                    <a:pt x="1784" y="840"/>
                  </a:lnTo>
                  <a:lnTo>
                    <a:pt x="1823" y="840"/>
                  </a:lnTo>
                  <a:lnTo>
                    <a:pt x="1860" y="838"/>
                  </a:lnTo>
                  <a:lnTo>
                    <a:pt x="1896" y="836"/>
                  </a:lnTo>
                  <a:lnTo>
                    <a:pt x="1914" y="834"/>
                  </a:lnTo>
                  <a:lnTo>
                    <a:pt x="1931" y="832"/>
                  </a:lnTo>
                  <a:lnTo>
                    <a:pt x="1948" y="828"/>
                  </a:lnTo>
                  <a:lnTo>
                    <a:pt x="1965" y="825"/>
                  </a:lnTo>
                  <a:lnTo>
                    <a:pt x="1982" y="821"/>
                  </a:lnTo>
                  <a:lnTo>
                    <a:pt x="1998" y="817"/>
                  </a:lnTo>
                  <a:lnTo>
                    <a:pt x="2015" y="811"/>
                  </a:lnTo>
                  <a:lnTo>
                    <a:pt x="2032" y="805"/>
                  </a:lnTo>
                  <a:lnTo>
                    <a:pt x="2040" y="803"/>
                  </a:lnTo>
                  <a:lnTo>
                    <a:pt x="2047" y="801"/>
                  </a:lnTo>
                  <a:lnTo>
                    <a:pt x="2053" y="801"/>
                  </a:lnTo>
                  <a:lnTo>
                    <a:pt x="2061" y="801"/>
                  </a:lnTo>
                  <a:lnTo>
                    <a:pt x="2067" y="802"/>
                  </a:lnTo>
                  <a:lnTo>
                    <a:pt x="2075" y="803"/>
                  </a:lnTo>
                  <a:lnTo>
                    <a:pt x="2081" y="805"/>
                  </a:lnTo>
                  <a:lnTo>
                    <a:pt x="2087" y="808"/>
                  </a:lnTo>
                  <a:lnTo>
                    <a:pt x="2099" y="815"/>
                  </a:lnTo>
                  <a:lnTo>
                    <a:pt x="2111" y="824"/>
                  </a:lnTo>
                  <a:lnTo>
                    <a:pt x="2123" y="835"/>
                  </a:lnTo>
                  <a:lnTo>
                    <a:pt x="2134" y="847"/>
                  </a:lnTo>
                  <a:lnTo>
                    <a:pt x="2157" y="873"/>
                  </a:lnTo>
                  <a:lnTo>
                    <a:pt x="2180" y="900"/>
                  </a:lnTo>
                  <a:lnTo>
                    <a:pt x="2192" y="914"/>
                  </a:lnTo>
                  <a:lnTo>
                    <a:pt x="2204" y="925"/>
                  </a:lnTo>
                  <a:lnTo>
                    <a:pt x="2218" y="937"/>
                  </a:lnTo>
                  <a:lnTo>
                    <a:pt x="2232" y="947"/>
                  </a:lnTo>
                  <a:lnTo>
                    <a:pt x="2263" y="964"/>
                  </a:lnTo>
                  <a:lnTo>
                    <a:pt x="2299" y="984"/>
                  </a:lnTo>
                  <a:lnTo>
                    <a:pt x="2340" y="1006"/>
                  </a:lnTo>
                  <a:lnTo>
                    <a:pt x="2384" y="1028"/>
                  </a:lnTo>
                  <a:lnTo>
                    <a:pt x="2479" y="1077"/>
                  </a:lnTo>
                  <a:lnTo>
                    <a:pt x="2577" y="1125"/>
                  </a:lnTo>
                  <a:lnTo>
                    <a:pt x="2669" y="1170"/>
                  </a:lnTo>
                  <a:lnTo>
                    <a:pt x="2749" y="1207"/>
                  </a:lnTo>
                  <a:lnTo>
                    <a:pt x="2809" y="1234"/>
                  </a:lnTo>
                  <a:lnTo>
                    <a:pt x="2839" y="1247"/>
                  </a:lnTo>
                  <a:lnTo>
                    <a:pt x="2857" y="1248"/>
                  </a:lnTo>
                  <a:lnTo>
                    <a:pt x="2874" y="1249"/>
                  </a:lnTo>
                  <a:lnTo>
                    <a:pt x="2891" y="1247"/>
                  </a:lnTo>
                  <a:lnTo>
                    <a:pt x="2907" y="1244"/>
                  </a:lnTo>
                  <a:lnTo>
                    <a:pt x="2921" y="1241"/>
                  </a:lnTo>
                  <a:lnTo>
                    <a:pt x="2936" y="1236"/>
                  </a:lnTo>
                  <a:lnTo>
                    <a:pt x="2951" y="1231"/>
                  </a:lnTo>
                  <a:lnTo>
                    <a:pt x="2965" y="1224"/>
                  </a:lnTo>
                  <a:lnTo>
                    <a:pt x="2979" y="1217"/>
                  </a:lnTo>
                  <a:lnTo>
                    <a:pt x="2992" y="1209"/>
                  </a:lnTo>
                  <a:lnTo>
                    <a:pt x="3006" y="1201"/>
                  </a:lnTo>
                  <a:lnTo>
                    <a:pt x="3018" y="1191"/>
                  </a:lnTo>
                  <a:lnTo>
                    <a:pt x="3044" y="1172"/>
                  </a:lnTo>
                  <a:lnTo>
                    <a:pt x="3069" y="1152"/>
                  </a:lnTo>
                  <a:lnTo>
                    <a:pt x="3094" y="1132"/>
                  </a:lnTo>
                  <a:lnTo>
                    <a:pt x="3119" y="1111"/>
                  </a:lnTo>
                  <a:lnTo>
                    <a:pt x="3133" y="1102"/>
                  </a:lnTo>
                  <a:lnTo>
                    <a:pt x="3146" y="1093"/>
                  </a:lnTo>
                  <a:lnTo>
                    <a:pt x="3160" y="1084"/>
                  </a:lnTo>
                  <a:lnTo>
                    <a:pt x="3174" y="1076"/>
                  </a:lnTo>
                  <a:lnTo>
                    <a:pt x="3189" y="1069"/>
                  </a:lnTo>
                  <a:lnTo>
                    <a:pt x="3203" y="1061"/>
                  </a:lnTo>
                  <a:lnTo>
                    <a:pt x="3218" y="1055"/>
                  </a:lnTo>
                  <a:lnTo>
                    <a:pt x="3234" y="1051"/>
                  </a:lnTo>
                  <a:lnTo>
                    <a:pt x="3250" y="1047"/>
                  </a:lnTo>
                  <a:lnTo>
                    <a:pt x="3267" y="1043"/>
                  </a:lnTo>
                  <a:lnTo>
                    <a:pt x="3285" y="1041"/>
                  </a:lnTo>
                  <a:lnTo>
                    <a:pt x="3303" y="1040"/>
                  </a:lnTo>
                  <a:lnTo>
                    <a:pt x="3303" y="1040"/>
                  </a:lnTo>
                  <a:lnTo>
                    <a:pt x="3298" y="1052"/>
                  </a:lnTo>
                  <a:lnTo>
                    <a:pt x="3298" y="1052"/>
                  </a:lnTo>
                  <a:lnTo>
                    <a:pt x="3302" y="1043"/>
                  </a:lnTo>
                  <a:lnTo>
                    <a:pt x="3306" y="1034"/>
                  </a:lnTo>
                  <a:lnTo>
                    <a:pt x="3309" y="1023"/>
                  </a:lnTo>
                  <a:lnTo>
                    <a:pt x="3310" y="1011"/>
                  </a:lnTo>
                  <a:lnTo>
                    <a:pt x="3309" y="1002"/>
                  </a:lnTo>
                  <a:lnTo>
                    <a:pt x="3308" y="992"/>
                  </a:lnTo>
                  <a:lnTo>
                    <a:pt x="3306" y="984"/>
                  </a:lnTo>
                  <a:lnTo>
                    <a:pt x="3302" y="976"/>
                  </a:lnTo>
                  <a:lnTo>
                    <a:pt x="3295" y="961"/>
                  </a:lnTo>
                  <a:lnTo>
                    <a:pt x="3286" y="948"/>
                  </a:lnTo>
                  <a:lnTo>
                    <a:pt x="3278" y="935"/>
                  </a:lnTo>
                  <a:lnTo>
                    <a:pt x="3270" y="922"/>
                  </a:lnTo>
                  <a:lnTo>
                    <a:pt x="3267" y="915"/>
                  </a:lnTo>
                  <a:lnTo>
                    <a:pt x="3264" y="908"/>
                  </a:lnTo>
                  <a:lnTo>
                    <a:pt x="3263" y="901"/>
                  </a:lnTo>
                  <a:lnTo>
                    <a:pt x="3263" y="893"/>
                  </a:lnTo>
                  <a:lnTo>
                    <a:pt x="3263" y="886"/>
                  </a:lnTo>
                  <a:lnTo>
                    <a:pt x="3265" y="878"/>
                  </a:lnTo>
                  <a:lnTo>
                    <a:pt x="3267" y="872"/>
                  </a:lnTo>
                  <a:lnTo>
                    <a:pt x="3270" y="866"/>
                  </a:lnTo>
                  <a:lnTo>
                    <a:pt x="3278" y="855"/>
                  </a:lnTo>
                  <a:lnTo>
                    <a:pt x="3289" y="844"/>
                  </a:lnTo>
                  <a:lnTo>
                    <a:pt x="3299" y="834"/>
                  </a:lnTo>
                  <a:lnTo>
                    <a:pt x="3310" y="823"/>
                  </a:lnTo>
                  <a:lnTo>
                    <a:pt x="3315" y="817"/>
                  </a:lnTo>
                  <a:lnTo>
                    <a:pt x="3319" y="811"/>
                  </a:lnTo>
                  <a:lnTo>
                    <a:pt x="3324" y="805"/>
                  </a:lnTo>
                  <a:lnTo>
                    <a:pt x="3327" y="799"/>
                  </a:lnTo>
                  <a:lnTo>
                    <a:pt x="3322" y="788"/>
                  </a:lnTo>
                  <a:lnTo>
                    <a:pt x="3315" y="775"/>
                  </a:lnTo>
                  <a:lnTo>
                    <a:pt x="3309" y="763"/>
                  </a:lnTo>
                  <a:lnTo>
                    <a:pt x="3303" y="752"/>
                  </a:lnTo>
                  <a:lnTo>
                    <a:pt x="3298" y="744"/>
                  </a:lnTo>
                  <a:lnTo>
                    <a:pt x="3293" y="737"/>
                  </a:lnTo>
                  <a:lnTo>
                    <a:pt x="3286" y="730"/>
                  </a:lnTo>
                  <a:lnTo>
                    <a:pt x="3280" y="723"/>
                  </a:lnTo>
                  <a:lnTo>
                    <a:pt x="3265" y="710"/>
                  </a:lnTo>
                  <a:lnTo>
                    <a:pt x="3249" y="699"/>
                  </a:lnTo>
                  <a:lnTo>
                    <a:pt x="3232" y="687"/>
                  </a:lnTo>
                  <a:lnTo>
                    <a:pt x="3214" y="675"/>
                  </a:lnTo>
                  <a:lnTo>
                    <a:pt x="3195" y="665"/>
                  </a:lnTo>
                  <a:lnTo>
                    <a:pt x="3176" y="654"/>
                  </a:lnTo>
                  <a:lnTo>
                    <a:pt x="3157" y="643"/>
                  </a:lnTo>
                  <a:lnTo>
                    <a:pt x="3137" y="632"/>
                  </a:lnTo>
                  <a:lnTo>
                    <a:pt x="3118" y="621"/>
                  </a:lnTo>
                  <a:lnTo>
                    <a:pt x="3100" y="608"/>
                  </a:lnTo>
                  <a:lnTo>
                    <a:pt x="3083" y="595"/>
                  </a:lnTo>
                  <a:lnTo>
                    <a:pt x="3066" y="583"/>
                  </a:lnTo>
                  <a:lnTo>
                    <a:pt x="3052" y="568"/>
                  </a:lnTo>
                  <a:lnTo>
                    <a:pt x="3039" y="552"/>
                  </a:lnTo>
                  <a:lnTo>
                    <a:pt x="3034" y="551"/>
                  </a:lnTo>
                  <a:lnTo>
                    <a:pt x="3020" y="552"/>
                  </a:lnTo>
                  <a:lnTo>
                    <a:pt x="3010" y="553"/>
                  </a:lnTo>
                  <a:lnTo>
                    <a:pt x="2997" y="556"/>
                  </a:lnTo>
                  <a:lnTo>
                    <a:pt x="2981" y="561"/>
                  </a:lnTo>
                  <a:lnTo>
                    <a:pt x="2962" y="569"/>
                  </a:lnTo>
                  <a:lnTo>
                    <a:pt x="2957" y="573"/>
                  </a:lnTo>
                  <a:lnTo>
                    <a:pt x="2952" y="577"/>
                  </a:lnTo>
                  <a:lnTo>
                    <a:pt x="2950" y="583"/>
                  </a:lnTo>
                  <a:lnTo>
                    <a:pt x="2949" y="589"/>
                  </a:lnTo>
                  <a:lnTo>
                    <a:pt x="2949" y="595"/>
                  </a:lnTo>
                  <a:lnTo>
                    <a:pt x="2949" y="603"/>
                  </a:lnTo>
                  <a:lnTo>
                    <a:pt x="2951" y="610"/>
                  </a:lnTo>
                  <a:lnTo>
                    <a:pt x="2952" y="619"/>
                  </a:lnTo>
                  <a:lnTo>
                    <a:pt x="2957" y="635"/>
                  </a:lnTo>
                  <a:lnTo>
                    <a:pt x="2960" y="651"/>
                  </a:lnTo>
                  <a:lnTo>
                    <a:pt x="2961" y="659"/>
                  </a:lnTo>
                  <a:lnTo>
                    <a:pt x="2960" y="667"/>
                  </a:lnTo>
                  <a:lnTo>
                    <a:pt x="2959" y="674"/>
                  </a:lnTo>
                  <a:lnTo>
                    <a:pt x="2957" y="682"/>
                  </a:lnTo>
                  <a:lnTo>
                    <a:pt x="2959" y="698"/>
                  </a:lnTo>
                  <a:lnTo>
                    <a:pt x="2961" y="713"/>
                  </a:lnTo>
                  <a:lnTo>
                    <a:pt x="2962" y="726"/>
                  </a:lnTo>
                  <a:lnTo>
                    <a:pt x="2963" y="737"/>
                  </a:lnTo>
                  <a:lnTo>
                    <a:pt x="2962" y="748"/>
                  </a:lnTo>
                  <a:lnTo>
                    <a:pt x="2961" y="756"/>
                  </a:lnTo>
                  <a:lnTo>
                    <a:pt x="2960" y="763"/>
                  </a:lnTo>
                  <a:lnTo>
                    <a:pt x="2957" y="769"/>
                  </a:lnTo>
                  <a:lnTo>
                    <a:pt x="2954" y="773"/>
                  </a:lnTo>
                  <a:lnTo>
                    <a:pt x="2950" y="777"/>
                  </a:lnTo>
                  <a:lnTo>
                    <a:pt x="2947" y="780"/>
                  </a:lnTo>
                  <a:lnTo>
                    <a:pt x="2943" y="782"/>
                  </a:lnTo>
                  <a:lnTo>
                    <a:pt x="2937" y="783"/>
                  </a:lnTo>
                  <a:lnTo>
                    <a:pt x="2932" y="783"/>
                  </a:lnTo>
                  <a:lnTo>
                    <a:pt x="2927" y="783"/>
                  </a:lnTo>
                  <a:lnTo>
                    <a:pt x="2921" y="782"/>
                  </a:lnTo>
                  <a:lnTo>
                    <a:pt x="2898" y="774"/>
                  </a:lnTo>
                  <a:lnTo>
                    <a:pt x="2875" y="768"/>
                  </a:lnTo>
                  <a:lnTo>
                    <a:pt x="2863" y="766"/>
                  </a:lnTo>
                  <a:lnTo>
                    <a:pt x="2853" y="766"/>
                  </a:lnTo>
                  <a:lnTo>
                    <a:pt x="2849" y="767"/>
                  </a:lnTo>
                  <a:lnTo>
                    <a:pt x="2845" y="769"/>
                  </a:lnTo>
                  <a:lnTo>
                    <a:pt x="2842" y="772"/>
                  </a:lnTo>
                  <a:lnTo>
                    <a:pt x="2839" y="775"/>
                  </a:lnTo>
                  <a:lnTo>
                    <a:pt x="2841" y="783"/>
                  </a:lnTo>
                  <a:lnTo>
                    <a:pt x="2842" y="791"/>
                  </a:lnTo>
                  <a:lnTo>
                    <a:pt x="2842" y="799"/>
                  </a:lnTo>
                  <a:lnTo>
                    <a:pt x="2842" y="805"/>
                  </a:lnTo>
                  <a:lnTo>
                    <a:pt x="2841" y="813"/>
                  </a:lnTo>
                  <a:lnTo>
                    <a:pt x="2840" y="819"/>
                  </a:lnTo>
                  <a:lnTo>
                    <a:pt x="2837" y="826"/>
                  </a:lnTo>
                  <a:lnTo>
                    <a:pt x="2835" y="833"/>
                  </a:lnTo>
                  <a:lnTo>
                    <a:pt x="2829" y="843"/>
                  </a:lnTo>
                  <a:lnTo>
                    <a:pt x="2821" y="854"/>
                  </a:lnTo>
                  <a:lnTo>
                    <a:pt x="2813" y="861"/>
                  </a:lnTo>
                  <a:lnTo>
                    <a:pt x="2804" y="868"/>
                  </a:lnTo>
                  <a:lnTo>
                    <a:pt x="2800" y="870"/>
                  </a:lnTo>
                  <a:lnTo>
                    <a:pt x="2796" y="871"/>
                  </a:lnTo>
                  <a:lnTo>
                    <a:pt x="2792" y="872"/>
                  </a:lnTo>
                  <a:lnTo>
                    <a:pt x="2787" y="872"/>
                  </a:lnTo>
                  <a:lnTo>
                    <a:pt x="2783" y="871"/>
                  </a:lnTo>
                  <a:lnTo>
                    <a:pt x="2779" y="870"/>
                  </a:lnTo>
                  <a:lnTo>
                    <a:pt x="2776" y="867"/>
                  </a:lnTo>
                  <a:lnTo>
                    <a:pt x="2773" y="864"/>
                  </a:lnTo>
                  <a:lnTo>
                    <a:pt x="2769" y="860"/>
                  </a:lnTo>
                  <a:lnTo>
                    <a:pt x="2766" y="855"/>
                  </a:lnTo>
                  <a:lnTo>
                    <a:pt x="2764" y="850"/>
                  </a:lnTo>
                  <a:lnTo>
                    <a:pt x="2763" y="842"/>
                  </a:lnTo>
                  <a:lnTo>
                    <a:pt x="2762" y="835"/>
                  </a:lnTo>
                  <a:lnTo>
                    <a:pt x="2761" y="826"/>
                  </a:lnTo>
                  <a:lnTo>
                    <a:pt x="2761" y="816"/>
                  </a:lnTo>
                  <a:lnTo>
                    <a:pt x="2762" y="805"/>
                  </a:lnTo>
                  <a:lnTo>
                    <a:pt x="2762" y="800"/>
                  </a:lnTo>
                  <a:lnTo>
                    <a:pt x="2763" y="794"/>
                  </a:lnTo>
                  <a:lnTo>
                    <a:pt x="2764" y="790"/>
                  </a:lnTo>
                  <a:lnTo>
                    <a:pt x="2766" y="786"/>
                  </a:lnTo>
                  <a:lnTo>
                    <a:pt x="2771" y="778"/>
                  </a:lnTo>
                  <a:lnTo>
                    <a:pt x="2778" y="771"/>
                  </a:lnTo>
                  <a:lnTo>
                    <a:pt x="2793" y="759"/>
                  </a:lnTo>
                  <a:lnTo>
                    <a:pt x="2809" y="749"/>
                  </a:lnTo>
                  <a:lnTo>
                    <a:pt x="2815" y="742"/>
                  </a:lnTo>
                  <a:lnTo>
                    <a:pt x="2821" y="736"/>
                  </a:lnTo>
                  <a:lnTo>
                    <a:pt x="2826" y="728"/>
                  </a:lnTo>
                  <a:lnTo>
                    <a:pt x="2829" y="720"/>
                  </a:lnTo>
                  <a:lnTo>
                    <a:pt x="2830" y="715"/>
                  </a:lnTo>
                  <a:lnTo>
                    <a:pt x="2830" y="709"/>
                  </a:lnTo>
                  <a:lnTo>
                    <a:pt x="2829" y="704"/>
                  </a:lnTo>
                  <a:lnTo>
                    <a:pt x="2828" y="699"/>
                  </a:lnTo>
                  <a:lnTo>
                    <a:pt x="2826" y="692"/>
                  </a:lnTo>
                  <a:lnTo>
                    <a:pt x="2823" y="685"/>
                  </a:lnTo>
                  <a:lnTo>
                    <a:pt x="2819" y="677"/>
                  </a:lnTo>
                  <a:lnTo>
                    <a:pt x="2815" y="670"/>
                  </a:lnTo>
                  <a:lnTo>
                    <a:pt x="2783" y="677"/>
                  </a:lnTo>
                  <a:lnTo>
                    <a:pt x="2756" y="685"/>
                  </a:lnTo>
                  <a:lnTo>
                    <a:pt x="2730" y="690"/>
                  </a:lnTo>
                  <a:lnTo>
                    <a:pt x="2707" y="694"/>
                  </a:lnTo>
                  <a:lnTo>
                    <a:pt x="2685" y="698"/>
                  </a:lnTo>
                  <a:lnTo>
                    <a:pt x="2666" y="699"/>
                  </a:lnTo>
                  <a:lnTo>
                    <a:pt x="2648" y="699"/>
                  </a:lnTo>
                  <a:lnTo>
                    <a:pt x="2632" y="697"/>
                  </a:lnTo>
                  <a:lnTo>
                    <a:pt x="2616" y="693"/>
                  </a:lnTo>
                  <a:lnTo>
                    <a:pt x="2600" y="688"/>
                  </a:lnTo>
                  <a:lnTo>
                    <a:pt x="2584" y="682"/>
                  </a:lnTo>
                  <a:lnTo>
                    <a:pt x="2569" y="673"/>
                  </a:lnTo>
                  <a:lnTo>
                    <a:pt x="2552" y="664"/>
                  </a:lnTo>
                  <a:lnTo>
                    <a:pt x="2535" y="652"/>
                  </a:lnTo>
                  <a:lnTo>
                    <a:pt x="2517" y="638"/>
                  </a:lnTo>
                  <a:lnTo>
                    <a:pt x="2497" y="622"/>
                  </a:lnTo>
                  <a:lnTo>
                    <a:pt x="2475" y="639"/>
                  </a:lnTo>
                  <a:lnTo>
                    <a:pt x="2456" y="652"/>
                  </a:lnTo>
                  <a:lnTo>
                    <a:pt x="2440" y="663"/>
                  </a:lnTo>
                  <a:lnTo>
                    <a:pt x="2426" y="669"/>
                  </a:lnTo>
                  <a:lnTo>
                    <a:pt x="2415" y="673"/>
                  </a:lnTo>
                  <a:lnTo>
                    <a:pt x="2407" y="675"/>
                  </a:lnTo>
                  <a:lnTo>
                    <a:pt x="2399" y="675"/>
                  </a:lnTo>
                  <a:lnTo>
                    <a:pt x="2394" y="673"/>
                  </a:lnTo>
                  <a:lnTo>
                    <a:pt x="2390" y="670"/>
                  </a:lnTo>
                  <a:lnTo>
                    <a:pt x="2385" y="666"/>
                  </a:lnTo>
                  <a:lnTo>
                    <a:pt x="2382" y="661"/>
                  </a:lnTo>
                  <a:lnTo>
                    <a:pt x="2379" y="656"/>
                  </a:lnTo>
                  <a:lnTo>
                    <a:pt x="2376" y="651"/>
                  </a:lnTo>
                  <a:lnTo>
                    <a:pt x="2373" y="647"/>
                  </a:lnTo>
                  <a:lnTo>
                    <a:pt x="2367" y="643"/>
                  </a:lnTo>
                  <a:lnTo>
                    <a:pt x="2362" y="640"/>
                  </a:lnTo>
                  <a:lnTo>
                    <a:pt x="2329" y="628"/>
                  </a:lnTo>
                  <a:lnTo>
                    <a:pt x="2301" y="618"/>
                  </a:lnTo>
                  <a:lnTo>
                    <a:pt x="2291" y="613"/>
                  </a:lnTo>
                  <a:lnTo>
                    <a:pt x="2281" y="607"/>
                  </a:lnTo>
                  <a:lnTo>
                    <a:pt x="2275" y="602"/>
                  </a:lnTo>
                  <a:lnTo>
                    <a:pt x="2269" y="598"/>
                  </a:lnTo>
                  <a:lnTo>
                    <a:pt x="2268" y="594"/>
                  </a:lnTo>
                  <a:lnTo>
                    <a:pt x="2267" y="592"/>
                  </a:lnTo>
                  <a:lnTo>
                    <a:pt x="2267" y="590"/>
                  </a:lnTo>
                  <a:lnTo>
                    <a:pt x="2267" y="588"/>
                  </a:lnTo>
                  <a:lnTo>
                    <a:pt x="2268" y="585"/>
                  </a:lnTo>
                  <a:lnTo>
                    <a:pt x="2270" y="583"/>
                  </a:lnTo>
                  <a:lnTo>
                    <a:pt x="2273" y="581"/>
                  </a:lnTo>
                  <a:lnTo>
                    <a:pt x="2276" y="578"/>
                  </a:lnTo>
                  <a:lnTo>
                    <a:pt x="2285" y="574"/>
                  </a:lnTo>
                  <a:lnTo>
                    <a:pt x="2297" y="571"/>
                  </a:lnTo>
                  <a:lnTo>
                    <a:pt x="2313" y="567"/>
                  </a:lnTo>
                  <a:lnTo>
                    <a:pt x="2332" y="564"/>
                  </a:lnTo>
                  <a:lnTo>
                    <a:pt x="2332" y="557"/>
                  </a:lnTo>
                  <a:lnTo>
                    <a:pt x="2332" y="552"/>
                  </a:lnTo>
                  <a:lnTo>
                    <a:pt x="2335" y="547"/>
                  </a:lnTo>
                  <a:lnTo>
                    <a:pt x="2338" y="541"/>
                  </a:lnTo>
                  <a:lnTo>
                    <a:pt x="2343" y="536"/>
                  </a:lnTo>
                  <a:lnTo>
                    <a:pt x="2348" y="532"/>
                  </a:lnTo>
                  <a:lnTo>
                    <a:pt x="2353" y="527"/>
                  </a:lnTo>
                  <a:lnTo>
                    <a:pt x="2360" y="523"/>
                  </a:lnTo>
                  <a:lnTo>
                    <a:pt x="2375" y="515"/>
                  </a:lnTo>
                  <a:lnTo>
                    <a:pt x="2390" y="508"/>
                  </a:lnTo>
                  <a:lnTo>
                    <a:pt x="2404" y="502"/>
                  </a:lnTo>
                  <a:lnTo>
                    <a:pt x="2419" y="495"/>
                  </a:lnTo>
                  <a:lnTo>
                    <a:pt x="2431" y="490"/>
                  </a:lnTo>
                  <a:lnTo>
                    <a:pt x="2440" y="486"/>
                  </a:lnTo>
                  <a:lnTo>
                    <a:pt x="2443" y="484"/>
                  </a:lnTo>
                  <a:lnTo>
                    <a:pt x="2445" y="482"/>
                  </a:lnTo>
                  <a:lnTo>
                    <a:pt x="2446" y="480"/>
                  </a:lnTo>
                  <a:lnTo>
                    <a:pt x="2445" y="477"/>
                  </a:lnTo>
                  <a:lnTo>
                    <a:pt x="2443" y="475"/>
                  </a:lnTo>
                  <a:lnTo>
                    <a:pt x="2438" y="473"/>
                  </a:lnTo>
                  <a:lnTo>
                    <a:pt x="2433" y="472"/>
                  </a:lnTo>
                  <a:lnTo>
                    <a:pt x="2425" y="470"/>
                  </a:lnTo>
                  <a:lnTo>
                    <a:pt x="2403" y="467"/>
                  </a:lnTo>
                  <a:lnTo>
                    <a:pt x="2374" y="464"/>
                  </a:lnTo>
                  <a:lnTo>
                    <a:pt x="2348" y="464"/>
                  </a:lnTo>
                  <a:lnTo>
                    <a:pt x="2324" y="464"/>
                  </a:lnTo>
                  <a:lnTo>
                    <a:pt x="2301" y="464"/>
                  </a:lnTo>
                  <a:lnTo>
                    <a:pt x="2279" y="464"/>
                  </a:lnTo>
                  <a:lnTo>
                    <a:pt x="2275" y="474"/>
                  </a:lnTo>
                  <a:lnTo>
                    <a:pt x="2269" y="485"/>
                  </a:lnTo>
                  <a:lnTo>
                    <a:pt x="2264" y="495"/>
                  </a:lnTo>
                  <a:lnTo>
                    <a:pt x="2259" y="505"/>
                  </a:lnTo>
                  <a:lnTo>
                    <a:pt x="2252" y="514"/>
                  </a:lnTo>
                  <a:lnTo>
                    <a:pt x="2246" y="520"/>
                  </a:lnTo>
                  <a:lnTo>
                    <a:pt x="2240" y="526"/>
                  </a:lnTo>
                  <a:lnTo>
                    <a:pt x="2233" y="530"/>
                  </a:lnTo>
                  <a:lnTo>
                    <a:pt x="2230" y="531"/>
                  </a:lnTo>
                  <a:lnTo>
                    <a:pt x="2227" y="532"/>
                  </a:lnTo>
                  <a:lnTo>
                    <a:pt x="2224" y="532"/>
                  </a:lnTo>
                  <a:lnTo>
                    <a:pt x="2219" y="531"/>
                  </a:lnTo>
                  <a:lnTo>
                    <a:pt x="2216" y="530"/>
                  </a:lnTo>
                  <a:lnTo>
                    <a:pt x="2213" y="527"/>
                  </a:lnTo>
                  <a:lnTo>
                    <a:pt x="2210" y="524"/>
                  </a:lnTo>
                  <a:lnTo>
                    <a:pt x="2207" y="521"/>
                  </a:lnTo>
                  <a:lnTo>
                    <a:pt x="2199" y="513"/>
                  </a:lnTo>
                  <a:lnTo>
                    <a:pt x="2193" y="500"/>
                  </a:lnTo>
                  <a:lnTo>
                    <a:pt x="2185" y="484"/>
                  </a:lnTo>
                  <a:lnTo>
                    <a:pt x="2179" y="464"/>
                  </a:lnTo>
                  <a:lnTo>
                    <a:pt x="2163" y="466"/>
                  </a:lnTo>
                  <a:lnTo>
                    <a:pt x="2142" y="468"/>
                  </a:lnTo>
                  <a:lnTo>
                    <a:pt x="2118" y="470"/>
                  </a:lnTo>
                  <a:lnTo>
                    <a:pt x="2092" y="471"/>
                  </a:lnTo>
                  <a:lnTo>
                    <a:pt x="2065" y="473"/>
                  </a:lnTo>
                  <a:lnTo>
                    <a:pt x="2040" y="474"/>
                  </a:lnTo>
                  <a:lnTo>
                    <a:pt x="2016" y="475"/>
                  </a:lnTo>
                  <a:lnTo>
                    <a:pt x="1996" y="475"/>
                  </a:lnTo>
                  <a:lnTo>
                    <a:pt x="1966" y="474"/>
                  </a:lnTo>
                  <a:lnTo>
                    <a:pt x="1937" y="472"/>
                  </a:lnTo>
                  <a:lnTo>
                    <a:pt x="1912" y="469"/>
                  </a:lnTo>
                  <a:lnTo>
                    <a:pt x="1888" y="466"/>
                  </a:lnTo>
                  <a:lnTo>
                    <a:pt x="1867" y="464"/>
                  </a:lnTo>
                  <a:lnTo>
                    <a:pt x="1846" y="460"/>
                  </a:lnTo>
                  <a:lnTo>
                    <a:pt x="1827" y="459"/>
                  </a:lnTo>
                  <a:lnTo>
                    <a:pt x="1808" y="460"/>
                  </a:lnTo>
                  <a:lnTo>
                    <a:pt x="1798" y="461"/>
                  </a:lnTo>
                  <a:lnTo>
                    <a:pt x="1790" y="464"/>
                  </a:lnTo>
                  <a:lnTo>
                    <a:pt x="1780" y="466"/>
                  </a:lnTo>
                  <a:lnTo>
                    <a:pt x="1770" y="469"/>
                  </a:lnTo>
                  <a:lnTo>
                    <a:pt x="1761" y="473"/>
                  </a:lnTo>
                  <a:lnTo>
                    <a:pt x="1751" y="477"/>
                  </a:lnTo>
                  <a:lnTo>
                    <a:pt x="1742" y="484"/>
                  </a:lnTo>
                  <a:lnTo>
                    <a:pt x="1731" y="490"/>
                  </a:lnTo>
                  <a:lnTo>
                    <a:pt x="1720" y="498"/>
                  </a:lnTo>
                  <a:lnTo>
                    <a:pt x="1710" y="507"/>
                  </a:lnTo>
                  <a:lnTo>
                    <a:pt x="1699" y="517"/>
                  </a:lnTo>
                  <a:lnTo>
                    <a:pt x="1687" y="528"/>
                  </a:lnTo>
                  <a:lnTo>
                    <a:pt x="1663" y="555"/>
                  </a:lnTo>
                  <a:lnTo>
                    <a:pt x="1637" y="587"/>
                  </a:lnTo>
                  <a:lnTo>
                    <a:pt x="1631" y="593"/>
                  </a:lnTo>
                  <a:lnTo>
                    <a:pt x="1626" y="598"/>
                  </a:lnTo>
                  <a:lnTo>
                    <a:pt x="1619" y="599"/>
                  </a:lnTo>
                  <a:lnTo>
                    <a:pt x="1613" y="599"/>
                  </a:lnTo>
                  <a:lnTo>
                    <a:pt x="1607" y="597"/>
                  </a:lnTo>
                  <a:lnTo>
                    <a:pt x="1599" y="592"/>
                  </a:lnTo>
                  <a:lnTo>
                    <a:pt x="1593" y="587"/>
                  </a:lnTo>
                  <a:lnTo>
                    <a:pt x="1585" y="581"/>
                  </a:lnTo>
                  <a:lnTo>
                    <a:pt x="1570" y="567"/>
                  </a:lnTo>
                  <a:lnTo>
                    <a:pt x="1555" y="551"/>
                  </a:lnTo>
                  <a:lnTo>
                    <a:pt x="1541" y="535"/>
                  </a:lnTo>
                  <a:lnTo>
                    <a:pt x="1525" y="522"/>
                  </a:lnTo>
                  <a:lnTo>
                    <a:pt x="1528" y="507"/>
                  </a:lnTo>
                  <a:lnTo>
                    <a:pt x="1529" y="493"/>
                  </a:lnTo>
                  <a:lnTo>
                    <a:pt x="1530" y="478"/>
                  </a:lnTo>
                  <a:lnTo>
                    <a:pt x="1529" y="464"/>
                  </a:lnTo>
                  <a:lnTo>
                    <a:pt x="1528" y="449"/>
                  </a:lnTo>
                  <a:lnTo>
                    <a:pt x="1526" y="435"/>
                  </a:lnTo>
                  <a:lnTo>
                    <a:pt x="1523" y="421"/>
                  </a:lnTo>
                  <a:lnTo>
                    <a:pt x="1520" y="408"/>
                  </a:lnTo>
                  <a:lnTo>
                    <a:pt x="1514" y="385"/>
                  </a:lnTo>
                  <a:lnTo>
                    <a:pt x="1508" y="368"/>
                  </a:lnTo>
                  <a:lnTo>
                    <a:pt x="1503" y="356"/>
                  </a:lnTo>
                  <a:lnTo>
                    <a:pt x="1501" y="352"/>
                  </a:lnTo>
                  <a:lnTo>
                    <a:pt x="1510" y="349"/>
                  </a:lnTo>
                  <a:lnTo>
                    <a:pt x="1516" y="344"/>
                  </a:lnTo>
                  <a:lnTo>
                    <a:pt x="1523" y="340"/>
                  </a:lnTo>
                  <a:lnTo>
                    <a:pt x="1528" y="336"/>
                  </a:lnTo>
                  <a:lnTo>
                    <a:pt x="1533" y="331"/>
                  </a:lnTo>
                  <a:lnTo>
                    <a:pt x="1538" y="325"/>
                  </a:lnTo>
                  <a:lnTo>
                    <a:pt x="1544" y="321"/>
                  </a:lnTo>
                  <a:lnTo>
                    <a:pt x="1551" y="317"/>
                  </a:lnTo>
                  <a:lnTo>
                    <a:pt x="1559" y="314"/>
                  </a:lnTo>
                  <a:lnTo>
                    <a:pt x="1569" y="311"/>
                  </a:lnTo>
                  <a:lnTo>
                    <a:pt x="1581" y="311"/>
                  </a:lnTo>
                  <a:lnTo>
                    <a:pt x="1595" y="313"/>
                  </a:lnTo>
                  <a:lnTo>
                    <a:pt x="1612" y="316"/>
                  </a:lnTo>
                  <a:lnTo>
                    <a:pt x="1632" y="321"/>
                  </a:lnTo>
                  <a:lnTo>
                    <a:pt x="1657" y="328"/>
                  </a:lnTo>
                  <a:lnTo>
                    <a:pt x="1684" y="340"/>
                  </a:lnTo>
                  <a:lnTo>
                    <a:pt x="1692" y="342"/>
                  </a:lnTo>
                  <a:lnTo>
                    <a:pt x="1699" y="343"/>
                  </a:lnTo>
                  <a:lnTo>
                    <a:pt x="1707" y="343"/>
                  </a:lnTo>
                  <a:lnTo>
                    <a:pt x="1712" y="342"/>
                  </a:lnTo>
                  <a:lnTo>
                    <a:pt x="1718" y="340"/>
                  </a:lnTo>
                  <a:lnTo>
                    <a:pt x="1723" y="337"/>
                  </a:lnTo>
                  <a:lnTo>
                    <a:pt x="1727" y="334"/>
                  </a:lnTo>
                  <a:lnTo>
                    <a:pt x="1731" y="330"/>
                  </a:lnTo>
                  <a:lnTo>
                    <a:pt x="1734" y="324"/>
                  </a:lnTo>
                  <a:lnTo>
                    <a:pt x="1737" y="318"/>
                  </a:lnTo>
                  <a:lnTo>
                    <a:pt x="1741" y="311"/>
                  </a:lnTo>
                  <a:lnTo>
                    <a:pt x="1743" y="305"/>
                  </a:lnTo>
                  <a:lnTo>
                    <a:pt x="1745" y="289"/>
                  </a:lnTo>
                  <a:lnTo>
                    <a:pt x="1747" y="273"/>
                  </a:lnTo>
                  <a:lnTo>
                    <a:pt x="1747" y="255"/>
                  </a:lnTo>
                  <a:lnTo>
                    <a:pt x="1746" y="236"/>
                  </a:lnTo>
                  <a:lnTo>
                    <a:pt x="1744" y="218"/>
                  </a:lnTo>
                  <a:lnTo>
                    <a:pt x="1742" y="200"/>
                  </a:lnTo>
                  <a:lnTo>
                    <a:pt x="1737" y="183"/>
                  </a:lnTo>
                  <a:lnTo>
                    <a:pt x="1734" y="166"/>
                  </a:lnTo>
                  <a:lnTo>
                    <a:pt x="1730" y="152"/>
                  </a:lnTo>
                  <a:lnTo>
                    <a:pt x="1726" y="139"/>
                  </a:lnTo>
                  <a:lnTo>
                    <a:pt x="1711" y="130"/>
                  </a:lnTo>
                  <a:lnTo>
                    <a:pt x="1697" y="119"/>
                  </a:lnTo>
                  <a:lnTo>
                    <a:pt x="1684" y="106"/>
                  </a:lnTo>
                  <a:lnTo>
                    <a:pt x="1671" y="92"/>
                  </a:lnTo>
                  <a:lnTo>
                    <a:pt x="1647" y="66"/>
                  </a:lnTo>
                  <a:lnTo>
                    <a:pt x="1626" y="39"/>
                  </a:lnTo>
                  <a:lnTo>
                    <a:pt x="1609" y="18"/>
                  </a:lnTo>
                  <a:lnTo>
                    <a:pt x="1595" y="4"/>
                  </a:lnTo>
                  <a:lnTo>
                    <a:pt x="1593" y="2"/>
                  </a:lnTo>
                  <a:lnTo>
                    <a:pt x="1591" y="1"/>
                  </a:lnTo>
                  <a:lnTo>
                    <a:pt x="1588" y="0"/>
                  </a:lnTo>
                  <a:lnTo>
                    <a:pt x="1587" y="0"/>
                  </a:lnTo>
                  <a:lnTo>
                    <a:pt x="1585" y="1"/>
                  </a:lnTo>
                  <a:lnTo>
                    <a:pt x="1585" y="3"/>
                  </a:lnTo>
                  <a:lnTo>
                    <a:pt x="1584" y="6"/>
                  </a:lnTo>
                  <a:lnTo>
                    <a:pt x="1584" y="10"/>
                  </a:lnTo>
                  <a:lnTo>
                    <a:pt x="1583" y="27"/>
                  </a:lnTo>
                  <a:lnTo>
                    <a:pt x="1584" y="43"/>
                  </a:lnTo>
                  <a:lnTo>
                    <a:pt x="1585" y="58"/>
                  </a:lnTo>
                  <a:lnTo>
                    <a:pt x="1586" y="71"/>
                  </a:lnTo>
                  <a:lnTo>
                    <a:pt x="1587" y="84"/>
                  </a:lnTo>
                  <a:lnTo>
                    <a:pt x="1587" y="94"/>
                  </a:lnTo>
                  <a:lnTo>
                    <a:pt x="1586" y="106"/>
                  </a:lnTo>
                  <a:lnTo>
                    <a:pt x="1583" y="117"/>
                  </a:lnTo>
                  <a:lnTo>
                    <a:pt x="1579" y="127"/>
                  </a:lnTo>
                  <a:lnTo>
                    <a:pt x="1571" y="139"/>
                  </a:lnTo>
                  <a:lnTo>
                    <a:pt x="1562" y="151"/>
                  </a:lnTo>
                  <a:lnTo>
                    <a:pt x="1548" y="164"/>
                  </a:lnTo>
                  <a:lnTo>
                    <a:pt x="1531" y="177"/>
                  </a:lnTo>
                  <a:lnTo>
                    <a:pt x="1511" y="192"/>
                  </a:lnTo>
                  <a:lnTo>
                    <a:pt x="1485" y="209"/>
                  </a:lnTo>
                  <a:lnTo>
                    <a:pt x="1454" y="227"/>
                  </a:lnTo>
                  <a:lnTo>
                    <a:pt x="1440" y="237"/>
                  </a:lnTo>
                  <a:lnTo>
                    <a:pt x="1427" y="247"/>
                  </a:lnTo>
                  <a:lnTo>
                    <a:pt x="1416" y="255"/>
                  </a:lnTo>
                  <a:lnTo>
                    <a:pt x="1409" y="264"/>
                  </a:lnTo>
                  <a:lnTo>
                    <a:pt x="1401" y="272"/>
                  </a:lnTo>
                  <a:lnTo>
                    <a:pt x="1397" y="280"/>
                  </a:lnTo>
                  <a:lnTo>
                    <a:pt x="1393" y="286"/>
                  </a:lnTo>
                  <a:lnTo>
                    <a:pt x="1392" y="293"/>
                  </a:lnTo>
                  <a:lnTo>
                    <a:pt x="1391" y="300"/>
                  </a:lnTo>
                  <a:lnTo>
                    <a:pt x="1391" y="306"/>
                  </a:lnTo>
                  <a:lnTo>
                    <a:pt x="1392" y="313"/>
                  </a:lnTo>
                  <a:lnTo>
                    <a:pt x="1394" y="319"/>
                  </a:lnTo>
                  <a:lnTo>
                    <a:pt x="1400" y="331"/>
                  </a:lnTo>
                  <a:lnTo>
                    <a:pt x="1408" y="342"/>
                  </a:lnTo>
                  <a:lnTo>
                    <a:pt x="1415" y="353"/>
                  </a:lnTo>
                  <a:lnTo>
                    <a:pt x="1421" y="365"/>
                  </a:lnTo>
                  <a:lnTo>
                    <a:pt x="1425" y="371"/>
                  </a:lnTo>
                  <a:lnTo>
                    <a:pt x="1427" y="376"/>
                  </a:lnTo>
                  <a:lnTo>
                    <a:pt x="1428" y="383"/>
                  </a:lnTo>
                  <a:lnTo>
                    <a:pt x="1428" y="389"/>
                  </a:lnTo>
                  <a:lnTo>
                    <a:pt x="1427" y="395"/>
                  </a:lnTo>
                  <a:lnTo>
                    <a:pt x="1425" y="403"/>
                  </a:lnTo>
                  <a:lnTo>
                    <a:pt x="1421" y="410"/>
                  </a:lnTo>
                  <a:lnTo>
                    <a:pt x="1416" y="418"/>
                  </a:lnTo>
                  <a:lnTo>
                    <a:pt x="1410" y="425"/>
                  </a:lnTo>
                  <a:lnTo>
                    <a:pt x="1401" y="434"/>
                  </a:lnTo>
                  <a:lnTo>
                    <a:pt x="1391" y="442"/>
                  </a:lnTo>
                  <a:lnTo>
                    <a:pt x="1378" y="452"/>
                  </a:lnTo>
                  <a:lnTo>
                    <a:pt x="1375" y="453"/>
                  </a:lnTo>
                  <a:lnTo>
                    <a:pt x="1364" y="452"/>
                  </a:lnTo>
                  <a:lnTo>
                    <a:pt x="1355" y="454"/>
                  </a:lnTo>
                  <a:lnTo>
                    <a:pt x="1346" y="457"/>
                  </a:lnTo>
                  <a:lnTo>
                    <a:pt x="1340" y="460"/>
                  </a:lnTo>
                  <a:lnTo>
                    <a:pt x="1333" y="465"/>
                  </a:lnTo>
                  <a:lnTo>
                    <a:pt x="1327" y="469"/>
                  </a:lnTo>
                  <a:lnTo>
                    <a:pt x="1319" y="475"/>
                  </a:lnTo>
                  <a:lnTo>
                    <a:pt x="1308" y="490"/>
                  </a:lnTo>
                  <a:lnTo>
                    <a:pt x="1294" y="510"/>
                  </a:lnTo>
                  <a:lnTo>
                    <a:pt x="1278" y="535"/>
                  </a:lnTo>
                  <a:lnTo>
                    <a:pt x="1260" y="564"/>
                  </a:lnTo>
                  <a:lnTo>
                    <a:pt x="1261" y="555"/>
                  </a:lnTo>
                  <a:lnTo>
                    <a:pt x="1261" y="548"/>
                  </a:lnTo>
                  <a:lnTo>
                    <a:pt x="1260" y="540"/>
                  </a:lnTo>
                  <a:lnTo>
                    <a:pt x="1259" y="534"/>
                  </a:lnTo>
                  <a:lnTo>
                    <a:pt x="1255" y="528"/>
                  </a:lnTo>
                  <a:lnTo>
                    <a:pt x="1252" y="524"/>
                  </a:lnTo>
                  <a:lnTo>
                    <a:pt x="1249" y="519"/>
                  </a:lnTo>
                  <a:lnTo>
                    <a:pt x="1245" y="516"/>
                  </a:lnTo>
                  <a:lnTo>
                    <a:pt x="1235" y="509"/>
                  </a:lnTo>
                  <a:lnTo>
                    <a:pt x="1225" y="504"/>
                  </a:lnTo>
                  <a:lnTo>
                    <a:pt x="1215" y="500"/>
                  </a:lnTo>
                  <a:lnTo>
                    <a:pt x="1205" y="498"/>
                  </a:lnTo>
                  <a:lnTo>
                    <a:pt x="1198" y="494"/>
                  </a:lnTo>
                  <a:lnTo>
                    <a:pt x="1194" y="492"/>
                  </a:lnTo>
                  <a:lnTo>
                    <a:pt x="1193" y="490"/>
                  </a:lnTo>
                  <a:lnTo>
                    <a:pt x="1193" y="489"/>
                  </a:lnTo>
                  <a:lnTo>
                    <a:pt x="1194" y="487"/>
                  </a:lnTo>
                  <a:lnTo>
                    <a:pt x="1196" y="486"/>
                  </a:lnTo>
                  <a:lnTo>
                    <a:pt x="1203" y="481"/>
                  </a:lnTo>
                  <a:lnTo>
                    <a:pt x="1217" y="475"/>
                  </a:lnTo>
                  <a:lnTo>
                    <a:pt x="1238" y="468"/>
                  </a:lnTo>
                  <a:lnTo>
                    <a:pt x="1266" y="457"/>
                  </a:lnTo>
                  <a:lnTo>
                    <a:pt x="1257" y="437"/>
                  </a:lnTo>
                  <a:lnTo>
                    <a:pt x="1245" y="417"/>
                  </a:lnTo>
                  <a:lnTo>
                    <a:pt x="1233" y="398"/>
                  </a:lnTo>
                  <a:lnTo>
                    <a:pt x="1220" y="380"/>
                  </a:lnTo>
                  <a:lnTo>
                    <a:pt x="1214" y="371"/>
                  </a:lnTo>
                  <a:lnTo>
                    <a:pt x="1207" y="365"/>
                  </a:lnTo>
                  <a:lnTo>
                    <a:pt x="1200" y="358"/>
                  </a:lnTo>
                  <a:lnTo>
                    <a:pt x="1193" y="353"/>
                  </a:lnTo>
                  <a:lnTo>
                    <a:pt x="1186" y="349"/>
                  </a:lnTo>
                  <a:lnTo>
                    <a:pt x="1179" y="347"/>
                  </a:lnTo>
                  <a:lnTo>
                    <a:pt x="1172" y="345"/>
                  </a:lnTo>
                  <a:lnTo>
                    <a:pt x="1166" y="345"/>
                  </a:lnTo>
                  <a:lnTo>
                    <a:pt x="1154" y="352"/>
                  </a:lnTo>
                  <a:lnTo>
                    <a:pt x="1144" y="358"/>
                  </a:lnTo>
                  <a:lnTo>
                    <a:pt x="1133" y="364"/>
                  </a:lnTo>
                  <a:lnTo>
                    <a:pt x="1122" y="368"/>
                  </a:lnTo>
                  <a:lnTo>
                    <a:pt x="1113" y="371"/>
                  </a:lnTo>
                  <a:lnTo>
                    <a:pt x="1102" y="374"/>
                  </a:lnTo>
                  <a:lnTo>
                    <a:pt x="1092" y="377"/>
                  </a:lnTo>
                  <a:lnTo>
                    <a:pt x="1082" y="378"/>
                  </a:lnTo>
                  <a:lnTo>
                    <a:pt x="1063" y="381"/>
                  </a:lnTo>
                  <a:lnTo>
                    <a:pt x="1044" y="381"/>
                  </a:lnTo>
                  <a:lnTo>
                    <a:pt x="1026" y="380"/>
                  </a:lnTo>
                  <a:lnTo>
                    <a:pt x="1008" y="377"/>
                  </a:lnTo>
                  <a:lnTo>
                    <a:pt x="974" y="370"/>
                  </a:lnTo>
                  <a:lnTo>
                    <a:pt x="943" y="361"/>
                  </a:lnTo>
                  <a:lnTo>
                    <a:pt x="929" y="357"/>
                  </a:lnTo>
                  <a:lnTo>
                    <a:pt x="915" y="354"/>
                  </a:lnTo>
                  <a:lnTo>
                    <a:pt x="901" y="352"/>
                  </a:lnTo>
                  <a:lnTo>
                    <a:pt x="889" y="352"/>
                  </a:lnTo>
                  <a:lnTo>
                    <a:pt x="875" y="352"/>
                  </a:lnTo>
                  <a:lnTo>
                    <a:pt x="862" y="354"/>
                  </a:lnTo>
                  <a:lnTo>
                    <a:pt x="850" y="356"/>
                  </a:lnTo>
                  <a:lnTo>
                    <a:pt x="841" y="360"/>
                  </a:lnTo>
                  <a:lnTo>
                    <a:pt x="831" y="365"/>
                  </a:lnTo>
                  <a:lnTo>
                    <a:pt x="824" y="370"/>
                  </a:lnTo>
                  <a:lnTo>
                    <a:pt x="816" y="376"/>
                  </a:lnTo>
                  <a:lnTo>
                    <a:pt x="810" y="384"/>
                  </a:lnTo>
                  <a:lnTo>
                    <a:pt x="804" y="391"/>
                  </a:lnTo>
                  <a:lnTo>
                    <a:pt x="800" y="400"/>
                  </a:lnTo>
                  <a:lnTo>
                    <a:pt x="797" y="408"/>
                  </a:lnTo>
                  <a:lnTo>
                    <a:pt x="794" y="417"/>
                  </a:lnTo>
                  <a:lnTo>
                    <a:pt x="788" y="437"/>
                  </a:lnTo>
                  <a:lnTo>
                    <a:pt x="786" y="457"/>
                  </a:lnTo>
                  <a:lnTo>
                    <a:pt x="783" y="500"/>
                  </a:lnTo>
                  <a:lnTo>
                    <a:pt x="780" y="540"/>
                  </a:lnTo>
                  <a:lnTo>
                    <a:pt x="778" y="550"/>
                  </a:lnTo>
                  <a:lnTo>
                    <a:pt x="777" y="558"/>
                  </a:lnTo>
                  <a:lnTo>
                    <a:pt x="775" y="567"/>
                  </a:lnTo>
                  <a:lnTo>
                    <a:pt x="771" y="574"/>
                  </a:lnTo>
                  <a:lnTo>
                    <a:pt x="768" y="582"/>
                  </a:lnTo>
                  <a:lnTo>
                    <a:pt x="764" y="588"/>
                  </a:lnTo>
                  <a:lnTo>
                    <a:pt x="760" y="594"/>
                  </a:lnTo>
                  <a:lnTo>
                    <a:pt x="753" y="599"/>
                  </a:lnTo>
                  <a:lnTo>
                    <a:pt x="741" y="589"/>
                  </a:lnTo>
                  <a:lnTo>
                    <a:pt x="727" y="576"/>
                  </a:lnTo>
                  <a:lnTo>
                    <a:pt x="714" y="563"/>
                  </a:lnTo>
                  <a:lnTo>
                    <a:pt x="701" y="547"/>
                  </a:lnTo>
                  <a:lnTo>
                    <a:pt x="688" y="530"/>
                  </a:lnTo>
                  <a:lnTo>
                    <a:pt x="677" y="510"/>
                  </a:lnTo>
                  <a:lnTo>
                    <a:pt x="665" y="491"/>
                  </a:lnTo>
                  <a:lnTo>
                    <a:pt x="655" y="470"/>
                  </a:lnTo>
                  <a:lnTo>
                    <a:pt x="646" y="449"/>
                  </a:lnTo>
                  <a:lnTo>
                    <a:pt x="637" y="426"/>
                  </a:lnTo>
                  <a:lnTo>
                    <a:pt x="630" y="404"/>
                  </a:lnTo>
                  <a:lnTo>
                    <a:pt x="625" y="381"/>
                  </a:lnTo>
                  <a:lnTo>
                    <a:pt x="620" y="358"/>
                  </a:lnTo>
                  <a:lnTo>
                    <a:pt x="617" y="336"/>
                  </a:lnTo>
                  <a:lnTo>
                    <a:pt x="617" y="314"/>
                  </a:lnTo>
                  <a:lnTo>
                    <a:pt x="618" y="292"/>
                  </a:lnTo>
                  <a:lnTo>
                    <a:pt x="618" y="289"/>
                  </a:lnTo>
                  <a:lnTo>
                    <a:pt x="617" y="287"/>
                  </a:lnTo>
                  <a:lnTo>
                    <a:pt x="615" y="283"/>
                  </a:lnTo>
                  <a:lnTo>
                    <a:pt x="613" y="280"/>
                  </a:lnTo>
                  <a:lnTo>
                    <a:pt x="605" y="273"/>
                  </a:lnTo>
                  <a:lnTo>
                    <a:pt x="596" y="266"/>
                  </a:lnTo>
                  <a:lnTo>
                    <a:pt x="584" y="260"/>
                  </a:lnTo>
                  <a:lnTo>
                    <a:pt x="570" y="255"/>
                  </a:lnTo>
                  <a:lnTo>
                    <a:pt x="563" y="254"/>
                  </a:lnTo>
                  <a:lnTo>
                    <a:pt x="555" y="253"/>
                  </a:lnTo>
                  <a:lnTo>
                    <a:pt x="548" y="252"/>
                  </a:lnTo>
                  <a:lnTo>
                    <a:pt x="541" y="252"/>
                  </a:lnTo>
                  <a:lnTo>
                    <a:pt x="532" y="253"/>
                  </a:lnTo>
                  <a:lnTo>
                    <a:pt x="525" y="254"/>
                  </a:lnTo>
                  <a:lnTo>
                    <a:pt x="517" y="257"/>
                  </a:lnTo>
                  <a:lnTo>
                    <a:pt x="510" y="260"/>
                  </a:lnTo>
                  <a:lnTo>
                    <a:pt x="502" y="265"/>
                  </a:lnTo>
                  <a:lnTo>
                    <a:pt x="495" y="270"/>
                  </a:lnTo>
                  <a:lnTo>
                    <a:pt x="488" y="276"/>
                  </a:lnTo>
                  <a:lnTo>
                    <a:pt x="482" y="284"/>
                  </a:lnTo>
                  <a:lnTo>
                    <a:pt x="477" y="292"/>
                  </a:lnTo>
                  <a:lnTo>
                    <a:pt x="471" y="302"/>
                  </a:lnTo>
                  <a:lnTo>
                    <a:pt x="466" y="314"/>
                  </a:lnTo>
                  <a:lnTo>
                    <a:pt x="462" y="326"/>
                  </a:lnTo>
                  <a:lnTo>
                    <a:pt x="459" y="340"/>
                  </a:lnTo>
                  <a:lnTo>
                    <a:pt x="456" y="356"/>
                  </a:lnTo>
                  <a:lnTo>
                    <a:pt x="454" y="373"/>
                  </a:lnTo>
                  <a:lnTo>
                    <a:pt x="453" y="392"/>
                  </a:lnTo>
                  <a:lnTo>
                    <a:pt x="464" y="401"/>
                  </a:lnTo>
                  <a:lnTo>
                    <a:pt x="474" y="408"/>
                  </a:lnTo>
                  <a:lnTo>
                    <a:pt x="483" y="415"/>
                  </a:lnTo>
                  <a:lnTo>
                    <a:pt x="491" y="422"/>
                  </a:lnTo>
                  <a:lnTo>
                    <a:pt x="497" y="430"/>
                  </a:lnTo>
                  <a:lnTo>
                    <a:pt x="502" y="436"/>
                  </a:lnTo>
                  <a:lnTo>
                    <a:pt x="506" y="442"/>
                  </a:lnTo>
                  <a:lnTo>
                    <a:pt x="511" y="449"/>
                  </a:lnTo>
                  <a:lnTo>
                    <a:pt x="513" y="455"/>
                  </a:lnTo>
                  <a:lnTo>
                    <a:pt x="515" y="460"/>
                  </a:lnTo>
                  <a:lnTo>
                    <a:pt x="516" y="467"/>
                  </a:lnTo>
                  <a:lnTo>
                    <a:pt x="516" y="472"/>
                  </a:lnTo>
                  <a:lnTo>
                    <a:pt x="516" y="477"/>
                  </a:lnTo>
                  <a:lnTo>
                    <a:pt x="515" y="483"/>
                  </a:lnTo>
                  <a:lnTo>
                    <a:pt x="514" y="487"/>
                  </a:lnTo>
                  <a:lnTo>
                    <a:pt x="512" y="492"/>
                  </a:lnTo>
                  <a:lnTo>
                    <a:pt x="506" y="501"/>
                  </a:lnTo>
                  <a:lnTo>
                    <a:pt x="500" y="508"/>
                  </a:lnTo>
                  <a:lnTo>
                    <a:pt x="492" y="516"/>
                  </a:lnTo>
                  <a:lnTo>
                    <a:pt x="483" y="521"/>
                  </a:lnTo>
                  <a:lnTo>
                    <a:pt x="474" y="526"/>
                  </a:lnTo>
                  <a:lnTo>
                    <a:pt x="464" y="530"/>
                  </a:lnTo>
                  <a:lnTo>
                    <a:pt x="455" y="533"/>
                  </a:lnTo>
                  <a:lnTo>
                    <a:pt x="447" y="534"/>
                  </a:lnTo>
                  <a:lnTo>
                    <a:pt x="435" y="533"/>
                  </a:lnTo>
                  <a:lnTo>
                    <a:pt x="425" y="531"/>
                  </a:lnTo>
                  <a:lnTo>
                    <a:pt x="415" y="528"/>
                  </a:lnTo>
                  <a:lnTo>
                    <a:pt x="405" y="525"/>
                  </a:lnTo>
                  <a:lnTo>
                    <a:pt x="397" y="522"/>
                  </a:lnTo>
                  <a:lnTo>
                    <a:pt x="388" y="518"/>
                  </a:lnTo>
                  <a:lnTo>
                    <a:pt x="382" y="514"/>
                  </a:lnTo>
                  <a:lnTo>
                    <a:pt x="376" y="509"/>
                  </a:lnTo>
                  <a:lnTo>
                    <a:pt x="369" y="504"/>
                  </a:lnTo>
                  <a:lnTo>
                    <a:pt x="364" y="499"/>
                  </a:lnTo>
                  <a:lnTo>
                    <a:pt x="360" y="492"/>
                  </a:lnTo>
                  <a:lnTo>
                    <a:pt x="356" y="486"/>
                  </a:lnTo>
                  <a:lnTo>
                    <a:pt x="353" y="480"/>
                  </a:lnTo>
                  <a:lnTo>
                    <a:pt x="350" y="472"/>
                  </a:lnTo>
                  <a:lnTo>
                    <a:pt x="349" y="465"/>
                  </a:lnTo>
                  <a:lnTo>
                    <a:pt x="347" y="457"/>
                  </a:lnTo>
                  <a:lnTo>
                    <a:pt x="335" y="467"/>
                  </a:lnTo>
                  <a:lnTo>
                    <a:pt x="322" y="476"/>
                  </a:lnTo>
                  <a:lnTo>
                    <a:pt x="317" y="481"/>
                  </a:lnTo>
                  <a:lnTo>
                    <a:pt x="310" y="484"/>
                  </a:lnTo>
                  <a:lnTo>
                    <a:pt x="302" y="486"/>
                  </a:lnTo>
                  <a:lnTo>
                    <a:pt x="294" y="487"/>
                  </a:lnTo>
                  <a:lnTo>
                    <a:pt x="292" y="486"/>
                  </a:lnTo>
                  <a:lnTo>
                    <a:pt x="288" y="483"/>
                  </a:lnTo>
                  <a:lnTo>
                    <a:pt x="284" y="480"/>
                  </a:lnTo>
                  <a:lnTo>
                    <a:pt x="280" y="474"/>
                  </a:lnTo>
                  <a:lnTo>
                    <a:pt x="271" y="465"/>
                  </a:lnTo>
                  <a:lnTo>
                    <a:pt x="265" y="457"/>
                  </a:lnTo>
                  <a:lnTo>
                    <a:pt x="265" y="457"/>
                  </a:lnTo>
                  <a:lnTo>
                    <a:pt x="235" y="457"/>
                  </a:lnTo>
                  <a:lnTo>
                    <a:pt x="235" y="457"/>
                  </a:lnTo>
                  <a:lnTo>
                    <a:pt x="234" y="477"/>
                  </a:lnTo>
                  <a:lnTo>
                    <a:pt x="232" y="495"/>
                  </a:lnTo>
                  <a:lnTo>
                    <a:pt x="229" y="511"/>
                  </a:lnTo>
                  <a:lnTo>
                    <a:pt x="225" y="526"/>
                  </a:lnTo>
                  <a:lnTo>
                    <a:pt x="219" y="540"/>
                  </a:lnTo>
                  <a:lnTo>
                    <a:pt x="213" y="553"/>
                  </a:lnTo>
                  <a:lnTo>
                    <a:pt x="206" y="566"/>
                  </a:lnTo>
                  <a:lnTo>
                    <a:pt x="200" y="577"/>
                  </a:lnTo>
                  <a:lnTo>
                    <a:pt x="194" y="589"/>
                  </a:lnTo>
                  <a:lnTo>
                    <a:pt x="187" y="602"/>
                  </a:lnTo>
                  <a:lnTo>
                    <a:pt x="181" y="614"/>
                  </a:lnTo>
                  <a:lnTo>
                    <a:pt x="176" y="627"/>
                  </a:lnTo>
                  <a:lnTo>
                    <a:pt x="171" y="641"/>
                  </a:lnTo>
                  <a:lnTo>
                    <a:pt x="167" y="657"/>
                  </a:lnTo>
                  <a:lnTo>
                    <a:pt x="165" y="674"/>
                  </a:lnTo>
                  <a:lnTo>
                    <a:pt x="165" y="693"/>
                  </a:lnTo>
                  <a:lnTo>
                    <a:pt x="165" y="699"/>
                  </a:lnTo>
                  <a:lnTo>
                    <a:pt x="166" y="704"/>
                  </a:lnTo>
                  <a:lnTo>
                    <a:pt x="168" y="708"/>
                  </a:lnTo>
                  <a:lnTo>
                    <a:pt x="170" y="713"/>
                  </a:lnTo>
                  <a:lnTo>
                    <a:pt x="176" y="718"/>
                  </a:lnTo>
                  <a:lnTo>
                    <a:pt x="182" y="722"/>
                  </a:lnTo>
                  <a:lnTo>
                    <a:pt x="188" y="725"/>
                  </a:lnTo>
                  <a:lnTo>
                    <a:pt x="195" y="731"/>
                  </a:lnTo>
                  <a:lnTo>
                    <a:pt x="197" y="733"/>
                  </a:lnTo>
                  <a:lnTo>
                    <a:pt x="198" y="737"/>
                  </a:lnTo>
                  <a:lnTo>
                    <a:pt x="199" y="741"/>
                  </a:lnTo>
                  <a:lnTo>
                    <a:pt x="200" y="746"/>
                  </a:lnTo>
                  <a:lnTo>
                    <a:pt x="199" y="753"/>
                  </a:lnTo>
                  <a:lnTo>
                    <a:pt x="198" y="759"/>
                  </a:lnTo>
                  <a:lnTo>
                    <a:pt x="196" y="765"/>
                  </a:lnTo>
                  <a:lnTo>
                    <a:pt x="194" y="769"/>
                  </a:lnTo>
                  <a:lnTo>
                    <a:pt x="186" y="775"/>
                  </a:lnTo>
                  <a:lnTo>
                    <a:pt x="179" y="781"/>
                  </a:lnTo>
                  <a:lnTo>
                    <a:pt x="170" y="786"/>
                  </a:lnTo>
                  <a:lnTo>
                    <a:pt x="163" y="791"/>
                  </a:lnTo>
                  <a:lnTo>
                    <a:pt x="160" y="796"/>
                  </a:lnTo>
                  <a:lnTo>
                    <a:pt x="156" y="800"/>
                  </a:lnTo>
                  <a:lnTo>
                    <a:pt x="154" y="805"/>
                  </a:lnTo>
                  <a:lnTo>
                    <a:pt x="153" y="810"/>
                  </a:lnTo>
                  <a:lnTo>
                    <a:pt x="150" y="823"/>
                  </a:lnTo>
                  <a:lnTo>
                    <a:pt x="147" y="835"/>
                  </a:lnTo>
                  <a:lnTo>
                    <a:pt x="144" y="847"/>
                  </a:lnTo>
                  <a:lnTo>
                    <a:pt x="139" y="857"/>
                  </a:lnTo>
                  <a:lnTo>
                    <a:pt x="130" y="878"/>
                  </a:lnTo>
                  <a:lnTo>
                    <a:pt x="119" y="898"/>
                  </a:lnTo>
                  <a:lnTo>
                    <a:pt x="94" y="935"/>
                  </a:lnTo>
                  <a:lnTo>
                    <a:pt x="67" y="971"/>
                  </a:lnTo>
                  <a:lnTo>
                    <a:pt x="54" y="989"/>
                  </a:lnTo>
                  <a:lnTo>
                    <a:pt x="42" y="1007"/>
                  </a:lnTo>
                  <a:lnTo>
                    <a:pt x="31" y="1027"/>
                  </a:lnTo>
                  <a:lnTo>
                    <a:pt x="20" y="1049"/>
                  </a:lnTo>
                  <a:lnTo>
                    <a:pt x="16" y="1059"/>
                  </a:lnTo>
                  <a:lnTo>
                    <a:pt x="12" y="1071"/>
                  </a:lnTo>
                  <a:lnTo>
                    <a:pt x="9" y="1084"/>
                  </a:lnTo>
                  <a:lnTo>
                    <a:pt x="5" y="1096"/>
                  </a:lnTo>
                  <a:lnTo>
                    <a:pt x="3" y="1109"/>
                  </a:lnTo>
                  <a:lnTo>
                    <a:pt x="1" y="1123"/>
                  </a:lnTo>
                  <a:lnTo>
                    <a:pt x="0" y="1137"/>
                  </a:lnTo>
                  <a:lnTo>
                    <a:pt x="0" y="1152"/>
                  </a:lnTo>
                  <a:lnTo>
                    <a:pt x="0" y="1161"/>
                  </a:lnTo>
                  <a:lnTo>
                    <a:pt x="1" y="1170"/>
                  </a:lnTo>
                  <a:lnTo>
                    <a:pt x="2" y="1177"/>
                  </a:lnTo>
                  <a:lnTo>
                    <a:pt x="4" y="1184"/>
                  </a:lnTo>
                  <a:lnTo>
                    <a:pt x="6" y="1190"/>
                  </a:lnTo>
                  <a:lnTo>
                    <a:pt x="9" y="1197"/>
                  </a:lnTo>
                  <a:lnTo>
                    <a:pt x="12" y="1201"/>
                  </a:lnTo>
                  <a:lnTo>
                    <a:pt x="15" y="1206"/>
                  </a:lnTo>
                  <a:lnTo>
                    <a:pt x="22" y="1215"/>
                  </a:lnTo>
                  <a:lnTo>
                    <a:pt x="31" y="1221"/>
                  </a:lnTo>
                  <a:lnTo>
                    <a:pt x="41" y="1227"/>
                  </a:lnTo>
                  <a:lnTo>
                    <a:pt x="50" y="1233"/>
                  </a:lnTo>
                  <a:lnTo>
                    <a:pt x="59" y="1238"/>
                  </a:lnTo>
                  <a:lnTo>
                    <a:pt x="68" y="1243"/>
                  </a:lnTo>
                  <a:lnTo>
                    <a:pt x="77" y="1249"/>
                  </a:lnTo>
                  <a:lnTo>
                    <a:pt x="84" y="1256"/>
                  </a:lnTo>
                  <a:lnTo>
                    <a:pt x="87" y="1259"/>
                  </a:lnTo>
                  <a:lnTo>
                    <a:pt x="91" y="1264"/>
                  </a:lnTo>
                  <a:lnTo>
                    <a:pt x="94" y="1269"/>
                  </a:lnTo>
                  <a:lnTo>
                    <a:pt x="96" y="1274"/>
                  </a:lnTo>
                  <a:lnTo>
                    <a:pt x="97" y="1280"/>
                  </a:lnTo>
                  <a:lnTo>
                    <a:pt x="99" y="1286"/>
                  </a:lnTo>
                  <a:lnTo>
                    <a:pt x="99" y="1292"/>
                  </a:lnTo>
                  <a:lnTo>
                    <a:pt x="100" y="1300"/>
                  </a:lnTo>
                  <a:lnTo>
                    <a:pt x="100" y="1306"/>
                  </a:lnTo>
                  <a:lnTo>
                    <a:pt x="102" y="1313"/>
                  </a:lnTo>
                  <a:lnTo>
                    <a:pt x="104" y="1317"/>
                  </a:lnTo>
                  <a:lnTo>
                    <a:pt x="108" y="1320"/>
                  </a:lnTo>
                  <a:lnTo>
                    <a:pt x="112" y="1322"/>
                  </a:lnTo>
                  <a:lnTo>
                    <a:pt x="116" y="1324"/>
                  </a:lnTo>
                  <a:lnTo>
                    <a:pt x="121" y="1325"/>
                  </a:lnTo>
                  <a:lnTo>
                    <a:pt x="127" y="1325"/>
                  </a:lnTo>
                  <a:lnTo>
                    <a:pt x="137" y="1325"/>
                  </a:lnTo>
                  <a:lnTo>
                    <a:pt x="149" y="1325"/>
                  </a:lnTo>
                  <a:lnTo>
                    <a:pt x="155" y="1325"/>
                  </a:lnTo>
                  <a:lnTo>
                    <a:pt x="161" y="1326"/>
                  </a:lnTo>
                  <a:lnTo>
                    <a:pt x="166" y="1327"/>
                  </a:lnTo>
                  <a:lnTo>
                    <a:pt x="170" y="1330"/>
                  </a:lnTo>
                  <a:lnTo>
                    <a:pt x="176" y="1332"/>
                  </a:lnTo>
                  <a:lnTo>
                    <a:pt x="180" y="1336"/>
                  </a:lnTo>
                  <a:lnTo>
                    <a:pt x="183" y="1340"/>
                  </a:lnTo>
                  <a:lnTo>
                    <a:pt x="185" y="1346"/>
                  </a:lnTo>
                  <a:lnTo>
                    <a:pt x="189" y="1358"/>
                  </a:lnTo>
                  <a:lnTo>
                    <a:pt x="192" y="1372"/>
                  </a:lnTo>
                  <a:lnTo>
                    <a:pt x="195" y="1385"/>
                  </a:lnTo>
                  <a:lnTo>
                    <a:pt x="199" y="1396"/>
                  </a:lnTo>
                  <a:lnTo>
                    <a:pt x="202" y="1400"/>
                  </a:lnTo>
                  <a:lnTo>
                    <a:pt x="206" y="1403"/>
                  </a:lnTo>
                  <a:lnTo>
                    <a:pt x="212" y="1405"/>
                  </a:lnTo>
                  <a:lnTo>
                    <a:pt x="217" y="1405"/>
                  </a:lnTo>
                  <a:lnTo>
                    <a:pt x="236" y="1405"/>
                  </a:lnTo>
                  <a:lnTo>
                    <a:pt x="248" y="1405"/>
                  </a:lnTo>
                  <a:lnTo>
                    <a:pt x="256" y="1405"/>
                  </a:lnTo>
                  <a:lnTo>
                    <a:pt x="265" y="1405"/>
                  </a:lnTo>
                  <a:lnTo>
                    <a:pt x="272" y="1406"/>
                  </a:lnTo>
                  <a:lnTo>
                    <a:pt x="280" y="1408"/>
                  </a:lnTo>
                  <a:lnTo>
                    <a:pt x="286" y="1411"/>
                  </a:lnTo>
                  <a:lnTo>
                    <a:pt x="293" y="1416"/>
                  </a:lnTo>
                  <a:lnTo>
                    <a:pt x="306" y="1426"/>
                  </a:lnTo>
                  <a:lnTo>
                    <a:pt x="320" y="1439"/>
                  </a:lnTo>
                  <a:lnTo>
                    <a:pt x="334" y="1451"/>
                  </a:lnTo>
                  <a:lnTo>
                    <a:pt x="350" y="1463"/>
                  </a:lnTo>
                  <a:lnTo>
                    <a:pt x="359" y="1468"/>
                  </a:lnTo>
                  <a:lnTo>
                    <a:pt x="368" y="1471"/>
                  </a:lnTo>
                  <a:lnTo>
                    <a:pt x="378" y="1474"/>
                  </a:lnTo>
                  <a:lnTo>
                    <a:pt x="388" y="1476"/>
                  </a:lnTo>
                  <a:lnTo>
                    <a:pt x="388" y="1488"/>
                  </a:lnTo>
                  <a:lnTo>
                    <a:pt x="389" y="1499"/>
                  </a:lnTo>
                  <a:lnTo>
                    <a:pt x="391" y="1507"/>
                  </a:lnTo>
                  <a:lnTo>
                    <a:pt x="393" y="1516"/>
                  </a:lnTo>
                  <a:lnTo>
                    <a:pt x="395" y="1522"/>
                  </a:lnTo>
                  <a:lnTo>
                    <a:pt x="398" y="1529"/>
                  </a:lnTo>
                  <a:lnTo>
                    <a:pt x="402" y="1535"/>
                  </a:lnTo>
                  <a:lnTo>
                    <a:pt x="406" y="1541"/>
                  </a:lnTo>
                  <a:lnTo>
                    <a:pt x="406" y="1541"/>
                  </a:lnTo>
                  <a:lnTo>
                    <a:pt x="506" y="1541"/>
                  </a:lnTo>
                  <a:lnTo>
                    <a:pt x="506" y="1541"/>
                  </a:lnTo>
                  <a:lnTo>
                    <a:pt x="518" y="1550"/>
                  </a:lnTo>
                  <a:lnTo>
                    <a:pt x="529" y="1558"/>
                  </a:lnTo>
                  <a:lnTo>
                    <a:pt x="537" y="1566"/>
                  </a:lnTo>
                  <a:lnTo>
                    <a:pt x="546" y="1573"/>
                  </a:lnTo>
                  <a:lnTo>
                    <a:pt x="561" y="1589"/>
                  </a:lnTo>
                  <a:lnTo>
                    <a:pt x="577" y="1606"/>
                  </a:lnTo>
                  <a:lnTo>
                    <a:pt x="581" y="1622"/>
                  </a:lnTo>
                  <a:lnTo>
                    <a:pt x="585" y="1635"/>
                  </a:lnTo>
                  <a:lnTo>
                    <a:pt x="588" y="1640"/>
                  </a:lnTo>
                  <a:lnTo>
                    <a:pt x="593" y="1644"/>
                  </a:lnTo>
                  <a:lnTo>
                    <a:pt x="599" y="1647"/>
                  </a:lnTo>
                  <a:lnTo>
                    <a:pt x="607" y="1647"/>
                  </a:lnTo>
                  <a:lnTo>
                    <a:pt x="614" y="1647"/>
                  </a:lnTo>
                  <a:lnTo>
                    <a:pt x="619" y="1646"/>
                  </a:lnTo>
                  <a:lnTo>
                    <a:pt x="625" y="1643"/>
                  </a:lnTo>
                  <a:lnTo>
                    <a:pt x="630" y="1641"/>
                  </a:lnTo>
                  <a:lnTo>
                    <a:pt x="637" y="1636"/>
                  </a:lnTo>
                  <a:lnTo>
                    <a:pt x="643" y="1630"/>
                  </a:lnTo>
                  <a:lnTo>
                    <a:pt x="649" y="1623"/>
                  </a:lnTo>
                  <a:lnTo>
                    <a:pt x="654" y="1617"/>
                  </a:lnTo>
                  <a:lnTo>
                    <a:pt x="658" y="1615"/>
                  </a:lnTo>
                  <a:lnTo>
                    <a:pt x="662" y="1614"/>
                  </a:lnTo>
                  <a:lnTo>
                    <a:pt x="666" y="1613"/>
                  </a:lnTo>
                  <a:lnTo>
                    <a:pt x="671" y="1611"/>
                  </a:lnTo>
                  <a:lnTo>
                    <a:pt x="676" y="1613"/>
                  </a:lnTo>
                  <a:lnTo>
                    <a:pt x="682" y="1614"/>
                  </a:lnTo>
                  <a:lnTo>
                    <a:pt x="687" y="1616"/>
                  </a:lnTo>
                  <a:lnTo>
                    <a:pt x="693" y="1618"/>
                  </a:lnTo>
                  <a:lnTo>
                    <a:pt x="698" y="1621"/>
                  </a:lnTo>
                  <a:lnTo>
                    <a:pt x="702" y="1624"/>
                  </a:lnTo>
                  <a:lnTo>
                    <a:pt x="705" y="1627"/>
                  </a:lnTo>
                  <a:lnTo>
                    <a:pt x="707" y="1630"/>
                  </a:lnTo>
                  <a:lnTo>
                    <a:pt x="710" y="1638"/>
                  </a:lnTo>
                  <a:lnTo>
                    <a:pt x="711" y="1646"/>
                  </a:lnTo>
                  <a:lnTo>
                    <a:pt x="710" y="1652"/>
                  </a:lnTo>
                  <a:lnTo>
                    <a:pt x="708" y="1659"/>
                  </a:lnTo>
                  <a:lnTo>
                    <a:pt x="705" y="1666"/>
                  </a:lnTo>
                  <a:lnTo>
                    <a:pt x="703" y="1672"/>
                  </a:lnTo>
                  <a:lnTo>
                    <a:pt x="701" y="1680"/>
                  </a:lnTo>
                  <a:lnTo>
                    <a:pt x="700" y="1688"/>
                  </a:lnTo>
                  <a:lnTo>
                    <a:pt x="702" y="1696"/>
                  </a:lnTo>
                  <a:lnTo>
                    <a:pt x="705" y="1702"/>
                  </a:lnTo>
                  <a:lnTo>
                    <a:pt x="709" y="1707"/>
                  </a:lnTo>
                  <a:lnTo>
                    <a:pt x="714" y="1713"/>
                  </a:lnTo>
                  <a:lnTo>
                    <a:pt x="725" y="1721"/>
                  </a:lnTo>
                  <a:lnTo>
                    <a:pt x="737" y="1729"/>
                  </a:lnTo>
                  <a:lnTo>
                    <a:pt x="751" y="1736"/>
                  </a:lnTo>
                  <a:lnTo>
                    <a:pt x="764" y="1743"/>
                  </a:lnTo>
                  <a:lnTo>
                    <a:pt x="769" y="1749"/>
                  </a:lnTo>
                  <a:lnTo>
                    <a:pt x="775" y="1753"/>
                  </a:lnTo>
                  <a:lnTo>
                    <a:pt x="779" y="1758"/>
                  </a:lnTo>
                  <a:lnTo>
                    <a:pt x="783" y="1765"/>
                  </a:lnTo>
                  <a:lnTo>
                    <a:pt x="785" y="1771"/>
                  </a:lnTo>
                  <a:lnTo>
                    <a:pt x="789" y="1774"/>
                  </a:lnTo>
                  <a:lnTo>
                    <a:pt x="794" y="1777"/>
                  </a:lnTo>
                  <a:lnTo>
                    <a:pt x="799" y="1779"/>
                  </a:lnTo>
                  <a:lnTo>
                    <a:pt x="812" y="1779"/>
                  </a:lnTo>
                  <a:lnTo>
                    <a:pt x="825" y="1776"/>
                  </a:lnTo>
                  <a:lnTo>
                    <a:pt x="838" y="1773"/>
                  </a:lnTo>
                  <a:lnTo>
                    <a:pt x="852" y="1772"/>
                  </a:lnTo>
                  <a:lnTo>
                    <a:pt x="858" y="1773"/>
                  </a:lnTo>
                  <a:lnTo>
                    <a:pt x="863" y="1774"/>
                  </a:lnTo>
                  <a:lnTo>
                    <a:pt x="867" y="1777"/>
                  </a:lnTo>
                  <a:lnTo>
                    <a:pt x="871" y="1783"/>
                  </a:lnTo>
                  <a:lnTo>
                    <a:pt x="877" y="1789"/>
                  </a:lnTo>
                  <a:lnTo>
                    <a:pt x="880" y="1797"/>
                  </a:lnTo>
                  <a:lnTo>
                    <a:pt x="883" y="1803"/>
                  </a:lnTo>
                  <a:lnTo>
                    <a:pt x="885" y="1810"/>
                  </a:lnTo>
                  <a:lnTo>
                    <a:pt x="887" y="1825"/>
                  </a:lnTo>
                  <a:lnTo>
                    <a:pt x="887" y="1840"/>
                  </a:lnTo>
                  <a:lnTo>
                    <a:pt x="887" y="1854"/>
                  </a:lnTo>
                  <a:lnTo>
                    <a:pt x="888" y="1867"/>
                  </a:lnTo>
                  <a:lnTo>
                    <a:pt x="888" y="1873"/>
                  </a:lnTo>
                  <a:lnTo>
                    <a:pt x="891" y="1879"/>
                  </a:lnTo>
                  <a:lnTo>
                    <a:pt x="892" y="1884"/>
                  </a:lnTo>
                  <a:lnTo>
                    <a:pt x="895" y="1888"/>
                  </a:lnTo>
                  <a:lnTo>
                    <a:pt x="895" y="1888"/>
                  </a:lnTo>
                  <a:lnTo>
                    <a:pt x="895" y="1883"/>
                  </a:lnTo>
                  <a:lnTo>
                    <a:pt x="895" y="1883"/>
                  </a:lnTo>
                  <a:lnTo>
                    <a:pt x="900" y="1876"/>
                  </a:lnTo>
                  <a:lnTo>
                    <a:pt x="905" y="1871"/>
                  </a:lnTo>
                  <a:lnTo>
                    <a:pt x="913" y="1866"/>
                  </a:lnTo>
                  <a:lnTo>
                    <a:pt x="920" y="1861"/>
                  </a:lnTo>
                  <a:lnTo>
                    <a:pt x="929" y="1858"/>
                  </a:lnTo>
                  <a:lnTo>
                    <a:pt x="938" y="1855"/>
                  </a:lnTo>
                  <a:lnTo>
                    <a:pt x="949" y="1854"/>
                  </a:lnTo>
                  <a:lnTo>
                    <a:pt x="960" y="1853"/>
                  </a:lnTo>
                  <a:lnTo>
                    <a:pt x="974" y="1853"/>
                  </a:lnTo>
                  <a:lnTo>
                    <a:pt x="989" y="1851"/>
                  </a:lnTo>
                  <a:lnTo>
                    <a:pt x="1005" y="1849"/>
                  </a:lnTo>
                  <a:lnTo>
                    <a:pt x="1021" y="1846"/>
                  </a:lnTo>
                  <a:lnTo>
                    <a:pt x="1038" y="1841"/>
                  </a:lnTo>
                  <a:lnTo>
                    <a:pt x="1054" y="1836"/>
                  </a:lnTo>
                  <a:lnTo>
                    <a:pt x="1069" y="1830"/>
                  </a:lnTo>
                  <a:lnTo>
                    <a:pt x="1083" y="1824"/>
                  </a:lnTo>
                  <a:lnTo>
                    <a:pt x="1092" y="1820"/>
                  </a:lnTo>
                  <a:lnTo>
                    <a:pt x="1098" y="1816"/>
                  </a:lnTo>
                  <a:lnTo>
                    <a:pt x="1101" y="1810"/>
                  </a:lnTo>
                  <a:lnTo>
                    <a:pt x="1103" y="1804"/>
                  </a:lnTo>
                  <a:lnTo>
                    <a:pt x="1103" y="1798"/>
                  </a:lnTo>
                  <a:lnTo>
                    <a:pt x="1102" y="1791"/>
                  </a:lnTo>
                  <a:lnTo>
                    <a:pt x="1100" y="1784"/>
                  </a:lnTo>
                  <a:lnTo>
                    <a:pt x="1097" y="1776"/>
                  </a:lnTo>
                  <a:lnTo>
                    <a:pt x="1090" y="1763"/>
                  </a:lnTo>
                  <a:lnTo>
                    <a:pt x="1083" y="1749"/>
                  </a:lnTo>
                  <a:lnTo>
                    <a:pt x="1081" y="1743"/>
                  </a:lnTo>
                  <a:lnTo>
                    <a:pt x="1081" y="1738"/>
                  </a:lnTo>
                  <a:lnTo>
                    <a:pt x="1081" y="1734"/>
                  </a:lnTo>
                  <a:lnTo>
                    <a:pt x="1083" y="1730"/>
                  </a:lnTo>
                  <a:lnTo>
                    <a:pt x="1088" y="1725"/>
                  </a:lnTo>
                  <a:lnTo>
                    <a:pt x="1095" y="1721"/>
                  </a:lnTo>
                  <a:lnTo>
                    <a:pt x="1102" y="1718"/>
                  </a:lnTo>
                  <a:lnTo>
                    <a:pt x="1110" y="1714"/>
                  </a:lnTo>
                  <a:lnTo>
                    <a:pt x="1117" y="1710"/>
                  </a:lnTo>
                  <a:lnTo>
                    <a:pt x="1125" y="1705"/>
                  </a:lnTo>
                  <a:lnTo>
                    <a:pt x="1131" y="1700"/>
                  </a:lnTo>
                  <a:lnTo>
                    <a:pt x="1136" y="1694"/>
                  </a:lnTo>
                  <a:lnTo>
                    <a:pt x="1148" y="1682"/>
                  </a:lnTo>
                  <a:lnTo>
                    <a:pt x="1166" y="1667"/>
                  </a:lnTo>
                  <a:lnTo>
                    <a:pt x="1186" y="1650"/>
                  </a:lnTo>
                  <a:lnTo>
                    <a:pt x="1208" y="1633"/>
                  </a:lnTo>
                  <a:lnTo>
                    <a:pt x="1227" y="1616"/>
                  </a:lnTo>
                  <a:lnTo>
                    <a:pt x="1244" y="1601"/>
                  </a:lnTo>
                  <a:lnTo>
                    <a:pt x="1251" y="1593"/>
                  </a:lnTo>
                  <a:lnTo>
                    <a:pt x="1255" y="1587"/>
                  </a:lnTo>
                  <a:lnTo>
                    <a:pt x="1259" y="1582"/>
                  </a:lnTo>
                  <a:lnTo>
                    <a:pt x="1260" y="1576"/>
                  </a:lnTo>
                  <a:lnTo>
                    <a:pt x="1260" y="1572"/>
                  </a:lnTo>
                  <a:lnTo>
                    <a:pt x="1258" y="1567"/>
                  </a:lnTo>
                  <a:lnTo>
                    <a:pt x="1255" y="1561"/>
                  </a:lnTo>
                  <a:lnTo>
                    <a:pt x="1252" y="1556"/>
                  </a:lnTo>
                  <a:lnTo>
                    <a:pt x="1244" y="1546"/>
                  </a:lnTo>
                  <a:lnTo>
                    <a:pt x="1232" y="1535"/>
                  </a:lnTo>
                  <a:lnTo>
                    <a:pt x="1219" y="1526"/>
                  </a:lnTo>
                  <a:lnTo>
                    <a:pt x="1205" y="1519"/>
                  </a:lnTo>
                  <a:lnTo>
                    <a:pt x="1198" y="1516"/>
                  </a:lnTo>
                  <a:lnTo>
                    <a:pt x="1192" y="1514"/>
                  </a:lnTo>
                  <a:lnTo>
                    <a:pt x="1184" y="1513"/>
                  </a:lnTo>
                  <a:lnTo>
                    <a:pt x="1178" y="1511"/>
                  </a:lnTo>
                  <a:lnTo>
                    <a:pt x="1171" y="1513"/>
                  </a:lnTo>
                  <a:lnTo>
                    <a:pt x="1166" y="1515"/>
                  </a:lnTo>
                  <a:lnTo>
                    <a:pt x="1161" y="1518"/>
                  </a:lnTo>
                  <a:lnTo>
                    <a:pt x="1155" y="1522"/>
                  </a:lnTo>
                  <a:lnTo>
                    <a:pt x="1148" y="1532"/>
                  </a:lnTo>
                  <a:lnTo>
                    <a:pt x="1141" y="1544"/>
                  </a:lnTo>
                  <a:lnTo>
                    <a:pt x="1133" y="1556"/>
                  </a:lnTo>
                  <a:lnTo>
                    <a:pt x="1126" y="1567"/>
                  </a:lnTo>
                  <a:lnTo>
                    <a:pt x="1121" y="1570"/>
                  </a:lnTo>
                  <a:lnTo>
                    <a:pt x="1117" y="1573"/>
                  </a:lnTo>
                  <a:lnTo>
                    <a:pt x="1112" y="1575"/>
                  </a:lnTo>
                  <a:lnTo>
                    <a:pt x="1107" y="1576"/>
                  </a:lnTo>
                  <a:lnTo>
                    <a:pt x="1093" y="1575"/>
                  </a:lnTo>
                  <a:lnTo>
                    <a:pt x="1076" y="1571"/>
                  </a:lnTo>
                  <a:lnTo>
                    <a:pt x="1058" y="1566"/>
                  </a:lnTo>
                  <a:lnTo>
                    <a:pt x="1041" y="1558"/>
                  </a:lnTo>
                  <a:lnTo>
                    <a:pt x="1026" y="1551"/>
                  </a:lnTo>
                  <a:lnTo>
                    <a:pt x="1013" y="1541"/>
                  </a:lnTo>
                  <a:lnTo>
                    <a:pt x="1008" y="1537"/>
                  </a:lnTo>
                  <a:lnTo>
                    <a:pt x="1004" y="1533"/>
                  </a:lnTo>
                  <a:lnTo>
                    <a:pt x="1002" y="1527"/>
                  </a:lnTo>
                  <a:lnTo>
                    <a:pt x="1001" y="1523"/>
                  </a:lnTo>
                  <a:lnTo>
                    <a:pt x="1001" y="1516"/>
                  </a:lnTo>
                  <a:lnTo>
                    <a:pt x="1003" y="1506"/>
                  </a:lnTo>
                  <a:lnTo>
                    <a:pt x="1005" y="1498"/>
                  </a:lnTo>
                  <a:lnTo>
                    <a:pt x="1009" y="1487"/>
                  </a:lnTo>
                  <a:lnTo>
                    <a:pt x="1017" y="1468"/>
                  </a:lnTo>
                  <a:lnTo>
                    <a:pt x="1028" y="1448"/>
                  </a:lnTo>
                  <a:lnTo>
                    <a:pt x="1038" y="1430"/>
                  </a:lnTo>
                  <a:lnTo>
                    <a:pt x="1050" y="1414"/>
                  </a:lnTo>
                  <a:lnTo>
                    <a:pt x="1057" y="1406"/>
                  </a:lnTo>
                  <a:lnTo>
                    <a:pt x="1062" y="1401"/>
                  </a:lnTo>
                  <a:lnTo>
                    <a:pt x="1067" y="1397"/>
                  </a:lnTo>
                  <a:lnTo>
                    <a:pt x="1071" y="1393"/>
                  </a:lnTo>
                  <a:lnTo>
                    <a:pt x="1087" y="1390"/>
                  </a:lnTo>
                  <a:lnTo>
                    <a:pt x="1112" y="1385"/>
                  </a:lnTo>
                  <a:lnTo>
                    <a:pt x="1124" y="1381"/>
                  </a:lnTo>
                  <a:lnTo>
                    <a:pt x="1133" y="1375"/>
                  </a:lnTo>
                  <a:lnTo>
                    <a:pt x="1136" y="1372"/>
                  </a:lnTo>
                  <a:lnTo>
                    <a:pt x="1140" y="1368"/>
                  </a:lnTo>
                  <a:lnTo>
                    <a:pt x="1142" y="1364"/>
                  </a:lnTo>
                  <a:lnTo>
                    <a:pt x="1143" y="1358"/>
                  </a:lnTo>
                  <a:lnTo>
                    <a:pt x="1142" y="1352"/>
                  </a:lnTo>
                  <a:lnTo>
                    <a:pt x="1140" y="1347"/>
                  </a:lnTo>
                  <a:lnTo>
                    <a:pt x="1136" y="1342"/>
                  </a:lnTo>
                  <a:lnTo>
                    <a:pt x="1133" y="1337"/>
                  </a:lnTo>
                  <a:lnTo>
                    <a:pt x="1130" y="1332"/>
                  </a:lnTo>
                  <a:lnTo>
                    <a:pt x="1128" y="1326"/>
                  </a:lnTo>
                  <a:lnTo>
                    <a:pt x="1126" y="1320"/>
                  </a:lnTo>
                  <a:lnTo>
                    <a:pt x="1125" y="1311"/>
                  </a:lnTo>
                  <a:lnTo>
                    <a:pt x="1125" y="1303"/>
                  </a:lnTo>
                  <a:lnTo>
                    <a:pt x="1126" y="1294"/>
                  </a:lnTo>
                  <a:lnTo>
                    <a:pt x="1128" y="1288"/>
                  </a:lnTo>
                  <a:lnTo>
                    <a:pt x="1129" y="1281"/>
                  </a:lnTo>
                  <a:lnTo>
                    <a:pt x="1134" y="1268"/>
                  </a:lnTo>
                  <a:lnTo>
                    <a:pt x="1140" y="1255"/>
                  </a:lnTo>
                  <a:lnTo>
                    <a:pt x="1145" y="1241"/>
                  </a:lnTo>
                  <a:lnTo>
                    <a:pt x="1149" y="1227"/>
                  </a:lnTo>
                  <a:lnTo>
                    <a:pt x="1151" y="1220"/>
                  </a:lnTo>
                  <a:lnTo>
                    <a:pt x="1152" y="1211"/>
                  </a:lnTo>
                  <a:lnTo>
                    <a:pt x="1153" y="1203"/>
                  </a:lnTo>
                  <a:lnTo>
                    <a:pt x="1154" y="1193"/>
                  </a:lnTo>
                  <a:lnTo>
                    <a:pt x="1153" y="1182"/>
                  </a:lnTo>
                  <a:lnTo>
                    <a:pt x="1152" y="1171"/>
                  </a:lnTo>
                  <a:lnTo>
                    <a:pt x="1150" y="1160"/>
                  </a:lnTo>
                  <a:lnTo>
                    <a:pt x="1148" y="1151"/>
                  </a:lnTo>
                  <a:lnTo>
                    <a:pt x="1141" y="1133"/>
                  </a:lnTo>
                  <a:lnTo>
                    <a:pt x="1133" y="1117"/>
                  </a:lnTo>
                  <a:lnTo>
                    <a:pt x="1126" y="1102"/>
                  </a:lnTo>
                  <a:lnTo>
                    <a:pt x="1119" y="1088"/>
                  </a:lnTo>
                  <a:lnTo>
                    <a:pt x="1117" y="1081"/>
                  </a:lnTo>
                  <a:lnTo>
                    <a:pt x="1115" y="1073"/>
                  </a:lnTo>
                  <a:lnTo>
                    <a:pt x="1113" y="1066"/>
                  </a:lnTo>
                  <a:lnTo>
                    <a:pt x="1113" y="1058"/>
                  </a:lnTo>
                  <a:lnTo>
                    <a:pt x="1112" y="1051"/>
                  </a:lnTo>
                  <a:lnTo>
                    <a:pt x="1111" y="1046"/>
                  </a:lnTo>
                  <a:lnTo>
                    <a:pt x="1110" y="1041"/>
                  </a:lnTo>
                  <a:lnTo>
                    <a:pt x="1109" y="1038"/>
                  </a:lnTo>
                  <a:lnTo>
                    <a:pt x="1108" y="1036"/>
                  </a:lnTo>
                  <a:lnTo>
                    <a:pt x="1108" y="1033"/>
                  </a:lnTo>
                  <a:lnTo>
                    <a:pt x="1110" y="1028"/>
                  </a:lnTo>
                  <a:lnTo>
                    <a:pt x="1113" y="1023"/>
                  </a:lnTo>
                  <a:lnTo>
                    <a:pt x="1141" y="1034"/>
                  </a:lnTo>
                  <a:lnTo>
                    <a:pt x="1167" y="1043"/>
                  </a:lnTo>
                  <a:lnTo>
                    <a:pt x="1193" y="1053"/>
                  </a:lnTo>
                  <a:lnTo>
                    <a:pt x="1218" y="1064"/>
                  </a:lnTo>
                  <a:lnTo>
                    <a:pt x="1243" y="1074"/>
                  </a:lnTo>
                  <a:lnTo>
                    <a:pt x="1268" y="1087"/>
                  </a:lnTo>
                  <a:lnTo>
                    <a:pt x="1293" y="1101"/>
                  </a:lnTo>
                  <a:lnTo>
                    <a:pt x="1319" y="1117"/>
                  </a:lnTo>
                  <a:lnTo>
                    <a:pt x="1328" y="1128"/>
                  </a:lnTo>
                  <a:lnTo>
                    <a:pt x="1335" y="1139"/>
                  </a:lnTo>
                  <a:lnTo>
                    <a:pt x="1341" y="1149"/>
                  </a:lnTo>
                  <a:lnTo>
                    <a:pt x="1346" y="1157"/>
                  </a:lnTo>
                  <a:lnTo>
                    <a:pt x="1349" y="1161"/>
                  </a:lnTo>
                  <a:lnTo>
                    <a:pt x="1353" y="1165"/>
                  </a:lnTo>
                  <a:lnTo>
                    <a:pt x="1358" y="1168"/>
                  </a:lnTo>
                  <a:lnTo>
                    <a:pt x="1363" y="1171"/>
                  </a:lnTo>
                  <a:lnTo>
                    <a:pt x="1369" y="1173"/>
                  </a:lnTo>
                  <a:lnTo>
                    <a:pt x="1377" y="1174"/>
                  </a:lnTo>
                  <a:lnTo>
                    <a:pt x="1385" y="1175"/>
                  </a:lnTo>
                  <a:lnTo>
                    <a:pt x="1396" y="1176"/>
                  </a:lnTo>
                  <a:lnTo>
                    <a:pt x="1408" y="1176"/>
                  </a:lnTo>
                  <a:lnTo>
                    <a:pt x="1420" y="1176"/>
                  </a:lnTo>
                  <a:lnTo>
                    <a:pt x="1435" y="1176"/>
                  </a:lnTo>
                  <a:lnTo>
                    <a:pt x="1454" y="1176"/>
                  </a:lnTo>
                  <a:lnTo>
                    <a:pt x="1455" y="1181"/>
                  </a:lnTo>
                  <a:lnTo>
                    <a:pt x="1457" y="1186"/>
                  </a:lnTo>
                  <a:lnTo>
                    <a:pt x="1459" y="1190"/>
                  </a:lnTo>
                  <a:lnTo>
                    <a:pt x="1462" y="1196"/>
                  </a:lnTo>
                  <a:lnTo>
                    <a:pt x="1465" y="1199"/>
                  </a:lnTo>
                  <a:lnTo>
                    <a:pt x="1469" y="1203"/>
                  </a:lnTo>
                  <a:lnTo>
                    <a:pt x="1474" y="1205"/>
                  </a:lnTo>
                  <a:lnTo>
                    <a:pt x="1478" y="1205"/>
                  </a:lnTo>
                  <a:lnTo>
                    <a:pt x="1482" y="1205"/>
                  </a:lnTo>
                  <a:lnTo>
                    <a:pt x="1486" y="1203"/>
                  </a:lnTo>
                  <a:lnTo>
                    <a:pt x="1491" y="1201"/>
                  </a:lnTo>
                  <a:lnTo>
                    <a:pt x="1495" y="1198"/>
                  </a:lnTo>
                  <a:lnTo>
                    <a:pt x="1502" y="1190"/>
                  </a:lnTo>
                  <a:lnTo>
                    <a:pt x="1508" y="1182"/>
                  </a:lnTo>
                  <a:lnTo>
                    <a:pt x="1515" y="1191"/>
                  </a:lnTo>
                  <a:lnTo>
                    <a:pt x="1521" y="1202"/>
                  </a:lnTo>
                  <a:lnTo>
                    <a:pt x="1528" y="1213"/>
                  </a:lnTo>
                  <a:lnTo>
                    <a:pt x="1534" y="1223"/>
                  </a:lnTo>
                  <a:lnTo>
                    <a:pt x="1537" y="1227"/>
                  </a:lnTo>
                  <a:lnTo>
                    <a:pt x="1542" y="1233"/>
                  </a:lnTo>
                  <a:lnTo>
                    <a:pt x="1546" y="1236"/>
                  </a:lnTo>
                  <a:lnTo>
                    <a:pt x="1550" y="1240"/>
                  </a:lnTo>
                  <a:lnTo>
                    <a:pt x="1557" y="1242"/>
                  </a:lnTo>
                  <a:lnTo>
                    <a:pt x="1563" y="1244"/>
                  </a:lnTo>
                  <a:lnTo>
                    <a:pt x="1569" y="1247"/>
                  </a:lnTo>
                  <a:lnTo>
                    <a:pt x="1578" y="1247"/>
                  </a:lnTo>
                  <a:lnTo>
                    <a:pt x="1584" y="1246"/>
                  </a:lnTo>
                  <a:lnTo>
                    <a:pt x="1591" y="1244"/>
                  </a:lnTo>
                  <a:lnTo>
                    <a:pt x="1595" y="1241"/>
                  </a:lnTo>
                  <a:lnTo>
                    <a:pt x="1599" y="1237"/>
                  </a:lnTo>
                  <a:lnTo>
                    <a:pt x="1603" y="1232"/>
                  </a:lnTo>
                  <a:lnTo>
                    <a:pt x="1605" y="1224"/>
                  </a:lnTo>
                  <a:lnTo>
                    <a:pt x="1607" y="1216"/>
                  </a:lnTo>
                  <a:lnTo>
                    <a:pt x="1608" y="1205"/>
                  </a:lnTo>
                  <a:lnTo>
                    <a:pt x="1609" y="1173"/>
                  </a:lnTo>
                  <a:lnTo>
                    <a:pt x="1609" y="1139"/>
                  </a:lnTo>
                  <a:lnTo>
                    <a:pt x="1608" y="1121"/>
                  </a:lnTo>
                  <a:lnTo>
                    <a:pt x="1605" y="1103"/>
                  </a:lnTo>
                  <a:lnTo>
                    <a:pt x="1601" y="1084"/>
                  </a:lnTo>
                  <a:lnTo>
                    <a:pt x="1596" y="1064"/>
                  </a:lnTo>
                  <a:lnTo>
                    <a:pt x="1595" y="1059"/>
                  </a:lnTo>
                  <a:lnTo>
                    <a:pt x="1593" y="1055"/>
                  </a:lnTo>
                  <a:lnTo>
                    <a:pt x="1590" y="1052"/>
                  </a:lnTo>
                  <a:lnTo>
                    <a:pt x="1586" y="1050"/>
                  </a:lnTo>
                  <a:lnTo>
                    <a:pt x="1580" y="1047"/>
                  </a:lnTo>
                  <a:lnTo>
                    <a:pt x="1573" y="1044"/>
                  </a:lnTo>
                  <a:lnTo>
                    <a:pt x="1569" y="1042"/>
                  </a:lnTo>
                  <a:lnTo>
                    <a:pt x="1566" y="1041"/>
                  </a:lnTo>
                  <a:lnTo>
                    <a:pt x="1563" y="1038"/>
                  </a:lnTo>
                  <a:lnTo>
                    <a:pt x="1560" y="1035"/>
                  </a:lnTo>
                  <a:lnTo>
                    <a:pt x="1558" y="1031"/>
                  </a:lnTo>
                  <a:lnTo>
                    <a:pt x="1557" y="1025"/>
                  </a:lnTo>
                  <a:lnTo>
                    <a:pt x="1555" y="1019"/>
                  </a:lnTo>
                  <a:lnTo>
                    <a:pt x="1554" y="1011"/>
                  </a:lnTo>
                  <a:lnTo>
                    <a:pt x="1555" y="998"/>
                  </a:lnTo>
                  <a:lnTo>
                    <a:pt x="1559" y="985"/>
                  </a:lnTo>
                  <a:lnTo>
                    <a:pt x="1563" y="972"/>
                  </a:lnTo>
                  <a:lnTo>
                    <a:pt x="1569" y="961"/>
                  </a:lnTo>
                  <a:lnTo>
                    <a:pt x="1576" y="950"/>
                  </a:lnTo>
                  <a:lnTo>
                    <a:pt x="1584" y="940"/>
                  </a:lnTo>
                  <a:lnTo>
                    <a:pt x="1593" y="930"/>
                  </a:lnTo>
                  <a:lnTo>
                    <a:pt x="1602" y="920"/>
                  </a:lnTo>
                  <a:lnTo>
                    <a:pt x="1623" y="900"/>
                  </a:lnTo>
                  <a:lnTo>
                    <a:pt x="1642" y="878"/>
                  </a:lnTo>
                  <a:lnTo>
                    <a:pt x="1650" y="867"/>
                  </a:lnTo>
                  <a:lnTo>
                    <a:pt x="1659" y="855"/>
                  </a:lnTo>
                  <a:lnTo>
                    <a:pt x="1666" y="842"/>
                  </a:lnTo>
                  <a:lnTo>
                    <a:pt x="1673" y="828"/>
                  </a:lnTo>
                  <a:lnTo>
                    <a:pt x="1673" y="828"/>
                  </a:lnTo>
                  <a:lnTo>
                    <a:pt x="1666" y="828"/>
                  </a:lnTo>
                  <a:lnTo>
                    <a:pt x="1666" y="828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1168402" y="2570171"/>
              <a:ext cx="646114" cy="815978"/>
            </a:xfrm>
            <a:custGeom>
              <a:avLst/>
              <a:gdLst/>
              <a:ahLst/>
              <a:cxnLst>
                <a:cxn ang="0">
                  <a:pos x="690" y="1520"/>
                </a:cxn>
                <a:cxn ang="0">
                  <a:pos x="654" y="1461"/>
                </a:cxn>
                <a:cxn ang="0">
                  <a:pos x="605" y="1445"/>
                </a:cxn>
                <a:cxn ang="0">
                  <a:pos x="513" y="1438"/>
                </a:cxn>
                <a:cxn ang="0">
                  <a:pos x="462" y="1405"/>
                </a:cxn>
                <a:cxn ang="0">
                  <a:pos x="380" y="1305"/>
                </a:cxn>
                <a:cxn ang="0">
                  <a:pos x="313" y="1243"/>
                </a:cxn>
                <a:cxn ang="0">
                  <a:pos x="300" y="1303"/>
                </a:cxn>
                <a:cxn ang="0">
                  <a:pos x="272" y="1305"/>
                </a:cxn>
                <a:cxn ang="0">
                  <a:pos x="206" y="1291"/>
                </a:cxn>
                <a:cxn ang="0">
                  <a:pos x="146" y="1260"/>
                </a:cxn>
                <a:cxn ang="0">
                  <a:pos x="113" y="1208"/>
                </a:cxn>
                <a:cxn ang="0">
                  <a:pos x="96" y="1124"/>
                </a:cxn>
                <a:cxn ang="0">
                  <a:pos x="43" y="1006"/>
                </a:cxn>
                <a:cxn ang="0">
                  <a:pos x="8" y="909"/>
                </a:cxn>
                <a:cxn ang="0">
                  <a:pos x="37" y="835"/>
                </a:cxn>
                <a:cxn ang="0">
                  <a:pos x="282" y="815"/>
                </a:cxn>
                <a:cxn ang="0">
                  <a:pos x="423" y="794"/>
                </a:cxn>
                <a:cxn ang="0">
                  <a:pos x="452" y="765"/>
                </a:cxn>
                <a:cxn ang="0">
                  <a:pos x="474" y="679"/>
                </a:cxn>
                <a:cxn ang="0">
                  <a:pos x="471" y="518"/>
                </a:cxn>
                <a:cxn ang="0">
                  <a:pos x="560" y="509"/>
                </a:cxn>
                <a:cxn ang="0">
                  <a:pos x="592" y="463"/>
                </a:cxn>
                <a:cxn ang="0">
                  <a:pos x="609" y="382"/>
                </a:cxn>
                <a:cxn ang="0">
                  <a:pos x="646" y="372"/>
                </a:cxn>
                <a:cxn ang="0">
                  <a:pos x="667" y="337"/>
                </a:cxn>
                <a:cxn ang="0">
                  <a:pos x="671" y="259"/>
                </a:cxn>
                <a:cxn ang="0">
                  <a:pos x="721" y="238"/>
                </a:cxn>
                <a:cxn ang="0">
                  <a:pos x="747" y="186"/>
                </a:cxn>
                <a:cxn ang="0">
                  <a:pos x="769" y="178"/>
                </a:cxn>
                <a:cxn ang="0">
                  <a:pos x="813" y="175"/>
                </a:cxn>
                <a:cxn ang="0">
                  <a:pos x="868" y="143"/>
                </a:cxn>
                <a:cxn ang="0">
                  <a:pos x="919" y="69"/>
                </a:cxn>
                <a:cxn ang="0">
                  <a:pos x="1003" y="33"/>
                </a:cxn>
                <a:cxn ang="0">
                  <a:pos x="1083" y="112"/>
                </a:cxn>
                <a:cxn ang="0">
                  <a:pos x="1106" y="163"/>
                </a:cxn>
                <a:cxn ang="0">
                  <a:pos x="1107" y="229"/>
                </a:cxn>
                <a:cxn ang="0">
                  <a:pos x="1121" y="253"/>
                </a:cxn>
                <a:cxn ang="0">
                  <a:pos x="1174" y="264"/>
                </a:cxn>
                <a:cxn ang="0">
                  <a:pos x="1220" y="413"/>
                </a:cxn>
                <a:cxn ang="0">
                  <a:pos x="1211" y="498"/>
                </a:cxn>
                <a:cxn ang="0">
                  <a:pos x="1186" y="539"/>
                </a:cxn>
                <a:cxn ang="0">
                  <a:pos x="1142" y="575"/>
                </a:cxn>
                <a:cxn ang="0">
                  <a:pos x="1067" y="645"/>
                </a:cxn>
                <a:cxn ang="0">
                  <a:pos x="1010" y="761"/>
                </a:cxn>
                <a:cxn ang="0">
                  <a:pos x="1005" y="817"/>
                </a:cxn>
                <a:cxn ang="0">
                  <a:pos x="1003" y="915"/>
                </a:cxn>
                <a:cxn ang="0">
                  <a:pos x="993" y="1028"/>
                </a:cxn>
                <a:cxn ang="0">
                  <a:pos x="948" y="1048"/>
                </a:cxn>
                <a:cxn ang="0">
                  <a:pos x="925" y="1026"/>
                </a:cxn>
                <a:cxn ang="0">
                  <a:pos x="883" y="1072"/>
                </a:cxn>
                <a:cxn ang="0">
                  <a:pos x="854" y="1138"/>
                </a:cxn>
                <a:cxn ang="0">
                  <a:pos x="825" y="1202"/>
                </a:cxn>
                <a:cxn ang="0">
                  <a:pos x="820" y="1265"/>
                </a:cxn>
                <a:cxn ang="0">
                  <a:pos x="842" y="1286"/>
                </a:cxn>
                <a:cxn ang="0">
                  <a:pos x="854" y="1307"/>
                </a:cxn>
                <a:cxn ang="0">
                  <a:pos x="840" y="1336"/>
                </a:cxn>
                <a:cxn ang="0">
                  <a:pos x="810" y="1361"/>
                </a:cxn>
                <a:cxn ang="0">
                  <a:pos x="797" y="1412"/>
                </a:cxn>
                <a:cxn ang="0">
                  <a:pos x="769" y="1466"/>
                </a:cxn>
                <a:cxn ang="0">
                  <a:pos x="706" y="1536"/>
                </a:cxn>
              </a:cxnLst>
              <a:rect l="0" t="0" r="r" b="b"/>
              <a:pathLst>
                <a:path w="1220" h="1543">
                  <a:moveTo>
                    <a:pt x="706" y="1536"/>
                  </a:moveTo>
                  <a:lnTo>
                    <a:pt x="702" y="1534"/>
                  </a:lnTo>
                  <a:lnTo>
                    <a:pt x="698" y="1530"/>
                  </a:lnTo>
                  <a:lnTo>
                    <a:pt x="695" y="1526"/>
                  </a:lnTo>
                  <a:lnTo>
                    <a:pt x="690" y="1520"/>
                  </a:lnTo>
                  <a:lnTo>
                    <a:pt x="683" y="1509"/>
                  </a:lnTo>
                  <a:lnTo>
                    <a:pt x="675" y="1496"/>
                  </a:lnTo>
                  <a:lnTo>
                    <a:pt x="668" y="1482"/>
                  </a:lnTo>
                  <a:lnTo>
                    <a:pt x="662" y="1470"/>
                  </a:lnTo>
                  <a:lnTo>
                    <a:pt x="654" y="1461"/>
                  </a:lnTo>
                  <a:lnTo>
                    <a:pt x="648" y="1454"/>
                  </a:lnTo>
                  <a:lnTo>
                    <a:pt x="637" y="1450"/>
                  </a:lnTo>
                  <a:lnTo>
                    <a:pt x="626" y="1448"/>
                  </a:lnTo>
                  <a:lnTo>
                    <a:pt x="615" y="1446"/>
                  </a:lnTo>
                  <a:lnTo>
                    <a:pt x="605" y="1445"/>
                  </a:lnTo>
                  <a:lnTo>
                    <a:pt x="584" y="1444"/>
                  </a:lnTo>
                  <a:lnTo>
                    <a:pt x="564" y="1444"/>
                  </a:lnTo>
                  <a:lnTo>
                    <a:pt x="542" y="1444"/>
                  </a:lnTo>
                  <a:lnTo>
                    <a:pt x="523" y="1441"/>
                  </a:lnTo>
                  <a:lnTo>
                    <a:pt x="513" y="1438"/>
                  </a:lnTo>
                  <a:lnTo>
                    <a:pt x="503" y="1435"/>
                  </a:lnTo>
                  <a:lnTo>
                    <a:pt x="492" y="1431"/>
                  </a:lnTo>
                  <a:lnTo>
                    <a:pt x="483" y="1425"/>
                  </a:lnTo>
                  <a:lnTo>
                    <a:pt x="472" y="1415"/>
                  </a:lnTo>
                  <a:lnTo>
                    <a:pt x="462" y="1405"/>
                  </a:lnTo>
                  <a:lnTo>
                    <a:pt x="451" y="1394"/>
                  </a:lnTo>
                  <a:lnTo>
                    <a:pt x="440" y="1382"/>
                  </a:lnTo>
                  <a:lnTo>
                    <a:pt x="420" y="1358"/>
                  </a:lnTo>
                  <a:lnTo>
                    <a:pt x="400" y="1331"/>
                  </a:lnTo>
                  <a:lnTo>
                    <a:pt x="380" y="1305"/>
                  </a:lnTo>
                  <a:lnTo>
                    <a:pt x="358" y="1282"/>
                  </a:lnTo>
                  <a:lnTo>
                    <a:pt x="347" y="1270"/>
                  </a:lnTo>
                  <a:lnTo>
                    <a:pt x="336" y="1260"/>
                  </a:lnTo>
                  <a:lnTo>
                    <a:pt x="324" y="1250"/>
                  </a:lnTo>
                  <a:lnTo>
                    <a:pt x="313" y="1243"/>
                  </a:lnTo>
                  <a:lnTo>
                    <a:pt x="308" y="1262"/>
                  </a:lnTo>
                  <a:lnTo>
                    <a:pt x="305" y="1283"/>
                  </a:lnTo>
                  <a:lnTo>
                    <a:pt x="304" y="1293"/>
                  </a:lnTo>
                  <a:lnTo>
                    <a:pt x="301" y="1300"/>
                  </a:lnTo>
                  <a:lnTo>
                    <a:pt x="300" y="1303"/>
                  </a:lnTo>
                  <a:lnTo>
                    <a:pt x="299" y="1305"/>
                  </a:lnTo>
                  <a:lnTo>
                    <a:pt x="297" y="1307"/>
                  </a:lnTo>
                  <a:lnTo>
                    <a:pt x="295" y="1307"/>
                  </a:lnTo>
                  <a:lnTo>
                    <a:pt x="284" y="1307"/>
                  </a:lnTo>
                  <a:lnTo>
                    <a:pt x="272" y="1305"/>
                  </a:lnTo>
                  <a:lnTo>
                    <a:pt x="260" y="1304"/>
                  </a:lnTo>
                  <a:lnTo>
                    <a:pt x="247" y="1301"/>
                  </a:lnTo>
                  <a:lnTo>
                    <a:pt x="234" y="1299"/>
                  </a:lnTo>
                  <a:lnTo>
                    <a:pt x="220" y="1295"/>
                  </a:lnTo>
                  <a:lnTo>
                    <a:pt x="206" y="1291"/>
                  </a:lnTo>
                  <a:lnTo>
                    <a:pt x="192" y="1285"/>
                  </a:lnTo>
                  <a:lnTo>
                    <a:pt x="180" y="1280"/>
                  </a:lnTo>
                  <a:lnTo>
                    <a:pt x="168" y="1274"/>
                  </a:lnTo>
                  <a:lnTo>
                    <a:pt x="156" y="1267"/>
                  </a:lnTo>
                  <a:lnTo>
                    <a:pt x="146" y="1260"/>
                  </a:lnTo>
                  <a:lnTo>
                    <a:pt x="136" y="1252"/>
                  </a:lnTo>
                  <a:lnTo>
                    <a:pt x="129" y="1244"/>
                  </a:lnTo>
                  <a:lnTo>
                    <a:pt x="122" y="1234"/>
                  </a:lnTo>
                  <a:lnTo>
                    <a:pt x="118" y="1225"/>
                  </a:lnTo>
                  <a:lnTo>
                    <a:pt x="113" y="1208"/>
                  </a:lnTo>
                  <a:lnTo>
                    <a:pt x="108" y="1191"/>
                  </a:lnTo>
                  <a:lnTo>
                    <a:pt x="105" y="1174"/>
                  </a:lnTo>
                  <a:lnTo>
                    <a:pt x="102" y="1156"/>
                  </a:lnTo>
                  <a:lnTo>
                    <a:pt x="99" y="1141"/>
                  </a:lnTo>
                  <a:lnTo>
                    <a:pt x="96" y="1124"/>
                  </a:lnTo>
                  <a:lnTo>
                    <a:pt x="90" y="1106"/>
                  </a:lnTo>
                  <a:lnTo>
                    <a:pt x="83" y="1089"/>
                  </a:lnTo>
                  <a:lnTo>
                    <a:pt x="70" y="1064"/>
                  </a:lnTo>
                  <a:lnTo>
                    <a:pt x="57" y="1036"/>
                  </a:lnTo>
                  <a:lnTo>
                    <a:pt x="43" y="1006"/>
                  </a:lnTo>
                  <a:lnTo>
                    <a:pt x="31" y="976"/>
                  </a:lnTo>
                  <a:lnTo>
                    <a:pt x="24" y="960"/>
                  </a:lnTo>
                  <a:lnTo>
                    <a:pt x="18" y="943"/>
                  </a:lnTo>
                  <a:lnTo>
                    <a:pt x="14" y="926"/>
                  </a:lnTo>
                  <a:lnTo>
                    <a:pt x="8" y="909"/>
                  </a:lnTo>
                  <a:lnTo>
                    <a:pt x="5" y="891"/>
                  </a:lnTo>
                  <a:lnTo>
                    <a:pt x="2" y="872"/>
                  </a:lnTo>
                  <a:lnTo>
                    <a:pt x="1" y="854"/>
                  </a:lnTo>
                  <a:lnTo>
                    <a:pt x="0" y="836"/>
                  </a:lnTo>
                  <a:lnTo>
                    <a:pt x="37" y="835"/>
                  </a:lnTo>
                  <a:lnTo>
                    <a:pt x="73" y="834"/>
                  </a:lnTo>
                  <a:lnTo>
                    <a:pt x="110" y="832"/>
                  </a:lnTo>
                  <a:lnTo>
                    <a:pt x="148" y="830"/>
                  </a:lnTo>
                  <a:lnTo>
                    <a:pt x="218" y="822"/>
                  </a:lnTo>
                  <a:lnTo>
                    <a:pt x="282" y="815"/>
                  </a:lnTo>
                  <a:lnTo>
                    <a:pt x="337" y="808"/>
                  </a:lnTo>
                  <a:lnTo>
                    <a:pt x="380" y="801"/>
                  </a:lnTo>
                  <a:lnTo>
                    <a:pt x="408" y="797"/>
                  </a:lnTo>
                  <a:lnTo>
                    <a:pt x="418" y="795"/>
                  </a:lnTo>
                  <a:lnTo>
                    <a:pt x="423" y="794"/>
                  </a:lnTo>
                  <a:lnTo>
                    <a:pt x="429" y="792"/>
                  </a:lnTo>
                  <a:lnTo>
                    <a:pt x="434" y="787"/>
                  </a:lnTo>
                  <a:lnTo>
                    <a:pt x="439" y="782"/>
                  </a:lnTo>
                  <a:lnTo>
                    <a:pt x="446" y="775"/>
                  </a:lnTo>
                  <a:lnTo>
                    <a:pt x="452" y="765"/>
                  </a:lnTo>
                  <a:lnTo>
                    <a:pt x="457" y="752"/>
                  </a:lnTo>
                  <a:lnTo>
                    <a:pt x="463" y="738"/>
                  </a:lnTo>
                  <a:lnTo>
                    <a:pt x="467" y="721"/>
                  </a:lnTo>
                  <a:lnTo>
                    <a:pt x="471" y="701"/>
                  </a:lnTo>
                  <a:lnTo>
                    <a:pt x="474" y="679"/>
                  </a:lnTo>
                  <a:lnTo>
                    <a:pt x="476" y="653"/>
                  </a:lnTo>
                  <a:lnTo>
                    <a:pt x="477" y="625"/>
                  </a:lnTo>
                  <a:lnTo>
                    <a:pt x="476" y="593"/>
                  </a:lnTo>
                  <a:lnTo>
                    <a:pt x="474" y="556"/>
                  </a:lnTo>
                  <a:lnTo>
                    <a:pt x="471" y="518"/>
                  </a:lnTo>
                  <a:lnTo>
                    <a:pt x="502" y="518"/>
                  </a:lnTo>
                  <a:lnTo>
                    <a:pt x="529" y="516"/>
                  </a:lnTo>
                  <a:lnTo>
                    <a:pt x="540" y="515"/>
                  </a:lnTo>
                  <a:lnTo>
                    <a:pt x="551" y="512"/>
                  </a:lnTo>
                  <a:lnTo>
                    <a:pt x="560" y="509"/>
                  </a:lnTo>
                  <a:lnTo>
                    <a:pt x="569" y="503"/>
                  </a:lnTo>
                  <a:lnTo>
                    <a:pt x="576" y="496"/>
                  </a:lnTo>
                  <a:lnTo>
                    <a:pt x="583" y="487"/>
                  </a:lnTo>
                  <a:lnTo>
                    <a:pt x="588" y="477"/>
                  </a:lnTo>
                  <a:lnTo>
                    <a:pt x="592" y="463"/>
                  </a:lnTo>
                  <a:lnTo>
                    <a:pt x="597" y="447"/>
                  </a:lnTo>
                  <a:lnTo>
                    <a:pt x="599" y="429"/>
                  </a:lnTo>
                  <a:lnTo>
                    <a:pt x="600" y="408"/>
                  </a:lnTo>
                  <a:lnTo>
                    <a:pt x="601" y="382"/>
                  </a:lnTo>
                  <a:lnTo>
                    <a:pt x="609" y="382"/>
                  </a:lnTo>
                  <a:lnTo>
                    <a:pt x="618" y="382"/>
                  </a:lnTo>
                  <a:lnTo>
                    <a:pt x="625" y="381"/>
                  </a:lnTo>
                  <a:lnTo>
                    <a:pt x="633" y="379"/>
                  </a:lnTo>
                  <a:lnTo>
                    <a:pt x="639" y="377"/>
                  </a:lnTo>
                  <a:lnTo>
                    <a:pt x="646" y="372"/>
                  </a:lnTo>
                  <a:lnTo>
                    <a:pt x="651" y="368"/>
                  </a:lnTo>
                  <a:lnTo>
                    <a:pt x="656" y="363"/>
                  </a:lnTo>
                  <a:lnTo>
                    <a:pt x="660" y="355"/>
                  </a:lnTo>
                  <a:lnTo>
                    <a:pt x="664" y="347"/>
                  </a:lnTo>
                  <a:lnTo>
                    <a:pt x="667" y="337"/>
                  </a:lnTo>
                  <a:lnTo>
                    <a:pt x="669" y="326"/>
                  </a:lnTo>
                  <a:lnTo>
                    <a:pt x="671" y="312"/>
                  </a:lnTo>
                  <a:lnTo>
                    <a:pt x="672" y="296"/>
                  </a:lnTo>
                  <a:lnTo>
                    <a:pt x="672" y="279"/>
                  </a:lnTo>
                  <a:lnTo>
                    <a:pt x="671" y="259"/>
                  </a:lnTo>
                  <a:lnTo>
                    <a:pt x="685" y="258"/>
                  </a:lnTo>
                  <a:lnTo>
                    <a:pt x="697" y="255"/>
                  </a:lnTo>
                  <a:lnTo>
                    <a:pt x="706" y="250"/>
                  </a:lnTo>
                  <a:lnTo>
                    <a:pt x="714" y="245"/>
                  </a:lnTo>
                  <a:lnTo>
                    <a:pt x="721" y="238"/>
                  </a:lnTo>
                  <a:lnTo>
                    <a:pt x="726" y="231"/>
                  </a:lnTo>
                  <a:lnTo>
                    <a:pt x="732" y="223"/>
                  </a:lnTo>
                  <a:lnTo>
                    <a:pt x="735" y="215"/>
                  </a:lnTo>
                  <a:lnTo>
                    <a:pt x="741" y="200"/>
                  </a:lnTo>
                  <a:lnTo>
                    <a:pt x="747" y="186"/>
                  </a:lnTo>
                  <a:lnTo>
                    <a:pt x="750" y="182"/>
                  </a:lnTo>
                  <a:lnTo>
                    <a:pt x="752" y="178"/>
                  </a:lnTo>
                  <a:lnTo>
                    <a:pt x="755" y="177"/>
                  </a:lnTo>
                  <a:lnTo>
                    <a:pt x="759" y="177"/>
                  </a:lnTo>
                  <a:lnTo>
                    <a:pt x="769" y="178"/>
                  </a:lnTo>
                  <a:lnTo>
                    <a:pt x="779" y="178"/>
                  </a:lnTo>
                  <a:lnTo>
                    <a:pt x="788" y="178"/>
                  </a:lnTo>
                  <a:lnTo>
                    <a:pt x="797" y="178"/>
                  </a:lnTo>
                  <a:lnTo>
                    <a:pt x="805" y="177"/>
                  </a:lnTo>
                  <a:lnTo>
                    <a:pt x="813" y="175"/>
                  </a:lnTo>
                  <a:lnTo>
                    <a:pt x="821" y="172"/>
                  </a:lnTo>
                  <a:lnTo>
                    <a:pt x="829" y="169"/>
                  </a:lnTo>
                  <a:lnTo>
                    <a:pt x="842" y="162"/>
                  </a:lnTo>
                  <a:lnTo>
                    <a:pt x="855" y="153"/>
                  </a:lnTo>
                  <a:lnTo>
                    <a:pt x="868" y="143"/>
                  </a:lnTo>
                  <a:lnTo>
                    <a:pt x="879" y="130"/>
                  </a:lnTo>
                  <a:lnTo>
                    <a:pt x="889" y="116"/>
                  </a:lnTo>
                  <a:lnTo>
                    <a:pt x="900" y="101"/>
                  </a:lnTo>
                  <a:lnTo>
                    <a:pt x="909" y="86"/>
                  </a:lnTo>
                  <a:lnTo>
                    <a:pt x="919" y="69"/>
                  </a:lnTo>
                  <a:lnTo>
                    <a:pt x="936" y="35"/>
                  </a:lnTo>
                  <a:lnTo>
                    <a:pt x="954" y="0"/>
                  </a:lnTo>
                  <a:lnTo>
                    <a:pt x="960" y="3"/>
                  </a:lnTo>
                  <a:lnTo>
                    <a:pt x="978" y="16"/>
                  </a:lnTo>
                  <a:lnTo>
                    <a:pt x="1003" y="33"/>
                  </a:lnTo>
                  <a:lnTo>
                    <a:pt x="1031" y="56"/>
                  </a:lnTo>
                  <a:lnTo>
                    <a:pt x="1045" y="69"/>
                  </a:lnTo>
                  <a:lnTo>
                    <a:pt x="1058" y="83"/>
                  </a:lnTo>
                  <a:lnTo>
                    <a:pt x="1072" y="97"/>
                  </a:lnTo>
                  <a:lnTo>
                    <a:pt x="1083" y="112"/>
                  </a:lnTo>
                  <a:lnTo>
                    <a:pt x="1093" y="127"/>
                  </a:lnTo>
                  <a:lnTo>
                    <a:pt x="1101" y="142"/>
                  </a:lnTo>
                  <a:lnTo>
                    <a:pt x="1103" y="148"/>
                  </a:lnTo>
                  <a:lnTo>
                    <a:pt x="1105" y="155"/>
                  </a:lnTo>
                  <a:lnTo>
                    <a:pt x="1106" y="163"/>
                  </a:lnTo>
                  <a:lnTo>
                    <a:pt x="1107" y="170"/>
                  </a:lnTo>
                  <a:lnTo>
                    <a:pt x="1107" y="189"/>
                  </a:lnTo>
                  <a:lnTo>
                    <a:pt x="1107" y="204"/>
                  </a:lnTo>
                  <a:lnTo>
                    <a:pt x="1107" y="217"/>
                  </a:lnTo>
                  <a:lnTo>
                    <a:pt x="1107" y="229"/>
                  </a:lnTo>
                  <a:lnTo>
                    <a:pt x="1107" y="235"/>
                  </a:lnTo>
                  <a:lnTo>
                    <a:pt x="1109" y="241"/>
                  </a:lnTo>
                  <a:lnTo>
                    <a:pt x="1113" y="246"/>
                  </a:lnTo>
                  <a:lnTo>
                    <a:pt x="1116" y="250"/>
                  </a:lnTo>
                  <a:lnTo>
                    <a:pt x="1121" y="253"/>
                  </a:lnTo>
                  <a:lnTo>
                    <a:pt x="1126" y="256"/>
                  </a:lnTo>
                  <a:lnTo>
                    <a:pt x="1133" y="259"/>
                  </a:lnTo>
                  <a:lnTo>
                    <a:pt x="1140" y="261"/>
                  </a:lnTo>
                  <a:lnTo>
                    <a:pt x="1156" y="263"/>
                  </a:lnTo>
                  <a:lnTo>
                    <a:pt x="1174" y="264"/>
                  </a:lnTo>
                  <a:lnTo>
                    <a:pt x="1193" y="265"/>
                  </a:lnTo>
                  <a:lnTo>
                    <a:pt x="1214" y="265"/>
                  </a:lnTo>
                  <a:lnTo>
                    <a:pt x="1216" y="331"/>
                  </a:lnTo>
                  <a:lnTo>
                    <a:pt x="1220" y="387"/>
                  </a:lnTo>
                  <a:lnTo>
                    <a:pt x="1220" y="413"/>
                  </a:lnTo>
                  <a:lnTo>
                    <a:pt x="1220" y="436"/>
                  </a:lnTo>
                  <a:lnTo>
                    <a:pt x="1219" y="459"/>
                  </a:lnTo>
                  <a:lnTo>
                    <a:pt x="1216" y="479"/>
                  </a:lnTo>
                  <a:lnTo>
                    <a:pt x="1213" y="488"/>
                  </a:lnTo>
                  <a:lnTo>
                    <a:pt x="1211" y="498"/>
                  </a:lnTo>
                  <a:lnTo>
                    <a:pt x="1206" y="506"/>
                  </a:lnTo>
                  <a:lnTo>
                    <a:pt x="1203" y="515"/>
                  </a:lnTo>
                  <a:lnTo>
                    <a:pt x="1198" y="523"/>
                  </a:lnTo>
                  <a:lnTo>
                    <a:pt x="1192" y="532"/>
                  </a:lnTo>
                  <a:lnTo>
                    <a:pt x="1186" y="539"/>
                  </a:lnTo>
                  <a:lnTo>
                    <a:pt x="1180" y="547"/>
                  </a:lnTo>
                  <a:lnTo>
                    <a:pt x="1171" y="554"/>
                  </a:lnTo>
                  <a:lnTo>
                    <a:pt x="1163" y="562"/>
                  </a:lnTo>
                  <a:lnTo>
                    <a:pt x="1153" y="568"/>
                  </a:lnTo>
                  <a:lnTo>
                    <a:pt x="1142" y="575"/>
                  </a:lnTo>
                  <a:lnTo>
                    <a:pt x="1131" y="582"/>
                  </a:lnTo>
                  <a:lnTo>
                    <a:pt x="1118" y="588"/>
                  </a:lnTo>
                  <a:lnTo>
                    <a:pt x="1104" y="594"/>
                  </a:lnTo>
                  <a:lnTo>
                    <a:pt x="1089" y="600"/>
                  </a:lnTo>
                  <a:lnTo>
                    <a:pt x="1067" y="645"/>
                  </a:lnTo>
                  <a:lnTo>
                    <a:pt x="1048" y="681"/>
                  </a:lnTo>
                  <a:lnTo>
                    <a:pt x="1032" y="712"/>
                  </a:lnTo>
                  <a:lnTo>
                    <a:pt x="1020" y="737"/>
                  </a:lnTo>
                  <a:lnTo>
                    <a:pt x="1015" y="749"/>
                  </a:lnTo>
                  <a:lnTo>
                    <a:pt x="1010" y="761"/>
                  </a:lnTo>
                  <a:lnTo>
                    <a:pt x="1008" y="771"/>
                  </a:lnTo>
                  <a:lnTo>
                    <a:pt x="1006" y="782"/>
                  </a:lnTo>
                  <a:lnTo>
                    <a:pt x="1005" y="794"/>
                  </a:lnTo>
                  <a:lnTo>
                    <a:pt x="1004" y="805"/>
                  </a:lnTo>
                  <a:lnTo>
                    <a:pt x="1005" y="817"/>
                  </a:lnTo>
                  <a:lnTo>
                    <a:pt x="1007" y="830"/>
                  </a:lnTo>
                  <a:lnTo>
                    <a:pt x="1006" y="847"/>
                  </a:lnTo>
                  <a:lnTo>
                    <a:pt x="1005" y="868"/>
                  </a:lnTo>
                  <a:lnTo>
                    <a:pt x="1004" y="891"/>
                  </a:lnTo>
                  <a:lnTo>
                    <a:pt x="1003" y="915"/>
                  </a:lnTo>
                  <a:lnTo>
                    <a:pt x="1002" y="942"/>
                  </a:lnTo>
                  <a:lnTo>
                    <a:pt x="1002" y="967"/>
                  </a:lnTo>
                  <a:lnTo>
                    <a:pt x="1004" y="994"/>
                  </a:lnTo>
                  <a:lnTo>
                    <a:pt x="1007" y="1018"/>
                  </a:lnTo>
                  <a:lnTo>
                    <a:pt x="993" y="1028"/>
                  </a:lnTo>
                  <a:lnTo>
                    <a:pt x="980" y="1037"/>
                  </a:lnTo>
                  <a:lnTo>
                    <a:pt x="972" y="1042"/>
                  </a:lnTo>
                  <a:lnTo>
                    <a:pt x="965" y="1045"/>
                  </a:lnTo>
                  <a:lnTo>
                    <a:pt x="956" y="1047"/>
                  </a:lnTo>
                  <a:lnTo>
                    <a:pt x="948" y="1048"/>
                  </a:lnTo>
                  <a:lnTo>
                    <a:pt x="946" y="1047"/>
                  </a:lnTo>
                  <a:lnTo>
                    <a:pt x="942" y="1044"/>
                  </a:lnTo>
                  <a:lnTo>
                    <a:pt x="938" y="1041"/>
                  </a:lnTo>
                  <a:lnTo>
                    <a:pt x="934" y="1035"/>
                  </a:lnTo>
                  <a:lnTo>
                    <a:pt x="925" y="1026"/>
                  </a:lnTo>
                  <a:lnTo>
                    <a:pt x="919" y="1018"/>
                  </a:lnTo>
                  <a:lnTo>
                    <a:pt x="889" y="1018"/>
                  </a:lnTo>
                  <a:lnTo>
                    <a:pt x="888" y="1038"/>
                  </a:lnTo>
                  <a:lnTo>
                    <a:pt x="886" y="1056"/>
                  </a:lnTo>
                  <a:lnTo>
                    <a:pt x="883" y="1072"/>
                  </a:lnTo>
                  <a:lnTo>
                    <a:pt x="879" y="1087"/>
                  </a:lnTo>
                  <a:lnTo>
                    <a:pt x="873" y="1101"/>
                  </a:lnTo>
                  <a:lnTo>
                    <a:pt x="867" y="1114"/>
                  </a:lnTo>
                  <a:lnTo>
                    <a:pt x="860" y="1127"/>
                  </a:lnTo>
                  <a:lnTo>
                    <a:pt x="854" y="1138"/>
                  </a:lnTo>
                  <a:lnTo>
                    <a:pt x="848" y="1150"/>
                  </a:lnTo>
                  <a:lnTo>
                    <a:pt x="841" y="1163"/>
                  </a:lnTo>
                  <a:lnTo>
                    <a:pt x="835" y="1175"/>
                  </a:lnTo>
                  <a:lnTo>
                    <a:pt x="830" y="1188"/>
                  </a:lnTo>
                  <a:lnTo>
                    <a:pt x="825" y="1202"/>
                  </a:lnTo>
                  <a:lnTo>
                    <a:pt x="821" y="1218"/>
                  </a:lnTo>
                  <a:lnTo>
                    <a:pt x="819" y="1235"/>
                  </a:lnTo>
                  <a:lnTo>
                    <a:pt x="819" y="1254"/>
                  </a:lnTo>
                  <a:lnTo>
                    <a:pt x="819" y="1260"/>
                  </a:lnTo>
                  <a:lnTo>
                    <a:pt x="820" y="1265"/>
                  </a:lnTo>
                  <a:lnTo>
                    <a:pt x="822" y="1269"/>
                  </a:lnTo>
                  <a:lnTo>
                    <a:pt x="824" y="1274"/>
                  </a:lnTo>
                  <a:lnTo>
                    <a:pt x="830" y="1279"/>
                  </a:lnTo>
                  <a:lnTo>
                    <a:pt x="836" y="1283"/>
                  </a:lnTo>
                  <a:lnTo>
                    <a:pt x="842" y="1286"/>
                  </a:lnTo>
                  <a:lnTo>
                    <a:pt x="849" y="1292"/>
                  </a:lnTo>
                  <a:lnTo>
                    <a:pt x="851" y="1294"/>
                  </a:lnTo>
                  <a:lnTo>
                    <a:pt x="852" y="1298"/>
                  </a:lnTo>
                  <a:lnTo>
                    <a:pt x="853" y="1302"/>
                  </a:lnTo>
                  <a:lnTo>
                    <a:pt x="854" y="1307"/>
                  </a:lnTo>
                  <a:lnTo>
                    <a:pt x="853" y="1314"/>
                  </a:lnTo>
                  <a:lnTo>
                    <a:pt x="852" y="1320"/>
                  </a:lnTo>
                  <a:lnTo>
                    <a:pt x="850" y="1326"/>
                  </a:lnTo>
                  <a:lnTo>
                    <a:pt x="848" y="1330"/>
                  </a:lnTo>
                  <a:lnTo>
                    <a:pt x="840" y="1336"/>
                  </a:lnTo>
                  <a:lnTo>
                    <a:pt x="833" y="1342"/>
                  </a:lnTo>
                  <a:lnTo>
                    <a:pt x="824" y="1347"/>
                  </a:lnTo>
                  <a:lnTo>
                    <a:pt x="817" y="1352"/>
                  </a:lnTo>
                  <a:lnTo>
                    <a:pt x="814" y="1357"/>
                  </a:lnTo>
                  <a:lnTo>
                    <a:pt x="810" y="1361"/>
                  </a:lnTo>
                  <a:lnTo>
                    <a:pt x="808" y="1366"/>
                  </a:lnTo>
                  <a:lnTo>
                    <a:pt x="807" y="1371"/>
                  </a:lnTo>
                  <a:lnTo>
                    <a:pt x="804" y="1385"/>
                  </a:lnTo>
                  <a:lnTo>
                    <a:pt x="801" y="1399"/>
                  </a:lnTo>
                  <a:lnTo>
                    <a:pt x="797" y="1412"/>
                  </a:lnTo>
                  <a:lnTo>
                    <a:pt x="792" y="1424"/>
                  </a:lnTo>
                  <a:lnTo>
                    <a:pt x="787" y="1434"/>
                  </a:lnTo>
                  <a:lnTo>
                    <a:pt x="781" y="1446"/>
                  </a:lnTo>
                  <a:lnTo>
                    <a:pt x="775" y="1455"/>
                  </a:lnTo>
                  <a:lnTo>
                    <a:pt x="769" y="1466"/>
                  </a:lnTo>
                  <a:lnTo>
                    <a:pt x="755" y="1485"/>
                  </a:lnTo>
                  <a:lnTo>
                    <a:pt x="740" y="1504"/>
                  </a:lnTo>
                  <a:lnTo>
                    <a:pt x="726" y="1524"/>
                  </a:lnTo>
                  <a:lnTo>
                    <a:pt x="713" y="1543"/>
                  </a:lnTo>
                  <a:lnTo>
                    <a:pt x="706" y="153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168402" y="2570171"/>
              <a:ext cx="646114" cy="815978"/>
            </a:xfrm>
            <a:custGeom>
              <a:avLst/>
              <a:gdLst/>
              <a:ahLst/>
              <a:cxnLst>
                <a:cxn ang="0">
                  <a:pos x="690" y="1520"/>
                </a:cxn>
                <a:cxn ang="0">
                  <a:pos x="654" y="1461"/>
                </a:cxn>
                <a:cxn ang="0">
                  <a:pos x="605" y="1445"/>
                </a:cxn>
                <a:cxn ang="0">
                  <a:pos x="513" y="1438"/>
                </a:cxn>
                <a:cxn ang="0">
                  <a:pos x="462" y="1405"/>
                </a:cxn>
                <a:cxn ang="0">
                  <a:pos x="380" y="1305"/>
                </a:cxn>
                <a:cxn ang="0">
                  <a:pos x="313" y="1243"/>
                </a:cxn>
                <a:cxn ang="0">
                  <a:pos x="300" y="1303"/>
                </a:cxn>
                <a:cxn ang="0">
                  <a:pos x="272" y="1305"/>
                </a:cxn>
                <a:cxn ang="0">
                  <a:pos x="206" y="1291"/>
                </a:cxn>
                <a:cxn ang="0">
                  <a:pos x="146" y="1260"/>
                </a:cxn>
                <a:cxn ang="0">
                  <a:pos x="113" y="1208"/>
                </a:cxn>
                <a:cxn ang="0">
                  <a:pos x="96" y="1124"/>
                </a:cxn>
                <a:cxn ang="0">
                  <a:pos x="43" y="1006"/>
                </a:cxn>
                <a:cxn ang="0">
                  <a:pos x="8" y="909"/>
                </a:cxn>
                <a:cxn ang="0">
                  <a:pos x="37" y="835"/>
                </a:cxn>
                <a:cxn ang="0">
                  <a:pos x="282" y="815"/>
                </a:cxn>
                <a:cxn ang="0">
                  <a:pos x="423" y="794"/>
                </a:cxn>
                <a:cxn ang="0">
                  <a:pos x="452" y="765"/>
                </a:cxn>
                <a:cxn ang="0">
                  <a:pos x="474" y="679"/>
                </a:cxn>
                <a:cxn ang="0">
                  <a:pos x="471" y="518"/>
                </a:cxn>
                <a:cxn ang="0">
                  <a:pos x="560" y="509"/>
                </a:cxn>
                <a:cxn ang="0">
                  <a:pos x="592" y="463"/>
                </a:cxn>
                <a:cxn ang="0">
                  <a:pos x="609" y="382"/>
                </a:cxn>
                <a:cxn ang="0">
                  <a:pos x="646" y="372"/>
                </a:cxn>
                <a:cxn ang="0">
                  <a:pos x="667" y="337"/>
                </a:cxn>
                <a:cxn ang="0">
                  <a:pos x="671" y="259"/>
                </a:cxn>
                <a:cxn ang="0">
                  <a:pos x="721" y="238"/>
                </a:cxn>
                <a:cxn ang="0">
                  <a:pos x="747" y="186"/>
                </a:cxn>
                <a:cxn ang="0">
                  <a:pos x="769" y="178"/>
                </a:cxn>
                <a:cxn ang="0">
                  <a:pos x="813" y="175"/>
                </a:cxn>
                <a:cxn ang="0">
                  <a:pos x="868" y="143"/>
                </a:cxn>
                <a:cxn ang="0">
                  <a:pos x="919" y="69"/>
                </a:cxn>
                <a:cxn ang="0">
                  <a:pos x="1003" y="33"/>
                </a:cxn>
                <a:cxn ang="0">
                  <a:pos x="1083" y="112"/>
                </a:cxn>
                <a:cxn ang="0">
                  <a:pos x="1106" y="163"/>
                </a:cxn>
                <a:cxn ang="0">
                  <a:pos x="1107" y="229"/>
                </a:cxn>
                <a:cxn ang="0">
                  <a:pos x="1121" y="253"/>
                </a:cxn>
                <a:cxn ang="0">
                  <a:pos x="1174" y="264"/>
                </a:cxn>
                <a:cxn ang="0">
                  <a:pos x="1220" y="413"/>
                </a:cxn>
                <a:cxn ang="0">
                  <a:pos x="1211" y="498"/>
                </a:cxn>
                <a:cxn ang="0">
                  <a:pos x="1186" y="539"/>
                </a:cxn>
                <a:cxn ang="0">
                  <a:pos x="1142" y="575"/>
                </a:cxn>
                <a:cxn ang="0">
                  <a:pos x="1067" y="645"/>
                </a:cxn>
                <a:cxn ang="0">
                  <a:pos x="1010" y="761"/>
                </a:cxn>
                <a:cxn ang="0">
                  <a:pos x="1005" y="817"/>
                </a:cxn>
                <a:cxn ang="0">
                  <a:pos x="1003" y="915"/>
                </a:cxn>
                <a:cxn ang="0">
                  <a:pos x="993" y="1028"/>
                </a:cxn>
                <a:cxn ang="0">
                  <a:pos x="948" y="1048"/>
                </a:cxn>
                <a:cxn ang="0">
                  <a:pos x="925" y="1026"/>
                </a:cxn>
                <a:cxn ang="0">
                  <a:pos x="888" y="1038"/>
                </a:cxn>
                <a:cxn ang="0">
                  <a:pos x="867" y="1114"/>
                </a:cxn>
                <a:cxn ang="0">
                  <a:pos x="835" y="1175"/>
                </a:cxn>
                <a:cxn ang="0">
                  <a:pos x="819" y="1254"/>
                </a:cxn>
                <a:cxn ang="0">
                  <a:pos x="830" y="1279"/>
                </a:cxn>
                <a:cxn ang="0">
                  <a:pos x="852" y="1298"/>
                </a:cxn>
                <a:cxn ang="0">
                  <a:pos x="850" y="1326"/>
                </a:cxn>
                <a:cxn ang="0">
                  <a:pos x="817" y="1352"/>
                </a:cxn>
                <a:cxn ang="0">
                  <a:pos x="804" y="1385"/>
                </a:cxn>
                <a:cxn ang="0">
                  <a:pos x="781" y="1446"/>
                </a:cxn>
                <a:cxn ang="0">
                  <a:pos x="726" y="1524"/>
                </a:cxn>
              </a:cxnLst>
              <a:rect l="0" t="0" r="r" b="b"/>
              <a:pathLst>
                <a:path w="1220" h="1543">
                  <a:moveTo>
                    <a:pt x="706" y="1536"/>
                  </a:moveTo>
                  <a:lnTo>
                    <a:pt x="702" y="1534"/>
                  </a:lnTo>
                  <a:lnTo>
                    <a:pt x="698" y="1530"/>
                  </a:lnTo>
                  <a:lnTo>
                    <a:pt x="695" y="1526"/>
                  </a:lnTo>
                  <a:lnTo>
                    <a:pt x="690" y="1520"/>
                  </a:lnTo>
                  <a:lnTo>
                    <a:pt x="683" y="1509"/>
                  </a:lnTo>
                  <a:lnTo>
                    <a:pt x="675" y="1496"/>
                  </a:lnTo>
                  <a:lnTo>
                    <a:pt x="668" y="1482"/>
                  </a:lnTo>
                  <a:lnTo>
                    <a:pt x="662" y="1470"/>
                  </a:lnTo>
                  <a:lnTo>
                    <a:pt x="654" y="1461"/>
                  </a:lnTo>
                  <a:lnTo>
                    <a:pt x="648" y="1454"/>
                  </a:lnTo>
                  <a:lnTo>
                    <a:pt x="637" y="1450"/>
                  </a:lnTo>
                  <a:lnTo>
                    <a:pt x="626" y="1448"/>
                  </a:lnTo>
                  <a:lnTo>
                    <a:pt x="615" y="1446"/>
                  </a:lnTo>
                  <a:lnTo>
                    <a:pt x="605" y="1445"/>
                  </a:lnTo>
                  <a:lnTo>
                    <a:pt x="584" y="1444"/>
                  </a:lnTo>
                  <a:lnTo>
                    <a:pt x="564" y="1444"/>
                  </a:lnTo>
                  <a:lnTo>
                    <a:pt x="542" y="1444"/>
                  </a:lnTo>
                  <a:lnTo>
                    <a:pt x="523" y="1441"/>
                  </a:lnTo>
                  <a:lnTo>
                    <a:pt x="513" y="1438"/>
                  </a:lnTo>
                  <a:lnTo>
                    <a:pt x="503" y="1435"/>
                  </a:lnTo>
                  <a:lnTo>
                    <a:pt x="492" y="1431"/>
                  </a:lnTo>
                  <a:lnTo>
                    <a:pt x="483" y="1425"/>
                  </a:lnTo>
                  <a:lnTo>
                    <a:pt x="472" y="1415"/>
                  </a:lnTo>
                  <a:lnTo>
                    <a:pt x="462" y="1405"/>
                  </a:lnTo>
                  <a:lnTo>
                    <a:pt x="451" y="1394"/>
                  </a:lnTo>
                  <a:lnTo>
                    <a:pt x="440" y="1382"/>
                  </a:lnTo>
                  <a:lnTo>
                    <a:pt x="420" y="1358"/>
                  </a:lnTo>
                  <a:lnTo>
                    <a:pt x="400" y="1331"/>
                  </a:lnTo>
                  <a:lnTo>
                    <a:pt x="380" y="1305"/>
                  </a:lnTo>
                  <a:lnTo>
                    <a:pt x="358" y="1282"/>
                  </a:lnTo>
                  <a:lnTo>
                    <a:pt x="347" y="1270"/>
                  </a:lnTo>
                  <a:lnTo>
                    <a:pt x="336" y="1260"/>
                  </a:lnTo>
                  <a:lnTo>
                    <a:pt x="324" y="1250"/>
                  </a:lnTo>
                  <a:lnTo>
                    <a:pt x="313" y="1243"/>
                  </a:lnTo>
                  <a:lnTo>
                    <a:pt x="308" y="1262"/>
                  </a:lnTo>
                  <a:lnTo>
                    <a:pt x="305" y="1283"/>
                  </a:lnTo>
                  <a:lnTo>
                    <a:pt x="304" y="1293"/>
                  </a:lnTo>
                  <a:lnTo>
                    <a:pt x="301" y="1300"/>
                  </a:lnTo>
                  <a:lnTo>
                    <a:pt x="300" y="1303"/>
                  </a:lnTo>
                  <a:lnTo>
                    <a:pt x="299" y="1305"/>
                  </a:lnTo>
                  <a:lnTo>
                    <a:pt x="297" y="1307"/>
                  </a:lnTo>
                  <a:lnTo>
                    <a:pt x="295" y="1307"/>
                  </a:lnTo>
                  <a:lnTo>
                    <a:pt x="284" y="1307"/>
                  </a:lnTo>
                  <a:lnTo>
                    <a:pt x="272" y="1305"/>
                  </a:lnTo>
                  <a:lnTo>
                    <a:pt x="260" y="1304"/>
                  </a:lnTo>
                  <a:lnTo>
                    <a:pt x="247" y="1301"/>
                  </a:lnTo>
                  <a:lnTo>
                    <a:pt x="234" y="1299"/>
                  </a:lnTo>
                  <a:lnTo>
                    <a:pt x="220" y="1295"/>
                  </a:lnTo>
                  <a:lnTo>
                    <a:pt x="206" y="1291"/>
                  </a:lnTo>
                  <a:lnTo>
                    <a:pt x="192" y="1285"/>
                  </a:lnTo>
                  <a:lnTo>
                    <a:pt x="180" y="1280"/>
                  </a:lnTo>
                  <a:lnTo>
                    <a:pt x="168" y="1274"/>
                  </a:lnTo>
                  <a:lnTo>
                    <a:pt x="156" y="1267"/>
                  </a:lnTo>
                  <a:lnTo>
                    <a:pt x="146" y="1260"/>
                  </a:lnTo>
                  <a:lnTo>
                    <a:pt x="136" y="1252"/>
                  </a:lnTo>
                  <a:lnTo>
                    <a:pt x="129" y="1244"/>
                  </a:lnTo>
                  <a:lnTo>
                    <a:pt x="122" y="1234"/>
                  </a:lnTo>
                  <a:lnTo>
                    <a:pt x="118" y="1225"/>
                  </a:lnTo>
                  <a:lnTo>
                    <a:pt x="113" y="1208"/>
                  </a:lnTo>
                  <a:lnTo>
                    <a:pt x="108" y="1191"/>
                  </a:lnTo>
                  <a:lnTo>
                    <a:pt x="105" y="1174"/>
                  </a:lnTo>
                  <a:lnTo>
                    <a:pt x="102" y="1156"/>
                  </a:lnTo>
                  <a:lnTo>
                    <a:pt x="99" y="1141"/>
                  </a:lnTo>
                  <a:lnTo>
                    <a:pt x="96" y="1124"/>
                  </a:lnTo>
                  <a:lnTo>
                    <a:pt x="90" y="1106"/>
                  </a:lnTo>
                  <a:lnTo>
                    <a:pt x="83" y="1089"/>
                  </a:lnTo>
                  <a:lnTo>
                    <a:pt x="70" y="1064"/>
                  </a:lnTo>
                  <a:lnTo>
                    <a:pt x="57" y="1036"/>
                  </a:lnTo>
                  <a:lnTo>
                    <a:pt x="43" y="1006"/>
                  </a:lnTo>
                  <a:lnTo>
                    <a:pt x="31" y="976"/>
                  </a:lnTo>
                  <a:lnTo>
                    <a:pt x="24" y="960"/>
                  </a:lnTo>
                  <a:lnTo>
                    <a:pt x="18" y="943"/>
                  </a:lnTo>
                  <a:lnTo>
                    <a:pt x="14" y="926"/>
                  </a:lnTo>
                  <a:lnTo>
                    <a:pt x="8" y="909"/>
                  </a:lnTo>
                  <a:lnTo>
                    <a:pt x="5" y="891"/>
                  </a:lnTo>
                  <a:lnTo>
                    <a:pt x="2" y="872"/>
                  </a:lnTo>
                  <a:lnTo>
                    <a:pt x="1" y="854"/>
                  </a:lnTo>
                  <a:lnTo>
                    <a:pt x="0" y="836"/>
                  </a:lnTo>
                  <a:lnTo>
                    <a:pt x="37" y="835"/>
                  </a:lnTo>
                  <a:lnTo>
                    <a:pt x="73" y="834"/>
                  </a:lnTo>
                  <a:lnTo>
                    <a:pt x="110" y="832"/>
                  </a:lnTo>
                  <a:lnTo>
                    <a:pt x="148" y="830"/>
                  </a:lnTo>
                  <a:lnTo>
                    <a:pt x="218" y="822"/>
                  </a:lnTo>
                  <a:lnTo>
                    <a:pt x="282" y="815"/>
                  </a:lnTo>
                  <a:lnTo>
                    <a:pt x="337" y="808"/>
                  </a:lnTo>
                  <a:lnTo>
                    <a:pt x="380" y="801"/>
                  </a:lnTo>
                  <a:lnTo>
                    <a:pt x="408" y="797"/>
                  </a:lnTo>
                  <a:lnTo>
                    <a:pt x="418" y="795"/>
                  </a:lnTo>
                  <a:lnTo>
                    <a:pt x="423" y="794"/>
                  </a:lnTo>
                  <a:lnTo>
                    <a:pt x="429" y="792"/>
                  </a:lnTo>
                  <a:lnTo>
                    <a:pt x="434" y="787"/>
                  </a:lnTo>
                  <a:lnTo>
                    <a:pt x="439" y="782"/>
                  </a:lnTo>
                  <a:lnTo>
                    <a:pt x="446" y="775"/>
                  </a:lnTo>
                  <a:lnTo>
                    <a:pt x="452" y="765"/>
                  </a:lnTo>
                  <a:lnTo>
                    <a:pt x="457" y="752"/>
                  </a:lnTo>
                  <a:lnTo>
                    <a:pt x="463" y="738"/>
                  </a:lnTo>
                  <a:lnTo>
                    <a:pt x="467" y="721"/>
                  </a:lnTo>
                  <a:lnTo>
                    <a:pt x="471" y="701"/>
                  </a:lnTo>
                  <a:lnTo>
                    <a:pt x="474" y="679"/>
                  </a:lnTo>
                  <a:lnTo>
                    <a:pt x="476" y="653"/>
                  </a:lnTo>
                  <a:lnTo>
                    <a:pt x="477" y="625"/>
                  </a:lnTo>
                  <a:lnTo>
                    <a:pt x="476" y="593"/>
                  </a:lnTo>
                  <a:lnTo>
                    <a:pt x="474" y="556"/>
                  </a:lnTo>
                  <a:lnTo>
                    <a:pt x="471" y="518"/>
                  </a:lnTo>
                  <a:lnTo>
                    <a:pt x="502" y="518"/>
                  </a:lnTo>
                  <a:lnTo>
                    <a:pt x="529" y="516"/>
                  </a:lnTo>
                  <a:lnTo>
                    <a:pt x="540" y="515"/>
                  </a:lnTo>
                  <a:lnTo>
                    <a:pt x="551" y="512"/>
                  </a:lnTo>
                  <a:lnTo>
                    <a:pt x="560" y="509"/>
                  </a:lnTo>
                  <a:lnTo>
                    <a:pt x="569" y="503"/>
                  </a:lnTo>
                  <a:lnTo>
                    <a:pt x="576" y="496"/>
                  </a:lnTo>
                  <a:lnTo>
                    <a:pt x="583" y="487"/>
                  </a:lnTo>
                  <a:lnTo>
                    <a:pt x="588" y="477"/>
                  </a:lnTo>
                  <a:lnTo>
                    <a:pt x="592" y="463"/>
                  </a:lnTo>
                  <a:lnTo>
                    <a:pt x="597" y="447"/>
                  </a:lnTo>
                  <a:lnTo>
                    <a:pt x="599" y="429"/>
                  </a:lnTo>
                  <a:lnTo>
                    <a:pt x="600" y="408"/>
                  </a:lnTo>
                  <a:lnTo>
                    <a:pt x="601" y="382"/>
                  </a:lnTo>
                  <a:lnTo>
                    <a:pt x="609" y="382"/>
                  </a:lnTo>
                  <a:lnTo>
                    <a:pt x="618" y="382"/>
                  </a:lnTo>
                  <a:lnTo>
                    <a:pt x="625" y="381"/>
                  </a:lnTo>
                  <a:lnTo>
                    <a:pt x="633" y="379"/>
                  </a:lnTo>
                  <a:lnTo>
                    <a:pt x="639" y="377"/>
                  </a:lnTo>
                  <a:lnTo>
                    <a:pt x="646" y="372"/>
                  </a:lnTo>
                  <a:lnTo>
                    <a:pt x="651" y="368"/>
                  </a:lnTo>
                  <a:lnTo>
                    <a:pt x="656" y="363"/>
                  </a:lnTo>
                  <a:lnTo>
                    <a:pt x="660" y="355"/>
                  </a:lnTo>
                  <a:lnTo>
                    <a:pt x="664" y="347"/>
                  </a:lnTo>
                  <a:lnTo>
                    <a:pt x="667" y="337"/>
                  </a:lnTo>
                  <a:lnTo>
                    <a:pt x="669" y="326"/>
                  </a:lnTo>
                  <a:lnTo>
                    <a:pt x="671" y="312"/>
                  </a:lnTo>
                  <a:lnTo>
                    <a:pt x="672" y="296"/>
                  </a:lnTo>
                  <a:lnTo>
                    <a:pt x="672" y="279"/>
                  </a:lnTo>
                  <a:lnTo>
                    <a:pt x="671" y="259"/>
                  </a:lnTo>
                  <a:lnTo>
                    <a:pt x="685" y="258"/>
                  </a:lnTo>
                  <a:lnTo>
                    <a:pt x="697" y="255"/>
                  </a:lnTo>
                  <a:lnTo>
                    <a:pt x="706" y="250"/>
                  </a:lnTo>
                  <a:lnTo>
                    <a:pt x="714" y="245"/>
                  </a:lnTo>
                  <a:lnTo>
                    <a:pt x="721" y="238"/>
                  </a:lnTo>
                  <a:lnTo>
                    <a:pt x="726" y="231"/>
                  </a:lnTo>
                  <a:lnTo>
                    <a:pt x="732" y="223"/>
                  </a:lnTo>
                  <a:lnTo>
                    <a:pt x="735" y="215"/>
                  </a:lnTo>
                  <a:lnTo>
                    <a:pt x="741" y="200"/>
                  </a:lnTo>
                  <a:lnTo>
                    <a:pt x="747" y="186"/>
                  </a:lnTo>
                  <a:lnTo>
                    <a:pt x="750" y="182"/>
                  </a:lnTo>
                  <a:lnTo>
                    <a:pt x="752" y="178"/>
                  </a:lnTo>
                  <a:lnTo>
                    <a:pt x="755" y="177"/>
                  </a:lnTo>
                  <a:lnTo>
                    <a:pt x="759" y="177"/>
                  </a:lnTo>
                  <a:lnTo>
                    <a:pt x="769" y="178"/>
                  </a:lnTo>
                  <a:lnTo>
                    <a:pt x="779" y="178"/>
                  </a:lnTo>
                  <a:lnTo>
                    <a:pt x="788" y="178"/>
                  </a:lnTo>
                  <a:lnTo>
                    <a:pt x="797" y="178"/>
                  </a:lnTo>
                  <a:lnTo>
                    <a:pt x="805" y="177"/>
                  </a:lnTo>
                  <a:lnTo>
                    <a:pt x="813" y="175"/>
                  </a:lnTo>
                  <a:lnTo>
                    <a:pt x="821" y="172"/>
                  </a:lnTo>
                  <a:lnTo>
                    <a:pt x="829" y="169"/>
                  </a:lnTo>
                  <a:lnTo>
                    <a:pt x="842" y="162"/>
                  </a:lnTo>
                  <a:lnTo>
                    <a:pt x="855" y="153"/>
                  </a:lnTo>
                  <a:lnTo>
                    <a:pt x="868" y="143"/>
                  </a:lnTo>
                  <a:lnTo>
                    <a:pt x="879" y="130"/>
                  </a:lnTo>
                  <a:lnTo>
                    <a:pt x="889" y="116"/>
                  </a:lnTo>
                  <a:lnTo>
                    <a:pt x="900" y="101"/>
                  </a:lnTo>
                  <a:lnTo>
                    <a:pt x="909" y="86"/>
                  </a:lnTo>
                  <a:lnTo>
                    <a:pt x="919" y="69"/>
                  </a:lnTo>
                  <a:lnTo>
                    <a:pt x="936" y="35"/>
                  </a:lnTo>
                  <a:lnTo>
                    <a:pt x="954" y="0"/>
                  </a:lnTo>
                  <a:lnTo>
                    <a:pt x="960" y="3"/>
                  </a:lnTo>
                  <a:lnTo>
                    <a:pt x="978" y="16"/>
                  </a:lnTo>
                  <a:lnTo>
                    <a:pt x="1003" y="33"/>
                  </a:lnTo>
                  <a:lnTo>
                    <a:pt x="1031" y="56"/>
                  </a:lnTo>
                  <a:lnTo>
                    <a:pt x="1045" y="69"/>
                  </a:lnTo>
                  <a:lnTo>
                    <a:pt x="1058" y="83"/>
                  </a:lnTo>
                  <a:lnTo>
                    <a:pt x="1072" y="97"/>
                  </a:lnTo>
                  <a:lnTo>
                    <a:pt x="1083" y="112"/>
                  </a:lnTo>
                  <a:lnTo>
                    <a:pt x="1093" y="127"/>
                  </a:lnTo>
                  <a:lnTo>
                    <a:pt x="1101" y="142"/>
                  </a:lnTo>
                  <a:lnTo>
                    <a:pt x="1103" y="148"/>
                  </a:lnTo>
                  <a:lnTo>
                    <a:pt x="1105" y="155"/>
                  </a:lnTo>
                  <a:lnTo>
                    <a:pt x="1106" y="163"/>
                  </a:lnTo>
                  <a:lnTo>
                    <a:pt x="1107" y="170"/>
                  </a:lnTo>
                  <a:lnTo>
                    <a:pt x="1107" y="189"/>
                  </a:lnTo>
                  <a:lnTo>
                    <a:pt x="1107" y="204"/>
                  </a:lnTo>
                  <a:lnTo>
                    <a:pt x="1107" y="217"/>
                  </a:lnTo>
                  <a:lnTo>
                    <a:pt x="1107" y="229"/>
                  </a:lnTo>
                  <a:lnTo>
                    <a:pt x="1107" y="235"/>
                  </a:lnTo>
                  <a:lnTo>
                    <a:pt x="1109" y="241"/>
                  </a:lnTo>
                  <a:lnTo>
                    <a:pt x="1113" y="246"/>
                  </a:lnTo>
                  <a:lnTo>
                    <a:pt x="1116" y="250"/>
                  </a:lnTo>
                  <a:lnTo>
                    <a:pt x="1121" y="253"/>
                  </a:lnTo>
                  <a:lnTo>
                    <a:pt x="1126" y="256"/>
                  </a:lnTo>
                  <a:lnTo>
                    <a:pt x="1133" y="259"/>
                  </a:lnTo>
                  <a:lnTo>
                    <a:pt x="1140" y="261"/>
                  </a:lnTo>
                  <a:lnTo>
                    <a:pt x="1156" y="263"/>
                  </a:lnTo>
                  <a:lnTo>
                    <a:pt x="1174" y="264"/>
                  </a:lnTo>
                  <a:lnTo>
                    <a:pt x="1193" y="265"/>
                  </a:lnTo>
                  <a:lnTo>
                    <a:pt x="1214" y="265"/>
                  </a:lnTo>
                  <a:lnTo>
                    <a:pt x="1216" y="331"/>
                  </a:lnTo>
                  <a:lnTo>
                    <a:pt x="1220" y="387"/>
                  </a:lnTo>
                  <a:lnTo>
                    <a:pt x="1220" y="413"/>
                  </a:lnTo>
                  <a:lnTo>
                    <a:pt x="1220" y="436"/>
                  </a:lnTo>
                  <a:lnTo>
                    <a:pt x="1219" y="459"/>
                  </a:lnTo>
                  <a:lnTo>
                    <a:pt x="1216" y="479"/>
                  </a:lnTo>
                  <a:lnTo>
                    <a:pt x="1213" y="488"/>
                  </a:lnTo>
                  <a:lnTo>
                    <a:pt x="1211" y="498"/>
                  </a:lnTo>
                  <a:lnTo>
                    <a:pt x="1206" y="506"/>
                  </a:lnTo>
                  <a:lnTo>
                    <a:pt x="1203" y="515"/>
                  </a:lnTo>
                  <a:lnTo>
                    <a:pt x="1198" y="523"/>
                  </a:lnTo>
                  <a:lnTo>
                    <a:pt x="1192" y="532"/>
                  </a:lnTo>
                  <a:lnTo>
                    <a:pt x="1186" y="539"/>
                  </a:lnTo>
                  <a:lnTo>
                    <a:pt x="1180" y="547"/>
                  </a:lnTo>
                  <a:lnTo>
                    <a:pt x="1171" y="554"/>
                  </a:lnTo>
                  <a:lnTo>
                    <a:pt x="1163" y="562"/>
                  </a:lnTo>
                  <a:lnTo>
                    <a:pt x="1153" y="568"/>
                  </a:lnTo>
                  <a:lnTo>
                    <a:pt x="1142" y="575"/>
                  </a:lnTo>
                  <a:lnTo>
                    <a:pt x="1131" y="582"/>
                  </a:lnTo>
                  <a:lnTo>
                    <a:pt x="1118" y="588"/>
                  </a:lnTo>
                  <a:lnTo>
                    <a:pt x="1104" y="594"/>
                  </a:lnTo>
                  <a:lnTo>
                    <a:pt x="1089" y="600"/>
                  </a:lnTo>
                  <a:lnTo>
                    <a:pt x="1067" y="645"/>
                  </a:lnTo>
                  <a:lnTo>
                    <a:pt x="1048" y="681"/>
                  </a:lnTo>
                  <a:lnTo>
                    <a:pt x="1032" y="712"/>
                  </a:lnTo>
                  <a:lnTo>
                    <a:pt x="1020" y="737"/>
                  </a:lnTo>
                  <a:lnTo>
                    <a:pt x="1015" y="749"/>
                  </a:lnTo>
                  <a:lnTo>
                    <a:pt x="1010" y="761"/>
                  </a:lnTo>
                  <a:lnTo>
                    <a:pt x="1008" y="771"/>
                  </a:lnTo>
                  <a:lnTo>
                    <a:pt x="1006" y="782"/>
                  </a:lnTo>
                  <a:lnTo>
                    <a:pt x="1005" y="794"/>
                  </a:lnTo>
                  <a:lnTo>
                    <a:pt x="1004" y="805"/>
                  </a:lnTo>
                  <a:lnTo>
                    <a:pt x="1005" y="817"/>
                  </a:lnTo>
                  <a:lnTo>
                    <a:pt x="1007" y="830"/>
                  </a:lnTo>
                  <a:lnTo>
                    <a:pt x="1006" y="847"/>
                  </a:lnTo>
                  <a:lnTo>
                    <a:pt x="1005" y="868"/>
                  </a:lnTo>
                  <a:lnTo>
                    <a:pt x="1004" y="891"/>
                  </a:lnTo>
                  <a:lnTo>
                    <a:pt x="1003" y="915"/>
                  </a:lnTo>
                  <a:lnTo>
                    <a:pt x="1002" y="942"/>
                  </a:lnTo>
                  <a:lnTo>
                    <a:pt x="1002" y="967"/>
                  </a:lnTo>
                  <a:lnTo>
                    <a:pt x="1004" y="994"/>
                  </a:lnTo>
                  <a:lnTo>
                    <a:pt x="1007" y="1018"/>
                  </a:lnTo>
                  <a:lnTo>
                    <a:pt x="993" y="1028"/>
                  </a:lnTo>
                  <a:lnTo>
                    <a:pt x="980" y="1037"/>
                  </a:lnTo>
                  <a:lnTo>
                    <a:pt x="972" y="1042"/>
                  </a:lnTo>
                  <a:lnTo>
                    <a:pt x="965" y="1045"/>
                  </a:lnTo>
                  <a:lnTo>
                    <a:pt x="956" y="1047"/>
                  </a:lnTo>
                  <a:lnTo>
                    <a:pt x="948" y="1048"/>
                  </a:lnTo>
                  <a:lnTo>
                    <a:pt x="946" y="1047"/>
                  </a:lnTo>
                  <a:lnTo>
                    <a:pt x="942" y="1044"/>
                  </a:lnTo>
                  <a:lnTo>
                    <a:pt x="938" y="1041"/>
                  </a:lnTo>
                  <a:lnTo>
                    <a:pt x="934" y="1035"/>
                  </a:lnTo>
                  <a:lnTo>
                    <a:pt x="925" y="1026"/>
                  </a:lnTo>
                  <a:lnTo>
                    <a:pt x="919" y="1018"/>
                  </a:lnTo>
                  <a:lnTo>
                    <a:pt x="919" y="1018"/>
                  </a:lnTo>
                  <a:lnTo>
                    <a:pt x="889" y="1018"/>
                  </a:lnTo>
                  <a:lnTo>
                    <a:pt x="889" y="1018"/>
                  </a:lnTo>
                  <a:lnTo>
                    <a:pt x="888" y="1038"/>
                  </a:lnTo>
                  <a:lnTo>
                    <a:pt x="886" y="1056"/>
                  </a:lnTo>
                  <a:lnTo>
                    <a:pt x="883" y="1072"/>
                  </a:lnTo>
                  <a:lnTo>
                    <a:pt x="879" y="1087"/>
                  </a:lnTo>
                  <a:lnTo>
                    <a:pt x="873" y="1101"/>
                  </a:lnTo>
                  <a:lnTo>
                    <a:pt x="867" y="1114"/>
                  </a:lnTo>
                  <a:lnTo>
                    <a:pt x="860" y="1127"/>
                  </a:lnTo>
                  <a:lnTo>
                    <a:pt x="854" y="1138"/>
                  </a:lnTo>
                  <a:lnTo>
                    <a:pt x="848" y="1150"/>
                  </a:lnTo>
                  <a:lnTo>
                    <a:pt x="841" y="1163"/>
                  </a:lnTo>
                  <a:lnTo>
                    <a:pt x="835" y="1175"/>
                  </a:lnTo>
                  <a:lnTo>
                    <a:pt x="830" y="1188"/>
                  </a:lnTo>
                  <a:lnTo>
                    <a:pt x="825" y="1202"/>
                  </a:lnTo>
                  <a:lnTo>
                    <a:pt x="821" y="1218"/>
                  </a:lnTo>
                  <a:lnTo>
                    <a:pt x="819" y="1235"/>
                  </a:lnTo>
                  <a:lnTo>
                    <a:pt x="819" y="1254"/>
                  </a:lnTo>
                  <a:lnTo>
                    <a:pt x="819" y="1260"/>
                  </a:lnTo>
                  <a:lnTo>
                    <a:pt x="820" y="1265"/>
                  </a:lnTo>
                  <a:lnTo>
                    <a:pt x="822" y="1269"/>
                  </a:lnTo>
                  <a:lnTo>
                    <a:pt x="824" y="1274"/>
                  </a:lnTo>
                  <a:lnTo>
                    <a:pt x="830" y="1279"/>
                  </a:lnTo>
                  <a:lnTo>
                    <a:pt x="836" y="1283"/>
                  </a:lnTo>
                  <a:lnTo>
                    <a:pt x="842" y="1286"/>
                  </a:lnTo>
                  <a:lnTo>
                    <a:pt x="849" y="1292"/>
                  </a:lnTo>
                  <a:lnTo>
                    <a:pt x="851" y="1294"/>
                  </a:lnTo>
                  <a:lnTo>
                    <a:pt x="852" y="1298"/>
                  </a:lnTo>
                  <a:lnTo>
                    <a:pt x="853" y="1302"/>
                  </a:lnTo>
                  <a:lnTo>
                    <a:pt x="854" y="1307"/>
                  </a:lnTo>
                  <a:lnTo>
                    <a:pt x="853" y="1314"/>
                  </a:lnTo>
                  <a:lnTo>
                    <a:pt x="852" y="1320"/>
                  </a:lnTo>
                  <a:lnTo>
                    <a:pt x="850" y="1326"/>
                  </a:lnTo>
                  <a:lnTo>
                    <a:pt x="848" y="1330"/>
                  </a:lnTo>
                  <a:lnTo>
                    <a:pt x="840" y="1336"/>
                  </a:lnTo>
                  <a:lnTo>
                    <a:pt x="833" y="1342"/>
                  </a:lnTo>
                  <a:lnTo>
                    <a:pt x="824" y="1347"/>
                  </a:lnTo>
                  <a:lnTo>
                    <a:pt x="817" y="1352"/>
                  </a:lnTo>
                  <a:lnTo>
                    <a:pt x="814" y="1357"/>
                  </a:lnTo>
                  <a:lnTo>
                    <a:pt x="810" y="1361"/>
                  </a:lnTo>
                  <a:lnTo>
                    <a:pt x="808" y="1366"/>
                  </a:lnTo>
                  <a:lnTo>
                    <a:pt x="807" y="1371"/>
                  </a:lnTo>
                  <a:lnTo>
                    <a:pt x="804" y="1385"/>
                  </a:lnTo>
                  <a:lnTo>
                    <a:pt x="801" y="1399"/>
                  </a:lnTo>
                  <a:lnTo>
                    <a:pt x="797" y="1412"/>
                  </a:lnTo>
                  <a:lnTo>
                    <a:pt x="792" y="1424"/>
                  </a:lnTo>
                  <a:lnTo>
                    <a:pt x="787" y="1434"/>
                  </a:lnTo>
                  <a:lnTo>
                    <a:pt x="781" y="1446"/>
                  </a:lnTo>
                  <a:lnTo>
                    <a:pt x="775" y="1455"/>
                  </a:lnTo>
                  <a:lnTo>
                    <a:pt x="769" y="1466"/>
                  </a:lnTo>
                  <a:lnTo>
                    <a:pt x="755" y="1485"/>
                  </a:lnTo>
                  <a:lnTo>
                    <a:pt x="740" y="1504"/>
                  </a:lnTo>
                  <a:lnTo>
                    <a:pt x="726" y="1524"/>
                  </a:lnTo>
                  <a:lnTo>
                    <a:pt x="713" y="1543"/>
                  </a:lnTo>
                  <a:lnTo>
                    <a:pt x="713" y="1543"/>
                  </a:lnTo>
                  <a:lnTo>
                    <a:pt x="706" y="1536"/>
                  </a:lnTo>
                  <a:lnTo>
                    <a:pt x="706" y="1536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1928816" y="3290898"/>
              <a:ext cx="1333502" cy="819153"/>
            </a:xfrm>
            <a:custGeom>
              <a:avLst/>
              <a:gdLst/>
              <a:ahLst/>
              <a:cxnLst>
                <a:cxn ang="0">
                  <a:pos x="1414" y="1387"/>
                </a:cxn>
                <a:cxn ang="0">
                  <a:pos x="1468" y="1199"/>
                </a:cxn>
                <a:cxn ang="0">
                  <a:pos x="1590" y="1039"/>
                </a:cxn>
                <a:cxn ang="0">
                  <a:pos x="1642" y="884"/>
                </a:cxn>
                <a:cxn ang="0">
                  <a:pos x="1717" y="835"/>
                </a:cxn>
                <a:cxn ang="0">
                  <a:pos x="1765" y="863"/>
                </a:cxn>
                <a:cxn ang="0">
                  <a:pos x="1893" y="798"/>
                </a:cxn>
                <a:cxn ang="0">
                  <a:pos x="2078" y="698"/>
                </a:cxn>
                <a:cxn ang="0">
                  <a:pos x="2349" y="572"/>
                </a:cxn>
                <a:cxn ang="0">
                  <a:pos x="2481" y="479"/>
                </a:cxn>
                <a:cxn ang="0">
                  <a:pos x="2499" y="398"/>
                </a:cxn>
                <a:cxn ang="0">
                  <a:pos x="2462" y="332"/>
                </a:cxn>
                <a:cxn ang="0">
                  <a:pos x="2512" y="257"/>
                </a:cxn>
                <a:cxn ang="0">
                  <a:pos x="2391" y="275"/>
                </a:cxn>
                <a:cxn ang="0">
                  <a:pos x="2209" y="408"/>
                </a:cxn>
                <a:cxn ang="0">
                  <a:pos x="2056" y="446"/>
                </a:cxn>
                <a:cxn ang="0">
                  <a:pos x="1449" y="146"/>
                </a:cxn>
                <a:cxn ang="0">
                  <a:pos x="1304" y="7"/>
                </a:cxn>
                <a:cxn ang="0">
                  <a:pos x="1215" y="16"/>
                </a:cxn>
                <a:cxn ang="0">
                  <a:pos x="960" y="39"/>
                </a:cxn>
                <a:cxn ang="0">
                  <a:pos x="819" y="119"/>
                </a:cxn>
                <a:cxn ang="0">
                  <a:pos x="774" y="224"/>
                </a:cxn>
                <a:cxn ang="0">
                  <a:pos x="810" y="254"/>
                </a:cxn>
                <a:cxn ang="0">
                  <a:pos x="822" y="423"/>
                </a:cxn>
                <a:cxn ang="0">
                  <a:pos x="767" y="439"/>
                </a:cxn>
                <a:cxn ang="0">
                  <a:pos x="712" y="397"/>
                </a:cxn>
                <a:cxn ang="0">
                  <a:pos x="674" y="385"/>
                </a:cxn>
                <a:cxn ang="0">
                  <a:pos x="580" y="370"/>
                </a:cxn>
                <a:cxn ang="0">
                  <a:pos x="485" y="286"/>
                </a:cxn>
                <a:cxn ang="0">
                  <a:pos x="326" y="237"/>
                </a:cxn>
                <a:cxn ang="0">
                  <a:pos x="350" y="316"/>
                </a:cxn>
                <a:cxn ang="0">
                  <a:pos x="366" y="426"/>
                </a:cxn>
                <a:cxn ang="0">
                  <a:pos x="345" y="525"/>
                </a:cxn>
                <a:cxn ang="0">
                  <a:pos x="350" y="574"/>
                </a:cxn>
                <a:cxn ang="0">
                  <a:pos x="245" y="647"/>
                </a:cxn>
                <a:cxn ang="0">
                  <a:pos x="230" y="740"/>
                </a:cxn>
                <a:cxn ang="0">
                  <a:pos x="343" y="766"/>
                </a:cxn>
                <a:cxn ang="0">
                  <a:pos x="409" y="713"/>
                </a:cxn>
                <a:cxn ang="0">
                  <a:pos x="477" y="775"/>
                </a:cxn>
                <a:cxn ang="0">
                  <a:pos x="353" y="893"/>
                </a:cxn>
                <a:cxn ang="0">
                  <a:pos x="298" y="937"/>
                </a:cxn>
                <a:cxn ang="0">
                  <a:pos x="315" y="1015"/>
                </a:cxn>
                <a:cxn ang="0">
                  <a:pos x="177" y="1052"/>
                </a:cxn>
                <a:cxn ang="0">
                  <a:pos x="105" y="1087"/>
                </a:cxn>
                <a:cxn ang="0">
                  <a:pos x="42" y="1252"/>
                </a:cxn>
                <a:cxn ang="0">
                  <a:pos x="0" y="1312"/>
                </a:cxn>
                <a:cxn ang="0">
                  <a:pos x="17" y="1421"/>
                </a:cxn>
                <a:cxn ang="0">
                  <a:pos x="52" y="1493"/>
                </a:cxn>
                <a:cxn ang="0">
                  <a:pos x="120" y="1458"/>
                </a:cxn>
                <a:cxn ang="0">
                  <a:pos x="201" y="1433"/>
                </a:cxn>
                <a:cxn ang="0">
                  <a:pos x="292" y="1429"/>
                </a:cxn>
                <a:cxn ang="0">
                  <a:pos x="332" y="1475"/>
                </a:cxn>
                <a:cxn ang="0">
                  <a:pos x="395" y="1445"/>
                </a:cxn>
                <a:cxn ang="0">
                  <a:pos x="458" y="1431"/>
                </a:cxn>
                <a:cxn ang="0">
                  <a:pos x="458" y="1356"/>
                </a:cxn>
                <a:cxn ang="0">
                  <a:pos x="483" y="1321"/>
                </a:cxn>
                <a:cxn ang="0">
                  <a:pos x="610" y="1322"/>
                </a:cxn>
                <a:cxn ang="0">
                  <a:pos x="645" y="1402"/>
                </a:cxn>
                <a:cxn ang="0">
                  <a:pos x="684" y="1413"/>
                </a:cxn>
                <a:cxn ang="0">
                  <a:pos x="755" y="1470"/>
                </a:cxn>
                <a:cxn ang="0">
                  <a:pos x="972" y="1469"/>
                </a:cxn>
                <a:cxn ang="0">
                  <a:pos x="1072" y="1465"/>
                </a:cxn>
                <a:cxn ang="0">
                  <a:pos x="1245" y="1547"/>
                </a:cxn>
              </a:cxnLst>
              <a:rect l="0" t="0" r="r" b="b"/>
              <a:pathLst>
                <a:path w="2520" h="1549">
                  <a:moveTo>
                    <a:pt x="1366" y="1470"/>
                  </a:moveTo>
                  <a:lnTo>
                    <a:pt x="1367" y="1464"/>
                  </a:lnTo>
                  <a:lnTo>
                    <a:pt x="1368" y="1457"/>
                  </a:lnTo>
                  <a:lnTo>
                    <a:pt x="1370" y="1451"/>
                  </a:lnTo>
                  <a:lnTo>
                    <a:pt x="1374" y="1445"/>
                  </a:lnTo>
                  <a:lnTo>
                    <a:pt x="1380" y="1433"/>
                  </a:lnTo>
                  <a:lnTo>
                    <a:pt x="1388" y="1421"/>
                  </a:lnTo>
                  <a:lnTo>
                    <a:pt x="1397" y="1409"/>
                  </a:lnTo>
                  <a:lnTo>
                    <a:pt x="1407" y="1399"/>
                  </a:lnTo>
                  <a:lnTo>
                    <a:pt x="1414" y="1387"/>
                  </a:lnTo>
                  <a:lnTo>
                    <a:pt x="1419" y="1376"/>
                  </a:lnTo>
                  <a:lnTo>
                    <a:pt x="1426" y="1358"/>
                  </a:lnTo>
                  <a:lnTo>
                    <a:pt x="1431" y="1341"/>
                  </a:lnTo>
                  <a:lnTo>
                    <a:pt x="1435" y="1324"/>
                  </a:lnTo>
                  <a:lnTo>
                    <a:pt x="1440" y="1307"/>
                  </a:lnTo>
                  <a:lnTo>
                    <a:pt x="1447" y="1275"/>
                  </a:lnTo>
                  <a:lnTo>
                    <a:pt x="1454" y="1243"/>
                  </a:lnTo>
                  <a:lnTo>
                    <a:pt x="1459" y="1229"/>
                  </a:lnTo>
                  <a:lnTo>
                    <a:pt x="1463" y="1214"/>
                  </a:lnTo>
                  <a:lnTo>
                    <a:pt x="1468" y="1199"/>
                  </a:lnTo>
                  <a:lnTo>
                    <a:pt x="1474" y="1184"/>
                  </a:lnTo>
                  <a:lnTo>
                    <a:pt x="1481" y="1170"/>
                  </a:lnTo>
                  <a:lnTo>
                    <a:pt x="1488" y="1156"/>
                  </a:lnTo>
                  <a:lnTo>
                    <a:pt x="1497" y="1142"/>
                  </a:lnTo>
                  <a:lnTo>
                    <a:pt x="1508" y="1129"/>
                  </a:lnTo>
                  <a:lnTo>
                    <a:pt x="1529" y="1105"/>
                  </a:lnTo>
                  <a:lnTo>
                    <a:pt x="1559" y="1075"/>
                  </a:lnTo>
                  <a:lnTo>
                    <a:pt x="1573" y="1060"/>
                  </a:lnTo>
                  <a:lnTo>
                    <a:pt x="1585" y="1046"/>
                  </a:lnTo>
                  <a:lnTo>
                    <a:pt x="1590" y="1039"/>
                  </a:lnTo>
                  <a:lnTo>
                    <a:pt x="1593" y="1033"/>
                  </a:lnTo>
                  <a:lnTo>
                    <a:pt x="1595" y="1028"/>
                  </a:lnTo>
                  <a:lnTo>
                    <a:pt x="1596" y="1023"/>
                  </a:lnTo>
                  <a:lnTo>
                    <a:pt x="1603" y="991"/>
                  </a:lnTo>
                  <a:lnTo>
                    <a:pt x="1612" y="958"/>
                  </a:lnTo>
                  <a:lnTo>
                    <a:pt x="1616" y="942"/>
                  </a:lnTo>
                  <a:lnTo>
                    <a:pt x="1621" y="926"/>
                  </a:lnTo>
                  <a:lnTo>
                    <a:pt x="1628" y="912"/>
                  </a:lnTo>
                  <a:lnTo>
                    <a:pt x="1634" y="898"/>
                  </a:lnTo>
                  <a:lnTo>
                    <a:pt x="1642" y="884"/>
                  </a:lnTo>
                  <a:lnTo>
                    <a:pt x="1650" y="872"/>
                  </a:lnTo>
                  <a:lnTo>
                    <a:pt x="1660" y="862"/>
                  </a:lnTo>
                  <a:lnTo>
                    <a:pt x="1670" y="852"/>
                  </a:lnTo>
                  <a:lnTo>
                    <a:pt x="1677" y="848"/>
                  </a:lnTo>
                  <a:lnTo>
                    <a:pt x="1682" y="845"/>
                  </a:lnTo>
                  <a:lnTo>
                    <a:pt x="1688" y="841"/>
                  </a:lnTo>
                  <a:lnTo>
                    <a:pt x="1696" y="839"/>
                  </a:lnTo>
                  <a:lnTo>
                    <a:pt x="1702" y="837"/>
                  </a:lnTo>
                  <a:lnTo>
                    <a:pt x="1710" y="836"/>
                  </a:lnTo>
                  <a:lnTo>
                    <a:pt x="1717" y="835"/>
                  </a:lnTo>
                  <a:lnTo>
                    <a:pt x="1726" y="834"/>
                  </a:lnTo>
                  <a:lnTo>
                    <a:pt x="1732" y="834"/>
                  </a:lnTo>
                  <a:lnTo>
                    <a:pt x="1736" y="834"/>
                  </a:lnTo>
                  <a:lnTo>
                    <a:pt x="1743" y="834"/>
                  </a:lnTo>
                  <a:lnTo>
                    <a:pt x="1756" y="834"/>
                  </a:lnTo>
                  <a:lnTo>
                    <a:pt x="1757" y="841"/>
                  </a:lnTo>
                  <a:lnTo>
                    <a:pt x="1759" y="851"/>
                  </a:lnTo>
                  <a:lnTo>
                    <a:pt x="1761" y="856"/>
                  </a:lnTo>
                  <a:lnTo>
                    <a:pt x="1763" y="860"/>
                  </a:lnTo>
                  <a:lnTo>
                    <a:pt x="1765" y="863"/>
                  </a:lnTo>
                  <a:lnTo>
                    <a:pt x="1767" y="864"/>
                  </a:lnTo>
                  <a:lnTo>
                    <a:pt x="1783" y="863"/>
                  </a:lnTo>
                  <a:lnTo>
                    <a:pt x="1797" y="859"/>
                  </a:lnTo>
                  <a:lnTo>
                    <a:pt x="1811" y="855"/>
                  </a:lnTo>
                  <a:lnTo>
                    <a:pt x="1824" y="850"/>
                  </a:lnTo>
                  <a:lnTo>
                    <a:pt x="1836" y="842"/>
                  </a:lnTo>
                  <a:lnTo>
                    <a:pt x="1848" y="835"/>
                  </a:lnTo>
                  <a:lnTo>
                    <a:pt x="1859" y="825"/>
                  </a:lnTo>
                  <a:lnTo>
                    <a:pt x="1870" y="817"/>
                  </a:lnTo>
                  <a:lnTo>
                    <a:pt x="1893" y="798"/>
                  </a:lnTo>
                  <a:lnTo>
                    <a:pt x="1916" y="780"/>
                  </a:lnTo>
                  <a:lnTo>
                    <a:pt x="1929" y="771"/>
                  </a:lnTo>
                  <a:lnTo>
                    <a:pt x="1943" y="764"/>
                  </a:lnTo>
                  <a:lnTo>
                    <a:pt x="1958" y="757"/>
                  </a:lnTo>
                  <a:lnTo>
                    <a:pt x="1973" y="752"/>
                  </a:lnTo>
                  <a:lnTo>
                    <a:pt x="1993" y="743"/>
                  </a:lnTo>
                  <a:lnTo>
                    <a:pt x="2011" y="735"/>
                  </a:lnTo>
                  <a:lnTo>
                    <a:pt x="2029" y="726"/>
                  </a:lnTo>
                  <a:lnTo>
                    <a:pt x="2046" y="717"/>
                  </a:lnTo>
                  <a:lnTo>
                    <a:pt x="2078" y="698"/>
                  </a:lnTo>
                  <a:lnTo>
                    <a:pt x="2111" y="679"/>
                  </a:lnTo>
                  <a:lnTo>
                    <a:pt x="2144" y="658"/>
                  </a:lnTo>
                  <a:lnTo>
                    <a:pt x="2179" y="639"/>
                  </a:lnTo>
                  <a:lnTo>
                    <a:pt x="2198" y="630"/>
                  </a:lnTo>
                  <a:lnTo>
                    <a:pt x="2218" y="621"/>
                  </a:lnTo>
                  <a:lnTo>
                    <a:pt x="2240" y="613"/>
                  </a:lnTo>
                  <a:lnTo>
                    <a:pt x="2262" y="604"/>
                  </a:lnTo>
                  <a:lnTo>
                    <a:pt x="2293" y="595"/>
                  </a:lnTo>
                  <a:lnTo>
                    <a:pt x="2329" y="580"/>
                  </a:lnTo>
                  <a:lnTo>
                    <a:pt x="2349" y="572"/>
                  </a:lnTo>
                  <a:lnTo>
                    <a:pt x="2369" y="563"/>
                  </a:lnTo>
                  <a:lnTo>
                    <a:pt x="2390" y="552"/>
                  </a:lnTo>
                  <a:lnTo>
                    <a:pt x="2409" y="541"/>
                  </a:lnTo>
                  <a:lnTo>
                    <a:pt x="2428" y="530"/>
                  </a:lnTo>
                  <a:lnTo>
                    <a:pt x="2445" y="516"/>
                  </a:lnTo>
                  <a:lnTo>
                    <a:pt x="2453" y="509"/>
                  </a:lnTo>
                  <a:lnTo>
                    <a:pt x="2461" y="502"/>
                  </a:lnTo>
                  <a:lnTo>
                    <a:pt x="2468" y="495"/>
                  </a:lnTo>
                  <a:lnTo>
                    <a:pt x="2476" y="487"/>
                  </a:lnTo>
                  <a:lnTo>
                    <a:pt x="2481" y="479"/>
                  </a:lnTo>
                  <a:lnTo>
                    <a:pt x="2486" y="471"/>
                  </a:lnTo>
                  <a:lnTo>
                    <a:pt x="2492" y="463"/>
                  </a:lnTo>
                  <a:lnTo>
                    <a:pt x="2496" y="454"/>
                  </a:lnTo>
                  <a:lnTo>
                    <a:pt x="2499" y="445"/>
                  </a:lnTo>
                  <a:lnTo>
                    <a:pt x="2501" y="436"/>
                  </a:lnTo>
                  <a:lnTo>
                    <a:pt x="2502" y="426"/>
                  </a:lnTo>
                  <a:lnTo>
                    <a:pt x="2503" y="416"/>
                  </a:lnTo>
                  <a:lnTo>
                    <a:pt x="2502" y="409"/>
                  </a:lnTo>
                  <a:lnTo>
                    <a:pt x="2501" y="404"/>
                  </a:lnTo>
                  <a:lnTo>
                    <a:pt x="2499" y="398"/>
                  </a:lnTo>
                  <a:lnTo>
                    <a:pt x="2497" y="392"/>
                  </a:lnTo>
                  <a:lnTo>
                    <a:pt x="2490" y="383"/>
                  </a:lnTo>
                  <a:lnTo>
                    <a:pt x="2482" y="373"/>
                  </a:lnTo>
                  <a:lnTo>
                    <a:pt x="2475" y="365"/>
                  </a:lnTo>
                  <a:lnTo>
                    <a:pt x="2468" y="356"/>
                  </a:lnTo>
                  <a:lnTo>
                    <a:pt x="2466" y="352"/>
                  </a:lnTo>
                  <a:lnTo>
                    <a:pt x="2464" y="348"/>
                  </a:lnTo>
                  <a:lnTo>
                    <a:pt x="2462" y="343"/>
                  </a:lnTo>
                  <a:lnTo>
                    <a:pt x="2462" y="339"/>
                  </a:lnTo>
                  <a:lnTo>
                    <a:pt x="2462" y="332"/>
                  </a:lnTo>
                  <a:lnTo>
                    <a:pt x="2464" y="323"/>
                  </a:lnTo>
                  <a:lnTo>
                    <a:pt x="2466" y="317"/>
                  </a:lnTo>
                  <a:lnTo>
                    <a:pt x="2468" y="310"/>
                  </a:lnTo>
                  <a:lnTo>
                    <a:pt x="2476" y="300"/>
                  </a:lnTo>
                  <a:lnTo>
                    <a:pt x="2484" y="291"/>
                  </a:lnTo>
                  <a:lnTo>
                    <a:pt x="2493" y="283"/>
                  </a:lnTo>
                  <a:lnTo>
                    <a:pt x="2501" y="273"/>
                  </a:lnTo>
                  <a:lnTo>
                    <a:pt x="2506" y="269"/>
                  </a:lnTo>
                  <a:lnTo>
                    <a:pt x="2509" y="264"/>
                  </a:lnTo>
                  <a:lnTo>
                    <a:pt x="2512" y="257"/>
                  </a:lnTo>
                  <a:lnTo>
                    <a:pt x="2515" y="251"/>
                  </a:lnTo>
                  <a:lnTo>
                    <a:pt x="2520" y="239"/>
                  </a:lnTo>
                  <a:lnTo>
                    <a:pt x="2502" y="240"/>
                  </a:lnTo>
                  <a:lnTo>
                    <a:pt x="2484" y="242"/>
                  </a:lnTo>
                  <a:lnTo>
                    <a:pt x="2467" y="246"/>
                  </a:lnTo>
                  <a:lnTo>
                    <a:pt x="2451" y="250"/>
                  </a:lnTo>
                  <a:lnTo>
                    <a:pt x="2435" y="254"/>
                  </a:lnTo>
                  <a:lnTo>
                    <a:pt x="2420" y="260"/>
                  </a:lnTo>
                  <a:lnTo>
                    <a:pt x="2406" y="268"/>
                  </a:lnTo>
                  <a:lnTo>
                    <a:pt x="2391" y="275"/>
                  </a:lnTo>
                  <a:lnTo>
                    <a:pt x="2377" y="283"/>
                  </a:lnTo>
                  <a:lnTo>
                    <a:pt x="2363" y="292"/>
                  </a:lnTo>
                  <a:lnTo>
                    <a:pt x="2350" y="301"/>
                  </a:lnTo>
                  <a:lnTo>
                    <a:pt x="2336" y="310"/>
                  </a:lnTo>
                  <a:lnTo>
                    <a:pt x="2311" y="331"/>
                  </a:lnTo>
                  <a:lnTo>
                    <a:pt x="2286" y="351"/>
                  </a:lnTo>
                  <a:lnTo>
                    <a:pt x="2261" y="371"/>
                  </a:lnTo>
                  <a:lnTo>
                    <a:pt x="2235" y="390"/>
                  </a:lnTo>
                  <a:lnTo>
                    <a:pt x="2223" y="400"/>
                  </a:lnTo>
                  <a:lnTo>
                    <a:pt x="2209" y="408"/>
                  </a:lnTo>
                  <a:lnTo>
                    <a:pt x="2196" y="416"/>
                  </a:lnTo>
                  <a:lnTo>
                    <a:pt x="2182" y="423"/>
                  </a:lnTo>
                  <a:lnTo>
                    <a:pt x="2168" y="430"/>
                  </a:lnTo>
                  <a:lnTo>
                    <a:pt x="2153" y="435"/>
                  </a:lnTo>
                  <a:lnTo>
                    <a:pt x="2138" y="440"/>
                  </a:lnTo>
                  <a:lnTo>
                    <a:pt x="2124" y="443"/>
                  </a:lnTo>
                  <a:lnTo>
                    <a:pt x="2108" y="446"/>
                  </a:lnTo>
                  <a:lnTo>
                    <a:pt x="2091" y="448"/>
                  </a:lnTo>
                  <a:lnTo>
                    <a:pt x="2074" y="447"/>
                  </a:lnTo>
                  <a:lnTo>
                    <a:pt x="2056" y="446"/>
                  </a:lnTo>
                  <a:lnTo>
                    <a:pt x="2026" y="433"/>
                  </a:lnTo>
                  <a:lnTo>
                    <a:pt x="1966" y="406"/>
                  </a:lnTo>
                  <a:lnTo>
                    <a:pt x="1886" y="369"/>
                  </a:lnTo>
                  <a:lnTo>
                    <a:pt x="1794" y="324"/>
                  </a:lnTo>
                  <a:lnTo>
                    <a:pt x="1696" y="276"/>
                  </a:lnTo>
                  <a:lnTo>
                    <a:pt x="1601" y="227"/>
                  </a:lnTo>
                  <a:lnTo>
                    <a:pt x="1557" y="205"/>
                  </a:lnTo>
                  <a:lnTo>
                    <a:pt x="1516" y="183"/>
                  </a:lnTo>
                  <a:lnTo>
                    <a:pt x="1480" y="163"/>
                  </a:lnTo>
                  <a:lnTo>
                    <a:pt x="1449" y="146"/>
                  </a:lnTo>
                  <a:lnTo>
                    <a:pt x="1435" y="136"/>
                  </a:lnTo>
                  <a:lnTo>
                    <a:pt x="1421" y="124"/>
                  </a:lnTo>
                  <a:lnTo>
                    <a:pt x="1409" y="113"/>
                  </a:lnTo>
                  <a:lnTo>
                    <a:pt x="1397" y="99"/>
                  </a:lnTo>
                  <a:lnTo>
                    <a:pt x="1374" y="72"/>
                  </a:lnTo>
                  <a:lnTo>
                    <a:pt x="1351" y="46"/>
                  </a:lnTo>
                  <a:lnTo>
                    <a:pt x="1340" y="34"/>
                  </a:lnTo>
                  <a:lnTo>
                    <a:pt x="1328" y="23"/>
                  </a:lnTo>
                  <a:lnTo>
                    <a:pt x="1316" y="14"/>
                  </a:lnTo>
                  <a:lnTo>
                    <a:pt x="1304" y="7"/>
                  </a:lnTo>
                  <a:lnTo>
                    <a:pt x="1298" y="4"/>
                  </a:lnTo>
                  <a:lnTo>
                    <a:pt x="1292" y="2"/>
                  </a:lnTo>
                  <a:lnTo>
                    <a:pt x="1284" y="1"/>
                  </a:lnTo>
                  <a:lnTo>
                    <a:pt x="1278" y="0"/>
                  </a:lnTo>
                  <a:lnTo>
                    <a:pt x="1270" y="0"/>
                  </a:lnTo>
                  <a:lnTo>
                    <a:pt x="1264" y="0"/>
                  </a:lnTo>
                  <a:lnTo>
                    <a:pt x="1257" y="2"/>
                  </a:lnTo>
                  <a:lnTo>
                    <a:pt x="1249" y="4"/>
                  </a:lnTo>
                  <a:lnTo>
                    <a:pt x="1232" y="10"/>
                  </a:lnTo>
                  <a:lnTo>
                    <a:pt x="1215" y="16"/>
                  </a:lnTo>
                  <a:lnTo>
                    <a:pt x="1199" y="20"/>
                  </a:lnTo>
                  <a:lnTo>
                    <a:pt x="1182" y="24"/>
                  </a:lnTo>
                  <a:lnTo>
                    <a:pt x="1165" y="27"/>
                  </a:lnTo>
                  <a:lnTo>
                    <a:pt x="1148" y="31"/>
                  </a:lnTo>
                  <a:lnTo>
                    <a:pt x="1131" y="33"/>
                  </a:lnTo>
                  <a:lnTo>
                    <a:pt x="1113" y="35"/>
                  </a:lnTo>
                  <a:lnTo>
                    <a:pt x="1077" y="37"/>
                  </a:lnTo>
                  <a:lnTo>
                    <a:pt x="1040" y="39"/>
                  </a:lnTo>
                  <a:lnTo>
                    <a:pt x="1001" y="39"/>
                  </a:lnTo>
                  <a:lnTo>
                    <a:pt x="960" y="39"/>
                  </a:lnTo>
                  <a:lnTo>
                    <a:pt x="940" y="38"/>
                  </a:lnTo>
                  <a:lnTo>
                    <a:pt x="922" y="36"/>
                  </a:lnTo>
                  <a:lnTo>
                    <a:pt x="907" y="32"/>
                  </a:lnTo>
                  <a:lnTo>
                    <a:pt x="890" y="27"/>
                  </a:lnTo>
                  <a:lnTo>
                    <a:pt x="883" y="41"/>
                  </a:lnTo>
                  <a:lnTo>
                    <a:pt x="876" y="54"/>
                  </a:lnTo>
                  <a:lnTo>
                    <a:pt x="867" y="66"/>
                  </a:lnTo>
                  <a:lnTo>
                    <a:pt x="859" y="77"/>
                  </a:lnTo>
                  <a:lnTo>
                    <a:pt x="840" y="99"/>
                  </a:lnTo>
                  <a:lnTo>
                    <a:pt x="819" y="119"/>
                  </a:lnTo>
                  <a:lnTo>
                    <a:pt x="810" y="129"/>
                  </a:lnTo>
                  <a:lnTo>
                    <a:pt x="801" y="139"/>
                  </a:lnTo>
                  <a:lnTo>
                    <a:pt x="793" y="149"/>
                  </a:lnTo>
                  <a:lnTo>
                    <a:pt x="786" y="160"/>
                  </a:lnTo>
                  <a:lnTo>
                    <a:pt x="780" y="171"/>
                  </a:lnTo>
                  <a:lnTo>
                    <a:pt x="776" y="184"/>
                  </a:lnTo>
                  <a:lnTo>
                    <a:pt x="772" y="197"/>
                  </a:lnTo>
                  <a:lnTo>
                    <a:pt x="771" y="210"/>
                  </a:lnTo>
                  <a:lnTo>
                    <a:pt x="772" y="218"/>
                  </a:lnTo>
                  <a:lnTo>
                    <a:pt x="774" y="224"/>
                  </a:lnTo>
                  <a:lnTo>
                    <a:pt x="775" y="230"/>
                  </a:lnTo>
                  <a:lnTo>
                    <a:pt x="777" y="234"/>
                  </a:lnTo>
                  <a:lnTo>
                    <a:pt x="780" y="237"/>
                  </a:lnTo>
                  <a:lnTo>
                    <a:pt x="783" y="240"/>
                  </a:lnTo>
                  <a:lnTo>
                    <a:pt x="786" y="241"/>
                  </a:lnTo>
                  <a:lnTo>
                    <a:pt x="790" y="243"/>
                  </a:lnTo>
                  <a:lnTo>
                    <a:pt x="797" y="246"/>
                  </a:lnTo>
                  <a:lnTo>
                    <a:pt x="803" y="249"/>
                  </a:lnTo>
                  <a:lnTo>
                    <a:pt x="807" y="251"/>
                  </a:lnTo>
                  <a:lnTo>
                    <a:pt x="810" y="254"/>
                  </a:lnTo>
                  <a:lnTo>
                    <a:pt x="812" y="258"/>
                  </a:lnTo>
                  <a:lnTo>
                    <a:pt x="813" y="263"/>
                  </a:lnTo>
                  <a:lnTo>
                    <a:pt x="818" y="283"/>
                  </a:lnTo>
                  <a:lnTo>
                    <a:pt x="822" y="302"/>
                  </a:lnTo>
                  <a:lnTo>
                    <a:pt x="825" y="320"/>
                  </a:lnTo>
                  <a:lnTo>
                    <a:pt x="826" y="338"/>
                  </a:lnTo>
                  <a:lnTo>
                    <a:pt x="826" y="372"/>
                  </a:lnTo>
                  <a:lnTo>
                    <a:pt x="825" y="404"/>
                  </a:lnTo>
                  <a:lnTo>
                    <a:pt x="824" y="415"/>
                  </a:lnTo>
                  <a:lnTo>
                    <a:pt x="822" y="423"/>
                  </a:lnTo>
                  <a:lnTo>
                    <a:pt x="820" y="431"/>
                  </a:lnTo>
                  <a:lnTo>
                    <a:pt x="816" y="436"/>
                  </a:lnTo>
                  <a:lnTo>
                    <a:pt x="812" y="440"/>
                  </a:lnTo>
                  <a:lnTo>
                    <a:pt x="808" y="443"/>
                  </a:lnTo>
                  <a:lnTo>
                    <a:pt x="801" y="445"/>
                  </a:lnTo>
                  <a:lnTo>
                    <a:pt x="795" y="446"/>
                  </a:lnTo>
                  <a:lnTo>
                    <a:pt x="786" y="446"/>
                  </a:lnTo>
                  <a:lnTo>
                    <a:pt x="780" y="443"/>
                  </a:lnTo>
                  <a:lnTo>
                    <a:pt x="774" y="441"/>
                  </a:lnTo>
                  <a:lnTo>
                    <a:pt x="767" y="439"/>
                  </a:lnTo>
                  <a:lnTo>
                    <a:pt x="763" y="435"/>
                  </a:lnTo>
                  <a:lnTo>
                    <a:pt x="759" y="432"/>
                  </a:lnTo>
                  <a:lnTo>
                    <a:pt x="754" y="426"/>
                  </a:lnTo>
                  <a:lnTo>
                    <a:pt x="751" y="422"/>
                  </a:lnTo>
                  <a:lnTo>
                    <a:pt x="745" y="412"/>
                  </a:lnTo>
                  <a:lnTo>
                    <a:pt x="738" y="401"/>
                  </a:lnTo>
                  <a:lnTo>
                    <a:pt x="732" y="390"/>
                  </a:lnTo>
                  <a:lnTo>
                    <a:pt x="725" y="381"/>
                  </a:lnTo>
                  <a:lnTo>
                    <a:pt x="719" y="389"/>
                  </a:lnTo>
                  <a:lnTo>
                    <a:pt x="712" y="397"/>
                  </a:lnTo>
                  <a:lnTo>
                    <a:pt x="708" y="400"/>
                  </a:lnTo>
                  <a:lnTo>
                    <a:pt x="703" y="402"/>
                  </a:lnTo>
                  <a:lnTo>
                    <a:pt x="699" y="404"/>
                  </a:lnTo>
                  <a:lnTo>
                    <a:pt x="695" y="404"/>
                  </a:lnTo>
                  <a:lnTo>
                    <a:pt x="691" y="404"/>
                  </a:lnTo>
                  <a:lnTo>
                    <a:pt x="686" y="402"/>
                  </a:lnTo>
                  <a:lnTo>
                    <a:pt x="682" y="398"/>
                  </a:lnTo>
                  <a:lnTo>
                    <a:pt x="679" y="395"/>
                  </a:lnTo>
                  <a:lnTo>
                    <a:pt x="676" y="389"/>
                  </a:lnTo>
                  <a:lnTo>
                    <a:pt x="674" y="385"/>
                  </a:lnTo>
                  <a:lnTo>
                    <a:pt x="672" y="380"/>
                  </a:lnTo>
                  <a:lnTo>
                    <a:pt x="671" y="375"/>
                  </a:lnTo>
                  <a:lnTo>
                    <a:pt x="652" y="375"/>
                  </a:lnTo>
                  <a:lnTo>
                    <a:pt x="637" y="375"/>
                  </a:lnTo>
                  <a:lnTo>
                    <a:pt x="625" y="375"/>
                  </a:lnTo>
                  <a:lnTo>
                    <a:pt x="613" y="375"/>
                  </a:lnTo>
                  <a:lnTo>
                    <a:pt x="602" y="374"/>
                  </a:lnTo>
                  <a:lnTo>
                    <a:pt x="594" y="373"/>
                  </a:lnTo>
                  <a:lnTo>
                    <a:pt x="586" y="372"/>
                  </a:lnTo>
                  <a:lnTo>
                    <a:pt x="580" y="370"/>
                  </a:lnTo>
                  <a:lnTo>
                    <a:pt x="575" y="367"/>
                  </a:lnTo>
                  <a:lnTo>
                    <a:pt x="570" y="364"/>
                  </a:lnTo>
                  <a:lnTo>
                    <a:pt x="566" y="360"/>
                  </a:lnTo>
                  <a:lnTo>
                    <a:pt x="563" y="356"/>
                  </a:lnTo>
                  <a:lnTo>
                    <a:pt x="558" y="348"/>
                  </a:lnTo>
                  <a:lnTo>
                    <a:pt x="552" y="338"/>
                  </a:lnTo>
                  <a:lnTo>
                    <a:pt x="545" y="327"/>
                  </a:lnTo>
                  <a:lnTo>
                    <a:pt x="536" y="316"/>
                  </a:lnTo>
                  <a:lnTo>
                    <a:pt x="510" y="300"/>
                  </a:lnTo>
                  <a:lnTo>
                    <a:pt x="485" y="286"/>
                  </a:lnTo>
                  <a:lnTo>
                    <a:pt x="460" y="273"/>
                  </a:lnTo>
                  <a:lnTo>
                    <a:pt x="435" y="263"/>
                  </a:lnTo>
                  <a:lnTo>
                    <a:pt x="410" y="252"/>
                  </a:lnTo>
                  <a:lnTo>
                    <a:pt x="384" y="242"/>
                  </a:lnTo>
                  <a:lnTo>
                    <a:pt x="358" y="233"/>
                  </a:lnTo>
                  <a:lnTo>
                    <a:pt x="330" y="222"/>
                  </a:lnTo>
                  <a:lnTo>
                    <a:pt x="327" y="227"/>
                  </a:lnTo>
                  <a:lnTo>
                    <a:pt x="325" y="232"/>
                  </a:lnTo>
                  <a:lnTo>
                    <a:pt x="325" y="235"/>
                  </a:lnTo>
                  <a:lnTo>
                    <a:pt x="326" y="237"/>
                  </a:lnTo>
                  <a:lnTo>
                    <a:pt x="327" y="240"/>
                  </a:lnTo>
                  <a:lnTo>
                    <a:pt x="328" y="245"/>
                  </a:lnTo>
                  <a:lnTo>
                    <a:pt x="329" y="250"/>
                  </a:lnTo>
                  <a:lnTo>
                    <a:pt x="330" y="257"/>
                  </a:lnTo>
                  <a:lnTo>
                    <a:pt x="330" y="265"/>
                  </a:lnTo>
                  <a:lnTo>
                    <a:pt x="332" y="272"/>
                  </a:lnTo>
                  <a:lnTo>
                    <a:pt x="334" y="280"/>
                  </a:lnTo>
                  <a:lnTo>
                    <a:pt x="336" y="287"/>
                  </a:lnTo>
                  <a:lnTo>
                    <a:pt x="343" y="301"/>
                  </a:lnTo>
                  <a:lnTo>
                    <a:pt x="350" y="316"/>
                  </a:lnTo>
                  <a:lnTo>
                    <a:pt x="358" y="332"/>
                  </a:lnTo>
                  <a:lnTo>
                    <a:pt x="365" y="350"/>
                  </a:lnTo>
                  <a:lnTo>
                    <a:pt x="367" y="359"/>
                  </a:lnTo>
                  <a:lnTo>
                    <a:pt x="369" y="370"/>
                  </a:lnTo>
                  <a:lnTo>
                    <a:pt x="370" y="381"/>
                  </a:lnTo>
                  <a:lnTo>
                    <a:pt x="371" y="392"/>
                  </a:lnTo>
                  <a:lnTo>
                    <a:pt x="370" y="402"/>
                  </a:lnTo>
                  <a:lnTo>
                    <a:pt x="369" y="410"/>
                  </a:lnTo>
                  <a:lnTo>
                    <a:pt x="368" y="419"/>
                  </a:lnTo>
                  <a:lnTo>
                    <a:pt x="366" y="426"/>
                  </a:lnTo>
                  <a:lnTo>
                    <a:pt x="362" y="440"/>
                  </a:lnTo>
                  <a:lnTo>
                    <a:pt x="357" y="454"/>
                  </a:lnTo>
                  <a:lnTo>
                    <a:pt x="351" y="467"/>
                  </a:lnTo>
                  <a:lnTo>
                    <a:pt x="346" y="480"/>
                  </a:lnTo>
                  <a:lnTo>
                    <a:pt x="345" y="487"/>
                  </a:lnTo>
                  <a:lnTo>
                    <a:pt x="343" y="493"/>
                  </a:lnTo>
                  <a:lnTo>
                    <a:pt x="342" y="502"/>
                  </a:lnTo>
                  <a:lnTo>
                    <a:pt x="342" y="510"/>
                  </a:lnTo>
                  <a:lnTo>
                    <a:pt x="343" y="519"/>
                  </a:lnTo>
                  <a:lnTo>
                    <a:pt x="345" y="525"/>
                  </a:lnTo>
                  <a:lnTo>
                    <a:pt x="347" y="531"/>
                  </a:lnTo>
                  <a:lnTo>
                    <a:pt x="350" y="536"/>
                  </a:lnTo>
                  <a:lnTo>
                    <a:pt x="353" y="541"/>
                  </a:lnTo>
                  <a:lnTo>
                    <a:pt x="357" y="546"/>
                  </a:lnTo>
                  <a:lnTo>
                    <a:pt x="359" y="551"/>
                  </a:lnTo>
                  <a:lnTo>
                    <a:pt x="360" y="557"/>
                  </a:lnTo>
                  <a:lnTo>
                    <a:pt x="359" y="563"/>
                  </a:lnTo>
                  <a:lnTo>
                    <a:pt x="357" y="567"/>
                  </a:lnTo>
                  <a:lnTo>
                    <a:pt x="353" y="571"/>
                  </a:lnTo>
                  <a:lnTo>
                    <a:pt x="350" y="574"/>
                  </a:lnTo>
                  <a:lnTo>
                    <a:pt x="341" y="580"/>
                  </a:lnTo>
                  <a:lnTo>
                    <a:pt x="329" y="584"/>
                  </a:lnTo>
                  <a:lnTo>
                    <a:pt x="304" y="589"/>
                  </a:lnTo>
                  <a:lnTo>
                    <a:pt x="288" y="592"/>
                  </a:lnTo>
                  <a:lnTo>
                    <a:pt x="284" y="596"/>
                  </a:lnTo>
                  <a:lnTo>
                    <a:pt x="279" y="600"/>
                  </a:lnTo>
                  <a:lnTo>
                    <a:pt x="274" y="605"/>
                  </a:lnTo>
                  <a:lnTo>
                    <a:pt x="267" y="613"/>
                  </a:lnTo>
                  <a:lnTo>
                    <a:pt x="255" y="629"/>
                  </a:lnTo>
                  <a:lnTo>
                    <a:pt x="245" y="647"/>
                  </a:lnTo>
                  <a:lnTo>
                    <a:pt x="234" y="667"/>
                  </a:lnTo>
                  <a:lnTo>
                    <a:pt x="226" y="686"/>
                  </a:lnTo>
                  <a:lnTo>
                    <a:pt x="222" y="697"/>
                  </a:lnTo>
                  <a:lnTo>
                    <a:pt x="220" y="705"/>
                  </a:lnTo>
                  <a:lnTo>
                    <a:pt x="218" y="715"/>
                  </a:lnTo>
                  <a:lnTo>
                    <a:pt x="218" y="722"/>
                  </a:lnTo>
                  <a:lnTo>
                    <a:pt x="219" y="726"/>
                  </a:lnTo>
                  <a:lnTo>
                    <a:pt x="221" y="732"/>
                  </a:lnTo>
                  <a:lnTo>
                    <a:pt x="225" y="736"/>
                  </a:lnTo>
                  <a:lnTo>
                    <a:pt x="230" y="740"/>
                  </a:lnTo>
                  <a:lnTo>
                    <a:pt x="243" y="750"/>
                  </a:lnTo>
                  <a:lnTo>
                    <a:pt x="258" y="757"/>
                  </a:lnTo>
                  <a:lnTo>
                    <a:pt x="275" y="765"/>
                  </a:lnTo>
                  <a:lnTo>
                    <a:pt x="293" y="770"/>
                  </a:lnTo>
                  <a:lnTo>
                    <a:pt x="310" y="774"/>
                  </a:lnTo>
                  <a:lnTo>
                    <a:pt x="324" y="775"/>
                  </a:lnTo>
                  <a:lnTo>
                    <a:pt x="329" y="774"/>
                  </a:lnTo>
                  <a:lnTo>
                    <a:pt x="334" y="772"/>
                  </a:lnTo>
                  <a:lnTo>
                    <a:pt x="338" y="769"/>
                  </a:lnTo>
                  <a:lnTo>
                    <a:pt x="343" y="766"/>
                  </a:lnTo>
                  <a:lnTo>
                    <a:pt x="350" y="755"/>
                  </a:lnTo>
                  <a:lnTo>
                    <a:pt x="358" y="743"/>
                  </a:lnTo>
                  <a:lnTo>
                    <a:pt x="365" y="731"/>
                  </a:lnTo>
                  <a:lnTo>
                    <a:pt x="372" y="721"/>
                  </a:lnTo>
                  <a:lnTo>
                    <a:pt x="378" y="717"/>
                  </a:lnTo>
                  <a:lnTo>
                    <a:pt x="383" y="714"/>
                  </a:lnTo>
                  <a:lnTo>
                    <a:pt x="388" y="712"/>
                  </a:lnTo>
                  <a:lnTo>
                    <a:pt x="395" y="710"/>
                  </a:lnTo>
                  <a:lnTo>
                    <a:pt x="401" y="712"/>
                  </a:lnTo>
                  <a:lnTo>
                    <a:pt x="409" y="713"/>
                  </a:lnTo>
                  <a:lnTo>
                    <a:pt x="415" y="715"/>
                  </a:lnTo>
                  <a:lnTo>
                    <a:pt x="422" y="718"/>
                  </a:lnTo>
                  <a:lnTo>
                    <a:pt x="436" y="725"/>
                  </a:lnTo>
                  <a:lnTo>
                    <a:pt x="449" y="734"/>
                  </a:lnTo>
                  <a:lnTo>
                    <a:pt x="461" y="745"/>
                  </a:lnTo>
                  <a:lnTo>
                    <a:pt x="469" y="755"/>
                  </a:lnTo>
                  <a:lnTo>
                    <a:pt x="472" y="760"/>
                  </a:lnTo>
                  <a:lnTo>
                    <a:pt x="475" y="766"/>
                  </a:lnTo>
                  <a:lnTo>
                    <a:pt x="477" y="771"/>
                  </a:lnTo>
                  <a:lnTo>
                    <a:pt x="477" y="775"/>
                  </a:lnTo>
                  <a:lnTo>
                    <a:pt x="476" y="781"/>
                  </a:lnTo>
                  <a:lnTo>
                    <a:pt x="472" y="786"/>
                  </a:lnTo>
                  <a:lnTo>
                    <a:pt x="468" y="792"/>
                  </a:lnTo>
                  <a:lnTo>
                    <a:pt x="461" y="800"/>
                  </a:lnTo>
                  <a:lnTo>
                    <a:pt x="444" y="815"/>
                  </a:lnTo>
                  <a:lnTo>
                    <a:pt x="425" y="832"/>
                  </a:lnTo>
                  <a:lnTo>
                    <a:pt x="403" y="849"/>
                  </a:lnTo>
                  <a:lnTo>
                    <a:pt x="383" y="866"/>
                  </a:lnTo>
                  <a:lnTo>
                    <a:pt x="365" y="881"/>
                  </a:lnTo>
                  <a:lnTo>
                    <a:pt x="353" y="893"/>
                  </a:lnTo>
                  <a:lnTo>
                    <a:pt x="348" y="899"/>
                  </a:lnTo>
                  <a:lnTo>
                    <a:pt x="342" y="904"/>
                  </a:lnTo>
                  <a:lnTo>
                    <a:pt x="334" y="909"/>
                  </a:lnTo>
                  <a:lnTo>
                    <a:pt x="327" y="913"/>
                  </a:lnTo>
                  <a:lnTo>
                    <a:pt x="319" y="917"/>
                  </a:lnTo>
                  <a:lnTo>
                    <a:pt x="312" y="920"/>
                  </a:lnTo>
                  <a:lnTo>
                    <a:pt x="305" y="924"/>
                  </a:lnTo>
                  <a:lnTo>
                    <a:pt x="300" y="929"/>
                  </a:lnTo>
                  <a:lnTo>
                    <a:pt x="298" y="933"/>
                  </a:lnTo>
                  <a:lnTo>
                    <a:pt x="298" y="937"/>
                  </a:lnTo>
                  <a:lnTo>
                    <a:pt x="298" y="942"/>
                  </a:lnTo>
                  <a:lnTo>
                    <a:pt x="300" y="948"/>
                  </a:lnTo>
                  <a:lnTo>
                    <a:pt x="307" y="962"/>
                  </a:lnTo>
                  <a:lnTo>
                    <a:pt x="314" y="975"/>
                  </a:lnTo>
                  <a:lnTo>
                    <a:pt x="317" y="983"/>
                  </a:lnTo>
                  <a:lnTo>
                    <a:pt x="319" y="990"/>
                  </a:lnTo>
                  <a:lnTo>
                    <a:pt x="320" y="997"/>
                  </a:lnTo>
                  <a:lnTo>
                    <a:pt x="320" y="1003"/>
                  </a:lnTo>
                  <a:lnTo>
                    <a:pt x="318" y="1009"/>
                  </a:lnTo>
                  <a:lnTo>
                    <a:pt x="315" y="1015"/>
                  </a:lnTo>
                  <a:lnTo>
                    <a:pt x="309" y="1019"/>
                  </a:lnTo>
                  <a:lnTo>
                    <a:pt x="300" y="1023"/>
                  </a:lnTo>
                  <a:lnTo>
                    <a:pt x="286" y="1029"/>
                  </a:lnTo>
                  <a:lnTo>
                    <a:pt x="271" y="1035"/>
                  </a:lnTo>
                  <a:lnTo>
                    <a:pt x="255" y="1040"/>
                  </a:lnTo>
                  <a:lnTo>
                    <a:pt x="238" y="1045"/>
                  </a:lnTo>
                  <a:lnTo>
                    <a:pt x="222" y="1048"/>
                  </a:lnTo>
                  <a:lnTo>
                    <a:pt x="206" y="1050"/>
                  </a:lnTo>
                  <a:lnTo>
                    <a:pt x="191" y="1052"/>
                  </a:lnTo>
                  <a:lnTo>
                    <a:pt x="177" y="1052"/>
                  </a:lnTo>
                  <a:lnTo>
                    <a:pt x="167" y="1053"/>
                  </a:lnTo>
                  <a:lnTo>
                    <a:pt x="159" y="1054"/>
                  </a:lnTo>
                  <a:lnTo>
                    <a:pt x="150" y="1056"/>
                  </a:lnTo>
                  <a:lnTo>
                    <a:pt x="142" y="1058"/>
                  </a:lnTo>
                  <a:lnTo>
                    <a:pt x="134" y="1062"/>
                  </a:lnTo>
                  <a:lnTo>
                    <a:pt x="128" y="1066"/>
                  </a:lnTo>
                  <a:lnTo>
                    <a:pt x="121" y="1070"/>
                  </a:lnTo>
                  <a:lnTo>
                    <a:pt x="116" y="1075"/>
                  </a:lnTo>
                  <a:lnTo>
                    <a:pt x="111" y="1081"/>
                  </a:lnTo>
                  <a:lnTo>
                    <a:pt x="105" y="1087"/>
                  </a:lnTo>
                  <a:lnTo>
                    <a:pt x="101" y="1093"/>
                  </a:lnTo>
                  <a:lnTo>
                    <a:pt x="97" y="1100"/>
                  </a:lnTo>
                  <a:lnTo>
                    <a:pt x="89" y="1115"/>
                  </a:lnTo>
                  <a:lnTo>
                    <a:pt x="82" y="1131"/>
                  </a:lnTo>
                  <a:lnTo>
                    <a:pt x="71" y="1164"/>
                  </a:lnTo>
                  <a:lnTo>
                    <a:pt x="63" y="1197"/>
                  </a:lnTo>
                  <a:lnTo>
                    <a:pt x="58" y="1213"/>
                  </a:lnTo>
                  <a:lnTo>
                    <a:pt x="53" y="1226"/>
                  </a:lnTo>
                  <a:lnTo>
                    <a:pt x="47" y="1240"/>
                  </a:lnTo>
                  <a:lnTo>
                    <a:pt x="42" y="1252"/>
                  </a:lnTo>
                  <a:lnTo>
                    <a:pt x="36" y="1260"/>
                  </a:lnTo>
                  <a:lnTo>
                    <a:pt x="30" y="1267"/>
                  </a:lnTo>
                  <a:lnTo>
                    <a:pt x="24" y="1272"/>
                  </a:lnTo>
                  <a:lnTo>
                    <a:pt x="16" y="1278"/>
                  </a:lnTo>
                  <a:lnTo>
                    <a:pt x="10" y="1284"/>
                  </a:lnTo>
                  <a:lnTo>
                    <a:pt x="4" y="1290"/>
                  </a:lnTo>
                  <a:lnTo>
                    <a:pt x="3" y="1295"/>
                  </a:lnTo>
                  <a:lnTo>
                    <a:pt x="1" y="1300"/>
                  </a:lnTo>
                  <a:lnTo>
                    <a:pt x="0" y="1305"/>
                  </a:lnTo>
                  <a:lnTo>
                    <a:pt x="0" y="1312"/>
                  </a:lnTo>
                  <a:lnTo>
                    <a:pt x="0" y="1316"/>
                  </a:lnTo>
                  <a:lnTo>
                    <a:pt x="1" y="1319"/>
                  </a:lnTo>
                  <a:lnTo>
                    <a:pt x="3" y="1323"/>
                  </a:lnTo>
                  <a:lnTo>
                    <a:pt x="4" y="1326"/>
                  </a:lnTo>
                  <a:lnTo>
                    <a:pt x="10" y="1332"/>
                  </a:lnTo>
                  <a:lnTo>
                    <a:pt x="16" y="1336"/>
                  </a:lnTo>
                  <a:lnTo>
                    <a:pt x="30" y="1342"/>
                  </a:lnTo>
                  <a:lnTo>
                    <a:pt x="42" y="1347"/>
                  </a:lnTo>
                  <a:lnTo>
                    <a:pt x="12" y="1417"/>
                  </a:lnTo>
                  <a:lnTo>
                    <a:pt x="17" y="1421"/>
                  </a:lnTo>
                  <a:lnTo>
                    <a:pt x="21" y="1426"/>
                  </a:lnTo>
                  <a:lnTo>
                    <a:pt x="25" y="1432"/>
                  </a:lnTo>
                  <a:lnTo>
                    <a:pt x="28" y="1438"/>
                  </a:lnTo>
                  <a:lnTo>
                    <a:pt x="32" y="1451"/>
                  </a:lnTo>
                  <a:lnTo>
                    <a:pt x="37" y="1465"/>
                  </a:lnTo>
                  <a:lnTo>
                    <a:pt x="39" y="1472"/>
                  </a:lnTo>
                  <a:lnTo>
                    <a:pt x="42" y="1479"/>
                  </a:lnTo>
                  <a:lnTo>
                    <a:pt x="45" y="1484"/>
                  </a:lnTo>
                  <a:lnTo>
                    <a:pt x="48" y="1489"/>
                  </a:lnTo>
                  <a:lnTo>
                    <a:pt x="52" y="1493"/>
                  </a:lnTo>
                  <a:lnTo>
                    <a:pt x="58" y="1497"/>
                  </a:lnTo>
                  <a:lnTo>
                    <a:pt x="64" y="1499"/>
                  </a:lnTo>
                  <a:lnTo>
                    <a:pt x="70" y="1500"/>
                  </a:lnTo>
                  <a:lnTo>
                    <a:pt x="77" y="1499"/>
                  </a:lnTo>
                  <a:lnTo>
                    <a:pt x="83" y="1497"/>
                  </a:lnTo>
                  <a:lnTo>
                    <a:pt x="88" y="1493"/>
                  </a:lnTo>
                  <a:lnTo>
                    <a:pt x="94" y="1489"/>
                  </a:lnTo>
                  <a:lnTo>
                    <a:pt x="104" y="1478"/>
                  </a:lnTo>
                  <a:lnTo>
                    <a:pt x="115" y="1465"/>
                  </a:lnTo>
                  <a:lnTo>
                    <a:pt x="120" y="1458"/>
                  </a:lnTo>
                  <a:lnTo>
                    <a:pt x="127" y="1452"/>
                  </a:lnTo>
                  <a:lnTo>
                    <a:pt x="133" y="1446"/>
                  </a:lnTo>
                  <a:lnTo>
                    <a:pt x="141" y="1440"/>
                  </a:lnTo>
                  <a:lnTo>
                    <a:pt x="148" y="1436"/>
                  </a:lnTo>
                  <a:lnTo>
                    <a:pt x="156" y="1432"/>
                  </a:lnTo>
                  <a:lnTo>
                    <a:pt x="166" y="1430"/>
                  </a:lnTo>
                  <a:lnTo>
                    <a:pt x="177" y="1430"/>
                  </a:lnTo>
                  <a:lnTo>
                    <a:pt x="185" y="1430"/>
                  </a:lnTo>
                  <a:lnTo>
                    <a:pt x="194" y="1431"/>
                  </a:lnTo>
                  <a:lnTo>
                    <a:pt x="201" y="1433"/>
                  </a:lnTo>
                  <a:lnTo>
                    <a:pt x="210" y="1435"/>
                  </a:lnTo>
                  <a:lnTo>
                    <a:pt x="218" y="1437"/>
                  </a:lnTo>
                  <a:lnTo>
                    <a:pt x="227" y="1439"/>
                  </a:lnTo>
                  <a:lnTo>
                    <a:pt x="237" y="1440"/>
                  </a:lnTo>
                  <a:lnTo>
                    <a:pt x="247" y="1441"/>
                  </a:lnTo>
                  <a:lnTo>
                    <a:pt x="258" y="1440"/>
                  </a:lnTo>
                  <a:lnTo>
                    <a:pt x="266" y="1439"/>
                  </a:lnTo>
                  <a:lnTo>
                    <a:pt x="272" y="1437"/>
                  </a:lnTo>
                  <a:lnTo>
                    <a:pt x="279" y="1434"/>
                  </a:lnTo>
                  <a:lnTo>
                    <a:pt x="292" y="1429"/>
                  </a:lnTo>
                  <a:lnTo>
                    <a:pt x="307" y="1423"/>
                  </a:lnTo>
                  <a:lnTo>
                    <a:pt x="307" y="1432"/>
                  </a:lnTo>
                  <a:lnTo>
                    <a:pt x="308" y="1441"/>
                  </a:lnTo>
                  <a:lnTo>
                    <a:pt x="310" y="1450"/>
                  </a:lnTo>
                  <a:lnTo>
                    <a:pt x="312" y="1458"/>
                  </a:lnTo>
                  <a:lnTo>
                    <a:pt x="316" y="1466"/>
                  </a:lnTo>
                  <a:lnTo>
                    <a:pt x="321" y="1471"/>
                  </a:lnTo>
                  <a:lnTo>
                    <a:pt x="325" y="1473"/>
                  </a:lnTo>
                  <a:lnTo>
                    <a:pt x="328" y="1475"/>
                  </a:lnTo>
                  <a:lnTo>
                    <a:pt x="332" y="1475"/>
                  </a:lnTo>
                  <a:lnTo>
                    <a:pt x="335" y="1476"/>
                  </a:lnTo>
                  <a:lnTo>
                    <a:pt x="341" y="1475"/>
                  </a:lnTo>
                  <a:lnTo>
                    <a:pt x="346" y="1474"/>
                  </a:lnTo>
                  <a:lnTo>
                    <a:pt x="351" y="1473"/>
                  </a:lnTo>
                  <a:lnTo>
                    <a:pt x="355" y="1471"/>
                  </a:lnTo>
                  <a:lnTo>
                    <a:pt x="364" y="1465"/>
                  </a:lnTo>
                  <a:lnTo>
                    <a:pt x="371" y="1458"/>
                  </a:lnTo>
                  <a:lnTo>
                    <a:pt x="380" y="1452"/>
                  </a:lnTo>
                  <a:lnTo>
                    <a:pt x="389" y="1447"/>
                  </a:lnTo>
                  <a:lnTo>
                    <a:pt x="395" y="1445"/>
                  </a:lnTo>
                  <a:lnTo>
                    <a:pt x="400" y="1442"/>
                  </a:lnTo>
                  <a:lnTo>
                    <a:pt x="405" y="1441"/>
                  </a:lnTo>
                  <a:lnTo>
                    <a:pt x="412" y="1441"/>
                  </a:lnTo>
                  <a:lnTo>
                    <a:pt x="421" y="1441"/>
                  </a:lnTo>
                  <a:lnTo>
                    <a:pt x="430" y="1441"/>
                  </a:lnTo>
                  <a:lnTo>
                    <a:pt x="435" y="1440"/>
                  </a:lnTo>
                  <a:lnTo>
                    <a:pt x="441" y="1439"/>
                  </a:lnTo>
                  <a:lnTo>
                    <a:pt x="446" y="1438"/>
                  </a:lnTo>
                  <a:lnTo>
                    <a:pt x="452" y="1435"/>
                  </a:lnTo>
                  <a:lnTo>
                    <a:pt x="458" y="1431"/>
                  </a:lnTo>
                  <a:lnTo>
                    <a:pt x="462" y="1426"/>
                  </a:lnTo>
                  <a:lnTo>
                    <a:pt x="463" y="1423"/>
                  </a:lnTo>
                  <a:lnTo>
                    <a:pt x="464" y="1419"/>
                  </a:lnTo>
                  <a:lnTo>
                    <a:pt x="465" y="1416"/>
                  </a:lnTo>
                  <a:lnTo>
                    <a:pt x="465" y="1412"/>
                  </a:lnTo>
                  <a:lnTo>
                    <a:pt x="465" y="1398"/>
                  </a:lnTo>
                  <a:lnTo>
                    <a:pt x="464" y="1385"/>
                  </a:lnTo>
                  <a:lnTo>
                    <a:pt x="462" y="1374"/>
                  </a:lnTo>
                  <a:lnTo>
                    <a:pt x="460" y="1365"/>
                  </a:lnTo>
                  <a:lnTo>
                    <a:pt x="458" y="1356"/>
                  </a:lnTo>
                  <a:lnTo>
                    <a:pt x="455" y="1346"/>
                  </a:lnTo>
                  <a:lnTo>
                    <a:pt x="454" y="1335"/>
                  </a:lnTo>
                  <a:lnTo>
                    <a:pt x="453" y="1323"/>
                  </a:lnTo>
                  <a:lnTo>
                    <a:pt x="454" y="1321"/>
                  </a:lnTo>
                  <a:lnTo>
                    <a:pt x="454" y="1320"/>
                  </a:lnTo>
                  <a:lnTo>
                    <a:pt x="457" y="1319"/>
                  </a:lnTo>
                  <a:lnTo>
                    <a:pt x="459" y="1318"/>
                  </a:lnTo>
                  <a:lnTo>
                    <a:pt x="464" y="1318"/>
                  </a:lnTo>
                  <a:lnTo>
                    <a:pt x="469" y="1319"/>
                  </a:lnTo>
                  <a:lnTo>
                    <a:pt x="483" y="1321"/>
                  </a:lnTo>
                  <a:lnTo>
                    <a:pt x="495" y="1323"/>
                  </a:lnTo>
                  <a:lnTo>
                    <a:pt x="504" y="1323"/>
                  </a:lnTo>
                  <a:lnTo>
                    <a:pt x="510" y="1323"/>
                  </a:lnTo>
                  <a:lnTo>
                    <a:pt x="515" y="1323"/>
                  </a:lnTo>
                  <a:lnTo>
                    <a:pt x="525" y="1323"/>
                  </a:lnTo>
                  <a:lnTo>
                    <a:pt x="543" y="1322"/>
                  </a:lnTo>
                  <a:lnTo>
                    <a:pt x="563" y="1320"/>
                  </a:lnTo>
                  <a:lnTo>
                    <a:pt x="582" y="1319"/>
                  </a:lnTo>
                  <a:lnTo>
                    <a:pt x="601" y="1320"/>
                  </a:lnTo>
                  <a:lnTo>
                    <a:pt x="610" y="1322"/>
                  </a:lnTo>
                  <a:lnTo>
                    <a:pt x="617" y="1324"/>
                  </a:lnTo>
                  <a:lnTo>
                    <a:pt x="625" y="1328"/>
                  </a:lnTo>
                  <a:lnTo>
                    <a:pt x="630" y="1333"/>
                  </a:lnTo>
                  <a:lnTo>
                    <a:pt x="635" y="1339"/>
                  </a:lnTo>
                  <a:lnTo>
                    <a:pt x="638" y="1348"/>
                  </a:lnTo>
                  <a:lnTo>
                    <a:pt x="642" y="1358"/>
                  </a:lnTo>
                  <a:lnTo>
                    <a:pt x="642" y="1370"/>
                  </a:lnTo>
                  <a:lnTo>
                    <a:pt x="643" y="1382"/>
                  </a:lnTo>
                  <a:lnTo>
                    <a:pt x="644" y="1396"/>
                  </a:lnTo>
                  <a:lnTo>
                    <a:pt x="645" y="1402"/>
                  </a:lnTo>
                  <a:lnTo>
                    <a:pt x="647" y="1406"/>
                  </a:lnTo>
                  <a:lnTo>
                    <a:pt x="648" y="1408"/>
                  </a:lnTo>
                  <a:lnTo>
                    <a:pt x="650" y="1411"/>
                  </a:lnTo>
                  <a:lnTo>
                    <a:pt x="651" y="1412"/>
                  </a:lnTo>
                  <a:lnTo>
                    <a:pt x="653" y="1412"/>
                  </a:lnTo>
                  <a:lnTo>
                    <a:pt x="665" y="1412"/>
                  </a:lnTo>
                  <a:lnTo>
                    <a:pt x="668" y="1412"/>
                  </a:lnTo>
                  <a:lnTo>
                    <a:pt x="669" y="1412"/>
                  </a:lnTo>
                  <a:lnTo>
                    <a:pt x="678" y="1412"/>
                  </a:lnTo>
                  <a:lnTo>
                    <a:pt x="684" y="1413"/>
                  </a:lnTo>
                  <a:lnTo>
                    <a:pt x="692" y="1415"/>
                  </a:lnTo>
                  <a:lnTo>
                    <a:pt x="697" y="1418"/>
                  </a:lnTo>
                  <a:lnTo>
                    <a:pt x="703" y="1421"/>
                  </a:lnTo>
                  <a:lnTo>
                    <a:pt x="714" y="1432"/>
                  </a:lnTo>
                  <a:lnTo>
                    <a:pt x="724" y="1443"/>
                  </a:lnTo>
                  <a:lnTo>
                    <a:pt x="729" y="1450"/>
                  </a:lnTo>
                  <a:lnTo>
                    <a:pt x="735" y="1456"/>
                  </a:lnTo>
                  <a:lnTo>
                    <a:pt x="741" y="1462"/>
                  </a:lnTo>
                  <a:lnTo>
                    <a:pt x="748" y="1466"/>
                  </a:lnTo>
                  <a:lnTo>
                    <a:pt x="755" y="1470"/>
                  </a:lnTo>
                  <a:lnTo>
                    <a:pt x="764" y="1473"/>
                  </a:lnTo>
                  <a:lnTo>
                    <a:pt x="772" y="1475"/>
                  </a:lnTo>
                  <a:lnTo>
                    <a:pt x="783" y="1476"/>
                  </a:lnTo>
                  <a:lnTo>
                    <a:pt x="824" y="1476"/>
                  </a:lnTo>
                  <a:lnTo>
                    <a:pt x="861" y="1476"/>
                  </a:lnTo>
                  <a:lnTo>
                    <a:pt x="898" y="1476"/>
                  </a:lnTo>
                  <a:lnTo>
                    <a:pt x="943" y="1476"/>
                  </a:lnTo>
                  <a:lnTo>
                    <a:pt x="954" y="1475"/>
                  </a:lnTo>
                  <a:lnTo>
                    <a:pt x="964" y="1472"/>
                  </a:lnTo>
                  <a:lnTo>
                    <a:pt x="972" y="1469"/>
                  </a:lnTo>
                  <a:lnTo>
                    <a:pt x="980" y="1465"/>
                  </a:lnTo>
                  <a:lnTo>
                    <a:pt x="987" y="1461"/>
                  </a:lnTo>
                  <a:lnTo>
                    <a:pt x="995" y="1456"/>
                  </a:lnTo>
                  <a:lnTo>
                    <a:pt x="1003" y="1454"/>
                  </a:lnTo>
                  <a:lnTo>
                    <a:pt x="1013" y="1453"/>
                  </a:lnTo>
                  <a:lnTo>
                    <a:pt x="1024" y="1453"/>
                  </a:lnTo>
                  <a:lnTo>
                    <a:pt x="1034" y="1454"/>
                  </a:lnTo>
                  <a:lnTo>
                    <a:pt x="1045" y="1456"/>
                  </a:lnTo>
                  <a:lnTo>
                    <a:pt x="1054" y="1458"/>
                  </a:lnTo>
                  <a:lnTo>
                    <a:pt x="1072" y="1465"/>
                  </a:lnTo>
                  <a:lnTo>
                    <a:pt x="1091" y="1472"/>
                  </a:lnTo>
                  <a:lnTo>
                    <a:pt x="1124" y="1491"/>
                  </a:lnTo>
                  <a:lnTo>
                    <a:pt x="1158" y="1513"/>
                  </a:lnTo>
                  <a:lnTo>
                    <a:pt x="1175" y="1522"/>
                  </a:lnTo>
                  <a:lnTo>
                    <a:pt x="1193" y="1531"/>
                  </a:lnTo>
                  <a:lnTo>
                    <a:pt x="1202" y="1535"/>
                  </a:lnTo>
                  <a:lnTo>
                    <a:pt x="1213" y="1539"/>
                  </a:lnTo>
                  <a:lnTo>
                    <a:pt x="1222" y="1542"/>
                  </a:lnTo>
                  <a:lnTo>
                    <a:pt x="1233" y="1545"/>
                  </a:lnTo>
                  <a:lnTo>
                    <a:pt x="1245" y="1547"/>
                  </a:lnTo>
                  <a:lnTo>
                    <a:pt x="1255" y="1548"/>
                  </a:lnTo>
                  <a:lnTo>
                    <a:pt x="1268" y="1549"/>
                  </a:lnTo>
                  <a:lnTo>
                    <a:pt x="1281" y="1549"/>
                  </a:lnTo>
                  <a:lnTo>
                    <a:pt x="1294" y="1549"/>
                  </a:lnTo>
                  <a:lnTo>
                    <a:pt x="1308" y="1547"/>
                  </a:lnTo>
                  <a:lnTo>
                    <a:pt x="1321" y="1545"/>
                  </a:lnTo>
                  <a:lnTo>
                    <a:pt x="1337" y="1541"/>
                  </a:lnTo>
                  <a:lnTo>
                    <a:pt x="1366" y="147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1928816" y="3290898"/>
              <a:ext cx="1333502" cy="819153"/>
            </a:xfrm>
            <a:custGeom>
              <a:avLst/>
              <a:gdLst/>
              <a:ahLst/>
              <a:cxnLst>
                <a:cxn ang="0">
                  <a:pos x="1419" y="1376"/>
                </a:cxn>
                <a:cxn ang="0">
                  <a:pos x="1481" y="1170"/>
                </a:cxn>
                <a:cxn ang="0">
                  <a:pos x="1596" y="1023"/>
                </a:cxn>
                <a:cxn ang="0">
                  <a:pos x="1677" y="848"/>
                </a:cxn>
                <a:cxn ang="0">
                  <a:pos x="1756" y="834"/>
                </a:cxn>
                <a:cxn ang="0">
                  <a:pos x="1836" y="842"/>
                </a:cxn>
                <a:cxn ang="0">
                  <a:pos x="2011" y="735"/>
                </a:cxn>
                <a:cxn ang="0">
                  <a:pos x="2293" y="595"/>
                </a:cxn>
                <a:cxn ang="0">
                  <a:pos x="2476" y="487"/>
                </a:cxn>
                <a:cxn ang="0">
                  <a:pos x="2499" y="398"/>
                </a:cxn>
                <a:cxn ang="0">
                  <a:pos x="2464" y="323"/>
                </a:cxn>
                <a:cxn ang="0">
                  <a:pos x="2515" y="251"/>
                </a:cxn>
                <a:cxn ang="0">
                  <a:pos x="2377" y="283"/>
                </a:cxn>
                <a:cxn ang="0">
                  <a:pos x="2182" y="423"/>
                </a:cxn>
                <a:cxn ang="0">
                  <a:pos x="1886" y="369"/>
                </a:cxn>
                <a:cxn ang="0">
                  <a:pos x="1397" y="99"/>
                </a:cxn>
                <a:cxn ang="0">
                  <a:pos x="1270" y="0"/>
                </a:cxn>
                <a:cxn ang="0">
                  <a:pos x="1113" y="35"/>
                </a:cxn>
                <a:cxn ang="0">
                  <a:pos x="867" y="66"/>
                </a:cxn>
                <a:cxn ang="0">
                  <a:pos x="771" y="210"/>
                </a:cxn>
                <a:cxn ang="0">
                  <a:pos x="807" y="251"/>
                </a:cxn>
                <a:cxn ang="0">
                  <a:pos x="822" y="423"/>
                </a:cxn>
                <a:cxn ang="0">
                  <a:pos x="763" y="435"/>
                </a:cxn>
                <a:cxn ang="0">
                  <a:pos x="703" y="402"/>
                </a:cxn>
                <a:cxn ang="0">
                  <a:pos x="652" y="375"/>
                </a:cxn>
                <a:cxn ang="0">
                  <a:pos x="563" y="356"/>
                </a:cxn>
                <a:cxn ang="0">
                  <a:pos x="358" y="233"/>
                </a:cxn>
                <a:cxn ang="0">
                  <a:pos x="332" y="272"/>
                </a:cxn>
                <a:cxn ang="0">
                  <a:pos x="370" y="402"/>
                </a:cxn>
                <a:cxn ang="0">
                  <a:pos x="342" y="510"/>
                </a:cxn>
                <a:cxn ang="0">
                  <a:pos x="353" y="571"/>
                </a:cxn>
                <a:cxn ang="0">
                  <a:pos x="245" y="647"/>
                </a:cxn>
                <a:cxn ang="0">
                  <a:pos x="243" y="750"/>
                </a:cxn>
                <a:cxn ang="0">
                  <a:pos x="358" y="743"/>
                </a:cxn>
                <a:cxn ang="0">
                  <a:pos x="436" y="725"/>
                </a:cxn>
                <a:cxn ang="0">
                  <a:pos x="461" y="800"/>
                </a:cxn>
                <a:cxn ang="0">
                  <a:pos x="319" y="917"/>
                </a:cxn>
                <a:cxn ang="0">
                  <a:pos x="319" y="990"/>
                </a:cxn>
                <a:cxn ang="0">
                  <a:pos x="222" y="1048"/>
                </a:cxn>
                <a:cxn ang="0">
                  <a:pos x="116" y="1075"/>
                </a:cxn>
                <a:cxn ang="0">
                  <a:pos x="47" y="1240"/>
                </a:cxn>
                <a:cxn ang="0">
                  <a:pos x="0" y="1312"/>
                </a:cxn>
                <a:cxn ang="0">
                  <a:pos x="12" y="1417"/>
                </a:cxn>
                <a:cxn ang="0">
                  <a:pos x="52" y="1493"/>
                </a:cxn>
                <a:cxn ang="0">
                  <a:pos x="127" y="1452"/>
                </a:cxn>
                <a:cxn ang="0">
                  <a:pos x="218" y="1437"/>
                </a:cxn>
                <a:cxn ang="0">
                  <a:pos x="308" y="1441"/>
                </a:cxn>
                <a:cxn ang="0">
                  <a:pos x="351" y="1473"/>
                </a:cxn>
                <a:cxn ang="0">
                  <a:pos x="430" y="1441"/>
                </a:cxn>
                <a:cxn ang="0">
                  <a:pos x="465" y="1398"/>
                </a:cxn>
                <a:cxn ang="0">
                  <a:pos x="459" y="1318"/>
                </a:cxn>
                <a:cxn ang="0">
                  <a:pos x="582" y="1319"/>
                </a:cxn>
                <a:cxn ang="0">
                  <a:pos x="644" y="1396"/>
                </a:cxn>
                <a:cxn ang="0">
                  <a:pos x="684" y="1413"/>
                </a:cxn>
                <a:cxn ang="0">
                  <a:pos x="764" y="1473"/>
                </a:cxn>
                <a:cxn ang="0">
                  <a:pos x="987" y="1461"/>
                </a:cxn>
                <a:cxn ang="0">
                  <a:pos x="1158" y="1513"/>
                </a:cxn>
                <a:cxn ang="0">
                  <a:pos x="1294" y="1549"/>
                </a:cxn>
              </a:cxnLst>
              <a:rect l="0" t="0" r="r" b="b"/>
              <a:pathLst>
                <a:path w="2520" h="1549">
                  <a:moveTo>
                    <a:pt x="1366" y="1470"/>
                  </a:moveTo>
                  <a:lnTo>
                    <a:pt x="1367" y="1464"/>
                  </a:lnTo>
                  <a:lnTo>
                    <a:pt x="1368" y="1457"/>
                  </a:lnTo>
                  <a:lnTo>
                    <a:pt x="1370" y="1451"/>
                  </a:lnTo>
                  <a:lnTo>
                    <a:pt x="1374" y="1445"/>
                  </a:lnTo>
                  <a:lnTo>
                    <a:pt x="1380" y="1433"/>
                  </a:lnTo>
                  <a:lnTo>
                    <a:pt x="1388" y="1421"/>
                  </a:lnTo>
                  <a:lnTo>
                    <a:pt x="1397" y="1409"/>
                  </a:lnTo>
                  <a:lnTo>
                    <a:pt x="1407" y="1399"/>
                  </a:lnTo>
                  <a:lnTo>
                    <a:pt x="1414" y="1387"/>
                  </a:lnTo>
                  <a:lnTo>
                    <a:pt x="1419" y="1376"/>
                  </a:lnTo>
                  <a:lnTo>
                    <a:pt x="1426" y="1358"/>
                  </a:lnTo>
                  <a:lnTo>
                    <a:pt x="1431" y="1341"/>
                  </a:lnTo>
                  <a:lnTo>
                    <a:pt x="1435" y="1324"/>
                  </a:lnTo>
                  <a:lnTo>
                    <a:pt x="1440" y="1307"/>
                  </a:lnTo>
                  <a:lnTo>
                    <a:pt x="1447" y="1275"/>
                  </a:lnTo>
                  <a:lnTo>
                    <a:pt x="1454" y="1243"/>
                  </a:lnTo>
                  <a:lnTo>
                    <a:pt x="1459" y="1229"/>
                  </a:lnTo>
                  <a:lnTo>
                    <a:pt x="1463" y="1214"/>
                  </a:lnTo>
                  <a:lnTo>
                    <a:pt x="1468" y="1199"/>
                  </a:lnTo>
                  <a:lnTo>
                    <a:pt x="1474" y="1184"/>
                  </a:lnTo>
                  <a:lnTo>
                    <a:pt x="1481" y="1170"/>
                  </a:lnTo>
                  <a:lnTo>
                    <a:pt x="1488" y="1156"/>
                  </a:lnTo>
                  <a:lnTo>
                    <a:pt x="1497" y="1142"/>
                  </a:lnTo>
                  <a:lnTo>
                    <a:pt x="1508" y="1129"/>
                  </a:lnTo>
                  <a:lnTo>
                    <a:pt x="1529" y="1105"/>
                  </a:lnTo>
                  <a:lnTo>
                    <a:pt x="1559" y="1075"/>
                  </a:lnTo>
                  <a:lnTo>
                    <a:pt x="1573" y="1060"/>
                  </a:lnTo>
                  <a:lnTo>
                    <a:pt x="1585" y="1046"/>
                  </a:lnTo>
                  <a:lnTo>
                    <a:pt x="1590" y="1039"/>
                  </a:lnTo>
                  <a:lnTo>
                    <a:pt x="1593" y="1033"/>
                  </a:lnTo>
                  <a:lnTo>
                    <a:pt x="1595" y="1028"/>
                  </a:lnTo>
                  <a:lnTo>
                    <a:pt x="1596" y="1023"/>
                  </a:lnTo>
                  <a:lnTo>
                    <a:pt x="1603" y="991"/>
                  </a:lnTo>
                  <a:lnTo>
                    <a:pt x="1612" y="958"/>
                  </a:lnTo>
                  <a:lnTo>
                    <a:pt x="1616" y="942"/>
                  </a:lnTo>
                  <a:lnTo>
                    <a:pt x="1621" y="926"/>
                  </a:lnTo>
                  <a:lnTo>
                    <a:pt x="1628" y="912"/>
                  </a:lnTo>
                  <a:lnTo>
                    <a:pt x="1634" y="898"/>
                  </a:lnTo>
                  <a:lnTo>
                    <a:pt x="1642" y="884"/>
                  </a:lnTo>
                  <a:lnTo>
                    <a:pt x="1650" y="872"/>
                  </a:lnTo>
                  <a:lnTo>
                    <a:pt x="1660" y="862"/>
                  </a:lnTo>
                  <a:lnTo>
                    <a:pt x="1670" y="852"/>
                  </a:lnTo>
                  <a:lnTo>
                    <a:pt x="1677" y="848"/>
                  </a:lnTo>
                  <a:lnTo>
                    <a:pt x="1682" y="845"/>
                  </a:lnTo>
                  <a:lnTo>
                    <a:pt x="1688" y="841"/>
                  </a:lnTo>
                  <a:lnTo>
                    <a:pt x="1696" y="839"/>
                  </a:lnTo>
                  <a:lnTo>
                    <a:pt x="1702" y="837"/>
                  </a:lnTo>
                  <a:lnTo>
                    <a:pt x="1710" y="836"/>
                  </a:lnTo>
                  <a:lnTo>
                    <a:pt x="1717" y="835"/>
                  </a:lnTo>
                  <a:lnTo>
                    <a:pt x="1726" y="834"/>
                  </a:lnTo>
                  <a:lnTo>
                    <a:pt x="1732" y="834"/>
                  </a:lnTo>
                  <a:lnTo>
                    <a:pt x="1736" y="834"/>
                  </a:lnTo>
                  <a:lnTo>
                    <a:pt x="1743" y="834"/>
                  </a:lnTo>
                  <a:lnTo>
                    <a:pt x="1756" y="834"/>
                  </a:lnTo>
                  <a:lnTo>
                    <a:pt x="1757" y="841"/>
                  </a:lnTo>
                  <a:lnTo>
                    <a:pt x="1759" y="851"/>
                  </a:lnTo>
                  <a:lnTo>
                    <a:pt x="1761" y="856"/>
                  </a:lnTo>
                  <a:lnTo>
                    <a:pt x="1763" y="860"/>
                  </a:lnTo>
                  <a:lnTo>
                    <a:pt x="1765" y="863"/>
                  </a:lnTo>
                  <a:lnTo>
                    <a:pt x="1767" y="864"/>
                  </a:lnTo>
                  <a:lnTo>
                    <a:pt x="1783" y="863"/>
                  </a:lnTo>
                  <a:lnTo>
                    <a:pt x="1797" y="859"/>
                  </a:lnTo>
                  <a:lnTo>
                    <a:pt x="1811" y="855"/>
                  </a:lnTo>
                  <a:lnTo>
                    <a:pt x="1824" y="850"/>
                  </a:lnTo>
                  <a:lnTo>
                    <a:pt x="1836" y="842"/>
                  </a:lnTo>
                  <a:lnTo>
                    <a:pt x="1848" y="835"/>
                  </a:lnTo>
                  <a:lnTo>
                    <a:pt x="1859" y="825"/>
                  </a:lnTo>
                  <a:lnTo>
                    <a:pt x="1870" y="817"/>
                  </a:lnTo>
                  <a:lnTo>
                    <a:pt x="1893" y="798"/>
                  </a:lnTo>
                  <a:lnTo>
                    <a:pt x="1916" y="780"/>
                  </a:lnTo>
                  <a:lnTo>
                    <a:pt x="1929" y="771"/>
                  </a:lnTo>
                  <a:lnTo>
                    <a:pt x="1943" y="764"/>
                  </a:lnTo>
                  <a:lnTo>
                    <a:pt x="1958" y="757"/>
                  </a:lnTo>
                  <a:lnTo>
                    <a:pt x="1973" y="752"/>
                  </a:lnTo>
                  <a:lnTo>
                    <a:pt x="1993" y="743"/>
                  </a:lnTo>
                  <a:lnTo>
                    <a:pt x="2011" y="735"/>
                  </a:lnTo>
                  <a:lnTo>
                    <a:pt x="2029" y="726"/>
                  </a:lnTo>
                  <a:lnTo>
                    <a:pt x="2046" y="717"/>
                  </a:lnTo>
                  <a:lnTo>
                    <a:pt x="2078" y="698"/>
                  </a:lnTo>
                  <a:lnTo>
                    <a:pt x="2111" y="679"/>
                  </a:lnTo>
                  <a:lnTo>
                    <a:pt x="2144" y="658"/>
                  </a:lnTo>
                  <a:lnTo>
                    <a:pt x="2179" y="639"/>
                  </a:lnTo>
                  <a:lnTo>
                    <a:pt x="2198" y="630"/>
                  </a:lnTo>
                  <a:lnTo>
                    <a:pt x="2218" y="621"/>
                  </a:lnTo>
                  <a:lnTo>
                    <a:pt x="2240" y="613"/>
                  </a:lnTo>
                  <a:lnTo>
                    <a:pt x="2262" y="604"/>
                  </a:lnTo>
                  <a:lnTo>
                    <a:pt x="2293" y="595"/>
                  </a:lnTo>
                  <a:lnTo>
                    <a:pt x="2329" y="580"/>
                  </a:lnTo>
                  <a:lnTo>
                    <a:pt x="2349" y="572"/>
                  </a:lnTo>
                  <a:lnTo>
                    <a:pt x="2369" y="563"/>
                  </a:lnTo>
                  <a:lnTo>
                    <a:pt x="2390" y="552"/>
                  </a:lnTo>
                  <a:lnTo>
                    <a:pt x="2409" y="541"/>
                  </a:lnTo>
                  <a:lnTo>
                    <a:pt x="2428" y="530"/>
                  </a:lnTo>
                  <a:lnTo>
                    <a:pt x="2445" y="516"/>
                  </a:lnTo>
                  <a:lnTo>
                    <a:pt x="2453" y="509"/>
                  </a:lnTo>
                  <a:lnTo>
                    <a:pt x="2461" y="502"/>
                  </a:lnTo>
                  <a:lnTo>
                    <a:pt x="2468" y="495"/>
                  </a:lnTo>
                  <a:lnTo>
                    <a:pt x="2476" y="487"/>
                  </a:lnTo>
                  <a:lnTo>
                    <a:pt x="2481" y="479"/>
                  </a:lnTo>
                  <a:lnTo>
                    <a:pt x="2486" y="471"/>
                  </a:lnTo>
                  <a:lnTo>
                    <a:pt x="2492" y="463"/>
                  </a:lnTo>
                  <a:lnTo>
                    <a:pt x="2496" y="454"/>
                  </a:lnTo>
                  <a:lnTo>
                    <a:pt x="2499" y="445"/>
                  </a:lnTo>
                  <a:lnTo>
                    <a:pt x="2501" y="436"/>
                  </a:lnTo>
                  <a:lnTo>
                    <a:pt x="2502" y="426"/>
                  </a:lnTo>
                  <a:lnTo>
                    <a:pt x="2503" y="416"/>
                  </a:lnTo>
                  <a:lnTo>
                    <a:pt x="2502" y="409"/>
                  </a:lnTo>
                  <a:lnTo>
                    <a:pt x="2501" y="404"/>
                  </a:lnTo>
                  <a:lnTo>
                    <a:pt x="2499" y="398"/>
                  </a:lnTo>
                  <a:lnTo>
                    <a:pt x="2497" y="392"/>
                  </a:lnTo>
                  <a:lnTo>
                    <a:pt x="2490" y="383"/>
                  </a:lnTo>
                  <a:lnTo>
                    <a:pt x="2482" y="373"/>
                  </a:lnTo>
                  <a:lnTo>
                    <a:pt x="2475" y="365"/>
                  </a:lnTo>
                  <a:lnTo>
                    <a:pt x="2468" y="356"/>
                  </a:lnTo>
                  <a:lnTo>
                    <a:pt x="2466" y="352"/>
                  </a:lnTo>
                  <a:lnTo>
                    <a:pt x="2464" y="348"/>
                  </a:lnTo>
                  <a:lnTo>
                    <a:pt x="2462" y="343"/>
                  </a:lnTo>
                  <a:lnTo>
                    <a:pt x="2462" y="339"/>
                  </a:lnTo>
                  <a:lnTo>
                    <a:pt x="2462" y="332"/>
                  </a:lnTo>
                  <a:lnTo>
                    <a:pt x="2464" y="323"/>
                  </a:lnTo>
                  <a:lnTo>
                    <a:pt x="2466" y="317"/>
                  </a:lnTo>
                  <a:lnTo>
                    <a:pt x="2468" y="310"/>
                  </a:lnTo>
                  <a:lnTo>
                    <a:pt x="2476" y="300"/>
                  </a:lnTo>
                  <a:lnTo>
                    <a:pt x="2484" y="291"/>
                  </a:lnTo>
                  <a:lnTo>
                    <a:pt x="2493" y="283"/>
                  </a:lnTo>
                  <a:lnTo>
                    <a:pt x="2501" y="273"/>
                  </a:lnTo>
                  <a:lnTo>
                    <a:pt x="2506" y="269"/>
                  </a:lnTo>
                  <a:lnTo>
                    <a:pt x="2509" y="264"/>
                  </a:lnTo>
                  <a:lnTo>
                    <a:pt x="2512" y="257"/>
                  </a:lnTo>
                  <a:lnTo>
                    <a:pt x="2515" y="251"/>
                  </a:lnTo>
                  <a:lnTo>
                    <a:pt x="2515" y="251"/>
                  </a:lnTo>
                  <a:lnTo>
                    <a:pt x="2520" y="239"/>
                  </a:lnTo>
                  <a:lnTo>
                    <a:pt x="2520" y="239"/>
                  </a:lnTo>
                  <a:lnTo>
                    <a:pt x="2502" y="240"/>
                  </a:lnTo>
                  <a:lnTo>
                    <a:pt x="2484" y="242"/>
                  </a:lnTo>
                  <a:lnTo>
                    <a:pt x="2467" y="246"/>
                  </a:lnTo>
                  <a:lnTo>
                    <a:pt x="2451" y="250"/>
                  </a:lnTo>
                  <a:lnTo>
                    <a:pt x="2435" y="254"/>
                  </a:lnTo>
                  <a:lnTo>
                    <a:pt x="2420" y="260"/>
                  </a:lnTo>
                  <a:lnTo>
                    <a:pt x="2406" y="268"/>
                  </a:lnTo>
                  <a:lnTo>
                    <a:pt x="2391" y="275"/>
                  </a:lnTo>
                  <a:lnTo>
                    <a:pt x="2377" y="283"/>
                  </a:lnTo>
                  <a:lnTo>
                    <a:pt x="2363" y="292"/>
                  </a:lnTo>
                  <a:lnTo>
                    <a:pt x="2350" y="301"/>
                  </a:lnTo>
                  <a:lnTo>
                    <a:pt x="2336" y="310"/>
                  </a:lnTo>
                  <a:lnTo>
                    <a:pt x="2311" y="331"/>
                  </a:lnTo>
                  <a:lnTo>
                    <a:pt x="2286" y="351"/>
                  </a:lnTo>
                  <a:lnTo>
                    <a:pt x="2261" y="371"/>
                  </a:lnTo>
                  <a:lnTo>
                    <a:pt x="2235" y="390"/>
                  </a:lnTo>
                  <a:lnTo>
                    <a:pt x="2223" y="400"/>
                  </a:lnTo>
                  <a:lnTo>
                    <a:pt x="2209" y="408"/>
                  </a:lnTo>
                  <a:lnTo>
                    <a:pt x="2196" y="416"/>
                  </a:lnTo>
                  <a:lnTo>
                    <a:pt x="2182" y="423"/>
                  </a:lnTo>
                  <a:lnTo>
                    <a:pt x="2168" y="430"/>
                  </a:lnTo>
                  <a:lnTo>
                    <a:pt x="2153" y="435"/>
                  </a:lnTo>
                  <a:lnTo>
                    <a:pt x="2138" y="440"/>
                  </a:lnTo>
                  <a:lnTo>
                    <a:pt x="2124" y="443"/>
                  </a:lnTo>
                  <a:lnTo>
                    <a:pt x="2108" y="446"/>
                  </a:lnTo>
                  <a:lnTo>
                    <a:pt x="2091" y="448"/>
                  </a:lnTo>
                  <a:lnTo>
                    <a:pt x="2074" y="447"/>
                  </a:lnTo>
                  <a:lnTo>
                    <a:pt x="2056" y="446"/>
                  </a:lnTo>
                  <a:lnTo>
                    <a:pt x="2026" y="433"/>
                  </a:lnTo>
                  <a:lnTo>
                    <a:pt x="1966" y="406"/>
                  </a:lnTo>
                  <a:lnTo>
                    <a:pt x="1886" y="369"/>
                  </a:lnTo>
                  <a:lnTo>
                    <a:pt x="1794" y="324"/>
                  </a:lnTo>
                  <a:lnTo>
                    <a:pt x="1696" y="276"/>
                  </a:lnTo>
                  <a:lnTo>
                    <a:pt x="1601" y="227"/>
                  </a:lnTo>
                  <a:lnTo>
                    <a:pt x="1557" y="205"/>
                  </a:lnTo>
                  <a:lnTo>
                    <a:pt x="1516" y="183"/>
                  </a:lnTo>
                  <a:lnTo>
                    <a:pt x="1480" y="163"/>
                  </a:lnTo>
                  <a:lnTo>
                    <a:pt x="1449" y="146"/>
                  </a:lnTo>
                  <a:lnTo>
                    <a:pt x="1435" y="136"/>
                  </a:lnTo>
                  <a:lnTo>
                    <a:pt x="1421" y="124"/>
                  </a:lnTo>
                  <a:lnTo>
                    <a:pt x="1409" y="113"/>
                  </a:lnTo>
                  <a:lnTo>
                    <a:pt x="1397" y="99"/>
                  </a:lnTo>
                  <a:lnTo>
                    <a:pt x="1374" y="72"/>
                  </a:lnTo>
                  <a:lnTo>
                    <a:pt x="1351" y="46"/>
                  </a:lnTo>
                  <a:lnTo>
                    <a:pt x="1340" y="34"/>
                  </a:lnTo>
                  <a:lnTo>
                    <a:pt x="1328" y="23"/>
                  </a:lnTo>
                  <a:lnTo>
                    <a:pt x="1316" y="14"/>
                  </a:lnTo>
                  <a:lnTo>
                    <a:pt x="1304" y="7"/>
                  </a:lnTo>
                  <a:lnTo>
                    <a:pt x="1298" y="4"/>
                  </a:lnTo>
                  <a:lnTo>
                    <a:pt x="1292" y="2"/>
                  </a:lnTo>
                  <a:lnTo>
                    <a:pt x="1284" y="1"/>
                  </a:lnTo>
                  <a:lnTo>
                    <a:pt x="1278" y="0"/>
                  </a:lnTo>
                  <a:lnTo>
                    <a:pt x="1270" y="0"/>
                  </a:lnTo>
                  <a:lnTo>
                    <a:pt x="1264" y="0"/>
                  </a:lnTo>
                  <a:lnTo>
                    <a:pt x="1257" y="2"/>
                  </a:lnTo>
                  <a:lnTo>
                    <a:pt x="1249" y="4"/>
                  </a:lnTo>
                  <a:lnTo>
                    <a:pt x="1232" y="10"/>
                  </a:lnTo>
                  <a:lnTo>
                    <a:pt x="1215" y="16"/>
                  </a:lnTo>
                  <a:lnTo>
                    <a:pt x="1199" y="20"/>
                  </a:lnTo>
                  <a:lnTo>
                    <a:pt x="1182" y="24"/>
                  </a:lnTo>
                  <a:lnTo>
                    <a:pt x="1165" y="27"/>
                  </a:lnTo>
                  <a:lnTo>
                    <a:pt x="1148" y="31"/>
                  </a:lnTo>
                  <a:lnTo>
                    <a:pt x="1131" y="33"/>
                  </a:lnTo>
                  <a:lnTo>
                    <a:pt x="1113" y="35"/>
                  </a:lnTo>
                  <a:lnTo>
                    <a:pt x="1077" y="37"/>
                  </a:lnTo>
                  <a:lnTo>
                    <a:pt x="1040" y="39"/>
                  </a:lnTo>
                  <a:lnTo>
                    <a:pt x="1001" y="39"/>
                  </a:lnTo>
                  <a:lnTo>
                    <a:pt x="960" y="39"/>
                  </a:lnTo>
                  <a:lnTo>
                    <a:pt x="940" y="38"/>
                  </a:lnTo>
                  <a:lnTo>
                    <a:pt x="922" y="36"/>
                  </a:lnTo>
                  <a:lnTo>
                    <a:pt x="907" y="32"/>
                  </a:lnTo>
                  <a:lnTo>
                    <a:pt x="890" y="27"/>
                  </a:lnTo>
                  <a:lnTo>
                    <a:pt x="883" y="41"/>
                  </a:lnTo>
                  <a:lnTo>
                    <a:pt x="876" y="54"/>
                  </a:lnTo>
                  <a:lnTo>
                    <a:pt x="867" y="66"/>
                  </a:lnTo>
                  <a:lnTo>
                    <a:pt x="859" y="77"/>
                  </a:lnTo>
                  <a:lnTo>
                    <a:pt x="840" y="99"/>
                  </a:lnTo>
                  <a:lnTo>
                    <a:pt x="819" y="119"/>
                  </a:lnTo>
                  <a:lnTo>
                    <a:pt x="810" y="129"/>
                  </a:lnTo>
                  <a:lnTo>
                    <a:pt x="801" y="139"/>
                  </a:lnTo>
                  <a:lnTo>
                    <a:pt x="793" y="149"/>
                  </a:lnTo>
                  <a:lnTo>
                    <a:pt x="786" y="160"/>
                  </a:lnTo>
                  <a:lnTo>
                    <a:pt x="780" y="171"/>
                  </a:lnTo>
                  <a:lnTo>
                    <a:pt x="776" y="184"/>
                  </a:lnTo>
                  <a:lnTo>
                    <a:pt x="772" y="197"/>
                  </a:lnTo>
                  <a:lnTo>
                    <a:pt x="771" y="210"/>
                  </a:lnTo>
                  <a:lnTo>
                    <a:pt x="772" y="218"/>
                  </a:lnTo>
                  <a:lnTo>
                    <a:pt x="774" y="224"/>
                  </a:lnTo>
                  <a:lnTo>
                    <a:pt x="775" y="230"/>
                  </a:lnTo>
                  <a:lnTo>
                    <a:pt x="777" y="234"/>
                  </a:lnTo>
                  <a:lnTo>
                    <a:pt x="780" y="237"/>
                  </a:lnTo>
                  <a:lnTo>
                    <a:pt x="783" y="240"/>
                  </a:lnTo>
                  <a:lnTo>
                    <a:pt x="786" y="241"/>
                  </a:lnTo>
                  <a:lnTo>
                    <a:pt x="790" y="243"/>
                  </a:lnTo>
                  <a:lnTo>
                    <a:pt x="797" y="246"/>
                  </a:lnTo>
                  <a:lnTo>
                    <a:pt x="803" y="249"/>
                  </a:lnTo>
                  <a:lnTo>
                    <a:pt x="807" y="251"/>
                  </a:lnTo>
                  <a:lnTo>
                    <a:pt x="810" y="254"/>
                  </a:lnTo>
                  <a:lnTo>
                    <a:pt x="812" y="258"/>
                  </a:lnTo>
                  <a:lnTo>
                    <a:pt x="813" y="263"/>
                  </a:lnTo>
                  <a:lnTo>
                    <a:pt x="818" y="283"/>
                  </a:lnTo>
                  <a:lnTo>
                    <a:pt x="822" y="302"/>
                  </a:lnTo>
                  <a:lnTo>
                    <a:pt x="825" y="320"/>
                  </a:lnTo>
                  <a:lnTo>
                    <a:pt x="826" y="338"/>
                  </a:lnTo>
                  <a:lnTo>
                    <a:pt x="826" y="372"/>
                  </a:lnTo>
                  <a:lnTo>
                    <a:pt x="825" y="404"/>
                  </a:lnTo>
                  <a:lnTo>
                    <a:pt x="824" y="415"/>
                  </a:lnTo>
                  <a:lnTo>
                    <a:pt x="822" y="423"/>
                  </a:lnTo>
                  <a:lnTo>
                    <a:pt x="820" y="431"/>
                  </a:lnTo>
                  <a:lnTo>
                    <a:pt x="816" y="436"/>
                  </a:lnTo>
                  <a:lnTo>
                    <a:pt x="812" y="440"/>
                  </a:lnTo>
                  <a:lnTo>
                    <a:pt x="808" y="443"/>
                  </a:lnTo>
                  <a:lnTo>
                    <a:pt x="801" y="445"/>
                  </a:lnTo>
                  <a:lnTo>
                    <a:pt x="795" y="446"/>
                  </a:lnTo>
                  <a:lnTo>
                    <a:pt x="786" y="446"/>
                  </a:lnTo>
                  <a:lnTo>
                    <a:pt x="780" y="443"/>
                  </a:lnTo>
                  <a:lnTo>
                    <a:pt x="774" y="441"/>
                  </a:lnTo>
                  <a:lnTo>
                    <a:pt x="767" y="439"/>
                  </a:lnTo>
                  <a:lnTo>
                    <a:pt x="763" y="435"/>
                  </a:lnTo>
                  <a:lnTo>
                    <a:pt x="759" y="432"/>
                  </a:lnTo>
                  <a:lnTo>
                    <a:pt x="754" y="426"/>
                  </a:lnTo>
                  <a:lnTo>
                    <a:pt x="751" y="422"/>
                  </a:lnTo>
                  <a:lnTo>
                    <a:pt x="745" y="412"/>
                  </a:lnTo>
                  <a:lnTo>
                    <a:pt x="738" y="401"/>
                  </a:lnTo>
                  <a:lnTo>
                    <a:pt x="732" y="390"/>
                  </a:lnTo>
                  <a:lnTo>
                    <a:pt x="725" y="381"/>
                  </a:lnTo>
                  <a:lnTo>
                    <a:pt x="719" y="389"/>
                  </a:lnTo>
                  <a:lnTo>
                    <a:pt x="712" y="397"/>
                  </a:lnTo>
                  <a:lnTo>
                    <a:pt x="708" y="400"/>
                  </a:lnTo>
                  <a:lnTo>
                    <a:pt x="703" y="402"/>
                  </a:lnTo>
                  <a:lnTo>
                    <a:pt x="699" y="404"/>
                  </a:lnTo>
                  <a:lnTo>
                    <a:pt x="695" y="404"/>
                  </a:lnTo>
                  <a:lnTo>
                    <a:pt x="691" y="404"/>
                  </a:lnTo>
                  <a:lnTo>
                    <a:pt x="686" y="402"/>
                  </a:lnTo>
                  <a:lnTo>
                    <a:pt x="682" y="398"/>
                  </a:lnTo>
                  <a:lnTo>
                    <a:pt x="679" y="395"/>
                  </a:lnTo>
                  <a:lnTo>
                    <a:pt x="676" y="389"/>
                  </a:lnTo>
                  <a:lnTo>
                    <a:pt x="674" y="385"/>
                  </a:lnTo>
                  <a:lnTo>
                    <a:pt x="672" y="380"/>
                  </a:lnTo>
                  <a:lnTo>
                    <a:pt x="671" y="375"/>
                  </a:lnTo>
                  <a:lnTo>
                    <a:pt x="652" y="375"/>
                  </a:lnTo>
                  <a:lnTo>
                    <a:pt x="637" y="375"/>
                  </a:lnTo>
                  <a:lnTo>
                    <a:pt x="625" y="375"/>
                  </a:lnTo>
                  <a:lnTo>
                    <a:pt x="613" y="375"/>
                  </a:lnTo>
                  <a:lnTo>
                    <a:pt x="602" y="374"/>
                  </a:lnTo>
                  <a:lnTo>
                    <a:pt x="594" y="373"/>
                  </a:lnTo>
                  <a:lnTo>
                    <a:pt x="586" y="372"/>
                  </a:lnTo>
                  <a:lnTo>
                    <a:pt x="580" y="370"/>
                  </a:lnTo>
                  <a:lnTo>
                    <a:pt x="575" y="367"/>
                  </a:lnTo>
                  <a:lnTo>
                    <a:pt x="570" y="364"/>
                  </a:lnTo>
                  <a:lnTo>
                    <a:pt x="566" y="360"/>
                  </a:lnTo>
                  <a:lnTo>
                    <a:pt x="563" y="356"/>
                  </a:lnTo>
                  <a:lnTo>
                    <a:pt x="558" y="348"/>
                  </a:lnTo>
                  <a:lnTo>
                    <a:pt x="552" y="338"/>
                  </a:lnTo>
                  <a:lnTo>
                    <a:pt x="545" y="327"/>
                  </a:lnTo>
                  <a:lnTo>
                    <a:pt x="536" y="316"/>
                  </a:lnTo>
                  <a:lnTo>
                    <a:pt x="510" y="300"/>
                  </a:lnTo>
                  <a:lnTo>
                    <a:pt x="485" y="286"/>
                  </a:lnTo>
                  <a:lnTo>
                    <a:pt x="460" y="273"/>
                  </a:lnTo>
                  <a:lnTo>
                    <a:pt x="435" y="263"/>
                  </a:lnTo>
                  <a:lnTo>
                    <a:pt x="410" y="252"/>
                  </a:lnTo>
                  <a:lnTo>
                    <a:pt x="384" y="242"/>
                  </a:lnTo>
                  <a:lnTo>
                    <a:pt x="358" y="233"/>
                  </a:lnTo>
                  <a:lnTo>
                    <a:pt x="330" y="222"/>
                  </a:lnTo>
                  <a:lnTo>
                    <a:pt x="327" y="227"/>
                  </a:lnTo>
                  <a:lnTo>
                    <a:pt x="325" y="232"/>
                  </a:lnTo>
                  <a:lnTo>
                    <a:pt x="325" y="235"/>
                  </a:lnTo>
                  <a:lnTo>
                    <a:pt x="326" y="237"/>
                  </a:lnTo>
                  <a:lnTo>
                    <a:pt x="327" y="240"/>
                  </a:lnTo>
                  <a:lnTo>
                    <a:pt x="328" y="245"/>
                  </a:lnTo>
                  <a:lnTo>
                    <a:pt x="329" y="250"/>
                  </a:lnTo>
                  <a:lnTo>
                    <a:pt x="330" y="257"/>
                  </a:lnTo>
                  <a:lnTo>
                    <a:pt x="330" y="265"/>
                  </a:lnTo>
                  <a:lnTo>
                    <a:pt x="332" y="272"/>
                  </a:lnTo>
                  <a:lnTo>
                    <a:pt x="334" y="280"/>
                  </a:lnTo>
                  <a:lnTo>
                    <a:pt x="336" y="287"/>
                  </a:lnTo>
                  <a:lnTo>
                    <a:pt x="343" y="301"/>
                  </a:lnTo>
                  <a:lnTo>
                    <a:pt x="350" y="316"/>
                  </a:lnTo>
                  <a:lnTo>
                    <a:pt x="358" y="332"/>
                  </a:lnTo>
                  <a:lnTo>
                    <a:pt x="365" y="350"/>
                  </a:lnTo>
                  <a:lnTo>
                    <a:pt x="367" y="359"/>
                  </a:lnTo>
                  <a:lnTo>
                    <a:pt x="369" y="370"/>
                  </a:lnTo>
                  <a:lnTo>
                    <a:pt x="370" y="381"/>
                  </a:lnTo>
                  <a:lnTo>
                    <a:pt x="371" y="392"/>
                  </a:lnTo>
                  <a:lnTo>
                    <a:pt x="370" y="402"/>
                  </a:lnTo>
                  <a:lnTo>
                    <a:pt x="369" y="410"/>
                  </a:lnTo>
                  <a:lnTo>
                    <a:pt x="368" y="419"/>
                  </a:lnTo>
                  <a:lnTo>
                    <a:pt x="366" y="426"/>
                  </a:lnTo>
                  <a:lnTo>
                    <a:pt x="362" y="440"/>
                  </a:lnTo>
                  <a:lnTo>
                    <a:pt x="357" y="454"/>
                  </a:lnTo>
                  <a:lnTo>
                    <a:pt x="351" y="467"/>
                  </a:lnTo>
                  <a:lnTo>
                    <a:pt x="346" y="480"/>
                  </a:lnTo>
                  <a:lnTo>
                    <a:pt x="345" y="487"/>
                  </a:lnTo>
                  <a:lnTo>
                    <a:pt x="343" y="493"/>
                  </a:lnTo>
                  <a:lnTo>
                    <a:pt x="342" y="502"/>
                  </a:lnTo>
                  <a:lnTo>
                    <a:pt x="342" y="510"/>
                  </a:lnTo>
                  <a:lnTo>
                    <a:pt x="343" y="519"/>
                  </a:lnTo>
                  <a:lnTo>
                    <a:pt x="345" y="525"/>
                  </a:lnTo>
                  <a:lnTo>
                    <a:pt x="347" y="531"/>
                  </a:lnTo>
                  <a:lnTo>
                    <a:pt x="350" y="536"/>
                  </a:lnTo>
                  <a:lnTo>
                    <a:pt x="353" y="541"/>
                  </a:lnTo>
                  <a:lnTo>
                    <a:pt x="357" y="546"/>
                  </a:lnTo>
                  <a:lnTo>
                    <a:pt x="359" y="551"/>
                  </a:lnTo>
                  <a:lnTo>
                    <a:pt x="360" y="557"/>
                  </a:lnTo>
                  <a:lnTo>
                    <a:pt x="359" y="563"/>
                  </a:lnTo>
                  <a:lnTo>
                    <a:pt x="357" y="567"/>
                  </a:lnTo>
                  <a:lnTo>
                    <a:pt x="353" y="571"/>
                  </a:lnTo>
                  <a:lnTo>
                    <a:pt x="350" y="574"/>
                  </a:lnTo>
                  <a:lnTo>
                    <a:pt x="341" y="580"/>
                  </a:lnTo>
                  <a:lnTo>
                    <a:pt x="329" y="584"/>
                  </a:lnTo>
                  <a:lnTo>
                    <a:pt x="304" y="589"/>
                  </a:lnTo>
                  <a:lnTo>
                    <a:pt x="288" y="592"/>
                  </a:lnTo>
                  <a:lnTo>
                    <a:pt x="284" y="596"/>
                  </a:lnTo>
                  <a:lnTo>
                    <a:pt x="279" y="600"/>
                  </a:lnTo>
                  <a:lnTo>
                    <a:pt x="274" y="605"/>
                  </a:lnTo>
                  <a:lnTo>
                    <a:pt x="267" y="613"/>
                  </a:lnTo>
                  <a:lnTo>
                    <a:pt x="255" y="629"/>
                  </a:lnTo>
                  <a:lnTo>
                    <a:pt x="245" y="647"/>
                  </a:lnTo>
                  <a:lnTo>
                    <a:pt x="234" y="667"/>
                  </a:lnTo>
                  <a:lnTo>
                    <a:pt x="226" y="686"/>
                  </a:lnTo>
                  <a:lnTo>
                    <a:pt x="222" y="697"/>
                  </a:lnTo>
                  <a:lnTo>
                    <a:pt x="220" y="705"/>
                  </a:lnTo>
                  <a:lnTo>
                    <a:pt x="218" y="715"/>
                  </a:lnTo>
                  <a:lnTo>
                    <a:pt x="218" y="722"/>
                  </a:lnTo>
                  <a:lnTo>
                    <a:pt x="219" y="726"/>
                  </a:lnTo>
                  <a:lnTo>
                    <a:pt x="221" y="732"/>
                  </a:lnTo>
                  <a:lnTo>
                    <a:pt x="225" y="736"/>
                  </a:lnTo>
                  <a:lnTo>
                    <a:pt x="230" y="740"/>
                  </a:lnTo>
                  <a:lnTo>
                    <a:pt x="243" y="750"/>
                  </a:lnTo>
                  <a:lnTo>
                    <a:pt x="258" y="757"/>
                  </a:lnTo>
                  <a:lnTo>
                    <a:pt x="275" y="765"/>
                  </a:lnTo>
                  <a:lnTo>
                    <a:pt x="293" y="770"/>
                  </a:lnTo>
                  <a:lnTo>
                    <a:pt x="310" y="774"/>
                  </a:lnTo>
                  <a:lnTo>
                    <a:pt x="324" y="775"/>
                  </a:lnTo>
                  <a:lnTo>
                    <a:pt x="329" y="774"/>
                  </a:lnTo>
                  <a:lnTo>
                    <a:pt x="334" y="772"/>
                  </a:lnTo>
                  <a:lnTo>
                    <a:pt x="338" y="769"/>
                  </a:lnTo>
                  <a:lnTo>
                    <a:pt x="343" y="766"/>
                  </a:lnTo>
                  <a:lnTo>
                    <a:pt x="350" y="755"/>
                  </a:lnTo>
                  <a:lnTo>
                    <a:pt x="358" y="743"/>
                  </a:lnTo>
                  <a:lnTo>
                    <a:pt x="365" y="731"/>
                  </a:lnTo>
                  <a:lnTo>
                    <a:pt x="372" y="721"/>
                  </a:lnTo>
                  <a:lnTo>
                    <a:pt x="378" y="717"/>
                  </a:lnTo>
                  <a:lnTo>
                    <a:pt x="383" y="714"/>
                  </a:lnTo>
                  <a:lnTo>
                    <a:pt x="388" y="712"/>
                  </a:lnTo>
                  <a:lnTo>
                    <a:pt x="395" y="710"/>
                  </a:lnTo>
                  <a:lnTo>
                    <a:pt x="401" y="712"/>
                  </a:lnTo>
                  <a:lnTo>
                    <a:pt x="409" y="713"/>
                  </a:lnTo>
                  <a:lnTo>
                    <a:pt x="415" y="715"/>
                  </a:lnTo>
                  <a:lnTo>
                    <a:pt x="422" y="718"/>
                  </a:lnTo>
                  <a:lnTo>
                    <a:pt x="436" y="725"/>
                  </a:lnTo>
                  <a:lnTo>
                    <a:pt x="449" y="734"/>
                  </a:lnTo>
                  <a:lnTo>
                    <a:pt x="461" y="745"/>
                  </a:lnTo>
                  <a:lnTo>
                    <a:pt x="469" y="755"/>
                  </a:lnTo>
                  <a:lnTo>
                    <a:pt x="472" y="760"/>
                  </a:lnTo>
                  <a:lnTo>
                    <a:pt x="475" y="766"/>
                  </a:lnTo>
                  <a:lnTo>
                    <a:pt x="477" y="771"/>
                  </a:lnTo>
                  <a:lnTo>
                    <a:pt x="477" y="775"/>
                  </a:lnTo>
                  <a:lnTo>
                    <a:pt x="476" y="781"/>
                  </a:lnTo>
                  <a:lnTo>
                    <a:pt x="472" y="786"/>
                  </a:lnTo>
                  <a:lnTo>
                    <a:pt x="468" y="792"/>
                  </a:lnTo>
                  <a:lnTo>
                    <a:pt x="461" y="800"/>
                  </a:lnTo>
                  <a:lnTo>
                    <a:pt x="444" y="815"/>
                  </a:lnTo>
                  <a:lnTo>
                    <a:pt x="425" y="832"/>
                  </a:lnTo>
                  <a:lnTo>
                    <a:pt x="403" y="849"/>
                  </a:lnTo>
                  <a:lnTo>
                    <a:pt x="383" y="866"/>
                  </a:lnTo>
                  <a:lnTo>
                    <a:pt x="365" y="881"/>
                  </a:lnTo>
                  <a:lnTo>
                    <a:pt x="353" y="893"/>
                  </a:lnTo>
                  <a:lnTo>
                    <a:pt x="348" y="899"/>
                  </a:lnTo>
                  <a:lnTo>
                    <a:pt x="342" y="904"/>
                  </a:lnTo>
                  <a:lnTo>
                    <a:pt x="334" y="909"/>
                  </a:lnTo>
                  <a:lnTo>
                    <a:pt x="327" y="913"/>
                  </a:lnTo>
                  <a:lnTo>
                    <a:pt x="319" y="917"/>
                  </a:lnTo>
                  <a:lnTo>
                    <a:pt x="312" y="920"/>
                  </a:lnTo>
                  <a:lnTo>
                    <a:pt x="305" y="924"/>
                  </a:lnTo>
                  <a:lnTo>
                    <a:pt x="300" y="929"/>
                  </a:lnTo>
                  <a:lnTo>
                    <a:pt x="298" y="933"/>
                  </a:lnTo>
                  <a:lnTo>
                    <a:pt x="298" y="937"/>
                  </a:lnTo>
                  <a:lnTo>
                    <a:pt x="298" y="942"/>
                  </a:lnTo>
                  <a:lnTo>
                    <a:pt x="300" y="948"/>
                  </a:lnTo>
                  <a:lnTo>
                    <a:pt x="307" y="962"/>
                  </a:lnTo>
                  <a:lnTo>
                    <a:pt x="314" y="975"/>
                  </a:lnTo>
                  <a:lnTo>
                    <a:pt x="317" y="983"/>
                  </a:lnTo>
                  <a:lnTo>
                    <a:pt x="319" y="990"/>
                  </a:lnTo>
                  <a:lnTo>
                    <a:pt x="320" y="997"/>
                  </a:lnTo>
                  <a:lnTo>
                    <a:pt x="320" y="1003"/>
                  </a:lnTo>
                  <a:lnTo>
                    <a:pt x="318" y="1009"/>
                  </a:lnTo>
                  <a:lnTo>
                    <a:pt x="315" y="1015"/>
                  </a:lnTo>
                  <a:lnTo>
                    <a:pt x="309" y="1019"/>
                  </a:lnTo>
                  <a:lnTo>
                    <a:pt x="300" y="1023"/>
                  </a:lnTo>
                  <a:lnTo>
                    <a:pt x="286" y="1029"/>
                  </a:lnTo>
                  <a:lnTo>
                    <a:pt x="271" y="1035"/>
                  </a:lnTo>
                  <a:lnTo>
                    <a:pt x="255" y="1040"/>
                  </a:lnTo>
                  <a:lnTo>
                    <a:pt x="238" y="1045"/>
                  </a:lnTo>
                  <a:lnTo>
                    <a:pt x="222" y="1048"/>
                  </a:lnTo>
                  <a:lnTo>
                    <a:pt x="206" y="1050"/>
                  </a:lnTo>
                  <a:lnTo>
                    <a:pt x="191" y="1052"/>
                  </a:lnTo>
                  <a:lnTo>
                    <a:pt x="177" y="1052"/>
                  </a:lnTo>
                  <a:lnTo>
                    <a:pt x="167" y="1053"/>
                  </a:lnTo>
                  <a:lnTo>
                    <a:pt x="159" y="1054"/>
                  </a:lnTo>
                  <a:lnTo>
                    <a:pt x="150" y="1056"/>
                  </a:lnTo>
                  <a:lnTo>
                    <a:pt x="142" y="1058"/>
                  </a:lnTo>
                  <a:lnTo>
                    <a:pt x="134" y="1062"/>
                  </a:lnTo>
                  <a:lnTo>
                    <a:pt x="128" y="1066"/>
                  </a:lnTo>
                  <a:lnTo>
                    <a:pt x="121" y="1070"/>
                  </a:lnTo>
                  <a:lnTo>
                    <a:pt x="116" y="1075"/>
                  </a:lnTo>
                  <a:lnTo>
                    <a:pt x="111" y="1081"/>
                  </a:lnTo>
                  <a:lnTo>
                    <a:pt x="105" y="1087"/>
                  </a:lnTo>
                  <a:lnTo>
                    <a:pt x="101" y="1093"/>
                  </a:lnTo>
                  <a:lnTo>
                    <a:pt x="97" y="1100"/>
                  </a:lnTo>
                  <a:lnTo>
                    <a:pt x="89" y="1115"/>
                  </a:lnTo>
                  <a:lnTo>
                    <a:pt x="82" y="1131"/>
                  </a:lnTo>
                  <a:lnTo>
                    <a:pt x="71" y="1164"/>
                  </a:lnTo>
                  <a:lnTo>
                    <a:pt x="63" y="1197"/>
                  </a:lnTo>
                  <a:lnTo>
                    <a:pt x="58" y="1213"/>
                  </a:lnTo>
                  <a:lnTo>
                    <a:pt x="53" y="1226"/>
                  </a:lnTo>
                  <a:lnTo>
                    <a:pt x="47" y="1240"/>
                  </a:lnTo>
                  <a:lnTo>
                    <a:pt x="42" y="1252"/>
                  </a:lnTo>
                  <a:lnTo>
                    <a:pt x="36" y="1260"/>
                  </a:lnTo>
                  <a:lnTo>
                    <a:pt x="30" y="1267"/>
                  </a:lnTo>
                  <a:lnTo>
                    <a:pt x="24" y="1272"/>
                  </a:lnTo>
                  <a:lnTo>
                    <a:pt x="16" y="1278"/>
                  </a:lnTo>
                  <a:lnTo>
                    <a:pt x="10" y="1284"/>
                  </a:lnTo>
                  <a:lnTo>
                    <a:pt x="4" y="1290"/>
                  </a:lnTo>
                  <a:lnTo>
                    <a:pt x="3" y="1295"/>
                  </a:lnTo>
                  <a:lnTo>
                    <a:pt x="1" y="1300"/>
                  </a:lnTo>
                  <a:lnTo>
                    <a:pt x="0" y="1305"/>
                  </a:lnTo>
                  <a:lnTo>
                    <a:pt x="0" y="1312"/>
                  </a:lnTo>
                  <a:lnTo>
                    <a:pt x="0" y="1316"/>
                  </a:lnTo>
                  <a:lnTo>
                    <a:pt x="1" y="1319"/>
                  </a:lnTo>
                  <a:lnTo>
                    <a:pt x="3" y="1323"/>
                  </a:lnTo>
                  <a:lnTo>
                    <a:pt x="4" y="1326"/>
                  </a:lnTo>
                  <a:lnTo>
                    <a:pt x="10" y="1332"/>
                  </a:lnTo>
                  <a:lnTo>
                    <a:pt x="16" y="1336"/>
                  </a:lnTo>
                  <a:lnTo>
                    <a:pt x="30" y="1342"/>
                  </a:lnTo>
                  <a:lnTo>
                    <a:pt x="42" y="1347"/>
                  </a:lnTo>
                  <a:lnTo>
                    <a:pt x="42" y="1347"/>
                  </a:lnTo>
                  <a:lnTo>
                    <a:pt x="12" y="1417"/>
                  </a:lnTo>
                  <a:lnTo>
                    <a:pt x="12" y="1417"/>
                  </a:lnTo>
                  <a:lnTo>
                    <a:pt x="17" y="1421"/>
                  </a:lnTo>
                  <a:lnTo>
                    <a:pt x="21" y="1426"/>
                  </a:lnTo>
                  <a:lnTo>
                    <a:pt x="25" y="1432"/>
                  </a:lnTo>
                  <a:lnTo>
                    <a:pt x="28" y="1438"/>
                  </a:lnTo>
                  <a:lnTo>
                    <a:pt x="32" y="1451"/>
                  </a:lnTo>
                  <a:lnTo>
                    <a:pt x="37" y="1465"/>
                  </a:lnTo>
                  <a:lnTo>
                    <a:pt x="39" y="1472"/>
                  </a:lnTo>
                  <a:lnTo>
                    <a:pt x="42" y="1479"/>
                  </a:lnTo>
                  <a:lnTo>
                    <a:pt x="45" y="1484"/>
                  </a:lnTo>
                  <a:lnTo>
                    <a:pt x="48" y="1489"/>
                  </a:lnTo>
                  <a:lnTo>
                    <a:pt x="52" y="1493"/>
                  </a:lnTo>
                  <a:lnTo>
                    <a:pt x="58" y="1497"/>
                  </a:lnTo>
                  <a:lnTo>
                    <a:pt x="64" y="1499"/>
                  </a:lnTo>
                  <a:lnTo>
                    <a:pt x="70" y="1500"/>
                  </a:lnTo>
                  <a:lnTo>
                    <a:pt x="77" y="1499"/>
                  </a:lnTo>
                  <a:lnTo>
                    <a:pt x="83" y="1497"/>
                  </a:lnTo>
                  <a:lnTo>
                    <a:pt x="88" y="1493"/>
                  </a:lnTo>
                  <a:lnTo>
                    <a:pt x="94" y="1489"/>
                  </a:lnTo>
                  <a:lnTo>
                    <a:pt x="104" y="1478"/>
                  </a:lnTo>
                  <a:lnTo>
                    <a:pt x="115" y="1465"/>
                  </a:lnTo>
                  <a:lnTo>
                    <a:pt x="120" y="1458"/>
                  </a:lnTo>
                  <a:lnTo>
                    <a:pt x="127" y="1452"/>
                  </a:lnTo>
                  <a:lnTo>
                    <a:pt x="133" y="1446"/>
                  </a:lnTo>
                  <a:lnTo>
                    <a:pt x="141" y="1440"/>
                  </a:lnTo>
                  <a:lnTo>
                    <a:pt x="148" y="1436"/>
                  </a:lnTo>
                  <a:lnTo>
                    <a:pt x="156" y="1432"/>
                  </a:lnTo>
                  <a:lnTo>
                    <a:pt x="166" y="1430"/>
                  </a:lnTo>
                  <a:lnTo>
                    <a:pt x="177" y="1430"/>
                  </a:lnTo>
                  <a:lnTo>
                    <a:pt x="185" y="1430"/>
                  </a:lnTo>
                  <a:lnTo>
                    <a:pt x="194" y="1431"/>
                  </a:lnTo>
                  <a:lnTo>
                    <a:pt x="201" y="1433"/>
                  </a:lnTo>
                  <a:lnTo>
                    <a:pt x="210" y="1435"/>
                  </a:lnTo>
                  <a:lnTo>
                    <a:pt x="218" y="1437"/>
                  </a:lnTo>
                  <a:lnTo>
                    <a:pt x="227" y="1439"/>
                  </a:lnTo>
                  <a:lnTo>
                    <a:pt x="237" y="1440"/>
                  </a:lnTo>
                  <a:lnTo>
                    <a:pt x="247" y="1441"/>
                  </a:lnTo>
                  <a:lnTo>
                    <a:pt x="258" y="1440"/>
                  </a:lnTo>
                  <a:lnTo>
                    <a:pt x="266" y="1439"/>
                  </a:lnTo>
                  <a:lnTo>
                    <a:pt x="272" y="1437"/>
                  </a:lnTo>
                  <a:lnTo>
                    <a:pt x="279" y="1434"/>
                  </a:lnTo>
                  <a:lnTo>
                    <a:pt x="292" y="1429"/>
                  </a:lnTo>
                  <a:lnTo>
                    <a:pt x="307" y="1423"/>
                  </a:lnTo>
                  <a:lnTo>
                    <a:pt x="307" y="1432"/>
                  </a:lnTo>
                  <a:lnTo>
                    <a:pt x="308" y="1441"/>
                  </a:lnTo>
                  <a:lnTo>
                    <a:pt x="310" y="1450"/>
                  </a:lnTo>
                  <a:lnTo>
                    <a:pt x="312" y="1458"/>
                  </a:lnTo>
                  <a:lnTo>
                    <a:pt x="316" y="1466"/>
                  </a:lnTo>
                  <a:lnTo>
                    <a:pt x="321" y="1471"/>
                  </a:lnTo>
                  <a:lnTo>
                    <a:pt x="325" y="1473"/>
                  </a:lnTo>
                  <a:lnTo>
                    <a:pt x="328" y="1475"/>
                  </a:lnTo>
                  <a:lnTo>
                    <a:pt x="332" y="1475"/>
                  </a:lnTo>
                  <a:lnTo>
                    <a:pt x="335" y="1476"/>
                  </a:lnTo>
                  <a:lnTo>
                    <a:pt x="341" y="1475"/>
                  </a:lnTo>
                  <a:lnTo>
                    <a:pt x="346" y="1474"/>
                  </a:lnTo>
                  <a:lnTo>
                    <a:pt x="351" y="1473"/>
                  </a:lnTo>
                  <a:lnTo>
                    <a:pt x="355" y="1471"/>
                  </a:lnTo>
                  <a:lnTo>
                    <a:pt x="364" y="1465"/>
                  </a:lnTo>
                  <a:lnTo>
                    <a:pt x="371" y="1458"/>
                  </a:lnTo>
                  <a:lnTo>
                    <a:pt x="380" y="1452"/>
                  </a:lnTo>
                  <a:lnTo>
                    <a:pt x="389" y="1447"/>
                  </a:lnTo>
                  <a:lnTo>
                    <a:pt x="395" y="1445"/>
                  </a:lnTo>
                  <a:lnTo>
                    <a:pt x="400" y="1442"/>
                  </a:lnTo>
                  <a:lnTo>
                    <a:pt x="405" y="1441"/>
                  </a:lnTo>
                  <a:lnTo>
                    <a:pt x="412" y="1441"/>
                  </a:lnTo>
                  <a:lnTo>
                    <a:pt x="421" y="1441"/>
                  </a:lnTo>
                  <a:lnTo>
                    <a:pt x="430" y="1441"/>
                  </a:lnTo>
                  <a:lnTo>
                    <a:pt x="435" y="1440"/>
                  </a:lnTo>
                  <a:lnTo>
                    <a:pt x="441" y="1439"/>
                  </a:lnTo>
                  <a:lnTo>
                    <a:pt x="446" y="1438"/>
                  </a:lnTo>
                  <a:lnTo>
                    <a:pt x="452" y="1435"/>
                  </a:lnTo>
                  <a:lnTo>
                    <a:pt x="458" y="1431"/>
                  </a:lnTo>
                  <a:lnTo>
                    <a:pt x="462" y="1426"/>
                  </a:lnTo>
                  <a:lnTo>
                    <a:pt x="463" y="1423"/>
                  </a:lnTo>
                  <a:lnTo>
                    <a:pt x="464" y="1419"/>
                  </a:lnTo>
                  <a:lnTo>
                    <a:pt x="465" y="1416"/>
                  </a:lnTo>
                  <a:lnTo>
                    <a:pt x="465" y="1412"/>
                  </a:lnTo>
                  <a:lnTo>
                    <a:pt x="465" y="1398"/>
                  </a:lnTo>
                  <a:lnTo>
                    <a:pt x="464" y="1385"/>
                  </a:lnTo>
                  <a:lnTo>
                    <a:pt x="462" y="1374"/>
                  </a:lnTo>
                  <a:lnTo>
                    <a:pt x="460" y="1365"/>
                  </a:lnTo>
                  <a:lnTo>
                    <a:pt x="458" y="1356"/>
                  </a:lnTo>
                  <a:lnTo>
                    <a:pt x="455" y="1346"/>
                  </a:lnTo>
                  <a:lnTo>
                    <a:pt x="454" y="1335"/>
                  </a:lnTo>
                  <a:lnTo>
                    <a:pt x="453" y="1323"/>
                  </a:lnTo>
                  <a:lnTo>
                    <a:pt x="454" y="1321"/>
                  </a:lnTo>
                  <a:lnTo>
                    <a:pt x="454" y="1320"/>
                  </a:lnTo>
                  <a:lnTo>
                    <a:pt x="457" y="1319"/>
                  </a:lnTo>
                  <a:lnTo>
                    <a:pt x="459" y="1318"/>
                  </a:lnTo>
                  <a:lnTo>
                    <a:pt x="464" y="1318"/>
                  </a:lnTo>
                  <a:lnTo>
                    <a:pt x="469" y="1319"/>
                  </a:lnTo>
                  <a:lnTo>
                    <a:pt x="483" y="1321"/>
                  </a:lnTo>
                  <a:lnTo>
                    <a:pt x="495" y="1323"/>
                  </a:lnTo>
                  <a:lnTo>
                    <a:pt x="504" y="1323"/>
                  </a:lnTo>
                  <a:lnTo>
                    <a:pt x="510" y="1323"/>
                  </a:lnTo>
                  <a:lnTo>
                    <a:pt x="515" y="1323"/>
                  </a:lnTo>
                  <a:lnTo>
                    <a:pt x="525" y="1323"/>
                  </a:lnTo>
                  <a:lnTo>
                    <a:pt x="543" y="1322"/>
                  </a:lnTo>
                  <a:lnTo>
                    <a:pt x="563" y="1320"/>
                  </a:lnTo>
                  <a:lnTo>
                    <a:pt x="582" y="1319"/>
                  </a:lnTo>
                  <a:lnTo>
                    <a:pt x="601" y="1320"/>
                  </a:lnTo>
                  <a:lnTo>
                    <a:pt x="610" y="1322"/>
                  </a:lnTo>
                  <a:lnTo>
                    <a:pt x="617" y="1324"/>
                  </a:lnTo>
                  <a:lnTo>
                    <a:pt x="625" y="1328"/>
                  </a:lnTo>
                  <a:lnTo>
                    <a:pt x="630" y="1333"/>
                  </a:lnTo>
                  <a:lnTo>
                    <a:pt x="635" y="1339"/>
                  </a:lnTo>
                  <a:lnTo>
                    <a:pt x="638" y="1348"/>
                  </a:lnTo>
                  <a:lnTo>
                    <a:pt x="642" y="1358"/>
                  </a:lnTo>
                  <a:lnTo>
                    <a:pt x="642" y="1370"/>
                  </a:lnTo>
                  <a:lnTo>
                    <a:pt x="643" y="1382"/>
                  </a:lnTo>
                  <a:lnTo>
                    <a:pt x="644" y="1396"/>
                  </a:lnTo>
                  <a:lnTo>
                    <a:pt x="645" y="1402"/>
                  </a:lnTo>
                  <a:lnTo>
                    <a:pt x="647" y="1406"/>
                  </a:lnTo>
                  <a:lnTo>
                    <a:pt x="648" y="1408"/>
                  </a:lnTo>
                  <a:lnTo>
                    <a:pt x="650" y="1411"/>
                  </a:lnTo>
                  <a:lnTo>
                    <a:pt x="651" y="1412"/>
                  </a:lnTo>
                  <a:lnTo>
                    <a:pt x="653" y="1412"/>
                  </a:lnTo>
                  <a:lnTo>
                    <a:pt x="665" y="1412"/>
                  </a:lnTo>
                  <a:lnTo>
                    <a:pt x="668" y="1412"/>
                  </a:lnTo>
                  <a:lnTo>
                    <a:pt x="669" y="1412"/>
                  </a:lnTo>
                  <a:lnTo>
                    <a:pt x="678" y="1412"/>
                  </a:lnTo>
                  <a:lnTo>
                    <a:pt x="684" y="1413"/>
                  </a:lnTo>
                  <a:lnTo>
                    <a:pt x="692" y="1415"/>
                  </a:lnTo>
                  <a:lnTo>
                    <a:pt x="697" y="1418"/>
                  </a:lnTo>
                  <a:lnTo>
                    <a:pt x="703" y="1421"/>
                  </a:lnTo>
                  <a:lnTo>
                    <a:pt x="714" y="1432"/>
                  </a:lnTo>
                  <a:lnTo>
                    <a:pt x="724" y="1443"/>
                  </a:lnTo>
                  <a:lnTo>
                    <a:pt x="729" y="1450"/>
                  </a:lnTo>
                  <a:lnTo>
                    <a:pt x="735" y="1456"/>
                  </a:lnTo>
                  <a:lnTo>
                    <a:pt x="741" y="1462"/>
                  </a:lnTo>
                  <a:lnTo>
                    <a:pt x="748" y="1466"/>
                  </a:lnTo>
                  <a:lnTo>
                    <a:pt x="755" y="1470"/>
                  </a:lnTo>
                  <a:lnTo>
                    <a:pt x="764" y="1473"/>
                  </a:lnTo>
                  <a:lnTo>
                    <a:pt x="772" y="1475"/>
                  </a:lnTo>
                  <a:lnTo>
                    <a:pt x="783" y="1476"/>
                  </a:lnTo>
                  <a:lnTo>
                    <a:pt x="824" y="1476"/>
                  </a:lnTo>
                  <a:lnTo>
                    <a:pt x="861" y="1476"/>
                  </a:lnTo>
                  <a:lnTo>
                    <a:pt x="898" y="1476"/>
                  </a:lnTo>
                  <a:lnTo>
                    <a:pt x="943" y="1476"/>
                  </a:lnTo>
                  <a:lnTo>
                    <a:pt x="954" y="1475"/>
                  </a:lnTo>
                  <a:lnTo>
                    <a:pt x="964" y="1472"/>
                  </a:lnTo>
                  <a:lnTo>
                    <a:pt x="972" y="1469"/>
                  </a:lnTo>
                  <a:lnTo>
                    <a:pt x="980" y="1465"/>
                  </a:lnTo>
                  <a:lnTo>
                    <a:pt x="987" y="1461"/>
                  </a:lnTo>
                  <a:lnTo>
                    <a:pt x="995" y="1456"/>
                  </a:lnTo>
                  <a:lnTo>
                    <a:pt x="1003" y="1454"/>
                  </a:lnTo>
                  <a:lnTo>
                    <a:pt x="1013" y="1453"/>
                  </a:lnTo>
                  <a:lnTo>
                    <a:pt x="1024" y="1453"/>
                  </a:lnTo>
                  <a:lnTo>
                    <a:pt x="1034" y="1454"/>
                  </a:lnTo>
                  <a:lnTo>
                    <a:pt x="1045" y="1456"/>
                  </a:lnTo>
                  <a:lnTo>
                    <a:pt x="1054" y="1458"/>
                  </a:lnTo>
                  <a:lnTo>
                    <a:pt x="1072" y="1465"/>
                  </a:lnTo>
                  <a:lnTo>
                    <a:pt x="1091" y="1472"/>
                  </a:lnTo>
                  <a:lnTo>
                    <a:pt x="1124" y="1491"/>
                  </a:lnTo>
                  <a:lnTo>
                    <a:pt x="1158" y="1513"/>
                  </a:lnTo>
                  <a:lnTo>
                    <a:pt x="1175" y="1522"/>
                  </a:lnTo>
                  <a:lnTo>
                    <a:pt x="1193" y="1531"/>
                  </a:lnTo>
                  <a:lnTo>
                    <a:pt x="1202" y="1535"/>
                  </a:lnTo>
                  <a:lnTo>
                    <a:pt x="1213" y="1539"/>
                  </a:lnTo>
                  <a:lnTo>
                    <a:pt x="1222" y="1542"/>
                  </a:lnTo>
                  <a:lnTo>
                    <a:pt x="1233" y="1545"/>
                  </a:lnTo>
                  <a:lnTo>
                    <a:pt x="1245" y="1547"/>
                  </a:lnTo>
                  <a:lnTo>
                    <a:pt x="1255" y="1548"/>
                  </a:lnTo>
                  <a:lnTo>
                    <a:pt x="1268" y="1549"/>
                  </a:lnTo>
                  <a:lnTo>
                    <a:pt x="1281" y="1549"/>
                  </a:lnTo>
                  <a:lnTo>
                    <a:pt x="1294" y="1549"/>
                  </a:lnTo>
                  <a:lnTo>
                    <a:pt x="1308" y="1547"/>
                  </a:lnTo>
                  <a:lnTo>
                    <a:pt x="1321" y="1545"/>
                  </a:lnTo>
                  <a:lnTo>
                    <a:pt x="1337" y="1541"/>
                  </a:lnTo>
                  <a:lnTo>
                    <a:pt x="1337" y="1541"/>
                  </a:lnTo>
                  <a:lnTo>
                    <a:pt x="1366" y="1470"/>
                  </a:lnTo>
                  <a:lnTo>
                    <a:pt x="1366" y="1470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625476" y="2327283"/>
              <a:ext cx="2649542" cy="1782768"/>
            </a:xfrm>
            <a:custGeom>
              <a:avLst/>
              <a:gdLst/>
              <a:ahLst/>
              <a:cxnLst>
                <a:cxn ang="0">
                  <a:pos x="2722" y="136"/>
                </a:cxn>
                <a:cxn ang="0">
                  <a:pos x="2647" y="309"/>
                </a:cxn>
                <a:cxn ang="0">
                  <a:pos x="2938" y="861"/>
                </a:cxn>
                <a:cxn ang="0">
                  <a:pos x="2821" y="1263"/>
                </a:cxn>
                <a:cxn ang="0">
                  <a:pos x="2411" y="1064"/>
                </a:cxn>
                <a:cxn ang="0">
                  <a:pos x="2239" y="725"/>
                </a:cxn>
                <a:cxn ang="0">
                  <a:pos x="2040" y="1209"/>
                </a:cxn>
                <a:cxn ang="0">
                  <a:pos x="2085" y="1546"/>
                </a:cxn>
                <a:cxn ang="0">
                  <a:pos x="2133" y="1394"/>
                </a:cxn>
                <a:cxn ang="0">
                  <a:pos x="2296" y="1357"/>
                </a:cxn>
                <a:cxn ang="0">
                  <a:pos x="2483" y="1412"/>
                </a:cxn>
                <a:cxn ang="0">
                  <a:pos x="2858" y="1368"/>
                </a:cxn>
                <a:cxn ang="0">
                  <a:pos x="2939" y="1561"/>
                </a:cxn>
                <a:cxn ang="0">
                  <a:pos x="3087" y="1363"/>
                </a:cxn>
                <a:cxn ang="0">
                  <a:pos x="3262" y="1048"/>
                </a:cxn>
                <a:cxn ang="0">
                  <a:pos x="3416" y="1339"/>
                </a:cxn>
                <a:cxn ang="0">
                  <a:pos x="3193" y="1406"/>
                </a:cxn>
                <a:cxn ang="0">
                  <a:pos x="3430" y="1498"/>
                </a:cxn>
                <a:cxn ang="0">
                  <a:pos x="3895" y="1551"/>
                </a:cxn>
                <a:cxn ang="0">
                  <a:pos x="4054" y="1536"/>
                </a:cxn>
                <a:cxn ang="0">
                  <a:pos x="4052" y="1668"/>
                </a:cxn>
                <a:cxn ang="0">
                  <a:pos x="4462" y="1698"/>
                </a:cxn>
                <a:cxn ang="0">
                  <a:pos x="4452" y="1885"/>
                </a:cxn>
                <a:cxn ang="0">
                  <a:pos x="4606" y="1804"/>
                </a:cxn>
                <a:cxn ang="0">
                  <a:pos x="4641" y="1590"/>
                </a:cxn>
                <a:cxn ang="0">
                  <a:pos x="4989" y="1844"/>
                </a:cxn>
                <a:cxn ang="0">
                  <a:pos x="4963" y="2095"/>
                </a:cxn>
                <a:cxn ang="0">
                  <a:pos x="4930" y="2317"/>
                </a:cxn>
                <a:cxn ang="0">
                  <a:pos x="4332" y="2639"/>
                </a:cxn>
                <a:cxn ang="0">
                  <a:pos x="4083" y="2748"/>
                </a:cxn>
                <a:cxn ang="0">
                  <a:pos x="3859" y="3231"/>
                </a:cxn>
                <a:cxn ang="0">
                  <a:pos x="3486" y="3275"/>
                </a:cxn>
                <a:cxn ang="0">
                  <a:pos x="3109" y="3228"/>
                </a:cxn>
                <a:cxn ang="0">
                  <a:pos x="2922" y="3187"/>
                </a:cxn>
                <a:cxn ang="0">
                  <a:pos x="2790" y="3297"/>
                </a:cxn>
                <a:cxn ang="0">
                  <a:pos x="2582" y="3280"/>
                </a:cxn>
                <a:cxn ang="0">
                  <a:pos x="2462" y="3138"/>
                </a:cxn>
                <a:cxn ang="0">
                  <a:pos x="2566" y="2857"/>
                </a:cxn>
                <a:cxn ang="0">
                  <a:pos x="2257" y="3014"/>
                </a:cxn>
                <a:cxn ang="0">
                  <a:pos x="1900" y="2888"/>
                </a:cxn>
                <a:cxn ang="0">
                  <a:pos x="1687" y="2760"/>
                </a:cxn>
                <a:cxn ang="0">
                  <a:pos x="1473" y="2632"/>
                </a:cxn>
                <a:cxn ang="0">
                  <a:pos x="1293" y="2522"/>
                </a:cxn>
                <a:cxn ang="0">
                  <a:pos x="1156" y="2428"/>
                </a:cxn>
                <a:cxn ang="0">
                  <a:pos x="972" y="2359"/>
                </a:cxn>
                <a:cxn ang="0">
                  <a:pos x="817" y="2251"/>
                </a:cxn>
                <a:cxn ang="0">
                  <a:pos x="483" y="2246"/>
                </a:cxn>
                <a:cxn ang="0">
                  <a:pos x="318" y="2268"/>
                </a:cxn>
                <a:cxn ang="0">
                  <a:pos x="130" y="2389"/>
                </a:cxn>
                <a:cxn ang="0">
                  <a:pos x="40" y="2193"/>
                </a:cxn>
                <a:cxn ang="0">
                  <a:pos x="49" y="1986"/>
                </a:cxn>
                <a:cxn ang="0">
                  <a:pos x="181" y="1723"/>
                </a:cxn>
                <a:cxn ang="0">
                  <a:pos x="395" y="1552"/>
                </a:cxn>
                <a:cxn ang="0">
                  <a:pos x="596" y="1463"/>
                </a:cxn>
                <a:cxn ang="0">
                  <a:pos x="831" y="1599"/>
                </a:cxn>
                <a:cxn ang="0">
                  <a:pos x="809" y="1352"/>
                </a:cxn>
                <a:cxn ang="0">
                  <a:pos x="1488" y="1198"/>
                </a:cxn>
                <a:cxn ang="0">
                  <a:pos x="1676" y="828"/>
                </a:cxn>
                <a:cxn ang="0">
                  <a:pos x="1838" y="635"/>
                </a:cxn>
                <a:cxn ang="0">
                  <a:pos x="2181" y="335"/>
                </a:cxn>
                <a:cxn ang="0">
                  <a:pos x="2299" y="40"/>
                </a:cxn>
                <a:cxn ang="0">
                  <a:pos x="2677" y="82"/>
                </a:cxn>
              </a:cxnLst>
              <a:rect l="0" t="0" r="r" b="b"/>
              <a:pathLst>
                <a:path w="5006" h="3371">
                  <a:moveTo>
                    <a:pt x="2692" y="77"/>
                  </a:moveTo>
                  <a:lnTo>
                    <a:pt x="2707" y="77"/>
                  </a:lnTo>
                  <a:lnTo>
                    <a:pt x="2721" y="78"/>
                  </a:lnTo>
                  <a:lnTo>
                    <a:pt x="2726" y="80"/>
                  </a:lnTo>
                  <a:lnTo>
                    <a:pt x="2731" y="82"/>
                  </a:lnTo>
                  <a:lnTo>
                    <a:pt x="2737" y="85"/>
                  </a:lnTo>
                  <a:lnTo>
                    <a:pt x="2741" y="88"/>
                  </a:lnTo>
                  <a:lnTo>
                    <a:pt x="2748" y="94"/>
                  </a:lnTo>
                  <a:lnTo>
                    <a:pt x="2755" y="102"/>
                  </a:lnTo>
                  <a:lnTo>
                    <a:pt x="2760" y="111"/>
                  </a:lnTo>
                  <a:lnTo>
                    <a:pt x="2764" y="121"/>
                  </a:lnTo>
                  <a:lnTo>
                    <a:pt x="2772" y="143"/>
                  </a:lnTo>
                  <a:lnTo>
                    <a:pt x="2779" y="168"/>
                  </a:lnTo>
                  <a:lnTo>
                    <a:pt x="2782" y="180"/>
                  </a:lnTo>
                  <a:lnTo>
                    <a:pt x="2787" y="193"/>
                  </a:lnTo>
                  <a:lnTo>
                    <a:pt x="2792" y="206"/>
                  </a:lnTo>
                  <a:lnTo>
                    <a:pt x="2797" y="219"/>
                  </a:lnTo>
                  <a:lnTo>
                    <a:pt x="2795" y="222"/>
                  </a:lnTo>
                  <a:lnTo>
                    <a:pt x="2792" y="224"/>
                  </a:lnTo>
                  <a:lnTo>
                    <a:pt x="2789" y="225"/>
                  </a:lnTo>
                  <a:lnTo>
                    <a:pt x="2784" y="224"/>
                  </a:lnTo>
                  <a:lnTo>
                    <a:pt x="2781" y="222"/>
                  </a:lnTo>
                  <a:lnTo>
                    <a:pt x="2777" y="219"/>
                  </a:lnTo>
                  <a:lnTo>
                    <a:pt x="2773" y="213"/>
                  </a:lnTo>
                  <a:lnTo>
                    <a:pt x="2769" y="208"/>
                  </a:lnTo>
                  <a:lnTo>
                    <a:pt x="2753" y="181"/>
                  </a:lnTo>
                  <a:lnTo>
                    <a:pt x="2736" y="154"/>
                  </a:lnTo>
                  <a:lnTo>
                    <a:pt x="2728" y="143"/>
                  </a:lnTo>
                  <a:lnTo>
                    <a:pt x="2722" y="136"/>
                  </a:lnTo>
                  <a:lnTo>
                    <a:pt x="2719" y="133"/>
                  </a:lnTo>
                  <a:lnTo>
                    <a:pt x="2716" y="132"/>
                  </a:lnTo>
                  <a:lnTo>
                    <a:pt x="2713" y="133"/>
                  </a:lnTo>
                  <a:lnTo>
                    <a:pt x="2712" y="137"/>
                  </a:lnTo>
                  <a:lnTo>
                    <a:pt x="2710" y="141"/>
                  </a:lnTo>
                  <a:lnTo>
                    <a:pt x="2709" y="147"/>
                  </a:lnTo>
                  <a:lnTo>
                    <a:pt x="2708" y="156"/>
                  </a:lnTo>
                  <a:lnTo>
                    <a:pt x="2707" y="166"/>
                  </a:lnTo>
                  <a:lnTo>
                    <a:pt x="2707" y="195"/>
                  </a:lnTo>
                  <a:lnTo>
                    <a:pt x="2709" y="236"/>
                  </a:lnTo>
                  <a:lnTo>
                    <a:pt x="2720" y="242"/>
                  </a:lnTo>
                  <a:lnTo>
                    <a:pt x="2728" y="248"/>
                  </a:lnTo>
                  <a:lnTo>
                    <a:pt x="2733" y="254"/>
                  </a:lnTo>
                  <a:lnTo>
                    <a:pt x="2737" y="259"/>
                  </a:lnTo>
                  <a:lnTo>
                    <a:pt x="2738" y="263"/>
                  </a:lnTo>
                  <a:lnTo>
                    <a:pt x="2737" y="268"/>
                  </a:lnTo>
                  <a:lnTo>
                    <a:pt x="2733" y="272"/>
                  </a:lnTo>
                  <a:lnTo>
                    <a:pt x="2729" y="275"/>
                  </a:lnTo>
                  <a:lnTo>
                    <a:pt x="2724" y="279"/>
                  </a:lnTo>
                  <a:lnTo>
                    <a:pt x="2717" y="281"/>
                  </a:lnTo>
                  <a:lnTo>
                    <a:pt x="2711" y="285"/>
                  </a:lnTo>
                  <a:lnTo>
                    <a:pt x="2704" y="288"/>
                  </a:lnTo>
                  <a:lnTo>
                    <a:pt x="2688" y="292"/>
                  </a:lnTo>
                  <a:lnTo>
                    <a:pt x="2672" y="296"/>
                  </a:lnTo>
                  <a:lnTo>
                    <a:pt x="2659" y="299"/>
                  </a:lnTo>
                  <a:lnTo>
                    <a:pt x="2649" y="304"/>
                  </a:lnTo>
                  <a:lnTo>
                    <a:pt x="2647" y="305"/>
                  </a:lnTo>
                  <a:lnTo>
                    <a:pt x="2646" y="307"/>
                  </a:lnTo>
                  <a:lnTo>
                    <a:pt x="2647" y="309"/>
                  </a:lnTo>
                  <a:lnTo>
                    <a:pt x="2650" y="310"/>
                  </a:lnTo>
                  <a:lnTo>
                    <a:pt x="2664" y="314"/>
                  </a:lnTo>
                  <a:lnTo>
                    <a:pt x="2690" y="319"/>
                  </a:lnTo>
                  <a:lnTo>
                    <a:pt x="2727" y="324"/>
                  </a:lnTo>
                  <a:lnTo>
                    <a:pt x="2780" y="330"/>
                  </a:lnTo>
                  <a:lnTo>
                    <a:pt x="2791" y="346"/>
                  </a:lnTo>
                  <a:lnTo>
                    <a:pt x="2799" y="360"/>
                  </a:lnTo>
                  <a:lnTo>
                    <a:pt x="2807" y="373"/>
                  </a:lnTo>
                  <a:lnTo>
                    <a:pt x="2812" y="385"/>
                  </a:lnTo>
                  <a:lnTo>
                    <a:pt x="2820" y="405"/>
                  </a:lnTo>
                  <a:lnTo>
                    <a:pt x="2826" y="424"/>
                  </a:lnTo>
                  <a:lnTo>
                    <a:pt x="2828" y="432"/>
                  </a:lnTo>
                  <a:lnTo>
                    <a:pt x="2832" y="442"/>
                  </a:lnTo>
                  <a:lnTo>
                    <a:pt x="2837" y="452"/>
                  </a:lnTo>
                  <a:lnTo>
                    <a:pt x="2841" y="462"/>
                  </a:lnTo>
                  <a:lnTo>
                    <a:pt x="2848" y="473"/>
                  </a:lnTo>
                  <a:lnTo>
                    <a:pt x="2857" y="485"/>
                  </a:lnTo>
                  <a:lnTo>
                    <a:pt x="2867" y="498"/>
                  </a:lnTo>
                  <a:lnTo>
                    <a:pt x="2880" y="512"/>
                  </a:lnTo>
                  <a:lnTo>
                    <a:pt x="2878" y="558"/>
                  </a:lnTo>
                  <a:lnTo>
                    <a:pt x="2878" y="599"/>
                  </a:lnTo>
                  <a:lnTo>
                    <a:pt x="2880" y="637"/>
                  </a:lnTo>
                  <a:lnTo>
                    <a:pt x="2883" y="671"/>
                  </a:lnTo>
                  <a:lnTo>
                    <a:pt x="2888" y="702"/>
                  </a:lnTo>
                  <a:lnTo>
                    <a:pt x="2894" y="730"/>
                  </a:lnTo>
                  <a:lnTo>
                    <a:pt x="2900" y="756"/>
                  </a:lnTo>
                  <a:lnTo>
                    <a:pt x="2908" y="780"/>
                  </a:lnTo>
                  <a:lnTo>
                    <a:pt x="2923" y="823"/>
                  </a:lnTo>
                  <a:lnTo>
                    <a:pt x="2938" y="861"/>
                  </a:lnTo>
                  <a:lnTo>
                    <a:pt x="2944" y="880"/>
                  </a:lnTo>
                  <a:lnTo>
                    <a:pt x="2949" y="898"/>
                  </a:lnTo>
                  <a:lnTo>
                    <a:pt x="2954" y="918"/>
                  </a:lnTo>
                  <a:lnTo>
                    <a:pt x="2957" y="937"/>
                  </a:lnTo>
                  <a:lnTo>
                    <a:pt x="2959" y="955"/>
                  </a:lnTo>
                  <a:lnTo>
                    <a:pt x="2961" y="973"/>
                  </a:lnTo>
                  <a:lnTo>
                    <a:pt x="2962" y="990"/>
                  </a:lnTo>
                  <a:lnTo>
                    <a:pt x="2962" y="1007"/>
                  </a:lnTo>
                  <a:lnTo>
                    <a:pt x="2962" y="1024"/>
                  </a:lnTo>
                  <a:lnTo>
                    <a:pt x="2961" y="1041"/>
                  </a:lnTo>
                  <a:lnTo>
                    <a:pt x="2960" y="1057"/>
                  </a:lnTo>
                  <a:lnTo>
                    <a:pt x="2958" y="1073"/>
                  </a:lnTo>
                  <a:lnTo>
                    <a:pt x="2955" y="1089"/>
                  </a:lnTo>
                  <a:lnTo>
                    <a:pt x="2951" y="1104"/>
                  </a:lnTo>
                  <a:lnTo>
                    <a:pt x="2947" y="1118"/>
                  </a:lnTo>
                  <a:lnTo>
                    <a:pt x="2943" y="1132"/>
                  </a:lnTo>
                  <a:lnTo>
                    <a:pt x="2938" y="1145"/>
                  </a:lnTo>
                  <a:lnTo>
                    <a:pt x="2931" y="1159"/>
                  </a:lnTo>
                  <a:lnTo>
                    <a:pt x="2925" y="1171"/>
                  </a:lnTo>
                  <a:lnTo>
                    <a:pt x="2917" y="1184"/>
                  </a:lnTo>
                  <a:lnTo>
                    <a:pt x="2909" y="1195"/>
                  </a:lnTo>
                  <a:lnTo>
                    <a:pt x="2900" y="1206"/>
                  </a:lnTo>
                  <a:lnTo>
                    <a:pt x="2891" y="1215"/>
                  </a:lnTo>
                  <a:lnTo>
                    <a:pt x="2881" y="1225"/>
                  </a:lnTo>
                  <a:lnTo>
                    <a:pt x="2871" y="1235"/>
                  </a:lnTo>
                  <a:lnTo>
                    <a:pt x="2859" y="1243"/>
                  </a:lnTo>
                  <a:lnTo>
                    <a:pt x="2847" y="1251"/>
                  </a:lnTo>
                  <a:lnTo>
                    <a:pt x="2834" y="1257"/>
                  </a:lnTo>
                  <a:lnTo>
                    <a:pt x="2821" y="1263"/>
                  </a:lnTo>
                  <a:lnTo>
                    <a:pt x="2807" y="1269"/>
                  </a:lnTo>
                  <a:lnTo>
                    <a:pt x="2792" y="1273"/>
                  </a:lnTo>
                  <a:lnTo>
                    <a:pt x="2777" y="1277"/>
                  </a:lnTo>
                  <a:lnTo>
                    <a:pt x="2761" y="1280"/>
                  </a:lnTo>
                  <a:lnTo>
                    <a:pt x="2744" y="1282"/>
                  </a:lnTo>
                  <a:lnTo>
                    <a:pt x="2727" y="1284"/>
                  </a:lnTo>
                  <a:lnTo>
                    <a:pt x="2709" y="1285"/>
                  </a:lnTo>
                  <a:lnTo>
                    <a:pt x="2691" y="1284"/>
                  </a:lnTo>
                  <a:lnTo>
                    <a:pt x="2674" y="1282"/>
                  </a:lnTo>
                  <a:lnTo>
                    <a:pt x="2657" y="1279"/>
                  </a:lnTo>
                  <a:lnTo>
                    <a:pt x="2640" y="1276"/>
                  </a:lnTo>
                  <a:lnTo>
                    <a:pt x="2624" y="1271"/>
                  </a:lnTo>
                  <a:lnTo>
                    <a:pt x="2608" y="1265"/>
                  </a:lnTo>
                  <a:lnTo>
                    <a:pt x="2592" y="1259"/>
                  </a:lnTo>
                  <a:lnTo>
                    <a:pt x="2577" y="1252"/>
                  </a:lnTo>
                  <a:lnTo>
                    <a:pt x="2562" y="1243"/>
                  </a:lnTo>
                  <a:lnTo>
                    <a:pt x="2548" y="1234"/>
                  </a:lnTo>
                  <a:lnTo>
                    <a:pt x="2534" y="1223"/>
                  </a:lnTo>
                  <a:lnTo>
                    <a:pt x="2521" y="1212"/>
                  </a:lnTo>
                  <a:lnTo>
                    <a:pt x="2508" y="1201"/>
                  </a:lnTo>
                  <a:lnTo>
                    <a:pt x="2495" y="1188"/>
                  </a:lnTo>
                  <a:lnTo>
                    <a:pt x="2483" y="1175"/>
                  </a:lnTo>
                  <a:lnTo>
                    <a:pt x="2472" y="1161"/>
                  </a:lnTo>
                  <a:lnTo>
                    <a:pt x="2460" y="1146"/>
                  </a:lnTo>
                  <a:lnTo>
                    <a:pt x="2449" y="1131"/>
                  </a:lnTo>
                  <a:lnTo>
                    <a:pt x="2439" y="1115"/>
                  </a:lnTo>
                  <a:lnTo>
                    <a:pt x="2429" y="1099"/>
                  </a:lnTo>
                  <a:lnTo>
                    <a:pt x="2420" y="1082"/>
                  </a:lnTo>
                  <a:lnTo>
                    <a:pt x="2411" y="1064"/>
                  </a:lnTo>
                  <a:lnTo>
                    <a:pt x="2403" y="1046"/>
                  </a:lnTo>
                  <a:lnTo>
                    <a:pt x="2394" y="1028"/>
                  </a:lnTo>
                  <a:lnTo>
                    <a:pt x="2387" y="1009"/>
                  </a:lnTo>
                  <a:lnTo>
                    <a:pt x="2379" y="990"/>
                  </a:lnTo>
                  <a:lnTo>
                    <a:pt x="2372" y="970"/>
                  </a:lnTo>
                  <a:lnTo>
                    <a:pt x="2365" y="949"/>
                  </a:lnTo>
                  <a:lnTo>
                    <a:pt x="2354" y="909"/>
                  </a:lnTo>
                  <a:lnTo>
                    <a:pt x="2344" y="866"/>
                  </a:lnTo>
                  <a:lnTo>
                    <a:pt x="2338" y="856"/>
                  </a:lnTo>
                  <a:lnTo>
                    <a:pt x="2332" y="843"/>
                  </a:lnTo>
                  <a:lnTo>
                    <a:pt x="2326" y="830"/>
                  </a:lnTo>
                  <a:lnTo>
                    <a:pt x="2321" y="816"/>
                  </a:lnTo>
                  <a:lnTo>
                    <a:pt x="2312" y="787"/>
                  </a:lnTo>
                  <a:lnTo>
                    <a:pt x="2304" y="755"/>
                  </a:lnTo>
                  <a:lnTo>
                    <a:pt x="2291" y="690"/>
                  </a:lnTo>
                  <a:lnTo>
                    <a:pt x="2280" y="633"/>
                  </a:lnTo>
                  <a:lnTo>
                    <a:pt x="2276" y="611"/>
                  </a:lnTo>
                  <a:lnTo>
                    <a:pt x="2272" y="594"/>
                  </a:lnTo>
                  <a:lnTo>
                    <a:pt x="2270" y="589"/>
                  </a:lnTo>
                  <a:lnTo>
                    <a:pt x="2266" y="585"/>
                  </a:lnTo>
                  <a:lnTo>
                    <a:pt x="2264" y="582"/>
                  </a:lnTo>
                  <a:lnTo>
                    <a:pt x="2262" y="582"/>
                  </a:lnTo>
                  <a:lnTo>
                    <a:pt x="2260" y="586"/>
                  </a:lnTo>
                  <a:lnTo>
                    <a:pt x="2257" y="591"/>
                  </a:lnTo>
                  <a:lnTo>
                    <a:pt x="2255" y="598"/>
                  </a:lnTo>
                  <a:lnTo>
                    <a:pt x="2251" y="609"/>
                  </a:lnTo>
                  <a:lnTo>
                    <a:pt x="2245" y="640"/>
                  </a:lnTo>
                  <a:lnTo>
                    <a:pt x="2239" y="683"/>
                  </a:lnTo>
                  <a:lnTo>
                    <a:pt x="2239" y="725"/>
                  </a:lnTo>
                  <a:lnTo>
                    <a:pt x="2239" y="727"/>
                  </a:lnTo>
                  <a:lnTo>
                    <a:pt x="2239" y="730"/>
                  </a:lnTo>
                  <a:lnTo>
                    <a:pt x="2242" y="795"/>
                  </a:lnTo>
                  <a:lnTo>
                    <a:pt x="2245" y="851"/>
                  </a:lnTo>
                  <a:lnTo>
                    <a:pt x="2245" y="876"/>
                  </a:lnTo>
                  <a:lnTo>
                    <a:pt x="2245" y="899"/>
                  </a:lnTo>
                  <a:lnTo>
                    <a:pt x="2243" y="921"/>
                  </a:lnTo>
                  <a:lnTo>
                    <a:pt x="2240" y="941"/>
                  </a:lnTo>
                  <a:lnTo>
                    <a:pt x="2238" y="949"/>
                  </a:lnTo>
                  <a:lnTo>
                    <a:pt x="2234" y="959"/>
                  </a:lnTo>
                  <a:lnTo>
                    <a:pt x="2231" y="968"/>
                  </a:lnTo>
                  <a:lnTo>
                    <a:pt x="2227" y="976"/>
                  </a:lnTo>
                  <a:lnTo>
                    <a:pt x="2223" y="985"/>
                  </a:lnTo>
                  <a:lnTo>
                    <a:pt x="2216" y="992"/>
                  </a:lnTo>
                  <a:lnTo>
                    <a:pt x="2211" y="1001"/>
                  </a:lnTo>
                  <a:lnTo>
                    <a:pt x="2204" y="1008"/>
                  </a:lnTo>
                  <a:lnTo>
                    <a:pt x="2196" y="1014"/>
                  </a:lnTo>
                  <a:lnTo>
                    <a:pt x="2188" y="1022"/>
                  </a:lnTo>
                  <a:lnTo>
                    <a:pt x="2177" y="1028"/>
                  </a:lnTo>
                  <a:lnTo>
                    <a:pt x="2167" y="1036"/>
                  </a:lnTo>
                  <a:lnTo>
                    <a:pt x="2156" y="1042"/>
                  </a:lnTo>
                  <a:lnTo>
                    <a:pt x="2143" y="1048"/>
                  </a:lnTo>
                  <a:lnTo>
                    <a:pt x="2129" y="1054"/>
                  </a:lnTo>
                  <a:lnTo>
                    <a:pt x="2114" y="1060"/>
                  </a:lnTo>
                  <a:lnTo>
                    <a:pt x="2092" y="1105"/>
                  </a:lnTo>
                  <a:lnTo>
                    <a:pt x="2073" y="1141"/>
                  </a:lnTo>
                  <a:lnTo>
                    <a:pt x="2057" y="1172"/>
                  </a:lnTo>
                  <a:lnTo>
                    <a:pt x="2045" y="1197"/>
                  </a:lnTo>
                  <a:lnTo>
                    <a:pt x="2040" y="1209"/>
                  </a:lnTo>
                  <a:lnTo>
                    <a:pt x="2035" y="1221"/>
                  </a:lnTo>
                  <a:lnTo>
                    <a:pt x="2033" y="1231"/>
                  </a:lnTo>
                  <a:lnTo>
                    <a:pt x="2031" y="1242"/>
                  </a:lnTo>
                  <a:lnTo>
                    <a:pt x="2030" y="1254"/>
                  </a:lnTo>
                  <a:lnTo>
                    <a:pt x="2029" y="1265"/>
                  </a:lnTo>
                  <a:lnTo>
                    <a:pt x="2030" y="1277"/>
                  </a:lnTo>
                  <a:lnTo>
                    <a:pt x="2032" y="1290"/>
                  </a:lnTo>
                  <a:lnTo>
                    <a:pt x="2031" y="1307"/>
                  </a:lnTo>
                  <a:lnTo>
                    <a:pt x="2030" y="1328"/>
                  </a:lnTo>
                  <a:lnTo>
                    <a:pt x="2029" y="1351"/>
                  </a:lnTo>
                  <a:lnTo>
                    <a:pt x="2028" y="1375"/>
                  </a:lnTo>
                  <a:lnTo>
                    <a:pt x="2027" y="1402"/>
                  </a:lnTo>
                  <a:lnTo>
                    <a:pt x="2027" y="1427"/>
                  </a:lnTo>
                  <a:lnTo>
                    <a:pt x="2029" y="1454"/>
                  </a:lnTo>
                  <a:lnTo>
                    <a:pt x="2032" y="1478"/>
                  </a:lnTo>
                  <a:lnTo>
                    <a:pt x="2029" y="1480"/>
                  </a:lnTo>
                  <a:lnTo>
                    <a:pt x="2027" y="1482"/>
                  </a:lnTo>
                  <a:lnTo>
                    <a:pt x="2028" y="1489"/>
                  </a:lnTo>
                  <a:lnTo>
                    <a:pt x="2030" y="1496"/>
                  </a:lnTo>
                  <a:lnTo>
                    <a:pt x="2033" y="1503"/>
                  </a:lnTo>
                  <a:lnTo>
                    <a:pt x="2037" y="1509"/>
                  </a:lnTo>
                  <a:lnTo>
                    <a:pt x="2041" y="1515"/>
                  </a:lnTo>
                  <a:lnTo>
                    <a:pt x="2045" y="1521"/>
                  </a:lnTo>
                  <a:lnTo>
                    <a:pt x="2050" y="1526"/>
                  </a:lnTo>
                  <a:lnTo>
                    <a:pt x="2056" y="1531"/>
                  </a:lnTo>
                  <a:lnTo>
                    <a:pt x="2062" y="1536"/>
                  </a:lnTo>
                  <a:lnTo>
                    <a:pt x="2070" y="1540"/>
                  </a:lnTo>
                  <a:lnTo>
                    <a:pt x="2077" y="1543"/>
                  </a:lnTo>
                  <a:lnTo>
                    <a:pt x="2085" y="1546"/>
                  </a:lnTo>
                  <a:lnTo>
                    <a:pt x="2094" y="1549"/>
                  </a:lnTo>
                  <a:lnTo>
                    <a:pt x="2105" y="1552"/>
                  </a:lnTo>
                  <a:lnTo>
                    <a:pt x="2115" y="1554"/>
                  </a:lnTo>
                  <a:lnTo>
                    <a:pt x="2126" y="1555"/>
                  </a:lnTo>
                  <a:lnTo>
                    <a:pt x="2134" y="1554"/>
                  </a:lnTo>
                  <a:lnTo>
                    <a:pt x="2143" y="1551"/>
                  </a:lnTo>
                  <a:lnTo>
                    <a:pt x="2153" y="1547"/>
                  </a:lnTo>
                  <a:lnTo>
                    <a:pt x="2162" y="1542"/>
                  </a:lnTo>
                  <a:lnTo>
                    <a:pt x="2171" y="1537"/>
                  </a:lnTo>
                  <a:lnTo>
                    <a:pt x="2179" y="1529"/>
                  </a:lnTo>
                  <a:lnTo>
                    <a:pt x="2185" y="1522"/>
                  </a:lnTo>
                  <a:lnTo>
                    <a:pt x="2191" y="1513"/>
                  </a:lnTo>
                  <a:lnTo>
                    <a:pt x="2193" y="1508"/>
                  </a:lnTo>
                  <a:lnTo>
                    <a:pt x="2194" y="1504"/>
                  </a:lnTo>
                  <a:lnTo>
                    <a:pt x="2195" y="1498"/>
                  </a:lnTo>
                  <a:lnTo>
                    <a:pt x="2195" y="1493"/>
                  </a:lnTo>
                  <a:lnTo>
                    <a:pt x="2195" y="1488"/>
                  </a:lnTo>
                  <a:lnTo>
                    <a:pt x="2194" y="1481"/>
                  </a:lnTo>
                  <a:lnTo>
                    <a:pt x="2192" y="1476"/>
                  </a:lnTo>
                  <a:lnTo>
                    <a:pt x="2190" y="1470"/>
                  </a:lnTo>
                  <a:lnTo>
                    <a:pt x="2185" y="1463"/>
                  </a:lnTo>
                  <a:lnTo>
                    <a:pt x="2181" y="1457"/>
                  </a:lnTo>
                  <a:lnTo>
                    <a:pt x="2176" y="1451"/>
                  </a:lnTo>
                  <a:lnTo>
                    <a:pt x="2170" y="1443"/>
                  </a:lnTo>
                  <a:lnTo>
                    <a:pt x="2162" y="1436"/>
                  </a:lnTo>
                  <a:lnTo>
                    <a:pt x="2153" y="1429"/>
                  </a:lnTo>
                  <a:lnTo>
                    <a:pt x="2143" y="1422"/>
                  </a:lnTo>
                  <a:lnTo>
                    <a:pt x="2132" y="1413"/>
                  </a:lnTo>
                  <a:lnTo>
                    <a:pt x="2133" y="1394"/>
                  </a:lnTo>
                  <a:lnTo>
                    <a:pt x="2135" y="1377"/>
                  </a:lnTo>
                  <a:lnTo>
                    <a:pt x="2138" y="1361"/>
                  </a:lnTo>
                  <a:lnTo>
                    <a:pt x="2141" y="1347"/>
                  </a:lnTo>
                  <a:lnTo>
                    <a:pt x="2145" y="1335"/>
                  </a:lnTo>
                  <a:lnTo>
                    <a:pt x="2150" y="1323"/>
                  </a:lnTo>
                  <a:lnTo>
                    <a:pt x="2156" y="1313"/>
                  </a:lnTo>
                  <a:lnTo>
                    <a:pt x="2161" y="1305"/>
                  </a:lnTo>
                  <a:lnTo>
                    <a:pt x="2167" y="1297"/>
                  </a:lnTo>
                  <a:lnTo>
                    <a:pt x="2174" y="1291"/>
                  </a:lnTo>
                  <a:lnTo>
                    <a:pt x="2181" y="1286"/>
                  </a:lnTo>
                  <a:lnTo>
                    <a:pt x="2189" y="1281"/>
                  </a:lnTo>
                  <a:lnTo>
                    <a:pt x="2196" y="1278"/>
                  </a:lnTo>
                  <a:lnTo>
                    <a:pt x="2204" y="1275"/>
                  </a:lnTo>
                  <a:lnTo>
                    <a:pt x="2211" y="1274"/>
                  </a:lnTo>
                  <a:lnTo>
                    <a:pt x="2220" y="1273"/>
                  </a:lnTo>
                  <a:lnTo>
                    <a:pt x="2227" y="1273"/>
                  </a:lnTo>
                  <a:lnTo>
                    <a:pt x="2234" y="1274"/>
                  </a:lnTo>
                  <a:lnTo>
                    <a:pt x="2242" y="1275"/>
                  </a:lnTo>
                  <a:lnTo>
                    <a:pt x="2249" y="1276"/>
                  </a:lnTo>
                  <a:lnTo>
                    <a:pt x="2263" y="1281"/>
                  </a:lnTo>
                  <a:lnTo>
                    <a:pt x="2275" y="1287"/>
                  </a:lnTo>
                  <a:lnTo>
                    <a:pt x="2284" y="1294"/>
                  </a:lnTo>
                  <a:lnTo>
                    <a:pt x="2292" y="1301"/>
                  </a:lnTo>
                  <a:lnTo>
                    <a:pt x="2294" y="1304"/>
                  </a:lnTo>
                  <a:lnTo>
                    <a:pt x="2296" y="1308"/>
                  </a:lnTo>
                  <a:lnTo>
                    <a:pt x="2297" y="1310"/>
                  </a:lnTo>
                  <a:lnTo>
                    <a:pt x="2297" y="1313"/>
                  </a:lnTo>
                  <a:lnTo>
                    <a:pt x="2296" y="1335"/>
                  </a:lnTo>
                  <a:lnTo>
                    <a:pt x="2296" y="1357"/>
                  </a:lnTo>
                  <a:lnTo>
                    <a:pt x="2299" y="1379"/>
                  </a:lnTo>
                  <a:lnTo>
                    <a:pt x="2304" y="1402"/>
                  </a:lnTo>
                  <a:lnTo>
                    <a:pt x="2309" y="1425"/>
                  </a:lnTo>
                  <a:lnTo>
                    <a:pt x="2316" y="1447"/>
                  </a:lnTo>
                  <a:lnTo>
                    <a:pt x="2325" y="1470"/>
                  </a:lnTo>
                  <a:lnTo>
                    <a:pt x="2334" y="1491"/>
                  </a:lnTo>
                  <a:lnTo>
                    <a:pt x="2344" y="1512"/>
                  </a:lnTo>
                  <a:lnTo>
                    <a:pt x="2356" y="1531"/>
                  </a:lnTo>
                  <a:lnTo>
                    <a:pt x="2367" y="1551"/>
                  </a:lnTo>
                  <a:lnTo>
                    <a:pt x="2380" y="1568"/>
                  </a:lnTo>
                  <a:lnTo>
                    <a:pt x="2393" y="1584"/>
                  </a:lnTo>
                  <a:lnTo>
                    <a:pt x="2406" y="1597"/>
                  </a:lnTo>
                  <a:lnTo>
                    <a:pt x="2420" y="1610"/>
                  </a:lnTo>
                  <a:lnTo>
                    <a:pt x="2432" y="1620"/>
                  </a:lnTo>
                  <a:lnTo>
                    <a:pt x="2439" y="1615"/>
                  </a:lnTo>
                  <a:lnTo>
                    <a:pt x="2443" y="1609"/>
                  </a:lnTo>
                  <a:lnTo>
                    <a:pt x="2447" y="1603"/>
                  </a:lnTo>
                  <a:lnTo>
                    <a:pt x="2450" y="1595"/>
                  </a:lnTo>
                  <a:lnTo>
                    <a:pt x="2454" y="1588"/>
                  </a:lnTo>
                  <a:lnTo>
                    <a:pt x="2456" y="1579"/>
                  </a:lnTo>
                  <a:lnTo>
                    <a:pt x="2457" y="1571"/>
                  </a:lnTo>
                  <a:lnTo>
                    <a:pt x="2459" y="1561"/>
                  </a:lnTo>
                  <a:lnTo>
                    <a:pt x="2462" y="1521"/>
                  </a:lnTo>
                  <a:lnTo>
                    <a:pt x="2465" y="1478"/>
                  </a:lnTo>
                  <a:lnTo>
                    <a:pt x="2467" y="1458"/>
                  </a:lnTo>
                  <a:lnTo>
                    <a:pt x="2473" y="1438"/>
                  </a:lnTo>
                  <a:lnTo>
                    <a:pt x="2476" y="1429"/>
                  </a:lnTo>
                  <a:lnTo>
                    <a:pt x="2479" y="1421"/>
                  </a:lnTo>
                  <a:lnTo>
                    <a:pt x="2483" y="1412"/>
                  </a:lnTo>
                  <a:lnTo>
                    <a:pt x="2489" y="1405"/>
                  </a:lnTo>
                  <a:lnTo>
                    <a:pt x="2495" y="1397"/>
                  </a:lnTo>
                  <a:lnTo>
                    <a:pt x="2503" y="1391"/>
                  </a:lnTo>
                  <a:lnTo>
                    <a:pt x="2510" y="1386"/>
                  </a:lnTo>
                  <a:lnTo>
                    <a:pt x="2520" y="1381"/>
                  </a:lnTo>
                  <a:lnTo>
                    <a:pt x="2529" y="1377"/>
                  </a:lnTo>
                  <a:lnTo>
                    <a:pt x="2541" y="1375"/>
                  </a:lnTo>
                  <a:lnTo>
                    <a:pt x="2554" y="1373"/>
                  </a:lnTo>
                  <a:lnTo>
                    <a:pt x="2568" y="1373"/>
                  </a:lnTo>
                  <a:lnTo>
                    <a:pt x="2580" y="1373"/>
                  </a:lnTo>
                  <a:lnTo>
                    <a:pt x="2594" y="1375"/>
                  </a:lnTo>
                  <a:lnTo>
                    <a:pt x="2608" y="1378"/>
                  </a:lnTo>
                  <a:lnTo>
                    <a:pt x="2622" y="1382"/>
                  </a:lnTo>
                  <a:lnTo>
                    <a:pt x="2653" y="1391"/>
                  </a:lnTo>
                  <a:lnTo>
                    <a:pt x="2687" y="1398"/>
                  </a:lnTo>
                  <a:lnTo>
                    <a:pt x="2705" y="1401"/>
                  </a:lnTo>
                  <a:lnTo>
                    <a:pt x="2723" y="1402"/>
                  </a:lnTo>
                  <a:lnTo>
                    <a:pt x="2742" y="1402"/>
                  </a:lnTo>
                  <a:lnTo>
                    <a:pt x="2761" y="1399"/>
                  </a:lnTo>
                  <a:lnTo>
                    <a:pt x="2771" y="1398"/>
                  </a:lnTo>
                  <a:lnTo>
                    <a:pt x="2781" y="1395"/>
                  </a:lnTo>
                  <a:lnTo>
                    <a:pt x="2792" y="1392"/>
                  </a:lnTo>
                  <a:lnTo>
                    <a:pt x="2801" y="1389"/>
                  </a:lnTo>
                  <a:lnTo>
                    <a:pt x="2812" y="1385"/>
                  </a:lnTo>
                  <a:lnTo>
                    <a:pt x="2823" y="1379"/>
                  </a:lnTo>
                  <a:lnTo>
                    <a:pt x="2833" y="1373"/>
                  </a:lnTo>
                  <a:lnTo>
                    <a:pt x="2845" y="1366"/>
                  </a:lnTo>
                  <a:lnTo>
                    <a:pt x="2851" y="1366"/>
                  </a:lnTo>
                  <a:lnTo>
                    <a:pt x="2858" y="1368"/>
                  </a:lnTo>
                  <a:lnTo>
                    <a:pt x="2865" y="1370"/>
                  </a:lnTo>
                  <a:lnTo>
                    <a:pt x="2872" y="1374"/>
                  </a:lnTo>
                  <a:lnTo>
                    <a:pt x="2879" y="1379"/>
                  </a:lnTo>
                  <a:lnTo>
                    <a:pt x="2886" y="1386"/>
                  </a:lnTo>
                  <a:lnTo>
                    <a:pt x="2893" y="1392"/>
                  </a:lnTo>
                  <a:lnTo>
                    <a:pt x="2899" y="1401"/>
                  </a:lnTo>
                  <a:lnTo>
                    <a:pt x="2912" y="1419"/>
                  </a:lnTo>
                  <a:lnTo>
                    <a:pt x="2924" y="1438"/>
                  </a:lnTo>
                  <a:lnTo>
                    <a:pt x="2936" y="1458"/>
                  </a:lnTo>
                  <a:lnTo>
                    <a:pt x="2945" y="1478"/>
                  </a:lnTo>
                  <a:lnTo>
                    <a:pt x="2917" y="1489"/>
                  </a:lnTo>
                  <a:lnTo>
                    <a:pt x="2896" y="1496"/>
                  </a:lnTo>
                  <a:lnTo>
                    <a:pt x="2882" y="1502"/>
                  </a:lnTo>
                  <a:lnTo>
                    <a:pt x="2875" y="1507"/>
                  </a:lnTo>
                  <a:lnTo>
                    <a:pt x="2873" y="1508"/>
                  </a:lnTo>
                  <a:lnTo>
                    <a:pt x="2872" y="1510"/>
                  </a:lnTo>
                  <a:lnTo>
                    <a:pt x="2872" y="1511"/>
                  </a:lnTo>
                  <a:lnTo>
                    <a:pt x="2873" y="1513"/>
                  </a:lnTo>
                  <a:lnTo>
                    <a:pt x="2877" y="1515"/>
                  </a:lnTo>
                  <a:lnTo>
                    <a:pt x="2884" y="1519"/>
                  </a:lnTo>
                  <a:lnTo>
                    <a:pt x="2894" y="1521"/>
                  </a:lnTo>
                  <a:lnTo>
                    <a:pt x="2904" y="1525"/>
                  </a:lnTo>
                  <a:lnTo>
                    <a:pt x="2914" y="1530"/>
                  </a:lnTo>
                  <a:lnTo>
                    <a:pt x="2924" y="1537"/>
                  </a:lnTo>
                  <a:lnTo>
                    <a:pt x="2928" y="1540"/>
                  </a:lnTo>
                  <a:lnTo>
                    <a:pt x="2931" y="1545"/>
                  </a:lnTo>
                  <a:lnTo>
                    <a:pt x="2934" y="1549"/>
                  </a:lnTo>
                  <a:lnTo>
                    <a:pt x="2938" y="1555"/>
                  </a:lnTo>
                  <a:lnTo>
                    <a:pt x="2939" y="1561"/>
                  </a:lnTo>
                  <a:lnTo>
                    <a:pt x="2940" y="1569"/>
                  </a:lnTo>
                  <a:lnTo>
                    <a:pt x="2940" y="1576"/>
                  </a:lnTo>
                  <a:lnTo>
                    <a:pt x="2939" y="1585"/>
                  </a:lnTo>
                  <a:lnTo>
                    <a:pt x="2957" y="1556"/>
                  </a:lnTo>
                  <a:lnTo>
                    <a:pt x="2973" y="1531"/>
                  </a:lnTo>
                  <a:lnTo>
                    <a:pt x="2987" y="1511"/>
                  </a:lnTo>
                  <a:lnTo>
                    <a:pt x="2998" y="1496"/>
                  </a:lnTo>
                  <a:lnTo>
                    <a:pt x="3006" y="1490"/>
                  </a:lnTo>
                  <a:lnTo>
                    <a:pt x="3012" y="1486"/>
                  </a:lnTo>
                  <a:lnTo>
                    <a:pt x="3019" y="1481"/>
                  </a:lnTo>
                  <a:lnTo>
                    <a:pt x="3025" y="1478"/>
                  </a:lnTo>
                  <a:lnTo>
                    <a:pt x="3034" y="1475"/>
                  </a:lnTo>
                  <a:lnTo>
                    <a:pt x="3043" y="1473"/>
                  </a:lnTo>
                  <a:lnTo>
                    <a:pt x="3054" y="1474"/>
                  </a:lnTo>
                  <a:lnTo>
                    <a:pt x="3057" y="1473"/>
                  </a:lnTo>
                  <a:lnTo>
                    <a:pt x="3070" y="1463"/>
                  </a:lnTo>
                  <a:lnTo>
                    <a:pt x="3080" y="1455"/>
                  </a:lnTo>
                  <a:lnTo>
                    <a:pt x="3089" y="1446"/>
                  </a:lnTo>
                  <a:lnTo>
                    <a:pt x="3095" y="1439"/>
                  </a:lnTo>
                  <a:lnTo>
                    <a:pt x="3100" y="1431"/>
                  </a:lnTo>
                  <a:lnTo>
                    <a:pt x="3104" y="1424"/>
                  </a:lnTo>
                  <a:lnTo>
                    <a:pt x="3106" y="1416"/>
                  </a:lnTo>
                  <a:lnTo>
                    <a:pt x="3107" y="1410"/>
                  </a:lnTo>
                  <a:lnTo>
                    <a:pt x="3107" y="1404"/>
                  </a:lnTo>
                  <a:lnTo>
                    <a:pt x="3106" y="1397"/>
                  </a:lnTo>
                  <a:lnTo>
                    <a:pt x="3104" y="1392"/>
                  </a:lnTo>
                  <a:lnTo>
                    <a:pt x="3100" y="1386"/>
                  </a:lnTo>
                  <a:lnTo>
                    <a:pt x="3094" y="1374"/>
                  </a:lnTo>
                  <a:lnTo>
                    <a:pt x="3087" y="1363"/>
                  </a:lnTo>
                  <a:lnTo>
                    <a:pt x="3079" y="1352"/>
                  </a:lnTo>
                  <a:lnTo>
                    <a:pt x="3073" y="1340"/>
                  </a:lnTo>
                  <a:lnTo>
                    <a:pt x="3071" y="1334"/>
                  </a:lnTo>
                  <a:lnTo>
                    <a:pt x="3070" y="1327"/>
                  </a:lnTo>
                  <a:lnTo>
                    <a:pt x="3070" y="1321"/>
                  </a:lnTo>
                  <a:lnTo>
                    <a:pt x="3071" y="1314"/>
                  </a:lnTo>
                  <a:lnTo>
                    <a:pt x="3072" y="1307"/>
                  </a:lnTo>
                  <a:lnTo>
                    <a:pt x="3076" y="1301"/>
                  </a:lnTo>
                  <a:lnTo>
                    <a:pt x="3080" y="1293"/>
                  </a:lnTo>
                  <a:lnTo>
                    <a:pt x="3088" y="1285"/>
                  </a:lnTo>
                  <a:lnTo>
                    <a:pt x="3095" y="1276"/>
                  </a:lnTo>
                  <a:lnTo>
                    <a:pt x="3106" y="1268"/>
                  </a:lnTo>
                  <a:lnTo>
                    <a:pt x="3119" y="1258"/>
                  </a:lnTo>
                  <a:lnTo>
                    <a:pt x="3133" y="1248"/>
                  </a:lnTo>
                  <a:lnTo>
                    <a:pt x="3164" y="1230"/>
                  </a:lnTo>
                  <a:lnTo>
                    <a:pt x="3190" y="1213"/>
                  </a:lnTo>
                  <a:lnTo>
                    <a:pt x="3210" y="1198"/>
                  </a:lnTo>
                  <a:lnTo>
                    <a:pt x="3227" y="1185"/>
                  </a:lnTo>
                  <a:lnTo>
                    <a:pt x="3241" y="1172"/>
                  </a:lnTo>
                  <a:lnTo>
                    <a:pt x="3250" y="1160"/>
                  </a:lnTo>
                  <a:lnTo>
                    <a:pt x="3258" y="1148"/>
                  </a:lnTo>
                  <a:lnTo>
                    <a:pt x="3262" y="1138"/>
                  </a:lnTo>
                  <a:lnTo>
                    <a:pt x="3265" y="1127"/>
                  </a:lnTo>
                  <a:lnTo>
                    <a:pt x="3266" y="1115"/>
                  </a:lnTo>
                  <a:lnTo>
                    <a:pt x="3266" y="1105"/>
                  </a:lnTo>
                  <a:lnTo>
                    <a:pt x="3265" y="1092"/>
                  </a:lnTo>
                  <a:lnTo>
                    <a:pt x="3264" y="1079"/>
                  </a:lnTo>
                  <a:lnTo>
                    <a:pt x="3263" y="1064"/>
                  </a:lnTo>
                  <a:lnTo>
                    <a:pt x="3262" y="1048"/>
                  </a:lnTo>
                  <a:lnTo>
                    <a:pt x="3263" y="1031"/>
                  </a:lnTo>
                  <a:lnTo>
                    <a:pt x="3263" y="1027"/>
                  </a:lnTo>
                  <a:lnTo>
                    <a:pt x="3264" y="1024"/>
                  </a:lnTo>
                  <a:lnTo>
                    <a:pt x="3264" y="1022"/>
                  </a:lnTo>
                  <a:lnTo>
                    <a:pt x="3266" y="1021"/>
                  </a:lnTo>
                  <a:lnTo>
                    <a:pt x="3267" y="1021"/>
                  </a:lnTo>
                  <a:lnTo>
                    <a:pt x="3270" y="1022"/>
                  </a:lnTo>
                  <a:lnTo>
                    <a:pt x="3272" y="1023"/>
                  </a:lnTo>
                  <a:lnTo>
                    <a:pt x="3274" y="1025"/>
                  </a:lnTo>
                  <a:lnTo>
                    <a:pt x="3288" y="1039"/>
                  </a:lnTo>
                  <a:lnTo>
                    <a:pt x="3305" y="1060"/>
                  </a:lnTo>
                  <a:lnTo>
                    <a:pt x="3326" y="1087"/>
                  </a:lnTo>
                  <a:lnTo>
                    <a:pt x="3350" y="1113"/>
                  </a:lnTo>
                  <a:lnTo>
                    <a:pt x="3363" y="1127"/>
                  </a:lnTo>
                  <a:lnTo>
                    <a:pt x="3376" y="1140"/>
                  </a:lnTo>
                  <a:lnTo>
                    <a:pt x="3390" y="1151"/>
                  </a:lnTo>
                  <a:lnTo>
                    <a:pt x="3405" y="1160"/>
                  </a:lnTo>
                  <a:lnTo>
                    <a:pt x="3409" y="1173"/>
                  </a:lnTo>
                  <a:lnTo>
                    <a:pt x="3413" y="1187"/>
                  </a:lnTo>
                  <a:lnTo>
                    <a:pt x="3416" y="1204"/>
                  </a:lnTo>
                  <a:lnTo>
                    <a:pt x="3421" y="1221"/>
                  </a:lnTo>
                  <a:lnTo>
                    <a:pt x="3423" y="1239"/>
                  </a:lnTo>
                  <a:lnTo>
                    <a:pt x="3425" y="1257"/>
                  </a:lnTo>
                  <a:lnTo>
                    <a:pt x="3426" y="1276"/>
                  </a:lnTo>
                  <a:lnTo>
                    <a:pt x="3426" y="1294"/>
                  </a:lnTo>
                  <a:lnTo>
                    <a:pt x="3424" y="1310"/>
                  </a:lnTo>
                  <a:lnTo>
                    <a:pt x="3422" y="1326"/>
                  </a:lnTo>
                  <a:lnTo>
                    <a:pt x="3420" y="1332"/>
                  </a:lnTo>
                  <a:lnTo>
                    <a:pt x="3416" y="1339"/>
                  </a:lnTo>
                  <a:lnTo>
                    <a:pt x="3413" y="1345"/>
                  </a:lnTo>
                  <a:lnTo>
                    <a:pt x="3410" y="1351"/>
                  </a:lnTo>
                  <a:lnTo>
                    <a:pt x="3406" y="1355"/>
                  </a:lnTo>
                  <a:lnTo>
                    <a:pt x="3402" y="1358"/>
                  </a:lnTo>
                  <a:lnTo>
                    <a:pt x="3397" y="1361"/>
                  </a:lnTo>
                  <a:lnTo>
                    <a:pt x="3391" y="1363"/>
                  </a:lnTo>
                  <a:lnTo>
                    <a:pt x="3386" y="1364"/>
                  </a:lnTo>
                  <a:lnTo>
                    <a:pt x="3378" y="1364"/>
                  </a:lnTo>
                  <a:lnTo>
                    <a:pt x="3371" y="1363"/>
                  </a:lnTo>
                  <a:lnTo>
                    <a:pt x="3363" y="1361"/>
                  </a:lnTo>
                  <a:lnTo>
                    <a:pt x="3336" y="1349"/>
                  </a:lnTo>
                  <a:lnTo>
                    <a:pt x="3311" y="1342"/>
                  </a:lnTo>
                  <a:lnTo>
                    <a:pt x="3291" y="1337"/>
                  </a:lnTo>
                  <a:lnTo>
                    <a:pt x="3274" y="1334"/>
                  </a:lnTo>
                  <a:lnTo>
                    <a:pt x="3260" y="1332"/>
                  </a:lnTo>
                  <a:lnTo>
                    <a:pt x="3248" y="1332"/>
                  </a:lnTo>
                  <a:lnTo>
                    <a:pt x="3238" y="1335"/>
                  </a:lnTo>
                  <a:lnTo>
                    <a:pt x="3230" y="1338"/>
                  </a:lnTo>
                  <a:lnTo>
                    <a:pt x="3223" y="1342"/>
                  </a:lnTo>
                  <a:lnTo>
                    <a:pt x="3217" y="1346"/>
                  </a:lnTo>
                  <a:lnTo>
                    <a:pt x="3212" y="1352"/>
                  </a:lnTo>
                  <a:lnTo>
                    <a:pt x="3207" y="1357"/>
                  </a:lnTo>
                  <a:lnTo>
                    <a:pt x="3202" y="1361"/>
                  </a:lnTo>
                  <a:lnTo>
                    <a:pt x="3195" y="1365"/>
                  </a:lnTo>
                  <a:lnTo>
                    <a:pt x="3189" y="1370"/>
                  </a:lnTo>
                  <a:lnTo>
                    <a:pt x="3180" y="1373"/>
                  </a:lnTo>
                  <a:lnTo>
                    <a:pt x="3182" y="1377"/>
                  </a:lnTo>
                  <a:lnTo>
                    <a:pt x="3187" y="1389"/>
                  </a:lnTo>
                  <a:lnTo>
                    <a:pt x="3193" y="1406"/>
                  </a:lnTo>
                  <a:lnTo>
                    <a:pt x="3199" y="1429"/>
                  </a:lnTo>
                  <a:lnTo>
                    <a:pt x="3202" y="1442"/>
                  </a:lnTo>
                  <a:lnTo>
                    <a:pt x="3205" y="1456"/>
                  </a:lnTo>
                  <a:lnTo>
                    <a:pt x="3207" y="1470"/>
                  </a:lnTo>
                  <a:lnTo>
                    <a:pt x="3208" y="1485"/>
                  </a:lnTo>
                  <a:lnTo>
                    <a:pt x="3209" y="1499"/>
                  </a:lnTo>
                  <a:lnTo>
                    <a:pt x="3208" y="1514"/>
                  </a:lnTo>
                  <a:lnTo>
                    <a:pt x="3207" y="1528"/>
                  </a:lnTo>
                  <a:lnTo>
                    <a:pt x="3204" y="1543"/>
                  </a:lnTo>
                  <a:lnTo>
                    <a:pt x="3220" y="1556"/>
                  </a:lnTo>
                  <a:lnTo>
                    <a:pt x="3234" y="1572"/>
                  </a:lnTo>
                  <a:lnTo>
                    <a:pt x="3249" y="1588"/>
                  </a:lnTo>
                  <a:lnTo>
                    <a:pt x="3264" y="1602"/>
                  </a:lnTo>
                  <a:lnTo>
                    <a:pt x="3272" y="1608"/>
                  </a:lnTo>
                  <a:lnTo>
                    <a:pt x="3278" y="1613"/>
                  </a:lnTo>
                  <a:lnTo>
                    <a:pt x="3286" y="1618"/>
                  </a:lnTo>
                  <a:lnTo>
                    <a:pt x="3292" y="1620"/>
                  </a:lnTo>
                  <a:lnTo>
                    <a:pt x="3298" y="1620"/>
                  </a:lnTo>
                  <a:lnTo>
                    <a:pt x="3305" y="1619"/>
                  </a:lnTo>
                  <a:lnTo>
                    <a:pt x="3310" y="1614"/>
                  </a:lnTo>
                  <a:lnTo>
                    <a:pt x="3316" y="1608"/>
                  </a:lnTo>
                  <a:lnTo>
                    <a:pt x="3342" y="1576"/>
                  </a:lnTo>
                  <a:lnTo>
                    <a:pt x="3366" y="1549"/>
                  </a:lnTo>
                  <a:lnTo>
                    <a:pt x="3378" y="1538"/>
                  </a:lnTo>
                  <a:lnTo>
                    <a:pt x="3389" y="1528"/>
                  </a:lnTo>
                  <a:lnTo>
                    <a:pt x="3399" y="1519"/>
                  </a:lnTo>
                  <a:lnTo>
                    <a:pt x="3410" y="1511"/>
                  </a:lnTo>
                  <a:lnTo>
                    <a:pt x="3421" y="1505"/>
                  </a:lnTo>
                  <a:lnTo>
                    <a:pt x="3430" y="1498"/>
                  </a:lnTo>
                  <a:lnTo>
                    <a:pt x="3440" y="1494"/>
                  </a:lnTo>
                  <a:lnTo>
                    <a:pt x="3449" y="1490"/>
                  </a:lnTo>
                  <a:lnTo>
                    <a:pt x="3459" y="1487"/>
                  </a:lnTo>
                  <a:lnTo>
                    <a:pt x="3469" y="1485"/>
                  </a:lnTo>
                  <a:lnTo>
                    <a:pt x="3477" y="1482"/>
                  </a:lnTo>
                  <a:lnTo>
                    <a:pt x="3487" y="1481"/>
                  </a:lnTo>
                  <a:lnTo>
                    <a:pt x="3506" y="1480"/>
                  </a:lnTo>
                  <a:lnTo>
                    <a:pt x="3525" y="1481"/>
                  </a:lnTo>
                  <a:lnTo>
                    <a:pt x="3546" y="1485"/>
                  </a:lnTo>
                  <a:lnTo>
                    <a:pt x="3567" y="1487"/>
                  </a:lnTo>
                  <a:lnTo>
                    <a:pt x="3591" y="1490"/>
                  </a:lnTo>
                  <a:lnTo>
                    <a:pt x="3616" y="1493"/>
                  </a:lnTo>
                  <a:lnTo>
                    <a:pt x="3645" y="1495"/>
                  </a:lnTo>
                  <a:lnTo>
                    <a:pt x="3675" y="1496"/>
                  </a:lnTo>
                  <a:lnTo>
                    <a:pt x="3695" y="1496"/>
                  </a:lnTo>
                  <a:lnTo>
                    <a:pt x="3719" y="1495"/>
                  </a:lnTo>
                  <a:lnTo>
                    <a:pt x="3744" y="1494"/>
                  </a:lnTo>
                  <a:lnTo>
                    <a:pt x="3771" y="1492"/>
                  </a:lnTo>
                  <a:lnTo>
                    <a:pt x="3797" y="1491"/>
                  </a:lnTo>
                  <a:lnTo>
                    <a:pt x="3821" y="1489"/>
                  </a:lnTo>
                  <a:lnTo>
                    <a:pt x="3842" y="1487"/>
                  </a:lnTo>
                  <a:lnTo>
                    <a:pt x="3858" y="1485"/>
                  </a:lnTo>
                  <a:lnTo>
                    <a:pt x="3864" y="1505"/>
                  </a:lnTo>
                  <a:lnTo>
                    <a:pt x="3872" y="1521"/>
                  </a:lnTo>
                  <a:lnTo>
                    <a:pt x="3878" y="1534"/>
                  </a:lnTo>
                  <a:lnTo>
                    <a:pt x="3886" y="1542"/>
                  </a:lnTo>
                  <a:lnTo>
                    <a:pt x="3889" y="1545"/>
                  </a:lnTo>
                  <a:lnTo>
                    <a:pt x="3892" y="1548"/>
                  </a:lnTo>
                  <a:lnTo>
                    <a:pt x="3895" y="1551"/>
                  </a:lnTo>
                  <a:lnTo>
                    <a:pt x="3898" y="1552"/>
                  </a:lnTo>
                  <a:lnTo>
                    <a:pt x="3903" y="1553"/>
                  </a:lnTo>
                  <a:lnTo>
                    <a:pt x="3906" y="1553"/>
                  </a:lnTo>
                  <a:lnTo>
                    <a:pt x="3909" y="1552"/>
                  </a:lnTo>
                  <a:lnTo>
                    <a:pt x="3912" y="1551"/>
                  </a:lnTo>
                  <a:lnTo>
                    <a:pt x="3919" y="1547"/>
                  </a:lnTo>
                  <a:lnTo>
                    <a:pt x="3925" y="1541"/>
                  </a:lnTo>
                  <a:lnTo>
                    <a:pt x="3931" y="1535"/>
                  </a:lnTo>
                  <a:lnTo>
                    <a:pt x="3938" y="1526"/>
                  </a:lnTo>
                  <a:lnTo>
                    <a:pt x="3943" y="1516"/>
                  </a:lnTo>
                  <a:lnTo>
                    <a:pt x="3948" y="1506"/>
                  </a:lnTo>
                  <a:lnTo>
                    <a:pt x="3954" y="1495"/>
                  </a:lnTo>
                  <a:lnTo>
                    <a:pt x="3958" y="1485"/>
                  </a:lnTo>
                  <a:lnTo>
                    <a:pt x="4053" y="1485"/>
                  </a:lnTo>
                  <a:lnTo>
                    <a:pt x="4082" y="1488"/>
                  </a:lnTo>
                  <a:lnTo>
                    <a:pt x="4104" y="1491"/>
                  </a:lnTo>
                  <a:lnTo>
                    <a:pt x="4112" y="1493"/>
                  </a:lnTo>
                  <a:lnTo>
                    <a:pt x="4117" y="1494"/>
                  </a:lnTo>
                  <a:lnTo>
                    <a:pt x="4122" y="1496"/>
                  </a:lnTo>
                  <a:lnTo>
                    <a:pt x="4124" y="1498"/>
                  </a:lnTo>
                  <a:lnTo>
                    <a:pt x="4125" y="1501"/>
                  </a:lnTo>
                  <a:lnTo>
                    <a:pt x="4124" y="1503"/>
                  </a:lnTo>
                  <a:lnTo>
                    <a:pt x="4122" y="1505"/>
                  </a:lnTo>
                  <a:lnTo>
                    <a:pt x="4119" y="1507"/>
                  </a:lnTo>
                  <a:lnTo>
                    <a:pt x="4110" y="1511"/>
                  </a:lnTo>
                  <a:lnTo>
                    <a:pt x="4098" y="1516"/>
                  </a:lnTo>
                  <a:lnTo>
                    <a:pt x="4083" y="1523"/>
                  </a:lnTo>
                  <a:lnTo>
                    <a:pt x="4069" y="1529"/>
                  </a:lnTo>
                  <a:lnTo>
                    <a:pt x="4054" y="1536"/>
                  </a:lnTo>
                  <a:lnTo>
                    <a:pt x="4039" y="1544"/>
                  </a:lnTo>
                  <a:lnTo>
                    <a:pt x="4032" y="1548"/>
                  </a:lnTo>
                  <a:lnTo>
                    <a:pt x="4027" y="1553"/>
                  </a:lnTo>
                  <a:lnTo>
                    <a:pt x="4022" y="1557"/>
                  </a:lnTo>
                  <a:lnTo>
                    <a:pt x="4017" y="1562"/>
                  </a:lnTo>
                  <a:lnTo>
                    <a:pt x="4014" y="1568"/>
                  </a:lnTo>
                  <a:lnTo>
                    <a:pt x="4011" y="1573"/>
                  </a:lnTo>
                  <a:lnTo>
                    <a:pt x="4011" y="1578"/>
                  </a:lnTo>
                  <a:lnTo>
                    <a:pt x="4011" y="1585"/>
                  </a:lnTo>
                  <a:lnTo>
                    <a:pt x="3992" y="1588"/>
                  </a:lnTo>
                  <a:lnTo>
                    <a:pt x="3976" y="1592"/>
                  </a:lnTo>
                  <a:lnTo>
                    <a:pt x="3964" y="1595"/>
                  </a:lnTo>
                  <a:lnTo>
                    <a:pt x="3955" y="1599"/>
                  </a:lnTo>
                  <a:lnTo>
                    <a:pt x="3952" y="1602"/>
                  </a:lnTo>
                  <a:lnTo>
                    <a:pt x="3949" y="1604"/>
                  </a:lnTo>
                  <a:lnTo>
                    <a:pt x="3947" y="1606"/>
                  </a:lnTo>
                  <a:lnTo>
                    <a:pt x="3946" y="1609"/>
                  </a:lnTo>
                  <a:lnTo>
                    <a:pt x="3946" y="1611"/>
                  </a:lnTo>
                  <a:lnTo>
                    <a:pt x="3946" y="1613"/>
                  </a:lnTo>
                  <a:lnTo>
                    <a:pt x="3947" y="1615"/>
                  </a:lnTo>
                  <a:lnTo>
                    <a:pt x="3948" y="1619"/>
                  </a:lnTo>
                  <a:lnTo>
                    <a:pt x="3954" y="1623"/>
                  </a:lnTo>
                  <a:lnTo>
                    <a:pt x="3960" y="1628"/>
                  </a:lnTo>
                  <a:lnTo>
                    <a:pt x="3970" y="1634"/>
                  </a:lnTo>
                  <a:lnTo>
                    <a:pt x="3980" y="1639"/>
                  </a:lnTo>
                  <a:lnTo>
                    <a:pt x="4008" y="1649"/>
                  </a:lnTo>
                  <a:lnTo>
                    <a:pt x="4041" y="1661"/>
                  </a:lnTo>
                  <a:lnTo>
                    <a:pt x="4046" y="1664"/>
                  </a:lnTo>
                  <a:lnTo>
                    <a:pt x="4052" y="1668"/>
                  </a:lnTo>
                  <a:lnTo>
                    <a:pt x="4055" y="1672"/>
                  </a:lnTo>
                  <a:lnTo>
                    <a:pt x="4058" y="1677"/>
                  </a:lnTo>
                  <a:lnTo>
                    <a:pt x="4061" y="1682"/>
                  </a:lnTo>
                  <a:lnTo>
                    <a:pt x="4064" y="1687"/>
                  </a:lnTo>
                  <a:lnTo>
                    <a:pt x="4069" y="1691"/>
                  </a:lnTo>
                  <a:lnTo>
                    <a:pt x="4073" y="1694"/>
                  </a:lnTo>
                  <a:lnTo>
                    <a:pt x="4078" y="1696"/>
                  </a:lnTo>
                  <a:lnTo>
                    <a:pt x="4086" y="1696"/>
                  </a:lnTo>
                  <a:lnTo>
                    <a:pt x="4094" y="1694"/>
                  </a:lnTo>
                  <a:lnTo>
                    <a:pt x="4105" y="1690"/>
                  </a:lnTo>
                  <a:lnTo>
                    <a:pt x="4119" y="1684"/>
                  </a:lnTo>
                  <a:lnTo>
                    <a:pt x="4135" y="1673"/>
                  </a:lnTo>
                  <a:lnTo>
                    <a:pt x="4154" y="1660"/>
                  </a:lnTo>
                  <a:lnTo>
                    <a:pt x="4176" y="1643"/>
                  </a:lnTo>
                  <a:lnTo>
                    <a:pt x="4196" y="1659"/>
                  </a:lnTo>
                  <a:lnTo>
                    <a:pt x="4214" y="1673"/>
                  </a:lnTo>
                  <a:lnTo>
                    <a:pt x="4231" y="1685"/>
                  </a:lnTo>
                  <a:lnTo>
                    <a:pt x="4248" y="1694"/>
                  </a:lnTo>
                  <a:lnTo>
                    <a:pt x="4263" y="1703"/>
                  </a:lnTo>
                  <a:lnTo>
                    <a:pt x="4279" y="1709"/>
                  </a:lnTo>
                  <a:lnTo>
                    <a:pt x="4295" y="1714"/>
                  </a:lnTo>
                  <a:lnTo>
                    <a:pt x="4311" y="1718"/>
                  </a:lnTo>
                  <a:lnTo>
                    <a:pt x="4327" y="1720"/>
                  </a:lnTo>
                  <a:lnTo>
                    <a:pt x="4345" y="1720"/>
                  </a:lnTo>
                  <a:lnTo>
                    <a:pt x="4364" y="1719"/>
                  </a:lnTo>
                  <a:lnTo>
                    <a:pt x="4386" y="1715"/>
                  </a:lnTo>
                  <a:lnTo>
                    <a:pt x="4409" y="1711"/>
                  </a:lnTo>
                  <a:lnTo>
                    <a:pt x="4435" y="1706"/>
                  </a:lnTo>
                  <a:lnTo>
                    <a:pt x="4462" y="1698"/>
                  </a:lnTo>
                  <a:lnTo>
                    <a:pt x="4494" y="1691"/>
                  </a:lnTo>
                  <a:lnTo>
                    <a:pt x="4498" y="1698"/>
                  </a:lnTo>
                  <a:lnTo>
                    <a:pt x="4502" y="1706"/>
                  </a:lnTo>
                  <a:lnTo>
                    <a:pt x="4505" y="1713"/>
                  </a:lnTo>
                  <a:lnTo>
                    <a:pt x="4507" y="1720"/>
                  </a:lnTo>
                  <a:lnTo>
                    <a:pt x="4508" y="1725"/>
                  </a:lnTo>
                  <a:lnTo>
                    <a:pt x="4509" y="1730"/>
                  </a:lnTo>
                  <a:lnTo>
                    <a:pt x="4509" y="1736"/>
                  </a:lnTo>
                  <a:lnTo>
                    <a:pt x="4508" y="1741"/>
                  </a:lnTo>
                  <a:lnTo>
                    <a:pt x="4505" y="1749"/>
                  </a:lnTo>
                  <a:lnTo>
                    <a:pt x="4500" y="1757"/>
                  </a:lnTo>
                  <a:lnTo>
                    <a:pt x="4494" y="1763"/>
                  </a:lnTo>
                  <a:lnTo>
                    <a:pt x="4488" y="1770"/>
                  </a:lnTo>
                  <a:lnTo>
                    <a:pt x="4472" y="1780"/>
                  </a:lnTo>
                  <a:lnTo>
                    <a:pt x="4457" y="1792"/>
                  </a:lnTo>
                  <a:lnTo>
                    <a:pt x="4450" y="1799"/>
                  </a:lnTo>
                  <a:lnTo>
                    <a:pt x="4445" y="1807"/>
                  </a:lnTo>
                  <a:lnTo>
                    <a:pt x="4443" y="1811"/>
                  </a:lnTo>
                  <a:lnTo>
                    <a:pt x="4442" y="1815"/>
                  </a:lnTo>
                  <a:lnTo>
                    <a:pt x="4441" y="1821"/>
                  </a:lnTo>
                  <a:lnTo>
                    <a:pt x="4441" y="1826"/>
                  </a:lnTo>
                  <a:lnTo>
                    <a:pt x="4440" y="1837"/>
                  </a:lnTo>
                  <a:lnTo>
                    <a:pt x="4440" y="1847"/>
                  </a:lnTo>
                  <a:lnTo>
                    <a:pt x="4441" y="1856"/>
                  </a:lnTo>
                  <a:lnTo>
                    <a:pt x="4442" y="1863"/>
                  </a:lnTo>
                  <a:lnTo>
                    <a:pt x="4443" y="1871"/>
                  </a:lnTo>
                  <a:lnTo>
                    <a:pt x="4445" y="1876"/>
                  </a:lnTo>
                  <a:lnTo>
                    <a:pt x="4448" y="1881"/>
                  </a:lnTo>
                  <a:lnTo>
                    <a:pt x="4452" y="1885"/>
                  </a:lnTo>
                  <a:lnTo>
                    <a:pt x="4455" y="1888"/>
                  </a:lnTo>
                  <a:lnTo>
                    <a:pt x="4458" y="1891"/>
                  </a:lnTo>
                  <a:lnTo>
                    <a:pt x="4462" y="1892"/>
                  </a:lnTo>
                  <a:lnTo>
                    <a:pt x="4466" y="1893"/>
                  </a:lnTo>
                  <a:lnTo>
                    <a:pt x="4471" y="1893"/>
                  </a:lnTo>
                  <a:lnTo>
                    <a:pt x="4475" y="1892"/>
                  </a:lnTo>
                  <a:lnTo>
                    <a:pt x="4479" y="1891"/>
                  </a:lnTo>
                  <a:lnTo>
                    <a:pt x="4483" y="1889"/>
                  </a:lnTo>
                  <a:lnTo>
                    <a:pt x="4492" y="1882"/>
                  </a:lnTo>
                  <a:lnTo>
                    <a:pt x="4500" y="1875"/>
                  </a:lnTo>
                  <a:lnTo>
                    <a:pt x="4508" y="1864"/>
                  </a:lnTo>
                  <a:lnTo>
                    <a:pt x="4514" y="1854"/>
                  </a:lnTo>
                  <a:lnTo>
                    <a:pt x="4516" y="1847"/>
                  </a:lnTo>
                  <a:lnTo>
                    <a:pt x="4519" y="1840"/>
                  </a:lnTo>
                  <a:lnTo>
                    <a:pt x="4520" y="1834"/>
                  </a:lnTo>
                  <a:lnTo>
                    <a:pt x="4521" y="1826"/>
                  </a:lnTo>
                  <a:lnTo>
                    <a:pt x="4521" y="1820"/>
                  </a:lnTo>
                  <a:lnTo>
                    <a:pt x="4521" y="1812"/>
                  </a:lnTo>
                  <a:lnTo>
                    <a:pt x="4520" y="1804"/>
                  </a:lnTo>
                  <a:lnTo>
                    <a:pt x="4518" y="1796"/>
                  </a:lnTo>
                  <a:lnTo>
                    <a:pt x="4521" y="1793"/>
                  </a:lnTo>
                  <a:lnTo>
                    <a:pt x="4524" y="1790"/>
                  </a:lnTo>
                  <a:lnTo>
                    <a:pt x="4528" y="1788"/>
                  </a:lnTo>
                  <a:lnTo>
                    <a:pt x="4532" y="1787"/>
                  </a:lnTo>
                  <a:lnTo>
                    <a:pt x="4542" y="1787"/>
                  </a:lnTo>
                  <a:lnTo>
                    <a:pt x="4554" y="1789"/>
                  </a:lnTo>
                  <a:lnTo>
                    <a:pt x="4577" y="1795"/>
                  </a:lnTo>
                  <a:lnTo>
                    <a:pt x="4600" y="1803"/>
                  </a:lnTo>
                  <a:lnTo>
                    <a:pt x="4606" y="1804"/>
                  </a:lnTo>
                  <a:lnTo>
                    <a:pt x="4611" y="1804"/>
                  </a:lnTo>
                  <a:lnTo>
                    <a:pt x="4616" y="1804"/>
                  </a:lnTo>
                  <a:lnTo>
                    <a:pt x="4622" y="1803"/>
                  </a:lnTo>
                  <a:lnTo>
                    <a:pt x="4626" y="1801"/>
                  </a:lnTo>
                  <a:lnTo>
                    <a:pt x="4629" y="1798"/>
                  </a:lnTo>
                  <a:lnTo>
                    <a:pt x="4633" y="1794"/>
                  </a:lnTo>
                  <a:lnTo>
                    <a:pt x="4636" y="1790"/>
                  </a:lnTo>
                  <a:lnTo>
                    <a:pt x="4639" y="1784"/>
                  </a:lnTo>
                  <a:lnTo>
                    <a:pt x="4640" y="1777"/>
                  </a:lnTo>
                  <a:lnTo>
                    <a:pt x="4641" y="1769"/>
                  </a:lnTo>
                  <a:lnTo>
                    <a:pt x="4642" y="1758"/>
                  </a:lnTo>
                  <a:lnTo>
                    <a:pt x="4641" y="1747"/>
                  </a:lnTo>
                  <a:lnTo>
                    <a:pt x="4640" y="1734"/>
                  </a:lnTo>
                  <a:lnTo>
                    <a:pt x="4638" y="1719"/>
                  </a:lnTo>
                  <a:lnTo>
                    <a:pt x="4636" y="1703"/>
                  </a:lnTo>
                  <a:lnTo>
                    <a:pt x="4638" y="1695"/>
                  </a:lnTo>
                  <a:lnTo>
                    <a:pt x="4639" y="1688"/>
                  </a:lnTo>
                  <a:lnTo>
                    <a:pt x="4640" y="1680"/>
                  </a:lnTo>
                  <a:lnTo>
                    <a:pt x="4639" y="1672"/>
                  </a:lnTo>
                  <a:lnTo>
                    <a:pt x="4636" y="1656"/>
                  </a:lnTo>
                  <a:lnTo>
                    <a:pt x="4631" y="1640"/>
                  </a:lnTo>
                  <a:lnTo>
                    <a:pt x="4630" y="1631"/>
                  </a:lnTo>
                  <a:lnTo>
                    <a:pt x="4628" y="1624"/>
                  </a:lnTo>
                  <a:lnTo>
                    <a:pt x="4628" y="1616"/>
                  </a:lnTo>
                  <a:lnTo>
                    <a:pt x="4628" y="1610"/>
                  </a:lnTo>
                  <a:lnTo>
                    <a:pt x="4629" y="1604"/>
                  </a:lnTo>
                  <a:lnTo>
                    <a:pt x="4631" y="1598"/>
                  </a:lnTo>
                  <a:lnTo>
                    <a:pt x="4636" y="1594"/>
                  </a:lnTo>
                  <a:lnTo>
                    <a:pt x="4641" y="1590"/>
                  </a:lnTo>
                  <a:lnTo>
                    <a:pt x="4660" y="1582"/>
                  </a:lnTo>
                  <a:lnTo>
                    <a:pt x="4676" y="1577"/>
                  </a:lnTo>
                  <a:lnTo>
                    <a:pt x="4689" y="1574"/>
                  </a:lnTo>
                  <a:lnTo>
                    <a:pt x="4699" y="1573"/>
                  </a:lnTo>
                  <a:lnTo>
                    <a:pt x="4713" y="1572"/>
                  </a:lnTo>
                  <a:lnTo>
                    <a:pt x="4718" y="1573"/>
                  </a:lnTo>
                  <a:lnTo>
                    <a:pt x="4731" y="1589"/>
                  </a:lnTo>
                  <a:lnTo>
                    <a:pt x="4745" y="1604"/>
                  </a:lnTo>
                  <a:lnTo>
                    <a:pt x="4762" y="1616"/>
                  </a:lnTo>
                  <a:lnTo>
                    <a:pt x="4779" y="1629"/>
                  </a:lnTo>
                  <a:lnTo>
                    <a:pt x="4797" y="1642"/>
                  </a:lnTo>
                  <a:lnTo>
                    <a:pt x="4816" y="1653"/>
                  </a:lnTo>
                  <a:lnTo>
                    <a:pt x="4836" y="1664"/>
                  </a:lnTo>
                  <a:lnTo>
                    <a:pt x="4855" y="1675"/>
                  </a:lnTo>
                  <a:lnTo>
                    <a:pt x="4874" y="1686"/>
                  </a:lnTo>
                  <a:lnTo>
                    <a:pt x="4893" y="1696"/>
                  </a:lnTo>
                  <a:lnTo>
                    <a:pt x="4911" y="1708"/>
                  </a:lnTo>
                  <a:lnTo>
                    <a:pt x="4928" y="1720"/>
                  </a:lnTo>
                  <a:lnTo>
                    <a:pt x="4944" y="1731"/>
                  </a:lnTo>
                  <a:lnTo>
                    <a:pt x="4959" y="1744"/>
                  </a:lnTo>
                  <a:lnTo>
                    <a:pt x="4965" y="1751"/>
                  </a:lnTo>
                  <a:lnTo>
                    <a:pt x="4972" y="1758"/>
                  </a:lnTo>
                  <a:lnTo>
                    <a:pt x="4977" y="1765"/>
                  </a:lnTo>
                  <a:lnTo>
                    <a:pt x="4982" y="1773"/>
                  </a:lnTo>
                  <a:lnTo>
                    <a:pt x="5006" y="1820"/>
                  </a:lnTo>
                  <a:lnTo>
                    <a:pt x="5003" y="1826"/>
                  </a:lnTo>
                  <a:lnTo>
                    <a:pt x="4998" y="1832"/>
                  </a:lnTo>
                  <a:lnTo>
                    <a:pt x="4994" y="1838"/>
                  </a:lnTo>
                  <a:lnTo>
                    <a:pt x="4989" y="1844"/>
                  </a:lnTo>
                  <a:lnTo>
                    <a:pt x="4978" y="1855"/>
                  </a:lnTo>
                  <a:lnTo>
                    <a:pt x="4968" y="1865"/>
                  </a:lnTo>
                  <a:lnTo>
                    <a:pt x="4957" y="1876"/>
                  </a:lnTo>
                  <a:lnTo>
                    <a:pt x="4949" y="1887"/>
                  </a:lnTo>
                  <a:lnTo>
                    <a:pt x="4946" y="1893"/>
                  </a:lnTo>
                  <a:lnTo>
                    <a:pt x="4944" y="1899"/>
                  </a:lnTo>
                  <a:lnTo>
                    <a:pt x="4942" y="1907"/>
                  </a:lnTo>
                  <a:lnTo>
                    <a:pt x="4942" y="1914"/>
                  </a:lnTo>
                  <a:lnTo>
                    <a:pt x="4942" y="1922"/>
                  </a:lnTo>
                  <a:lnTo>
                    <a:pt x="4943" y="1929"/>
                  </a:lnTo>
                  <a:lnTo>
                    <a:pt x="4946" y="1936"/>
                  </a:lnTo>
                  <a:lnTo>
                    <a:pt x="4949" y="1943"/>
                  </a:lnTo>
                  <a:lnTo>
                    <a:pt x="4957" y="1956"/>
                  </a:lnTo>
                  <a:lnTo>
                    <a:pt x="4965" y="1969"/>
                  </a:lnTo>
                  <a:lnTo>
                    <a:pt x="4974" y="1982"/>
                  </a:lnTo>
                  <a:lnTo>
                    <a:pt x="4981" y="1997"/>
                  </a:lnTo>
                  <a:lnTo>
                    <a:pt x="4985" y="2005"/>
                  </a:lnTo>
                  <a:lnTo>
                    <a:pt x="4987" y="2013"/>
                  </a:lnTo>
                  <a:lnTo>
                    <a:pt x="4988" y="2023"/>
                  </a:lnTo>
                  <a:lnTo>
                    <a:pt x="4989" y="2032"/>
                  </a:lnTo>
                  <a:lnTo>
                    <a:pt x="4988" y="2041"/>
                  </a:lnTo>
                  <a:lnTo>
                    <a:pt x="4987" y="2048"/>
                  </a:lnTo>
                  <a:lnTo>
                    <a:pt x="4985" y="2055"/>
                  </a:lnTo>
                  <a:lnTo>
                    <a:pt x="4982" y="2061"/>
                  </a:lnTo>
                  <a:lnTo>
                    <a:pt x="4977" y="2073"/>
                  </a:lnTo>
                  <a:lnTo>
                    <a:pt x="4974" y="2079"/>
                  </a:lnTo>
                  <a:lnTo>
                    <a:pt x="4971" y="2086"/>
                  </a:lnTo>
                  <a:lnTo>
                    <a:pt x="4968" y="2091"/>
                  </a:lnTo>
                  <a:lnTo>
                    <a:pt x="4963" y="2095"/>
                  </a:lnTo>
                  <a:lnTo>
                    <a:pt x="4955" y="2105"/>
                  </a:lnTo>
                  <a:lnTo>
                    <a:pt x="4946" y="2113"/>
                  </a:lnTo>
                  <a:lnTo>
                    <a:pt x="4938" y="2122"/>
                  </a:lnTo>
                  <a:lnTo>
                    <a:pt x="4930" y="2132"/>
                  </a:lnTo>
                  <a:lnTo>
                    <a:pt x="4928" y="2139"/>
                  </a:lnTo>
                  <a:lnTo>
                    <a:pt x="4926" y="2145"/>
                  </a:lnTo>
                  <a:lnTo>
                    <a:pt x="4924" y="2154"/>
                  </a:lnTo>
                  <a:lnTo>
                    <a:pt x="4924" y="2161"/>
                  </a:lnTo>
                  <a:lnTo>
                    <a:pt x="4924" y="2165"/>
                  </a:lnTo>
                  <a:lnTo>
                    <a:pt x="4926" y="2170"/>
                  </a:lnTo>
                  <a:lnTo>
                    <a:pt x="4928" y="2174"/>
                  </a:lnTo>
                  <a:lnTo>
                    <a:pt x="4930" y="2178"/>
                  </a:lnTo>
                  <a:lnTo>
                    <a:pt x="4937" y="2187"/>
                  </a:lnTo>
                  <a:lnTo>
                    <a:pt x="4944" y="2195"/>
                  </a:lnTo>
                  <a:lnTo>
                    <a:pt x="4952" y="2205"/>
                  </a:lnTo>
                  <a:lnTo>
                    <a:pt x="4959" y="2214"/>
                  </a:lnTo>
                  <a:lnTo>
                    <a:pt x="4961" y="2220"/>
                  </a:lnTo>
                  <a:lnTo>
                    <a:pt x="4963" y="2226"/>
                  </a:lnTo>
                  <a:lnTo>
                    <a:pt x="4964" y="2231"/>
                  </a:lnTo>
                  <a:lnTo>
                    <a:pt x="4965" y="2238"/>
                  </a:lnTo>
                  <a:lnTo>
                    <a:pt x="4964" y="2248"/>
                  </a:lnTo>
                  <a:lnTo>
                    <a:pt x="4963" y="2258"/>
                  </a:lnTo>
                  <a:lnTo>
                    <a:pt x="4961" y="2267"/>
                  </a:lnTo>
                  <a:lnTo>
                    <a:pt x="4958" y="2276"/>
                  </a:lnTo>
                  <a:lnTo>
                    <a:pt x="4954" y="2285"/>
                  </a:lnTo>
                  <a:lnTo>
                    <a:pt x="4948" y="2293"/>
                  </a:lnTo>
                  <a:lnTo>
                    <a:pt x="4943" y="2301"/>
                  </a:lnTo>
                  <a:lnTo>
                    <a:pt x="4938" y="2309"/>
                  </a:lnTo>
                  <a:lnTo>
                    <a:pt x="4930" y="2317"/>
                  </a:lnTo>
                  <a:lnTo>
                    <a:pt x="4923" y="2324"/>
                  </a:lnTo>
                  <a:lnTo>
                    <a:pt x="4915" y="2331"/>
                  </a:lnTo>
                  <a:lnTo>
                    <a:pt x="4907" y="2338"/>
                  </a:lnTo>
                  <a:lnTo>
                    <a:pt x="4890" y="2352"/>
                  </a:lnTo>
                  <a:lnTo>
                    <a:pt x="4871" y="2363"/>
                  </a:lnTo>
                  <a:lnTo>
                    <a:pt x="4852" y="2374"/>
                  </a:lnTo>
                  <a:lnTo>
                    <a:pt x="4831" y="2385"/>
                  </a:lnTo>
                  <a:lnTo>
                    <a:pt x="4811" y="2394"/>
                  </a:lnTo>
                  <a:lnTo>
                    <a:pt x="4791" y="2402"/>
                  </a:lnTo>
                  <a:lnTo>
                    <a:pt x="4755" y="2417"/>
                  </a:lnTo>
                  <a:lnTo>
                    <a:pt x="4724" y="2426"/>
                  </a:lnTo>
                  <a:lnTo>
                    <a:pt x="4702" y="2435"/>
                  </a:lnTo>
                  <a:lnTo>
                    <a:pt x="4680" y="2443"/>
                  </a:lnTo>
                  <a:lnTo>
                    <a:pt x="4660" y="2452"/>
                  </a:lnTo>
                  <a:lnTo>
                    <a:pt x="4641" y="2461"/>
                  </a:lnTo>
                  <a:lnTo>
                    <a:pt x="4606" y="2480"/>
                  </a:lnTo>
                  <a:lnTo>
                    <a:pt x="4573" y="2501"/>
                  </a:lnTo>
                  <a:lnTo>
                    <a:pt x="4540" y="2520"/>
                  </a:lnTo>
                  <a:lnTo>
                    <a:pt x="4508" y="2539"/>
                  </a:lnTo>
                  <a:lnTo>
                    <a:pt x="4491" y="2548"/>
                  </a:lnTo>
                  <a:lnTo>
                    <a:pt x="4473" y="2557"/>
                  </a:lnTo>
                  <a:lnTo>
                    <a:pt x="4455" y="2565"/>
                  </a:lnTo>
                  <a:lnTo>
                    <a:pt x="4435" y="2574"/>
                  </a:lnTo>
                  <a:lnTo>
                    <a:pt x="4420" y="2579"/>
                  </a:lnTo>
                  <a:lnTo>
                    <a:pt x="4405" y="2586"/>
                  </a:lnTo>
                  <a:lnTo>
                    <a:pt x="4391" y="2593"/>
                  </a:lnTo>
                  <a:lnTo>
                    <a:pt x="4378" y="2602"/>
                  </a:lnTo>
                  <a:lnTo>
                    <a:pt x="4355" y="2620"/>
                  </a:lnTo>
                  <a:lnTo>
                    <a:pt x="4332" y="2639"/>
                  </a:lnTo>
                  <a:lnTo>
                    <a:pt x="4321" y="2647"/>
                  </a:lnTo>
                  <a:lnTo>
                    <a:pt x="4310" y="2657"/>
                  </a:lnTo>
                  <a:lnTo>
                    <a:pt x="4298" y="2664"/>
                  </a:lnTo>
                  <a:lnTo>
                    <a:pt x="4286" y="2672"/>
                  </a:lnTo>
                  <a:lnTo>
                    <a:pt x="4273" y="2677"/>
                  </a:lnTo>
                  <a:lnTo>
                    <a:pt x="4259" y="2681"/>
                  </a:lnTo>
                  <a:lnTo>
                    <a:pt x="4245" y="2685"/>
                  </a:lnTo>
                  <a:lnTo>
                    <a:pt x="4229" y="2686"/>
                  </a:lnTo>
                  <a:lnTo>
                    <a:pt x="4227" y="2685"/>
                  </a:lnTo>
                  <a:lnTo>
                    <a:pt x="4225" y="2682"/>
                  </a:lnTo>
                  <a:lnTo>
                    <a:pt x="4223" y="2678"/>
                  </a:lnTo>
                  <a:lnTo>
                    <a:pt x="4221" y="2673"/>
                  </a:lnTo>
                  <a:lnTo>
                    <a:pt x="4219" y="2663"/>
                  </a:lnTo>
                  <a:lnTo>
                    <a:pt x="4218" y="2656"/>
                  </a:lnTo>
                  <a:lnTo>
                    <a:pt x="4188" y="2656"/>
                  </a:lnTo>
                  <a:lnTo>
                    <a:pt x="4179" y="2657"/>
                  </a:lnTo>
                  <a:lnTo>
                    <a:pt x="4172" y="2658"/>
                  </a:lnTo>
                  <a:lnTo>
                    <a:pt x="4164" y="2659"/>
                  </a:lnTo>
                  <a:lnTo>
                    <a:pt x="4158" y="2661"/>
                  </a:lnTo>
                  <a:lnTo>
                    <a:pt x="4150" y="2663"/>
                  </a:lnTo>
                  <a:lnTo>
                    <a:pt x="4144" y="2667"/>
                  </a:lnTo>
                  <a:lnTo>
                    <a:pt x="4139" y="2670"/>
                  </a:lnTo>
                  <a:lnTo>
                    <a:pt x="4132" y="2674"/>
                  </a:lnTo>
                  <a:lnTo>
                    <a:pt x="4122" y="2684"/>
                  </a:lnTo>
                  <a:lnTo>
                    <a:pt x="4112" y="2694"/>
                  </a:lnTo>
                  <a:lnTo>
                    <a:pt x="4104" y="2706"/>
                  </a:lnTo>
                  <a:lnTo>
                    <a:pt x="4096" y="2720"/>
                  </a:lnTo>
                  <a:lnTo>
                    <a:pt x="4090" y="2734"/>
                  </a:lnTo>
                  <a:lnTo>
                    <a:pt x="4083" y="2748"/>
                  </a:lnTo>
                  <a:lnTo>
                    <a:pt x="4078" y="2764"/>
                  </a:lnTo>
                  <a:lnTo>
                    <a:pt x="4074" y="2780"/>
                  </a:lnTo>
                  <a:lnTo>
                    <a:pt x="4065" y="2813"/>
                  </a:lnTo>
                  <a:lnTo>
                    <a:pt x="4058" y="2845"/>
                  </a:lnTo>
                  <a:lnTo>
                    <a:pt x="4057" y="2850"/>
                  </a:lnTo>
                  <a:lnTo>
                    <a:pt x="4055" y="2855"/>
                  </a:lnTo>
                  <a:lnTo>
                    <a:pt x="4052" y="2861"/>
                  </a:lnTo>
                  <a:lnTo>
                    <a:pt x="4047" y="2868"/>
                  </a:lnTo>
                  <a:lnTo>
                    <a:pt x="4035" y="2882"/>
                  </a:lnTo>
                  <a:lnTo>
                    <a:pt x="4021" y="2897"/>
                  </a:lnTo>
                  <a:lnTo>
                    <a:pt x="3991" y="2927"/>
                  </a:lnTo>
                  <a:lnTo>
                    <a:pt x="3970" y="2951"/>
                  </a:lnTo>
                  <a:lnTo>
                    <a:pt x="3959" y="2964"/>
                  </a:lnTo>
                  <a:lnTo>
                    <a:pt x="3950" y="2978"/>
                  </a:lnTo>
                  <a:lnTo>
                    <a:pt x="3943" y="2992"/>
                  </a:lnTo>
                  <a:lnTo>
                    <a:pt x="3936" y="3006"/>
                  </a:lnTo>
                  <a:lnTo>
                    <a:pt x="3930" y="3021"/>
                  </a:lnTo>
                  <a:lnTo>
                    <a:pt x="3925" y="3036"/>
                  </a:lnTo>
                  <a:lnTo>
                    <a:pt x="3921" y="3051"/>
                  </a:lnTo>
                  <a:lnTo>
                    <a:pt x="3916" y="3065"/>
                  </a:lnTo>
                  <a:lnTo>
                    <a:pt x="3909" y="3097"/>
                  </a:lnTo>
                  <a:lnTo>
                    <a:pt x="3902" y="3129"/>
                  </a:lnTo>
                  <a:lnTo>
                    <a:pt x="3897" y="3146"/>
                  </a:lnTo>
                  <a:lnTo>
                    <a:pt x="3893" y="3163"/>
                  </a:lnTo>
                  <a:lnTo>
                    <a:pt x="3888" y="3180"/>
                  </a:lnTo>
                  <a:lnTo>
                    <a:pt x="3881" y="3198"/>
                  </a:lnTo>
                  <a:lnTo>
                    <a:pt x="3876" y="3209"/>
                  </a:lnTo>
                  <a:lnTo>
                    <a:pt x="3869" y="3221"/>
                  </a:lnTo>
                  <a:lnTo>
                    <a:pt x="3859" y="3231"/>
                  </a:lnTo>
                  <a:lnTo>
                    <a:pt x="3850" y="3243"/>
                  </a:lnTo>
                  <a:lnTo>
                    <a:pt x="3842" y="3255"/>
                  </a:lnTo>
                  <a:lnTo>
                    <a:pt x="3836" y="3267"/>
                  </a:lnTo>
                  <a:lnTo>
                    <a:pt x="3832" y="3273"/>
                  </a:lnTo>
                  <a:lnTo>
                    <a:pt x="3830" y="3279"/>
                  </a:lnTo>
                  <a:lnTo>
                    <a:pt x="3829" y="3286"/>
                  </a:lnTo>
                  <a:lnTo>
                    <a:pt x="3828" y="3292"/>
                  </a:lnTo>
                  <a:lnTo>
                    <a:pt x="3799" y="3363"/>
                  </a:lnTo>
                  <a:lnTo>
                    <a:pt x="3783" y="3367"/>
                  </a:lnTo>
                  <a:lnTo>
                    <a:pt x="3770" y="3369"/>
                  </a:lnTo>
                  <a:lnTo>
                    <a:pt x="3756" y="3371"/>
                  </a:lnTo>
                  <a:lnTo>
                    <a:pt x="3743" y="3371"/>
                  </a:lnTo>
                  <a:lnTo>
                    <a:pt x="3730" y="3371"/>
                  </a:lnTo>
                  <a:lnTo>
                    <a:pt x="3717" y="3370"/>
                  </a:lnTo>
                  <a:lnTo>
                    <a:pt x="3707" y="3369"/>
                  </a:lnTo>
                  <a:lnTo>
                    <a:pt x="3695" y="3367"/>
                  </a:lnTo>
                  <a:lnTo>
                    <a:pt x="3684" y="3364"/>
                  </a:lnTo>
                  <a:lnTo>
                    <a:pt x="3675" y="3361"/>
                  </a:lnTo>
                  <a:lnTo>
                    <a:pt x="3664" y="3357"/>
                  </a:lnTo>
                  <a:lnTo>
                    <a:pt x="3655" y="3353"/>
                  </a:lnTo>
                  <a:lnTo>
                    <a:pt x="3637" y="3344"/>
                  </a:lnTo>
                  <a:lnTo>
                    <a:pt x="3620" y="3335"/>
                  </a:lnTo>
                  <a:lnTo>
                    <a:pt x="3586" y="3313"/>
                  </a:lnTo>
                  <a:lnTo>
                    <a:pt x="3553" y="3294"/>
                  </a:lnTo>
                  <a:lnTo>
                    <a:pt x="3534" y="3287"/>
                  </a:lnTo>
                  <a:lnTo>
                    <a:pt x="3516" y="3280"/>
                  </a:lnTo>
                  <a:lnTo>
                    <a:pt x="3507" y="3278"/>
                  </a:lnTo>
                  <a:lnTo>
                    <a:pt x="3496" y="3276"/>
                  </a:lnTo>
                  <a:lnTo>
                    <a:pt x="3486" y="3275"/>
                  </a:lnTo>
                  <a:lnTo>
                    <a:pt x="3475" y="3275"/>
                  </a:lnTo>
                  <a:lnTo>
                    <a:pt x="3465" y="3276"/>
                  </a:lnTo>
                  <a:lnTo>
                    <a:pt x="3457" y="3278"/>
                  </a:lnTo>
                  <a:lnTo>
                    <a:pt x="3449" y="3283"/>
                  </a:lnTo>
                  <a:lnTo>
                    <a:pt x="3442" y="3287"/>
                  </a:lnTo>
                  <a:lnTo>
                    <a:pt x="3434" y="3291"/>
                  </a:lnTo>
                  <a:lnTo>
                    <a:pt x="3426" y="3294"/>
                  </a:lnTo>
                  <a:lnTo>
                    <a:pt x="3416" y="3297"/>
                  </a:lnTo>
                  <a:lnTo>
                    <a:pt x="3405" y="3298"/>
                  </a:lnTo>
                  <a:lnTo>
                    <a:pt x="3245" y="3298"/>
                  </a:lnTo>
                  <a:lnTo>
                    <a:pt x="3234" y="3297"/>
                  </a:lnTo>
                  <a:lnTo>
                    <a:pt x="3226" y="3295"/>
                  </a:lnTo>
                  <a:lnTo>
                    <a:pt x="3217" y="3292"/>
                  </a:lnTo>
                  <a:lnTo>
                    <a:pt x="3210" y="3288"/>
                  </a:lnTo>
                  <a:lnTo>
                    <a:pt x="3203" y="3284"/>
                  </a:lnTo>
                  <a:lnTo>
                    <a:pt x="3197" y="3278"/>
                  </a:lnTo>
                  <a:lnTo>
                    <a:pt x="3191" y="3272"/>
                  </a:lnTo>
                  <a:lnTo>
                    <a:pt x="3186" y="3265"/>
                  </a:lnTo>
                  <a:lnTo>
                    <a:pt x="3176" y="3254"/>
                  </a:lnTo>
                  <a:lnTo>
                    <a:pt x="3165" y="3243"/>
                  </a:lnTo>
                  <a:lnTo>
                    <a:pt x="3159" y="3240"/>
                  </a:lnTo>
                  <a:lnTo>
                    <a:pt x="3154" y="3237"/>
                  </a:lnTo>
                  <a:lnTo>
                    <a:pt x="3146" y="3235"/>
                  </a:lnTo>
                  <a:lnTo>
                    <a:pt x="3140" y="3234"/>
                  </a:lnTo>
                  <a:lnTo>
                    <a:pt x="3115" y="3234"/>
                  </a:lnTo>
                  <a:lnTo>
                    <a:pt x="3113" y="3234"/>
                  </a:lnTo>
                  <a:lnTo>
                    <a:pt x="3112" y="3233"/>
                  </a:lnTo>
                  <a:lnTo>
                    <a:pt x="3110" y="3230"/>
                  </a:lnTo>
                  <a:lnTo>
                    <a:pt x="3109" y="3228"/>
                  </a:lnTo>
                  <a:lnTo>
                    <a:pt x="3107" y="3224"/>
                  </a:lnTo>
                  <a:lnTo>
                    <a:pt x="3106" y="3218"/>
                  </a:lnTo>
                  <a:lnTo>
                    <a:pt x="3105" y="3204"/>
                  </a:lnTo>
                  <a:lnTo>
                    <a:pt x="3104" y="3192"/>
                  </a:lnTo>
                  <a:lnTo>
                    <a:pt x="3104" y="3180"/>
                  </a:lnTo>
                  <a:lnTo>
                    <a:pt x="3100" y="3170"/>
                  </a:lnTo>
                  <a:lnTo>
                    <a:pt x="3097" y="3161"/>
                  </a:lnTo>
                  <a:lnTo>
                    <a:pt x="3092" y="3155"/>
                  </a:lnTo>
                  <a:lnTo>
                    <a:pt x="3087" y="3150"/>
                  </a:lnTo>
                  <a:lnTo>
                    <a:pt x="3079" y="3146"/>
                  </a:lnTo>
                  <a:lnTo>
                    <a:pt x="3072" y="3144"/>
                  </a:lnTo>
                  <a:lnTo>
                    <a:pt x="3063" y="3142"/>
                  </a:lnTo>
                  <a:lnTo>
                    <a:pt x="3044" y="3141"/>
                  </a:lnTo>
                  <a:lnTo>
                    <a:pt x="3025" y="3142"/>
                  </a:lnTo>
                  <a:lnTo>
                    <a:pt x="3005" y="3144"/>
                  </a:lnTo>
                  <a:lnTo>
                    <a:pt x="2987" y="3145"/>
                  </a:lnTo>
                  <a:lnTo>
                    <a:pt x="2957" y="3145"/>
                  </a:lnTo>
                  <a:lnTo>
                    <a:pt x="2945" y="3143"/>
                  </a:lnTo>
                  <a:lnTo>
                    <a:pt x="2931" y="3141"/>
                  </a:lnTo>
                  <a:lnTo>
                    <a:pt x="2926" y="3140"/>
                  </a:lnTo>
                  <a:lnTo>
                    <a:pt x="2921" y="3140"/>
                  </a:lnTo>
                  <a:lnTo>
                    <a:pt x="2919" y="3141"/>
                  </a:lnTo>
                  <a:lnTo>
                    <a:pt x="2916" y="3142"/>
                  </a:lnTo>
                  <a:lnTo>
                    <a:pt x="2916" y="3143"/>
                  </a:lnTo>
                  <a:lnTo>
                    <a:pt x="2915" y="3145"/>
                  </a:lnTo>
                  <a:lnTo>
                    <a:pt x="2916" y="3157"/>
                  </a:lnTo>
                  <a:lnTo>
                    <a:pt x="2917" y="3168"/>
                  </a:lnTo>
                  <a:lnTo>
                    <a:pt x="2920" y="3178"/>
                  </a:lnTo>
                  <a:lnTo>
                    <a:pt x="2922" y="3187"/>
                  </a:lnTo>
                  <a:lnTo>
                    <a:pt x="2924" y="3196"/>
                  </a:lnTo>
                  <a:lnTo>
                    <a:pt x="2926" y="3207"/>
                  </a:lnTo>
                  <a:lnTo>
                    <a:pt x="2927" y="3220"/>
                  </a:lnTo>
                  <a:lnTo>
                    <a:pt x="2927" y="3234"/>
                  </a:lnTo>
                  <a:lnTo>
                    <a:pt x="2927" y="3238"/>
                  </a:lnTo>
                  <a:lnTo>
                    <a:pt x="2926" y="3241"/>
                  </a:lnTo>
                  <a:lnTo>
                    <a:pt x="2925" y="3245"/>
                  </a:lnTo>
                  <a:lnTo>
                    <a:pt x="2924" y="3248"/>
                  </a:lnTo>
                  <a:lnTo>
                    <a:pt x="2920" y="3253"/>
                  </a:lnTo>
                  <a:lnTo>
                    <a:pt x="2914" y="3257"/>
                  </a:lnTo>
                  <a:lnTo>
                    <a:pt x="2908" y="3260"/>
                  </a:lnTo>
                  <a:lnTo>
                    <a:pt x="2903" y="3261"/>
                  </a:lnTo>
                  <a:lnTo>
                    <a:pt x="2897" y="3262"/>
                  </a:lnTo>
                  <a:lnTo>
                    <a:pt x="2892" y="3263"/>
                  </a:lnTo>
                  <a:lnTo>
                    <a:pt x="2874" y="3263"/>
                  </a:lnTo>
                  <a:lnTo>
                    <a:pt x="2867" y="3263"/>
                  </a:lnTo>
                  <a:lnTo>
                    <a:pt x="2862" y="3264"/>
                  </a:lnTo>
                  <a:lnTo>
                    <a:pt x="2857" y="3267"/>
                  </a:lnTo>
                  <a:lnTo>
                    <a:pt x="2851" y="3269"/>
                  </a:lnTo>
                  <a:lnTo>
                    <a:pt x="2842" y="3274"/>
                  </a:lnTo>
                  <a:lnTo>
                    <a:pt x="2833" y="3280"/>
                  </a:lnTo>
                  <a:lnTo>
                    <a:pt x="2826" y="3287"/>
                  </a:lnTo>
                  <a:lnTo>
                    <a:pt x="2817" y="3293"/>
                  </a:lnTo>
                  <a:lnTo>
                    <a:pt x="2813" y="3295"/>
                  </a:lnTo>
                  <a:lnTo>
                    <a:pt x="2808" y="3296"/>
                  </a:lnTo>
                  <a:lnTo>
                    <a:pt x="2803" y="3297"/>
                  </a:lnTo>
                  <a:lnTo>
                    <a:pt x="2797" y="3298"/>
                  </a:lnTo>
                  <a:lnTo>
                    <a:pt x="2794" y="3297"/>
                  </a:lnTo>
                  <a:lnTo>
                    <a:pt x="2790" y="3297"/>
                  </a:lnTo>
                  <a:lnTo>
                    <a:pt x="2787" y="3295"/>
                  </a:lnTo>
                  <a:lnTo>
                    <a:pt x="2783" y="3293"/>
                  </a:lnTo>
                  <a:lnTo>
                    <a:pt x="2778" y="3288"/>
                  </a:lnTo>
                  <a:lnTo>
                    <a:pt x="2774" y="3280"/>
                  </a:lnTo>
                  <a:lnTo>
                    <a:pt x="2772" y="3272"/>
                  </a:lnTo>
                  <a:lnTo>
                    <a:pt x="2770" y="3263"/>
                  </a:lnTo>
                  <a:lnTo>
                    <a:pt x="2769" y="3254"/>
                  </a:lnTo>
                  <a:lnTo>
                    <a:pt x="2769" y="3245"/>
                  </a:lnTo>
                  <a:lnTo>
                    <a:pt x="2754" y="3251"/>
                  </a:lnTo>
                  <a:lnTo>
                    <a:pt x="2741" y="3256"/>
                  </a:lnTo>
                  <a:lnTo>
                    <a:pt x="2734" y="3259"/>
                  </a:lnTo>
                  <a:lnTo>
                    <a:pt x="2728" y="3261"/>
                  </a:lnTo>
                  <a:lnTo>
                    <a:pt x="2720" y="3262"/>
                  </a:lnTo>
                  <a:lnTo>
                    <a:pt x="2709" y="3263"/>
                  </a:lnTo>
                  <a:lnTo>
                    <a:pt x="2699" y="3262"/>
                  </a:lnTo>
                  <a:lnTo>
                    <a:pt x="2689" y="3261"/>
                  </a:lnTo>
                  <a:lnTo>
                    <a:pt x="2680" y="3259"/>
                  </a:lnTo>
                  <a:lnTo>
                    <a:pt x="2672" y="3257"/>
                  </a:lnTo>
                  <a:lnTo>
                    <a:pt x="2663" y="3255"/>
                  </a:lnTo>
                  <a:lnTo>
                    <a:pt x="2656" y="3253"/>
                  </a:lnTo>
                  <a:lnTo>
                    <a:pt x="2647" y="3252"/>
                  </a:lnTo>
                  <a:lnTo>
                    <a:pt x="2639" y="3252"/>
                  </a:lnTo>
                  <a:lnTo>
                    <a:pt x="2628" y="3252"/>
                  </a:lnTo>
                  <a:lnTo>
                    <a:pt x="2618" y="3254"/>
                  </a:lnTo>
                  <a:lnTo>
                    <a:pt x="2610" y="3258"/>
                  </a:lnTo>
                  <a:lnTo>
                    <a:pt x="2603" y="3262"/>
                  </a:lnTo>
                  <a:lnTo>
                    <a:pt x="2595" y="3268"/>
                  </a:lnTo>
                  <a:lnTo>
                    <a:pt x="2589" y="3274"/>
                  </a:lnTo>
                  <a:lnTo>
                    <a:pt x="2582" y="3280"/>
                  </a:lnTo>
                  <a:lnTo>
                    <a:pt x="2577" y="3287"/>
                  </a:lnTo>
                  <a:lnTo>
                    <a:pt x="2566" y="3300"/>
                  </a:lnTo>
                  <a:lnTo>
                    <a:pt x="2556" y="3311"/>
                  </a:lnTo>
                  <a:lnTo>
                    <a:pt x="2550" y="3315"/>
                  </a:lnTo>
                  <a:lnTo>
                    <a:pt x="2545" y="3319"/>
                  </a:lnTo>
                  <a:lnTo>
                    <a:pt x="2539" y="3321"/>
                  </a:lnTo>
                  <a:lnTo>
                    <a:pt x="2532" y="3322"/>
                  </a:lnTo>
                  <a:lnTo>
                    <a:pt x="2526" y="3321"/>
                  </a:lnTo>
                  <a:lnTo>
                    <a:pt x="2520" y="3319"/>
                  </a:lnTo>
                  <a:lnTo>
                    <a:pt x="2514" y="3315"/>
                  </a:lnTo>
                  <a:lnTo>
                    <a:pt x="2510" y="3311"/>
                  </a:lnTo>
                  <a:lnTo>
                    <a:pt x="2507" y="3306"/>
                  </a:lnTo>
                  <a:lnTo>
                    <a:pt x="2504" y="3301"/>
                  </a:lnTo>
                  <a:lnTo>
                    <a:pt x="2501" y="3294"/>
                  </a:lnTo>
                  <a:lnTo>
                    <a:pt x="2499" y="3287"/>
                  </a:lnTo>
                  <a:lnTo>
                    <a:pt x="2494" y="3273"/>
                  </a:lnTo>
                  <a:lnTo>
                    <a:pt x="2490" y="3260"/>
                  </a:lnTo>
                  <a:lnTo>
                    <a:pt x="2487" y="3254"/>
                  </a:lnTo>
                  <a:lnTo>
                    <a:pt x="2483" y="3248"/>
                  </a:lnTo>
                  <a:lnTo>
                    <a:pt x="2479" y="3243"/>
                  </a:lnTo>
                  <a:lnTo>
                    <a:pt x="2474" y="3239"/>
                  </a:lnTo>
                  <a:lnTo>
                    <a:pt x="2504" y="3169"/>
                  </a:lnTo>
                  <a:lnTo>
                    <a:pt x="2492" y="3164"/>
                  </a:lnTo>
                  <a:lnTo>
                    <a:pt x="2478" y="3158"/>
                  </a:lnTo>
                  <a:lnTo>
                    <a:pt x="2472" y="3154"/>
                  </a:lnTo>
                  <a:lnTo>
                    <a:pt x="2466" y="3148"/>
                  </a:lnTo>
                  <a:lnTo>
                    <a:pt x="2465" y="3145"/>
                  </a:lnTo>
                  <a:lnTo>
                    <a:pt x="2463" y="3141"/>
                  </a:lnTo>
                  <a:lnTo>
                    <a:pt x="2462" y="3138"/>
                  </a:lnTo>
                  <a:lnTo>
                    <a:pt x="2462" y="3134"/>
                  </a:lnTo>
                  <a:lnTo>
                    <a:pt x="2462" y="3127"/>
                  </a:lnTo>
                  <a:lnTo>
                    <a:pt x="2463" y="3122"/>
                  </a:lnTo>
                  <a:lnTo>
                    <a:pt x="2465" y="3117"/>
                  </a:lnTo>
                  <a:lnTo>
                    <a:pt x="2466" y="3112"/>
                  </a:lnTo>
                  <a:lnTo>
                    <a:pt x="2472" y="3106"/>
                  </a:lnTo>
                  <a:lnTo>
                    <a:pt x="2478" y="3100"/>
                  </a:lnTo>
                  <a:lnTo>
                    <a:pt x="2486" y="3094"/>
                  </a:lnTo>
                  <a:lnTo>
                    <a:pt x="2492" y="3089"/>
                  </a:lnTo>
                  <a:lnTo>
                    <a:pt x="2498" y="3082"/>
                  </a:lnTo>
                  <a:lnTo>
                    <a:pt x="2504" y="3074"/>
                  </a:lnTo>
                  <a:lnTo>
                    <a:pt x="2508" y="3067"/>
                  </a:lnTo>
                  <a:lnTo>
                    <a:pt x="2512" y="3057"/>
                  </a:lnTo>
                  <a:lnTo>
                    <a:pt x="2515" y="3047"/>
                  </a:lnTo>
                  <a:lnTo>
                    <a:pt x="2518" y="3037"/>
                  </a:lnTo>
                  <a:lnTo>
                    <a:pt x="2526" y="3014"/>
                  </a:lnTo>
                  <a:lnTo>
                    <a:pt x="2532" y="2991"/>
                  </a:lnTo>
                  <a:lnTo>
                    <a:pt x="2540" y="2967"/>
                  </a:lnTo>
                  <a:lnTo>
                    <a:pt x="2547" y="2944"/>
                  </a:lnTo>
                  <a:lnTo>
                    <a:pt x="2553" y="2934"/>
                  </a:lnTo>
                  <a:lnTo>
                    <a:pt x="2558" y="2923"/>
                  </a:lnTo>
                  <a:lnTo>
                    <a:pt x="2564" y="2913"/>
                  </a:lnTo>
                  <a:lnTo>
                    <a:pt x="2571" y="2905"/>
                  </a:lnTo>
                  <a:lnTo>
                    <a:pt x="2570" y="2900"/>
                  </a:lnTo>
                  <a:lnTo>
                    <a:pt x="2567" y="2894"/>
                  </a:lnTo>
                  <a:lnTo>
                    <a:pt x="2567" y="2889"/>
                  </a:lnTo>
                  <a:lnTo>
                    <a:pt x="2566" y="2882"/>
                  </a:lnTo>
                  <a:lnTo>
                    <a:pt x="2566" y="2871"/>
                  </a:lnTo>
                  <a:lnTo>
                    <a:pt x="2566" y="2857"/>
                  </a:lnTo>
                  <a:lnTo>
                    <a:pt x="2566" y="2843"/>
                  </a:lnTo>
                  <a:lnTo>
                    <a:pt x="2563" y="2829"/>
                  </a:lnTo>
                  <a:lnTo>
                    <a:pt x="2561" y="2823"/>
                  </a:lnTo>
                  <a:lnTo>
                    <a:pt x="2559" y="2817"/>
                  </a:lnTo>
                  <a:lnTo>
                    <a:pt x="2555" y="2810"/>
                  </a:lnTo>
                  <a:lnTo>
                    <a:pt x="2550" y="2804"/>
                  </a:lnTo>
                  <a:lnTo>
                    <a:pt x="2546" y="2798"/>
                  </a:lnTo>
                  <a:lnTo>
                    <a:pt x="2542" y="2795"/>
                  </a:lnTo>
                  <a:lnTo>
                    <a:pt x="2537" y="2794"/>
                  </a:lnTo>
                  <a:lnTo>
                    <a:pt x="2531" y="2793"/>
                  </a:lnTo>
                  <a:lnTo>
                    <a:pt x="2517" y="2794"/>
                  </a:lnTo>
                  <a:lnTo>
                    <a:pt x="2504" y="2797"/>
                  </a:lnTo>
                  <a:lnTo>
                    <a:pt x="2491" y="2800"/>
                  </a:lnTo>
                  <a:lnTo>
                    <a:pt x="2478" y="2800"/>
                  </a:lnTo>
                  <a:lnTo>
                    <a:pt x="2473" y="2798"/>
                  </a:lnTo>
                  <a:lnTo>
                    <a:pt x="2468" y="2795"/>
                  </a:lnTo>
                  <a:lnTo>
                    <a:pt x="2464" y="2792"/>
                  </a:lnTo>
                  <a:lnTo>
                    <a:pt x="2462" y="2786"/>
                  </a:lnTo>
                  <a:lnTo>
                    <a:pt x="2446" y="2801"/>
                  </a:lnTo>
                  <a:lnTo>
                    <a:pt x="2429" y="2817"/>
                  </a:lnTo>
                  <a:lnTo>
                    <a:pt x="2414" y="2834"/>
                  </a:lnTo>
                  <a:lnTo>
                    <a:pt x="2398" y="2853"/>
                  </a:lnTo>
                  <a:lnTo>
                    <a:pt x="2366" y="2893"/>
                  </a:lnTo>
                  <a:lnTo>
                    <a:pt x="2334" y="2934"/>
                  </a:lnTo>
                  <a:lnTo>
                    <a:pt x="2318" y="2954"/>
                  </a:lnTo>
                  <a:lnTo>
                    <a:pt x="2301" y="2973"/>
                  </a:lnTo>
                  <a:lnTo>
                    <a:pt x="2283" y="2991"/>
                  </a:lnTo>
                  <a:lnTo>
                    <a:pt x="2265" y="3007"/>
                  </a:lnTo>
                  <a:lnTo>
                    <a:pt x="2257" y="3014"/>
                  </a:lnTo>
                  <a:lnTo>
                    <a:pt x="2247" y="3022"/>
                  </a:lnTo>
                  <a:lnTo>
                    <a:pt x="2238" y="3028"/>
                  </a:lnTo>
                  <a:lnTo>
                    <a:pt x="2227" y="3034"/>
                  </a:lnTo>
                  <a:lnTo>
                    <a:pt x="2217" y="3039"/>
                  </a:lnTo>
                  <a:lnTo>
                    <a:pt x="2207" y="3044"/>
                  </a:lnTo>
                  <a:lnTo>
                    <a:pt x="2196" y="3047"/>
                  </a:lnTo>
                  <a:lnTo>
                    <a:pt x="2185" y="3051"/>
                  </a:lnTo>
                  <a:lnTo>
                    <a:pt x="2172" y="3054"/>
                  </a:lnTo>
                  <a:lnTo>
                    <a:pt x="2158" y="3055"/>
                  </a:lnTo>
                  <a:lnTo>
                    <a:pt x="2144" y="3054"/>
                  </a:lnTo>
                  <a:lnTo>
                    <a:pt x="2129" y="3052"/>
                  </a:lnTo>
                  <a:lnTo>
                    <a:pt x="2115" y="3048"/>
                  </a:lnTo>
                  <a:lnTo>
                    <a:pt x="2100" y="3044"/>
                  </a:lnTo>
                  <a:lnTo>
                    <a:pt x="2087" y="3040"/>
                  </a:lnTo>
                  <a:lnTo>
                    <a:pt x="2074" y="3034"/>
                  </a:lnTo>
                  <a:lnTo>
                    <a:pt x="2060" y="3026"/>
                  </a:lnTo>
                  <a:lnTo>
                    <a:pt x="2048" y="3019"/>
                  </a:lnTo>
                  <a:lnTo>
                    <a:pt x="2037" y="3010"/>
                  </a:lnTo>
                  <a:lnTo>
                    <a:pt x="2026" y="3002"/>
                  </a:lnTo>
                  <a:lnTo>
                    <a:pt x="2016" y="2992"/>
                  </a:lnTo>
                  <a:lnTo>
                    <a:pt x="2009" y="2982"/>
                  </a:lnTo>
                  <a:lnTo>
                    <a:pt x="2001" y="2973"/>
                  </a:lnTo>
                  <a:lnTo>
                    <a:pt x="1997" y="2962"/>
                  </a:lnTo>
                  <a:lnTo>
                    <a:pt x="1984" y="2951"/>
                  </a:lnTo>
                  <a:lnTo>
                    <a:pt x="1973" y="2940"/>
                  </a:lnTo>
                  <a:lnTo>
                    <a:pt x="1960" y="2930"/>
                  </a:lnTo>
                  <a:lnTo>
                    <a:pt x="1948" y="2921"/>
                  </a:lnTo>
                  <a:lnTo>
                    <a:pt x="1924" y="2904"/>
                  </a:lnTo>
                  <a:lnTo>
                    <a:pt x="1900" y="2888"/>
                  </a:lnTo>
                  <a:lnTo>
                    <a:pt x="1877" y="2871"/>
                  </a:lnTo>
                  <a:lnTo>
                    <a:pt x="1854" y="2852"/>
                  </a:lnTo>
                  <a:lnTo>
                    <a:pt x="1842" y="2841"/>
                  </a:lnTo>
                  <a:lnTo>
                    <a:pt x="1830" y="2829"/>
                  </a:lnTo>
                  <a:lnTo>
                    <a:pt x="1820" y="2818"/>
                  </a:lnTo>
                  <a:lnTo>
                    <a:pt x="1808" y="2804"/>
                  </a:lnTo>
                  <a:lnTo>
                    <a:pt x="1803" y="2794"/>
                  </a:lnTo>
                  <a:lnTo>
                    <a:pt x="1799" y="2786"/>
                  </a:lnTo>
                  <a:lnTo>
                    <a:pt x="1797" y="2777"/>
                  </a:lnTo>
                  <a:lnTo>
                    <a:pt x="1796" y="2769"/>
                  </a:lnTo>
                  <a:lnTo>
                    <a:pt x="1794" y="2759"/>
                  </a:lnTo>
                  <a:lnTo>
                    <a:pt x="1791" y="2751"/>
                  </a:lnTo>
                  <a:lnTo>
                    <a:pt x="1787" y="2742"/>
                  </a:lnTo>
                  <a:lnTo>
                    <a:pt x="1779" y="2732"/>
                  </a:lnTo>
                  <a:lnTo>
                    <a:pt x="1773" y="2738"/>
                  </a:lnTo>
                  <a:lnTo>
                    <a:pt x="1768" y="2745"/>
                  </a:lnTo>
                  <a:lnTo>
                    <a:pt x="1764" y="2753"/>
                  </a:lnTo>
                  <a:lnTo>
                    <a:pt x="1760" y="2761"/>
                  </a:lnTo>
                  <a:lnTo>
                    <a:pt x="1757" y="2769"/>
                  </a:lnTo>
                  <a:lnTo>
                    <a:pt x="1751" y="2774"/>
                  </a:lnTo>
                  <a:lnTo>
                    <a:pt x="1748" y="2777"/>
                  </a:lnTo>
                  <a:lnTo>
                    <a:pt x="1745" y="2778"/>
                  </a:lnTo>
                  <a:lnTo>
                    <a:pt x="1742" y="2779"/>
                  </a:lnTo>
                  <a:lnTo>
                    <a:pt x="1738" y="2780"/>
                  </a:lnTo>
                  <a:lnTo>
                    <a:pt x="1727" y="2778"/>
                  </a:lnTo>
                  <a:lnTo>
                    <a:pt x="1716" y="2775"/>
                  </a:lnTo>
                  <a:lnTo>
                    <a:pt x="1707" y="2771"/>
                  </a:lnTo>
                  <a:lnTo>
                    <a:pt x="1696" y="2765"/>
                  </a:lnTo>
                  <a:lnTo>
                    <a:pt x="1687" y="2760"/>
                  </a:lnTo>
                  <a:lnTo>
                    <a:pt x="1676" y="2755"/>
                  </a:lnTo>
                  <a:lnTo>
                    <a:pt x="1666" y="2752"/>
                  </a:lnTo>
                  <a:lnTo>
                    <a:pt x="1655" y="2751"/>
                  </a:lnTo>
                  <a:lnTo>
                    <a:pt x="1648" y="2751"/>
                  </a:lnTo>
                  <a:lnTo>
                    <a:pt x="1641" y="2752"/>
                  </a:lnTo>
                  <a:lnTo>
                    <a:pt x="1635" y="2754"/>
                  </a:lnTo>
                  <a:lnTo>
                    <a:pt x="1630" y="2756"/>
                  </a:lnTo>
                  <a:lnTo>
                    <a:pt x="1620" y="2761"/>
                  </a:lnTo>
                  <a:lnTo>
                    <a:pt x="1610" y="2769"/>
                  </a:lnTo>
                  <a:lnTo>
                    <a:pt x="1600" y="2775"/>
                  </a:lnTo>
                  <a:lnTo>
                    <a:pt x="1590" y="2780"/>
                  </a:lnTo>
                  <a:lnTo>
                    <a:pt x="1583" y="2782"/>
                  </a:lnTo>
                  <a:lnTo>
                    <a:pt x="1577" y="2785"/>
                  </a:lnTo>
                  <a:lnTo>
                    <a:pt x="1570" y="2786"/>
                  </a:lnTo>
                  <a:lnTo>
                    <a:pt x="1561" y="2786"/>
                  </a:lnTo>
                  <a:lnTo>
                    <a:pt x="1551" y="2786"/>
                  </a:lnTo>
                  <a:lnTo>
                    <a:pt x="1543" y="2784"/>
                  </a:lnTo>
                  <a:lnTo>
                    <a:pt x="1535" y="2780"/>
                  </a:lnTo>
                  <a:lnTo>
                    <a:pt x="1528" y="2776"/>
                  </a:lnTo>
                  <a:lnTo>
                    <a:pt x="1522" y="2771"/>
                  </a:lnTo>
                  <a:lnTo>
                    <a:pt x="1516" y="2765"/>
                  </a:lnTo>
                  <a:lnTo>
                    <a:pt x="1511" y="2758"/>
                  </a:lnTo>
                  <a:lnTo>
                    <a:pt x="1507" y="2751"/>
                  </a:lnTo>
                  <a:lnTo>
                    <a:pt x="1498" y="2734"/>
                  </a:lnTo>
                  <a:lnTo>
                    <a:pt x="1492" y="2715"/>
                  </a:lnTo>
                  <a:lnTo>
                    <a:pt x="1487" y="2695"/>
                  </a:lnTo>
                  <a:lnTo>
                    <a:pt x="1482" y="2674"/>
                  </a:lnTo>
                  <a:lnTo>
                    <a:pt x="1477" y="2653"/>
                  </a:lnTo>
                  <a:lnTo>
                    <a:pt x="1473" y="2632"/>
                  </a:lnTo>
                  <a:lnTo>
                    <a:pt x="1466" y="2614"/>
                  </a:lnTo>
                  <a:lnTo>
                    <a:pt x="1459" y="2597"/>
                  </a:lnTo>
                  <a:lnTo>
                    <a:pt x="1455" y="2590"/>
                  </a:lnTo>
                  <a:lnTo>
                    <a:pt x="1450" y="2582"/>
                  </a:lnTo>
                  <a:lnTo>
                    <a:pt x="1445" y="2577"/>
                  </a:lnTo>
                  <a:lnTo>
                    <a:pt x="1439" y="2572"/>
                  </a:lnTo>
                  <a:lnTo>
                    <a:pt x="1432" y="2568"/>
                  </a:lnTo>
                  <a:lnTo>
                    <a:pt x="1425" y="2564"/>
                  </a:lnTo>
                  <a:lnTo>
                    <a:pt x="1416" y="2562"/>
                  </a:lnTo>
                  <a:lnTo>
                    <a:pt x="1408" y="2562"/>
                  </a:lnTo>
                  <a:lnTo>
                    <a:pt x="1404" y="2563"/>
                  </a:lnTo>
                  <a:lnTo>
                    <a:pt x="1400" y="2565"/>
                  </a:lnTo>
                  <a:lnTo>
                    <a:pt x="1397" y="2570"/>
                  </a:lnTo>
                  <a:lnTo>
                    <a:pt x="1394" y="2574"/>
                  </a:lnTo>
                  <a:lnTo>
                    <a:pt x="1391" y="2578"/>
                  </a:lnTo>
                  <a:lnTo>
                    <a:pt x="1389" y="2582"/>
                  </a:lnTo>
                  <a:lnTo>
                    <a:pt x="1387" y="2585"/>
                  </a:lnTo>
                  <a:lnTo>
                    <a:pt x="1384" y="2586"/>
                  </a:lnTo>
                  <a:lnTo>
                    <a:pt x="1376" y="2585"/>
                  </a:lnTo>
                  <a:lnTo>
                    <a:pt x="1368" y="2582"/>
                  </a:lnTo>
                  <a:lnTo>
                    <a:pt x="1361" y="2579"/>
                  </a:lnTo>
                  <a:lnTo>
                    <a:pt x="1356" y="2575"/>
                  </a:lnTo>
                  <a:lnTo>
                    <a:pt x="1344" y="2565"/>
                  </a:lnTo>
                  <a:lnTo>
                    <a:pt x="1334" y="2554"/>
                  </a:lnTo>
                  <a:lnTo>
                    <a:pt x="1324" y="2541"/>
                  </a:lnTo>
                  <a:lnTo>
                    <a:pt x="1313" y="2531"/>
                  </a:lnTo>
                  <a:lnTo>
                    <a:pt x="1307" y="2527"/>
                  </a:lnTo>
                  <a:lnTo>
                    <a:pt x="1300" y="2524"/>
                  </a:lnTo>
                  <a:lnTo>
                    <a:pt x="1293" y="2522"/>
                  </a:lnTo>
                  <a:lnTo>
                    <a:pt x="1284" y="2521"/>
                  </a:lnTo>
                  <a:lnTo>
                    <a:pt x="1263" y="2522"/>
                  </a:lnTo>
                  <a:lnTo>
                    <a:pt x="1246" y="2522"/>
                  </a:lnTo>
                  <a:lnTo>
                    <a:pt x="1243" y="2522"/>
                  </a:lnTo>
                  <a:lnTo>
                    <a:pt x="1240" y="2521"/>
                  </a:lnTo>
                  <a:lnTo>
                    <a:pt x="1238" y="2519"/>
                  </a:lnTo>
                  <a:lnTo>
                    <a:pt x="1235" y="2515"/>
                  </a:lnTo>
                  <a:lnTo>
                    <a:pt x="1233" y="2512"/>
                  </a:lnTo>
                  <a:lnTo>
                    <a:pt x="1232" y="2508"/>
                  </a:lnTo>
                  <a:lnTo>
                    <a:pt x="1231" y="2504"/>
                  </a:lnTo>
                  <a:lnTo>
                    <a:pt x="1231" y="2497"/>
                  </a:lnTo>
                  <a:lnTo>
                    <a:pt x="1230" y="2470"/>
                  </a:lnTo>
                  <a:lnTo>
                    <a:pt x="1230" y="2439"/>
                  </a:lnTo>
                  <a:lnTo>
                    <a:pt x="1229" y="2431"/>
                  </a:lnTo>
                  <a:lnTo>
                    <a:pt x="1228" y="2425"/>
                  </a:lnTo>
                  <a:lnTo>
                    <a:pt x="1226" y="2419"/>
                  </a:lnTo>
                  <a:lnTo>
                    <a:pt x="1223" y="2413"/>
                  </a:lnTo>
                  <a:lnTo>
                    <a:pt x="1220" y="2409"/>
                  </a:lnTo>
                  <a:lnTo>
                    <a:pt x="1214" y="2406"/>
                  </a:lnTo>
                  <a:lnTo>
                    <a:pt x="1209" y="2404"/>
                  </a:lnTo>
                  <a:lnTo>
                    <a:pt x="1201" y="2403"/>
                  </a:lnTo>
                  <a:lnTo>
                    <a:pt x="1197" y="2404"/>
                  </a:lnTo>
                  <a:lnTo>
                    <a:pt x="1193" y="2405"/>
                  </a:lnTo>
                  <a:lnTo>
                    <a:pt x="1190" y="2406"/>
                  </a:lnTo>
                  <a:lnTo>
                    <a:pt x="1185" y="2408"/>
                  </a:lnTo>
                  <a:lnTo>
                    <a:pt x="1179" y="2412"/>
                  </a:lnTo>
                  <a:lnTo>
                    <a:pt x="1172" y="2418"/>
                  </a:lnTo>
                  <a:lnTo>
                    <a:pt x="1164" y="2423"/>
                  </a:lnTo>
                  <a:lnTo>
                    <a:pt x="1156" y="2428"/>
                  </a:lnTo>
                  <a:lnTo>
                    <a:pt x="1151" y="2429"/>
                  </a:lnTo>
                  <a:lnTo>
                    <a:pt x="1147" y="2431"/>
                  </a:lnTo>
                  <a:lnTo>
                    <a:pt x="1142" y="2432"/>
                  </a:lnTo>
                  <a:lnTo>
                    <a:pt x="1137" y="2432"/>
                  </a:lnTo>
                  <a:lnTo>
                    <a:pt x="1132" y="2432"/>
                  </a:lnTo>
                  <a:lnTo>
                    <a:pt x="1129" y="2430"/>
                  </a:lnTo>
                  <a:lnTo>
                    <a:pt x="1126" y="2428"/>
                  </a:lnTo>
                  <a:lnTo>
                    <a:pt x="1124" y="2424"/>
                  </a:lnTo>
                  <a:lnTo>
                    <a:pt x="1122" y="2420"/>
                  </a:lnTo>
                  <a:lnTo>
                    <a:pt x="1121" y="2415"/>
                  </a:lnTo>
                  <a:lnTo>
                    <a:pt x="1119" y="2409"/>
                  </a:lnTo>
                  <a:lnTo>
                    <a:pt x="1119" y="2403"/>
                  </a:lnTo>
                  <a:lnTo>
                    <a:pt x="1113" y="2391"/>
                  </a:lnTo>
                  <a:lnTo>
                    <a:pt x="1105" y="2391"/>
                  </a:lnTo>
                  <a:lnTo>
                    <a:pt x="1097" y="2389"/>
                  </a:lnTo>
                  <a:lnTo>
                    <a:pt x="1089" y="2387"/>
                  </a:lnTo>
                  <a:lnTo>
                    <a:pt x="1082" y="2384"/>
                  </a:lnTo>
                  <a:lnTo>
                    <a:pt x="1068" y="2376"/>
                  </a:lnTo>
                  <a:lnTo>
                    <a:pt x="1057" y="2368"/>
                  </a:lnTo>
                  <a:lnTo>
                    <a:pt x="1045" y="2359"/>
                  </a:lnTo>
                  <a:lnTo>
                    <a:pt x="1034" y="2352"/>
                  </a:lnTo>
                  <a:lnTo>
                    <a:pt x="1029" y="2348"/>
                  </a:lnTo>
                  <a:lnTo>
                    <a:pt x="1024" y="2346"/>
                  </a:lnTo>
                  <a:lnTo>
                    <a:pt x="1018" y="2344"/>
                  </a:lnTo>
                  <a:lnTo>
                    <a:pt x="1013" y="2344"/>
                  </a:lnTo>
                  <a:lnTo>
                    <a:pt x="998" y="2353"/>
                  </a:lnTo>
                  <a:lnTo>
                    <a:pt x="983" y="2362"/>
                  </a:lnTo>
                  <a:lnTo>
                    <a:pt x="977" y="2361"/>
                  </a:lnTo>
                  <a:lnTo>
                    <a:pt x="972" y="2359"/>
                  </a:lnTo>
                  <a:lnTo>
                    <a:pt x="966" y="2355"/>
                  </a:lnTo>
                  <a:lnTo>
                    <a:pt x="962" y="2351"/>
                  </a:lnTo>
                  <a:lnTo>
                    <a:pt x="958" y="2344"/>
                  </a:lnTo>
                  <a:lnTo>
                    <a:pt x="954" y="2337"/>
                  </a:lnTo>
                  <a:lnTo>
                    <a:pt x="950" y="2329"/>
                  </a:lnTo>
                  <a:lnTo>
                    <a:pt x="948" y="2321"/>
                  </a:lnTo>
                  <a:lnTo>
                    <a:pt x="944" y="2322"/>
                  </a:lnTo>
                  <a:lnTo>
                    <a:pt x="939" y="2323"/>
                  </a:lnTo>
                  <a:lnTo>
                    <a:pt x="933" y="2326"/>
                  </a:lnTo>
                  <a:lnTo>
                    <a:pt x="928" y="2329"/>
                  </a:lnTo>
                  <a:lnTo>
                    <a:pt x="923" y="2332"/>
                  </a:lnTo>
                  <a:lnTo>
                    <a:pt x="917" y="2336"/>
                  </a:lnTo>
                  <a:lnTo>
                    <a:pt x="912" y="2338"/>
                  </a:lnTo>
                  <a:lnTo>
                    <a:pt x="907" y="2338"/>
                  </a:lnTo>
                  <a:lnTo>
                    <a:pt x="901" y="2338"/>
                  </a:lnTo>
                  <a:lnTo>
                    <a:pt x="896" y="2335"/>
                  </a:lnTo>
                  <a:lnTo>
                    <a:pt x="893" y="2330"/>
                  </a:lnTo>
                  <a:lnTo>
                    <a:pt x="890" y="2324"/>
                  </a:lnTo>
                  <a:lnTo>
                    <a:pt x="884" y="2310"/>
                  </a:lnTo>
                  <a:lnTo>
                    <a:pt x="879" y="2294"/>
                  </a:lnTo>
                  <a:lnTo>
                    <a:pt x="876" y="2286"/>
                  </a:lnTo>
                  <a:lnTo>
                    <a:pt x="873" y="2278"/>
                  </a:lnTo>
                  <a:lnTo>
                    <a:pt x="868" y="2271"/>
                  </a:lnTo>
                  <a:lnTo>
                    <a:pt x="862" y="2263"/>
                  </a:lnTo>
                  <a:lnTo>
                    <a:pt x="856" y="2258"/>
                  </a:lnTo>
                  <a:lnTo>
                    <a:pt x="847" y="2254"/>
                  </a:lnTo>
                  <a:lnTo>
                    <a:pt x="837" y="2251"/>
                  </a:lnTo>
                  <a:lnTo>
                    <a:pt x="825" y="2249"/>
                  </a:lnTo>
                  <a:lnTo>
                    <a:pt x="817" y="2251"/>
                  </a:lnTo>
                  <a:lnTo>
                    <a:pt x="809" y="2253"/>
                  </a:lnTo>
                  <a:lnTo>
                    <a:pt x="800" y="2256"/>
                  </a:lnTo>
                  <a:lnTo>
                    <a:pt x="793" y="2259"/>
                  </a:lnTo>
                  <a:lnTo>
                    <a:pt x="775" y="2269"/>
                  </a:lnTo>
                  <a:lnTo>
                    <a:pt x="757" y="2279"/>
                  </a:lnTo>
                  <a:lnTo>
                    <a:pt x="738" y="2290"/>
                  </a:lnTo>
                  <a:lnTo>
                    <a:pt x="717" y="2299"/>
                  </a:lnTo>
                  <a:lnTo>
                    <a:pt x="707" y="2304"/>
                  </a:lnTo>
                  <a:lnTo>
                    <a:pt x="695" y="2306"/>
                  </a:lnTo>
                  <a:lnTo>
                    <a:pt x="683" y="2308"/>
                  </a:lnTo>
                  <a:lnTo>
                    <a:pt x="672" y="2309"/>
                  </a:lnTo>
                  <a:lnTo>
                    <a:pt x="667" y="2308"/>
                  </a:lnTo>
                  <a:lnTo>
                    <a:pt x="663" y="2308"/>
                  </a:lnTo>
                  <a:lnTo>
                    <a:pt x="660" y="2306"/>
                  </a:lnTo>
                  <a:lnTo>
                    <a:pt x="657" y="2304"/>
                  </a:lnTo>
                  <a:lnTo>
                    <a:pt x="650" y="2298"/>
                  </a:lnTo>
                  <a:lnTo>
                    <a:pt x="645" y="2293"/>
                  </a:lnTo>
                  <a:lnTo>
                    <a:pt x="640" y="2286"/>
                  </a:lnTo>
                  <a:lnTo>
                    <a:pt x="633" y="2279"/>
                  </a:lnTo>
                  <a:lnTo>
                    <a:pt x="627" y="2273"/>
                  </a:lnTo>
                  <a:lnTo>
                    <a:pt x="618" y="2268"/>
                  </a:lnTo>
                  <a:lnTo>
                    <a:pt x="605" y="2262"/>
                  </a:lnTo>
                  <a:lnTo>
                    <a:pt x="592" y="2259"/>
                  </a:lnTo>
                  <a:lnTo>
                    <a:pt x="580" y="2256"/>
                  </a:lnTo>
                  <a:lnTo>
                    <a:pt x="569" y="2254"/>
                  </a:lnTo>
                  <a:lnTo>
                    <a:pt x="548" y="2252"/>
                  </a:lnTo>
                  <a:lnTo>
                    <a:pt x="528" y="2249"/>
                  </a:lnTo>
                  <a:lnTo>
                    <a:pt x="507" y="2248"/>
                  </a:lnTo>
                  <a:lnTo>
                    <a:pt x="483" y="2246"/>
                  </a:lnTo>
                  <a:lnTo>
                    <a:pt x="471" y="2244"/>
                  </a:lnTo>
                  <a:lnTo>
                    <a:pt x="457" y="2241"/>
                  </a:lnTo>
                  <a:lnTo>
                    <a:pt x="441" y="2237"/>
                  </a:lnTo>
                  <a:lnTo>
                    <a:pt x="424" y="2232"/>
                  </a:lnTo>
                  <a:lnTo>
                    <a:pt x="421" y="2230"/>
                  </a:lnTo>
                  <a:lnTo>
                    <a:pt x="416" y="2228"/>
                  </a:lnTo>
                  <a:lnTo>
                    <a:pt x="413" y="2225"/>
                  </a:lnTo>
                  <a:lnTo>
                    <a:pt x="411" y="2222"/>
                  </a:lnTo>
                  <a:lnTo>
                    <a:pt x="407" y="2212"/>
                  </a:lnTo>
                  <a:lnTo>
                    <a:pt x="402" y="2203"/>
                  </a:lnTo>
                  <a:lnTo>
                    <a:pt x="397" y="2193"/>
                  </a:lnTo>
                  <a:lnTo>
                    <a:pt x="391" y="2185"/>
                  </a:lnTo>
                  <a:lnTo>
                    <a:pt x="388" y="2180"/>
                  </a:lnTo>
                  <a:lnTo>
                    <a:pt x="382" y="2177"/>
                  </a:lnTo>
                  <a:lnTo>
                    <a:pt x="377" y="2175"/>
                  </a:lnTo>
                  <a:lnTo>
                    <a:pt x="372" y="2173"/>
                  </a:lnTo>
                  <a:lnTo>
                    <a:pt x="372" y="2179"/>
                  </a:lnTo>
                  <a:lnTo>
                    <a:pt x="366" y="2177"/>
                  </a:lnTo>
                  <a:lnTo>
                    <a:pt x="362" y="2177"/>
                  </a:lnTo>
                  <a:lnTo>
                    <a:pt x="358" y="2177"/>
                  </a:lnTo>
                  <a:lnTo>
                    <a:pt x="354" y="2177"/>
                  </a:lnTo>
                  <a:lnTo>
                    <a:pt x="345" y="2178"/>
                  </a:lnTo>
                  <a:lnTo>
                    <a:pt x="335" y="2179"/>
                  </a:lnTo>
                  <a:lnTo>
                    <a:pt x="330" y="2205"/>
                  </a:lnTo>
                  <a:lnTo>
                    <a:pt x="325" y="2228"/>
                  </a:lnTo>
                  <a:lnTo>
                    <a:pt x="323" y="2239"/>
                  </a:lnTo>
                  <a:lnTo>
                    <a:pt x="321" y="2248"/>
                  </a:lnTo>
                  <a:lnTo>
                    <a:pt x="318" y="2258"/>
                  </a:lnTo>
                  <a:lnTo>
                    <a:pt x="318" y="2268"/>
                  </a:lnTo>
                  <a:lnTo>
                    <a:pt x="318" y="2309"/>
                  </a:lnTo>
                  <a:lnTo>
                    <a:pt x="317" y="2314"/>
                  </a:lnTo>
                  <a:lnTo>
                    <a:pt x="314" y="2322"/>
                  </a:lnTo>
                  <a:lnTo>
                    <a:pt x="310" y="2328"/>
                  </a:lnTo>
                  <a:lnTo>
                    <a:pt x="305" y="2336"/>
                  </a:lnTo>
                  <a:lnTo>
                    <a:pt x="298" y="2344"/>
                  </a:lnTo>
                  <a:lnTo>
                    <a:pt x="291" y="2352"/>
                  </a:lnTo>
                  <a:lnTo>
                    <a:pt x="282" y="2359"/>
                  </a:lnTo>
                  <a:lnTo>
                    <a:pt x="274" y="2367"/>
                  </a:lnTo>
                  <a:lnTo>
                    <a:pt x="255" y="2381"/>
                  </a:lnTo>
                  <a:lnTo>
                    <a:pt x="236" y="2392"/>
                  </a:lnTo>
                  <a:lnTo>
                    <a:pt x="228" y="2397"/>
                  </a:lnTo>
                  <a:lnTo>
                    <a:pt x="219" y="2401"/>
                  </a:lnTo>
                  <a:lnTo>
                    <a:pt x="212" y="2403"/>
                  </a:lnTo>
                  <a:lnTo>
                    <a:pt x="207" y="2403"/>
                  </a:lnTo>
                  <a:lnTo>
                    <a:pt x="204" y="2403"/>
                  </a:lnTo>
                  <a:lnTo>
                    <a:pt x="200" y="2402"/>
                  </a:lnTo>
                  <a:lnTo>
                    <a:pt x="197" y="2401"/>
                  </a:lnTo>
                  <a:lnTo>
                    <a:pt x="195" y="2398"/>
                  </a:lnTo>
                  <a:lnTo>
                    <a:pt x="191" y="2394"/>
                  </a:lnTo>
                  <a:lnTo>
                    <a:pt x="186" y="2389"/>
                  </a:lnTo>
                  <a:lnTo>
                    <a:pt x="182" y="2382"/>
                  </a:lnTo>
                  <a:lnTo>
                    <a:pt x="179" y="2378"/>
                  </a:lnTo>
                  <a:lnTo>
                    <a:pt x="175" y="2375"/>
                  </a:lnTo>
                  <a:lnTo>
                    <a:pt x="171" y="2374"/>
                  </a:lnTo>
                  <a:lnTo>
                    <a:pt x="157" y="2382"/>
                  </a:lnTo>
                  <a:lnTo>
                    <a:pt x="142" y="2391"/>
                  </a:lnTo>
                  <a:lnTo>
                    <a:pt x="135" y="2391"/>
                  </a:lnTo>
                  <a:lnTo>
                    <a:pt x="130" y="2389"/>
                  </a:lnTo>
                  <a:lnTo>
                    <a:pt x="126" y="2386"/>
                  </a:lnTo>
                  <a:lnTo>
                    <a:pt x="123" y="2381"/>
                  </a:lnTo>
                  <a:lnTo>
                    <a:pt x="121" y="2376"/>
                  </a:lnTo>
                  <a:lnTo>
                    <a:pt x="118" y="2371"/>
                  </a:lnTo>
                  <a:lnTo>
                    <a:pt x="116" y="2364"/>
                  </a:lnTo>
                  <a:lnTo>
                    <a:pt x="115" y="2357"/>
                  </a:lnTo>
                  <a:lnTo>
                    <a:pt x="113" y="2342"/>
                  </a:lnTo>
                  <a:lnTo>
                    <a:pt x="112" y="2327"/>
                  </a:lnTo>
                  <a:lnTo>
                    <a:pt x="110" y="2311"/>
                  </a:lnTo>
                  <a:lnTo>
                    <a:pt x="107" y="2297"/>
                  </a:lnTo>
                  <a:lnTo>
                    <a:pt x="105" y="2292"/>
                  </a:lnTo>
                  <a:lnTo>
                    <a:pt x="100" y="2288"/>
                  </a:lnTo>
                  <a:lnTo>
                    <a:pt x="95" y="2284"/>
                  </a:lnTo>
                  <a:lnTo>
                    <a:pt x="89" y="2278"/>
                  </a:lnTo>
                  <a:lnTo>
                    <a:pt x="74" y="2270"/>
                  </a:lnTo>
                  <a:lnTo>
                    <a:pt x="57" y="2260"/>
                  </a:lnTo>
                  <a:lnTo>
                    <a:pt x="40" y="2252"/>
                  </a:lnTo>
                  <a:lnTo>
                    <a:pt x="26" y="2244"/>
                  </a:lnTo>
                  <a:lnTo>
                    <a:pt x="21" y="2241"/>
                  </a:lnTo>
                  <a:lnTo>
                    <a:pt x="16" y="2238"/>
                  </a:lnTo>
                  <a:lnTo>
                    <a:pt x="13" y="2235"/>
                  </a:lnTo>
                  <a:lnTo>
                    <a:pt x="12" y="2232"/>
                  </a:lnTo>
                  <a:lnTo>
                    <a:pt x="12" y="2227"/>
                  </a:lnTo>
                  <a:lnTo>
                    <a:pt x="14" y="2222"/>
                  </a:lnTo>
                  <a:lnTo>
                    <a:pt x="16" y="2218"/>
                  </a:lnTo>
                  <a:lnTo>
                    <a:pt x="18" y="2214"/>
                  </a:lnTo>
                  <a:lnTo>
                    <a:pt x="25" y="2207"/>
                  </a:lnTo>
                  <a:lnTo>
                    <a:pt x="32" y="2199"/>
                  </a:lnTo>
                  <a:lnTo>
                    <a:pt x="40" y="2193"/>
                  </a:lnTo>
                  <a:lnTo>
                    <a:pt x="47" y="2186"/>
                  </a:lnTo>
                  <a:lnTo>
                    <a:pt x="49" y="2181"/>
                  </a:lnTo>
                  <a:lnTo>
                    <a:pt x="51" y="2177"/>
                  </a:lnTo>
                  <a:lnTo>
                    <a:pt x="52" y="2173"/>
                  </a:lnTo>
                  <a:lnTo>
                    <a:pt x="53" y="2168"/>
                  </a:lnTo>
                  <a:lnTo>
                    <a:pt x="52" y="2160"/>
                  </a:lnTo>
                  <a:lnTo>
                    <a:pt x="51" y="2154"/>
                  </a:lnTo>
                  <a:lnTo>
                    <a:pt x="48" y="2147"/>
                  </a:lnTo>
                  <a:lnTo>
                    <a:pt x="45" y="2142"/>
                  </a:lnTo>
                  <a:lnTo>
                    <a:pt x="36" y="2131"/>
                  </a:lnTo>
                  <a:lnTo>
                    <a:pt x="27" y="2121"/>
                  </a:lnTo>
                  <a:lnTo>
                    <a:pt x="17" y="2110"/>
                  </a:lnTo>
                  <a:lnTo>
                    <a:pt x="9" y="2097"/>
                  </a:lnTo>
                  <a:lnTo>
                    <a:pt x="5" y="2090"/>
                  </a:lnTo>
                  <a:lnTo>
                    <a:pt x="2" y="2081"/>
                  </a:lnTo>
                  <a:lnTo>
                    <a:pt x="0" y="2072"/>
                  </a:lnTo>
                  <a:lnTo>
                    <a:pt x="0" y="2061"/>
                  </a:lnTo>
                  <a:lnTo>
                    <a:pt x="0" y="2055"/>
                  </a:lnTo>
                  <a:lnTo>
                    <a:pt x="1" y="2049"/>
                  </a:lnTo>
                  <a:lnTo>
                    <a:pt x="2" y="2045"/>
                  </a:lnTo>
                  <a:lnTo>
                    <a:pt x="5" y="2041"/>
                  </a:lnTo>
                  <a:lnTo>
                    <a:pt x="10" y="2034"/>
                  </a:lnTo>
                  <a:lnTo>
                    <a:pt x="16" y="2027"/>
                  </a:lnTo>
                  <a:lnTo>
                    <a:pt x="23" y="2022"/>
                  </a:lnTo>
                  <a:lnTo>
                    <a:pt x="30" y="2017"/>
                  </a:lnTo>
                  <a:lnTo>
                    <a:pt x="36" y="2010"/>
                  </a:lnTo>
                  <a:lnTo>
                    <a:pt x="42" y="2003"/>
                  </a:lnTo>
                  <a:lnTo>
                    <a:pt x="46" y="1994"/>
                  </a:lnTo>
                  <a:lnTo>
                    <a:pt x="49" y="1986"/>
                  </a:lnTo>
                  <a:lnTo>
                    <a:pt x="52" y="1976"/>
                  </a:lnTo>
                  <a:lnTo>
                    <a:pt x="56" y="1967"/>
                  </a:lnTo>
                  <a:lnTo>
                    <a:pt x="61" y="1945"/>
                  </a:lnTo>
                  <a:lnTo>
                    <a:pt x="67" y="1924"/>
                  </a:lnTo>
                  <a:lnTo>
                    <a:pt x="74" y="1903"/>
                  </a:lnTo>
                  <a:lnTo>
                    <a:pt x="82" y="1882"/>
                  </a:lnTo>
                  <a:lnTo>
                    <a:pt x="86" y="1873"/>
                  </a:lnTo>
                  <a:lnTo>
                    <a:pt x="93" y="1864"/>
                  </a:lnTo>
                  <a:lnTo>
                    <a:pt x="99" y="1857"/>
                  </a:lnTo>
                  <a:lnTo>
                    <a:pt x="107" y="1849"/>
                  </a:lnTo>
                  <a:lnTo>
                    <a:pt x="116" y="1845"/>
                  </a:lnTo>
                  <a:lnTo>
                    <a:pt x="140" y="1837"/>
                  </a:lnTo>
                  <a:lnTo>
                    <a:pt x="163" y="1827"/>
                  </a:lnTo>
                  <a:lnTo>
                    <a:pt x="177" y="1820"/>
                  </a:lnTo>
                  <a:lnTo>
                    <a:pt x="178" y="1813"/>
                  </a:lnTo>
                  <a:lnTo>
                    <a:pt x="177" y="1807"/>
                  </a:lnTo>
                  <a:lnTo>
                    <a:pt x="177" y="1801"/>
                  </a:lnTo>
                  <a:lnTo>
                    <a:pt x="175" y="1794"/>
                  </a:lnTo>
                  <a:lnTo>
                    <a:pt x="172" y="1781"/>
                  </a:lnTo>
                  <a:lnTo>
                    <a:pt x="168" y="1769"/>
                  </a:lnTo>
                  <a:lnTo>
                    <a:pt x="166" y="1762"/>
                  </a:lnTo>
                  <a:lnTo>
                    <a:pt x="165" y="1757"/>
                  </a:lnTo>
                  <a:lnTo>
                    <a:pt x="165" y="1751"/>
                  </a:lnTo>
                  <a:lnTo>
                    <a:pt x="165" y="1745"/>
                  </a:lnTo>
                  <a:lnTo>
                    <a:pt x="166" y="1740"/>
                  </a:lnTo>
                  <a:lnTo>
                    <a:pt x="168" y="1736"/>
                  </a:lnTo>
                  <a:lnTo>
                    <a:pt x="172" y="1730"/>
                  </a:lnTo>
                  <a:lnTo>
                    <a:pt x="177" y="1726"/>
                  </a:lnTo>
                  <a:lnTo>
                    <a:pt x="181" y="1723"/>
                  </a:lnTo>
                  <a:lnTo>
                    <a:pt x="186" y="1721"/>
                  </a:lnTo>
                  <a:lnTo>
                    <a:pt x="192" y="1719"/>
                  </a:lnTo>
                  <a:lnTo>
                    <a:pt x="198" y="1719"/>
                  </a:lnTo>
                  <a:lnTo>
                    <a:pt x="211" y="1718"/>
                  </a:lnTo>
                  <a:lnTo>
                    <a:pt x="224" y="1718"/>
                  </a:lnTo>
                  <a:lnTo>
                    <a:pt x="235" y="1719"/>
                  </a:lnTo>
                  <a:lnTo>
                    <a:pt x="247" y="1719"/>
                  </a:lnTo>
                  <a:lnTo>
                    <a:pt x="252" y="1718"/>
                  </a:lnTo>
                  <a:lnTo>
                    <a:pt x="258" y="1718"/>
                  </a:lnTo>
                  <a:lnTo>
                    <a:pt x="262" y="1715"/>
                  </a:lnTo>
                  <a:lnTo>
                    <a:pt x="265" y="1714"/>
                  </a:lnTo>
                  <a:lnTo>
                    <a:pt x="273" y="1705"/>
                  </a:lnTo>
                  <a:lnTo>
                    <a:pt x="279" y="1695"/>
                  </a:lnTo>
                  <a:lnTo>
                    <a:pt x="284" y="1686"/>
                  </a:lnTo>
                  <a:lnTo>
                    <a:pt x="288" y="1676"/>
                  </a:lnTo>
                  <a:lnTo>
                    <a:pt x="292" y="1665"/>
                  </a:lnTo>
                  <a:lnTo>
                    <a:pt x="296" y="1656"/>
                  </a:lnTo>
                  <a:lnTo>
                    <a:pt x="300" y="1646"/>
                  </a:lnTo>
                  <a:lnTo>
                    <a:pt x="307" y="1638"/>
                  </a:lnTo>
                  <a:lnTo>
                    <a:pt x="312" y="1630"/>
                  </a:lnTo>
                  <a:lnTo>
                    <a:pt x="318" y="1624"/>
                  </a:lnTo>
                  <a:lnTo>
                    <a:pt x="324" y="1618"/>
                  </a:lnTo>
                  <a:lnTo>
                    <a:pt x="330" y="1612"/>
                  </a:lnTo>
                  <a:lnTo>
                    <a:pt x="343" y="1602"/>
                  </a:lnTo>
                  <a:lnTo>
                    <a:pt x="357" y="1591"/>
                  </a:lnTo>
                  <a:lnTo>
                    <a:pt x="369" y="1580"/>
                  </a:lnTo>
                  <a:lnTo>
                    <a:pt x="382" y="1568"/>
                  </a:lnTo>
                  <a:lnTo>
                    <a:pt x="389" y="1559"/>
                  </a:lnTo>
                  <a:lnTo>
                    <a:pt x="395" y="1552"/>
                  </a:lnTo>
                  <a:lnTo>
                    <a:pt x="401" y="1542"/>
                  </a:lnTo>
                  <a:lnTo>
                    <a:pt x="407" y="1531"/>
                  </a:lnTo>
                  <a:lnTo>
                    <a:pt x="507" y="1531"/>
                  </a:lnTo>
                  <a:lnTo>
                    <a:pt x="512" y="1531"/>
                  </a:lnTo>
                  <a:lnTo>
                    <a:pt x="511" y="1534"/>
                  </a:lnTo>
                  <a:lnTo>
                    <a:pt x="509" y="1537"/>
                  </a:lnTo>
                  <a:lnTo>
                    <a:pt x="508" y="1541"/>
                  </a:lnTo>
                  <a:lnTo>
                    <a:pt x="508" y="1545"/>
                  </a:lnTo>
                  <a:lnTo>
                    <a:pt x="507" y="1557"/>
                  </a:lnTo>
                  <a:lnTo>
                    <a:pt x="507" y="1573"/>
                  </a:lnTo>
                  <a:lnTo>
                    <a:pt x="507" y="1562"/>
                  </a:lnTo>
                  <a:lnTo>
                    <a:pt x="508" y="1554"/>
                  </a:lnTo>
                  <a:lnTo>
                    <a:pt x="509" y="1546"/>
                  </a:lnTo>
                  <a:lnTo>
                    <a:pt x="510" y="1540"/>
                  </a:lnTo>
                  <a:lnTo>
                    <a:pt x="513" y="1535"/>
                  </a:lnTo>
                  <a:lnTo>
                    <a:pt x="515" y="1530"/>
                  </a:lnTo>
                  <a:lnTo>
                    <a:pt x="518" y="1527"/>
                  </a:lnTo>
                  <a:lnTo>
                    <a:pt x="523" y="1524"/>
                  </a:lnTo>
                  <a:lnTo>
                    <a:pt x="528" y="1522"/>
                  </a:lnTo>
                  <a:lnTo>
                    <a:pt x="533" y="1521"/>
                  </a:lnTo>
                  <a:lnTo>
                    <a:pt x="540" y="1520"/>
                  </a:lnTo>
                  <a:lnTo>
                    <a:pt x="546" y="1520"/>
                  </a:lnTo>
                  <a:lnTo>
                    <a:pt x="563" y="1520"/>
                  </a:lnTo>
                  <a:lnTo>
                    <a:pt x="583" y="1520"/>
                  </a:lnTo>
                  <a:lnTo>
                    <a:pt x="583" y="1466"/>
                  </a:lnTo>
                  <a:lnTo>
                    <a:pt x="586" y="1468"/>
                  </a:lnTo>
                  <a:lnTo>
                    <a:pt x="590" y="1468"/>
                  </a:lnTo>
                  <a:lnTo>
                    <a:pt x="593" y="1466"/>
                  </a:lnTo>
                  <a:lnTo>
                    <a:pt x="596" y="1463"/>
                  </a:lnTo>
                  <a:lnTo>
                    <a:pt x="604" y="1456"/>
                  </a:lnTo>
                  <a:lnTo>
                    <a:pt x="613" y="1449"/>
                  </a:lnTo>
                  <a:lnTo>
                    <a:pt x="618" y="1446"/>
                  </a:lnTo>
                  <a:lnTo>
                    <a:pt x="624" y="1444"/>
                  </a:lnTo>
                  <a:lnTo>
                    <a:pt x="630" y="1443"/>
                  </a:lnTo>
                  <a:lnTo>
                    <a:pt x="638" y="1443"/>
                  </a:lnTo>
                  <a:lnTo>
                    <a:pt x="646" y="1446"/>
                  </a:lnTo>
                  <a:lnTo>
                    <a:pt x="656" y="1451"/>
                  </a:lnTo>
                  <a:lnTo>
                    <a:pt x="666" y="1457"/>
                  </a:lnTo>
                  <a:lnTo>
                    <a:pt x="678" y="1466"/>
                  </a:lnTo>
                  <a:lnTo>
                    <a:pt x="684" y="1471"/>
                  </a:lnTo>
                  <a:lnTo>
                    <a:pt x="693" y="1474"/>
                  </a:lnTo>
                  <a:lnTo>
                    <a:pt x="702" y="1477"/>
                  </a:lnTo>
                  <a:lnTo>
                    <a:pt x="714" y="1480"/>
                  </a:lnTo>
                  <a:lnTo>
                    <a:pt x="727" y="1484"/>
                  </a:lnTo>
                  <a:lnTo>
                    <a:pt x="742" y="1488"/>
                  </a:lnTo>
                  <a:lnTo>
                    <a:pt x="759" y="1494"/>
                  </a:lnTo>
                  <a:lnTo>
                    <a:pt x="778" y="1502"/>
                  </a:lnTo>
                  <a:lnTo>
                    <a:pt x="782" y="1511"/>
                  </a:lnTo>
                  <a:lnTo>
                    <a:pt x="787" y="1524"/>
                  </a:lnTo>
                  <a:lnTo>
                    <a:pt x="791" y="1539"/>
                  </a:lnTo>
                  <a:lnTo>
                    <a:pt x="794" y="1555"/>
                  </a:lnTo>
                  <a:lnTo>
                    <a:pt x="800" y="1587"/>
                  </a:lnTo>
                  <a:lnTo>
                    <a:pt x="808" y="1615"/>
                  </a:lnTo>
                  <a:lnTo>
                    <a:pt x="811" y="1611"/>
                  </a:lnTo>
                  <a:lnTo>
                    <a:pt x="815" y="1607"/>
                  </a:lnTo>
                  <a:lnTo>
                    <a:pt x="821" y="1604"/>
                  </a:lnTo>
                  <a:lnTo>
                    <a:pt x="826" y="1602"/>
                  </a:lnTo>
                  <a:lnTo>
                    <a:pt x="831" y="1599"/>
                  </a:lnTo>
                  <a:lnTo>
                    <a:pt x="837" y="1597"/>
                  </a:lnTo>
                  <a:lnTo>
                    <a:pt x="842" y="1596"/>
                  </a:lnTo>
                  <a:lnTo>
                    <a:pt x="848" y="1596"/>
                  </a:lnTo>
                  <a:lnTo>
                    <a:pt x="849" y="1596"/>
                  </a:lnTo>
                  <a:lnTo>
                    <a:pt x="849" y="1596"/>
                  </a:lnTo>
                  <a:lnTo>
                    <a:pt x="851" y="1589"/>
                  </a:lnTo>
                  <a:lnTo>
                    <a:pt x="854" y="1582"/>
                  </a:lnTo>
                  <a:lnTo>
                    <a:pt x="854" y="1575"/>
                  </a:lnTo>
                  <a:lnTo>
                    <a:pt x="854" y="1569"/>
                  </a:lnTo>
                  <a:lnTo>
                    <a:pt x="852" y="1557"/>
                  </a:lnTo>
                  <a:lnTo>
                    <a:pt x="849" y="1546"/>
                  </a:lnTo>
                  <a:lnTo>
                    <a:pt x="845" y="1536"/>
                  </a:lnTo>
                  <a:lnTo>
                    <a:pt x="840" y="1526"/>
                  </a:lnTo>
                  <a:lnTo>
                    <a:pt x="833" y="1516"/>
                  </a:lnTo>
                  <a:lnTo>
                    <a:pt x="826" y="1508"/>
                  </a:lnTo>
                  <a:lnTo>
                    <a:pt x="818" y="1499"/>
                  </a:lnTo>
                  <a:lnTo>
                    <a:pt x="812" y="1490"/>
                  </a:lnTo>
                  <a:lnTo>
                    <a:pt x="806" y="1480"/>
                  </a:lnTo>
                  <a:lnTo>
                    <a:pt x="800" y="1471"/>
                  </a:lnTo>
                  <a:lnTo>
                    <a:pt x="796" y="1461"/>
                  </a:lnTo>
                  <a:lnTo>
                    <a:pt x="794" y="1451"/>
                  </a:lnTo>
                  <a:lnTo>
                    <a:pt x="793" y="1444"/>
                  </a:lnTo>
                  <a:lnTo>
                    <a:pt x="793" y="1438"/>
                  </a:lnTo>
                  <a:lnTo>
                    <a:pt x="794" y="1432"/>
                  </a:lnTo>
                  <a:lnTo>
                    <a:pt x="795" y="1425"/>
                  </a:lnTo>
                  <a:lnTo>
                    <a:pt x="796" y="1408"/>
                  </a:lnTo>
                  <a:lnTo>
                    <a:pt x="799" y="1389"/>
                  </a:lnTo>
                  <a:lnTo>
                    <a:pt x="804" y="1371"/>
                  </a:lnTo>
                  <a:lnTo>
                    <a:pt x="809" y="1352"/>
                  </a:lnTo>
                  <a:lnTo>
                    <a:pt x="823" y="1312"/>
                  </a:lnTo>
                  <a:lnTo>
                    <a:pt x="837" y="1272"/>
                  </a:lnTo>
                  <a:lnTo>
                    <a:pt x="857" y="1278"/>
                  </a:lnTo>
                  <a:lnTo>
                    <a:pt x="877" y="1284"/>
                  </a:lnTo>
                  <a:lnTo>
                    <a:pt x="899" y="1288"/>
                  </a:lnTo>
                  <a:lnTo>
                    <a:pt x="922" y="1291"/>
                  </a:lnTo>
                  <a:lnTo>
                    <a:pt x="944" y="1293"/>
                  </a:lnTo>
                  <a:lnTo>
                    <a:pt x="968" y="1295"/>
                  </a:lnTo>
                  <a:lnTo>
                    <a:pt x="993" y="1295"/>
                  </a:lnTo>
                  <a:lnTo>
                    <a:pt x="1019" y="1296"/>
                  </a:lnTo>
                  <a:lnTo>
                    <a:pt x="1025" y="1296"/>
                  </a:lnTo>
                  <a:lnTo>
                    <a:pt x="1062" y="1295"/>
                  </a:lnTo>
                  <a:lnTo>
                    <a:pt x="1098" y="1294"/>
                  </a:lnTo>
                  <a:lnTo>
                    <a:pt x="1135" y="1292"/>
                  </a:lnTo>
                  <a:lnTo>
                    <a:pt x="1173" y="1290"/>
                  </a:lnTo>
                  <a:lnTo>
                    <a:pt x="1243" y="1282"/>
                  </a:lnTo>
                  <a:lnTo>
                    <a:pt x="1307" y="1275"/>
                  </a:lnTo>
                  <a:lnTo>
                    <a:pt x="1362" y="1268"/>
                  </a:lnTo>
                  <a:lnTo>
                    <a:pt x="1405" y="1261"/>
                  </a:lnTo>
                  <a:lnTo>
                    <a:pt x="1433" y="1257"/>
                  </a:lnTo>
                  <a:lnTo>
                    <a:pt x="1443" y="1255"/>
                  </a:lnTo>
                  <a:lnTo>
                    <a:pt x="1448" y="1254"/>
                  </a:lnTo>
                  <a:lnTo>
                    <a:pt x="1454" y="1252"/>
                  </a:lnTo>
                  <a:lnTo>
                    <a:pt x="1459" y="1247"/>
                  </a:lnTo>
                  <a:lnTo>
                    <a:pt x="1464" y="1242"/>
                  </a:lnTo>
                  <a:lnTo>
                    <a:pt x="1471" y="1235"/>
                  </a:lnTo>
                  <a:lnTo>
                    <a:pt x="1477" y="1225"/>
                  </a:lnTo>
                  <a:lnTo>
                    <a:pt x="1482" y="1212"/>
                  </a:lnTo>
                  <a:lnTo>
                    <a:pt x="1488" y="1198"/>
                  </a:lnTo>
                  <a:lnTo>
                    <a:pt x="1492" y="1181"/>
                  </a:lnTo>
                  <a:lnTo>
                    <a:pt x="1496" y="1161"/>
                  </a:lnTo>
                  <a:lnTo>
                    <a:pt x="1499" y="1139"/>
                  </a:lnTo>
                  <a:lnTo>
                    <a:pt x="1501" y="1113"/>
                  </a:lnTo>
                  <a:lnTo>
                    <a:pt x="1502" y="1085"/>
                  </a:lnTo>
                  <a:lnTo>
                    <a:pt x="1501" y="1053"/>
                  </a:lnTo>
                  <a:lnTo>
                    <a:pt x="1499" y="1016"/>
                  </a:lnTo>
                  <a:lnTo>
                    <a:pt x="1496" y="978"/>
                  </a:lnTo>
                  <a:lnTo>
                    <a:pt x="1527" y="978"/>
                  </a:lnTo>
                  <a:lnTo>
                    <a:pt x="1554" y="976"/>
                  </a:lnTo>
                  <a:lnTo>
                    <a:pt x="1565" y="975"/>
                  </a:lnTo>
                  <a:lnTo>
                    <a:pt x="1576" y="972"/>
                  </a:lnTo>
                  <a:lnTo>
                    <a:pt x="1585" y="969"/>
                  </a:lnTo>
                  <a:lnTo>
                    <a:pt x="1594" y="963"/>
                  </a:lnTo>
                  <a:lnTo>
                    <a:pt x="1601" y="956"/>
                  </a:lnTo>
                  <a:lnTo>
                    <a:pt x="1608" y="947"/>
                  </a:lnTo>
                  <a:lnTo>
                    <a:pt x="1613" y="937"/>
                  </a:lnTo>
                  <a:lnTo>
                    <a:pt x="1617" y="923"/>
                  </a:lnTo>
                  <a:lnTo>
                    <a:pt x="1622" y="907"/>
                  </a:lnTo>
                  <a:lnTo>
                    <a:pt x="1624" y="889"/>
                  </a:lnTo>
                  <a:lnTo>
                    <a:pt x="1625" y="868"/>
                  </a:lnTo>
                  <a:lnTo>
                    <a:pt x="1626" y="842"/>
                  </a:lnTo>
                  <a:lnTo>
                    <a:pt x="1634" y="842"/>
                  </a:lnTo>
                  <a:lnTo>
                    <a:pt x="1643" y="842"/>
                  </a:lnTo>
                  <a:lnTo>
                    <a:pt x="1650" y="841"/>
                  </a:lnTo>
                  <a:lnTo>
                    <a:pt x="1658" y="839"/>
                  </a:lnTo>
                  <a:lnTo>
                    <a:pt x="1664" y="837"/>
                  </a:lnTo>
                  <a:lnTo>
                    <a:pt x="1671" y="832"/>
                  </a:lnTo>
                  <a:lnTo>
                    <a:pt x="1676" y="828"/>
                  </a:lnTo>
                  <a:lnTo>
                    <a:pt x="1681" y="823"/>
                  </a:lnTo>
                  <a:lnTo>
                    <a:pt x="1685" y="815"/>
                  </a:lnTo>
                  <a:lnTo>
                    <a:pt x="1689" y="807"/>
                  </a:lnTo>
                  <a:lnTo>
                    <a:pt x="1692" y="797"/>
                  </a:lnTo>
                  <a:lnTo>
                    <a:pt x="1694" y="786"/>
                  </a:lnTo>
                  <a:lnTo>
                    <a:pt x="1696" y="772"/>
                  </a:lnTo>
                  <a:lnTo>
                    <a:pt x="1697" y="756"/>
                  </a:lnTo>
                  <a:lnTo>
                    <a:pt x="1697" y="739"/>
                  </a:lnTo>
                  <a:lnTo>
                    <a:pt x="1696" y="719"/>
                  </a:lnTo>
                  <a:lnTo>
                    <a:pt x="1710" y="718"/>
                  </a:lnTo>
                  <a:lnTo>
                    <a:pt x="1722" y="715"/>
                  </a:lnTo>
                  <a:lnTo>
                    <a:pt x="1731" y="710"/>
                  </a:lnTo>
                  <a:lnTo>
                    <a:pt x="1739" y="705"/>
                  </a:lnTo>
                  <a:lnTo>
                    <a:pt x="1746" y="698"/>
                  </a:lnTo>
                  <a:lnTo>
                    <a:pt x="1751" y="691"/>
                  </a:lnTo>
                  <a:lnTo>
                    <a:pt x="1757" y="683"/>
                  </a:lnTo>
                  <a:lnTo>
                    <a:pt x="1760" y="675"/>
                  </a:lnTo>
                  <a:lnTo>
                    <a:pt x="1766" y="660"/>
                  </a:lnTo>
                  <a:lnTo>
                    <a:pt x="1772" y="646"/>
                  </a:lnTo>
                  <a:lnTo>
                    <a:pt x="1775" y="642"/>
                  </a:lnTo>
                  <a:lnTo>
                    <a:pt x="1777" y="638"/>
                  </a:lnTo>
                  <a:lnTo>
                    <a:pt x="1780" y="637"/>
                  </a:lnTo>
                  <a:lnTo>
                    <a:pt x="1784" y="637"/>
                  </a:lnTo>
                  <a:lnTo>
                    <a:pt x="1794" y="638"/>
                  </a:lnTo>
                  <a:lnTo>
                    <a:pt x="1804" y="638"/>
                  </a:lnTo>
                  <a:lnTo>
                    <a:pt x="1813" y="638"/>
                  </a:lnTo>
                  <a:lnTo>
                    <a:pt x="1822" y="638"/>
                  </a:lnTo>
                  <a:lnTo>
                    <a:pt x="1830" y="637"/>
                  </a:lnTo>
                  <a:lnTo>
                    <a:pt x="1838" y="635"/>
                  </a:lnTo>
                  <a:lnTo>
                    <a:pt x="1846" y="632"/>
                  </a:lnTo>
                  <a:lnTo>
                    <a:pt x="1854" y="629"/>
                  </a:lnTo>
                  <a:lnTo>
                    <a:pt x="1867" y="622"/>
                  </a:lnTo>
                  <a:lnTo>
                    <a:pt x="1880" y="613"/>
                  </a:lnTo>
                  <a:lnTo>
                    <a:pt x="1893" y="603"/>
                  </a:lnTo>
                  <a:lnTo>
                    <a:pt x="1904" y="590"/>
                  </a:lnTo>
                  <a:lnTo>
                    <a:pt x="1914" y="576"/>
                  </a:lnTo>
                  <a:lnTo>
                    <a:pt x="1925" y="561"/>
                  </a:lnTo>
                  <a:lnTo>
                    <a:pt x="1934" y="546"/>
                  </a:lnTo>
                  <a:lnTo>
                    <a:pt x="1944" y="529"/>
                  </a:lnTo>
                  <a:lnTo>
                    <a:pt x="1961" y="495"/>
                  </a:lnTo>
                  <a:lnTo>
                    <a:pt x="1979" y="460"/>
                  </a:lnTo>
                  <a:lnTo>
                    <a:pt x="1983" y="446"/>
                  </a:lnTo>
                  <a:lnTo>
                    <a:pt x="1989" y="433"/>
                  </a:lnTo>
                  <a:lnTo>
                    <a:pt x="1995" y="421"/>
                  </a:lnTo>
                  <a:lnTo>
                    <a:pt x="2001" y="408"/>
                  </a:lnTo>
                  <a:lnTo>
                    <a:pt x="2008" y="396"/>
                  </a:lnTo>
                  <a:lnTo>
                    <a:pt x="2015" y="385"/>
                  </a:lnTo>
                  <a:lnTo>
                    <a:pt x="2024" y="375"/>
                  </a:lnTo>
                  <a:lnTo>
                    <a:pt x="2032" y="365"/>
                  </a:lnTo>
                  <a:lnTo>
                    <a:pt x="2040" y="361"/>
                  </a:lnTo>
                  <a:lnTo>
                    <a:pt x="2048" y="358"/>
                  </a:lnTo>
                  <a:lnTo>
                    <a:pt x="2057" y="355"/>
                  </a:lnTo>
                  <a:lnTo>
                    <a:pt x="2065" y="353"/>
                  </a:lnTo>
                  <a:lnTo>
                    <a:pt x="2083" y="348"/>
                  </a:lnTo>
                  <a:lnTo>
                    <a:pt x="2101" y="346"/>
                  </a:lnTo>
                  <a:lnTo>
                    <a:pt x="2139" y="342"/>
                  </a:lnTo>
                  <a:lnTo>
                    <a:pt x="2174" y="337"/>
                  </a:lnTo>
                  <a:lnTo>
                    <a:pt x="2181" y="335"/>
                  </a:lnTo>
                  <a:lnTo>
                    <a:pt x="2190" y="332"/>
                  </a:lnTo>
                  <a:lnTo>
                    <a:pt x="2197" y="329"/>
                  </a:lnTo>
                  <a:lnTo>
                    <a:pt x="2204" y="326"/>
                  </a:lnTo>
                  <a:lnTo>
                    <a:pt x="2211" y="322"/>
                  </a:lnTo>
                  <a:lnTo>
                    <a:pt x="2216" y="318"/>
                  </a:lnTo>
                  <a:lnTo>
                    <a:pt x="2223" y="312"/>
                  </a:lnTo>
                  <a:lnTo>
                    <a:pt x="2228" y="307"/>
                  </a:lnTo>
                  <a:lnTo>
                    <a:pt x="2232" y="299"/>
                  </a:lnTo>
                  <a:lnTo>
                    <a:pt x="2236" y="292"/>
                  </a:lnTo>
                  <a:lnTo>
                    <a:pt x="2239" y="283"/>
                  </a:lnTo>
                  <a:lnTo>
                    <a:pt x="2242" y="274"/>
                  </a:lnTo>
                  <a:lnTo>
                    <a:pt x="2244" y="263"/>
                  </a:lnTo>
                  <a:lnTo>
                    <a:pt x="2245" y="252"/>
                  </a:lnTo>
                  <a:lnTo>
                    <a:pt x="2245" y="239"/>
                  </a:lnTo>
                  <a:lnTo>
                    <a:pt x="2244" y="224"/>
                  </a:lnTo>
                  <a:lnTo>
                    <a:pt x="2244" y="193"/>
                  </a:lnTo>
                  <a:lnTo>
                    <a:pt x="2245" y="164"/>
                  </a:lnTo>
                  <a:lnTo>
                    <a:pt x="2247" y="150"/>
                  </a:lnTo>
                  <a:lnTo>
                    <a:pt x="2249" y="138"/>
                  </a:lnTo>
                  <a:lnTo>
                    <a:pt x="2251" y="126"/>
                  </a:lnTo>
                  <a:lnTo>
                    <a:pt x="2255" y="113"/>
                  </a:lnTo>
                  <a:lnTo>
                    <a:pt x="2259" y="103"/>
                  </a:lnTo>
                  <a:lnTo>
                    <a:pt x="2263" y="92"/>
                  </a:lnTo>
                  <a:lnTo>
                    <a:pt x="2267" y="81"/>
                  </a:lnTo>
                  <a:lnTo>
                    <a:pt x="2273" y="72"/>
                  </a:lnTo>
                  <a:lnTo>
                    <a:pt x="2278" y="63"/>
                  </a:lnTo>
                  <a:lnTo>
                    <a:pt x="2284" y="55"/>
                  </a:lnTo>
                  <a:lnTo>
                    <a:pt x="2292" y="47"/>
                  </a:lnTo>
                  <a:lnTo>
                    <a:pt x="2299" y="40"/>
                  </a:lnTo>
                  <a:lnTo>
                    <a:pt x="2308" y="33"/>
                  </a:lnTo>
                  <a:lnTo>
                    <a:pt x="2316" y="27"/>
                  </a:lnTo>
                  <a:lnTo>
                    <a:pt x="2326" y="22"/>
                  </a:lnTo>
                  <a:lnTo>
                    <a:pt x="2336" y="18"/>
                  </a:lnTo>
                  <a:lnTo>
                    <a:pt x="2346" y="13"/>
                  </a:lnTo>
                  <a:lnTo>
                    <a:pt x="2358" y="9"/>
                  </a:lnTo>
                  <a:lnTo>
                    <a:pt x="2370" y="6"/>
                  </a:lnTo>
                  <a:lnTo>
                    <a:pt x="2382" y="4"/>
                  </a:lnTo>
                  <a:lnTo>
                    <a:pt x="2396" y="2"/>
                  </a:lnTo>
                  <a:lnTo>
                    <a:pt x="2410" y="0"/>
                  </a:lnTo>
                  <a:lnTo>
                    <a:pt x="2425" y="0"/>
                  </a:lnTo>
                  <a:lnTo>
                    <a:pt x="2440" y="0"/>
                  </a:lnTo>
                  <a:lnTo>
                    <a:pt x="2456" y="0"/>
                  </a:lnTo>
                  <a:lnTo>
                    <a:pt x="2473" y="2"/>
                  </a:lnTo>
                  <a:lnTo>
                    <a:pt x="2491" y="4"/>
                  </a:lnTo>
                  <a:lnTo>
                    <a:pt x="2509" y="6"/>
                  </a:lnTo>
                  <a:lnTo>
                    <a:pt x="2518" y="9"/>
                  </a:lnTo>
                  <a:lnTo>
                    <a:pt x="2528" y="13"/>
                  </a:lnTo>
                  <a:lnTo>
                    <a:pt x="2540" y="20"/>
                  </a:lnTo>
                  <a:lnTo>
                    <a:pt x="2550" y="26"/>
                  </a:lnTo>
                  <a:lnTo>
                    <a:pt x="2575" y="41"/>
                  </a:lnTo>
                  <a:lnTo>
                    <a:pt x="2600" y="57"/>
                  </a:lnTo>
                  <a:lnTo>
                    <a:pt x="2613" y="64"/>
                  </a:lnTo>
                  <a:lnTo>
                    <a:pt x="2626" y="71"/>
                  </a:lnTo>
                  <a:lnTo>
                    <a:pt x="2638" y="76"/>
                  </a:lnTo>
                  <a:lnTo>
                    <a:pt x="2650" y="80"/>
                  </a:lnTo>
                  <a:lnTo>
                    <a:pt x="2661" y="82"/>
                  </a:lnTo>
                  <a:lnTo>
                    <a:pt x="2673" y="82"/>
                  </a:lnTo>
                  <a:lnTo>
                    <a:pt x="2677" y="82"/>
                  </a:lnTo>
                  <a:lnTo>
                    <a:pt x="2682" y="81"/>
                  </a:lnTo>
                  <a:lnTo>
                    <a:pt x="2688" y="79"/>
                  </a:lnTo>
                  <a:lnTo>
                    <a:pt x="2692" y="77"/>
                  </a:lnTo>
                  <a:close/>
                </a:path>
              </a:pathLst>
            </a:custGeom>
            <a:noFill/>
            <a:ln w="4">
              <a:solidFill>
                <a:srgbClr xmlns:mc="http://schemas.openxmlformats.org/markup-compatibility/2006" xmlns:a14="http://schemas.microsoft.com/office/drawing/2010/main" val="1F1A17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3087693" y="2327283"/>
              <a:ext cx="646114" cy="336551"/>
            </a:xfrm>
            <a:custGeom>
              <a:avLst/>
              <a:gdLst/>
              <a:ahLst/>
              <a:cxnLst>
                <a:cxn ang="0">
                  <a:pos x="18" y="395"/>
                </a:cxn>
                <a:cxn ang="0">
                  <a:pos x="86" y="367"/>
                </a:cxn>
                <a:cxn ang="0">
                  <a:pos x="132" y="370"/>
                </a:cxn>
                <a:cxn ang="0">
                  <a:pos x="172" y="380"/>
                </a:cxn>
                <a:cxn ang="0">
                  <a:pos x="179" y="334"/>
                </a:cxn>
                <a:cxn ang="0">
                  <a:pos x="203" y="323"/>
                </a:cxn>
                <a:cxn ang="0">
                  <a:pos x="232" y="316"/>
                </a:cxn>
                <a:cxn ang="0">
                  <a:pos x="259" y="269"/>
                </a:cxn>
                <a:cxn ang="0">
                  <a:pos x="285" y="291"/>
                </a:cxn>
                <a:cxn ang="0">
                  <a:pos x="276" y="246"/>
                </a:cxn>
                <a:cxn ang="0">
                  <a:pos x="308" y="209"/>
                </a:cxn>
                <a:cxn ang="0">
                  <a:pos x="336" y="168"/>
                </a:cxn>
                <a:cxn ang="0">
                  <a:pos x="368" y="170"/>
                </a:cxn>
                <a:cxn ang="0">
                  <a:pos x="429" y="169"/>
                </a:cxn>
                <a:cxn ang="0">
                  <a:pos x="446" y="151"/>
                </a:cxn>
                <a:cxn ang="0">
                  <a:pos x="484" y="117"/>
                </a:cxn>
                <a:cxn ang="0">
                  <a:pos x="559" y="75"/>
                </a:cxn>
                <a:cxn ang="0">
                  <a:pos x="738" y="55"/>
                </a:cxn>
                <a:cxn ang="0">
                  <a:pos x="832" y="102"/>
                </a:cxn>
                <a:cxn ang="0">
                  <a:pos x="883" y="100"/>
                </a:cxn>
                <a:cxn ang="0">
                  <a:pos x="955" y="76"/>
                </a:cxn>
                <a:cxn ang="0">
                  <a:pos x="1016" y="83"/>
                </a:cxn>
                <a:cxn ang="0">
                  <a:pos x="1045" y="69"/>
                </a:cxn>
                <a:cxn ang="0">
                  <a:pos x="1087" y="12"/>
                </a:cxn>
                <a:cxn ang="0">
                  <a:pos x="1120" y="0"/>
                </a:cxn>
                <a:cxn ang="0">
                  <a:pos x="1182" y="18"/>
                </a:cxn>
                <a:cxn ang="0">
                  <a:pos x="1215" y="53"/>
                </a:cxn>
                <a:cxn ang="0">
                  <a:pos x="1218" y="103"/>
                </a:cxn>
                <a:cxn ang="0">
                  <a:pos x="1201" y="156"/>
                </a:cxn>
                <a:cxn ang="0">
                  <a:pos x="1153" y="205"/>
                </a:cxn>
                <a:cxn ang="0">
                  <a:pos x="1025" y="263"/>
                </a:cxn>
                <a:cxn ang="0">
                  <a:pos x="665" y="295"/>
                </a:cxn>
                <a:cxn ang="0">
                  <a:pos x="568" y="334"/>
                </a:cxn>
                <a:cxn ang="0">
                  <a:pos x="555" y="367"/>
                </a:cxn>
                <a:cxn ang="0">
                  <a:pos x="512" y="384"/>
                </a:cxn>
                <a:cxn ang="0">
                  <a:pos x="452" y="390"/>
                </a:cxn>
                <a:cxn ang="0">
                  <a:pos x="438" y="413"/>
                </a:cxn>
                <a:cxn ang="0">
                  <a:pos x="415" y="412"/>
                </a:cxn>
                <a:cxn ang="0">
                  <a:pos x="384" y="406"/>
                </a:cxn>
                <a:cxn ang="0">
                  <a:pos x="335" y="479"/>
                </a:cxn>
                <a:cxn ang="0">
                  <a:pos x="308" y="480"/>
                </a:cxn>
                <a:cxn ang="0">
                  <a:pos x="280" y="473"/>
                </a:cxn>
                <a:cxn ang="0">
                  <a:pos x="288" y="516"/>
                </a:cxn>
                <a:cxn ang="0">
                  <a:pos x="269" y="540"/>
                </a:cxn>
                <a:cxn ang="0">
                  <a:pos x="233" y="512"/>
                </a:cxn>
                <a:cxn ang="0">
                  <a:pos x="233" y="539"/>
                </a:cxn>
                <a:cxn ang="0">
                  <a:pos x="218" y="566"/>
                </a:cxn>
                <a:cxn ang="0">
                  <a:pos x="187" y="610"/>
                </a:cxn>
                <a:cxn ang="0">
                  <a:pos x="171" y="634"/>
                </a:cxn>
                <a:cxn ang="0">
                  <a:pos x="95" y="621"/>
                </a:cxn>
                <a:cxn ang="0">
                  <a:pos x="68" y="581"/>
                </a:cxn>
                <a:cxn ang="0">
                  <a:pos x="51" y="542"/>
                </a:cxn>
                <a:cxn ang="0">
                  <a:pos x="10" y="529"/>
                </a:cxn>
                <a:cxn ang="0">
                  <a:pos x="1" y="506"/>
                </a:cxn>
                <a:cxn ang="0">
                  <a:pos x="13" y="489"/>
                </a:cxn>
                <a:cxn ang="0">
                  <a:pos x="37" y="455"/>
                </a:cxn>
                <a:cxn ang="0">
                  <a:pos x="0" y="422"/>
                </a:cxn>
              </a:cxnLst>
              <a:rect l="0" t="0" r="r" b="b"/>
              <a:pathLst>
                <a:path w="1219" h="635">
                  <a:moveTo>
                    <a:pt x="0" y="422"/>
                  </a:moveTo>
                  <a:lnTo>
                    <a:pt x="1" y="417"/>
                  </a:lnTo>
                  <a:lnTo>
                    <a:pt x="3" y="411"/>
                  </a:lnTo>
                  <a:lnTo>
                    <a:pt x="7" y="406"/>
                  </a:lnTo>
                  <a:lnTo>
                    <a:pt x="11" y="401"/>
                  </a:lnTo>
                  <a:lnTo>
                    <a:pt x="18" y="395"/>
                  </a:lnTo>
                  <a:lnTo>
                    <a:pt x="24" y="391"/>
                  </a:lnTo>
                  <a:lnTo>
                    <a:pt x="33" y="386"/>
                  </a:lnTo>
                  <a:lnTo>
                    <a:pt x="40" y="381"/>
                  </a:lnTo>
                  <a:lnTo>
                    <a:pt x="58" y="374"/>
                  </a:lnTo>
                  <a:lnTo>
                    <a:pt x="77" y="369"/>
                  </a:lnTo>
                  <a:lnTo>
                    <a:pt x="86" y="367"/>
                  </a:lnTo>
                  <a:lnTo>
                    <a:pt x="95" y="364"/>
                  </a:lnTo>
                  <a:lnTo>
                    <a:pt x="104" y="363"/>
                  </a:lnTo>
                  <a:lnTo>
                    <a:pt x="112" y="363"/>
                  </a:lnTo>
                  <a:lnTo>
                    <a:pt x="119" y="364"/>
                  </a:lnTo>
                  <a:lnTo>
                    <a:pt x="125" y="367"/>
                  </a:lnTo>
                  <a:lnTo>
                    <a:pt x="132" y="370"/>
                  </a:lnTo>
                  <a:lnTo>
                    <a:pt x="138" y="374"/>
                  </a:lnTo>
                  <a:lnTo>
                    <a:pt x="152" y="386"/>
                  </a:lnTo>
                  <a:lnTo>
                    <a:pt x="165" y="399"/>
                  </a:lnTo>
                  <a:lnTo>
                    <a:pt x="168" y="393"/>
                  </a:lnTo>
                  <a:lnTo>
                    <a:pt x="170" y="387"/>
                  </a:lnTo>
                  <a:lnTo>
                    <a:pt x="172" y="380"/>
                  </a:lnTo>
                  <a:lnTo>
                    <a:pt x="173" y="374"/>
                  </a:lnTo>
                  <a:lnTo>
                    <a:pt x="174" y="361"/>
                  </a:lnTo>
                  <a:lnTo>
                    <a:pt x="176" y="350"/>
                  </a:lnTo>
                  <a:lnTo>
                    <a:pt x="177" y="344"/>
                  </a:lnTo>
                  <a:lnTo>
                    <a:pt x="178" y="339"/>
                  </a:lnTo>
                  <a:lnTo>
                    <a:pt x="179" y="334"/>
                  </a:lnTo>
                  <a:lnTo>
                    <a:pt x="183" y="330"/>
                  </a:lnTo>
                  <a:lnTo>
                    <a:pt x="186" y="327"/>
                  </a:lnTo>
                  <a:lnTo>
                    <a:pt x="189" y="324"/>
                  </a:lnTo>
                  <a:lnTo>
                    <a:pt x="194" y="323"/>
                  </a:lnTo>
                  <a:lnTo>
                    <a:pt x="201" y="322"/>
                  </a:lnTo>
                  <a:lnTo>
                    <a:pt x="203" y="323"/>
                  </a:lnTo>
                  <a:lnTo>
                    <a:pt x="210" y="324"/>
                  </a:lnTo>
                  <a:lnTo>
                    <a:pt x="216" y="325"/>
                  </a:lnTo>
                  <a:lnTo>
                    <a:pt x="220" y="325"/>
                  </a:lnTo>
                  <a:lnTo>
                    <a:pt x="225" y="324"/>
                  </a:lnTo>
                  <a:lnTo>
                    <a:pt x="229" y="322"/>
                  </a:lnTo>
                  <a:lnTo>
                    <a:pt x="232" y="316"/>
                  </a:lnTo>
                  <a:lnTo>
                    <a:pt x="233" y="310"/>
                  </a:lnTo>
                  <a:lnTo>
                    <a:pt x="233" y="305"/>
                  </a:lnTo>
                  <a:lnTo>
                    <a:pt x="232" y="300"/>
                  </a:lnTo>
                  <a:lnTo>
                    <a:pt x="230" y="288"/>
                  </a:lnTo>
                  <a:lnTo>
                    <a:pt x="229" y="269"/>
                  </a:lnTo>
                  <a:lnTo>
                    <a:pt x="259" y="269"/>
                  </a:lnTo>
                  <a:lnTo>
                    <a:pt x="261" y="274"/>
                  </a:lnTo>
                  <a:lnTo>
                    <a:pt x="265" y="278"/>
                  </a:lnTo>
                  <a:lnTo>
                    <a:pt x="269" y="281"/>
                  </a:lnTo>
                  <a:lnTo>
                    <a:pt x="273" y="286"/>
                  </a:lnTo>
                  <a:lnTo>
                    <a:pt x="278" y="288"/>
                  </a:lnTo>
                  <a:lnTo>
                    <a:pt x="285" y="291"/>
                  </a:lnTo>
                  <a:lnTo>
                    <a:pt x="292" y="292"/>
                  </a:lnTo>
                  <a:lnTo>
                    <a:pt x="301" y="293"/>
                  </a:lnTo>
                  <a:lnTo>
                    <a:pt x="291" y="274"/>
                  </a:lnTo>
                  <a:lnTo>
                    <a:pt x="284" y="260"/>
                  </a:lnTo>
                  <a:lnTo>
                    <a:pt x="279" y="254"/>
                  </a:lnTo>
                  <a:lnTo>
                    <a:pt x="276" y="246"/>
                  </a:lnTo>
                  <a:lnTo>
                    <a:pt x="273" y="238"/>
                  </a:lnTo>
                  <a:lnTo>
                    <a:pt x="271" y="228"/>
                  </a:lnTo>
                  <a:lnTo>
                    <a:pt x="324" y="228"/>
                  </a:lnTo>
                  <a:lnTo>
                    <a:pt x="320" y="220"/>
                  </a:lnTo>
                  <a:lnTo>
                    <a:pt x="315" y="214"/>
                  </a:lnTo>
                  <a:lnTo>
                    <a:pt x="308" y="209"/>
                  </a:lnTo>
                  <a:lnTo>
                    <a:pt x="301" y="205"/>
                  </a:lnTo>
                  <a:lnTo>
                    <a:pt x="301" y="163"/>
                  </a:lnTo>
                  <a:lnTo>
                    <a:pt x="316" y="162"/>
                  </a:lnTo>
                  <a:lnTo>
                    <a:pt x="327" y="163"/>
                  </a:lnTo>
                  <a:lnTo>
                    <a:pt x="333" y="164"/>
                  </a:lnTo>
                  <a:lnTo>
                    <a:pt x="336" y="168"/>
                  </a:lnTo>
                  <a:lnTo>
                    <a:pt x="339" y="173"/>
                  </a:lnTo>
                  <a:lnTo>
                    <a:pt x="341" y="180"/>
                  </a:lnTo>
                  <a:lnTo>
                    <a:pt x="350" y="178"/>
                  </a:lnTo>
                  <a:lnTo>
                    <a:pt x="356" y="176"/>
                  </a:lnTo>
                  <a:lnTo>
                    <a:pt x="362" y="173"/>
                  </a:lnTo>
                  <a:lnTo>
                    <a:pt x="368" y="170"/>
                  </a:lnTo>
                  <a:lnTo>
                    <a:pt x="379" y="160"/>
                  </a:lnTo>
                  <a:lnTo>
                    <a:pt x="394" y="145"/>
                  </a:lnTo>
                  <a:lnTo>
                    <a:pt x="400" y="150"/>
                  </a:lnTo>
                  <a:lnTo>
                    <a:pt x="410" y="157"/>
                  </a:lnTo>
                  <a:lnTo>
                    <a:pt x="422" y="166"/>
                  </a:lnTo>
                  <a:lnTo>
                    <a:pt x="429" y="169"/>
                  </a:lnTo>
                  <a:lnTo>
                    <a:pt x="433" y="169"/>
                  </a:lnTo>
                  <a:lnTo>
                    <a:pt x="436" y="168"/>
                  </a:lnTo>
                  <a:lnTo>
                    <a:pt x="438" y="166"/>
                  </a:lnTo>
                  <a:lnTo>
                    <a:pt x="440" y="163"/>
                  </a:lnTo>
                  <a:lnTo>
                    <a:pt x="444" y="157"/>
                  </a:lnTo>
                  <a:lnTo>
                    <a:pt x="446" y="151"/>
                  </a:lnTo>
                  <a:lnTo>
                    <a:pt x="450" y="143"/>
                  </a:lnTo>
                  <a:lnTo>
                    <a:pt x="452" y="137"/>
                  </a:lnTo>
                  <a:lnTo>
                    <a:pt x="455" y="131"/>
                  </a:lnTo>
                  <a:lnTo>
                    <a:pt x="459" y="128"/>
                  </a:lnTo>
                  <a:lnTo>
                    <a:pt x="472" y="123"/>
                  </a:lnTo>
                  <a:lnTo>
                    <a:pt x="484" y="117"/>
                  </a:lnTo>
                  <a:lnTo>
                    <a:pt x="495" y="110"/>
                  </a:lnTo>
                  <a:lnTo>
                    <a:pt x="507" y="104"/>
                  </a:lnTo>
                  <a:lnTo>
                    <a:pt x="519" y="96"/>
                  </a:lnTo>
                  <a:lnTo>
                    <a:pt x="532" y="89"/>
                  </a:lnTo>
                  <a:lnTo>
                    <a:pt x="544" y="81"/>
                  </a:lnTo>
                  <a:lnTo>
                    <a:pt x="559" y="75"/>
                  </a:lnTo>
                  <a:lnTo>
                    <a:pt x="695" y="75"/>
                  </a:lnTo>
                  <a:lnTo>
                    <a:pt x="695" y="45"/>
                  </a:lnTo>
                  <a:lnTo>
                    <a:pt x="707" y="46"/>
                  </a:lnTo>
                  <a:lnTo>
                    <a:pt x="718" y="47"/>
                  </a:lnTo>
                  <a:lnTo>
                    <a:pt x="728" y="51"/>
                  </a:lnTo>
                  <a:lnTo>
                    <a:pt x="738" y="55"/>
                  </a:lnTo>
                  <a:lnTo>
                    <a:pt x="757" y="64"/>
                  </a:lnTo>
                  <a:lnTo>
                    <a:pt x="774" y="75"/>
                  </a:lnTo>
                  <a:lnTo>
                    <a:pt x="792" y="86"/>
                  </a:lnTo>
                  <a:lnTo>
                    <a:pt x="811" y="95"/>
                  </a:lnTo>
                  <a:lnTo>
                    <a:pt x="821" y="98"/>
                  </a:lnTo>
                  <a:lnTo>
                    <a:pt x="832" y="102"/>
                  </a:lnTo>
                  <a:lnTo>
                    <a:pt x="842" y="104"/>
                  </a:lnTo>
                  <a:lnTo>
                    <a:pt x="854" y="104"/>
                  </a:lnTo>
                  <a:lnTo>
                    <a:pt x="861" y="104"/>
                  </a:lnTo>
                  <a:lnTo>
                    <a:pt x="869" y="103"/>
                  </a:lnTo>
                  <a:lnTo>
                    <a:pt x="876" y="102"/>
                  </a:lnTo>
                  <a:lnTo>
                    <a:pt x="883" y="100"/>
                  </a:lnTo>
                  <a:lnTo>
                    <a:pt x="896" y="95"/>
                  </a:lnTo>
                  <a:lnTo>
                    <a:pt x="910" y="90"/>
                  </a:lnTo>
                  <a:lnTo>
                    <a:pt x="924" y="84"/>
                  </a:lnTo>
                  <a:lnTo>
                    <a:pt x="939" y="79"/>
                  </a:lnTo>
                  <a:lnTo>
                    <a:pt x="946" y="77"/>
                  </a:lnTo>
                  <a:lnTo>
                    <a:pt x="955" y="76"/>
                  </a:lnTo>
                  <a:lnTo>
                    <a:pt x="963" y="75"/>
                  </a:lnTo>
                  <a:lnTo>
                    <a:pt x="972" y="75"/>
                  </a:lnTo>
                  <a:lnTo>
                    <a:pt x="984" y="76"/>
                  </a:lnTo>
                  <a:lnTo>
                    <a:pt x="999" y="80"/>
                  </a:lnTo>
                  <a:lnTo>
                    <a:pt x="1007" y="81"/>
                  </a:lnTo>
                  <a:lnTo>
                    <a:pt x="1016" y="83"/>
                  </a:lnTo>
                  <a:lnTo>
                    <a:pt x="1023" y="83"/>
                  </a:lnTo>
                  <a:lnTo>
                    <a:pt x="1031" y="80"/>
                  </a:lnTo>
                  <a:lnTo>
                    <a:pt x="1035" y="79"/>
                  </a:lnTo>
                  <a:lnTo>
                    <a:pt x="1039" y="76"/>
                  </a:lnTo>
                  <a:lnTo>
                    <a:pt x="1042" y="73"/>
                  </a:lnTo>
                  <a:lnTo>
                    <a:pt x="1045" y="69"/>
                  </a:lnTo>
                  <a:lnTo>
                    <a:pt x="1053" y="58"/>
                  </a:lnTo>
                  <a:lnTo>
                    <a:pt x="1059" y="46"/>
                  </a:lnTo>
                  <a:lnTo>
                    <a:pt x="1067" y="35"/>
                  </a:lnTo>
                  <a:lnTo>
                    <a:pt x="1076" y="23"/>
                  </a:lnTo>
                  <a:lnTo>
                    <a:pt x="1082" y="18"/>
                  </a:lnTo>
                  <a:lnTo>
                    <a:pt x="1087" y="12"/>
                  </a:lnTo>
                  <a:lnTo>
                    <a:pt x="1094" y="8"/>
                  </a:lnTo>
                  <a:lnTo>
                    <a:pt x="1102" y="4"/>
                  </a:lnTo>
                  <a:lnTo>
                    <a:pt x="1103" y="2"/>
                  </a:lnTo>
                  <a:lnTo>
                    <a:pt x="1106" y="1"/>
                  </a:lnTo>
                  <a:lnTo>
                    <a:pt x="1112" y="0"/>
                  </a:lnTo>
                  <a:lnTo>
                    <a:pt x="1120" y="0"/>
                  </a:lnTo>
                  <a:lnTo>
                    <a:pt x="1128" y="0"/>
                  </a:lnTo>
                  <a:lnTo>
                    <a:pt x="1139" y="2"/>
                  </a:lnTo>
                  <a:lnTo>
                    <a:pt x="1150" y="4"/>
                  </a:lnTo>
                  <a:lnTo>
                    <a:pt x="1160" y="7"/>
                  </a:lnTo>
                  <a:lnTo>
                    <a:pt x="1171" y="11"/>
                  </a:lnTo>
                  <a:lnTo>
                    <a:pt x="1182" y="18"/>
                  </a:lnTo>
                  <a:lnTo>
                    <a:pt x="1192" y="24"/>
                  </a:lnTo>
                  <a:lnTo>
                    <a:pt x="1201" y="33"/>
                  </a:lnTo>
                  <a:lnTo>
                    <a:pt x="1205" y="37"/>
                  </a:lnTo>
                  <a:lnTo>
                    <a:pt x="1208" y="42"/>
                  </a:lnTo>
                  <a:lnTo>
                    <a:pt x="1211" y="47"/>
                  </a:lnTo>
                  <a:lnTo>
                    <a:pt x="1215" y="53"/>
                  </a:lnTo>
                  <a:lnTo>
                    <a:pt x="1217" y="59"/>
                  </a:lnTo>
                  <a:lnTo>
                    <a:pt x="1218" y="67"/>
                  </a:lnTo>
                  <a:lnTo>
                    <a:pt x="1219" y="73"/>
                  </a:lnTo>
                  <a:lnTo>
                    <a:pt x="1219" y="80"/>
                  </a:lnTo>
                  <a:lnTo>
                    <a:pt x="1219" y="92"/>
                  </a:lnTo>
                  <a:lnTo>
                    <a:pt x="1218" y="103"/>
                  </a:lnTo>
                  <a:lnTo>
                    <a:pt x="1217" y="113"/>
                  </a:lnTo>
                  <a:lnTo>
                    <a:pt x="1215" y="123"/>
                  </a:lnTo>
                  <a:lnTo>
                    <a:pt x="1211" y="131"/>
                  </a:lnTo>
                  <a:lnTo>
                    <a:pt x="1208" y="140"/>
                  </a:lnTo>
                  <a:lnTo>
                    <a:pt x="1205" y="148"/>
                  </a:lnTo>
                  <a:lnTo>
                    <a:pt x="1201" y="156"/>
                  </a:lnTo>
                  <a:lnTo>
                    <a:pt x="1195" y="163"/>
                  </a:lnTo>
                  <a:lnTo>
                    <a:pt x="1191" y="171"/>
                  </a:lnTo>
                  <a:lnTo>
                    <a:pt x="1185" y="177"/>
                  </a:lnTo>
                  <a:lnTo>
                    <a:pt x="1179" y="184"/>
                  </a:lnTo>
                  <a:lnTo>
                    <a:pt x="1167" y="195"/>
                  </a:lnTo>
                  <a:lnTo>
                    <a:pt x="1153" y="205"/>
                  </a:lnTo>
                  <a:lnTo>
                    <a:pt x="1138" y="214"/>
                  </a:lnTo>
                  <a:lnTo>
                    <a:pt x="1122" y="223"/>
                  </a:lnTo>
                  <a:lnTo>
                    <a:pt x="1106" y="230"/>
                  </a:lnTo>
                  <a:lnTo>
                    <a:pt x="1090" y="237"/>
                  </a:lnTo>
                  <a:lnTo>
                    <a:pt x="1057" y="251"/>
                  </a:lnTo>
                  <a:lnTo>
                    <a:pt x="1025" y="263"/>
                  </a:lnTo>
                  <a:lnTo>
                    <a:pt x="831" y="263"/>
                  </a:lnTo>
                  <a:lnTo>
                    <a:pt x="789" y="271"/>
                  </a:lnTo>
                  <a:lnTo>
                    <a:pt x="754" y="277"/>
                  </a:lnTo>
                  <a:lnTo>
                    <a:pt x="722" y="284"/>
                  </a:lnTo>
                  <a:lnTo>
                    <a:pt x="692" y="289"/>
                  </a:lnTo>
                  <a:lnTo>
                    <a:pt x="665" y="295"/>
                  </a:lnTo>
                  <a:lnTo>
                    <a:pt x="638" y="304"/>
                  </a:lnTo>
                  <a:lnTo>
                    <a:pt x="608" y="314"/>
                  </a:lnTo>
                  <a:lnTo>
                    <a:pt x="577" y="328"/>
                  </a:lnTo>
                  <a:lnTo>
                    <a:pt x="573" y="329"/>
                  </a:lnTo>
                  <a:lnTo>
                    <a:pt x="570" y="331"/>
                  </a:lnTo>
                  <a:lnTo>
                    <a:pt x="568" y="334"/>
                  </a:lnTo>
                  <a:lnTo>
                    <a:pt x="566" y="336"/>
                  </a:lnTo>
                  <a:lnTo>
                    <a:pt x="562" y="342"/>
                  </a:lnTo>
                  <a:lnTo>
                    <a:pt x="560" y="350"/>
                  </a:lnTo>
                  <a:lnTo>
                    <a:pt x="558" y="357"/>
                  </a:lnTo>
                  <a:lnTo>
                    <a:pt x="556" y="363"/>
                  </a:lnTo>
                  <a:lnTo>
                    <a:pt x="555" y="367"/>
                  </a:lnTo>
                  <a:lnTo>
                    <a:pt x="553" y="370"/>
                  </a:lnTo>
                  <a:lnTo>
                    <a:pt x="551" y="373"/>
                  </a:lnTo>
                  <a:lnTo>
                    <a:pt x="548" y="375"/>
                  </a:lnTo>
                  <a:lnTo>
                    <a:pt x="538" y="379"/>
                  </a:lnTo>
                  <a:lnTo>
                    <a:pt x="525" y="381"/>
                  </a:lnTo>
                  <a:lnTo>
                    <a:pt x="512" y="384"/>
                  </a:lnTo>
                  <a:lnTo>
                    <a:pt x="499" y="386"/>
                  </a:lnTo>
                  <a:lnTo>
                    <a:pt x="475" y="387"/>
                  </a:lnTo>
                  <a:lnTo>
                    <a:pt x="459" y="387"/>
                  </a:lnTo>
                  <a:lnTo>
                    <a:pt x="456" y="387"/>
                  </a:lnTo>
                  <a:lnTo>
                    <a:pt x="454" y="388"/>
                  </a:lnTo>
                  <a:lnTo>
                    <a:pt x="452" y="390"/>
                  </a:lnTo>
                  <a:lnTo>
                    <a:pt x="450" y="391"/>
                  </a:lnTo>
                  <a:lnTo>
                    <a:pt x="446" y="396"/>
                  </a:lnTo>
                  <a:lnTo>
                    <a:pt x="444" y="402"/>
                  </a:lnTo>
                  <a:lnTo>
                    <a:pt x="442" y="407"/>
                  </a:lnTo>
                  <a:lnTo>
                    <a:pt x="439" y="411"/>
                  </a:lnTo>
                  <a:lnTo>
                    <a:pt x="438" y="413"/>
                  </a:lnTo>
                  <a:lnTo>
                    <a:pt x="436" y="416"/>
                  </a:lnTo>
                  <a:lnTo>
                    <a:pt x="433" y="416"/>
                  </a:lnTo>
                  <a:lnTo>
                    <a:pt x="429" y="417"/>
                  </a:lnTo>
                  <a:lnTo>
                    <a:pt x="424" y="416"/>
                  </a:lnTo>
                  <a:lnTo>
                    <a:pt x="419" y="414"/>
                  </a:lnTo>
                  <a:lnTo>
                    <a:pt x="415" y="412"/>
                  </a:lnTo>
                  <a:lnTo>
                    <a:pt x="410" y="409"/>
                  </a:lnTo>
                  <a:lnTo>
                    <a:pt x="403" y="402"/>
                  </a:lnTo>
                  <a:lnTo>
                    <a:pt x="394" y="393"/>
                  </a:lnTo>
                  <a:lnTo>
                    <a:pt x="391" y="395"/>
                  </a:lnTo>
                  <a:lnTo>
                    <a:pt x="388" y="401"/>
                  </a:lnTo>
                  <a:lnTo>
                    <a:pt x="384" y="406"/>
                  </a:lnTo>
                  <a:lnTo>
                    <a:pt x="379" y="412"/>
                  </a:lnTo>
                  <a:lnTo>
                    <a:pt x="370" y="428"/>
                  </a:lnTo>
                  <a:lnTo>
                    <a:pt x="360" y="444"/>
                  </a:lnTo>
                  <a:lnTo>
                    <a:pt x="351" y="460"/>
                  </a:lnTo>
                  <a:lnTo>
                    <a:pt x="340" y="474"/>
                  </a:lnTo>
                  <a:lnTo>
                    <a:pt x="335" y="479"/>
                  </a:lnTo>
                  <a:lnTo>
                    <a:pt x="329" y="484"/>
                  </a:lnTo>
                  <a:lnTo>
                    <a:pt x="323" y="486"/>
                  </a:lnTo>
                  <a:lnTo>
                    <a:pt x="318" y="487"/>
                  </a:lnTo>
                  <a:lnTo>
                    <a:pt x="316" y="486"/>
                  </a:lnTo>
                  <a:lnTo>
                    <a:pt x="311" y="484"/>
                  </a:lnTo>
                  <a:lnTo>
                    <a:pt x="308" y="480"/>
                  </a:lnTo>
                  <a:lnTo>
                    <a:pt x="303" y="477"/>
                  </a:lnTo>
                  <a:lnTo>
                    <a:pt x="294" y="468"/>
                  </a:lnTo>
                  <a:lnTo>
                    <a:pt x="289" y="458"/>
                  </a:lnTo>
                  <a:lnTo>
                    <a:pt x="284" y="463"/>
                  </a:lnTo>
                  <a:lnTo>
                    <a:pt x="282" y="469"/>
                  </a:lnTo>
                  <a:lnTo>
                    <a:pt x="280" y="473"/>
                  </a:lnTo>
                  <a:lnTo>
                    <a:pt x="282" y="477"/>
                  </a:lnTo>
                  <a:lnTo>
                    <a:pt x="284" y="481"/>
                  </a:lnTo>
                  <a:lnTo>
                    <a:pt x="286" y="488"/>
                  </a:lnTo>
                  <a:lnTo>
                    <a:pt x="288" y="495"/>
                  </a:lnTo>
                  <a:lnTo>
                    <a:pt x="289" y="505"/>
                  </a:lnTo>
                  <a:lnTo>
                    <a:pt x="288" y="516"/>
                  </a:lnTo>
                  <a:lnTo>
                    <a:pt x="286" y="527"/>
                  </a:lnTo>
                  <a:lnTo>
                    <a:pt x="283" y="531"/>
                  </a:lnTo>
                  <a:lnTo>
                    <a:pt x="278" y="536"/>
                  </a:lnTo>
                  <a:lnTo>
                    <a:pt x="276" y="538"/>
                  </a:lnTo>
                  <a:lnTo>
                    <a:pt x="273" y="539"/>
                  </a:lnTo>
                  <a:lnTo>
                    <a:pt x="269" y="540"/>
                  </a:lnTo>
                  <a:lnTo>
                    <a:pt x="265" y="540"/>
                  </a:lnTo>
                  <a:lnTo>
                    <a:pt x="258" y="539"/>
                  </a:lnTo>
                  <a:lnTo>
                    <a:pt x="253" y="536"/>
                  </a:lnTo>
                  <a:lnTo>
                    <a:pt x="248" y="531"/>
                  </a:lnTo>
                  <a:lnTo>
                    <a:pt x="242" y="526"/>
                  </a:lnTo>
                  <a:lnTo>
                    <a:pt x="233" y="512"/>
                  </a:lnTo>
                  <a:lnTo>
                    <a:pt x="224" y="499"/>
                  </a:lnTo>
                  <a:lnTo>
                    <a:pt x="223" y="506"/>
                  </a:lnTo>
                  <a:lnTo>
                    <a:pt x="224" y="513"/>
                  </a:lnTo>
                  <a:lnTo>
                    <a:pt x="226" y="521"/>
                  </a:lnTo>
                  <a:lnTo>
                    <a:pt x="229" y="529"/>
                  </a:lnTo>
                  <a:lnTo>
                    <a:pt x="233" y="539"/>
                  </a:lnTo>
                  <a:lnTo>
                    <a:pt x="236" y="549"/>
                  </a:lnTo>
                  <a:lnTo>
                    <a:pt x="237" y="559"/>
                  </a:lnTo>
                  <a:lnTo>
                    <a:pt x="236" y="570"/>
                  </a:lnTo>
                  <a:lnTo>
                    <a:pt x="229" y="569"/>
                  </a:lnTo>
                  <a:lnTo>
                    <a:pt x="223" y="568"/>
                  </a:lnTo>
                  <a:lnTo>
                    <a:pt x="218" y="566"/>
                  </a:lnTo>
                  <a:lnTo>
                    <a:pt x="211" y="562"/>
                  </a:lnTo>
                  <a:lnTo>
                    <a:pt x="199" y="557"/>
                  </a:lnTo>
                  <a:lnTo>
                    <a:pt x="183" y="552"/>
                  </a:lnTo>
                  <a:lnTo>
                    <a:pt x="185" y="577"/>
                  </a:lnTo>
                  <a:lnTo>
                    <a:pt x="187" y="604"/>
                  </a:lnTo>
                  <a:lnTo>
                    <a:pt x="187" y="610"/>
                  </a:lnTo>
                  <a:lnTo>
                    <a:pt x="186" y="616"/>
                  </a:lnTo>
                  <a:lnTo>
                    <a:pt x="185" y="621"/>
                  </a:lnTo>
                  <a:lnTo>
                    <a:pt x="183" y="625"/>
                  </a:lnTo>
                  <a:lnTo>
                    <a:pt x="179" y="629"/>
                  </a:lnTo>
                  <a:lnTo>
                    <a:pt x="176" y="631"/>
                  </a:lnTo>
                  <a:lnTo>
                    <a:pt x="171" y="634"/>
                  </a:lnTo>
                  <a:lnTo>
                    <a:pt x="165" y="635"/>
                  </a:lnTo>
                  <a:lnTo>
                    <a:pt x="153" y="634"/>
                  </a:lnTo>
                  <a:lnTo>
                    <a:pt x="139" y="633"/>
                  </a:lnTo>
                  <a:lnTo>
                    <a:pt x="124" y="629"/>
                  </a:lnTo>
                  <a:lnTo>
                    <a:pt x="109" y="625"/>
                  </a:lnTo>
                  <a:lnTo>
                    <a:pt x="95" y="621"/>
                  </a:lnTo>
                  <a:lnTo>
                    <a:pt x="84" y="614"/>
                  </a:lnTo>
                  <a:lnTo>
                    <a:pt x="79" y="611"/>
                  </a:lnTo>
                  <a:lnTo>
                    <a:pt x="75" y="607"/>
                  </a:lnTo>
                  <a:lnTo>
                    <a:pt x="72" y="603"/>
                  </a:lnTo>
                  <a:lnTo>
                    <a:pt x="71" y="599"/>
                  </a:lnTo>
                  <a:lnTo>
                    <a:pt x="68" y="581"/>
                  </a:lnTo>
                  <a:lnTo>
                    <a:pt x="66" y="566"/>
                  </a:lnTo>
                  <a:lnTo>
                    <a:pt x="63" y="558"/>
                  </a:lnTo>
                  <a:lnTo>
                    <a:pt x="60" y="551"/>
                  </a:lnTo>
                  <a:lnTo>
                    <a:pt x="57" y="547"/>
                  </a:lnTo>
                  <a:lnTo>
                    <a:pt x="55" y="545"/>
                  </a:lnTo>
                  <a:lnTo>
                    <a:pt x="51" y="542"/>
                  </a:lnTo>
                  <a:lnTo>
                    <a:pt x="47" y="540"/>
                  </a:lnTo>
                  <a:lnTo>
                    <a:pt x="40" y="537"/>
                  </a:lnTo>
                  <a:lnTo>
                    <a:pt x="33" y="535"/>
                  </a:lnTo>
                  <a:lnTo>
                    <a:pt x="24" y="534"/>
                  </a:lnTo>
                  <a:lnTo>
                    <a:pt x="17" y="531"/>
                  </a:lnTo>
                  <a:lnTo>
                    <a:pt x="10" y="529"/>
                  </a:lnTo>
                  <a:lnTo>
                    <a:pt x="5" y="526"/>
                  </a:lnTo>
                  <a:lnTo>
                    <a:pt x="3" y="523"/>
                  </a:lnTo>
                  <a:lnTo>
                    <a:pt x="2" y="520"/>
                  </a:lnTo>
                  <a:lnTo>
                    <a:pt x="1" y="516"/>
                  </a:lnTo>
                  <a:lnTo>
                    <a:pt x="0" y="510"/>
                  </a:lnTo>
                  <a:lnTo>
                    <a:pt x="1" y="506"/>
                  </a:lnTo>
                  <a:lnTo>
                    <a:pt x="2" y="501"/>
                  </a:lnTo>
                  <a:lnTo>
                    <a:pt x="3" y="497"/>
                  </a:lnTo>
                  <a:lnTo>
                    <a:pt x="5" y="494"/>
                  </a:lnTo>
                  <a:lnTo>
                    <a:pt x="7" y="492"/>
                  </a:lnTo>
                  <a:lnTo>
                    <a:pt x="10" y="490"/>
                  </a:lnTo>
                  <a:lnTo>
                    <a:pt x="13" y="489"/>
                  </a:lnTo>
                  <a:lnTo>
                    <a:pt x="17" y="488"/>
                  </a:lnTo>
                  <a:lnTo>
                    <a:pt x="29" y="487"/>
                  </a:lnTo>
                  <a:lnTo>
                    <a:pt x="41" y="487"/>
                  </a:lnTo>
                  <a:lnTo>
                    <a:pt x="83" y="487"/>
                  </a:lnTo>
                  <a:lnTo>
                    <a:pt x="65" y="474"/>
                  </a:lnTo>
                  <a:lnTo>
                    <a:pt x="37" y="455"/>
                  </a:lnTo>
                  <a:lnTo>
                    <a:pt x="23" y="445"/>
                  </a:lnTo>
                  <a:lnTo>
                    <a:pt x="11" y="436"/>
                  </a:lnTo>
                  <a:lnTo>
                    <a:pt x="7" y="431"/>
                  </a:lnTo>
                  <a:lnTo>
                    <a:pt x="3" y="428"/>
                  </a:lnTo>
                  <a:lnTo>
                    <a:pt x="1" y="425"/>
                  </a:lnTo>
                  <a:lnTo>
                    <a:pt x="0" y="422"/>
                  </a:lnTo>
                  <a:close/>
                </a:path>
              </a:pathLst>
            </a:custGeom>
            <a:noFill/>
            <a:ln w="4">
              <a:solidFill>
                <a:srgbClr xmlns:mc="http://schemas.openxmlformats.org/markup-compatibility/2006" xmlns:a14="http://schemas.microsoft.com/office/drawing/2010/main" val="1F1A17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2870205" y="2597159"/>
              <a:ext cx="268288" cy="387351"/>
            </a:xfrm>
            <a:custGeom>
              <a:avLst/>
              <a:gdLst/>
              <a:ahLst/>
              <a:cxnLst>
                <a:cxn ang="0">
                  <a:pos x="338" y="8"/>
                </a:cxn>
                <a:cxn ang="0">
                  <a:pos x="361" y="21"/>
                </a:cxn>
                <a:cxn ang="0">
                  <a:pos x="386" y="32"/>
                </a:cxn>
                <a:cxn ang="0">
                  <a:pos x="423" y="41"/>
                </a:cxn>
                <a:cxn ang="0">
                  <a:pos x="440" y="60"/>
                </a:cxn>
                <a:cxn ang="0">
                  <a:pos x="455" y="87"/>
                </a:cxn>
                <a:cxn ang="0">
                  <a:pos x="506" y="148"/>
                </a:cxn>
                <a:cxn ang="0">
                  <a:pos x="461" y="166"/>
                </a:cxn>
                <a:cxn ang="0">
                  <a:pos x="446" y="180"/>
                </a:cxn>
                <a:cxn ang="0">
                  <a:pos x="424" y="221"/>
                </a:cxn>
                <a:cxn ang="0">
                  <a:pos x="359" y="279"/>
                </a:cxn>
                <a:cxn ang="0">
                  <a:pos x="320" y="327"/>
                </a:cxn>
                <a:cxn ang="0">
                  <a:pos x="300" y="367"/>
                </a:cxn>
                <a:cxn ang="0">
                  <a:pos x="288" y="404"/>
                </a:cxn>
                <a:cxn ang="0">
                  <a:pos x="281" y="448"/>
                </a:cxn>
                <a:cxn ang="0">
                  <a:pos x="277" y="499"/>
                </a:cxn>
                <a:cxn ang="0">
                  <a:pos x="280" y="581"/>
                </a:cxn>
                <a:cxn ang="0">
                  <a:pos x="291" y="654"/>
                </a:cxn>
                <a:cxn ang="0">
                  <a:pos x="306" y="731"/>
                </a:cxn>
                <a:cxn ang="0">
                  <a:pos x="211" y="698"/>
                </a:cxn>
                <a:cxn ang="0">
                  <a:pos x="159" y="669"/>
                </a:cxn>
                <a:cxn ang="0">
                  <a:pos x="113" y="635"/>
                </a:cxn>
                <a:cxn ang="0">
                  <a:pos x="83" y="601"/>
                </a:cxn>
                <a:cxn ang="0">
                  <a:pos x="71" y="578"/>
                </a:cxn>
                <a:cxn ang="0">
                  <a:pos x="65" y="551"/>
                </a:cxn>
                <a:cxn ang="0">
                  <a:pos x="67" y="531"/>
                </a:cxn>
                <a:cxn ang="0">
                  <a:pos x="80" y="514"/>
                </a:cxn>
                <a:cxn ang="0">
                  <a:pos x="104" y="493"/>
                </a:cxn>
                <a:cxn ang="0">
                  <a:pos x="111" y="478"/>
                </a:cxn>
                <a:cxn ang="0">
                  <a:pos x="109" y="448"/>
                </a:cxn>
                <a:cxn ang="0">
                  <a:pos x="106" y="434"/>
                </a:cxn>
                <a:cxn ang="0">
                  <a:pos x="112" y="401"/>
                </a:cxn>
                <a:cxn ang="0">
                  <a:pos x="72" y="387"/>
                </a:cxn>
                <a:cxn ang="0">
                  <a:pos x="45" y="370"/>
                </a:cxn>
                <a:cxn ang="0">
                  <a:pos x="20" y="347"/>
                </a:cxn>
                <a:cxn ang="0">
                  <a:pos x="3" y="318"/>
                </a:cxn>
                <a:cxn ang="0">
                  <a:pos x="0" y="286"/>
                </a:cxn>
                <a:cxn ang="0">
                  <a:pos x="4" y="259"/>
                </a:cxn>
                <a:cxn ang="0">
                  <a:pos x="14" y="232"/>
                </a:cxn>
                <a:cxn ang="0">
                  <a:pos x="28" y="210"/>
                </a:cxn>
                <a:cxn ang="0">
                  <a:pos x="47" y="195"/>
                </a:cxn>
                <a:cxn ang="0">
                  <a:pos x="70" y="190"/>
                </a:cxn>
                <a:cxn ang="0">
                  <a:pos x="80" y="193"/>
                </a:cxn>
                <a:cxn ang="0">
                  <a:pos x="91" y="207"/>
                </a:cxn>
                <a:cxn ang="0">
                  <a:pos x="106" y="221"/>
                </a:cxn>
                <a:cxn ang="0">
                  <a:pos x="118" y="225"/>
                </a:cxn>
                <a:cxn ang="0">
                  <a:pos x="133" y="221"/>
                </a:cxn>
                <a:cxn ang="0">
                  <a:pos x="141" y="212"/>
                </a:cxn>
                <a:cxn ang="0">
                  <a:pos x="147" y="195"/>
                </a:cxn>
                <a:cxn ang="0">
                  <a:pos x="158" y="165"/>
                </a:cxn>
                <a:cxn ang="0">
                  <a:pos x="167" y="157"/>
                </a:cxn>
                <a:cxn ang="0">
                  <a:pos x="191" y="147"/>
                </a:cxn>
                <a:cxn ang="0">
                  <a:pos x="217" y="130"/>
                </a:cxn>
                <a:cxn ang="0">
                  <a:pos x="188" y="89"/>
                </a:cxn>
                <a:cxn ang="0">
                  <a:pos x="238" y="60"/>
                </a:cxn>
                <a:cxn ang="0">
                  <a:pos x="258" y="69"/>
                </a:cxn>
                <a:cxn ang="0">
                  <a:pos x="280" y="80"/>
                </a:cxn>
                <a:cxn ang="0">
                  <a:pos x="303" y="44"/>
                </a:cxn>
              </a:cxnLst>
              <a:rect l="0" t="0" r="r" b="b"/>
              <a:pathLst>
                <a:path w="506" h="731">
                  <a:moveTo>
                    <a:pt x="318" y="0"/>
                  </a:moveTo>
                  <a:lnTo>
                    <a:pt x="329" y="4"/>
                  </a:lnTo>
                  <a:lnTo>
                    <a:pt x="338" y="8"/>
                  </a:lnTo>
                  <a:lnTo>
                    <a:pt x="348" y="11"/>
                  </a:lnTo>
                  <a:lnTo>
                    <a:pt x="358" y="18"/>
                  </a:lnTo>
                  <a:lnTo>
                    <a:pt x="361" y="21"/>
                  </a:lnTo>
                  <a:lnTo>
                    <a:pt x="367" y="25"/>
                  </a:lnTo>
                  <a:lnTo>
                    <a:pt x="375" y="28"/>
                  </a:lnTo>
                  <a:lnTo>
                    <a:pt x="386" y="32"/>
                  </a:lnTo>
                  <a:lnTo>
                    <a:pt x="399" y="36"/>
                  </a:lnTo>
                  <a:lnTo>
                    <a:pt x="412" y="39"/>
                  </a:lnTo>
                  <a:lnTo>
                    <a:pt x="423" y="41"/>
                  </a:lnTo>
                  <a:lnTo>
                    <a:pt x="435" y="42"/>
                  </a:lnTo>
                  <a:lnTo>
                    <a:pt x="438" y="51"/>
                  </a:lnTo>
                  <a:lnTo>
                    <a:pt x="440" y="60"/>
                  </a:lnTo>
                  <a:lnTo>
                    <a:pt x="444" y="67"/>
                  </a:lnTo>
                  <a:lnTo>
                    <a:pt x="448" y="75"/>
                  </a:lnTo>
                  <a:lnTo>
                    <a:pt x="455" y="87"/>
                  </a:lnTo>
                  <a:lnTo>
                    <a:pt x="464" y="99"/>
                  </a:lnTo>
                  <a:lnTo>
                    <a:pt x="484" y="121"/>
                  </a:lnTo>
                  <a:lnTo>
                    <a:pt x="506" y="148"/>
                  </a:lnTo>
                  <a:lnTo>
                    <a:pt x="497" y="153"/>
                  </a:lnTo>
                  <a:lnTo>
                    <a:pt x="481" y="160"/>
                  </a:lnTo>
                  <a:lnTo>
                    <a:pt x="461" y="166"/>
                  </a:lnTo>
                  <a:lnTo>
                    <a:pt x="441" y="171"/>
                  </a:lnTo>
                  <a:lnTo>
                    <a:pt x="442" y="176"/>
                  </a:lnTo>
                  <a:lnTo>
                    <a:pt x="446" y="180"/>
                  </a:lnTo>
                  <a:lnTo>
                    <a:pt x="451" y="184"/>
                  </a:lnTo>
                  <a:lnTo>
                    <a:pt x="459" y="190"/>
                  </a:lnTo>
                  <a:lnTo>
                    <a:pt x="424" y="221"/>
                  </a:lnTo>
                  <a:lnTo>
                    <a:pt x="390" y="250"/>
                  </a:lnTo>
                  <a:lnTo>
                    <a:pt x="375" y="265"/>
                  </a:lnTo>
                  <a:lnTo>
                    <a:pt x="359" y="279"/>
                  </a:lnTo>
                  <a:lnTo>
                    <a:pt x="346" y="294"/>
                  </a:lnTo>
                  <a:lnTo>
                    <a:pt x="333" y="310"/>
                  </a:lnTo>
                  <a:lnTo>
                    <a:pt x="320" y="327"/>
                  </a:lnTo>
                  <a:lnTo>
                    <a:pt x="309" y="346"/>
                  </a:lnTo>
                  <a:lnTo>
                    <a:pt x="304" y="357"/>
                  </a:lnTo>
                  <a:lnTo>
                    <a:pt x="300" y="367"/>
                  </a:lnTo>
                  <a:lnTo>
                    <a:pt x="296" y="379"/>
                  </a:lnTo>
                  <a:lnTo>
                    <a:pt x="291" y="391"/>
                  </a:lnTo>
                  <a:lnTo>
                    <a:pt x="288" y="404"/>
                  </a:lnTo>
                  <a:lnTo>
                    <a:pt x="285" y="417"/>
                  </a:lnTo>
                  <a:lnTo>
                    <a:pt x="283" y="432"/>
                  </a:lnTo>
                  <a:lnTo>
                    <a:pt x="281" y="448"/>
                  </a:lnTo>
                  <a:lnTo>
                    <a:pt x="279" y="464"/>
                  </a:lnTo>
                  <a:lnTo>
                    <a:pt x="278" y="481"/>
                  </a:lnTo>
                  <a:lnTo>
                    <a:pt x="277" y="499"/>
                  </a:lnTo>
                  <a:lnTo>
                    <a:pt x="277" y="519"/>
                  </a:lnTo>
                  <a:lnTo>
                    <a:pt x="278" y="552"/>
                  </a:lnTo>
                  <a:lnTo>
                    <a:pt x="280" y="581"/>
                  </a:lnTo>
                  <a:lnTo>
                    <a:pt x="283" y="608"/>
                  </a:lnTo>
                  <a:lnTo>
                    <a:pt x="287" y="631"/>
                  </a:lnTo>
                  <a:lnTo>
                    <a:pt x="291" y="654"/>
                  </a:lnTo>
                  <a:lnTo>
                    <a:pt x="297" y="679"/>
                  </a:lnTo>
                  <a:lnTo>
                    <a:pt x="301" y="703"/>
                  </a:lnTo>
                  <a:lnTo>
                    <a:pt x="306" y="731"/>
                  </a:lnTo>
                  <a:lnTo>
                    <a:pt x="270" y="731"/>
                  </a:lnTo>
                  <a:lnTo>
                    <a:pt x="244" y="715"/>
                  </a:lnTo>
                  <a:lnTo>
                    <a:pt x="211" y="698"/>
                  </a:lnTo>
                  <a:lnTo>
                    <a:pt x="195" y="689"/>
                  </a:lnTo>
                  <a:lnTo>
                    <a:pt x="177" y="680"/>
                  </a:lnTo>
                  <a:lnTo>
                    <a:pt x="159" y="669"/>
                  </a:lnTo>
                  <a:lnTo>
                    <a:pt x="144" y="659"/>
                  </a:lnTo>
                  <a:lnTo>
                    <a:pt x="128" y="647"/>
                  </a:lnTo>
                  <a:lnTo>
                    <a:pt x="113" y="635"/>
                  </a:lnTo>
                  <a:lnTo>
                    <a:pt x="99" y="623"/>
                  </a:lnTo>
                  <a:lnTo>
                    <a:pt x="87" y="609"/>
                  </a:lnTo>
                  <a:lnTo>
                    <a:pt x="83" y="601"/>
                  </a:lnTo>
                  <a:lnTo>
                    <a:pt x="78" y="594"/>
                  </a:lnTo>
                  <a:lnTo>
                    <a:pt x="74" y="585"/>
                  </a:lnTo>
                  <a:lnTo>
                    <a:pt x="71" y="578"/>
                  </a:lnTo>
                  <a:lnTo>
                    <a:pt x="68" y="569"/>
                  </a:lnTo>
                  <a:lnTo>
                    <a:pt x="66" y="561"/>
                  </a:lnTo>
                  <a:lnTo>
                    <a:pt x="65" y="551"/>
                  </a:lnTo>
                  <a:lnTo>
                    <a:pt x="65" y="543"/>
                  </a:lnTo>
                  <a:lnTo>
                    <a:pt x="65" y="536"/>
                  </a:lnTo>
                  <a:lnTo>
                    <a:pt x="67" y="531"/>
                  </a:lnTo>
                  <a:lnTo>
                    <a:pt x="69" y="526"/>
                  </a:lnTo>
                  <a:lnTo>
                    <a:pt x="72" y="522"/>
                  </a:lnTo>
                  <a:lnTo>
                    <a:pt x="80" y="514"/>
                  </a:lnTo>
                  <a:lnTo>
                    <a:pt x="88" y="507"/>
                  </a:lnTo>
                  <a:lnTo>
                    <a:pt x="97" y="500"/>
                  </a:lnTo>
                  <a:lnTo>
                    <a:pt x="104" y="493"/>
                  </a:lnTo>
                  <a:lnTo>
                    <a:pt x="107" y="489"/>
                  </a:lnTo>
                  <a:lnTo>
                    <a:pt x="109" y="483"/>
                  </a:lnTo>
                  <a:lnTo>
                    <a:pt x="111" y="478"/>
                  </a:lnTo>
                  <a:lnTo>
                    <a:pt x="112" y="471"/>
                  </a:lnTo>
                  <a:lnTo>
                    <a:pt x="112" y="458"/>
                  </a:lnTo>
                  <a:lnTo>
                    <a:pt x="109" y="448"/>
                  </a:lnTo>
                  <a:lnTo>
                    <a:pt x="108" y="443"/>
                  </a:lnTo>
                  <a:lnTo>
                    <a:pt x="107" y="439"/>
                  </a:lnTo>
                  <a:lnTo>
                    <a:pt x="106" y="434"/>
                  </a:lnTo>
                  <a:lnTo>
                    <a:pt x="106" y="428"/>
                  </a:lnTo>
                  <a:lnTo>
                    <a:pt x="108" y="417"/>
                  </a:lnTo>
                  <a:lnTo>
                    <a:pt x="112" y="401"/>
                  </a:lnTo>
                  <a:lnTo>
                    <a:pt x="99" y="397"/>
                  </a:lnTo>
                  <a:lnTo>
                    <a:pt x="82" y="391"/>
                  </a:lnTo>
                  <a:lnTo>
                    <a:pt x="72" y="387"/>
                  </a:lnTo>
                  <a:lnTo>
                    <a:pt x="64" y="382"/>
                  </a:lnTo>
                  <a:lnTo>
                    <a:pt x="54" y="377"/>
                  </a:lnTo>
                  <a:lnTo>
                    <a:pt x="45" y="370"/>
                  </a:lnTo>
                  <a:lnTo>
                    <a:pt x="36" y="363"/>
                  </a:lnTo>
                  <a:lnTo>
                    <a:pt x="28" y="356"/>
                  </a:lnTo>
                  <a:lnTo>
                    <a:pt x="20" y="347"/>
                  </a:lnTo>
                  <a:lnTo>
                    <a:pt x="13" y="339"/>
                  </a:lnTo>
                  <a:lnTo>
                    <a:pt x="7" y="328"/>
                  </a:lnTo>
                  <a:lnTo>
                    <a:pt x="3" y="318"/>
                  </a:lnTo>
                  <a:lnTo>
                    <a:pt x="1" y="307"/>
                  </a:lnTo>
                  <a:lnTo>
                    <a:pt x="0" y="295"/>
                  </a:lnTo>
                  <a:lnTo>
                    <a:pt x="0" y="286"/>
                  </a:lnTo>
                  <a:lnTo>
                    <a:pt x="1" y="277"/>
                  </a:lnTo>
                  <a:lnTo>
                    <a:pt x="2" y="268"/>
                  </a:lnTo>
                  <a:lnTo>
                    <a:pt x="4" y="259"/>
                  </a:lnTo>
                  <a:lnTo>
                    <a:pt x="6" y="249"/>
                  </a:lnTo>
                  <a:lnTo>
                    <a:pt x="9" y="241"/>
                  </a:lnTo>
                  <a:lnTo>
                    <a:pt x="14" y="232"/>
                  </a:lnTo>
                  <a:lnTo>
                    <a:pt x="17" y="225"/>
                  </a:lnTo>
                  <a:lnTo>
                    <a:pt x="22" y="217"/>
                  </a:lnTo>
                  <a:lnTo>
                    <a:pt x="28" y="210"/>
                  </a:lnTo>
                  <a:lnTo>
                    <a:pt x="33" y="204"/>
                  </a:lnTo>
                  <a:lnTo>
                    <a:pt x="39" y="199"/>
                  </a:lnTo>
                  <a:lnTo>
                    <a:pt x="47" y="195"/>
                  </a:lnTo>
                  <a:lnTo>
                    <a:pt x="54" y="192"/>
                  </a:lnTo>
                  <a:lnTo>
                    <a:pt x="62" y="190"/>
                  </a:lnTo>
                  <a:lnTo>
                    <a:pt x="70" y="190"/>
                  </a:lnTo>
                  <a:lnTo>
                    <a:pt x="73" y="190"/>
                  </a:lnTo>
                  <a:lnTo>
                    <a:pt x="77" y="191"/>
                  </a:lnTo>
                  <a:lnTo>
                    <a:pt x="80" y="193"/>
                  </a:lnTo>
                  <a:lnTo>
                    <a:pt x="82" y="195"/>
                  </a:lnTo>
                  <a:lnTo>
                    <a:pt x="87" y="200"/>
                  </a:lnTo>
                  <a:lnTo>
                    <a:pt x="91" y="207"/>
                  </a:lnTo>
                  <a:lnTo>
                    <a:pt x="97" y="213"/>
                  </a:lnTo>
                  <a:lnTo>
                    <a:pt x="103" y="219"/>
                  </a:lnTo>
                  <a:lnTo>
                    <a:pt x="106" y="221"/>
                  </a:lnTo>
                  <a:lnTo>
                    <a:pt x="109" y="223"/>
                  </a:lnTo>
                  <a:lnTo>
                    <a:pt x="114" y="224"/>
                  </a:lnTo>
                  <a:lnTo>
                    <a:pt x="118" y="225"/>
                  </a:lnTo>
                  <a:lnTo>
                    <a:pt x="123" y="224"/>
                  </a:lnTo>
                  <a:lnTo>
                    <a:pt x="129" y="223"/>
                  </a:lnTo>
                  <a:lnTo>
                    <a:pt x="133" y="221"/>
                  </a:lnTo>
                  <a:lnTo>
                    <a:pt x="136" y="218"/>
                  </a:lnTo>
                  <a:lnTo>
                    <a:pt x="139" y="215"/>
                  </a:lnTo>
                  <a:lnTo>
                    <a:pt x="141" y="212"/>
                  </a:lnTo>
                  <a:lnTo>
                    <a:pt x="144" y="208"/>
                  </a:lnTo>
                  <a:lnTo>
                    <a:pt x="145" y="203"/>
                  </a:lnTo>
                  <a:lnTo>
                    <a:pt x="147" y="195"/>
                  </a:lnTo>
                  <a:lnTo>
                    <a:pt x="150" y="184"/>
                  </a:lnTo>
                  <a:lnTo>
                    <a:pt x="153" y="175"/>
                  </a:lnTo>
                  <a:lnTo>
                    <a:pt x="158" y="165"/>
                  </a:lnTo>
                  <a:lnTo>
                    <a:pt x="161" y="162"/>
                  </a:lnTo>
                  <a:lnTo>
                    <a:pt x="163" y="160"/>
                  </a:lnTo>
                  <a:lnTo>
                    <a:pt x="167" y="157"/>
                  </a:lnTo>
                  <a:lnTo>
                    <a:pt x="170" y="154"/>
                  </a:lnTo>
                  <a:lnTo>
                    <a:pt x="181" y="150"/>
                  </a:lnTo>
                  <a:lnTo>
                    <a:pt x="191" y="147"/>
                  </a:lnTo>
                  <a:lnTo>
                    <a:pt x="214" y="143"/>
                  </a:lnTo>
                  <a:lnTo>
                    <a:pt x="230" y="142"/>
                  </a:lnTo>
                  <a:lnTo>
                    <a:pt x="217" y="130"/>
                  </a:lnTo>
                  <a:lnTo>
                    <a:pt x="206" y="117"/>
                  </a:lnTo>
                  <a:lnTo>
                    <a:pt x="197" y="104"/>
                  </a:lnTo>
                  <a:lnTo>
                    <a:pt x="188" y="89"/>
                  </a:lnTo>
                  <a:lnTo>
                    <a:pt x="188" y="60"/>
                  </a:lnTo>
                  <a:lnTo>
                    <a:pt x="230" y="60"/>
                  </a:lnTo>
                  <a:lnTo>
                    <a:pt x="238" y="60"/>
                  </a:lnTo>
                  <a:lnTo>
                    <a:pt x="246" y="62"/>
                  </a:lnTo>
                  <a:lnTo>
                    <a:pt x="252" y="65"/>
                  </a:lnTo>
                  <a:lnTo>
                    <a:pt x="258" y="69"/>
                  </a:lnTo>
                  <a:lnTo>
                    <a:pt x="266" y="73"/>
                  </a:lnTo>
                  <a:lnTo>
                    <a:pt x="272" y="77"/>
                  </a:lnTo>
                  <a:lnTo>
                    <a:pt x="280" y="80"/>
                  </a:lnTo>
                  <a:lnTo>
                    <a:pt x="288" y="83"/>
                  </a:lnTo>
                  <a:lnTo>
                    <a:pt x="297" y="64"/>
                  </a:lnTo>
                  <a:lnTo>
                    <a:pt x="303" y="44"/>
                  </a:lnTo>
                  <a:lnTo>
                    <a:pt x="309" y="23"/>
                  </a:lnTo>
                  <a:lnTo>
                    <a:pt x="318" y="0"/>
                  </a:lnTo>
                  <a:close/>
                </a:path>
              </a:pathLst>
            </a:custGeom>
            <a:noFill/>
            <a:ln w="4">
              <a:solidFill>
                <a:srgbClr xmlns:mc="http://schemas.openxmlformats.org/markup-compatibility/2006" xmlns:a14="http://schemas.microsoft.com/office/drawing/2010/main" val="1F1A17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7" name="Freeform 67"/>
            <p:cNvSpPr>
              <a:spLocks noEditPoints="1"/>
            </p:cNvSpPr>
            <p:nvPr/>
          </p:nvSpPr>
          <p:spPr bwMode="auto">
            <a:xfrm>
              <a:off x="74613" y="4583127"/>
              <a:ext cx="1143002" cy="1368429"/>
            </a:xfrm>
            <a:custGeom>
              <a:avLst/>
              <a:gdLst/>
              <a:ahLst/>
              <a:cxnLst>
                <a:cxn ang="0">
                  <a:pos x="1787" y="926"/>
                </a:cxn>
                <a:cxn ang="0">
                  <a:pos x="1496" y="877"/>
                </a:cxn>
                <a:cxn ang="0">
                  <a:pos x="1230" y="860"/>
                </a:cxn>
                <a:cxn ang="0">
                  <a:pos x="1160" y="569"/>
                </a:cxn>
                <a:cxn ang="0">
                  <a:pos x="1385" y="323"/>
                </a:cxn>
                <a:cxn ang="0">
                  <a:pos x="1647" y="46"/>
                </a:cxn>
                <a:cxn ang="0">
                  <a:pos x="1947" y="324"/>
                </a:cxn>
                <a:cxn ang="0">
                  <a:pos x="2020" y="545"/>
                </a:cxn>
                <a:cxn ang="0">
                  <a:pos x="1783" y="913"/>
                </a:cxn>
                <a:cxn ang="0">
                  <a:pos x="1567" y="980"/>
                </a:cxn>
                <a:cxn ang="0">
                  <a:pos x="1586" y="1385"/>
                </a:cxn>
                <a:cxn ang="0">
                  <a:pos x="1438" y="1548"/>
                </a:cxn>
                <a:cxn ang="0">
                  <a:pos x="1824" y="1525"/>
                </a:cxn>
                <a:cxn ang="0">
                  <a:pos x="1750" y="1143"/>
                </a:cxn>
                <a:cxn ang="0">
                  <a:pos x="1274" y="1022"/>
                </a:cxn>
                <a:cxn ang="0">
                  <a:pos x="1036" y="1069"/>
                </a:cxn>
                <a:cxn ang="0">
                  <a:pos x="783" y="954"/>
                </a:cxn>
                <a:cxn ang="0">
                  <a:pos x="1034" y="1149"/>
                </a:cxn>
                <a:cxn ang="0">
                  <a:pos x="1177" y="1578"/>
                </a:cxn>
                <a:cxn ang="0">
                  <a:pos x="1476" y="1641"/>
                </a:cxn>
                <a:cxn ang="0">
                  <a:pos x="1492" y="1391"/>
                </a:cxn>
                <a:cxn ang="0">
                  <a:pos x="1605" y="1153"/>
                </a:cxn>
                <a:cxn ang="0">
                  <a:pos x="1435" y="814"/>
                </a:cxn>
                <a:cxn ang="0">
                  <a:pos x="1187" y="147"/>
                </a:cxn>
                <a:cxn ang="0">
                  <a:pos x="978" y="259"/>
                </a:cxn>
                <a:cxn ang="0">
                  <a:pos x="716" y="316"/>
                </a:cxn>
                <a:cxn ang="0">
                  <a:pos x="624" y="419"/>
                </a:cxn>
                <a:cxn ang="0">
                  <a:pos x="701" y="630"/>
                </a:cxn>
                <a:cxn ang="0">
                  <a:pos x="745" y="921"/>
                </a:cxn>
                <a:cxn ang="0">
                  <a:pos x="994" y="994"/>
                </a:cxn>
                <a:cxn ang="0">
                  <a:pos x="1173" y="1056"/>
                </a:cxn>
                <a:cxn ang="0">
                  <a:pos x="1230" y="860"/>
                </a:cxn>
                <a:cxn ang="0">
                  <a:pos x="1160" y="569"/>
                </a:cxn>
                <a:cxn ang="0">
                  <a:pos x="1385" y="323"/>
                </a:cxn>
                <a:cxn ang="0">
                  <a:pos x="414" y="900"/>
                </a:cxn>
                <a:cxn ang="0">
                  <a:pos x="384" y="935"/>
                </a:cxn>
                <a:cxn ang="0">
                  <a:pos x="207" y="1112"/>
                </a:cxn>
                <a:cxn ang="0">
                  <a:pos x="428" y="1098"/>
                </a:cxn>
                <a:cxn ang="0">
                  <a:pos x="626" y="928"/>
                </a:cxn>
                <a:cxn ang="0">
                  <a:pos x="518" y="1291"/>
                </a:cxn>
                <a:cxn ang="0">
                  <a:pos x="261" y="1314"/>
                </a:cxn>
                <a:cxn ang="0">
                  <a:pos x="70" y="865"/>
                </a:cxn>
                <a:cxn ang="0">
                  <a:pos x="193" y="598"/>
                </a:cxn>
                <a:cxn ang="0">
                  <a:pos x="361" y="435"/>
                </a:cxn>
                <a:cxn ang="0">
                  <a:pos x="684" y="597"/>
                </a:cxn>
                <a:cxn ang="0">
                  <a:pos x="548" y="1248"/>
                </a:cxn>
                <a:cxn ang="0">
                  <a:pos x="274" y="1303"/>
                </a:cxn>
                <a:cxn ang="0">
                  <a:pos x="594" y="1468"/>
                </a:cxn>
                <a:cxn ang="0">
                  <a:pos x="766" y="1578"/>
                </a:cxn>
                <a:cxn ang="0">
                  <a:pos x="456" y="1580"/>
                </a:cxn>
                <a:cxn ang="0">
                  <a:pos x="771" y="1727"/>
                </a:cxn>
                <a:cxn ang="0">
                  <a:pos x="806" y="1749"/>
                </a:cxn>
                <a:cxn ang="0">
                  <a:pos x="683" y="1738"/>
                </a:cxn>
                <a:cxn ang="0">
                  <a:pos x="712" y="1891"/>
                </a:cxn>
                <a:cxn ang="0">
                  <a:pos x="761" y="1902"/>
                </a:cxn>
                <a:cxn ang="0">
                  <a:pos x="844" y="2079"/>
                </a:cxn>
                <a:cxn ang="0">
                  <a:pos x="1099" y="1859"/>
                </a:cxn>
                <a:cxn ang="0">
                  <a:pos x="1276" y="1971"/>
                </a:cxn>
                <a:cxn ang="0">
                  <a:pos x="1156" y="2491"/>
                </a:cxn>
                <a:cxn ang="0">
                  <a:pos x="866" y="2362"/>
                </a:cxn>
                <a:cxn ang="0">
                  <a:pos x="958" y="2076"/>
                </a:cxn>
                <a:cxn ang="0">
                  <a:pos x="1000" y="1738"/>
                </a:cxn>
                <a:cxn ang="0">
                  <a:pos x="1290" y="1699"/>
                </a:cxn>
              </a:cxnLst>
              <a:rect l="0" t="0" r="r" b="b"/>
              <a:pathLst>
                <a:path w="2161" h="2586">
                  <a:moveTo>
                    <a:pt x="2132" y="689"/>
                  </a:moveTo>
                  <a:lnTo>
                    <a:pt x="2126" y="690"/>
                  </a:lnTo>
                  <a:lnTo>
                    <a:pt x="2122" y="691"/>
                  </a:lnTo>
                  <a:lnTo>
                    <a:pt x="2118" y="692"/>
                  </a:lnTo>
                  <a:lnTo>
                    <a:pt x="2115" y="694"/>
                  </a:lnTo>
                  <a:lnTo>
                    <a:pt x="2108" y="698"/>
                  </a:lnTo>
                  <a:lnTo>
                    <a:pt x="2103" y="705"/>
                  </a:lnTo>
                  <a:lnTo>
                    <a:pt x="2098" y="711"/>
                  </a:lnTo>
                  <a:lnTo>
                    <a:pt x="2092" y="716"/>
                  </a:lnTo>
                  <a:lnTo>
                    <a:pt x="2090" y="719"/>
                  </a:lnTo>
                  <a:lnTo>
                    <a:pt x="2087" y="722"/>
                  </a:lnTo>
                  <a:lnTo>
                    <a:pt x="2083" y="723"/>
                  </a:lnTo>
                  <a:lnTo>
                    <a:pt x="2079" y="725"/>
                  </a:lnTo>
                  <a:lnTo>
                    <a:pt x="2057" y="730"/>
                  </a:lnTo>
                  <a:lnTo>
                    <a:pt x="2033" y="737"/>
                  </a:lnTo>
                  <a:lnTo>
                    <a:pt x="2006" y="743"/>
                  </a:lnTo>
                  <a:lnTo>
                    <a:pt x="1981" y="750"/>
                  </a:lnTo>
                  <a:lnTo>
                    <a:pt x="1969" y="756"/>
                  </a:lnTo>
                  <a:lnTo>
                    <a:pt x="1957" y="761"/>
                  </a:lnTo>
                  <a:lnTo>
                    <a:pt x="1947" y="767"/>
                  </a:lnTo>
                  <a:lnTo>
                    <a:pt x="1937" y="774"/>
                  </a:lnTo>
                  <a:lnTo>
                    <a:pt x="1929" y="782"/>
                  </a:lnTo>
                  <a:lnTo>
                    <a:pt x="1922" y="791"/>
                  </a:lnTo>
                  <a:lnTo>
                    <a:pt x="1919" y="796"/>
                  </a:lnTo>
                  <a:lnTo>
                    <a:pt x="1917" y="802"/>
                  </a:lnTo>
                  <a:lnTo>
                    <a:pt x="1915" y="807"/>
                  </a:lnTo>
                  <a:lnTo>
                    <a:pt x="1914" y="813"/>
                  </a:lnTo>
                  <a:lnTo>
                    <a:pt x="1911" y="828"/>
                  </a:lnTo>
                  <a:lnTo>
                    <a:pt x="1907" y="842"/>
                  </a:lnTo>
                  <a:lnTo>
                    <a:pt x="1902" y="855"/>
                  </a:lnTo>
                  <a:lnTo>
                    <a:pt x="1897" y="865"/>
                  </a:lnTo>
                  <a:lnTo>
                    <a:pt x="1889" y="875"/>
                  </a:lnTo>
                  <a:lnTo>
                    <a:pt x="1882" y="882"/>
                  </a:lnTo>
                  <a:lnTo>
                    <a:pt x="1874" y="890"/>
                  </a:lnTo>
                  <a:lnTo>
                    <a:pt x="1866" y="896"/>
                  </a:lnTo>
                  <a:lnTo>
                    <a:pt x="1847" y="906"/>
                  </a:lnTo>
                  <a:lnTo>
                    <a:pt x="1827" y="914"/>
                  </a:lnTo>
                  <a:lnTo>
                    <a:pt x="1808" y="923"/>
                  </a:lnTo>
                  <a:lnTo>
                    <a:pt x="1790" y="930"/>
                  </a:lnTo>
                  <a:lnTo>
                    <a:pt x="1787" y="926"/>
                  </a:lnTo>
                  <a:lnTo>
                    <a:pt x="1785" y="920"/>
                  </a:lnTo>
                  <a:lnTo>
                    <a:pt x="1783" y="913"/>
                  </a:lnTo>
                  <a:lnTo>
                    <a:pt x="1781" y="907"/>
                  </a:lnTo>
                  <a:lnTo>
                    <a:pt x="1777" y="892"/>
                  </a:lnTo>
                  <a:lnTo>
                    <a:pt x="1773" y="877"/>
                  </a:lnTo>
                  <a:lnTo>
                    <a:pt x="1770" y="871"/>
                  </a:lnTo>
                  <a:lnTo>
                    <a:pt x="1767" y="864"/>
                  </a:lnTo>
                  <a:lnTo>
                    <a:pt x="1763" y="858"/>
                  </a:lnTo>
                  <a:lnTo>
                    <a:pt x="1758" y="853"/>
                  </a:lnTo>
                  <a:lnTo>
                    <a:pt x="1752" y="848"/>
                  </a:lnTo>
                  <a:lnTo>
                    <a:pt x="1744" y="845"/>
                  </a:lnTo>
                  <a:lnTo>
                    <a:pt x="1736" y="843"/>
                  </a:lnTo>
                  <a:lnTo>
                    <a:pt x="1725" y="842"/>
                  </a:lnTo>
                  <a:lnTo>
                    <a:pt x="1717" y="843"/>
                  </a:lnTo>
                  <a:lnTo>
                    <a:pt x="1710" y="844"/>
                  </a:lnTo>
                  <a:lnTo>
                    <a:pt x="1704" y="846"/>
                  </a:lnTo>
                  <a:lnTo>
                    <a:pt x="1698" y="848"/>
                  </a:lnTo>
                  <a:lnTo>
                    <a:pt x="1692" y="850"/>
                  </a:lnTo>
                  <a:lnTo>
                    <a:pt x="1685" y="853"/>
                  </a:lnTo>
                  <a:lnTo>
                    <a:pt x="1676" y="854"/>
                  </a:lnTo>
                  <a:lnTo>
                    <a:pt x="1667" y="854"/>
                  </a:lnTo>
                  <a:lnTo>
                    <a:pt x="1652" y="854"/>
                  </a:lnTo>
                  <a:lnTo>
                    <a:pt x="1640" y="853"/>
                  </a:lnTo>
                  <a:lnTo>
                    <a:pt x="1630" y="850"/>
                  </a:lnTo>
                  <a:lnTo>
                    <a:pt x="1619" y="848"/>
                  </a:lnTo>
                  <a:lnTo>
                    <a:pt x="1609" y="846"/>
                  </a:lnTo>
                  <a:lnTo>
                    <a:pt x="1599" y="844"/>
                  </a:lnTo>
                  <a:lnTo>
                    <a:pt x="1586" y="843"/>
                  </a:lnTo>
                  <a:lnTo>
                    <a:pt x="1572" y="842"/>
                  </a:lnTo>
                  <a:lnTo>
                    <a:pt x="1565" y="843"/>
                  </a:lnTo>
                  <a:lnTo>
                    <a:pt x="1558" y="844"/>
                  </a:lnTo>
                  <a:lnTo>
                    <a:pt x="1552" y="845"/>
                  </a:lnTo>
                  <a:lnTo>
                    <a:pt x="1547" y="847"/>
                  </a:lnTo>
                  <a:lnTo>
                    <a:pt x="1536" y="854"/>
                  </a:lnTo>
                  <a:lnTo>
                    <a:pt x="1526" y="860"/>
                  </a:lnTo>
                  <a:lnTo>
                    <a:pt x="1518" y="866"/>
                  </a:lnTo>
                  <a:lnTo>
                    <a:pt x="1509" y="872"/>
                  </a:lnTo>
                  <a:lnTo>
                    <a:pt x="1505" y="874"/>
                  </a:lnTo>
                  <a:lnTo>
                    <a:pt x="1500" y="876"/>
                  </a:lnTo>
                  <a:lnTo>
                    <a:pt x="1496" y="877"/>
                  </a:lnTo>
                  <a:lnTo>
                    <a:pt x="1490" y="877"/>
                  </a:lnTo>
                  <a:lnTo>
                    <a:pt x="1485" y="877"/>
                  </a:lnTo>
                  <a:lnTo>
                    <a:pt x="1480" y="875"/>
                  </a:lnTo>
                  <a:lnTo>
                    <a:pt x="1475" y="872"/>
                  </a:lnTo>
                  <a:lnTo>
                    <a:pt x="1472" y="869"/>
                  </a:lnTo>
                  <a:lnTo>
                    <a:pt x="1465" y="858"/>
                  </a:lnTo>
                  <a:lnTo>
                    <a:pt x="1459" y="846"/>
                  </a:lnTo>
                  <a:lnTo>
                    <a:pt x="1451" y="821"/>
                  </a:lnTo>
                  <a:lnTo>
                    <a:pt x="1442" y="802"/>
                  </a:lnTo>
                  <a:lnTo>
                    <a:pt x="1440" y="803"/>
                  </a:lnTo>
                  <a:lnTo>
                    <a:pt x="1438" y="806"/>
                  </a:lnTo>
                  <a:lnTo>
                    <a:pt x="1437" y="810"/>
                  </a:lnTo>
                  <a:lnTo>
                    <a:pt x="1435" y="814"/>
                  </a:lnTo>
                  <a:lnTo>
                    <a:pt x="1431" y="826"/>
                  </a:lnTo>
                  <a:lnTo>
                    <a:pt x="1426" y="839"/>
                  </a:lnTo>
                  <a:lnTo>
                    <a:pt x="1422" y="850"/>
                  </a:lnTo>
                  <a:lnTo>
                    <a:pt x="1416" y="861"/>
                  </a:lnTo>
                  <a:lnTo>
                    <a:pt x="1413" y="865"/>
                  </a:lnTo>
                  <a:lnTo>
                    <a:pt x="1409" y="869"/>
                  </a:lnTo>
                  <a:lnTo>
                    <a:pt x="1406" y="871"/>
                  </a:lnTo>
                  <a:lnTo>
                    <a:pt x="1402" y="872"/>
                  </a:lnTo>
                  <a:lnTo>
                    <a:pt x="1391" y="871"/>
                  </a:lnTo>
                  <a:lnTo>
                    <a:pt x="1382" y="867"/>
                  </a:lnTo>
                  <a:lnTo>
                    <a:pt x="1373" y="864"/>
                  </a:lnTo>
                  <a:lnTo>
                    <a:pt x="1365" y="860"/>
                  </a:lnTo>
                  <a:lnTo>
                    <a:pt x="1355" y="856"/>
                  </a:lnTo>
                  <a:lnTo>
                    <a:pt x="1346" y="852"/>
                  </a:lnTo>
                  <a:lnTo>
                    <a:pt x="1333" y="849"/>
                  </a:lnTo>
                  <a:lnTo>
                    <a:pt x="1319" y="848"/>
                  </a:lnTo>
                  <a:lnTo>
                    <a:pt x="1308" y="849"/>
                  </a:lnTo>
                  <a:lnTo>
                    <a:pt x="1300" y="850"/>
                  </a:lnTo>
                  <a:lnTo>
                    <a:pt x="1291" y="854"/>
                  </a:lnTo>
                  <a:lnTo>
                    <a:pt x="1284" y="857"/>
                  </a:lnTo>
                  <a:lnTo>
                    <a:pt x="1276" y="860"/>
                  </a:lnTo>
                  <a:lnTo>
                    <a:pt x="1268" y="863"/>
                  </a:lnTo>
                  <a:lnTo>
                    <a:pt x="1258" y="865"/>
                  </a:lnTo>
                  <a:lnTo>
                    <a:pt x="1249" y="865"/>
                  </a:lnTo>
                  <a:lnTo>
                    <a:pt x="1242" y="865"/>
                  </a:lnTo>
                  <a:lnTo>
                    <a:pt x="1236" y="863"/>
                  </a:lnTo>
                  <a:lnTo>
                    <a:pt x="1230" y="860"/>
                  </a:lnTo>
                  <a:lnTo>
                    <a:pt x="1223" y="856"/>
                  </a:lnTo>
                  <a:lnTo>
                    <a:pt x="1216" y="852"/>
                  </a:lnTo>
                  <a:lnTo>
                    <a:pt x="1209" y="845"/>
                  </a:lnTo>
                  <a:lnTo>
                    <a:pt x="1203" y="839"/>
                  </a:lnTo>
                  <a:lnTo>
                    <a:pt x="1195" y="832"/>
                  </a:lnTo>
                  <a:lnTo>
                    <a:pt x="1190" y="825"/>
                  </a:lnTo>
                  <a:lnTo>
                    <a:pt x="1184" y="816"/>
                  </a:lnTo>
                  <a:lnTo>
                    <a:pt x="1180" y="809"/>
                  </a:lnTo>
                  <a:lnTo>
                    <a:pt x="1174" y="802"/>
                  </a:lnTo>
                  <a:lnTo>
                    <a:pt x="1171" y="793"/>
                  </a:lnTo>
                  <a:lnTo>
                    <a:pt x="1168" y="786"/>
                  </a:lnTo>
                  <a:lnTo>
                    <a:pt x="1167" y="778"/>
                  </a:lnTo>
                  <a:lnTo>
                    <a:pt x="1166" y="772"/>
                  </a:lnTo>
                  <a:lnTo>
                    <a:pt x="1167" y="759"/>
                  </a:lnTo>
                  <a:lnTo>
                    <a:pt x="1169" y="748"/>
                  </a:lnTo>
                  <a:lnTo>
                    <a:pt x="1171" y="738"/>
                  </a:lnTo>
                  <a:lnTo>
                    <a:pt x="1174" y="727"/>
                  </a:lnTo>
                  <a:lnTo>
                    <a:pt x="1177" y="717"/>
                  </a:lnTo>
                  <a:lnTo>
                    <a:pt x="1181" y="707"/>
                  </a:lnTo>
                  <a:lnTo>
                    <a:pt x="1183" y="696"/>
                  </a:lnTo>
                  <a:lnTo>
                    <a:pt x="1184" y="683"/>
                  </a:lnTo>
                  <a:lnTo>
                    <a:pt x="1183" y="676"/>
                  </a:lnTo>
                  <a:lnTo>
                    <a:pt x="1182" y="670"/>
                  </a:lnTo>
                  <a:lnTo>
                    <a:pt x="1180" y="663"/>
                  </a:lnTo>
                  <a:lnTo>
                    <a:pt x="1176" y="658"/>
                  </a:lnTo>
                  <a:lnTo>
                    <a:pt x="1169" y="648"/>
                  </a:lnTo>
                  <a:lnTo>
                    <a:pt x="1160" y="641"/>
                  </a:lnTo>
                  <a:lnTo>
                    <a:pt x="1151" y="633"/>
                  </a:lnTo>
                  <a:lnTo>
                    <a:pt x="1143" y="625"/>
                  </a:lnTo>
                  <a:lnTo>
                    <a:pt x="1141" y="621"/>
                  </a:lnTo>
                  <a:lnTo>
                    <a:pt x="1138" y="616"/>
                  </a:lnTo>
                  <a:lnTo>
                    <a:pt x="1137" y="612"/>
                  </a:lnTo>
                  <a:lnTo>
                    <a:pt x="1136" y="607"/>
                  </a:lnTo>
                  <a:lnTo>
                    <a:pt x="1137" y="602"/>
                  </a:lnTo>
                  <a:lnTo>
                    <a:pt x="1139" y="595"/>
                  </a:lnTo>
                  <a:lnTo>
                    <a:pt x="1141" y="590"/>
                  </a:lnTo>
                  <a:lnTo>
                    <a:pt x="1145" y="585"/>
                  </a:lnTo>
                  <a:lnTo>
                    <a:pt x="1150" y="578"/>
                  </a:lnTo>
                  <a:lnTo>
                    <a:pt x="1155" y="573"/>
                  </a:lnTo>
                  <a:lnTo>
                    <a:pt x="1160" y="569"/>
                  </a:lnTo>
                  <a:lnTo>
                    <a:pt x="1167" y="563"/>
                  </a:lnTo>
                  <a:lnTo>
                    <a:pt x="1180" y="555"/>
                  </a:lnTo>
                  <a:lnTo>
                    <a:pt x="1193" y="548"/>
                  </a:lnTo>
                  <a:lnTo>
                    <a:pt x="1201" y="545"/>
                  </a:lnTo>
                  <a:lnTo>
                    <a:pt x="1207" y="543"/>
                  </a:lnTo>
                  <a:lnTo>
                    <a:pt x="1214" y="542"/>
                  </a:lnTo>
                  <a:lnTo>
                    <a:pt x="1219" y="542"/>
                  </a:lnTo>
                  <a:lnTo>
                    <a:pt x="1230" y="543"/>
                  </a:lnTo>
                  <a:lnTo>
                    <a:pt x="1239" y="545"/>
                  </a:lnTo>
                  <a:lnTo>
                    <a:pt x="1249" y="547"/>
                  </a:lnTo>
                  <a:lnTo>
                    <a:pt x="1257" y="550"/>
                  </a:lnTo>
                  <a:lnTo>
                    <a:pt x="1266" y="554"/>
                  </a:lnTo>
                  <a:lnTo>
                    <a:pt x="1275" y="557"/>
                  </a:lnTo>
                  <a:lnTo>
                    <a:pt x="1285" y="559"/>
                  </a:lnTo>
                  <a:lnTo>
                    <a:pt x="1296" y="560"/>
                  </a:lnTo>
                  <a:lnTo>
                    <a:pt x="1304" y="559"/>
                  </a:lnTo>
                  <a:lnTo>
                    <a:pt x="1310" y="558"/>
                  </a:lnTo>
                  <a:lnTo>
                    <a:pt x="1316" y="556"/>
                  </a:lnTo>
                  <a:lnTo>
                    <a:pt x="1321" y="553"/>
                  </a:lnTo>
                  <a:lnTo>
                    <a:pt x="1324" y="548"/>
                  </a:lnTo>
                  <a:lnTo>
                    <a:pt x="1327" y="544"/>
                  </a:lnTo>
                  <a:lnTo>
                    <a:pt x="1330" y="540"/>
                  </a:lnTo>
                  <a:lnTo>
                    <a:pt x="1331" y="533"/>
                  </a:lnTo>
                  <a:lnTo>
                    <a:pt x="1332" y="522"/>
                  </a:lnTo>
                  <a:lnTo>
                    <a:pt x="1332" y="508"/>
                  </a:lnTo>
                  <a:lnTo>
                    <a:pt x="1332" y="493"/>
                  </a:lnTo>
                  <a:lnTo>
                    <a:pt x="1331" y="477"/>
                  </a:lnTo>
                  <a:lnTo>
                    <a:pt x="1331" y="464"/>
                  </a:lnTo>
                  <a:lnTo>
                    <a:pt x="1331" y="446"/>
                  </a:lnTo>
                  <a:lnTo>
                    <a:pt x="1331" y="426"/>
                  </a:lnTo>
                  <a:lnTo>
                    <a:pt x="1331" y="407"/>
                  </a:lnTo>
                  <a:lnTo>
                    <a:pt x="1332" y="395"/>
                  </a:lnTo>
                  <a:lnTo>
                    <a:pt x="1334" y="386"/>
                  </a:lnTo>
                  <a:lnTo>
                    <a:pt x="1337" y="376"/>
                  </a:lnTo>
                  <a:lnTo>
                    <a:pt x="1342" y="369"/>
                  </a:lnTo>
                  <a:lnTo>
                    <a:pt x="1353" y="356"/>
                  </a:lnTo>
                  <a:lnTo>
                    <a:pt x="1366" y="343"/>
                  </a:lnTo>
                  <a:lnTo>
                    <a:pt x="1373" y="337"/>
                  </a:lnTo>
                  <a:lnTo>
                    <a:pt x="1380" y="330"/>
                  </a:lnTo>
                  <a:lnTo>
                    <a:pt x="1385" y="323"/>
                  </a:lnTo>
                  <a:lnTo>
                    <a:pt x="1390" y="315"/>
                  </a:lnTo>
                  <a:lnTo>
                    <a:pt x="1394" y="307"/>
                  </a:lnTo>
                  <a:lnTo>
                    <a:pt x="1399" y="296"/>
                  </a:lnTo>
                  <a:lnTo>
                    <a:pt x="1401" y="284"/>
                  </a:lnTo>
                  <a:lnTo>
                    <a:pt x="1402" y="271"/>
                  </a:lnTo>
                  <a:lnTo>
                    <a:pt x="1401" y="263"/>
                  </a:lnTo>
                  <a:lnTo>
                    <a:pt x="1400" y="256"/>
                  </a:lnTo>
                  <a:lnTo>
                    <a:pt x="1398" y="249"/>
                  </a:lnTo>
                  <a:lnTo>
                    <a:pt x="1396" y="243"/>
                  </a:lnTo>
                  <a:lnTo>
                    <a:pt x="1390" y="230"/>
                  </a:lnTo>
                  <a:lnTo>
                    <a:pt x="1384" y="219"/>
                  </a:lnTo>
                  <a:lnTo>
                    <a:pt x="1377" y="207"/>
                  </a:lnTo>
                  <a:lnTo>
                    <a:pt x="1372" y="195"/>
                  </a:lnTo>
                  <a:lnTo>
                    <a:pt x="1369" y="190"/>
                  </a:lnTo>
                  <a:lnTo>
                    <a:pt x="1368" y="183"/>
                  </a:lnTo>
                  <a:lnTo>
                    <a:pt x="1367" y="177"/>
                  </a:lnTo>
                  <a:lnTo>
                    <a:pt x="1366" y="171"/>
                  </a:lnTo>
                  <a:lnTo>
                    <a:pt x="1367" y="161"/>
                  </a:lnTo>
                  <a:lnTo>
                    <a:pt x="1370" y="150"/>
                  </a:lnTo>
                  <a:lnTo>
                    <a:pt x="1374" y="141"/>
                  </a:lnTo>
                  <a:lnTo>
                    <a:pt x="1380" y="131"/>
                  </a:lnTo>
                  <a:lnTo>
                    <a:pt x="1392" y="111"/>
                  </a:lnTo>
                  <a:lnTo>
                    <a:pt x="1408" y="90"/>
                  </a:lnTo>
                  <a:lnTo>
                    <a:pt x="1425" y="69"/>
                  </a:lnTo>
                  <a:lnTo>
                    <a:pt x="1440" y="46"/>
                  </a:lnTo>
                  <a:lnTo>
                    <a:pt x="1448" y="36"/>
                  </a:lnTo>
                  <a:lnTo>
                    <a:pt x="1453" y="24"/>
                  </a:lnTo>
                  <a:lnTo>
                    <a:pt x="1457" y="12"/>
                  </a:lnTo>
                  <a:lnTo>
                    <a:pt x="1460" y="0"/>
                  </a:lnTo>
                  <a:lnTo>
                    <a:pt x="1499" y="0"/>
                  </a:lnTo>
                  <a:lnTo>
                    <a:pt x="1528" y="0"/>
                  </a:lnTo>
                  <a:lnTo>
                    <a:pt x="1555" y="0"/>
                  </a:lnTo>
                  <a:lnTo>
                    <a:pt x="1584" y="0"/>
                  </a:lnTo>
                  <a:lnTo>
                    <a:pt x="1589" y="0"/>
                  </a:lnTo>
                  <a:lnTo>
                    <a:pt x="1596" y="3"/>
                  </a:lnTo>
                  <a:lnTo>
                    <a:pt x="1601" y="6"/>
                  </a:lnTo>
                  <a:lnTo>
                    <a:pt x="1607" y="10"/>
                  </a:lnTo>
                  <a:lnTo>
                    <a:pt x="1620" y="21"/>
                  </a:lnTo>
                  <a:lnTo>
                    <a:pt x="1633" y="33"/>
                  </a:lnTo>
                  <a:lnTo>
                    <a:pt x="1647" y="46"/>
                  </a:lnTo>
                  <a:lnTo>
                    <a:pt x="1660" y="57"/>
                  </a:lnTo>
                  <a:lnTo>
                    <a:pt x="1668" y="62"/>
                  </a:lnTo>
                  <a:lnTo>
                    <a:pt x="1675" y="66"/>
                  </a:lnTo>
                  <a:lnTo>
                    <a:pt x="1683" y="69"/>
                  </a:lnTo>
                  <a:lnTo>
                    <a:pt x="1690" y="71"/>
                  </a:lnTo>
                  <a:lnTo>
                    <a:pt x="1693" y="86"/>
                  </a:lnTo>
                  <a:lnTo>
                    <a:pt x="1696" y="100"/>
                  </a:lnTo>
                  <a:lnTo>
                    <a:pt x="1697" y="108"/>
                  </a:lnTo>
                  <a:lnTo>
                    <a:pt x="1697" y="114"/>
                  </a:lnTo>
                  <a:lnTo>
                    <a:pt x="1698" y="121"/>
                  </a:lnTo>
                  <a:lnTo>
                    <a:pt x="1700" y="126"/>
                  </a:lnTo>
                  <a:lnTo>
                    <a:pt x="1702" y="131"/>
                  </a:lnTo>
                  <a:lnTo>
                    <a:pt x="1704" y="136"/>
                  </a:lnTo>
                  <a:lnTo>
                    <a:pt x="1707" y="140"/>
                  </a:lnTo>
                  <a:lnTo>
                    <a:pt x="1710" y="143"/>
                  </a:lnTo>
                  <a:lnTo>
                    <a:pt x="1717" y="149"/>
                  </a:lnTo>
                  <a:lnTo>
                    <a:pt x="1725" y="154"/>
                  </a:lnTo>
                  <a:lnTo>
                    <a:pt x="1734" y="158"/>
                  </a:lnTo>
                  <a:lnTo>
                    <a:pt x="1743" y="161"/>
                  </a:lnTo>
                  <a:lnTo>
                    <a:pt x="1763" y="165"/>
                  </a:lnTo>
                  <a:lnTo>
                    <a:pt x="1781" y="172"/>
                  </a:lnTo>
                  <a:lnTo>
                    <a:pt x="1789" y="175"/>
                  </a:lnTo>
                  <a:lnTo>
                    <a:pt x="1797" y="180"/>
                  </a:lnTo>
                  <a:lnTo>
                    <a:pt x="1803" y="187"/>
                  </a:lnTo>
                  <a:lnTo>
                    <a:pt x="1808" y="194"/>
                  </a:lnTo>
                  <a:lnTo>
                    <a:pt x="1816" y="205"/>
                  </a:lnTo>
                  <a:lnTo>
                    <a:pt x="1824" y="214"/>
                  </a:lnTo>
                  <a:lnTo>
                    <a:pt x="1834" y="223"/>
                  </a:lnTo>
                  <a:lnTo>
                    <a:pt x="1844" y="230"/>
                  </a:lnTo>
                  <a:lnTo>
                    <a:pt x="1868" y="244"/>
                  </a:lnTo>
                  <a:lnTo>
                    <a:pt x="1891" y="258"/>
                  </a:lnTo>
                  <a:lnTo>
                    <a:pt x="1903" y="265"/>
                  </a:lnTo>
                  <a:lnTo>
                    <a:pt x="1914" y="273"/>
                  </a:lnTo>
                  <a:lnTo>
                    <a:pt x="1923" y="282"/>
                  </a:lnTo>
                  <a:lnTo>
                    <a:pt x="1932" y="292"/>
                  </a:lnTo>
                  <a:lnTo>
                    <a:pt x="1936" y="297"/>
                  </a:lnTo>
                  <a:lnTo>
                    <a:pt x="1939" y="304"/>
                  </a:lnTo>
                  <a:lnTo>
                    <a:pt x="1942" y="310"/>
                  </a:lnTo>
                  <a:lnTo>
                    <a:pt x="1944" y="316"/>
                  </a:lnTo>
                  <a:lnTo>
                    <a:pt x="1947" y="324"/>
                  </a:lnTo>
                  <a:lnTo>
                    <a:pt x="1948" y="331"/>
                  </a:lnTo>
                  <a:lnTo>
                    <a:pt x="1949" y="339"/>
                  </a:lnTo>
                  <a:lnTo>
                    <a:pt x="1949" y="347"/>
                  </a:lnTo>
                  <a:lnTo>
                    <a:pt x="1949" y="354"/>
                  </a:lnTo>
                  <a:lnTo>
                    <a:pt x="1948" y="360"/>
                  </a:lnTo>
                  <a:lnTo>
                    <a:pt x="1944" y="364"/>
                  </a:lnTo>
                  <a:lnTo>
                    <a:pt x="1941" y="370"/>
                  </a:lnTo>
                  <a:lnTo>
                    <a:pt x="1934" y="378"/>
                  </a:lnTo>
                  <a:lnTo>
                    <a:pt x="1925" y="386"/>
                  </a:lnTo>
                  <a:lnTo>
                    <a:pt x="1917" y="394"/>
                  </a:lnTo>
                  <a:lnTo>
                    <a:pt x="1909" y="403"/>
                  </a:lnTo>
                  <a:lnTo>
                    <a:pt x="1906" y="407"/>
                  </a:lnTo>
                  <a:lnTo>
                    <a:pt x="1904" y="412"/>
                  </a:lnTo>
                  <a:lnTo>
                    <a:pt x="1903" y="417"/>
                  </a:lnTo>
                  <a:lnTo>
                    <a:pt x="1902" y="424"/>
                  </a:lnTo>
                  <a:lnTo>
                    <a:pt x="1903" y="432"/>
                  </a:lnTo>
                  <a:lnTo>
                    <a:pt x="1906" y="440"/>
                  </a:lnTo>
                  <a:lnTo>
                    <a:pt x="1910" y="445"/>
                  </a:lnTo>
                  <a:lnTo>
                    <a:pt x="1916" y="450"/>
                  </a:lnTo>
                  <a:lnTo>
                    <a:pt x="1922" y="455"/>
                  </a:lnTo>
                  <a:lnTo>
                    <a:pt x="1930" y="457"/>
                  </a:lnTo>
                  <a:lnTo>
                    <a:pt x="1936" y="459"/>
                  </a:lnTo>
                  <a:lnTo>
                    <a:pt x="1943" y="459"/>
                  </a:lnTo>
                  <a:lnTo>
                    <a:pt x="1958" y="459"/>
                  </a:lnTo>
                  <a:lnTo>
                    <a:pt x="1970" y="459"/>
                  </a:lnTo>
                  <a:lnTo>
                    <a:pt x="1979" y="459"/>
                  </a:lnTo>
                  <a:lnTo>
                    <a:pt x="1985" y="459"/>
                  </a:lnTo>
                  <a:lnTo>
                    <a:pt x="1988" y="460"/>
                  </a:lnTo>
                  <a:lnTo>
                    <a:pt x="1991" y="463"/>
                  </a:lnTo>
                  <a:lnTo>
                    <a:pt x="1993" y="467"/>
                  </a:lnTo>
                  <a:lnTo>
                    <a:pt x="1996" y="473"/>
                  </a:lnTo>
                  <a:lnTo>
                    <a:pt x="1998" y="488"/>
                  </a:lnTo>
                  <a:lnTo>
                    <a:pt x="1999" y="504"/>
                  </a:lnTo>
                  <a:lnTo>
                    <a:pt x="2001" y="512"/>
                  </a:lnTo>
                  <a:lnTo>
                    <a:pt x="2002" y="520"/>
                  </a:lnTo>
                  <a:lnTo>
                    <a:pt x="2004" y="527"/>
                  </a:lnTo>
                  <a:lnTo>
                    <a:pt x="2007" y="535"/>
                  </a:lnTo>
                  <a:lnTo>
                    <a:pt x="2011" y="540"/>
                  </a:lnTo>
                  <a:lnTo>
                    <a:pt x="2017" y="544"/>
                  </a:lnTo>
                  <a:lnTo>
                    <a:pt x="2020" y="545"/>
                  </a:lnTo>
                  <a:lnTo>
                    <a:pt x="2023" y="547"/>
                  </a:lnTo>
                  <a:lnTo>
                    <a:pt x="2027" y="547"/>
                  </a:lnTo>
                  <a:lnTo>
                    <a:pt x="2032" y="547"/>
                  </a:lnTo>
                  <a:lnTo>
                    <a:pt x="2044" y="547"/>
                  </a:lnTo>
                  <a:lnTo>
                    <a:pt x="2056" y="547"/>
                  </a:lnTo>
                  <a:lnTo>
                    <a:pt x="2064" y="547"/>
                  </a:lnTo>
                  <a:lnTo>
                    <a:pt x="2067" y="547"/>
                  </a:lnTo>
                  <a:lnTo>
                    <a:pt x="2079" y="566"/>
                  </a:lnTo>
                  <a:lnTo>
                    <a:pt x="2103" y="609"/>
                  </a:lnTo>
                  <a:lnTo>
                    <a:pt x="2130" y="655"/>
                  </a:lnTo>
                  <a:lnTo>
                    <a:pt x="2143" y="683"/>
                  </a:lnTo>
                  <a:lnTo>
                    <a:pt x="2147" y="685"/>
                  </a:lnTo>
                  <a:lnTo>
                    <a:pt x="2148" y="687"/>
                  </a:lnTo>
                  <a:lnTo>
                    <a:pt x="2150" y="688"/>
                  </a:lnTo>
                  <a:lnTo>
                    <a:pt x="2152" y="688"/>
                  </a:lnTo>
                  <a:lnTo>
                    <a:pt x="2155" y="689"/>
                  </a:lnTo>
                  <a:lnTo>
                    <a:pt x="2161" y="689"/>
                  </a:lnTo>
                  <a:lnTo>
                    <a:pt x="2132" y="689"/>
                  </a:lnTo>
                  <a:close/>
                  <a:moveTo>
                    <a:pt x="1784" y="1060"/>
                  </a:moveTo>
                  <a:lnTo>
                    <a:pt x="1773" y="1050"/>
                  </a:lnTo>
                  <a:lnTo>
                    <a:pt x="1759" y="1040"/>
                  </a:lnTo>
                  <a:lnTo>
                    <a:pt x="1753" y="1032"/>
                  </a:lnTo>
                  <a:lnTo>
                    <a:pt x="1748" y="1024"/>
                  </a:lnTo>
                  <a:lnTo>
                    <a:pt x="1746" y="1019"/>
                  </a:lnTo>
                  <a:lnTo>
                    <a:pt x="1744" y="1013"/>
                  </a:lnTo>
                  <a:lnTo>
                    <a:pt x="1743" y="1008"/>
                  </a:lnTo>
                  <a:lnTo>
                    <a:pt x="1743" y="1002"/>
                  </a:lnTo>
                  <a:lnTo>
                    <a:pt x="1743" y="995"/>
                  </a:lnTo>
                  <a:lnTo>
                    <a:pt x="1744" y="989"/>
                  </a:lnTo>
                  <a:lnTo>
                    <a:pt x="1746" y="983"/>
                  </a:lnTo>
                  <a:lnTo>
                    <a:pt x="1747" y="978"/>
                  </a:lnTo>
                  <a:lnTo>
                    <a:pt x="1752" y="967"/>
                  </a:lnTo>
                  <a:lnTo>
                    <a:pt x="1757" y="959"/>
                  </a:lnTo>
                  <a:lnTo>
                    <a:pt x="1765" y="952"/>
                  </a:lnTo>
                  <a:lnTo>
                    <a:pt x="1773" y="944"/>
                  </a:lnTo>
                  <a:lnTo>
                    <a:pt x="1782" y="938"/>
                  </a:lnTo>
                  <a:lnTo>
                    <a:pt x="1790" y="930"/>
                  </a:lnTo>
                  <a:lnTo>
                    <a:pt x="1787" y="926"/>
                  </a:lnTo>
                  <a:lnTo>
                    <a:pt x="1785" y="920"/>
                  </a:lnTo>
                  <a:lnTo>
                    <a:pt x="1783" y="913"/>
                  </a:lnTo>
                  <a:lnTo>
                    <a:pt x="1781" y="907"/>
                  </a:lnTo>
                  <a:lnTo>
                    <a:pt x="1777" y="892"/>
                  </a:lnTo>
                  <a:lnTo>
                    <a:pt x="1773" y="877"/>
                  </a:lnTo>
                  <a:lnTo>
                    <a:pt x="1770" y="871"/>
                  </a:lnTo>
                  <a:lnTo>
                    <a:pt x="1767" y="864"/>
                  </a:lnTo>
                  <a:lnTo>
                    <a:pt x="1763" y="858"/>
                  </a:lnTo>
                  <a:lnTo>
                    <a:pt x="1758" y="853"/>
                  </a:lnTo>
                  <a:lnTo>
                    <a:pt x="1752" y="848"/>
                  </a:lnTo>
                  <a:lnTo>
                    <a:pt x="1744" y="845"/>
                  </a:lnTo>
                  <a:lnTo>
                    <a:pt x="1736" y="843"/>
                  </a:lnTo>
                  <a:lnTo>
                    <a:pt x="1725" y="842"/>
                  </a:lnTo>
                  <a:lnTo>
                    <a:pt x="1717" y="843"/>
                  </a:lnTo>
                  <a:lnTo>
                    <a:pt x="1710" y="844"/>
                  </a:lnTo>
                  <a:lnTo>
                    <a:pt x="1704" y="846"/>
                  </a:lnTo>
                  <a:lnTo>
                    <a:pt x="1698" y="848"/>
                  </a:lnTo>
                  <a:lnTo>
                    <a:pt x="1692" y="850"/>
                  </a:lnTo>
                  <a:lnTo>
                    <a:pt x="1685" y="853"/>
                  </a:lnTo>
                  <a:lnTo>
                    <a:pt x="1676" y="854"/>
                  </a:lnTo>
                  <a:lnTo>
                    <a:pt x="1667" y="854"/>
                  </a:lnTo>
                  <a:lnTo>
                    <a:pt x="1652" y="854"/>
                  </a:lnTo>
                  <a:lnTo>
                    <a:pt x="1640" y="853"/>
                  </a:lnTo>
                  <a:lnTo>
                    <a:pt x="1630" y="850"/>
                  </a:lnTo>
                  <a:lnTo>
                    <a:pt x="1619" y="848"/>
                  </a:lnTo>
                  <a:lnTo>
                    <a:pt x="1609" y="846"/>
                  </a:lnTo>
                  <a:lnTo>
                    <a:pt x="1599" y="844"/>
                  </a:lnTo>
                  <a:lnTo>
                    <a:pt x="1586" y="843"/>
                  </a:lnTo>
                  <a:lnTo>
                    <a:pt x="1572" y="842"/>
                  </a:lnTo>
                  <a:lnTo>
                    <a:pt x="1565" y="843"/>
                  </a:lnTo>
                  <a:lnTo>
                    <a:pt x="1557" y="843"/>
                  </a:lnTo>
                  <a:lnTo>
                    <a:pt x="1552" y="845"/>
                  </a:lnTo>
                  <a:lnTo>
                    <a:pt x="1548" y="846"/>
                  </a:lnTo>
                  <a:lnTo>
                    <a:pt x="1539" y="853"/>
                  </a:lnTo>
                  <a:lnTo>
                    <a:pt x="1531" y="860"/>
                  </a:lnTo>
                  <a:lnTo>
                    <a:pt x="1534" y="875"/>
                  </a:lnTo>
                  <a:lnTo>
                    <a:pt x="1536" y="889"/>
                  </a:lnTo>
                  <a:lnTo>
                    <a:pt x="1540" y="900"/>
                  </a:lnTo>
                  <a:lnTo>
                    <a:pt x="1543" y="913"/>
                  </a:lnTo>
                  <a:lnTo>
                    <a:pt x="1551" y="936"/>
                  </a:lnTo>
                  <a:lnTo>
                    <a:pt x="1559" y="957"/>
                  </a:lnTo>
                  <a:lnTo>
                    <a:pt x="1567" y="980"/>
                  </a:lnTo>
                  <a:lnTo>
                    <a:pt x="1572" y="1006"/>
                  </a:lnTo>
                  <a:lnTo>
                    <a:pt x="1575" y="1020"/>
                  </a:lnTo>
                  <a:lnTo>
                    <a:pt x="1576" y="1036"/>
                  </a:lnTo>
                  <a:lnTo>
                    <a:pt x="1577" y="1053"/>
                  </a:lnTo>
                  <a:lnTo>
                    <a:pt x="1578" y="1072"/>
                  </a:lnTo>
                  <a:lnTo>
                    <a:pt x="1578" y="1092"/>
                  </a:lnTo>
                  <a:lnTo>
                    <a:pt x="1580" y="1110"/>
                  </a:lnTo>
                  <a:lnTo>
                    <a:pt x="1581" y="1118"/>
                  </a:lnTo>
                  <a:lnTo>
                    <a:pt x="1583" y="1124"/>
                  </a:lnTo>
                  <a:lnTo>
                    <a:pt x="1585" y="1130"/>
                  </a:lnTo>
                  <a:lnTo>
                    <a:pt x="1588" y="1136"/>
                  </a:lnTo>
                  <a:lnTo>
                    <a:pt x="1591" y="1141"/>
                  </a:lnTo>
                  <a:lnTo>
                    <a:pt x="1596" y="1145"/>
                  </a:lnTo>
                  <a:lnTo>
                    <a:pt x="1600" y="1149"/>
                  </a:lnTo>
                  <a:lnTo>
                    <a:pt x="1605" y="1153"/>
                  </a:lnTo>
                  <a:lnTo>
                    <a:pt x="1611" y="1155"/>
                  </a:lnTo>
                  <a:lnTo>
                    <a:pt x="1619" y="1157"/>
                  </a:lnTo>
                  <a:lnTo>
                    <a:pt x="1627" y="1159"/>
                  </a:lnTo>
                  <a:lnTo>
                    <a:pt x="1637" y="1160"/>
                  </a:lnTo>
                  <a:lnTo>
                    <a:pt x="1637" y="1195"/>
                  </a:lnTo>
                  <a:lnTo>
                    <a:pt x="1624" y="1211"/>
                  </a:lnTo>
                  <a:lnTo>
                    <a:pt x="1613" y="1224"/>
                  </a:lnTo>
                  <a:lnTo>
                    <a:pt x="1608" y="1230"/>
                  </a:lnTo>
                  <a:lnTo>
                    <a:pt x="1605" y="1237"/>
                  </a:lnTo>
                  <a:lnTo>
                    <a:pt x="1603" y="1242"/>
                  </a:lnTo>
                  <a:lnTo>
                    <a:pt x="1602" y="1248"/>
                  </a:lnTo>
                  <a:lnTo>
                    <a:pt x="1603" y="1263"/>
                  </a:lnTo>
                  <a:lnTo>
                    <a:pt x="1604" y="1277"/>
                  </a:lnTo>
                  <a:lnTo>
                    <a:pt x="1607" y="1290"/>
                  </a:lnTo>
                  <a:lnTo>
                    <a:pt x="1610" y="1302"/>
                  </a:lnTo>
                  <a:lnTo>
                    <a:pt x="1614" y="1314"/>
                  </a:lnTo>
                  <a:lnTo>
                    <a:pt x="1617" y="1326"/>
                  </a:lnTo>
                  <a:lnTo>
                    <a:pt x="1619" y="1340"/>
                  </a:lnTo>
                  <a:lnTo>
                    <a:pt x="1619" y="1355"/>
                  </a:lnTo>
                  <a:lnTo>
                    <a:pt x="1619" y="1358"/>
                  </a:lnTo>
                  <a:lnTo>
                    <a:pt x="1617" y="1362"/>
                  </a:lnTo>
                  <a:lnTo>
                    <a:pt x="1614" y="1365"/>
                  </a:lnTo>
                  <a:lnTo>
                    <a:pt x="1609" y="1370"/>
                  </a:lnTo>
                  <a:lnTo>
                    <a:pt x="1599" y="1377"/>
                  </a:lnTo>
                  <a:lnTo>
                    <a:pt x="1586" y="1385"/>
                  </a:lnTo>
                  <a:lnTo>
                    <a:pt x="1572" y="1392"/>
                  </a:lnTo>
                  <a:lnTo>
                    <a:pt x="1559" y="1397"/>
                  </a:lnTo>
                  <a:lnTo>
                    <a:pt x="1550" y="1400"/>
                  </a:lnTo>
                  <a:lnTo>
                    <a:pt x="1542" y="1402"/>
                  </a:lnTo>
                  <a:lnTo>
                    <a:pt x="1537" y="1400"/>
                  </a:lnTo>
                  <a:lnTo>
                    <a:pt x="1533" y="1399"/>
                  </a:lnTo>
                  <a:lnTo>
                    <a:pt x="1528" y="1396"/>
                  </a:lnTo>
                  <a:lnTo>
                    <a:pt x="1525" y="1393"/>
                  </a:lnTo>
                  <a:lnTo>
                    <a:pt x="1522" y="1390"/>
                  </a:lnTo>
                  <a:lnTo>
                    <a:pt x="1518" y="1387"/>
                  </a:lnTo>
                  <a:lnTo>
                    <a:pt x="1514" y="1385"/>
                  </a:lnTo>
                  <a:lnTo>
                    <a:pt x="1507" y="1385"/>
                  </a:lnTo>
                  <a:lnTo>
                    <a:pt x="1501" y="1385"/>
                  </a:lnTo>
                  <a:lnTo>
                    <a:pt x="1497" y="1387"/>
                  </a:lnTo>
                  <a:lnTo>
                    <a:pt x="1492" y="1391"/>
                  </a:lnTo>
                  <a:lnTo>
                    <a:pt x="1489" y="1395"/>
                  </a:lnTo>
                  <a:lnTo>
                    <a:pt x="1487" y="1400"/>
                  </a:lnTo>
                  <a:lnTo>
                    <a:pt x="1485" y="1407"/>
                  </a:lnTo>
                  <a:lnTo>
                    <a:pt x="1484" y="1413"/>
                  </a:lnTo>
                  <a:lnTo>
                    <a:pt x="1484" y="1420"/>
                  </a:lnTo>
                  <a:lnTo>
                    <a:pt x="1485" y="1428"/>
                  </a:lnTo>
                  <a:lnTo>
                    <a:pt x="1488" y="1437"/>
                  </a:lnTo>
                  <a:lnTo>
                    <a:pt x="1491" y="1444"/>
                  </a:lnTo>
                  <a:lnTo>
                    <a:pt x="1496" y="1452"/>
                  </a:lnTo>
                  <a:lnTo>
                    <a:pt x="1500" y="1460"/>
                  </a:lnTo>
                  <a:lnTo>
                    <a:pt x="1504" y="1468"/>
                  </a:lnTo>
                  <a:lnTo>
                    <a:pt x="1506" y="1476"/>
                  </a:lnTo>
                  <a:lnTo>
                    <a:pt x="1507" y="1485"/>
                  </a:lnTo>
                  <a:lnTo>
                    <a:pt x="1506" y="1493"/>
                  </a:lnTo>
                  <a:lnTo>
                    <a:pt x="1504" y="1502"/>
                  </a:lnTo>
                  <a:lnTo>
                    <a:pt x="1500" y="1508"/>
                  </a:lnTo>
                  <a:lnTo>
                    <a:pt x="1494" y="1514"/>
                  </a:lnTo>
                  <a:lnTo>
                    <a:pt x="1488" y="1519"/>
                  </a:lnTo>
                  <a:lnTo>
                    <a:pt x="1482" y="1523"/>
                  </a:lnTo>
                  <a:lnTo>
                    <a:pt x="1474" y="1527"/>
                  </a:lnTo>
                  <a:lnTo>
                    <a:pt x="1466" y="1531"/>
                  </a:lnTo>
                  <a:lnTo>
                    <a:pt x="1458" y="1536"/>
                  </a:lnTo>
                  <a:lnTo>
                    <a:pt x="1451" y="1539"/>
                  </a:lnTo>
                  <a:lnTo>
                    <a:pt x="1444" y="1544"/>
                  </a:lnTo>
                  <a:lnTo>
                    <a:pt x="1438" y="1548"/>
                  </a:lnTo>
                  <a:lnTo>
                    <a:pt x="1433" y="1555"/>
                  </a:lnTo>
                  <a:lnTo>
                    <a:pt x="1428" y="1561"/>
                  </a:lnTo>
                  <a:lnTo>
                    <a:pt x="1426" y="1570"/>
                  </a:lnTo>
                  <a:lnTo>
                    <a:pt x="1425" y="1578"/>
                  </a:lnTo>
                  <a:lnTo>
                    <a:pt x="1425" y="1583"/>
                  </a:lnTo>
                  <a:lnTo>
                    <a:pt x="1427" y="1589"/>
                  </a:lnTo>
                  <a:lnTo>
                    <a:pt x="1430" y="1593"/>
                  </a:lnTo>
                  <a:lnTo>
                    <a:pt x="1434" y="1596"/>
                  </a:lnTo>
                  <a:lnTo>
                    <a:pt x="1442" y="1603"/>
                  </a:lnTo>
                  <a:lnTo>
                    <a:pt x="1452" y="1609"/>
                  </a:lnTo>
                  <a:lnTo>
                    <a:pt x="1463" y="1613"/>
                  </a:lnTo>
                  <a:lnTo>
                    <a:pt x="1472" y="1618"/>
                  </a:lnTo>
                  <a:lnTo>
                    <a:pt x="1480" y="1622"/>
                  </a:lnTo>
                  <a:lnTo>
                    <a:pt x="1484" y="1626"/>
                  </a:lnTo>
                  <a:lnTo>
                    <a:pt x="1507" y="1631"/>
                  </a:lnTo>
                  <a:lnTo>
                    <a:pt x="1523" y="1632"/>
                  </a:lnTo>
                  <a:lnTo>
                    <a:pt x="1537" y="1636"/>
                  </a:lnTo>
                  <a:lnTo>
                    <a:pt x="1552" y="1639"/>
                  </a:lnTo>
                  <a:lnTo>
                    <a:pt x="1567" y="1643"/>
                  </a:lnTo>
                  <a:lnTo>
                    <a:pt x="1581" y="1647"/>
                  </a:lnTo>
                  <a:lnTo>
                    <a:pt x="1596" y="1652"/>
                  </a:lnTo>
                  <a:lnTo>
                    <a:pt x="1610" y="1654"/>
                  </a:lnTo>
                  <a:lnTo>
                    <a:pt x="1625" y="1655"/>
                  </a:lnTo>
                  <a:lnTo>
                    <a:pt x="1650" y="1652"/>
                  </a:lnTo>
                  <a:lnTo>
                    <a:pt x="1674" y="1648"/>
                  </a:lnTo>
                  <a:lnTo>
                    <a:pt x="1698" y="1646"/>
                  </a:lnTo>
                  <a:lnTo>
                    <a:pt x="1722" y="1645"/>
                  </a:lnTo>
                  <a:lnTo>
                    <a:pt x="1746" y="1645"/>
                  </a:lnTo>
                  <a:lnTo>
                    <a:pt x="1769" y="1646"/>
                  </a:lnTo>
                  <a:lnTo>
                    <a:pt x="1791" y="1647"/>
                  </a:lnTo>
                  <a:lnTo>
                    <a:pt x="1814" y="1649"/>
                  </a:lnTo>
                  <a:lnTo>
                    <a:pt x="1804" y="1639"/>
                  </a:lnTo>
                  <a:lnTo>
                    <a:pt x="1799" y="1631"/>
                  </a:lnTo>
                  <a:lnTo>
                    <a:pt x="1793" y="1624"/>
                  </a:lnTo>
                  <a:lnTo>
                    <a:pt x="1784" y="1613"/>
                  </a:lnTo>
                  <a:lnTo>
                    <a:pt x="1784" y="1502"/>
                  </a:lnTo>
                  <a:lnTo>
                    <a:pt x="1798" y="1507"/>
                  </a:lnTo>
                  <a:lnTo>
                    <a:pt x="1808" y="1512"/>
                  </a:lnTo>
                  <a:lnTo>
                    <a:pt x="1817" y="1519"/>
                  </a:lnTo>
                  <a:lnTo>
                    <a:pt x="1824" y="1525"/>
                  </a:lnTo>
                  <a:lnTo>
                    <a:pt x="1832" y="1532"/>
                  </a:lnTo>
                  <a:lnTo>
                    <a:pt x="1840" y="1539"/>
                  </a:lnTo>
                  <a:lnTo>
                    <a:pt x="1849" y="1544"/>
                  </a:lnTo>
                  <a:lnTo>
                    <a:pt x="1860" y="1549"/>
                  </a:lnTo>
                  <a:lnTo>
                    <a:pt x="1867" y="1530"/>
                  </a:lnTo>
                  <a:lnTo>
                    <a:pt x="1870" y="1513"/>
                  </a:lnTo>
                  <a:lnTo>
                    <a:pt x="1872" y="1498"/>
                  </a:lnTo>
                  <a:lnTo>
                    <a:pt x="1873" y="1482"/>
                  </a:lnTo>
                  <a:lnTo>
                    <a:pt x="1873" y="1449"/>
                  </a:lnTo>
                  <a:lnTo>
                    <a:pt x="1872" y="1408"/>
                  </a:lnTo>
                  <a:lnTo>
                    <a:pt x="1873" y="1383"/>
                  </a:lnTo>
                  <a:lnTo>
                    <a:pt x="1873" y="1359"/>
                  </a:lnTo>
                  <a:lnTo>
                    <a:pt x="1874" y="1336"/>
                  </a:lnTo>
                  <a:lnTo>
                    <a:pt x="1872" y="1313"/>
                  </a:lnTo>
                  <a:lnTo>
                    <a:pt x="1871" y="1303"/>
                  </a:lnTo>
                  <a:lnTo>
                    <a:pt x="1869" y="1292"/>
                  </a:lnTo>
                  <a:lnTo>
                    <a:pt x="1867" y="1281"/>
                  </a:lnTo>
                  <a:lnTo>
                    <a:pt x="1863" y="1272"/>
                  </a:lnTo>
                  <a:lnTo>
                    <a:pt x="1858" y="1262"/>
                  </a:lnTo>
                  <a:lnTo>
                    <a:pt x="1852" y="1254"/>
                  </a:lnTo>
                  <a:lnTo>
                    <a:pt x="1846" y="1245"/>
                  </a:lnTo>
                  <a:lnTo>
                    <a:pt x="1837" y="1237"/>
                  </a:lnTo>
                  <a:lnTo>
                    <a:pt x="1832" y="1232"/>
                  </a:lnTo>
                  <a:lnTo>
                    <a:pt x="1824" y="1229"/>
                  </a:lnTo>
                  <a:lnTo>
                    <a:pt x="1818" y="1227"/>
                  </a:lnTo>
                  <a:lnTo>
                    <a:pt x="1810" y="1225"/>
                  </a:lnTo>
                  <a:lnTo>
                    <a:pt x="1794" y="1222"/>
                  </a:lnTo>
                  <a:lnTo>
                    <a:pt x="1780" y="1218"/>
                  </a:lnTo>
                  <a:lnTo>
                    <a:pt x="1772" y="1215"/>
                  </a:lnTo>
                  <a:lnTo>
                    <a:pt x="1765" y="1212"/>
                  </a:lnTo>
                  <a:lnTo>
                    <a:pt x="1759" y="1208"/>
                  </a:lnTo>
                  <a:lnTo>
                    <a:pt x="1754" y="1204"/>
                  </a:lnTo>
                  <a:lnTo>
                    <a:pt x="1749" y="1198"/>
                  </a:lnTo>
                  <a:lnTo>
                    <a:pt x="1746" y="1191"/>
                  </a:lnTo>
                  <a:lnTo>
                    <a:pt x="1743" y="1182"/>
                  </a:lnTo>
                  <a:lnTo>
                    <a:pt x="1743" y="1172"/>
                  </a:lnTo>
                  <a:lnTo>
                    <a:pt x="1743" y="1163"/>
                  </a:lnTo>
                  <a:lnTo>
                    <a:pt x="1744" y="1156"/>
                  </a:lnTo>
                  <a:lnTo>
                    <a:pt x="1747" y="1149"/>
                  </a:lnTo>
                  <a:lnTo>
                    <a:pt x="1750" y="1143"/>
                  </a:lnTo>
                  <a:lnTo>
                    <a:pt x="1757" y="1132"/>
                  </a:lnTo>
                  <a:lnTo>
                    <a:pt x="1766" y="1123"/>
                  </a:lnTo>
                  <a:lnTo>
                    <a:pt x="1775" y="1113"/>
                  </a:lnTo>
                  <a:lnTo>
                    <a:pt x="1785" y="1104"/>
                  </a:lnTo>
                  <a:lnTo>
                    <a:pt x="1790" y="1097"/>
                  </a:lnTo>
                  <a:lnTo>
                    <a:pt x="1794" y="1092"/>
                  </a:lnTo>
                  <a:lnTo>
                    <a:pt x="1799" y="1086"/>
                  </a:lnTo>
                  <a:lnTo>
                    <a:pt x="1802" y="1078"/>
                  </a:lnTo>
                  <a:lnTo>
                    <a:pt x="1784" y="1060"/>
                  </a:lnTo>
                  <a:close/>
                  <a:moveTo>
                    <a:pt x="1254" y="890"/>
                  </a:moveTo>
                  <a:lnTo>
                    <a:pt x="1254" y="895"/>
                  </a:lnTo>
                  <a:lnTo>
                    <a:pt x="1255" y="898"/>
                  </a:lnTo>
                  <a:lnTo>
                    <a:pt x="1256" y="900"/>
                  </a:lnTo>
                  <a:lnTo>
                    <a:pt x="1257" y="902"/>
                  </a:lnTo>
                  <a:lnTo>
                    <a:pt x="1259" y="902"/>
                  </a:lnTo>
                  <a:lnTo>
                    <a:pt x="1260" y="902"/>
                  </a:lnTo>
                  <a:lnTo>
                    <a:pt x="1260" y="907"/>
                  </a:lnTo>
                  <a:lnTo>
                    <a:pt x="1263" y="915"/>
                  </a:lnTo>
                  <a:lnTo>
                    <a:pt x="1265" y="919"/>
                  </a:lnTo>
                  <a:lnTo>
                    <a:pt x="1268" y="922"/>
                  </a:lnTo>
                  <a:lnTo>
                    <a:pt x="1272" y="924"/>
                  </a:lnTo>
                  <a:lnTo>
                    <a:pt x="1277" y="925"/>
                  </a:lnTo>
                  <a:lnTo>
                    <a:pt x="1285" y="925"/>
                  </a:lnTo>
                  <a:lnTo>
                    <a:pt x="1290" y="924"/>
                  </a:lnTo>
                  <a:lnTo>
                    <a:pt x="1294" y="922"/>
                  </a:lnTo>
                  <a:lnTo>
                    <a:pt x="1297" y="921"/>
                  </a:lnTo>
                  <a:lnTo>
                    <a:pt x="1301" y="914"/>
                  </a:lnTo>
                  <a:lnTo>
                    <a:pt x="1307" y="907"/>
                  </a:lnTo>
                  <a:lnTo>
                    <a:pt x="1337" y="907"/>
                  </a:lnTo>
                  <a:lnTo>
                    <a:pt x="1337" y="921"/>
                  </a:lnTo>
                  <a:lnTo>
                    <a:pt x="1337" y="930"/>
                  </a:lnTo>
                  <a:lnTo>
                    <a:pt x="1336" y="947"/>
                  </a:lnTo>
                  <a:lnTo>
                    <a:pt x="1333" y="962"/>
                  </a:lnTo>
                  <a:lnTo>
                    <a:pt x="1328" y="975"/>
                  </a:lnTo>
                  <a:lnTo>
                    <a:pt x="1322" y="986"/>
                  </a:lnTo>
                  <a:lnTo>
                    <a:pt x="1315" y="995"/>
                  </a:lnTo>
                  <a:lnTo>
                    <a:pt x="1306" y="1004"/>
                  </a:lnTo>
                  <a:lnTo>
                    <a:pt x="1297" y="1010"/>
                  </a:lnTo>
                  <a:lnTo>
                    <a:pt x="1286" y="1016"/>
                  </a:lnTo>
                  <a:lnTo>
                    <a:pt x="1274" y="1022"/>
                  </a:lnTo>
                  <a:lnTo>
                    <a:pt x="1261" y="1027"/>
                  </a:lnTo>
                  <a:lnTo>
                    <a:pt x="1249" y="1031"/>
                  </a:lnTo>
                  <a:lnTo>
                    <a:pt x="1235" y="1036"/>
                  </a:lnTo>
                  <a:lnTo>
                    <a:pt x="1206" y="1044"/>
                  </a:lnTo>
                  <a:lnTo>
                    <a:pt x="1177" y="1055"/>
                  </a:lnTo>
                  <a:lnTo>
                    <a:pt x="1173" y="1056"/>
                  </a:lnTo>
                  <a:lnTo>
                    <a:pt x="1170" y="1057"/>
                  </a:lnTo>
                  <a:lnTo>
                    <a:pt x="1168" y="1059"/>
                  </a:lnTo>
                  <a:lnTo>
                    <a:pt x="1166" y="1061"/>
                  </a:lnTo>
                  <a:lnTo>
                    <a:pt x="1163" y="1066"/>
                  </a:lnTo>
                  <a:lnTo>
                    <a:pt x="1161" y="1073"/>
                  </a:lnTo>
                  <a:lnTo>
                    <a:pt x="1160" y="1079"/>
                  </a:lnTo>
                  <a:lnTo>
                    <a:pt x="1159" y="1085"/>
                  </a:lnTo>
                  <a:lnTo>
                    <a:pt x="1157" y="1091"/>
                  </a:lnTo>
                  <a:lnTo>
                    <a:pt x="1154" y="1095"/>
                  </a:lnTo>
                  <a:lnTo>
                    <a:pt x="1154" y="1104"/>
                  </a:lnTo>
                  <a:lnTo>
                    <a:pt x="1153" y="1111"/>
                  </a:lnTo>
                  <a:lnTo>
                    <a:pt x="1151" y="1118"/>
                  </a:lnTo>
                  <a:lnTo>
                    <a:pt x="1149" y="1122"/>
                  </a:lnTo>
                  <a:lnTo>
                    <a:pt x="1144" y="1126"/>
                  </a:lnTo>
                  <a:lnTo>
                    <a:pt x="1139" y="1128"/>
                  </a:lnTo>
                  <a:lnTo>
                    <a:pt x="1133" y="1130"/>
                  </a:lnTo>
                  <a:lnTo>
                    <a:pt x="1124" y="1131"/>
                  </a:lnTo>
                  <a:lnTo>
                    <a:pt x="1118" y="1130"/>
                  </a:lnTo>
                  <a:lnTo>
                    <a:pt x="1113" y="1128"/>
                  </a:lnTo>
                  <a:lnTo>
                    <a:pt x="1106" y="1125"/>
                  </a:lnTo>
                  <a:lnTo>
                    <a:pt x="1101" y="1122"/>
                  </a:lnTo>
                  <a:lnTo>
                    <a:pt x="1094" y="1119"/>
                  </a:lnTo>
                  <a:lnTo>
                    <a:pt x="1087" y="1116"/>
                  </a:lnTo>
                  <a:lnTo>
                    <a:pt x="1080" y="1114"/>
                  </a:lnTo>
                  <a:lnTo>
                    <a:pt x="1072" y="1113"/>
                  </a:lnTo>
                  <a:lnTo>
                    <a:pt x="1065" y="1113"/>
                  </a:lnTo>
                  <a:lnTo>
                    <a:pt x="1058" y="1111"/>
                  </a:lnTo>
                  <a:lnTo>
                    <a:pt x="1054" y="1110"/>
                  </a:lnTo>
                  <a:lnTo>
                    <a:pt x="1050" y="1107"/>
                  </a:lnTo>
                  <a:lnTo>
                    <a:pt x="1047" y="1104"/>
                  </a:lnTo>
                  <a:lnTo>
                    <a:pt x="1043" y="1100"/>
                  </a:lnTo>
                  <a:lnTo>
                    <a:pt x="1041" y="1096"/>
                  </a:lnTo>
                  <a:lnTo>
                    <a:pt x="1040" y="1091"/>
                  </a:lnTo>
                  <a:lnTo>
                    <a:pt x="1036" y="1069"/>
                  </a:lnTo>
                  <a:lnTo>
                    <a:pt x="1031" y="1042"/>
                  </a:lnTo>
                  <a:lnTo>
                    <a:pt x="1026" y="1033"/>
                  </a:lnTo>
                  <a:lnTo>
                    <a:pt x="1021" y="1026"/>
                  </a:lnTo>
                  <a:lnTo>
                    <a:pt x="1016" y="1017"/>
                  </a:lnTo>
                  <a:lnTo>
                    <a:pt x="1009" y="1010"/>
                  </a:lnTo>
                  <a:lnTo>
                    <a:pt x="994" y="994"/>
                  </a:lnTo>
                  <a:lnTo>
                    <a:pt x="980" y="978"/>
                  </a:lnTo>
                  <a:lnTo>
                    <a:pt x="972" y="970"/>
                  </a:lnTo>
                  <a:lnTo>
                    <a:pt x="966" y="960"/>
                  </a:lnTo>
                  <a:lnTo>
                    <a:pt x="959" y="952"/>
                  </a:lnTo>
                  <a:lnTo>
                    <a:pt x="953" y="942"/>
                  </a:lnTo>
                  <a:lnTo>
                    <a:pt x="949" y="931"/>
                  </a:lnTo>
                  <a:lnTo>
                    <a:pt x="945" y="920"/>
                  </a:lnTo>
                  <a:lnTo>
                    <a:pt x="942" y="908"/>
                  </a:lnTo>
                  <a:lnTo>
                    <a:pt x="942" y="895"/>
                  </a:lnTo>
                  <a:lnTo>
                    <a:pt x="919" y="895"/>
                  </a:lnTo>
                  <a:lnTo>
                    <a:pt x="911" y="910"/>
                  </a:lnTo>
                  <a:lnTo>
                    <a:pt x="905" y="925"/>
                  </a:lnTo>
                  <a:lnTo>
                    <a:pt x="902" y="932"/>
                  </a:lnTo>
                  <a:lnTo>
                    <a:pt x="897" y="938"/>
                  </a:lnTo>
                  <a:lnTo>
                    <a:pt x="894" y="940"/>
                  </a:lnTo>
                  <a:lnTo>
                    <a:pt x="891" y="941"/>
                  </a:lnTo>
                  <a:lnTo>
                    <a:pt x="887" y="942"/>
                  </a:lnTo>
                  <a:lnTo>
                    <a:pt x="883" y="942"/>
                  </a:lnTo>
                  <a:lnTo>
                    <a:pt x="875" y="941"/>
                  </a:lnTo>
                  <a:lnTo>
                    <a:pt x="868" y="939"/>
                  </a:lnTo>
                  <a:lnTo>
                    <a:pt x="860" y="935"/>
                  </a:lnTo>
                  <a:lnTo>
                    <a:pt x="854" y="930"/>
                  </a:lnTo>
                  <a:lnTo>
                    <a:pt x="847" y="926"/>
                  </a:lnTo>
                  <a:lnTo>
                    <a:pt x="840" y="923"/>
                  </a:lnTo>
                  <a:lnTo>
                    <a:pt x="833" y="920"/>
                  </a:lnTo>
                  <a:lnTo>
                    <a:pt x="824" y="919"/>
                  </a:lnTo>
                  <a:lnTo>
                    <a:pt x="818" y="920"/>
                  </a:lnTo>
                  <a:lnTo>
                    <a:pt x="810" y="921"/>
                  </a:lnTo>
                  <a:lnTo>
                    <a:pt x="803" y="924"/>
                  </a:lnTo>
                  <a:lnTo>
                    <a:pt x="797" y="928"/>
                  </a:lnTo>
                  <a:lnTo>
                    <a:pt x="791" y="932"/>
                  </a:lnTo>
                  <a:lnTo>
                    <a:pt x="787" y="939"/>
                  </a:lnTo>
                  <a:lnTo>
                    <a:pt x="784" y="946"/>
                  </a:lnTo>
                  <a:lnTo>
                    <a:pt x="783" y="954"/>
                  </a:lnTo>
                  <a:lnTo>
                    <a:pt x="784" y="963"/>
                  </a:lnTo>
                  <a:lnTo>
                    <a:pt x="787" y="973"/>
                  </a:lnTo>
                  <a:lnTo>
                    <a:pt x="791" y="981"/>
                  </a:lnTo>
                  <a:lnTo>
                    <a:pt x="798" y="990"/>
                  </a:lnTo>
                  <a:lnTo>
                    <a:pt x="805" y="996"/>
                  </a:lnTo>
                  <a:lnTo>
                    <a:pt x="813" y="1003"/>
                  </a:lnTo>
                  <a:lnTo>
                    <a:pt x="817" y="1005"/>
                  </a:lnTo>
                  <a:lnTo>
                    <a:pt x="821" y="1006"/>
                  </a:lnTo>
                  <a:lnTo>
                    <a:pt x="825" y="1007"/>
                  </a:lnTo>
                  <a:lnTo>
                    <a:pt x="831" y="1007"/>
                  </a:lnTo>
                  <a:lnTo>
                    <a:pt x="838" y="1007"/>
                  </a:lnTo>
                  <a:lnTo>
                    <a:pt x="844" y="1005"/>
                  </a:lnTo>
                  <a:lnTo>
                    <a:pt x="849" y="1003"/>
                  </a:lnTo>
                  <a:lnTo>
                    <a:pt x="854" y="1000"/>
                  </a:lnTo>
                  <a:lnTo>
                    <a:pt x="858" y="997"/>
                  </a:lnTo>
                  <a:lnTo>
                    <a:pt x="864" y="995"/>
                  </a:lnTo>
                  <a:lnTo>
                    <a:pt x="869" y="992"/>
                  </a:lnTo>
                  <a:lnTo>
                    <a:pt x="877" y="990"/>
                  </a:lnTo>
                  <a:lnTo>
                    <a:pt x="878" y="1000"/>
                  </a:lnTo>
                  <a:lnTo>
                    <a:pt x="881" y="1010"/>
                  </a:lnTo>
                  <a:lnTo>
                    <a:pt x="883" y="1017"/>
                  </a:lnTo>
                  <a:lnTo>
                    <a:pt x="886" y="1024"/>
                  </a:lnTo>
                  <a:lnTo>
                    <a:pt x="889" y="1028"/>
                  </a:lnTo>
                  <a:lnTo>
                    <a:pt x="893" y="1032"/>
                  </a:lnTo>
                  <a:lnTo>
                    <a:pt x="898" y="1035"/>
                  </a:lnTo>
                  <a:lnTo>
                    <a:pt x="903" y="1037"/>
                  </a:lnTo>
                  <a:lnTo>
                    <a:pt x="927" y="1041"/>
                  </a:lnTo>
                  <a:lnTo>
                    <a:pt x="959" y="1048"/>
                  </a:lnTo>
                  <a:lnTo>
                    <a:pt x="966" y="1053"/>
                  </a:lnTo>
                  <a:lnTo>
                    <a:pt x="969" y="1057"/>
                  </a:lnTo>
                  <a:lnTo>
                    <a:pt x="971" y="1062"/>
                  </a:lnTo>
                  <a:lnTo>
                    <a:pt x="973" y="1066"/>
                  </a:lnTo>
                  <a:lnTo>
                    <a:pt x="974" y="1077"/>
                  </a:lnTo>
                  <a:lnTo>
                    <a:pt x="977" y="1090"/>
                  </a:lnTo>
                  <a:lnTo>
                    <a:pt x="983" y="1099"/>
                  </a:lnTo>
                  <a:lnTo>
                    <a:pt x="988" y="1108"/>
                  </a:lnTo>
                  <a:lnTo>
                    <a:pt x="994" y="1115"/>
                  </a:lnTo>
                  <a:lnTo>
                    <a:pt x="1002" y="1123"/>
                  </a:lnTo>
                  <a:lnTo>
                    <a:pt x="1018" y="1137"/>
                  </a:lnTo>
                  <a:lnTo>
                    <a:pt x="1034" y="1149"/>
                  </a:lnTo>
                  <a:lnTo>
                    <a:pt x="1041" y="1156"/>
                  </a:lnTo>
                  <a:lnTo>
                    <a:pt x="1048" y="1162"/>
                  </a:lnTo>
                  <a:lnTo>
                    <a:pt x="1054" y="1170"/>
                  </a:lnTo>
                  <a:lnTo>
                    <a:pt x="1060" y="1177"/>
                  </a:lnTo>
                  <a:lnTo>
                    <a:pt x="1065" y="1185"/>
                  </a:lnTo>
                  <a:lnTo>
                    <a:pt x="1069" y="1193"/>
                  </a:lnTo>
                  <a:lnTo>
                    <a:pt x="1071" y="1203"/>
                  </a:lnTo>
                  <a:lnTo>
                    <a:pt x="1072" y="1213"/>
                  </a:lnTo>
                  <a:lnTo>
                    <a:pt x="1071" y="1225"/>
                  </a:lnTo>
                  <a:lnTo>
                    <a:pt x="1069" y="1235"/>
                  </a:lnTo>
                  <a:lnTo>
                    <a:pt x="1066" y="1243"/>
                  </a:lnTo>
                  <a:lnTo>
                    <a:pt x="1063" y="1250"/>
                  </a:lnTo>
                  <a:lnTo>
                    <a:pt x="1059" y="1257"/>
                  </a:lnTo>
                  <a:lnTo>
                    <a:pt x="1057" y="1263"/>
                  </a:lnTo>
                  <a:lnTo>
                    <a:pt x="1055" y="1270"/>
                  </a:lnTo>
                  <a:lnTo>
                    <a:pt x="1054" y="1278"/>
                  </a:lnTo>
                  <a:lnTo>
                    <a:pt x="1054" y="1289"/>
                  </a:lnTo>
                  <a:lnTo>
                    <a:pt x="1055" y="1298"/>
                  </a:lnTo>
                  <a:lnTo>
                    <a:pt x="1057" y="1308"/>
                  </a:lnTo>
                  <a:lnTo>
                    <a:pt x="1059" y="1318"/>
                  </a:lnTo>
                  <a:lnTo>
                    <a:pt x="1066" y="1336"/>
                  </a:lnTo>
                  <a:lnTo>
                    <a:pt x="1073" y="1353"/>
                  </a:lnTo>
                  <a:lnTo>
                    <a:pt x="1083" y="1369"/>
                  </a:lnTo>
                  <a:lnTo>
                    <a:pt x="1093" y="1385"/>
                  </a:lnTo>
                  <a:lnTo>
                    <a:pt x="1104" y="1399"/>
                  </a:lnTo>
                  <a:lnTo>
                    <a:pt x="1116" y="1414"/>
                  </a:lnTo>
                  <a:lnTo>
                    <a:pt x="1127" y="1429"/>
                  </a:lnTo>
                  <a:lnTo>
                    <a:pt x="1138" y="1443"/>
                  </a:lnTo>
                  <a:lnTo>
                    <a:pt x="1149" y="1458"/>
                  </a:lnTo>
                  <a:lnTo>
                    <a:pt x="1158" y="1473"/>
                  </a:lnTo>
                  <a:lnTo>
                    <a:pt x="1166" y="1488"/>
                  </a:lnTo>
                  <a:lnTo>
                    <a:pt x="1172" y="1504"/>
                  </a:lnTo>
                  <a:lnTo>
                    <a:pt x="1174" y="1512"/>
                  </a:lnTo>
                  <a:lnTo>
                    <a:pt x="1176" y="1520"/>
                  </a:lnTo>
                  <a:lnTo>
                    <a:pt x="1177" y="1528"/>
                  </a:lnTo>
                  <a:lnTo>
                    <a:pt x="1177" y="1537"/>
                  </a:lnTo>
                  <a:lnTo>
                    <a:pt x="1177" y="1548"/>
                  </a:lnTo>
                  <a:lnTo>
                    <a:pt x="1177" y="1558"/>
                  </a:lnTo>
                  <a:lnTo>
                    <a:pt x="1177" y="1568"/>
                  </a:lnTo>
                  <a:lnTo>
                    <a:pt x="1177" y="1578"/>
                  </a:lnTo>
                  <a:lnTo>
                    <a:pt x="1178" y="1586"/>
                  </a:lnTo>
                  <a:lnTo>
                    <a:pt x="1181" y="1593"/>
                  </a:lnTo>
                  <a:lnTo>
                    <a:pt x="1184" y="1599"/>
                  </a:lnTo>
                  <a:lnTo>
                    <a:pt x="1188" y="1606"/>
                  </a:lnTo>
                  <a:lnTo>
                    <a:pt x="1193" y="1611"/>
                  </a:lnTo>
                  <a:lnTo>
                    <a:pt x="1200" y="1618"/>
                  </a:lnTo>
                  <a:lnTo>
                    <a:pt x="1207" y="1623"/>
                  </a:lnTo>
                  <a:lnTo>
                    <a:pt x="1215" y="1628"/>
                  </a:lnTo>
                  <a:lnTo>
                    <a:pt x="1231" y="1638"/>
                  </a:lnTo>
                  <a:lnTo>
                    <a:pt x="1248" y="1648"/>
                  </a:lnTo>
                  <a:lnTo>
                    <a:pt x="1264" y="1660"/>
                  </a:lnTo>
                  <a:lnTo>
                    <a:pt x="1277" y="1673"/>
                  </a:lnTo>
                  <a:lnTo>
                    <a:pt x="1281" y="1676"/>
                  </a:lnTo>
                  <a:lnTo>
                    <a:pt x="1284" y="1680"/>
                  </a:lnTo>
                  <a:lnTo>
                    <a:pt x="1286" y="1685"/>
                  </a:lnTo>
                  <a:lnTo>
                    <a:pt x="1287" y="1690"/>
                  </a:lnTo>
                  <a:lnTo>
                    <a:pt x="1290" y="1699"/>
                  </a:lnTo>
                  <a:lnTo>
                    <a:pt x="1291" y="1710"/>
                  </a:lnTo>
                  <a:lnTo>
                    <a:pt x="1293" y="1721"/>
                  </a:lnTo>
                  <a:lnTo>
                    <a:pt x="1296" y="1730"/>
                  </a:lnTo>
                  <a:lnTo>
                    <a:pt x="1298" y="1738"/>
                  </a:lnTo>
                  <a:lnTo>
                    <a:pt x="1301" y="1743"/>
                  </a:lnTo>
                  <a:lnTo>
                    <a:pt x="1301" y="1755"/>
                  </a:lnTo>
                  <a:lnTo>
                    <a:pt x="1316" y="1753"/>
                  </a:lnTo>
                  <a:lnTo>
                    <a:pt x="1331" y="1749"/>
                  </a:lnTo>
                  <a:lnTo>
                    <a:pt x="1347" y="1744"/>
                  </a:lnTo>
                  <a:lnTo>
                    <a:pt x="1364" y="1738"/>
                  </a:lnTo>
                  <a:lnTo>
                    <a:pt x="1372" y="1733"/>
                  </a:lnTo>
                  <a:lnTo>
                    <a:pt x="1381" y="1728"/>
                  </a:lnTo>
                  <a:lnTo>
                    <a:pt x="1390" y="1723"/>
                  </a:lnTo>
                  <a:lnTo>
                    <a:pt x="1399" y="1718"/>
                  </a:lnTo>
                  <a:lnTo>
                    <a:pt x="1406" y="1710"/>
                  </a:lnTo>
                  <a:lnTo>
                    <a:pt x="1415" y="1703"/>
                  </a:lnTo>
                  <a:lnTo>
                    <a:pt x="1423" y="1694"/>
                  </a:lnTo>
                  <a:lnTo>
                    <a:pt x="1431" y="1685"/>
                  </a:lnTo>
                  <a:lnTo>
                    <a:pt x="1440" y="1672"/>
                  </a:lnTo>
                  <a:lnTo>
                    <a:pt x="1449" y="1662"/>
                  </a:lnTo>
                  <a:lnTo>
                    <a:pt x="1457" y="1654"/>
                  </a:lnTo>
                  <a:lnTo>
                    <a:pt x="1467" y="1647"/>
                  </a:lnTo>
                  <a:lnTo>
                    <a:pt x="1476" y="1641"/>
                  </a:lnTo>
                  <a:lnTo>
                    <a:pt x="1486" y="1638"/>
                  </a:lnTo>
                  <a:lnTo>
                    <a:pt x="1497" y="1633"/>
                  </a:lnTo>
                  <a:lnTo>
                    <a:pt x="1507" y="1631"/>
                  </a:lnTo>
                  <a:lnTo>
                    <a:pt x="1489" y="1625"/>
                  </a:lnTo>
                  <a:lnTo>
                    <a:pt x="1461" y="1613"/>
                  </a:lnTo>
                  <a:lnTo>
                    <a:pt x="1448" y="1607"/>
                  </a:lnTo>
                  <a:lnTo>
                    <a:pt x="1436" y="1598"/>
                  </a:lnTo>
                  <a:lnTo>
                    <a:pt x="1432" y="1594"/>
                  </a:lnTo>
                  <a:lnTo>
                    <a:pt x="1428" y="1589"/>
                  </a:lnTo>
                  <a:lnTo>
                    <a:pt x="1425" y="1583"/>
                  </a:lnTo>
                  <a:lnTo>
                    <a:pt x="1425" y="1578"/>
                  </a:lnTo>
                  <a:lnTo>
                    <a:pt x="1426" y="1570"/>
                  </a:lnTo>
                  <a:lnTo>
                    <a:pt x="1428" y="1561"/>
                  </a:lnTo>
                  <a:lnTo>
                    <a:pt x="1433" y="1555"/>
                  </a:lnTo>
                  <a:lnTo>
                    <a:pt x="1438" y="1548"/>
                  </a:lnTo>
                  <a:lnTo>
                    <a:pt x="1444" y="1544"/>
                  </a:lnTo>
                  <a:lnTo>
                    <a:pt x="1451" y="1539"/>
                  </a:lnTo>
                  <a:lnTo>
                    <a:pt x="1458" y="1536"/>
                  </a:lnTo>
                  <a:lnTo>
                    <a:pt x="1466" y="1531"/>
                  </a:lnTo>
                  <a:lnTo>
                    <a:pt x="1474" y="1527"/>
                  </a:lnTo>
                  <a:lnTo>
                    <a:pt x="1482" y="1523"/>
                  </a:lnTo>
                  <a:lnTo>
                    <a:pt x="1488" y="1519"/>
                  </a:lnTo>
                  <a:lnTo>
                    <a:pt x="1494" y="1514"/>
                  </a:lnTo>
                  <a:lnTo>
                    <a:pt x="1500" y="1508"/>
                  </a:lnTo>
                  <a:lnTo>
                    <a:pt x="1504" y="1502"/>
                  </a:lnTo>
                  <a:lnTo>
                    <a:pt x="1506" y="1493"/>
                  </a:lnTo>
                  <a:lnTo>
                    <a:pt x="1507" y="1485"/>
                  </a:lnTo>
                  <a:lnTo>
                    <a:pt x="1506" y="1476"/>
                  </a:lnTo>
                  <a:lnTo>
                    <a:pt x="1504" y="1468"/>
                  </a:lnTo>
                  <a:lnTo>
                    <a:pt x="1500" y="1460"/>
                  </a:lnTo>
                  <a:lnTo>
                    <a:pt x="1496" y="1452"/>
                  </a:lnTo>
                  <a:lnTo>
                    <a:pt x="1491" y="1444"/>
                  </a:lnTo>
                  <a:lnTo>
                    <a:pt x="1488" y="1437"/>
                  </a:lnTo>
                  <a:lnTo>
                    <a:pt x="1485" y="1428"/>
                  </a:lnTo>
                  <a:lnTo>
                    <a:pt x="1484" y="1420"/>
                  </a:lnTo>
                  <a:lnTo>
                    <a:pt x="1484" y="1413"/>
                  </a:lnTo>
                  <a:lnTo>
                    <a:pt x="1485" y="1407"/>
                  </a:lnTo>
                  <a:lnTo>
                    <a:pt x="1487" y="1400"/>
                  </a:lnTo>
                  <a:lnTo>
                    <a:pt x="1489" y="1395"/>
                  </a:lnTo>
                  <a:lnTo>
                    <a:pt x="1492" y="1391"/>
                  </a:lnTo>
                  <a:lnTo>
                    <a:pt x="1497" y="1387"/>
                  </a:lnTo>
                  <a:lnTo>
                    <a:pt x="1501" y="1385"/>
                  </a:lnTo>
                  <a:lnTo>
                    <a:pt x="1507" y="1385"/>
                  </a:lnTo>
                  <a:lnTo>
                    <a:pt x="1514" y="1385"/>
                  </a:lnTo>
                  <a:lnTo>
                    <a:pt x="1518" y="1387"/>
                  </a:lnTo>
                  <a:lnTo>
                    <a:pt x="1522" y="1390"/>
                  </a:lnTo>
                  <a:lnTo>
                    <a:pt x="1525" y="1393"/>
                  </a:lnTo>
                  <a:lnTo>
                    <a:pt x="1528" y="1396"/>
                  </a:lnTo>
                  <a:lnTo>
                    <a:pt x="1533" y="1399"/>
                  </a:lnTo>
                  <a:lnTo>
                    <a:pt x="1537" y="1400"/>
                  </a:lnTo>
                  <a:lnTo>
                    <a:pt x="1542" y="1402"/>
                  </a:lnTo>
                  <a:lnTo>
                    <a:pt x="1550" y="1400"/>
                  </a:lnTo>
                  <a:lnTo>
                    <a:pt x="1559" y="1397"/>
                  </a:lnTo>
                  <a:lnTo>
                    <a:pt x="1572" y="1392"/>
                  </a:lnTo>
                  <a:lnTo>
                    <a:pt x="1586" y="1385"/>
                  </a:lnTo>
                  <a:lnTo>
                    <a:pt x="1599" y="1377"/>
                  </a:lnTo>
                  <a:lnTo>
                    <a:pt x="1609" y="1370"/>
                  </a:lnTo>
                  <a:lnTo>
                    <a:pt x="1614" y="1365"/>
                  </a:lnTo>
                  <a:lnTo>
                    <a:pt x="1617" y="1362"/>
                  </a:lnTo>
                  <a:lnTo>
                    <a:pt x="1619" y="1358"/>
                  </a:lnTo>
                  <a:lnTo>
                    <a:pt x="1619" y="1355"/>
                  </a:lnTo>
                  <a:lnTo>
                    <a:pt x="1619" y="1340"/>
                  </a:lnTo>
                  <a:lnTo>
                    <a:pt x="1617" y="1326"/>
                  </a:lnTo>
                  <a:lnTo>
                    <a:pt x="1614" y="1314"/>
                  </a:lnTo>
                  <a:lnTo>
                    <a:pt x="1610" y="1302"/>
                  </a:lnTo>
                  <a:lnTo>
                    <a:pt x="1607" y="1290"/>
                  </a:lnTo>
                  <a:lnTo>
                    <a:pt x="1604" y="1277"/>
                  </a:lnTo>
                  <a:lnTo>
                    <a:pt x="1603" y="1263"/>
                  </a:lnTo>
                  <a:lnTo>
                    <a:pt x="1602" y="1248"/>
                  </a:lnTo>
                  <a:lnTo>
                    <a:pt x="1603" y="1242"/>
                  </a:lnTo>
                  <a:lnTo>
                    <a:pt x="1605" y="1237"/>
                  </a:lnTo>
                  <a:lnTo>
                    <a:pt x="1608" y="1230"/>
                  </a:lnTo>
                  <a:lnTo>
                    <a:pt x="1613" y="1224"/>
                  </a:lnTo>
                  <a:lnTo>
                    <a:pt x="1624" y="1211"/>
                  </a:lnTo>
                  <a:lnTo>
                    <a:pt x="1637" y="1195"/>
                  </a:lnTo>
                  <a:lnTo>
                    <a:pt x="1637" y="1160"/>
                  </a:lnTo>
                  <a:lnTo>
                    <a:pt x="1627" y="1159"/>
                  </a:lnTo>
                  <a:lnTo>
                    <a:pt x="1619" y="1157"/>
                  </a:lnTo>
                  <a:lnTo>
                    <a:pt x="1611" y="1155"/>
                  </a:lnTo>
                  <a:lnTo>
                    <a:pt x="1605" y="1153"/>
                  </a:lnTo>
                  <a:lnTo>
                    <a:pt x="1600" y="1149"/>
                  </a:lnTo>
                  <a:lnTo>
                    <a:pt x="1596" y="1145"/>
                  </a:lnTo>
                  <a:lnTo>
                    <a:pt x="1591" y="1141"/>
                  </a:lnTo>
                  <a:lnTo>
                    <a:pt x="1588" y="1136"/>
                  </a:lnTo>
                  <a:lnTo>
                    <a:pt x="1585" y="1130"/>
                  </a:lnTo>
                  <a:lnTo>
                    <a:pt x="1583" y="1124"/>
                  </a:lnTo>
                  <a:lnTo>
                    <a:pt x="1581" y="1118"/>
                  </a:lnTo>
                  <a:lnTo>
                    <a:pt x="1580" y="1110"/>
                  </a:lnTo>
                  <a:lnTo>
                    <a:pt x="1578" y="1092"/>
                  </a:lnTo>
                  <a:lnTo>
                    <a:pt x="1578" y="1072"/>
                  </a:lnTo>
                  <a:lnTo>
                    <a:pt x="1577" y="1053"/>
                  </a:lnTo>
                  <a:lnTo>
                    <a:pt x="1576" y="1036"/>
                  </a:lnTo>
                  <a:lnTo>
                    <a:pt x="1575" y="1020"/>
                  </a:lnTo>
                  <a:lnTo>
                    <a:pt x="1572" y="1006"/>
                  </a:lnTo>
                  <a:lnTo>
                    <a:pt x="1567" y="980"/>
                  </a:lnTo>
                  <a:lnTo>
                    <a:pt x="1559" y="957"/>
                  </a:lnTo>
                  <a:lnTo>
                    <a:pt x="1551" y="936"/>
                  </a:lnTo>
                  <a:lnTo>
                    <a:pt x="1543" y="913"/>
                  </a:lnTo>
                  <a:lnTo>
                    <a:pt x="1540" y="900"/>
                  </a:lnTo>
                  <a:lnTo>
                    <a:pt x="1536" y="889"/>
                  </a:lnTo>
                  <a:lnTo>
                    <a:pt x="1534" y="875"/>
                  </a:lnTo>
                  <a:lnTo>
                    <a:pt x="1531" y="860"/>
                  </a:lnTo>
                  <a:lnTo>
                    <a:pt x="1521" y="865"/>
                  </a:lnTo>
                  <a:lnTo>
                    <a:pt x="1510" y="871"/>
                  </a:lnTo>
                  <a:lnTo>
                    <a:pt x="1505" y="874"/>
                  </a:lnTo>
                  <a:lnTo>
                    <a:pt x="1500" y="876"/>
                  </a:lnTo>
                  <a:lnTo>
                    <a:pt x="1494" y="877"/>
                  </a:lnTo>
                  <a:lnTo>
                    <a:pt x="1490" y="877"/>
                  </a:lnTo>
                  <a:lnTo>
                    <a:pt x="1485" y="877"/>
                  </a:lnTo>
                  <a:lnTo>
                    <a:pt x="1480" y="875"/>
                  </a:lnTo>
                  <a:lnTo>
                    <a:pt x="1475" y="872"/>
                  </a:lnTo>
                  <a:lnTo>
                    <a:pt x="1472" y="869"/>
                  </a:lnTo>
                  <a:lnTo>
                    <a:pt x="1465" y="858"/>
                  </a:lnTo>
                  <a:lnTo>
                    <a:pt x="1459" y="846"/>
                  </a:lnTo>
                  <a:lnTo>
                    <a:pt x="1451" y="821"/>
                  </a:lnTo>
                  <a:lnTo>
                    <a:pt x="1442" y="802"/>
                  </a:lnTo>
                  <a:lnTo>
                    <a:pt x="1440" y="803"/>
                  </a:lnTo>
                  <a:lnTo>
                    <a:pt x="1438" y="806"/>
                  </a:lnTo>
                  <a:lnTo>
                    <a:pt x="1437" y="810"/>
                  </a:lnTo>
                  <a:lnTo>
                    <a:pt x="1435" y="814"/>
                  </a:lnTo>
                  <a:lnTo>
                    <a:pt x="1431" y="826"/>
                  </a:lnTo>
                  <a:lnTo>
                    <a:pt x="1426" y="839"/>
                  </a:lnTo>
                  <a:lnTo>
                    <a:pt x="1422" y="850"/>
                  </a:lnTo>
                  <a:lnTo>
                    <a:pt x="1416" y="861"/>
                  </a:lnTo>
                  <a:lnTo>
                    <a:pt x="1413" y="865"/>
                  </a:lnTo>
                  <a:lnTo>
                    <a:pt x="1409" y="869"/>
                  </a:lnTo>
                  <a:lnTo>
                    <a:pt x="1406" y="871"/>
                  </a:lnTo>
                  <a:lnTo>
                    <a:pt x="1402" y="872"/>
                  </a:lnTo>
                  <a:lnTo>
                    <a:pt x="1391" y="871"/>
                  </a:lnTo>
                  <a:lnTo>
                    <a:pt x="1382" y="867"/>
                  </a:lnTo>
                  <a:lnTo>
                    <a:pt x="1373" y="864"/>
                  </a:lnTo>
                  <a:lnTo>
                    <a:pt x="1365" y="860"/>
                  </a:lnTo>
                  <a:lnTo>
                    <a:pt x="1355" y="856"/>
                  </a:lnTo>
                  <a:lnTo>
                    <a:pt x="1346" y="852"/>
                  </a:lnTo>
                  <a:lnTo>
                    <a:pt x="1333" y="849"/>
                  </a:lnTo>
                  <a:lnTo>
                    <a:pt x="1319" y="848"/>
                  </a:lnTo>
                  <a:lnTo>
                    <a:pt x="1308" y="849"/>
                  </a:lnTo>
                  <a:lnTo>
                    <a:pt x="1300" y="850"/>
                  </a:lnTo>
                  <a:lnTo>
                    <a:pt x="1291" y="854"/>
                  </a:lnTo>
                  <a:lnTo>
                    <a:pt x="1284" y="857"/>
                  </a:lnTo>
                  <a:lnTo>
                    <a:pt x="1276" y="860"/>
                  </a:lnTo>
                  <a:lnTo>
                    <a:pt x="1268" y="863"/>
                  </a:lnTo>
                  <a:lnTo>
                    <a:pt x="1258" y="865"/>
                  </a:lnTo>
                  <a:lnTo>
                    <a:pt x="1249" y="865"/>
                  </a:lnTo>
                  <a:lnTo>
                    <a:pt x="1254" y="890"/>
                  </a:lnTo>
                  <a:close/>
                  <a:moveTo>
                    <a:pt x="1337" y="159"/>
                  </a:moveTo>
                  <a:lnTo>
                    <a:pt x="1326" y="160"/>
                  </a:lnTo>
                  <a:lnTo>
                    <a:pt x="1317" y="162"/>
                  </a:lnTo>
                  <a:lnTo>
                    <a:pt x="1307" y="164"/>
                  </a:lnTo>
                  <a:lnTo>
                    <a:pt x="1298" y="167"/>
                  </a:lnTo>
                  <a:lnTo>
                    <a:pt x="1288" y="171"/>
                  </a:lnTo>
                  <a:lnTo>
                    <a:pt x="1277" y="174"/>
                  </a:lnTo>
                  <a:lnTo>
                    <a:pt x="1267" y="176"/>
                  </a:lnTo>
                  <a:lnTo>
                    <a:pt x="1254" y="177"/>
                  </a:lnTo>
                  <a:lnTo>
                    <a:pt x="1242" y="176"/>
                  </a:lnTo>
                  <a:lnTo>
                    <a:pt x="1233" y="174"/>
                  </a:lnTo>
                  <a:lnTo>
                    <a:pt x="1223" y="172"/>
                  </a:lnTo>
                  <a:lnTo>
                    <a:pt x="1215" y="167"/>
                  </a:lnTo>
                  <a:lnTo>
                    <a:pt x="1200" y="158"/>
                  </a:lnTo>
                  <a:lnTo>
                    <a:pt x="1187" y="147"/>
                  </a:lnTo>
                  <a:lnTo>
                    <a:pt x="1174" y="137"/>
                  </a:lnTo>
                  <a:lnTo>
                    <a:pt x="1160" y="127"/>
                  </a:lnTo>
                  <a:lnTo>
                    <a:pt x="1153" y="123"/>
                  </a:lnTo>
                  <a:lnTo>
                    <a:pt x="1144" y="121"/>
                  </a:lnTo>
                  <a:lnTo>
                    <a:pt x="1135" y="119"/>
                  </a:lnTo>
                  <a:lnTo>
                    <a:pt x="1124" y="117"/>
                  </a:lnTo>
                  <a:lnTo>
                    <a:pt x="1119" y="119"/>
                  </a:lnTo>
                  <a:lnTo>
                    <a:pt x="1114" y="119"/>
                  </a:lnTo>
                  <a:lnTo>
                    <a:pt x="1110" y="121"/>
                  </a:lnTo>
                  <a:lnTo>
                    <a:pt x="1108" y="122"/>
                  </a:lnTo>
                  <a:lnTo>
                    <a:pt x="1106" y="124"/>
                  </a:lnTo>
                  <a:lnTo>
                    <a:pt x="1105" y="127"/>
                  </a:lnTo>
                  <a:lnTo>
                    <a:pt x="1105" y="130"/>
                  </a:lnTo>
                  <a:lnTo>
                    <a:pt x="1105" y="133"/>
                  </a:lnTo>
                  <a:lnTo>
                    <a:pt x="1106" y="141"/>
                  </a:lnTo>
                  <a:lnTo>
                    <a:pt x="1107" y="150"/>
                  </a:lnTo>
                  <a:lnTo>
                    <a:pt x="1108" y="160"/>
                  </a:lnTo>
                  <a:lnTo>
                    <a:pt x="1107" y="171"/>
                  </a:lnTo>
                  <a:lnTo>
                    <a:pt x="1102" y="177"/>
                  </a:lnTo>
                  <a:lnTo>
                    <a:pt x="1097" y="182"/>
                  </a:lnTo>
                  <a:lnTo>
                    <a:pt x="1091" y="187"/>
                  </a:lnTo>
                  <a:lnTo>
                    <a:pt x="1085" y="191"/>
                  </a:lnTo>
                  <a:lnTo>
                    <a:pt x="1078" y="193"/>
                  </a:lnTo>
                  <a:lnTo>
                    <a:pt x="1072" y="196"/>
                  </a:lnTo>
                  <a:lnTo>
                    <a:pt x="1065" y="197"/>
                  </a:lnTo>
                  <a:lnTo>
                    <a:pt x="1057" y="198"/>
                  </a:lnTo>
                  <a:lnTo>
                    <a:pt x="1041" y="200"/>
                  </a:lnTo>
                  <a:lnTo>
                    <a:pt x="1024" y="200"/>
                  </a:lnTo>
                  <a:lnTo>
                    <a:pt x="1007" y="200"/>
                  </a:lnTo>
                  <a:lnTo>
                    <a:pt x="989" y="200"/>
                  </a:lnTo>
                  <a:lnTo>
                    <a:pt x="990" y="210"/>
                  </a:lnTo>
                  <a:lnTo>
                    <a:pt x="992" y="219"/>
                  </a:lnTo>
                  <a:lnTo>
                    <a:pt x="994" y="226"/>
                  </a:lnTo>
                  <a:lnTo>
                    <a:pt x="998" y="232"/>
                  </a:lnTo>
                  <a:lnTo>
                    <a:pt x="1001" y="238"/>
                  </a:lnTo>
                  <a:lnTo>
                    <a:pt x="1004" y="244"/>
                  </a:lnTo>
                  <a:lnTo>
                    <a:pt x="1006" y="252"/>
                  </a:lnTo>
                  <a:lnTo>
                    <a:pt x="1007" y="259"/>
                  </a:lnTo>
                  <a:lnTo>
                    <a:pt x="991" y="260"/>
                  </a:lnTo>
                  <a:lnTo>
                    <a:pt x="978" y="259"/>
                  </a:lnTo>
                  <a:lnTo>
                    <a:pt x="968" y="257"/>
                  </a:lnTo>
                  <a:lnTo>
                    <a:pt x="959" y="255"/>
                  </a:lnTo>
                  <a:lnTo>
                    <a:pt x="951" y="253"/>
                  </a:lnTo>
                  <a:lnTo>
                    <a:pt x="943" y="253"/>
                  </a:lnTo>
                  <a:lnTo>
                    <a:pt x="939" y="254"/>
                  </a:lnTo>
                  <a:lnTo>
                    <a:pt x="935" y="255"/>
                  </a:lnTo>
                  <a:lnTo>
                    <a:pt x="930" y="257"/>
                  </a:lnTo>
                  <a:lnTo>
                    <a:pt x="924" y="259"/>
                  </a:lnTo>
                  <a:lnTo>
                    <a:pt x="924" y="273"/>
                  </a:lnTo>
                  <a:lnTo>
                    <a:pt x="924" y="281"/>
                  </a:lnTo>
                  <a:lnTo>
                    <a:pt x="924" y="288"/>
                  </a:lnTo>
                  <a:lnTo>
                    <a:pt x="924" y="294"/>
                  </a:lnTo>
                  <a:lnTo>
                    <a:pt x="924" y="303"/>
                  </a:lnTo>
                  <a:lnTo>
                    <a:pt x="922" y="311"/>
                  </a:lnTo>
                  <a:lnTo>
                    <a:pt x="920" y="321"/>
                  </a:lnTo>
                  <a:lnTo>
                    <a:pt x="917" y="329"/>
                  </a:lnTo>
                  <a:lnTo>
                    <a:pt x="913" y="339"/>
                  </a:lnTo>
                  <a:lnTo>
                    <a:pt x="908" y="348"/>
                  </a:lnTo>
                  <a:lnTo>
                    <a:pt x="903" y="357"/>
                  </a:lnTo>
                  <a:lnTo>
                    <a:pt x="897" y="366"/>
                  </a:lnTo>
                  <a:lnTo>
                    <a:pt x="889" y="374"/>
                  </a:lnTo>
                  <a:lnTo>
                    <a:pt x="882" y="382"/>
                  </a:lnTo>
                  <a:lnTo>
                    <a:pt x="873" y="389"/>
                  </a:lnTo>
                  <a:lnTo>
                    <a:pt x="865" y="395"/>
                  </a:lnTo>
                  <a:lnTo>
                    <a:pt x="855" y="399"/>
                  </a:lnTo>
                  <a:lnTo>
                    <a:pt x="845" y="404"/>
                  </a:lnTo>
                  <a:lnTo>
                    <a:pt x="835" y="406"/>
                  </a:lnTo>
                  <a:lnTo>
                    <a:pt x="824" y="407"/>
                  </a:lnTo>
                  <a:lnTo>
                    <a:pt x="816" y="406"/>
                  </a:lnTo>
                  <a:lnTo>
                    <a:pt x="807" y="403"/>
                  </a:lnTo>
                  <a:lnTo>
                    <a:pt x="800" y="397"/>
                  </a:lnTo>
                  <a:lnTo>
                    <a:pt x="792" y="392"/>
                  </a:lnTo>
                  <a:lnTo>
                    <a:pt x="778" y="377"/>
                  </a:lnTo>
                  <a:lnTo>
                    <a:pt x="764" y="359"/>
                  </a:lnTo>
                  <a:lnTo>
                    <a:pt x="756" y="350"/>
                  </a:lnTo>
                  <a:lnTo>
                    <a:pt x="749" y="342"/>
                  </a:lnTo>
                  <a:lnTo>
                    <a:pt x="741" y="334"/>
                  </a:lnTo>
                  <a:lnTo>
                    <a:pt x="733" y="327"/>
                  </a:lnTo>
                  <a:lnTo>
                    <a:pt x="724" y="321"/>
                  </a:lnTo>
                  <a:lnTo>
                    <a:pt x="716" y="316"/>
                  </a:lnTo>
                  <a:lnTo>
                    <a:pt x="705" y="313"/>
                  </a:lnTo>
                  <a:lnTo>
                    <a:pt x="694" y="312"/>
                  </a:lnTo>
                  <a:lnTo>
                    <a:pt x="690" y="315"/>
                  </a:lnTo>
                  <a:lnTo>
                    <a:pt x="685" y="321"/>
                  </a:lnTo>
                  <a:lnTo>
                    <a:pt x="683" y="324"/>
                  </a:lnTo>
                  <a:lnTo>
                    <a:pt x="678" y="327"/>
                  </a:lnTo>
                  <a:lnTo>
                    <a:pt x="675" y="329"/>
                  </a:lnTo>
                  <a:lnTo>
                    <a:pt x="671" y="330"/>
                  </a:lnTo>
                  <a:lnTo>
                    <a:pt x="666" y="329"/>
                  </a:lnTo>
                  <a:lnTo>
                    <a:pt x="660" y="328"/>
                  </a:lnTo>
                  <a:lnTo>
                    <a:pt x="656" y="327"/>
                  </a:lnTo>
                  <a:lnTo>
                    <a:pt x="652" y="324"/>
                  </a:lnTo>
                  <a:lnTo>
                    <a:pt x="643" y="319"/>
                  </a:lnTo>
                  <a:lnTo>
                    <a:pt x="636" y="312"/>
                  </a:lnTo>
                  <a:lnTo>
                    <a:pt x="628" y="306"/>
                  </a:lnTo>
                  <a:lnTo>
                    <a:pt x="620" y="300"/>
                  </a:lnTo>
                  <a:lnTo>
                    <a:pt x="616" y="298"/>
                  </a:lnTo>
                  <a:lnTo>
                    <a:pt x="610" y="296"/>
                  </a:lnTo>
                  <a:lnTo>
                    <a:pt x="606" y="295"/>
                  </a:lnTo>
                  <a:lnTo>
                    <a:pt x="601" y="294"/>
                  </a:lnTo>
                  <a:lnTo>
                    <a:pt x="593" y="295"/>
                  </a:lnTo>
                  <a:lnTo>
                    <a:pt x="587" y="296"/>
                  </a:lnTo>
                  <a:lnTo>
                    <a:pt x="581" y="299"/>
                  </a:lnTo>
                  <a:lnTo>
                    <a:pt x="573" y="303"/>
                  </a:lnTo>
                  <a:lnTo>
                    <a:pt x="559" y="311"/>
                  </a:lnTo>
                  <a:lnTo>
                    <a:pt x="547" y="321"/>
                  </a:lnTo>
                  <a:lnTo>
                    <a:pt x="535" y="332"/>
                  </a:lnTo>
                  <a:lnTo>
                    <a:pt x="523" y="344"/>
                  </a:lnTo>
                  <a:lnTo>
                    <a:pt x="514" y="356"/>
                  </a:lnTo>
                  <a:lnTo>
                    <a:pt x="506" y="365"/>
                  </a:lnTo>
                  <a:lnTo>
                    <a:pt x="515" y="373"/>
                  </a:lnTo>
                  <a:lnTo>
                    <a:pt x="524" y="379"/>
                  </a:lnTo>
                  <a:lnTo>
                    <a:pt x="533" y="385"/>
                  </a:lnTo>
                  <a:lnTo>
                    <a:pt x="542" y="389"/>
                  </a:lnTo>
                  <a:lnTo>
                    <a:pt x="559" y="397"/>
                  </a:lnTo>
                  <a:lnTo>
                    <a:pt x="576" y="403"/>
                  </a:lnTo>
                  <a:lnTo>
                    <a:pt x="591" y="407"/>
                  </a:lnTo>
                  <a:lnTo>
                    <a:pt x="605" y="411"/>
                  </a:lnTo>
                  <a:lnTo>
                    <a:pt x="616" y="414"/>
                  </a:lnTo>
                  <a:lnTo>
                    <a:pt x="624" y="419"/>
                  </a:lnTo>
                  <a:lnTo>
                    <a:pt x="634" y="427"/>
                  </a:lnTo>
                  <a:lnTo>
                    <a:pt x="642" y="435"/>
                  </a:lnTo>
                  <a:lnTo>
                    <a:pt x="648" y="442"/>
                  </a:lnTo>
                  <a:lnTo>
                    <a:pt x="652" y="448"/>
                  </a:lnTo>
                  <a:lnTo>
                    <a:pt x="654" y="455"/>
                  </a:lnTo>
                  <a:lnTo>
                    <a:pt x="654" y="460"/>
                  </a:lnTo>
                  <a:lnTo>
                    <a:pt x="652" y="465"/>
                  </a:lnTo>
                  <a:lnTo>
                    <a:pt x="648" y="469"/>
                  </a:lnTo>
                  <a:lnTo>
                    <a:pt x="641" y="472"/>
                  </a:lnTo>
                  <a:lnTo>
                    <a:pt x="634" y="475"/>
                  </a:lnTo>
                  <a:lnTo>
                    <a:pt x="624" y="476"/>
                  </a:lnTo>
                  <a:lnTo>
                    <a:pt x="612" y="477"/>
                  </a:lnTo>
                  <a:lnTo>
                    <a:pt x="599" y="477"/>
                  </a:lnTo>
                  <a:lnTo>
                    <a:pt x="584" y="476"/>
                  </a:lnTo>
                  <a:lnTo>
                    <a:pt x="567" y="474"/>
                  </a:lnTo>
                  <a:lnTo>
                    <a:pt x="548" y="472"/>
                  </a:lnTo>
                  <a:lnTo>
                    <a:pt x="547" y="488"/>
                  </a:lnTo>
                  <a:lnTo>
                    <a:pt x="545" y="508"/>
                  </a:lnTo>
                  <a:lnTo>
                    <a:pt x="544" y="520"/>
                  </a:lnTo>
                  <a:lnTo>
                    <a:pt x="544" y="531"/>
                  </a:lnTo>
                  <a:lnTo>
                    <a:pt x="545" y="542"/>
                  </a:lnTo>
                  <a:lnTo>
                    <a:pt x="548" y="554"/>
                  </a:lnTo>
                  <a:lnTo>
                    <a:pt x="558" y="553"/>
                  </a:lnTo>
                  <a:lnTo>
                    <a:pt x="569" y="554"/>
                  </a:lnTo>
                  <a:lnTo>
                    <a:pt x="582" y="555"/>
                  </a:lnTo>
                  <a:lnTo>
                    <a:pt x="593" y="557"/>
                  </a:lnTo>
                  <a:lnTo>
                    <a:pt x="606" y="559"/>
                  </a:lnTo>
                  <a:lnTo>
                    <a:pt x="619" y="563"/>
                  </a:lnTo>
                  <a:lnTo>
                    <a:pt x="632" y="567"/>
                  </a:lnTo>
                  <a:lnTo>
                    <a:pt x="643" y="572"/>
                  </a:lnTo>
                  <a:lnTo>
                    <a:pt x="655" y="578"/>
                  </a:lnTo>
                  <a:lnTo>
                    <a:pt x="666" y="583"/>
                  </a:lnTo>
                  <a:lnTo>
                    <a:pt x="675" y="591"/>
                  </a:lnTo>
                  <a:lnTo>
                    <a:pt x="684" y="597"/>
                  </a:lnTo>
                  <a:lnTo>
                    <a:pt x="691" y="605"/>
                  </a:lnTo>
                  <a:lnTo>
                    <a:pt x="697" y="613"/>
                  </a:lnTo>
                  <a:lnTo>
                    <a:pt x="698" y="617"/>
                  </a:lnTo>
                  <a:lnTo>
                    <a:pt x="700" y="622"/>
                  </a:lnTo>
                  <a:lnTo>
                    <a:pt x="701" y="626"/>
                  </a:lnTo>
                  <a:lnTo>
                    <a:pt x="701" y="630"/>
                  </a:lnTo>
                  <a:lnTo>
                    <a:pt x="700" y="637"/>
                  </a:lnTo>
                  <a:lnTo>
                    <a:pt x="699" y="643"/>
                  </a:lnTo>
                  <a:lnTo>
                    <a:pt x="697" y="648"/>
                  </a:lnTo>
                  <a:lnTo>
                    <a:pt x="694" y="654"/>
                  </a:lnTo>
                  <a:lnTo>
                    <a:pt x="688" y="663"/>
                  </a:lnTo>
                  <a:lnTo>
                    <a:pt x="680" y="674"/>
                  </a:lnTo>
                  <a:lnTo>
                    <a:pt x="672" y="685"/>
                  </a:lnTo>
                  <a:lnTo>
                    <a:pt x="666" y="697"/>
                  </a:lnTo>
                  <a:lnTo>
                    <a:pt x="664" y="705"/>
                  </a:lnTo>
                  <a:lnTo>
                    <a:pt x="661" y="712"/>
                  </a:lnTo>
                  <a:lnTo>
                    <a:pt x="659" y="721"/>
                  </a:lnTo>
                  <a:lnTo>
                    <a:pt x="659" y="730"/>
                  </a:lnTo>
                  <a:lnTo>
                    <a:pt x="660" y="740"/>
                  </a:lnTo>
                  <a:lnTo>
                    <a:pt x="662" y="748"/>
                  </a:lnTo>
                  <a:lnTo>
                    <a:pt x="666" y="756"/>
                  </a:lnTo>
                  <a:lnTo>
                    <a:pt x="670" y="763"/>
                  </a:lnTo>
                  <a:lnTo>
                    <a:pt x="680" y="776"/>
                  </a:lnTo>
                  <a:lnTo>
                    <a:pt x="691" y="788"/>
                  </a:lnTo>
                  <a:lnTo>
                    <a:pt x="704" y="798"/>
                  </a:lnTo>
                  <a:lnTo>
                    <a:pt x="714" y="810"/>
                  </a:lnTo>
                  <a:lnTo>
                    <a:pt x="718" y="815"/>
                  </a:lnTo>
                  <a:lnTo>
                    <a:pt x="721" y="822"/>
                  </a:lnTo>
                  <a:lnTo>
                    <a:pt x="723" y="829"/>
                  </a:lnTo>
                  <a:lnTo>
                    <a:pt x="724" y="837"/>
                  </a:lnTo>
                  <a:lnTo>
                    <a:pt x="723" y="847"/>
                  </a:lnTo>
                  <a:lnTo>
                    <a:pt x="722" y="858"/>
                  </a:lnTo>
                  <a:lnTo>
                    <a:pt x="720" y="867"/>
                  </a:lnTo>
                  <a:lnTo>
                    <a:pt x="718" y="877"/>
                  </a:lnTo>
                  <a:lnTo>
                    <a:pt x="716" y="888"/>
                  </a:lnTo>
                  <a:lnTo>
                    <a:pt x="715" y="897"/>
                  </a:lnTo>
                  <a:lnTo>
                    <a:pt x="712" y="908"/>
                  </a:lnTo>
                  <a:lnTo>
                    <a:pt x="712" y="919"/>
                  </a:lnTo>
                  <a:lnTo>
                    <a:pt x="712" y="917"/>
                  </a:lnTo>
                  <a:lnTo>
                    <a:pt x="714" y="916"/>
                  </a:lnTo>
                  <a:lnTo>
                    <a:pt x="715" y="916"/>
                  </a:lnTo>
                  <a:lnTo>
                    <a:pt x="717" y="916"/>
                  </a:lnTo>
                  <a:lnTo>
                    <a:pt x="722" y="917"/>
                  </a:lnTo>
                  <a:lnTo>
                    <a:pt x="730" y="919"/>
                  </a:lnTo>
                  <a:lnTo>
                    <a:pt x="738" y="920"/>
                  </a:lnTo>
                  <a:lnTo>
                    <a:pt x="745" y="921"/>
                  </a:lnTo>
                  <a:lnTo>
                    <a:pt x="753" y="924"/>
                  </a:lnTo>
                  <a:lnTo>
                    <a:pt x="758" y="928"/>
                  </a:lnTo>
                  <a:lnTo>
                    <a:pt x="765" y="932"/>
                  </a:lnTo>
                  <a:lnTo>
                    <a:pt x="771" y="939"/>
                  </a:lnTo>
                  <a:lnTo>
                    <a:pt x="776" y="946"/>
                  </a:lnTo>
                  <a:lnTo>
                    <a:pt x="783" y="954"/>
                  </a:lnTo>
                  <a:lnTo>
                    <a:pt x="784" y="946"/>
                  </a:lnTo>
                  <a:lnTo>
                    <a:pt x="787" y="939"/>
                  </a:lnTo>
                  <a:lnTo>
                    <a:pt x="791" y="932"/>
                  </a:lnTo>
                  <a:lnTo>
                    <a:pt x="797" y="928"/>
                  </a:lnTo>
                  <a:lnTo>
                    <a:pt x="803" y="924"/>
                  </a:lnTo>
                  <a:lnTo>
                    <a:pt x="810" y="921"/>
                  </a:lnTo>
                  <a:lnTo>
                    <a:pt x="818" y="920"/>
                  </a:lnTo>
                  <a:lnTo>
                    <a:pt x="824" y="919"/>
                  </a:lnTo>
                  <a:lnTo>
                    <a:pt x="833" y="920"/>
                  </a:lnTo>
                  <a:lnTo>
                    <a:pt x="840" y="923"/>
                  </a:lnTo>
                  <a:lnTo>
                    <a:pt x="847" y="926"/>
                  </a:lnTo>
                  <a:lnTo>
                    <a:pt x="854" y="930"/>
                  </a:lnTo>
                  <a:lnTo>
                    <a:pt x="860" y="935"/>
                  </a:lnTo>
                  <a:lnTo>
                    <a:pt x="868" y="939"/>
                  </a:lnTo>
                  <a:lnTo>
                    <a:pt x="875" y="941"/>
                  </a:lnTo>
                  <a:lnTo>
                    <a:pt x="883" y="942"/>
                  </a:lnTo>
                  <a:lnTo>
                    <a:pt x="887" y="942"/>
                  </a:lnTo>
                  <a:lnTo>
                    <a:pt x="891" y="941"/>
                  </a:lnTo>
                  <a:lnTo>
                    <a:pt x="894" y="940"/>
                  </a:lnTo>
                  <a:lnTo>
                    <a:pt x="897" y="938"/>
                  </a:lnTo>
                  <a:lnTo>
                    <a:pt x="902" y="932"/>
                  </a:lnTo>
                  <a:lnTo>
                    <a:pt x="905" y="925"/>
                  </a:lnTo>
                  <a:lnTo>
                    <a:pt x="911" y="910"/>
                  </a:lnTo>
                  <a:lnTo>
                    <a:pt x="919" y="895"/>
                  </a:lnTo>
                  <a:lnTo>
                    <a:pt x="942" y="895"/>
                  </a:lnTo>
                  <a:lnTo>
                    <a:pt x="942" y="908"/>
                  </a:lnTo>
                  <a:lnTo>
                    <a:pt x="945" y="920"/>
                  </a:lnTo>
                  <a:lnTo>
                    <a:pt x="949" y="931"/>
                  </a:lnTo>
                  <a:lnTo>
                    <a:pt x="953" y="942"/>
                  </a:lnTo>
                  <a:lnTo>
                    <a:pt x="959" y="952"/>
                  </a:lnTo>
                  <a:lnTo>
                    <a:pt x="966" y="960"/>
                  </a:lnTo>
                  <a:lnTo>
                    <a:pt x="972" y="970"/>
                  </a:lnTo>
                  <a:lnTo>
                    <a:pt x="980" y="978"/>
                  </a:lnTo>
                  <a:lnTo>
                    <a:pt x="994" y="994"/>
                  </a:lnTo>
                  <a:lnTo>
                    <a:pt x="1009" y="1010"/>
                  </a:lnTo>
                  <a:lnTo>
                    <a:pt x="1016" y="1017"/>
                  </a:lnTo>
                  <a:lnTo>
                    <a:pt x="1021" y="1026"/>
                  </a:lnTo>
                  <a:lnTo>
                    <a:pt x="1026" y="1033"/>
                  </a:lnTo>
                  <a:lnTo>
                    <a:pt x="1031" y="1042"/>
                  </a:lnTo>
                  <a:lnTo>
                    <a:pt x="1036" y="1069"/>
                  </a:lnTo>
                  <a:lnTo>
                    <a:pt x="1040" y="1091"/>
                  </a:lnTo>
                  <a:lnTo>
                    <a:pt x="1041" y="1096"/>
                  </a:lnTo>
                  <a:lnTo>
                    <a:pt x="1043" y="1100"/>
                  </a:lnTo>
                  <a:lnTo>
                    <a:pt x="1047" y="1104"/>
                  </a:lnTo>
                  <a:lnTo>
                    <a:pt x="1050" y="1107"/>
                  </a:lnTo>
                  <a:lnTo>
                    <a:pt x="1054" y="1110"/>
                  </a:lnTo>
                  <a:lnTo>
                    <a:pt x="1058" y="1111"/>
                  </a:lnTo>
                  <a:lnTo>
                    <a:pt x="1065" y="1113"/>
                  </a:lnTo>
                  <a:lnTo>
                    <a:pt x="1072" y="1113"/>
                  </a:lnTo>
                  <a:lnTo>
                    <a:pt x="1080" y="1114"/>
                  </a:lnTo>
                  <a:lnTo>
                    <a:pt x="1087" y="1116"/>
                  </a:lnTo>
                  <a:lnTo>
                    <a:pt x="1094" y="1119"/>
                  </a:lnTo>
                  <a:lnTo>
                    <a:pt x="1101" y="1122"/>
                  </a:lnTo>
                  <a:lnTo>
                    <a:pt x="1106" y="1125"/>
                  </a:lnTo>
                  <a:lnTo>
                    <a:pt x="1113" y="1128"/>
                  </a:lnTo>
                  <a:lnTo>
                    <a:pt x="1118" y="1130"/>
                  </a:lnTo>
                  <a:lnTo>
                    <a:pt x="1124" y="1131"/>
                  </a:lnTo>
                  <a:lnTo>
                    <a:pt x="1133" y="1130"/>
                  </a:lnTo>
                  <a:lnTo>
                    <a:pt x="1139" y="1128"/>
                  </a:lnTo>
                  <a:lnTo>
                    <a:pt x="1144" y="1126"/>
                  </a:lnTo>
                  <a:lnTo>
                    <a:pt x="1149" y="1122"/>
                  </a:lnTo>
                  <a:lnTo>
                    <a:pt x="1151" y="1118"/>
                  </a:lnTo>
                  <a:lnTo>
                    <a:pt x="1153" y="1111"/>
                  </a:lnTo>
                  <a:lnTo>
                    <a:pt x="1154" y="1104"/>
                  </a:lnTo>
                  <a:lnTo>
                    <a:pt x="1154" y="1095"/>
                  </a:lnTo>
                  <a:lnTo>
                    <a:pt x="1157" y="1091"/>
                  </a:lnTo>
                  <a:lnTo>
                    <a:pt x="1159" y="1085"/>
                  </a:lnTo>
                  <a:lnTo>
                    <a:pt x="1160" y="1079"/>
                  </a:lnTo>
                  <a:lnTo>
                    <a:pt x="1161" y="1073"/>
                  </a:lnTo>
                  <a:lnTo>
                    <a:pt x="1163" y="1066"/>
                  </a:lnTo>
                  <a:lnTo>
                    <a:pt x="1166" y="1061"/>
                  </a:lnTo>
                  <a:lnTo>
                    <a:pt x="1168" y="1059"/>
                  </a:lnTo>
                  <a:lnTo>
                    <a:pt x="1170" y="1057"/>
                  </a:lnTo>
                  <a:lnTo>
                    <a:pt x="1173" y="1056"/>
                  </a:lnTo>
                  <a:lnTo>
                    <a:pt x="1177" y="1055"/>
                  </a:lnTo>
                  <a:lnTo>
                    <a:pt x="1206" y="1044"/>
                  </a:lnTo>
                  <a:lnTo>
                    <a:pt x="1235" y="1036"/>
                  </a:lnTo>
                  <a:lnTo>
                    <a:pt x="1249" y="1031"/>
                  </a:lnTo>
                  <a:lnTo>
                    <a:pt x="1261" y="1027"/>
                  </a:lnTo>
                  <a:lnTo>
                    <a:pt x="1274" y="1022"/>
                  </a:lnTo>
                  <a:lnTo>
                    <a:pt x="1286" y="1016"/>
                  </a:lnTo>
                  <a:lnTo>
                    <a:pt x="1297" y="1010"/>
                  </a:lnTo>
                  <a:lnTo>
                    <a:pt x="1306" y="1004"/>
                  </a:lnTo>
                  <a:lnTo>
                    <a:pt x="1315" y="995"/>
                  </a:lnTo>
                  <a:lnTo>
                    <a:pt x="1322" y="986"/>
                  </a:lnTo>
                  <a:lnTo>
                    <a:pt x="1328" y="975"/>
                  </a:lnTo>
                  <a:lnTo>
                    <a:pt x="1333" y="962"/>
                  </a:lnTo>
                  <a:lnTo>
                    <a:pt x="1336" y="947"/>
                  </a:lnTo>
                  <a:lnTo>
                    <a:pt x="1337" y="930"/>
                  </a:lnTo>
                  <a:lnTo>
                    <a:pt x="1337" y="921"/>
                  </a:lnTo>
                  <a:lnTo>
                    <a:pt x="1337" y="907"/>
                  </a:lnTo>
                  <a:lnTo>
                    <a:pt x="1307" y="907"/>
                  </a:lnTo>
                  <a:lnTo>
                    <a:pt x="1301" y="914"/>
                  </a:lnTo>
                  <a:lnTo>
                    <a:pt x="1297" y="921"/>
                  </a:lnTo>
                  <a:lnTo>
                    <a:pt x="1294" y="922"/>
                  </a:lnTo>
                  <a:lnTo>
                    <a:pt x="1290" y="924"/>
                  </a:lnTo>
                  <a:lnTo>
                    <a:pt x="1285" y="925"/>
                  </a:lnTo>
                  <a:lnTo>
                    <a:pt x="1277" y="925"/>
                  </a:lnTo>
                  <a:lnTo>
                    <a:pt x="1272" y="924"/>
                  </a:lnTo>
                  <a:lnTo>
                    <a:pt x="1268" y="922"/>
                  </a:lnTo>
                  <a:lnTo>
                    <a:pt x="1265" y="919"/>
                  </a:lnTo>
                  <a:lnTo>
                    <a:pt x="1263" y="915"/>
                  </a:lnTo>
                  <a:lnTo>
                    <a:pt x="1260" y="907"/>
                  </a:lnTo>
                  <a:lnTo>
                    <a:pt x="1260" y="902"/>
                  </a:lnTo>
                  <a:lnTo>
                    <a:pt x="1259" y="902"/>
                  </a:lnTo>
                  <a:lnTo>
                    <a:pt x="1257" y="902"/>
                  </a:lnTo>
                  <a:lnTo>
                    <a:pt x="1256" y="900"/>
                  </a:lnTo>
                  <a:lnTo>
                    <a:pt x="1255" y="898"/>
                  </a:lnTo>
                  <a:lnTo>
                    <a:pt x="1254" y="895"/>
                  </a:lnTo>
                  <a:lnTo>
                    <a:pt x="1254" y="890"/>
                  </a:lnTo>
                  <a:lnTo>
                    <a:pt x="1249" y="865"/>
                  </a:lnTo>
                  <a:lnTo>
                    <a:pt x="1242" y="865"/>
                  </a:lnTo>
                  <a:lnTo>
                    <a:pt x="1236" y="863"/>
                  </a:lnTo>
                  <a:lnTo>
                    <a:pt x="1230" y="860"/>
                  </a:lnTo>
                  <a:lnTo>
                    <a:pt x="1223" y="856"/>
                  </a:lnTo>
                  <a:lnTo>
                    <a:pt x="1216" y="852"/>
                  </a:lnTo>
                  <a:lnTo>
                    <a:pt x="1209" y="845"/>
                  </a:lnTo>
                  <a:lnTo>
                    <a:pt x="1203" y="839"/>
                  </a:lnTo>
                  <a:lnTo>
                    <a:pt x="1195" y="832"/>
                  </a:lnTo>
                  <a:lnTo>
                    <a:pt x="1190" y="825"/>
                  </a:lnTo>
                  <a:lnTo>
                    <a:pt x="1184" y="816"/>
                  </a:lnTo>
                  <a:lnTo>
                    <a:pt x="1180" y="809"/>
                  </a:lnTo>
                  <a:lnTo>
                    <a:pt x="1174" y="802"/>
                  </a:lnTo>
                  <a:lnTo>
                    <a:pt x="1171" y="793"/>
                  </a:lnTo>
                  <a:lnTo>
                    <a:pt x="1168" y="786"/>
                  </a:lnTo>
                  <a:lnTo>
                    <a:pt x="1167" y="778"/>
                  </a:lnTo>
                  <a:lnTo>
                    <a:pt x="1166" y="772"/>
                  </a:lnTo>
                  <a:lnTo>
                    <a:pt x="1167" y="759"/>
                  </a:lnTo>
                  <a:lnTo>
                    <a:pt x="1169" y="748"/>
                  </a:lnTo>
                  <a:lnTo>
                    <a:pt x="1171" y="738"/>
                  </a:lnTo>
                  <a:lnTo>
                    <a:pt x="1174" y="727"/>
                  </a:lnTo>
                  <a:lnTo>
                    <a:pt x="1177" y="717"/>
                  </a:lnTo>
                  <a:lnTo>
                    <a:pt x="1181" y="707"/>
                  </a:lnTo>
                  <a:lnTo>
                    <a:pt x="1183" y="696"/>
                  </a:lnTo>
                  <a:lnTo>
                    <a:pt x="1184" y="683"/>
                  </a:lnTo>
                  <a:lnTo>
                    <a:pt x="1183" y="676"/>
                  </a:lnTo>
                  <a:lnTo>
                    <a:pt x="1182" y="670"/>
                  </a:lnTo>
                  <a:lnTo>
                    <a:pt x="1180" y="663"/>
                  </a:lnTo>
                  <a:lnTo>
                    <a:pt x="1176" y="658"/>
                  </a:lnTo>
                  <a:lnTo>
                    <a:pt x="1169" y="648"/>
                  </a:lnTo>
                  <a:lnTo>
                    <a:pt x="1160" y="641"/>
                  </a:lnTo>
                  <a:lnTo>
                    <a:pt x="1151" y="633"/>
                  </a:lnTo>
                  <a:lnTo>
                    <a:pt x="1143" y="625"/>
                  </a:lnTo>
                  <a:lnTo>
                    <a:pt x="1141" y="621"/>
                  </a:lnTo>
                  <a:lnTo>
                    <a:pt x="1138" y="616"/>
                  </a:lnTo>
                  <a:lnTo>
                    <a:pt x="1137" y="612"/>
                  </a:lnTo>
                  <a:lnTo>
                    <a:pt x="1136" y="607"/>
                  </a:lnTo>
                  <a:lnTo>
                    <a:pt x="1137" y="602"/>
                  </a:lnTo>
                  <a:lnTo>
                    <a:pt x="1139" y="595"/>
                  </a:lnTo>
                  <a:lnTo>
                    <a:pt x="1141" y="590"/>
                  </a:lnTo>
                  <a:lnTo>
                    <a:pt x="1145" y="585"/>
                  </a:lnTo>
                  <a:lnTo>
                    <a:pt x="1150" y="578"/>
                  </a:lnTo>
                  <a:lnTo>
                    <a:pt x="1155" y="573"/>
                  </a:lnTo>
                  <a:lnTo>
                    <a:pt x="1160" y="569"/>
                  </a:lnTo>
                  <a:lnTo>
                    <a:pt x="1167" y="563"/>
                  </a:lnTo>
                  <a:lnTo>
                    <a:pt x="1180" y="555"/>
                  </a:lnTo>
                  <a:lnTo>
                    <a:pt x="1193" y="548"/>
                  </a:lnTo>
                  <a:lnTo>
                    <a:pt x="1201" y="545"/>
                  </a:lnTo>
                  <a:lnTo>
                    <a:pt x="1207" y="543"/>
                  </a:lnTo>
                  <a:lnTo>
                    <a:pt x="1214" y="542"/>
                  </a:lnTo>
                  <a:lnTo>
                    <a:pt x="1219" y="542"/>
                  </a:lnTo>
                  <a:lnTo>
                    <a:pt x="1230" y="543"/>
                  </a:lnTo>
                  <a:lnTo>
                    <a:pt x="1239" y="545"/>
                  </a:lnTo>
                  <a:lnTo>
                    <a:pt x="1249" y="547"/>
                  </a:lnTo>
                  <a:lnTo>
                    <a:pt x="1257" y="550"/>
                  </a:lnTo>
                  <a:lnTo>
                    <a:pt x="1266" y="554"/>
                  </a:lnTo>
                  <a:lnTo>
                    <a:pt x="1275" y="557"/>
                  </a:lnTo>
                  <a:lnTo>
                    <a:pt x="1285" y="559"/>
                  </a:lnTo>
                  <a:lnTo>
                    <a:pt x="1296" y="560"/>
                  </a:lnTo>
                  <a:lnTo>
                    <a:pt x="1304" y="559"/>
                  </a:lnTo>
                  <a:lnTo>
                    <a:pt x="1310" y="558"/>
                  </a:lnTo>
                  <a:lnTo>
                    <a:pt x="1316" y="556"/>
                  </a:lnTo>
                  <a:lnTo>
                    <a:pt x="1321" y="553"/>
                  </a:lnTo>
                  <a:lnTo>
                    <a:pt x="1324" y="548"/>
                  </a:lnTo>
                  <a:lnTo>
                    <a:pt x="1327" y="544"/>
                  </a:lnTo>
                  <a:lnTo>
                    <a:pt x="1330" y="540"/>
                  </a:lnTo>
                  <a:lnTo>
                    <a:pt x="1331" y="533"/>
                  </a:lnTo>
                  <a:lnTo>
                    <a:pt x="1332" y="522"/>
                  </a:lnTo>
                  <a:lnTo>
                    <a:pt x="1332" y="508"/>
                  </a:lnTo>
                  <a:lnTo>
                    <a:pt x="1332" y="493"/>
                  </a:lnTo>
                  <a:lnTo>
                    <a:pt x="1331" y="477"/>
                  </a:lnTo>
                  <a:lnTo>
                    <a:pt x="1331" y="464"/>
                  </a:lnTo>
                  <a:lnTo>
                    <a:pt x="1331" y="446"/>
                  </a:lnTo>
                  <a:lnTo>
                    <a:pt x="1331" y="426"/>
                  </a:lnTo>
                  <a:lnTo>
                    <a:pt x="1331" y="407"/>
                  </a:lnTo>
                  <a:lnTo>
                    <a:pt x="1332" y="395"/>
                  </a:lnTo>
                  <a:lnTo>
                    <a:pt x="1334" y="386"/>
                  </a:lnTo>
                  <a:lnTo>
                    <a:pt x="1337" y="376"/>
                  </a:lnTo>
                  <a:lnTo>
                    <a:pt x="1342" y="369"/>
                  </a:lnTo>
                  <a:lnTo>
                    <a:pt x="1353" y="356"/>
                  </a:lnTo>
                  <a:lnTo>
                    <a:pt x="1366" y="343"/>
                  </a:lnTo>
                  <a:lnTo>
                    <a:pt x="1373" y="337"/>
                  </a:lnTo>
                  <a:lnTo>
                    <a:pt x="1380" y="330"/>
                  </a:lnTo>
                  <a:lnTo>
                    <a:pt x="1385" y="323"/>
                  </a:lnTo>
                  <a:lnTo>
                    <a:pt x="1390" y="315"/>
                  </a:lnTo>
                  <a:lnTo>
                    <a:pt x="1394" y="307"/>
                  </a:lnTo>
                  <a:lnTo>
                    <a:pt x="1399" y="296"/>
                  </a:lnTo>
                  <a:lnTo>
                    <a:pt x="1401" y="284"/>
                  </a:lnTo>
                  <a:lnTo>
                    <a:pt x="1402" y="271"/>
                  </a:lnTo>
                  <a:lnTo>
                    <a:pt x="1401" y="263"/>
                  </a:lnTo>
                  <a:lnTo>
                    <a:pt x="1400" y="256"/>
                  </a:lnTo>
                  <a:lnTo>
                    <a:pt x="1398" y="249"/>
                  </a:lnTo>
                  <a:lnTo>
                    <a:pt x="1396" y="243"/>
                  </a:lnTo>
                  <a:lnTo>
                    <a:pt x="1390" y="230"/>
                  </a:lnTo>
                  <a:lnTo>
                    <a:pt x="1384" y="219"/>
                  </a:lnTo>
                  <a:lnTo>
                    <a:pt x="1377" y="207"/>
                  </a:lnTo>
                  <a:lnTo>
                    <a:pt x="1372" y="195"/>
                  </a:lnTo>
                  <a:lnTo>
                    <a:pt x="1369" y="190"/>
                  </a:lnTo>
                  <a:lnTo>
                    <a:pt x="1368" y="183"/>
                  </a:lnTo>
                  <a:lnTo>
                    <a:pt x="1367" y="177"/>
                  </a:lnTo>
                  <a:lnTo>
                    <a:pt x="1366" y="171"/>
                  </a:lnTo>
                  <a:lnTo>
                    <a:pt x="1364" y="169"/>
                  </a:lnTo>
                  <a:lnTo>
                    <a:pt x="1356" y="165"/>
                  </a:lnTo>
                  <a:lnTo>
                    <a:pt x="1347" y="161"/>
                  </a:lnTo>
                  <a:lnTo>
                    <a:pt x="1337" y="159"/>
                  </a:lnTo>
                  <a:close/>
                  <a:moveTo>
                    <a:pt x="471" y="1048"/>
                  </a:moveTo>
                  <a:lnTo>
                    <a:pt x="473" y="1048"/>
                  </a:lnTo>
                  <a:lnTo>
                    <a:pt x="474" y="1047"/>
                  </a:lnTo>
                  <a:lnTo>
                    <a:pt x="475" y="1046"/>
                  </a:lnTo>
                  <a:lnTo>
                    <a:pt x="476" y="1044"/>
                  </a:lnTo>
                  <a:lnTo>
                    <a:pt x="476" y="1040"/>
                  </a:lnTo>
                  <a:lnTo>
                    <a:pt x="475" y="1036"/>
                  </a:lnTo>
                  <a:lnTo>
                    <a:pt x="472" y="1024"/>
                  </a:lnTo>
                  <a:lnTo>
                    <a:pt x="471" y="1013"/>
                  </a:lnTo>
                  <a:lnTo>
                    <a:pt x="470" y="1002"/>
                  </a:lnTo>
                  <a:lnTo>
                    <a:pt x="468" y="990"/>
                  </a:lnTo>
                  <a:lnTo>
                    <a:pt x="465" y="978"/>
                  </a:lnTo>
                  <a:lnTo>
                    <a:pt x="460" y="966"/>
                  </a:lnTo>
                  <a:lnTo>
                    <a:pt x="454" y="954"/>
                  </a:lnTo>
                  <a:lnTo>
                    <a:pt x="448" y="942"/>
                  </a:lnTo>
                  <a:lnTo>
                    <a:pt x="440" y="931"/>
                  </a:lnTo>
                  <a:lnTo>
                    <a:pt x="432" y="921"/>
                  </a:lnTo>
                  <a:lnTo>
                    <a:pt x="423" y="910"/>
                  </a:lnTo>
                  <a:lnTo>
                    <a:pt x="414" y="900"/>
                  </a:lnTo>
                  <a:lnTo>
                    <a:pt x="404" y="893"/>
                  </a:lnTo>
                  <a:lnTo>
                    <a:pt x="393" y="886"/>
                  </a:lnTo>
                  <a:lnTo>
                    <a:pt x="384" y="879"/>
                  </a:lnTo>
                  <a:lnTo>
                    <a:pt x="373" y="875"/>
                  </a:lnTo>
                  <a:lnTo>
                    <a:pt x="364" y="873"/>
                  </a:lnTo>
                  <a:lnTo>
                    <a:pt x="353" y="872"/>
                  </a:lnTo>
                  <a:lnTo>
                    <a:pt x="344" y="872"/>
                  </a:lnTo>
                  <a:lnTo>
                    <a:pt x="337" y="870"/>
                  </a:lnTo>
                  <a:lnTo>
                    <a:pt x="328" y="869"/>
                  </a:lnTo>
                  <a:lnTo>
                    <a:pt x="322" y="865"/>
                  </a:lnTo>
                  <a:lnTo>
                    <a:pt x="315" y="863"/>
                  </a:lnTo>
                  <a:lnTo>
                    <a:pt x="308" y="859"/>
                  </a:lnTo>
                  <a:lnTo>
                    <a:pt x="303" y="856"/>
                  </a:lnTo>
                  <a:lnTo>
                    <a:pt x="298" y="852"/>
                  </a:lnTo>
                  <a:lnTo>
                    <a:pt x="277" y="832"/>
                  </a:lnTo>
                  <a:lnTo>
                    <a:pt x="259" y="813"/>
                  </a:lnTo>
                  <a:lnTo>
                    <a:pt x="235" y="813"/>
                  </a:lnTo>
                  <a:lnTo>
                    <a:pt x="235" y="854"/>
                  </a:lnTo>
                  <a:lnTo>
                    <a:pt x="241" y="865"/>
                  </a:lnTo>
                  <a:lnTo>
                    <a:pt x="249" y="878"/>
                  </a:lnTo>
                  <a:lnTo>
                    <a:pt x="259" y="891"/>
                  </a:lnTo>
                  <a:lnTo>
                    <a:pt x="271" y="904"/>
                  </a:lnTo>
                  <a:lnTo>
                    <a:pt x="277" y="909"/>
                  </a:lnTo>
                  <a:lnTo>
                    <a:pt x="285" y="914"/>
                  </a:lnTo>
                  <a:lnTo>
                    <a:pt x="292" y="919"/>
                  </a:lnTo>
                  <a:lnTo>
                    <a:pt x="299" y="923"/>
                  </a:lnTo>
                  <a:lnTo>
                    <a:pt x="306" y="926"/>
                  </a:lnTo>
                  <a:lnTo>
                    <a:pt x="315" y="928"/>
                  </a:lnTo>
                  <a:lnTo>
                    <a:pt x="322" y="930"/>
                  </a:lnTo>
                  <a:lnTo>
                    <a:pt x="330" y="930"/>
                  </a:lnTo>
                  <a:lnTo>
                    <a:pt x="336" y="929"/>
                  </a:lnTo>
                  <a:lnTo>
                    <a:pt x="345" y="925"/>
                  </a:lnTo>
                  <a:lnTo>
                    <a:pt x="355" y="921"/>
                  </a:lnTo>
                  <a:lnTo>
                    <a:pt x="365" y="919"/>
                  </a:lnTo>
                  <a:lnTo>
                    <a:pt x="368" y="920"/>
                  </a:lnTo>
                  <a:lnTo>
                    <a:pt x="371" y="920"/>
                  </a:lnTo>
                  <a:lnTo>
                    <a:pt x="373" y="922"/>
                  </a:lnTo>
                  <a:lnTo>
                    <a:pt x="376" y="924"/>
                  </a:lnTo>
                  <a:lnTo>
                    <a:pt x="381" y="929"/>
                  </a:lnTo>
                  <a:lnTo>
                    <a:pt x="384" y="935"/>
                  </a:lnTo>
                  <a:lnTo>
                    <a:pt x="386" y="942"/>
                  </a:lnTo>
                  <a:lnTo>
                    <a:pt x="387" y="948"/>
                  </a:lnTo>
                  <a:lnTo>
                    <a:pt x="388" y="955"/>
                  </a:lnTo>
                  <a:lnTo>
                    <a:pt x="388" y="960"/>
                  </a:lnTo>
                  <a:lnTo>
                    <a:pt x="388" y="964"/>
                  </a:lnTo>
                  <a:lnTo>
                    <a:pt x="385" y="970"/>
                  </a:lnTo>
                  <a:lnTo>
                    <a:pt x="382" y="975"/>
                  </a:lnTo>
                  <a:lnTo>
                    <a:pt x="377" y="980"/>
                  </a:lnTo>
                  <a:lnTo>
                    <a:pt x="365" y="991"/>
                  </a:lnTo>
                  <a:lnTo>
                    <a:pt x="350" y="1002"/>
                  </a:lnTo>
                  <a:lnTo>
                    <a:pt x="335" y="1010"/>
                  </a:lnTo>
                  <a:lnTo>
                    <a:pt x="319" y="1017"/>
                  </a:lnTo>
                  <a:lnTo>
                    <a:pt x="311" y="1021"/>
                  </a:lnTo>
                  <a:lnTo>
                    <a:pt x="305" y="1023"/>
                  </a:lnTo>
                  <a:lnTo>
                    <a:pt x="299" y="1024"/>
                  </a:lnTo>
                  <a:lnTo>
                    <a:pt x="294" y="1025"/>
                  </a:lnTo>
                  <a:lnTo>
                    <a:pt x="295" y="1056"/>
                  </a:lnTo>
                  <a:lnTo>
                    <a:pt x="295" y="1086"/>
                  </a:lnTo>
                  <a:lnTo>
                    <a:pt x="294" y="1092"/>
                  </a:lnTo>
                  <a:lnTo>
                    <a:pt x="293" y="1097"/>
                  </a:lnTo>
                  <a:lnTo>
                    <a:pt x="291" y="1103"/>
                  </a:lnTo>
                  <a:lnTo>
                    <a:pt x="289" y="1108"/>
                  </a:lnTo>
                  <a:lnTo>
                    <a:pt x="286" y="1112"/>
                  </a:lnTo>
                  <a:lnTo>
                    <a:pt x="282" y="1115"/>
                  </a:lnTo>
                  <a:lnTo>
                    <a:pt x="276" y="1118"/>
                  </a:lnTo>
                  <a:lnTo>
                    <a:pt x="271" y="1119"/>
                  </a:lnTo>
                  <a:lnTo>
                    <a:pt x="266" y="1107"/>
                  </a:lnTo>
                  <a:lnTo>
                    <a:pt x="261" y="1097"/>
                  </a:lnTo>
                  <a:lnTo>
                    <a:pt x="258" y="1094"/>
                  </a:lnTo>
                  <a:lnTo>
                    <a:pt x="255" y="1092"/>
                  </a:lnTo>
                  <a:lnTo>
                    <a:pt x="251" y="1090"/>
                  </a:lnTo>
                  <a:lnTo>
                    <a:pt x="247" y="1090"/>
                  </a:lnTo>
                  <a:lnTo>
                    <a:pt x="242" y="1090"/>
                  </a:lnTo>
                  <a:lnTo>
                    <a:pt x="236" y="1092"/>
                  </a:lnTo>
                  <a:lnTo>
                    <a:pt x="228" y="1094"/>
                  </a:lnTo>
                  <a:lnTo>
                    <a:pt x="222" y="1097"/>
                  </a:lnTo>
                  <a:lnTo>
                    <a:pt x="216" y="1102"/>
                  </a:lnTo>
                  <a:lnTo>
                    <a:pt x="210" y="1107"/>
                  </a:lnTo>
                  <a:lnTo>
                    <a:pt x="208" y="1110"/>
                  </a:lnTo>
                  <a:lnTo>
                    <a:pt x="207" y="1112"/>
                  </a:lnTo>
                  <a:lnTo>
                    <a:pt x="206" y="1115"/>
                  </a:lnTo>
                  <a:lnTo>
                    <a:pt x="206" y="1119"/>
                  </a:lnTo>
                  <a:lnTo>
                    <a:pt x="206" y="1129"/>
                  </a:lnTo>
                  <a:lnTo>
                    <a:pt x="207" y="1139"/>
                  </a:lnTo>
                  <a:lnTo>
                    <a:pt x="208" y="1147"/>
                  </a:lnTo>
                  <a:lnTo>
                    <a:pt x="210" y="1156"/>
                  </a:lnTo>
                  <a:lnTo>
                    <a:pt x="212" y="1164"/>
                  </a:lnTo>
                  <a:lnTo>
                    <a:pt x="216" y="1172"/>
                  </a:lnTo>
                  <a:lnTo>
                    <a:pt x="219" y="1179"/>
                  </a:lnTo>
                  <a:lnTo>
                    <a:pt x="223" y="1186"/>
                  </a:lnTo>
                  <a:lnTo>
                    <a:pt x="227" y="1192"/>
                  </a:lnTo>
                  <a:lnTo>
                    <a:pt x="232" y="1197"/>
                  </a:lnTo>
                  <a:lnTo>
                    <a:pt x="237" y="1203"/>
                  </a:lnTo>
                  <a:lnTo>
                    <a:pt x="243" y="1206"/>
                  </a:lnTo>
                  <a:lnTo>
                    <a:pt x="250" y="1209"/>
                  </a:lnTo>
                  <a:lnTo>
                    <a:pt x="256" y="1211"/>
                  </a:lnTo>
                  <a:lnTo>
                    <a:pt x="264" y="1213"/>
                  </a:lnTo>
                  <a:lnTo>
                    <a:pt x="271" y="1213"/>
                  </a:lnTo>
                  <a:lnTo>
                    <a:pt x="275" y="1213"/>
                  </a:lnTo>
                  <a:lnTo>
                    <a:pt x="281" y="1212"/>
                  </a:lnTo>
                  <a:lnTo>
                    <a:pt x="286" y="1211"/>
                  </a:lnTo>
                  <a:lnTo>
                    <a:pt x="290" y="1209"/>
                  </a:lnTo>
                  <a:lnTo>
                    <a:pt x="300" y="1203"/>
                  </a:lnTo>
                  <a:lnTo>
                    <a:pt x="309" y="1196"/>
                  </a:lnTo>
                  <a:lnTo>
                    <a:pt x="319" y="1187"/>
                  </a:lnTo>
                  <a:lnTo>
                    <a:pt x="328" y="1177"/>
                  </a:lnTo>
                  <a:lnTo>
                    <a:pt x="337" y="1165"/>
                  </a:lnTo>
                  <a:lnTo>
                    <a:pt x="345" y="1154"/>
                  </a:lnTo>
                  <a:lnTo>
                    <a:pt x="361" y="1128"/>
                  </a:lnTo>
                  <a:lnTo>
                    <a:pt x="375" y="1102"/>
                  </a:lnTo>
                  <a:lnTo>
                    <a:pt x="386" y="1076"/>
                  </a:lnTo>
                  <a:lnTo>
                    <a:pt x="394" y="1055"/>
                  </a:lnTo>
                  <a:lnTo>
                    <a:pt x="401" y="1056"/>
                  </a:lnTo>
                  <a:lnTo>
                    <a:pt x="405" y="1057"/>
                  </a:lnTo>
                  <a:lnTo>
                    <a:pt x="409" y="1057"/>
                  </a:lnTo>
                  <a:lnTo>
                    <a:pt x="414" y="1057"/>
                  </a:lnTo>
                  <a:lnTo>
                    <a:pt x="419" y="1055"/>
                  </a:lnTo>
                  <a:lnTo>
                    <a:pt x="424" y="1055"/>
                  </a:lnTo>
                  <a:lnTo>
                    <a:pt x="425" y="1075"/>
                  </a:lnTo>
                  <a:lnTo>
                    <a:pt x="428" y="1098"/>
                  </a:lnTo>
                  <a:lnTo>
                    <a:pt x="431" y="1109"/>
                  </a:lnTo>
                  <a:lnTo>
                    <a:pt x="434" y="1118"/>
                  </a:lnTo>
                  <a:lnTo>
                    <a:pt x="436" y="1121"/>
                  </a:lnTo>
                  <a:lnTo>
                    <a:pt x="437" y="1123"/>
                  </a:lnTo>
                  <a:lnTo>
                    <a:pt x="439" y="1124"/>
                  </a:lnTo>
                  <a:lnTo>
                    <a:pt x="441" y="1125"/>
                  </a:lnTo>
                  <a:lnTo>
                    <a:pt x="447" y="1124"/>
                  </a:lnTo>
                  <a:lnTo>
                    <a:pt x="450" y="1122"/>
                  </a:lnTo>
                  <a:lnTo>
                    <a:pt x="453" y="1118"/>
                  </a:lnTo>
                  <a:lnTo>
                    <a:pt x="455" y="1113"/>
                  </a:lnTo>
                  <a:lnTo>
                    <a:pt x="457" y="1100"/>
                  </a:lnTo>
                  <a:lnTo>
                    <a:pt x="458" y="1087"/>
                  </a:lnTo>
                  <a:lnTo>
                    <a:pt x="459" y="1073"/>
                  </a:lnTo>
                  <a:lnTo>
                    <a:pt x="460" y="1060"/>
                  </a:lnTo>
                  <a:lnTo>
                    <a:pt x="461" y="1056"/>
                  </a:lnTo>
                  <a:lnTo>
                    <a:pt x="464" y="1052"/>
                  </a:lnTo>
                  <a:lnTo>
                    <a:pt x="467" y="1049"/>
                  </a:lnTo>
                  <a:lnTo>
                    <a:pt x="471" y="1048"/>
                  </a:lnTo>
                  <a:close/>
                  <a:moveTo>
                    <a:pt x="701" y="930"/>
                  </a:moveTo>
                  <a:lnTo>
                    <a:pt x="701" y="935"/>
                  </a:lnTo>
                  <a:lnTo>
                    <a:pt x="700" y="939"/>
                  </a:lnTo>
                  <a:lnTo>
                    <a:pt x="698" y="943"/>
                  </a:lnTo>
                  <a:lnTo>
                    <a:pt x="695" y="947"/>
                  </a:lnTo>
                  <a:lnTo>
                    <a:pt x="692" y="949"/>
                  </a:lnTo>
                  <a:lnTo>
                    <a:pt x="688" y="953"/>
                  </a:lnTo>
                  <a:lnTo>
                    <a:pt x="683" y="954"/>
                  </a:lnTo>
                  <a:lnTo>
                    <a:pt x="677" y="954"/>
                  </a:lnTo>
                  <a:lnTo>
                    <a:pt x="673" y="954"/>
                  </a:lnTo>
                  <a:lnTo>
                    <a:pt x="669" y="953"/>
                  </a:lnTo>
                  <a:lnTo>
                    <a:pt x="666" y="952"/>
                  </a:lnTo>
                  <a:lnTo>
                    <a:pt x="662" y="949"/>
                  </a:lnTo>
                  <a:lnTo>
                    <a:pt x="656" y="945"/>
                  </a:lnTo>
                  <a:lnTo>
                    <a:pt x="651" y="940"/>
                  </a:lnTo>
                  <a:lnTo>
                    <a:pt x="647" y="935"/>
                  </a:lnTo>
                  <a:lnTo>
                    <a:pt x="641" y="929"/>
                  </a:lnTo>
                  <a:lnTo>
                    <a:pt x="639" y="927"/>
                  </a:lnTo>
                  <a:lnTo>
                    <a:pt x="636" y="926"/>
                  </a:lnTo>
                  <a:lnTo>
                    <a:pt x="633" y="925"/>
                  </a:lnTo>
                  <a:lnTo>
                    <a:pt x="630" y="925"/>
                  </a:lnTo>
                  <a:lnTo>
                    <a:pt x="626" y="928"/>
                  </a:lnTo>
                  <a:lnTo>
                    <a:pt x="620" y="938"/>
                  </a:lnTo>
                  <a:lnTo>
                    <a:pt x="612" y="952"/>
                  </a:lnTo>
                  <a:lnTo>
                    <a:pt x="604" y="967"/>
                  </a:lnTo>
                  <a:lnTo>
                    <a:pt x="597" y="983"/>
                  </a:lnTo>
                  <a:lnTo>
                    <a:pt x="589" y="999"/>
                  </a:lnTo>
                  <a:lnTo>
                    <a:pt x="585" y="1011"/>
                  </a:lnTo>
                  <a:lnTo>
                    <a:pt x="583" y="1019"/>
                  </a:lnTo>
                  <a:lnTo>
                    <a:pt x="583" y="1023"/>
                  </a:lnTo>
                  <a:lnTo>
                    <a:pt x="584" y="1026"/>
                  </a:lnTo>
                  <a:lnTo>
                    <a:pt x="586" y="1029"/>
                  </a:lnTo>
                  <a:lnTo>
                    <a:pt x="587" y="1031"/>
                  </a:lnTo>
                  <a:lnTo>
                    <a:pt x="592" y="1035"/>
                  </a:lnTo>
                  <a:lnTo>
                    <a:pt x="598" y="1037"/>
                  </a:lnTo>
                  <a:lnTo>
                    <a:pt x="603" y="1039"/>
                  </a:lnTo>
                  <a:lnTo>
                    <a:pt x="607" y="1042"/>
                  </a:lnTo>
                  <a:lnTo>
                    <a:pt x="609" y="1044"/>
                  </a:lnTo>
                  <a:lnTo>
                    <a:pt x="611" y="1047"/>
                  </a:lnTo>
                  <a:lnTo>
                    <a:pt x="611" y="1050"/>
                  </a:lnTo>
                  <a:lnTo>
                    <a:pt x="612" y="1055"/>
                  </a:lnTo>
                  <a:lnTo>
                    <a:pt x="612" y="1079"/>
                  </a:lnTo>
                  <a:lnTo>
                    <a:pt x="612" y="1104"/>
                  </a:lnTo>
                  <a:lnTo>
                    <a:pt x="612" y="1131"/>
                  </a:lnTo>
                  <a:lnTo>
                    <a:pt x="612" y="1166"/>
                  </a:lnTo>
                  <a:lnTo>
                    <a:pt x="595" y="1171"/>
                  </a:lnTo>
                  <a:lnTo>
                    <a:pt x="583" y="1176"/>
                  </a:lnTo>
                  <a:lnTo>
                    <a:pt x="576" y="1179"/>
                  </a:lnTo>
                  <a:lnTo>
                    <a:pt x="571" y="1182"/>
                  </a:lnTo>
                  <a:lnTo>
                    <a:pt x="567" y="1187"/>
                  </a:lnTo>
                  <a:lnTo>
                    <a:pt x="562" y="1191"/>
                  </a:lnTo>
                  <a:lnTo>
                    <a:pt x="558" y="1195"/>
                  </a:lnTo>
                  <a:lnTo>
                    <a:pt x="555" y="1199"/>
                  </a:lnTo>
                  <a:lnTo>
                    <a:pt x="553" y="1205"/>
                  </a:lnTo>
                  <a:lnTo>
                    <a:pt x="551" y="1210"/>
                  </a:lnTo>
                  <a:lnTo>
                    <a:pt x="549" y="1223"/>
                  </a:lnTo>
                  <a:lnTo>
                    <a:pt x="548" y="1237"/>
                  </a:lnTo>
                  <a:lnTo>
                    <a:pt x="548" y="1248"/>
                  </a:lnTo>
                  <a:lnTo>
                    <a:pt x="541" y="1263"/>
                  </a:lnTo>
                  <a:lnTo>
                    <a:pt x="534" y="1274"/>
                  </a:lnTo>
                  <a:lnTo>
                    <a:pt x="526" y="1283"/>
                  </a:lnTo>
                  <a:lnTo>
                    <a:pt x="518" y="1291"/>
                  </a:lnTo>
                  <a:lnTo>
                    <a:pt x="514" y="1293"/>
                  </a:lnTo>
                  <a:lnTo>
                    <a:pt x="508" y="1296"/>
                  </a:lnTo>
                  <a:lnTo>
                    <a:pt x="503" y="1297"/>
                  </a:lnTo>
                  <a:lnTo>
                    <a:pt x="498" y="1299"/>
                  </a:lnTo>
                  <a:lnTo>
                    <a:pt x="485" y="1302"/>
                  </a:lnTo>
                  <a:lnTo>
                    <a:pt x="471" y="1302"/>
                  </a:lnTo>
                  <a:lnTo>
                    <a:pt x="460" y="1300"/>
                  </a:lnTo>
                  <a:lnTo>
                    <a:pt x="453" y="1298"/>
                  </a:lnTo>
                  <a:lnTo>
                    <a:pt x="447" y="1295"/>
                  </a:lnTo>
                  <a:lnTo>
                    <a:pt x="441" y="1292"/>
                  </a:lnTo>
                  <a:lnTo>
                    <a:pt x="437" y="1287"/>
                  </a:lnTo>
                  <a:lnTo>
                    <a:pt x="434" y="1281"/>
                  </a:lnTo>
                  <a:lnTo>
                    <a:pt x="432" y="1275"/>
                  </a:lnTo>
                  <a:lnTo>
                    <a:pt x="428" y="1270"/>
                  </a:lnTo>
                  <a:lnTo>
                    <a:pt x="426" y="1263"/>
                  </a:lnTo>
                  <a:lnTo>
                    <a:pt x="423" y="1257"/>
                  </a:lnTo>
                  <a:lnTo>
                    <a:pt x="420" y="1252"/>
                  </a:lnTo>
                  <a:lnTo>
                    <a:pt x="416" y="1247"/>
                  </a:lnTo>
                  <a:lnTo>
                    <a:pt x="409" y="1243"/>
                  </a:lnTo>
                  <a:lnTo>
                    <a:pt x="403" y="1240"/>
                  </a:lnTo>
                  <a:lnTo>
                    <a:pt x="393" y="1238"/>
                  </a:lnTo>
                  <a:lnTo>
                    <a:pt x="383" y="1237"/>
                  </a:lnTo>
                  <a:lnTo>
                    <a:pt x="374" y="1238"/>
                  </a:lnTo>
                  <a:lnTo>
                    <a:pt x="366" y="1239"/>
                  </a:lnTo>
                  <a:lnTo>
                    <a:pt x="357" y="1241"/>
                  </a:lnTo>
                  <a:lnTo>
                    <a:pt x="348" y="1243"/>
                  </a:lnTo>
                  <a:lnTo>
                    <a:pt x="338" y="1246"/>
                  </a:lnTo>
                  <a:lnTo>
                    <a:pt x="330" y="1250"/>
                  </a:lnTo>
                  <a:lnTo>
                    <a:pt x="320" y="1255"/>
                  </a:lnTo>
                  <a:lnTo>
                    <a:pt x="311" y="1260"/>
                  </a:lnTo>
                  <a:lnTo>
                    <a:pt x="303" y="1266"/>
                  </a:lnTo>
                  <a:lnTo>
                    <a:pt x="295" y="1273"/>
                  </a:lnTo>
                  <a:lnTo>
                    <a:pt x="288" y="1279"/>
                  </a:lnTo>
                  <a:lnTo>
                    <a:pt x="283" y="1287"/>
                  </a:lnTo>
                  <a:lnTo>
                    <a:pt x="277" y="1294"/>
                  </a:lnTo>
                  <a:lnTo>
                    <a:pt x="274" y="1303"/>
                  </a:lnTo>
                  <a:lnTo>
                    <a:pt x="271" y="1310"/>
                  </a:lnTo>
                  <a:lnTo>
                    <a:pt x="271" y="1320"/>
                  </a:lnTo>
                  <a:lnTo>
                    <a:pt x="266" y="1318"/>
                  </a:lnTo>
                  <a:lnTo>
                    <a:pt x="261" y="1314"/>
                  </a:lnTo>
                  <a:lnTo>
                    <a:pt x="256" y="1311"/>
                  </a:lnTo>
                  <a:lnTo>
                    <a:pt x="252" y="1307"/>
                  </a:lnTo>
                  <a:lnTo>
                    <a:pt x="241" y="1296"/>
                  </a:lnTo>
                  <a:lnTo>
                    <a:pt x="232" y="1283"/>
                  </a:lnTo>
                  <a:lnTo>
                    <a:pt x="215" y="1261"/>
                  </a:lnTo>
                  <a:lnTo>
                    <a:pt x="206" y="1248"/>
                  </a:lnTo>
                  <a:lnTo>
                    <a:pt x="200" y="1245"/>
                  </a:lnTo>
                  <a:lnTo>
                    <a:pt x="193" y="1242"/>
                  </a:lnTo>
                  <a:lnTo>
                    <a:pt x="188" y="1240"/>
                  </a:lnTo>
                  <a:lnTo>
                    <a:pt x="183" y="1240"/>
                  </a:lnTo>
                  <a:lnTo>
                    <a:pt x="178" y="1240"/>
                  </a:lnTo>
                  <a:lnTo>
                    <a:pt x="173" y="1242"/>
                  </a:lnTo>
                  <a:lnTo>
                    <a:pt x="169" y="1245"/>
                  </a:lnTo>
                  <a:lnTo>
                    <a:pt x="165" y="1248"/>
                  </a:lnTo>
                  <a:lnTo>
                    <a:pt x="157" y="1227"/>
                  </a:lnTo>
                  <a:lnTo>
                    <a:pt x="151" y="1208"/>
                  </a:lnTo>
                  <a:lnTo>
                    <a:pt x="145" y="1190"/>
                  </a:lnTo>
                  <a:lnTo>
                    <a:pt x="141" y="1172"/>
                  </a:lnTo>
                  <a:lnTo>
                    <a:pt x="136" y="1139"/>
                  </a:lnTo>
                  <a:lnTo>
                    <a:pt x="133" y="1107"/>
                  </a:lnTo>
                  <a:lnTo>
                    <a:pt x="132" y="1078"/>
                  </a:lnTo>
                  <a:lnTo>
                    <a:pt x="131" y="1050"/>
                  </a:lnTo>
                  <a:lnTo>
                    <a:pt x="129" y="1024"/>
                  </a:lnTo>
                  <a:lnTo>
                    <a:pt x="126" y="997"/>
                  </a:lnTo>
                  <a:lnTo>
                    <a:pt x="124" y="983"/>
                  </a:lnTo>
                  <a:lnTo>
                    <a:pt x="121" y="971"/>
                  </a:lnTo>
                  <a:lnTo>
                    <a:pt x="117" y="957"/>
                  </a:lnTo>
                  <a:lnTo>
                    <a:pt x="111" y="942"/>
                  </a:lnTo>
                  <a:lnTo>
                    <a:pt x="107" y="933"/>
                  </a:lnTo>
                  <a:lnTo>
                    <a:pt x="103" y="925"/>
                  </a:lnTo>
                  <a:lnTo>
                    <a:pt x="98" y="919"/>
                  </a:lnTo>
                  <a:lnTo>
                    <a:pt x="93" y="913"/>
                  </a:lnTo>
                  <a:lnTo>
                    <a:pt x="85" y="904"/>
                  </a:lnTo>
                  <a:lnTo>
                    <a:pt x="77" y="897"/>
                  </a:lnTo>
                  <a:lnTo>
                    <a:pt x="72" y="892"/>
                  </a:lnTo>
                  <a:lnTo>
                    <a:pt x="69" y="886"/>
                  </a:lnTo>
                  <a:lnTo>
                    <a:pt x="68" y="881"/>
                  </a:lnTo>
                  <a:lnTo>
                    <a:pt x="68" y="877"/>
                  </a:lnTo>
                  <a:lnTo>
                    <a:pt x="69" y="872"/>
                  </a:lnTo>
                  <a:lnTo>
                    <a:pt x="70" y="865"/>
                  </a:lnTo>
                  <a:lnTo>
                    <a:pt x="74" y="862"/>
                  </a:lnTo>
                  <a:lnTo>
                    <a:pt x="76" y="859"/>
                  </a:lnTo>
                  <a:lnTo>
                    <a:pt x="78" y="855"/>
                  </a:lnTo>
                  <a:lnTo>
                    <a:pt x="81" y="850"/>
                  </a:lnTo>
                  <a:lnTo>
                    <a:pt x="82" y="840"/>
                  </a:lnTo>
                  <a:lnTo>
                    <a:pt x="82" y="829"/>
                  </a:lnTo>
                  <a:lnTo>
                    <a:pt x="79" y="819"/>
                  </a:lnTo>
                  <a:lnTo>
                    <a:pt x="75" y="806"/>
                  </a:lnTo>
                  <a:lnTo>
                    <a:pt x="71" y="793"/>
                  </a:lnTo>
                  <a:lnTo>
                    <a:pt x="66" y="779"/>
                  </a:lnTo>
                  <a:lnTo>
                    <a:pt x="53" y="753"/>
                  </a:lnTo>
                  <a:lnTo>
                    <a:pt x="41" y="724"/>
                  </a:lnTo>
                  <a:lnTo>
                    <a:pt x="37" y="710"/>
                  </a:lnTo>
                  <a:lnTo>
                    <a:pt x="33" y="697"/>
                  </a:lnTo>
                  <a:lnTo>
                    <a:pt x="31" y="683"/>
                  </a:lnTo>
                  <a:lnTo>
                    <a:pt x="29" y="672"/>
                  </a:lnTo>
                  <a:lnTo>
                    <a:pt x="29" y="653"/>
                  </a:lnTo>
                  <a:lnTo>
                    <a:pt x="28" y="632"/>
                  </a:lnTo>
                  <a:lnTo>
                    <a:pt x="27" y="612"/>
                  </a:lnTo>
                  <a:lnTo>
                    <a:pt x="25" y="592"/>
                  </a:lnTo>
                  <a:lnTo>
                    <a:pt x="24" y="582"/>
                  </a:lnTo>
                  <a:lnTo>
                    <a:pt x="22" y="573"/>
                  </a:lnTo>
                  <a:lnTo>
                    <a:pt x="20" y="564"/>
                  </a:lnTo>
                  <a:lnTo>
                    <a:pt x="17" y="556"/>
                  </a:lnTo>
                  <a:lnTo>
                    <a:pt x="14" y="548"/>
                  </a:lnTo>
                  <a:lnTo>
                    <a:pt x="9" y="541"/>
                  </a:lnTo>
                  <a:lnTo>
                    <a:pt x="5" y="536"/>
                  </a:lnTo>
                  <a:lnTo>
                    <a:pt x="0" y="530"/>
                  </a:lnTo>
                  <a:lnTo>
                    <a:pt x="53" y="495"/>
                  </a:lnTo>
                  <a:lnTo>
                    <a:pt x="123" y="595"/>
                  </a:lnTo>
                  <a:lnTo>
                    <a:pt x="133" y="604"/>
                  </a:lnTo>
                  <a:lnTo>
                    <a:pt x="143" y="610"/>
                  </a:lnTo>
                  <a:lnTo>
                    <a:pt x="149" y="612"/>
                  </a:lnTo>
                  <a:lnTo>
                    <a:pt x="155" y="614"/>
                  </a:lnTo>
                  <a:lnTo>
                    <a:pt x="160" y="614"/>
                  </a:lnTo>
                  <a:lnTo>
                    <a:pt x="167" y="614"/>
                  </a:lnTo>
                  <a:lnTo>
                    <a:pt x="173" y="612"/>
                  </a:lnTo>
                  <a:lnTo>
                    <a:pt x="179" y="609"/>
                  </a:lnTo>
                  <a:lnTo>
                    <a:pt x="187" y="605"/>
                  </a:lnTo>
                  <a:lnTo>
                    <a:pt x="193" y="598"/>
                  </a:lnTo>
                  <a:lnTo>
                    <a:pt x="201" y="590"/>
                  </a:lnTo>
                  <a:lnTo>
                    <a:pt x="208" y="580"/>
                  </a:lnTo>
                  <a:lnTo>
                    <a:pt x="216" y="567"/>
                  </a:lnTo>
                  <a:lnTo>
                    <a:pt x="223" y="554"/>
                  </a:lnTo>
                  <a:lnTo>
                    <a:pt x="226" y="548"/>
                  </a:lnTo>
                  <a:lnTo>
                    <a:pt x="231" y="544"/>
                  </a:lnTo>
                  <a:lnTo>
                    <a:pt x="235" y="541"/>
                  </a:lnTo>
                  <a:lnTo>
                    <a:pt x="239" y="538"/>
                  </a:lnTo>
                  <a:lnTo>
                    <a:pt x="244" y="536"/>
                  </a:lnTo>
                  <a:lnTo>
                    <a:pt x="250" y="535"/>
                  </a:lnTo>
                  <a:lnTo>
                    <a:pt x="255" y="533"/>
                  </a:lnTo>
                  <a:lnTo>
                    <a:pt x="261" y="533"/>
                  </a:lnTo>
                  <a:lnTo>
                    <a:pt x="275" y="535"/>
                  </a:lnTo>
                  <a:lnTo>
                    <a:pt x="289" y="537"/>
                  </a:lnTo>
                  <a:lnTo>
                    <a:pt x="303" y="541"/>
                  </a:lnTo>
                  <a:lnTo>
                    <a:pt x="317" y="546"/>
                  </a:lnTo>
                  <a:lnTo>
                    <a:pt x="344" y="558"/>
                  </a:lnTo>
                  <a:lnTo>
                    <a:pt x="367" y="571"/>
                  </a:lnTo>
                  <a:lnTo>
                    <a:pt x="383" y="579"/>
                  </a:lnTo>
                  <a:lnTo>
                    <a:pt x="388" y="583"/>
                  </a:lnTo>
                  <a:lnTo>
                    <a:pt x="394" y="574"/>
                  </a:lnTo>
                  <a:lnTo>
                    <a:pt x="399" y="564"/>
                  </a:lnTo>
                  <a:lnTo>
                    <a:pt x="401" y="555"/>
                  </a:lnTo>
                  <a:lnTo>
                    <a:pt x="403" y="546"/>
                  </a:lnTo>
                  <a:lnTo>
                    <a:pt x="403" y="538"/>
                  </a:lnTo>
                  <a:lnTo>
                    <a:pt x="402" y="529"/>
                  </a:lnTo>
                  <a:lnTo>
                    <a:pt x="400" y="522"/>
                  </a:lnTo>
                  <a:lnTo>
                    <a:pt x="397" y="514"/>
                  </a:lnTo>
                  <a:lnTo>
                    <a:pt x="392" y="506"/>
                  </a:lnTo>
                  <a:lnTo>
                    <a:pt x="388" y="498"/>
                  </a:lnTo>
                  <a:lnTo>
                    <a:pt x="382" y="491"/>
                  </a:lnTo>
                  <a:lnTo>
                    <a:pt x="376" y="483"/>
                  </a:lnTo>
                  <a:lnTo>
                    <a:pt x="362" y="469"/>
                  </a:lnTo>
                  <a:lnTo>
                    <a:pt x="348" y="454"/>
                  </a:lnTo>
                  <a:lnTo>
                    <a:pt x="350" y="453"/>
                  </a:lnTo>
                  <a:lnTo>
                    <a:pt x="352" y="452"/>
                  </a:lnTo>
                  <a:lnTo>
                    <a:pt x="354" y="449"/>
                  </a:lnTo>
                  <a:lnTo>
                    <a:pt x="356" y="447"/>
                  </a:lnTo>
                  <a:lnTo>
                    <a:pt x="359" y="442"/>
                  </a:lnTo>
                  <a:lnTo>
                    <a:pt x="361" y="435"/>
                  </a:lnTo>
                  <a:lnTo>
                    <a:pt x="366" y="420"/>
                  </a:lnTo>
                  <a:lnTo>
                    <a:pt x="369" y="405"/>
                  </a:lnTo>
                  <a:lnTo>
                    <a:pt x="372" y="399"/>
                  </a:lnTo>
                  <a:lnTo>
                    <a:pt x="375" y="394"/>
                  </a:lnTo>
                  <a:lnTo>
                    <a:pt x="376" y="393"/>
                  </a:lnTo>
                  <a:lnTo>
                    <a:pt x="378" y="391"/>
                  </a:lnTo>
                  <a:lnTo>
                    <a:pt x="381" y="391"/>
                  </a:lnTo>
                  <a:lnTo>
                    <a:pt x="384" y="391"/>
                  </a:lnTo>
                  <a:lnTo>
                    <a:pt x="390" y="393"/>
                  </a:lnTo>
                  <a:lnTo>
                    <a:pt x="398" y="397"/>
                  </a:lnTo>
                  <a:lnTo>
                    <a:pt x="407" y="406"/>
                  </a:lnTo>
                  <a:lnTo>
                    <a:pt x="418" y="419"/>
                  </a:lnTo>
                  <a:lnTo>
                    <a:pt x="425" y="425"/>
                  </a:lnTo>
                  <a:lnTo>
                    <a:pt x="435" y="431"/>
                  </a:lnTo>
                  <a:lnTo>
                    <a:pt x="447" y="438"/>
                  </a:lnTo>
                  <a:lnTo>
                    <a:pt x="459" y="444"/>
                  </a:lnTo>
                  <a:lnTo>
                    <a:pt x="474" y="449"/>
                  </a:lnTo>
                  <a:lnTo>
                    <a:pt x="490" y="456"/>
                  </a:lnTo>
                  <a:lnTo>
                    <a:pt x="506" y="461"/>
                  </a:lnTo>
                  <a:lnTo>
                    <a:pt x="524" y="465"/>
                  </a:lnTo>
                  <a:lnTo>
                    <a:pt x="536" y="469"/>
                  </a:lnTo>
                  <a:lnTo>
                    <a:pt x="548" y="472"/>
                  </a:lnTo>
                  <a:lnTo>
                    <a:pt x="547" y="488"/>
                  </a:lnTo>
                  <a:lnTo>
                    <a:pt x="545" y="508"/>
                  </a:lnTo>
                  <a:lnTo>
                    <a:pt x="544" y="520"/>
                  </a:lnTo>
                  <a:lnTo>
                    <a:pt x="544" y="531"/>
                  </a:lnTo>
                  <a:lnTo>
                    <a:pt x="545" y="542"/>
                  </a:lnTo>
                  <a:lnTo>
                    <a:pt x="548" y="554"/>
                  </a:lnTo>
                  <a:lnTo>
                    <a:pt x="558" y="553"/>
                  </a:lnTo>
                  <a:lnTo>
                    <a:pt x="569" y="554"/>
                  </a:lnTo>
                  <a:lnTo>
                    <a:pt x="582" y="555"/>
                  </a:lnTo>
                  <a:lnTo>
                    <a:pt x="593" y="557"/>
                  </a:lnTo>
                  <a:lnTo>
                    <a:pt x="606" y="559"/>
                  </a:lnTo>
                  <a:lnTo>
                    <a:pt x="619" y="563"/>
                  </a:lnTo>
                  <a:lnTo>
                    <a:pt x="632" y="567"/>
                  </a:lnTo>
                  <a:lnTo>
                    <a:pt x="643" y="572"/>
                  </a:lnTo>
                  <a:lnTo>
                    <a:pt x="655" y="578"/>
                  </a:lnTo>
                  <a:lnTo>
                    <a:pt x="666" y="583"/>
                  </a:lnTo>
                  <a:lnTo>
                    <a:pt x="675" y="591"/>
                  </a:lnTo>
                  <a:lnTo>
                    <a:pt x="684" y="597"/>
                  </a:lnTo>
                  <a:lnTo>
                    <a:pt x="691" y="605"/>
                  </a:lnTo>
                  <a:lnTo>
                    <a:pt x="697" y="613"/>
                  </a:lnTo>
                  <a:lnTo>
                    <a:pt x="698" y="617"/>
                  </a:lnTo>
                  <a:lnTo>
                    <a:pt x="700" y="622"/>
                  </a:lnTo>
                  <a:lnTo>
                    <a:pt x="701" y="626"/>
                  </a:lnTo>
                  <a:lnTo>
                    <a:pt x="701" y="630"/>
                  </a:lnTo>
                  <a:lnTo>
                    <a:pt x="700" y="637"/>
                  </a:lnTo>
                  <a:lnTo>
                    <a:pt x="699" y="643"/>
                  </a:lnTo>
                  <a:lnTo>
                    <a:pt x="697" y="648"/>
                  </a:lnTo>
                  <a:lnTo>
                    <a:pt x="694" y="654"/>
                  </a:lnTo>
                  <a:lnTo>
                    <a:pt x="688" y="663"/>
                  </a:lnTo>
                  <a:lnTo>
                    <a:pt x="680" y="674"/>
                  </a:lnTo>
                  <a:lnTo>
                    <a:pt x="672" y="685"/>
                  </a:lnTo>
                  <a:lnTo>
                    <a:pt x="666" y="697"/>
                  </a:lnTo>
                  <a:lnTo>
                    <a:pt x="664" y="705"/>
                  </a:lnTo>
                  <a:lnTo>
                    <a:pt x="661" y="712"/>
                  </a:lnTo>
                  <a:lnTo>
                    <a:pt x="659" y="721"/>
                  </a:lnTo>
                  <a:lnTo>
                    <a:pt x="659" y="730"/>
                  </a:lnTo>
                  <a:lnTo>
                    <a:pt x="660" y="740"/>
                  </a:lnTo>
                  <a:lnTo>
                    <a:pt x="662" y="748"/>
                  </a:lnTo>
                  <a:lnTo>
                    <a:pt x="666" y="756"/>
                  </a:lnTo>
                  <a:lnTo>
                    <a:pt x="670" y="763"/>
                  </a:lnTo>
                  <a:lnTo>
                    <a:pt x="680" y="776"/>
                  </a:lnTo>
                  <a:lnTo>
                    <a:pt x="691" y="788"/>
                  </a:lnTo>
                  <a:lnTo>
                    <a:pt x="704" y="798"/>
                  </a:lnTo>
                  <a:lnTo>
                    <a:pt x="714" y="810"/>
                  </a:lnTo>
                  <a:lnTo>
                    <a:pt x="718" y="815"/>
                  </a:lnTo>
                  <a:lnTo>
                    <a:pt x="721" y="822"/>
                  </a:lnTo>
                  <a:lnTo>
                    <a:pt x="723" y="829"/>
                  </a:lnTo>
                  <a:lnTo>
                    <a:pt x="724" y="837"/>
                  </a:lnTo>
                  <a:lnTo>
                    <a:pt x="723" y="847"/>
                  </a:lnTo>
                  <a:lnTo>
                    <a:pt x="722" y="858"/>
                  </a:lnTo>
                  <a:lnTo>
                    <a:pt x="720" y="867"/>
                  </a:lnTo>
                  <a:lnTo>
                    <a:pt x="718" y="877"/>
                  </a:lnTo>
                  <a:lnTo>
                    <a:pt x="716" y="888"/>
                  </a:lnTo>
                  <a:lnTo>
                    <a:pt x="715" y="897"/>
                  </a:lnTo>
                  <a:lnTo>
                    <a:pt x="712" y="908"/>
                  </a:lnTo>
                  <a:lnTo>
                    <a:pt x="712" y="919"/>
                  </a:lnTo>
                  <a:lnTo>
                    <a:pt x="701" y="930"/>
                  </a:lnTo>
                  <a:close/>
                  <a:moveTo>
                    <a:pt x="548" y="1248"/>
                  </a:moveTo>
                  <a:lnTo>
                    <a:pt x="541" y="1263"/>
                  </a:lnTo>
                  <a:lnTo>
                    <a:pt x="534" y="1274"/>
                  </a:lnTo>
                  <a:lnTo>
                    <a:pt x="526" y="1283"/>
                  </a:lnTo>
                  <a:lnTo>
                    <a:pt x="518" y="1291"/>
                  </a:lnTo>
                  <a:lnTo>
                    <a:pt x="514" y="1293"/>
                  </a:lnTo>
                  <a:lnTo>
                    <a:pt x="508" y="1296"/>
                  </a:lnTo>
                  <a:lnTo>
                    <a:pt x="503" y="1297"/>
                  </a:lnTo>
                  <a:lnTo>
                    <a:pt x="498" y="1299"/>
                  </a:lnTo>
                  <a:lnTo>
                    <a:pt x="485" y="1302"/>
                  </a:lnTo>
                  <a:lnTo>
                    <a:pt x="471" y="1302"/>
                  </a:lnTo>
                  <a:lnTo>
                    <a:pt x="460" y="1300"/>
                  </a:lnTo>
                  <a:lnTo>
                    <a:pt x="453" y="1298"/>
                  </a:lnTo>
                  <a:lnTo>
                    <a:pt x="447" y="1295"/>
                  </a:lnTo>
                  <a:lnTo>
                    <a:pt x="441" y="1292"/>
                  </a:lnTo>
                  <a:lnTo>
                    <a:pt x="437" y="1287"/>
                  </a:lnTo>
                  <a:lnTo>
                    <a:pt x="434" y="1281"/>
                  </a:lnTo>
                  <a:lnTo>
                    <a:pt x="432" y="1275"/>
                  </a:lnTo>
                  <a:lnTo>
                    <a:pt x="428" y="1270"/>
                  </a:lnTo>
                  <a:lnTo>
                    <a:pt x="426" y="1263"/>
                  </a:lnTo>
                  <a:lnTo>
                    <a:pt x="423" y="1257"/>
                  </a:lnTo>
                  <a:lnTo>
                    <a:pt x="420" y="1252"/>
                  </a:lnTo>
                  <a:lnTo>
                    <a:pt x="416" y="1247"/>
                  </a:lnTo>
                  <a:lnTo>
                    <a:pt x="409" y="1243"/>
                  </a:lnTo>
                  <a:lnTo>
                    <a:pt x="403" y="1240"/>
                  </a:lnTo>
                  <a:lnTo>
                    <a:pt x="393" y="1238"/>
                  </a:lnTo>
                  <a:lnTo>
                    <a:pt x="383" y="1237"/>
                  </a:lnTo>
                  <a:lnTo>
                    <a:pt x="374" y="1238"/>
                  </a:lnTo>
                  <a:lnTo>
                    <a:pt x="366" y="1239"/>
                  </a:lnTo>
                  <a:lnTo>
                    <a:pt x="357" y="1241"/>
                  </a:lnTo>
                  <a:lnTo>
                    <a:pt x="348" y="1243"/>
                  </a:lnTo>
                  <a:lnTo>
                    <a:pt x="338" y="1246"/>
                  </a:lnTo>
                  <a:lnTo>
                    <a:pt x="330" y="1250"/>
                  </a:lnTo>
                  <a:lnTo>
                    <a:pt x="320" y="1255"/>
                  </a:lnTo>
                  <a:lnTo>
                    <a:pt x="311" y="1260"/>
                  </a:lnTo>
                  <a:lnTo>
                    <a:pt x="303" y="1266"/>
                  </a:lnTo>
                  <a:lnTo>
                    <a:pt x="295" y="1273"/>
                  </a:lnTo>
                  <a:lnTo>
                    <a:pt x="288" y="1279"/>
                  </a:lnTo>
                  <a:lnTo>
                    <a:pt x="283" y="1287"/>
                  </a:lnTo>
                  <a:lnTo>
                    <a:pt x="277" y="1294"/>
                  </a:lnTo>
                  <a:lnTo>
                    <a:pt x="274" y="1303"/>
                  </a:lnTo>
                  <a:lnTo>
                    <a:pt x="271" y="1310"/>
                  </a:lnTo>
                  <a:lnTo>
                    <a:pt x="271" y="1320"/>
                  </a:lnTo>
                  <a:lnTo>
                    <a:pt x="271" y="1327"/>
                  </a:lnTo>
                  <a:lnTo>
                    <a:pt x="272" y="1336"/>
                  </a:lnTo>
                  <a:lnTo>
                    <a:pt x="273" y="1344"/>
                  </a:lnTo>
                  <a:lnTo>
                    <a:pt x="276" y="1353"/>
                  </a:lnTo>
                  <a:lnTo>
                    <a:pt x="282" y="1370"/>
                  </a:lnTo>
                  <a:lnTo>
                    <a:pt x="290" y="1388"/>
                  </a:lnTo>
                  <a:lnTo>
                    <a:pt x="300" y="1406"/>
                  </a:lnTo>
                  <a:lnTo>
                    <a:pt x="311" y="1424"/>
                  </a:lnTo>
                  <a:lnTo>
                    <a:pt x="323" y="1442"/>
                  </a:lnTo>
                  <a:lnTo>
                    <a:pt x="337" y="1460"/>
                  </a:lnTo>
                  <a:lnTo>
                    <a:pt x="351" y="1477"/>
                  </a:lnTo>
                  <a:lnTo>
                    <a:pt x="366" y="1493"/>
                  </a:lnTo>
                  <a:lnTo>
                    <a:pt x="381" y="1508"/>
                  </a:lnTo>
                  <a:lnTo>
                    <a:pt x="394" y="1522"/>
                  </a:lnTo>
                  <a:lnTo>
                    <a:pt x="409" y="1535"/>
                  </a:lnTo>
                  <a:lnTo>
                    <a:pt x="423" y="1545"/>
                  </a:lnTo>
                  <a:lnTo>
                    <a:pt x="436" y="1554"/>
                  </a:lnTo>
                  <a:lnTo>
                    <a:pt x="448" y="1561"/>
                  </a:lnTo>
                  <a:lnTo>
                    <a:pt x="449" y="1555"/>
                  </a:lnTo>
                  <a:lnTo>
                    <a:pt x="451" y="1549"/>
                  </a:lnTo>
                  <a:lnTo>
                    <a:pt x="456" y="1544"/>
                  </a:lnTo>
                  <a:lnTo>
                    <a:pt x="461" y="1538"/>
                  </a:lnTo>
                  <a:lnTo>
                    <a:pt x="469" y="1532"/>
                  </a:lnTo>
                  <a:lnTo>
                    <a:pt x="477" y="1527"/>
                  </a:lnTo>
                  <a:lnTo>
                    <a:pt x="487" y="1522"/>
                  </a:lnTo>
                  <a:lnTo>
                    <a:pt x="498" y="1518"/>
                  </a:lnTo>
                  <a:lnTo>
                    <a:pt x="519" y="1509"/>
                  </a:lnTo>
                  <a:lnTo>
                    <a:pt x="541" y="1502"/>
                  </a:lnTo>
                  <a:lnTo>
                    <a:pt x="553" y="1499"/>
                  </a:lnTo>
                  <a:lnTo>
                    <a:pt x="564" y="1497"/>
                  </a:lnTo>
                  <a:lnTo>
                    <a:pt x="573" y="1496"/>
                  </a:lnTo>
                  <a:lnTo>
                    <a:pt x="583" y="1496"/>
                  </a:lnTo>
                  <a:lnTo>
                    <a:pt x="587" y="1496"/>
                  </a:lnTo>
                  <a:lnTo>
                    <a:pt x="594" y="1496"/>
                  </a:lnTo>
                  <a:lnTo>
                    <a:pt x="595" y="1489"/>
                  </a:lnTo>
                  <a:lnTo>
                    <a:pt x="595" y="1481"/>
                  </a:lnTo>
                  <a:lnTo>
                    <a:pt x="595" y="1475"/>
                  </a:lnTo>
                  <a:lnTo>
                    <a:pt x="594" y="1468"/>
                  </a:lnTo>
                  <a:lnTo>
                    <a:pt x="591" y="1456"/>
                  </a:lnTo>
                  <a:lnTo>
                    <a:pt x="588" y="1444"/>
                  </a:lnTo>
                  <a:lnTo>
                    <a:pt x="584" y="1433"/>
                  </a:lnTo>
                  <a:lnTo>
                    <a:pt x="581" y="1423"/>
                  </a:lnTo>
                  <a:lnTo>
                    <a:pt x="577" y="1412"/>
                  </a:lnTo>
                  <a:lnTo>
                    <a:pt x="577" y="1402"/>
                  </a:lnTo>
                  <a:lnTo>
                    <a:pt x="577" y="1395"/>
                  </a:lnTo>
                  <a:lnTo>
                    <a:pt x="578" y="1391"/>
                  </a:lnTo>
                  <a:lnTo>
                    <a:pt x="582" y="1387"/>
                  </a:lnTo>
                  <a:lnTo>
                    <a:pt x="584" y="1383"/>
                  </a:lnTo>
                  <a:lnTo>
                    <a:pt x="592" y="1379"/>
                  </a:lnTo>
                  <a:lnTo>
                    <a:pt x="601" y="1375"/>
                  </a:lnTo>
                  <a:lnTo>
                    <a:pt x="609" y="1372"/>
                  </a:lnTo>
                  <a:lnTo>
                    <a:pt x="617" y="1366"/>
                  </a:lnTo>
                  <a:lnTo>
                    <a:pt x="620" y="1363"/>
                  </a:lnTo>
                  <a:lnTo>
                    <a:pt x="622" y="1360"/>
                  </a:lnTo>
                  <a:lnTo>
                    <a:pt x="623" y="1355"/>
                  </a:lnTo>
                  <a:lnTo>
                    <a:pt x="624" y="1348"/>
                  </a:lnTo>
                  <a:lnTo>
                    <a:pt x="623" y="1340"/>
                  </a:lnTo>
                  <a:lnTo>
                    <a:pt x="621" y="1331"/>
                  </a:lnTo>
                  <a:lnTo>
                    <a:pt x="617" y="1323"/>
                  </a:lnTo>
                  <a:lnTo>
                    <a:pt x="612" y="1316"/>
                  </a:lnTo>
                  <a:lnTo>
                    <a:pt x="600" y="1304"/>
                  </a:lnTo>
                  <a:lnTo>
                    <a:pt x="586" y="1293"/>
                  </a:lnTo>
                  <a:lnTo>
                    <a:pt x="572" y="1281"/>
                  </a:lnTo>
                  <a:lnTo>
                    <a:pt x="559" y="1270"/>
                  </a:lnTo>
                  <a:lnTo>
                    <a:pt x="554" y="1262"/>
                  </a:lnTo>
                  <a:lnTo>
                    <a:pt x="551" y="1255"/>
                  </a:lnTo>
                  <a:lnTo>
                    <a:pt x="549" y="1246"/>
                  </a:lnTo>
                  <a:lnTo>
                    <a:pt x="548" y="1237"/>
                  </a:lnTo>
                  <a:lnTo>
                    <a:pt x="548" y="1248"/>
                  </a:lnTo>
                  <a:close/>
                  <a:moveTo>
                    <a:pt x="806" y="1661"/>
                  </a:moveTo>
                  <a:lnTo>
                    <a:pt x="821" y="1644"/>
                  </a:lnTo>
                  <a:lnTo>
                    <a:pt x="831" y="1631"/>
                  </a:lnTo>
                  <a:lnTo>
                    <a:pt x="813" y="1619"/>
                  </a:lnTo>
                  <a:lnTo>
                    <a:pt x="795" y="1607"/>
                  </a:lnTo>
                  <a:lnTo>
                    <a:pt x="787" y="1600"/>
                  </a:lnTo>
                  <a:lnTo>
                    <a:pt x="780" y="1594"/>
                  </a:lnTo>
                  <a:lnTo>
                    <a:pt x="772" y="1587"/>
                  </a:lnTo>
                  <a:lnTo>
                    <a:pt x="766" y="1578"/>
                  </a:lnTo>
                  <a:lnTo>
                    <a:pt x="759" y="1581"/>
                  </a:lnTo>
                  <a:lnTo>
                    <a:pt x="754" y="1585"/>
                  </a:lnTo>
                  <a:lnTo>
                    <a:pt x="748" y="1586"/>
                  </a:lnTo>
                  <a:lnTo>
                    <a:pt x="742" y="1587"/>
                  </a:lnTo>
                  <a:lnTo>
                    <a:pt x="737" y="1587"/>
                  </a:lnTo>
                  <a:lnTo>
                    <a:pt x="732" y="1586"/>
                  </a:lnTo>
                  <a:lnTo>
                    <a:pt x="727" y="1585"/>
                  </a:lnTo>
                  <a:lnTo>
                    <a:pt x="722" y="1582"/>
                  </a:lnTo>
                  <a:lnTo>
                    <a:pt x="712" y="1577"/>
                  </a:lnTo>
                  <a:lnTo>
                    <a:pt x="703" y="1571"/>
                  </a:lnTo>
                  <a:lnTo>
                    <a:pt x="692" y="1562"/>
                  </a:lnTo>
                  <a:lnTo>
                    <a:pt x="683" y="1553"/>
                  </a:lnTo>
                  <a:lnTo>
                    <a:pt x="673" y="1543"/>
                  </a:lnTo>
                  <a:lnTo>
                    <a:pt x="662" y="1532"/>
                  </a:lnTo>
                  <a:lnTo>
                    <a:pt x="651" y="1524"/>
                  </a:lnTo>
                  <a:lnTo>
                    <a:pt x="639" y="1514"/>
                  </a:lnTo>
                  <a:lnTo>
                    <a:pt x="627" y="1507"/>
                  </a:lnTo>
                  <a:lnTo>
                    <a:pt x="614" y="1502"/>
                  </a:lnTo>
                  <a:lnTo>
                    <a:pt x="606" y="1499"/>
                  </a:lnTo>
                  <a:lnTo>
                    <a:pt x="599" y="1497"/>
                  </a:lnTo>
                  <a:lnTo>
                    <a:pt x="591" y="1496"/>
                  </a:lnTo>
                  <a:lnTo>
                    <a:pt x="583" y="1496"/>
                  </a:lnTo>
                  <a:lnTo>
                    <a:pt x="573" y="1496"/>
                  </a:lnTo>
                  <a:lnTo>
                    <a:pt x="564" y="1497"/>
                  </a:lnTo>
                  <a:lnTo>
                    <a:pt x="552" y="1499"/>
                  </a:lnTo>
                  <a:lnTo>
                    <a:pt x="541" y="1502"/>
                  </a:lnTo>
                  <a:lnTo>
                    <a:pt x="518" y="1509"/>
                  </a:lnTo>
                  <a:lnTo>
                    <a:pt x="494" y="1518"/>
                  </a:lnTo>
                  <a:lnTo>
                    <a:pt x="484" y="1522"/>
                  </a:lnTo>
                  <a:lnTo>
                    <a:pt x="474" y="1527"/>
                  </a:lnTo>
                  <a:lnTo>
                    <a:pt x="465" y="1532"/>
                  </a:lnTo>
                  <a:lnTo>
                    <a:pt x="457" y="1538"/>
                  </a:lnTo>
                  <a:lnTo>
                    <a:pt x="451" y="1544"/>
                  </a:lnTo>
                  <a:lnTo>
                    <a:pt x="445" y="1549"/>
                  </a:lnTo>
                  <a:lnTo>
                    <a:pt x="442" y="1555"/>
                  </a:lnTo>
                  <a:lnTo>
                    <a:pt x="441" y="1561"/>
                  </a:lnTo>
                  <a:lnTo>
                    <a:pt x="442" y="1565"/>
                  </a:lnTo>
                  <a:lnTo>
                    <a:pt x="447" y="1571"/>
                  </a:lnTo>
                  <a:lnTo>
                    <a:pt x="451" y="1575"/>
                  </a:lnTo>
                  <a:lnTo>
                    <a:pt x="456" y="1580"/>
                  </a:lnTo>
                  <a:lnTo>
                    <a:pt x="467" y="1588"/>
                  </a:lnTo>
                  <a:lnTo>
                    <a:pt x="471" y="1590"/>
                  </a:lnTo>
                  <a:lnTo>
                    <a:pt x="478" y="1604"/>
                  </a:lnTo>
                  <a:lnTo>
                    <a:pt x="486" y="1623"/>
                  </a:lnTo>
                  <a:lnTo>
                    <a:pt x="495" y="1647"/>
                  </a:lnTo>
                  <a:lnTo>
                    <a:pt x="505" y="1674"/>
                  </a:lnTo>
                  <a:lnTo>
                    <a:pt x="515" y="1699"/>
                  </a:lnTo>
                  <a:lnTo>
                    <a:pt x="525" y="1723"/>
                  </a:lnTo>
                  <a:lnTo>
                    <a:pt x="531" y="1732"/>
                  </a:lnTo>
                  <a:lnTo>
                    <a:pt x="536" y="1740"/>
                  </a:lnTo>
                  <a:lnTo>
                    <a:pt x="542" y="1746"/>
                  </a:lnTo>
                  <a:lnTo>
                    <a:pt x="548" y="1749"/>
                  </a:lnTo>
                  <a:lnTo>
                    <a:pt x="549" y="1746"/>
                  </a:lnTo>
                  <a:lnTo>
                    <a:pt x="551" y="1743"/>
                  </a:lnTo>
                  <a:lnTo>
                    <a:pt x="555" y="1740"/>
                  </a:lnTo>
                  <a:lnTo>
                    <a:pt x="560" y="1737"/>
                  </a:lnTo>
                  <a:lnTo>
                    <a:pt x="573" y="1732"/>
                  </a:lnTo>
                  <a:lnTo>
                    <a:pt x="589" y="1728"/>
                  </a:lnTo>
                  <a:lnTo>
                    <a:pt x="607" y="1724"/>
                  </a:lnTo>
                  <a:lnTo>
                    <a:pt x="624" y="1722"/>
                  </a:lnTo>
                  <a:lnTo>
                    <a:pt x="640" y="1721"/>
                  </a:lnTo>
                  <a:lnTo>
                    <a:pt x="653" y="1720"/>
                  </a:lnTo>
                  <a:lnTo>
                    <a:pt x="668" y="1728"/>
                  </a:lnTo>
                  <a:lnTo>
                    <a:pt x="683" y="1738"/>
                  </a:lnTo>
                  <a:lnTo>
                    <a:pt x="687" y="1737"/>
                  </a:lnTo>
                  <a:lnTo>
                    <a:pt x="691" y="1736"/>
                  </a:lnTo>
                  <a:lnTo>
                    <a:pt x="695" y="1733"/>
                  </a:lnTo>
                  <a:lnTo>
                    <a:pt x="700" y="1730"/>
                  </a:lnTo>
                  <a:lnTo>
                    <a:pt x="707" y="1725"/>
                  </a:lnTo>
                  <a:lnTo>
                    <a:pt x="712" y="1720"/>
                  </a:lnTo>
                  <a:lnTo>
                    <a:pt x="720" y="1727"/>
                  </a:lnTo>
                  <a:lnTo>
                    <a:pt x="725" y="1733"/>
                  </a:lnTo>
                  <a:lnTo>
                    <a:pt x="730" y="1735"/>
                  </a:lnTo>
                  <a:lnTo>
                    <a:pt x="734" y="1737"/>
                  </a:lnTo>
                  <a:lnTo>
                    <a:pt x="740" y="1737"/>
                  </a:lnTo>
                  <a:lnTo>
                    <a:pt x="748" y="1738"/>
                  </a:lnTo>
                  <a:lnTo>
                    <a:pt x="755" y="1737"/>
                  </a:lnTo>
                  <a:lnTo>
                    <a:pt x="761" y="1735"/>
                  </a:lnTo>
                  <a:lnTo>
                    <a:pt x="767" y="1731"/>
                  </a:lnTo>
                  <a:lnTo>
                    <a:pt x="771" y="1727"/>
                  </a:lnTo>
                  <a:lnTo>
                    <a:pt x="778" y="1716"/>
                  </a:lnTo>
                  <a:lnTo>
                    <a:pt x="785" y="1705"/>
                  </a:lnTo>
                  <a:lnTo>
                    <a:pt x="790" y="1693"/>
                  </a:lnTo>
                  <a:lnTo>
                    <a:pt x="795" y="1682"/>
                  </a:lnTo>
                  <a:lnTo>
                    <a:pt x="799" y="1678"/>
                  </a:lnTo>
                  <a:lnTo>
                    <a:pt x="803" y="1675"/>
                  </a:lnTo>
                  <a:lnTo>
                    <a:pt x="807" y="1673"/>
                  </a:lnTo>
                  <a:lnTo>
                    <a:pt x="813" y="1673"/>
                  </a:lnTo>
                  <a:lnTo>
                    <a:pt x="806" y="1661"/>
                  </a:lnTo>
                  <a:close/>
                  <a:moveTo>
                    <a:pt x="724" y="1885"/>
                  </a:moveTo>
                  <a:lnTo>
                    <a:pt x="730" y="1890"/>
                  </a:lnTo>
                  <a:lnTo>
                    <a:pt x="737" y="1895"/>
                  </a:lnTo>
                  <a:lnTo>
                    <a:pt x="740" y="1898"/>
                  </a:lnTo>
                  <a:lnTo>
                    <a:pt x="744" y="1901"/>
                  </a:lnTo>
                  <a:lnTo>
                    <a:pt x="749" y="1902"/>
                  </a:lnTo>
                  <a:lnTo>
                    <a:pt x="754" y="1903"/>
                  </a:lnTo>
                  <a:lnTo>
                    <a:pt x="758" y="1902"/>
                  </a:lnTo>
                  <a:lnTo>
                    <a:pt x="761" y="1902"/>
                  </a:lnTo>
                  <a:lnTo>
                    <a:pt x="765" y="1899"/>
                  </a:lnTo>
                  <a:lnTo>
                    <a:pt x="768" y="1898"/>
                  </a:lnTo>
                  <a:lnTo>
                    <a:pt x="773" y="1893"/>
                  </a:lnTo>
                  <a:lnTo>
                    <a:pt x="777" y="1886"/>
                  </a:lnTo>
                  <a:lnTo>
                    <a:pt x="780" y="1877"/>
                  </a:lnTo>
                  <a:lnTo>
                    <a:pt x="782" y="1868"/>
                  </a:lnTo>
                  <a:lnTo>
                    <a:pt x="783" y="1856"/>
                  </a:lnTo>
                  <a:lnTo>
                    <a:pt x="783" y="1843"/>
                  </a:lnTo>
                  <a:lnTo>
                    <a:pt x="783" y="1835"/>
                  </a:lnTo>
                  <a:lnTo>
                    <a:pt x="782" y="1827"/>
                  </a:lnTo>
                  <a:lnTo>
                    <a:pt x="780" y="1819"/>
                  </a:lnTo>
                  <a:lnTo>
                    <a:pt x="777" y="1812"/>
                  </a:lnTo>
                  <a:lnTo>
                    <a:pt x="773" y="1798"/>
                  </a:lnTo>
                  <a:lnTo>
                    <a:pt x="771" y="1785"/>
                  </a:lnTo>
                  <a:lnTo>
                    <a:pt x="772" y="1779"/>
                  </a:lnTo>
                  <a:lnTo>
                    <a:pt x="774" y="1774"/>
                  </a:lnTo>
                  <a:lnTo>
                    <a:pt x="777" y="1770"/>
                  </a:lnTo>
                  <a:lnTo>
                    <a:pt x="782" y="1764"/>
                  </a:lnTo>
                  <a:lnTo>
                    <a:pt x="786" y="1760"/>
                  </a:lnTo>
                  <a:lnTo>
                    <a:pt x="792" y="1757"/>
                  </a:lnTo>
                  <a:lnTo>
                    <a:pt x="799" y="1753"/>
                  </a:lnTo>
                  <a:lnTo>
                    <a:pt x="806" y="1749"/>
                  </a:lnTo>
                  <a:lnTo>
                    <a:pt x="823" y="1743"/>
                  </a:lnTo>
                  <a:lnTo>
                    <a:pt x="841" y="1738"/>
                  </a:lnTo>
                  <a:lnTo>
                    <a:pt x="859" y="1735"/>
                  </a:lnTo>
                  <a:lnTo>
                    <a:pt x="877" y="1731"/>
                  </a:lnTo>
                  <a:lnTo>
                    <a:pt x="872" y="1719"/>
                  </a:lnTo>
                  <a:lnTo>
                    <a:pt x="867" y="1708"/>
                  </a:lnTo>
                  <a:lnTo>
                    <a:pt x="860" y="1697"/>
                  </a:lnTo>
                  <a:lnTo>
                    <a:pt x="854" y="1689"/>
                  </a:lnTo>
                  <a:lnTo>
                    <a:pt x="850" y="1686"/>
                  </a:lnTo>
                  <a:lnTo>
                    <a:pt x="845" y="1682"/>
                  </a:lnTo>
                  <a:lnTo>
                    <a:pt x="841" y="1679"/>
                  </a:lnTo>
                  <a:lnTo>
                    <a:pt x="836" y="1677"/>
                  </a:lnTo>
                  <a:lnTo>
                    <a:pt x="831" y="1675"/>
                  </a:lnTo>
                  <a:lnTo>
                    <a:pt x="825" y="1674"/>
                  </a:lnTo>
                  <a:lnTo>
                    <a:pt x="819" y="1673"/>
                  </a:lnTo>
                  <a:lnTo>
                    <a:pt x="813" y="1673"/>
                  </a:lnTo>
                  <a:lnTo>
                    <a:pt x="807" y="1673"/>
                  </a:lnTo>
                  <a:lnTo>
                    <a:pt x="803" y="1675"/>
                  </a:lnTo>
                  <a:lnTo>
                    <a:pt x="799" y="1678"/>
                  </a:lnTo>
                  <a:lnTo>
                    <a:pt x="795" y="1682"/>
                  </a:lnTo>
                  <a:lnTo>
                    <a:pt x="790" y="1693"/>
                  </a:lnTo>
                  <a:lnTo>
                    <a:pt x="785" y="1705"/>
                  </a:lnTo>
                  <a:lnTo>
                    <a:pt x="778" y="1716"/>
                  </a:lnTo>
                  <a:lnTo>
                    <a:pt x="771" y="1727"/>
                  </a:lnTo>
                  <a:lnTo>
                    <a:pt x="767" y="1731"/>
                  </a:lnTo>
                  <a:lnTo>
                    <a:pt x="761" y="1735"/>
                  </a:lnTo>
                  <a:lnTo>
                    <a:pt x="755" y="1737"/>
                  </a:lnTo>
                  <a:lnTo>
                    <a:pt x="748" y="1738"/>
                  </a:lnTo>
                  <a:lnTo>
                    <a:pt x="740" y="1737"/>
                  </a:lnTo>
                  <a:lnTo>
                    <a:pt x="734" y="1737"/>
                  </a:lnTo>
                  <a:lnTo>
                    <a:pt x="730" y="1735"/>
                  </a:lnTo>
                  <a:lnTo>
                    <a:pt x="725" y="1733"/>
                  </a:lnTo>
                  <a:lnTo>
                    <a:pt x="720" y="1727"/>
                  </a:lnTo>
                  <a:lnTo>
                    <a:pt x="712" y="1720"/>
                  </a:lnTo>
                  <a:lnTo>
                    <a:pt x="707" y="1725"/>
                  </a:lnTo>
                  <a:lnTo>
                    <a:pt x="700" y="1730"/>
                  </a:lnTo>
                  <a:lnTo>
                    <a:pt x="695" y="1733"/>
                  </a:lnTo>
                  <a:lnTo>
                    <a:pt x="691" y="1736"/>
                  </a:lnTo>
                  <a:lnTo>
                    <a:pt x="687" y="1737"/>
                  </a:lnTo>
                  <a:lnTo>
                    <a:pt x="683" y="1738"/>
                  </a:lnTo>
                  <a:lnTo>
                    <a:pt x="668" y="1728"/>
                  </a:lnTo>
                  <a:lnTo>
                    <a:pt x="653" y="1720"/>
                  </a:lnTo>
                  <a:lnTo>
                    <a:pt x="640" y="1721"/>
                  </a:lnTo>
                  <a:lnTo>
                    <a:pt x="624" y="1722"/>
                  </a:lnTo>
                  <a:lnTo>
                    <a:pt x="607" y="1724"/>
                  </a:lnTo>
                  <a:lnTo>
                    <a:pt x="589" y="1728"/>
                  </a:lnTo>
                  <a:lnTo>
                    <a:pt x="573" y="1732"/>
                  </a:lnTo>
                  <a:lnTo>
                    <a:pt x="560" y="1737"/>
                  </a:lnTo>
                  <a:lnTo>
                    <a:pt x="555" y="1740"/>
                  </a:lnTo>
                  <a:lnTo>
                    <a:pt x="551" y="1743"/>
                  </a:lnTo>
                  <a:lnTo>
                    <a:pt x="549" y="1746"/>
                  </a:lnTo>
                  <a:lnTo>
                    <a:pt x="548" y="1749"/>
                  </a:lnTo>
                  <a:lnTo>
                    <a:pt x="548" y="1755"/>
                  </a:lnTo>
                  <a:lnTo>
                    <a:pt x="549" y="1759"/>
                  </a:lnTo>
                  <a:lnTo>
                    <a:pt x="551" y="1764"/>
                  </a:lnTo>
                  <a:lnTo>
                    <a:pt x="553" y="1769"/>
                  </a:lnTo>
                  <a:lnTo>
                    <a:pt x="558" y="1776"/>
                  </a:lnTo>
                  <a:lnTo>
                    <a:pt x="565" y="1783"/>
                  </a:lnTo>
                  <a:lnTo>
                    <a:pt x="572" y="1791"/>
                  </a:lnTo>
                  <a:lnTo>
                    <a:pt x="577" y="1798"/>
                  </a:lnTo>
                  <a:lnTo>
                    <a:pt x="580" y="1802"/>
                  </a:lnTo>
                  <a:lnTo>
                    <a:pt x="582" y="1806"/>
                  </a:lnTo>
                  <a:lnTo>
                    <a:pt x="583" y="1810"/>
                  </a:lnTo>
                  <a:lnTo>
                    <a:pt x="583" y="1814"/>
                  </a:lnTo>
                  <a:lnTo>
                    <a:pt x="574" y="1829"/>
                  </a:lnTo>
                  <a:lnTo>
                    <a:pt x="565" y="1843"/>
                  </a:lnTo>
                  <a:lnTo>
                    <a:pt x="566" y="1847"/>
                  </a:lnTo>
                  <a:lnTo>
                    <a:pt x="567" y="1852"/>
                  </a:lnTo>
                  <a:lnTo>
                    <a:pt x="568" y="1856"/>
                  </a:lnTo>
                  <a:lnTo>
                    <a:pt x="570" y="1859"/>
                  </a:lnTo>
                  <a:lnTo>
                    <a:pt x="575" y="1865"/>
                  </a:lnTo>
                  <a:lnTo>
                    <a:pt x="583" y="1871"/>
                  </a:lnTo>
                  <a:lnTo>
                    <a:pt x="591" y="1875"/>
                  </a:lnTo>
                  <a:lnTo>
                    <a:pt x="601" y="1879"/>
                  </a:lnTo>
                  <a:lnTo>
                    <a:pt x="611" y="1882"/>
                  </a:lnTo>
                  <a:lnTo>
                    <a:pt x="623" y="1885"/>
                  </a:lnTo>
                  <a:lnTo>
                    <a:pt x="648" y="1888"/>
                  </a:lnTo>
                  <a:lnTo>
                    <a:pt x="672" y="1890"/>
                  </a:lnTo>
                  <a:lnTo>
                    <a:pt x="694" y="1891"/>
                  </a:lnTo>
                  <a:lnTo>
                    <a:pt x="712" y="1891"/>
                  </a:lnTo>
                  <a:lnTo>
                    <a:pt x="724" y="1885"/>
                  </a:lnTo>
                  <a:close/>
                  <a:moveTo>
                    <a:pt x="995" y="1749"/>
                  </a:moveTo>
                  <a:lnTo>
                    <a:pt x="983" y="1749"/>
                  </a:lnTo>
                  <a:lnTo>
                    <a:pt x="966" y="1749"/>
                  </a:lnTo>
                  <a:lnTo>
                    <a:pt x="961" y="1748"/>
                  </a:lnTo>
                  <a:lnTo>
                    <a:pt x="957" y="1745"/>
                  </a:lnTo>
                  <a:lnTo>
                    <a:pt x="954" y="1742"/>
                  </a:lnTo>
                  <a:lnTo>
                    <a:pt x="950" y="1738"/>
                  </a:lnTo>
                  <a:lnTo>
                    <a:pt x="944" y="1733"/>
                  </a:lnTo>
                  <a:lnTo>
                    <a:pt x="939" y="1729"/>
                  </a:lnTo>
                  <a:lnTo>
                    <a:pt x="933" y="1727"/>
                  </a:lnTo>
                  <a:lnTo>
                    <a:pt x="924" y="1726"/>
                  </a:lnTo>
                  <a:lnTo>
                    <a:pt x="911" y="1726"/>
                  </a:lnTo>
                  <a:lnTo>
                    <a:pt x="890" y="1729"/>
                  </a:lnTo>
                  <a:lnTo>
                    <a:pt x="866" y="1733"/>
                  </a:lnTo>
                  <a:lnTo>
                    <a:pt x="839" y="1740"/>
                  </a:lnTo>
                  <a:lnTo>
                    <a:pt x="826" y="1743"/>
                  </a:lnTo>
                  <a:lnTo>
                    <a:pt x="814" y="1747"/>
                  </a:lnTo>
                  <a:lnTo>
                    <a:pt x="802" y="1753"/>
                  </a:lnTo>
                  <a:lnTo>
                    <a:pt x="792" y="1758"/>
                  </a:lnTo>
                  <a:lnTo>
                    <a:pt x="784" y="1763"/>
                  </a:lnTo>
                  <a:lnTo>
                    <a:pt x="776" y="1770"/>
                  </a:lnTo>
                  <a:lnTo>
                    <a:pt x="774" y="1774"/>
                  </a:lnTo>
                  <a:lnTo>
                    <a:pt x="773" y="1777"/>
                  </a:lnTo>
                  <a:lnTo>
                    <a:pt x="772" y="1780"/>
                  </a:lnTo>
                  <a:lnTo>
                    <a:pt x="771" y="1785"/>
                  </a:lnTo>
                  <a:lnTo>
                    <a:pt x="773" y="1798"/>
                  </a:lnTo>
                  <a:lnTo>
                    <a:pt x="777" y="1812"/>
                  </a:lnTo>
                  <a:lnTo>
                    <a:pt x="780" y="1819"/>
                  </a:lnTo>
                  <a:lnTo>
                    <a:pt x="782" y="1827"/>
                  </a:lnTo>
                  <a:lnTo>
                    <a:pt x="783" y="1835"/>
                  </a:lnTo>
                  <a:lnTo>
                    <a:pt x="783" y="1843"/>
                  </a:lnTo>
                  <a:lnTo>
                    <a:pt x="783" y="1856"/>
                  </a:lnTo>
                  <a:lnTo>
                    <a:pt x="782" y="1868"/>
                  </a:lnTo>
                  <a:lnTo>
                    <a:pt x="780" y="1877"/>
                  </a:lnTo>
                  <a:lnTo>
                    <a:pt x="777" y="1886"/>
                  </a:lnTo>
                  <a:lnTo>
                    <a:pt x="773" y="1893"/>
                  </a:lnTo>
                  <a:lnTo>
                    <a:pt x="768" y="1898"/>
                  </a:lnTo>
                  <a:lnTo>
                    <a:pt x="765" y="1899"/>
                  </a:lnTo>
                  <a:lnTo>
                    <a:pt x="761" y="1902"/>
                  </a:lnTo>
                  <a:lnTo>
                    <a:pt x="758" y="1902"/>
                  </a:lnTo>
                  <a:lnTo>
                    <a:pt x="754" y="1903"/>
                  </a:lnTo>
                  <a:lnTo>
                    <a:pt x="748" y="1902"/>
                  </a:lnTo>
                  <a:lnTo>
                    <a:pt x="741" y="1901"/>
                  </a:lnTo>
                  <a:lnTo>
                    <a:pt x="736" y="1898"/>
                  </a:lnTo>
                  <a:lnTo>
                    <a:pt x="732" y="1895"/>
                  </a:lnTo>
                  <a:lnTo>
                    <a:pt x="727" y="1891"/>
                  </a:lnTo>
                  <a:lnTo>
                    <a:pt x="724" y="1888"/>
                  </a:lnTo>
                  <a:lnTo>
                    <a:pt x="721" y="1883"/>
                  </a:lnTo>
                  <a:lnTo>
                    <a:pt x="718" y="1879"/>
                  </a:lnTo>
                  <a:lnTo>
                    <a:pt x="712" y="1891"/>
                  </a:lnTo>
                  <a:lnTo>
                    <a:pt x="710" y="1896"/>
                  </a:lnTo>
                  <a:lnTo>
                    <a:pt x="711" y="1902"/>
                  </a:lnTo>
                  <a:lnTo>
                    <a:pt x="712" y="1914"/>
                  </a:lnTo>
                  <a:lnTo>
                    <a:pt x="712" y="1921"/>
                  </a:lnTo>
                  <a:lnTo>
                    <a:pt x="715" y="1926"/>
                  </a:lnTo>
                  <a:lnTo>
                    <a:pt x="718" y="1930"/>
                  </a:lnTo>
                  <a:lnTo>
                    <a:pt x="721" y="1935"/>
                  </a:lnTo>
                  <a:lnTo>
                    <a:pt x="731" y="1941"/>
                  </a:lnTo>
                  <a:lnTo>
                    <a:pt x="742" y="1947"/>
                  </a:lnTo>
                  <a:lnTo>
                    <a:pt x="756" y="1954"/>
                  </a:lnTo>
                  <a:lnTo>
                    <a:pt x="770" y="1961"/>
                  </a:lnTo>
                  <a:lnTo>
                    <a:pt x="776" y="1966"/>
                  </a:lnTo>
                  <a:lnTo>
                    <a:pt x="783" y="1972"/>
                  </a:lnTo>
                  <a:lnTo>
                    <a:pt x="789" y="1977"/>
                  </a:lnTo>
                  <a:lnTo>
                    <a:pt x="794" y="1985"/>
                  </a:lnTo>
                  <a:lnTo>
                    <a:pt x="798" y="1990"/>
                  </a:lnTo>
                  <a:lnTo>
                    <a:pt x="801" y="1994"/>
                  </a:lnTo>
                  <a:lnTo>
                    <a:pt x="803" y="2001"/>
                  </a:lnTo>
                  <a:lnTo>
                    <a:pt x="804" y="2006"/>
                  </a:lnTo>
                  <a:lnTo>
                    <a:pt x="807" y="2019"/>
                  </a:lnTo>
                  <a:lnTo>
                    <a:pt x="810" y="2032"/>
                  </a:lnTo>
                  <a:lnTo>
                    <a:pt x="814" y="2046"/>
                  </a:lnTo>
                  <a:lnTo>
                    <a:pt x="817" y="2060"/>
                  </a:lnTo>
                  <a:lnTo>
                    <a:pt x="820" y="2066"/>
                  </a:lnTo>
                  <a:lnTo>
                    <a:pt x="822" y="2073"/>
                  </a:lnTo>
                  <a:lnTo>
                    <a:pt x="826" y="2079"/>
                  </a:lnTo>
                  <a:lnTo>
                    <a:pt x="831" y="2085"/>
                  </a:lnTo>
                  <a:lnTo>
                    <a:pt x="836" y="2085"/>
                  </a:lnTo>
                  <a:lnTo>
                    <a:pt x="844" y="2079"/>
                  </a:lnTo>
                  <a:lnTo>
                    <a:pt x="854" y="2074"/>
                  </a:lnTo>
                  <a:lnTo>
                    <a:pt x="864" y="2070"/>
                  </a:lnTo>
                  <a:lnTo>
                    <a:pt x="873" y="2066"/>
                  </a:lnTo>
                  <a:lnTo>
                    <a:pt x="883" y="2064"/>
                  </a:lnTo>
                  <a:lnTo>
                    <a:pt x="894" y="2062"/>
                  </a:lnTo>
                  <a:lnTo>
                    <a:pt x="906" y="2061"/>
                  </a:lnTo>
                  <a:lnTo>
                    <a:pt x="919" y="2061"/>
                  </a:lnTo>
                  <a:lnTo>
                    <a:pt x="925" y="2062"/>
                  </a:lnTo>
                  <a:lnTo>
                    <a:pt x="932" y="2064"/>
                  </a:lnTo>
                  <a:lnTo>
                    <a:pt x="938" y="2066"/>
                  </a:lnTo>
                  <a:lnTo>
                    <a:pt x="945" y="2070"/>
                  </a:lnTo>
                  <a:lnTo>
                    <a:pt x="952" y="2074"/>
                  </a:lnTo>
                  <a:lnTo>
                    <a:pt x="958" y="2076"/>
                  </a:lnTo>
                  <a:lnTo>
                    <a:pt x="965" y="2078"/>
                  </a:lnTo>
                  <a:lnTo>
                    <a:pt x="971" y="2079"/>
                  </a:lnTo>
                  <a:lnTo>
                    <a:pt x="981" y="2078"/>
                  </a:lnTo>
                  <a:lnTo>
                    <a:pt x="989" y="2077"/>
                  </a:lnTo>
                  <a:lnTo>
                    <a:pt x="995" y="2074"/>
                  </a:lnTo>
                  <a:lnTo>
                    <a:pt x="1002" y="2070"/>
                  </a:lnTo>
                  <a:lnTo>
                    <a:pt x="1006" y="2065"/>
                  </a:lnTo>
                  <a:lnTo>
                    <a:pt x="1010" y="2059"/>
                  </a:lnTo>
                  <a:lnTo>
                    <a:pt x="1015" y="2053"/>
                  </a:lnTo>
                  <a:lnTo>
                    <a:pt x="1017" y="2046"/>
                  </a:lnTo>
                  <a:lnTo>
                    <a:pt x="1026" y="2012"/>
                  </a:lnTo>
                  <a:lnTo>
                    <a:pt x="1036" y="1973"/>
                  </a:lnTo>
                  <a:lnTo>
                    <a:pt x="1044" y="1964"/>
                  </a:lnTo>
                  <a:lnTo>
                    <a:pt x="1064" y="1946"/>
                  </a:lnTo>
                  <a:lnTo>
                    <a:pt x="1084" y="1926"/>
                  </a:lnTo>
                  <a:lnTo>
                    <a:pt x="1095" y="1914"/>
                  </a:lnTo>
                  <a:lnTo>
                    <a:pt x="1108" y="1905"/>
                  </a:lnTo>
                  <a:lnTo>
                    <a:pt x="1130" y="1889"/>
                  </a:lnTo>
                  <a:lnTo>
                    <a:pt x="1138" y="1880"/>
                  </a:lnTo>
                  <a:lnTo>
                    <a:pt x="1143" y="1874"/>
                  </a:lnTo>
                  <a:lnTo>
                    <a:pt x="1144" y="1871"/>
                  </a:lnTo>
                  <a:lnTo>
                    <a:pt x="1143" y="1869"/>
                  </a:lnTo>
                  <a:lnTo>
                    <a:pt x="1141" y="1868"/>
                  </a:lnTo>
                  <a:lnTo>
                    <a:pt x="1136" y="1866"/>
                  </a:lnTo>
                  <a:lnTo>
                    <a:pt x="1123" y="1864"/>
                  </a:lnTo>
                  <a:lnTo>
                    <a:pt x="1110" y="1862"/>
                  </a:lnTo>
                  <a:lnTo>
                    <a:pt x="1099" y="1859"/>
                  </a:lnTo>
                  <a:lnTo>
                    <a:pt x="1089" y="1856"/>
                  </a:lnTo>
                  <a:lnTo>
                    <a:pt x="1080" y="1852"/>
                  </a:lnTo>
                  <a:lnTo>
                    <a:pt x="1071" y="1847"/>
                  </a:lnTo>
                  <a:lnTo>
                    <a:pt x="1064" y="1842"/>
                  </a:lnTo>
                  <a:lnTo>
                    <a:pt x="1056" y="1836"/>
                  </a:lnTo>
                  <a:lnTo>
                    <a:pt x="1050" y="1829"/>
                  </a:lnTo>
                  <a:lnTo>
                    <a:pt x="1043" y="1823"/>
                  </a:lnTo>
                  <a:lnTo>
                    <a:pt x="1037" y="1814"/>
                  </a:lnTo>
                  <a:lnTo>
                    <a:pt x="1032" y="1806"/>
                  </a:lnTo>
                  <a:lnTo>
                    <a:pt x="1019" y="1786"/>
                  </a:lnTo>
                  <a:lnTo>
                    <a:pt x="1007" y="1761"/>
                  </a:lnTo>
                  <a:lnTo>
                    <a:pt x="995" y="1749"/>
                  </a:lnTo>
                  <a:close/>
                  <a:moveTo>
                    <a:pt x="1301" y="1755"/>
                  </a:moveTo>
                  <a:lnTo>
                    <a:pt x="1285" y="1759"/>
                  </a:lnTo>
                  <a:lnTo>
                    <a:pt x="1271" y="1762"/>
                  </a:lnTo>
                  <a:lnTo>
                    <a:pt x="1266" y="1765"/>
                  </a:lnTo>
                  <a:lnTo>
                    <a:pt x="1260" y="1769"/>
                  </a:lnTo>
                  <a:lnTo>
                    <a:pt x="1257" y="1773"/>
                  </a:lnTo>
                  <a:lnTo>
                    <a:pt x="1254" y="1778"/>
                  </a:lnTo>
                  <a:lnTo>
                    <a:pt x="1248" y="1790"/>
                  </a:lnTo>
                  <a:lnTo>
                    <a:pt x="1243" y="1799"/>
                  </a:lnTo>
                  <a:lnTo>
                    <a:pt x="1239" y="1810"/>
                  </a:lnTo>
                  <a:lnTo>
                    <a:pt x="1235" y="1820"/>
                  </a:lnTo>
                  <a:lnTo>
                    <a:pt x="1233" y="1829"/>
                  </a:lnTo>
                  <a:lnTo>
                    <a:pt x="1232" y="1839"/>
                  </a:lnTo>
                  <a:lnTo>
                    <a:pt x="1231" y="1848"/>
                  </a:lnTo>
                  <a:lnTo>
                    <a:pt x="1232" y="1858"/>
                  </a:lnTo>
                  <a:lnTo>
                    <a:pt x="1233" y="1868"/>
                  </a:lnTo>
                  <a:lnTo>
                    <a:pt x="1235" y="1877"/>
                  </a:lnTo>
                  <a:lnTo>
                    <a:pt x="1238" y="1887"/>
                  </a:lnTo>
                  <a:lnTo>
                    <a:pt x="1241" y="1896"/>
                  </a:lnTo>
                  <a:lnTo>
                    <a:pt x="1247" y="1906"/>
                  </a:lnTo>
                  <a:lnTo>
                    <a:pt x="1252" y="1916"/>
                  </a:lnTo>
                  <a:lnTo>
                    <a:pt x="1258" y="1927"/>
                  </a:lnTo>
                  <a:lnTo>
                    <a:pt x="1266" y="1938"/>
                  </a:lnTo>
                  <a:lnTo>
                    <a:pt x="1270" y="1944"/>
                  </a:lnTo>
                  <a:lnTo>
                    <a:pt x="1273" y="1951"/>
                  </a:lnTo>
                  <a:lnTo>
                    <a:pt x="1275" y="1957"/>
                  </a:lnTo>
                  <a:lnTo>
                    <a:pt x="1276" y="1964"/>
                  </a:lnTo>
                  <a:lnTo>
                    <a:pt x="1276" y="1971"/>
                  </a:lnTo>
                  <a:lnTo>
                    <a:pt x="1276" y="1977"/>
                  </a:lnTo>
                  <a:lnTo>
                    <a:pt x="1275" y="1982"/>
                  </a:lnTo>
                  <a:lnTo>
                    <a:pt x="1273" y="1989"/>
                  </a:lnTo>
                  <a:lnTo>
                    <a:pt x="1269" y="2002"/>
                  </a:lnTo>
                  <a:lnTo>
                    <a:pt x="1261" y="2013"/>
                  </a:lnTo>
                  <a:lnTo>
                    <a:pt x="1253" y="2025"/>
                  </a:lnTo>
                  <a:lnTo>
                    <a:pt x="1243" y="2037"/>
                  </a:lnTo>
                  <a:lnTo>
                    <a:pt x="1223" y="2058"/>
                  </a:lnTo>
                  <a:lnTo>
                    <a:pt x="1203" y="2077"/>
                  </a:lnTo>
                  <a:lnTo>
                    <a:pt x="1194" y="2086"/>
                  </a:lnTo>
                  <a:lnTo>
                    <a:pt x="1187" y="2094"/>
                  </a:lnTo>
                  <a:lnTo>
                    <a:pt x="1181" y="2102"/>
                  </a:lnTo>
                  <a:lnTo>
                    <a:pt x="1177" y="2108"/>
                  </a:lnTo>
                  <a:lnTo>
                    <a:pt x="1169" y="2118"/>
                  </a:lnTo>
                  <a:lnTo>
                    <a:pt x="1161" y="2126"/>
                  </a:lnTo>
                  <a:lnTo>
                    <a:pt x="1154" y="2135"/>
                  </a:lnTo>
                  <a:lnTo>
                    <a:pt x="1149" y="2143"/>
                  </a:lnTo>
                  <a:lnTo>
                    <a:pt x="1143" y="2153"/>
                  </a:lnTo>
                  <a:lnTo>
                    <a:pt x="1139" y="2161"/>
                  </a:lnTo>
                  <a:lnTo>
                    <a:pt x="1136" y="2170"/>
                  </a:lnTo>
                  <a:lnTo>
                    <a:pt x="1133" y="2178"/>
                  </a:lnTo>
                  <a:lnTo>
                    <a:pt x="1132" y="2187"/>
                  </a:lnTo>
                  <a:lnTo>
                    <a:pt x="1130" y="2195"/>
                  </a:lnTo>
                  <a:lnTo>
                    <a:pt x="1128" y="2205"/>
                  </a:lnTo>
                  <a:lnTo>
                    <a:pt x="1128" y="2213"/>
                  </a:lnTo>
                  <a:lnTo>
                    <a:pt x="1130" y="2230"/>
                  </a:lnTo>
                  <a:lnTo>
                    <a:pt x="1132" y="2247"/>
                  </a:lnTo>
                  <a:lnTo>
                    <a:pt x="1137" y="2282"/>
                  </a:lnTo>
                  <a:lnTo>
                    <a:pt x="1143" y="2318"/>
                  </a:lnTo>
                  <a:lnTo>
                    <a:pt x="1145" y="2336"/>
                  </a:lnTo>
                  <a:lnTo>
                    <a:pt x="1147" y="2354"/>
                  </a:lnTo>
                  <a:lnTo>
                    <a:pt x="1147" y="2363"/>
                  </a:lnTo>
                  <a:lnTo>
                    <a:pt x="1145" y="2373"/>
                  </a:lnTo>
                  <a:lnTo>
                    <a:pt x="1144" y="2381"/>
                  </a:lnTo>
                  <a:lnTo>
                    <a:pt x="1142" y="2391"/>
                  </a:lnTo>
                  <a:lnTo>
                    <a:pt x="1147" y="2412"/>
                  </a:lnTo>
                  <a:lnTo>
                    <a:pt x="1150" y="2433"/>
                  </a:lnTo>
                  <a:lnTo>
                    <a:pt x="1153" y="2453"/>
                  </a:lnTo>
                  <a:lnTo>
                    <a:pt x="1155" y="2472"/>
                  </a:lnTo>
                  <a:lnTo>
                    <a:pt x="1156" y="2491"/>
                  </a:lnTo>
                  <a:lnTo>
                    <a:pt x="1156" y="2509"/>
                  </a:lnTo>
                  <a:lnTo>
                    <a:pt x="1156" y="2526"/>
                  </a:lnTo>
                  <a:lnTo>
                    <a:pt x="1154" y="2544"/>
                  </a:lnTo>
                  <a:lnTo>
                    <a:pt x="1148" y="2549"/>
                  </a:lnTo>
                  <a:lnTo>
                    <a:pt x="1140" y="2554"/>
                  </a:lnTo>
                  <a:lnTo>
                    <a:pt x="1134" y="2556"/>
                  </a:lnTo>
                  <a:lnTo>
                    <a:pt x="1126" y="2557"/>
                  </a:lnTo>
                  <a:lnTo>
                    <a:pt x="1111" y="2557"/>
                  </a:lnTo>
                  <a:lnTo>
                    <a:pt x="1095" y="2556"/>
                  </a:lnTo>
                  <a:lnTo>
                    <a:pt x="1075" y="2556"/>
                  </a:lnTo>
                  <a:lnTo>
                    <a:pt x="1059" y="2556"/>
                  </a:lnTo>
                  <a:lnTo>
                    <a:pt x="1041" y="2556"/>
                  </a:lnTo>
                  <a:lnTo>
                    <a:pt x="1019" y="2556"/>
                  </a:lnTo>
                  <a:lnTo>
                    <a:pt x="1014" y="2556"/>
                  </a:lnTo>
                  <a:lnTo>
                    <a:pt x="1008" y="2557"/>
                  </a:lnTo>
                  <a:lnTo>
                    <a:pt x="1004" y="2559"/>
                  </a:lnTo>
                  <a:lnTo>
                    <a:pt x="1000" y="2561"/>
                  </a:lnTo>
                  <a:lnTo>
                    <a:pt x="992" y="2565"/>
                  </a:lnTo>
                  <a:lnTo>
                    <a:pt x="986" y="2571"/>
                  </a:lnTo>
                  <a:lnTo>
                    <a:pt x="978" y="2576"/>
                  </a:lnTo>
                  <a:lnTo>
                    <a:pt x="970" y="2581"/>
                  </a:lnTo>
                  <a:lnTo>
                    <a:pt x="965" y="2582"/>
                  </a:lnTo>
                  <a:lnTo>
                    <a:pt x="960" y="2585"/>
                  </a:lnTo>
                  <a:lnTo>
                    <a:pt x="954" y="2586"/>
                  </a:lnTo>
                  <a:lnTo>
                    <a:pt x="948" y="2586"/>
                  </a:lnTo>
                  <a:lnTo>
                    <a:pt x="942" y="2585"/>
                  </a:lnTo>
                  <a:lnTo>
                    <a:pt x="937" y="2584"/>
                  </a:lnTo>
                  <a:lnTo>
                    <a:pt x="932" y="2581"/>
                  </a:lnTo>
                  <a:lnTo>
                    <a:pt x="926" y="2578"/>
                  </a:lnTo>
                  <a:lnTo>
                    <a:pt x="916" y="2571"/>
                  </a:lnTo>
                  <a:lnTo>
                    <a:pt x="907" y="2562"/>
                  </a:lnTo>
                  <a:lnTo>
                    <a:pt x="899" y="2552"/>
                  </a:lnTo>
                  <a:lnTo>
                    <a:pt x="891" y="2541"/>
                  </a:lnTo>
                  <a:lnTo>
                    <a:pt x="886" y="2530"/>
                  </a:lnTo>
                  <a:lnTo>
                    <a:pt x="883" y="2521"/>
                  </a:lnTo>
                  <a:lnTo>
                    <a:pt x="883" y="2391"/>
                  </a:lnTo>
                  <a:lnTo>
                    <a:pt x="878" y="2385"/>
                  </a:lnTo>
                  <a:lnTo>
                    <a:pt x="873" y="2377"/>
                  </a:lnTo>
                  <a:lnTo>
                    <a:pt x="869" y="2370"/>
                  </a:lnTo>
                  <a:lnTo>
                    <a:pt x="866" y="2362"/>
                  </a:lnTo>
                  <a:lnTo>
                    <a:pt x="860" y="2347"/>
                  </a:lnTo>
                  <a:lnTo>
                    <a:pt x="855" y="2330"/>
                  </a:lnTo>
                  <a:lnTo>
                    <a:pt x="847" y="2296"/>
                  </a:lnTo>
                  <a:lnTo>
                    <a:pt x="836" y="2261"/>
                  </a:lnTo>
                  <a:lnTo>
                    <a:pt x="835" y="2255"/>
                  </a:lnTo>
                  <a:lnTo>
                    <a:pt x="832" y="2248"/>
                  </a:lnTo>
                  <a:lnTo>
                    <a:pt x="827" y="2243"/>
                  </a:lnTo>
                  <a:lnTo>
                    <a:pt x="823" y="2239"/>
                  </a:lnTo>
                  <a:lnTo>
                    <a:pt x="813" y="2230"/>
                  </a:lnTo>
                  <a:lnTo>
                    <a:pt x="802" y="2223"/>
                  </a:lnTo>
                  <a:lnTo>
                    <a:pt x="795" y="2220"/>
                  </a:lnTo>
                  <a:lnTo>
                    <a:pt x="790" y="2214"/>
                  </a:lnTo>
                  <a:lnTo>
                    <a:pt x="785" y="2210"/>
                  </a:lnTo>
                  <a:lnTo>
                    <a:pt x="781" y="2204"/>
                  </a:lnTo>
                  <a:lnTo>
                    <a:pt x="776" y="2196"/>
                  </a:lnTo>
                  <a:lnTo>
                    <a:pt x="774" y="2189"/>
                  </a:lnTo>
                  <a:lnTo>
                    <a:pt x="772" y="2178"/>
                  </a:lnTo>
                  <a:lnTo>
                    <a:pt x="771" y="2168"/>
                  </a:lnTo>
                  <a:lnTo>
                    <a:pt x="772" y="2155"/>
                  </a:lnTo>
                  <a:lnTo>
                    <a:pt x="774" y="2142"/>
                  </a:lnTo>
                  <a:lnTo>
                    <a:pt x="778" y="2131"/>
                  </a:lnTo>
                  <a:lnTo>
                    <a:pt x="784" y="2121"/>
                  </a:lnTo>
                  <a:lnTo>
                    <a:pt x="790" y="2111"/>
                  </a:lnTo>
                  <a:lnTo>
                    <a:pt x="798" y="2103"/>
                  </a:lnTo>
                  <a:lnTo>
                    <a:pt x="806" y="2095"/>
                  </a:lnTo>
                  <a:lnTo>
                    <a:pt x="816" y="2088"/>
                  </a:lnTo>
                  <a:lnTo>
                    <a:pt x="826" y="2081"/>
                  </a:lnTo>
                  <a:lnTo>
                    <a:pt x="838" y="2076"/>
                  </a:lnTo>
                  <a:lnTo>
                    <a:pt x="851" y="2072"/>
                  </a:lnTo>
                  <a:lnTo>
                    <a:pt x="864" y="2068"/>
                  </a:lnTo>
                  <a:lnTo>
                    <a:pt x="876" y="2065"/>
                  </a:lnTo>
                  <a:lnTo>
                    <a:pt x="890" y="2063"/>
                  </a:lnTo>
                  <a:lnTo>
                    <a:pt x="904" y="2062"/>
                  </a:lnTo>
                  <a:lnTo>
                    <a:pt x="919" y="2061"/>
                  </a:lnTo>
                  <a:lnTo>
                    <a:pt x="925" y="2062"/>
                  </a:lnTo>
                  <a:lnTo>
                    <a:pt x="932" y="2064"/>
                  </a:lnTo>
                  <a:lnTo>
                    <a:pt x="938" y="2066"/>
                  </a:lnTo>
                  <a:lnTo>
                    <a:pt x="945" y="2070"/>
                  </a:lnTo>
                  <a:lnTo>
                    <a:pt x="952" y="2074"/>
                  </a:lnTo>
                  <a:lnTo>
                    <a:pt x="958" y="2076"/>
                  </a:lnTo>
                  <a:lnTo>
                    <a:pt x="965" y="2078"/>
                  </a:lnTo>
                  <a:lnTo>
                    <a:pt x="971" y="2079"/>
                  </a:lnTo>
                  <a:lnTo>
                    <a:pt x="981" y="2078"/>
                  </a:lnTo>
                  <a:lnTo>
                    <a:pt x="989" y="2077"/>
                  </a:lnTo>
                  <a:lnTo>
                    <a:pt x="995" y="2074"/>
                  </a:lnTo>
                  <a:lnTo>
                    <a:pt x="1002" y="2070"/>
                  </a:lnTo>
                  <a:lnTo>
                    <a:pt x="1006" y="2065"/>
                  </a:lnTo>
                  <a:lnTo>
                    <a:pt x="1010" y="2059"/>
                  </a:lnTo>
                  <a:lnTo>
                    <a:pt x="1015" y="2053"/>
                  </a:lnTo>
                  <a:lnTo>
                    <a:pt x="1017" y="2046"/>
                  </a:lnTo>
                  <a:lnTo>
                    <a:pt x="1026" y="2012"/>
                  </a:lnTo>
                  <a:lnTo>
                    <a:pt x="1036" y="1973"/>
                  </a:lnTo>
                  <a:lnTo>
                    <a:pt x="1044" y="1964"/>
                  </a:lnTo>
                  <a:lnTo>
                    <a:pt x="1064" y="1946"/>
                  </a:lnTo>
                  <a:lnTo>
                    <a:pt x="1084" y="1926"/>
                  </a:lnTo>
                  <a:lnTo>
                    <a:pt x="1095" y="1914"/>
                  </a:lnTo>
                  <a:lnTo>
                    <a:pt x="1108" y="1905"/>
                  </a:lnTo>
                  <a:lnTo>
                    <a:pt x="1130" y="1889"/>
                  </a:lnTo>
                  <a:lnTo>
                    <a:pt x="1138" y="1880"/>
                  </a:lnTo>
                  <a:lnTo>
                    <a:pt x="1143" y="1874"/>
                  </a:lnTo>
                  <a:lnTo>
                    <a:pt x="1144" y="1871"/>
                  </a:lnTo>
                  <a:lnTo>
                    <a:pt x="1143" y="1869"/>
                  </a:lnTo>
                  <a:lnTo>
                    <a:pt x="1141" y="1868"/>
                  </a:lnTo>
                  <a:lnTo>
                    <a:pt x="1136" y="1866"/>
                  </a:lnTo>
                  <a:lnTo>
                    <a:pt x="1123" y="1864"/>
                  </a:lnTo>
                  <a:lnTo>
                    <a:pt x="1110" y="1862"/>
                  </a:lnTo>
                  <a:lnTo>
                    <a:pt x="1099" y="1859"/>
                  </a:lnTo>
                  <a:lnTo>
                    <a:pt x="1089" y="1856"/>
                  </a:lnTo>
                  <a:lnTo>
                    <a:pt x="1080" y="1852"/>
                  </a:lnTo>
                  <a:lnTo>
                    <a:pt x="1071" y="1847"/>
                  </a:lnTo>
                  <a:lnTo>
                    <a:pt x="1064" y="1842"/>
                  </a:lnTo>
                  <a:lnTo>
                    <a:pt x="1056" y="1836"/>
                  </a:lnTo>
                  <a:lnTo>
                    <a:pt x="1050" y="1829"/>
                  </a:lnTo>
                  <a:lnTo>
                    <a:pt x="1043" y="1823"/>
                  </a:lnTo>
                  <a:lnTo>
                    <a:pt x="1037" y="1814"/>
                  </a:lnTo>
                  <a:lnTo>
                    <a:pt x="1032" y="1806"/>
                  </a:lnTo>
                  <a:lnTo>
                    <a:pt x="1019" y="1786"/>
                  </a:lnTo>
                  <a:lnTo>
                    <a:pt x="1007" y="1761"/>
                  </a:lnTo>
                  <a:lnTo>
                    <a:pt x="1002" y="1747"/>
                  </a:lnTo>
                  <a:lnTo>
                    <a:pt x="1000" y="1738"/>
                  </a:lnTo>
                  <a:lnTo>
                    <a:pt x="999" y="1731"/>
                  </a:lnTo>
                  <a:lnTo>
                    <a:pt x="1000" y="1725"/>
                  </a:lnTo>
                  <a:lnTo>
                    <a:pt x="1002" y="1719"/>
                  </a:lnTo>
                  <a:lnTo>
                    <a:pt x="1004" y="1710"/>
                  </a:lnTo>
                  <a:lnTo>
                    <a:pt x="1006" y="1699"/>
                  </a:lnTo>
                  <a:lnTo>
                    <a:pt x="1007" y="1685"/>
                  </a:lnTo>
                  <a:lnTo>
                    <a:pt x="1007" y="1678"/>
                  </a:lnTo>
                  <a:lnTo>
                    <a:pt x="1009" y="1674"/>
                  </a:lnTo>
                  <a:lnTo>
                    <a:pt x="1014" y="1671"/>
                  </a:lnTo>
                  <a:lnTo>
                    <a:pt x="1018" y="1669"/>
                  </a:lnTo>
                  <a:lnTo>
                    <a:pt x="1030" y="1664"/>
                  </a:lnTo>
                  <a:lnTo>
                    <a:pt x="1042" y="1661"/>
                  </a:lnTo>
                  <a:lnTo>
                    <a:pt x="1013" y="1608"/>
                  </a:lnTo>
                  <a:lnTo>
                    <a:pt x="1038" y="1608"/>
                  </a:lnTo>
                  <a:lnTo>
                    <a:pt x="1063" y="1607"/>
                  </a:lnTo>
                  <a:lnTo>
                    <a:pt x="1085" y="1606"/>
                  </a:lnTo>
                  <a:lnTo>
                    <a:pt x="1106" y="1604"/>
                  </a:lnTo>
                  <a:lnTo>
                    <a:pt x="1126" y="1600"/>
                  </a:lnTo>
                  <a:lnTo>
                    <a:pt x="1144" y="1595"/>
                  </a:lnTo>
                  <a:lnTo>
                    <a:pt x="1153" y="1592"/>
                  </a:lnTo>
                  <a:lnTo>
                    <a:pt x="1161" y="1588"/>
                  </a:lnTo>
                  <a:lnTo>
                    <a:pt x="1170" y="1583"/>
                  </a:lnTo>
                  <a:lnTo>
                    <a:pt x="1177" y="1578"/>
                  </a:lnTo>
                  <a:lnTo>
                    <a:pt x="1178" y="1586"/>
                  </a:lnTo>
                  <a:lnTo>
                    <a:pt x="1181" y="1593"/>
                  </a:lnTo>
                  <a:lnTo>
                    <a:pt x="1184" y="1599"/>
                  </a:lnTo>
                  <a:lnTo>
                    <a:pt x="1188" y="1606"/>
                  </a:lnTo>
                  <a:lnTo>
                    <a:pt x="1193" y="1611"/>
                  </a:lnTo>
                  <a:lnTo>
                    <a:pt x="1200" y="1618"/>
                  </a:lnTo>
                  <a:lnTo>
                    <a:pt x="1207" y="1623"/>
                  </a:lnTo>
                  <a:lnTo>
                    <a:pt x="1215" y="1628"/>
                  </a:lnTo>
                  <a:lnTo>
                    <a:pt x="1231" y="1638"/>
                  </a:lnTo>
                  <a:lnTo>
                    <a:pt x="1248" y="1648"/>
                  </a:lnTo>
                  <a:lnTo>
                    <a:pt x="1264" y="1660"/>
                  </a:lnTo>
                  <a:lnTo>
                    <a:pt x="1277" y="1673"/>
                  </a:lnTo>
                  <a:lnTo>
                    <a:pt x="1281" y="1676"/>
                  </a:lnTo>
                  <a:lnTo>
                    <a:pt x="1284" y="1680"/>
                  </a:lnTo>
                  <a:lnTo>
                    <a:pt x="1286" y="1685"/>
                  </a:lnTo>
                  <a:lnTo>
                    <a:pt x="1287" y="1690"/>
                  </a:lnTo>
                  <a:lnTo>
                    <a:pt x="1290" y="1699"/>
                  </a:lnTo>
                  <a:lnTo>
                    <a:pt x="1291" y="1710"/>
                  </a:lnTo>
                  <a:lnTo>
                    <a:pt x="1293" y="1721"/>
                  </a:lnTo>
                  <a:lnTo>
                    <a:pt x="1296" y="1730"/>
                  </a:lnTo>
                  <a:lnTo>
                    <a:pt x="1298" y="1738"/>
                  </a:lnTo>
                  <a:lnTo>
                    <a:pt x="1301" y="1743"/>
                  </a:lnTo>
                  <a:lnTo>
                    <a:pt x="1301" y="175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676277" y="4583127"/>
              <a:ext cx="541338" cy="492127"/>
            </a:xfrm>
            <a:custGeom>
              <a:avLst/>
              <a:gdLst/>
              <a:ahLst/>
              <a:cxnLst>
                <a:cxn ang="0">
                  <a:pos x="972" y="698"/>
                </a:cxn>
                <a:cxn ang="0">
                  <a:pos x="947" y="723"/>
                </a:cxn>
                <a:cxn ang="0">
                  <a:pos x="833" y="756"/>
                </a:cxn>
                <a:cxn ang="0">
                  <a:pos x="783" y="796"/>
                </a:cxn>
                <a:cxn ang="0">
                  <a:pos x="766" y="855"/>
                </a:cxn>
                <a:cxn ang="0">
                  <a:pos x="711" y="906"/>
                </a:cxn>
                <a:cxn ang="0">
                  <a:pos x="647" y="913"/>
                </a:cxn>
                <a:cxn ang="0">
                  <a:pos x="627" y="858"/>
                </a:cxn>
                <a:cxn ang="0">
                  <a:pos x="581" y="843"/>
                </a:cxn>
                <a:cxn ang="0">
                  <a:pos x="540" y="854"/>
                </a:cxn>
                <a:cxn ang="0">
                  <a:pos x="473" y="846"/>
                </a:cxn>
                <a:cxn ang="0">
                  <a:pos x="416" y="845"/>
                </a:cxn>
                <a:cxn ang="0">
                  <a:pos x="369" y="874"/>
                </a:cxn>
                <a:cxn ang="0">
                  <a:pos x="339" y="872"/>
                </a:cxn>
                <a:cxn ang="0">
                  <a:pos x="304" y="803"/>
                </a:cxn>
                <a:cxn ang="0">
                  <a:pos x="286" y="850"/>
                </a:cxn>
                <a:cxn ang="0">
                  <a:pos x="255" y="871"/>
                </a:cxn>
                <a:cxn ang="0">
                  <a:pos x="197" y="849"/>
                </a:cxn>
                <a:cxn ang="0">
                  <a:pos x="140" y="860"/>
                </a:cxn>
                <a:cxn ang="0">
                  <a:pos x="94" y="860"/>
                </a:cxn>
                <a:cxn ang="0">
                  <a:pos x="54" y="825"/>
                </a:cxn>
                <a:cxn ang="0">
                  <a:pos x="31" y="778"/>
                </a:cxn>
                <a:cxn ang="0">
                  <a:pos x="41" y="717"/>
                </a:cxn>
                <a:cxn ang="0">
                  <a:pos x="44" y="663"/>
                </a:cxn>
                <a:cxn ang="0">
                  <a:pos x="5" y="621"/>
                </a:cxn>
                <a:cxn ang="0">
                  <a:pos x="5" y="590"/>
                </a:cxn>
                <a:cxn ang="0">
                  <a:pos x="44" y="555"/>
                </a:cxn>
                <a:cxn ang="0">
                  <a:pos x="94" y="543"/>
                </a:cxn>
                <a:cxn ang="0">
                  <a:pos x="149" y="559"/>
                </a:cxn>
                <a:cxn ang="0">
                  <a:pos x="188" y="548"/>
                </a:cxn>
                <a:cxn ang="0">
                  <a:pos x="196" y="493"/>
                </a:cxn>
                <a:cxn ang="0">
                  <a:pos x="196" y="395"/>
                </a:cxn>
                <a:cxn ang="0">
                  <a:pos x="237" y="337"/>
                </a:cxn>
                <a:cxn ang="0">
                  <a:pos x="265" y="284"/>
                </a:cxn>
                <a:cxn ang="0">
                  <a:pos x="254" y="230"/>
                </a:cxn>
                <a:cxn ang="0">
                  <a:pos x="231" y="177"/>
                </a:cxn>
                <a:cxn ang="0">
                  <a:pos x="256" y="111"/>
                </a:cxn>
                <a:cxn ang="0">
                  <a:pos x="321" y="12"/>
                </a:cxn>
                <a:cxn ang="0">
                  <a:pos x="453" y="0"/>
                </a:cxn>
                <a:cxn ang="0">
                  <a:pos x="511" y="46"/>
                </a:cxn>
                <a:cxn ang="0">
                  <a:pos x="557" y="86"/>
                </a:cxn>
                <a:cxn ang="0">
                  <a:pos x="566" y="131"/>
                </a:cxn>
                <a:cxn ang="0">
                  <a:pos x="598" y="158"/>
                </a:cxn>
                <a:cxn ang="0">
                  <a:pos x="667" y="187"/>
                </a:cxn>
                <a:cxn ang="0">
                  <a:pos x="732" y="244"/>
                </a:cxn>
                <a:cxn ang="0">
                  <a:pos x="800" y="297"/>
                </a:cxn>
                <a:cxn ang="0">
                  <a:pos x="813" y="339"/>
                </a:cxn>
                <a:cxn ang="0">
                  <a:pos x="798" y="378"/>
                </a:cxn>
                <a:cxn ang="0">
                  <a:pos x="767" y="417"/>
                </a:cxn>
                <a:cxn ang="0">
                  <a:pos x="786" y="455"/>
                </a:cxn>
                <a:cxn ang="0">
                  <a:pos x="843" y="459"/>
                </a:cxn>
                <a:cxn ang="0">
                  <a:pos x="862" y="488"/>
                </a:cxn>
                <a:cxn ang="0">
                  <a:pos x="875" y="540"/>
                </a:cxn>
                <a:cxn ang="0">
                  <a:pos x="908" y="547"/>
                </a:cxn>
                <a:cxn ang="0">
                  <a:pos x="994" y="655"/>
                </a:cxn>
                <a:cxn ang="0">
                  <a:pos x="1019" y="689"/>
                </a:cxn>
                <a:cxn ang="0">
                  <a:pos x="996" y="689"/>
                </a:cxn>
              </a:cxnLst>
              <a:rect l="0" t="0" r="r" b="b"/>
              <a:pathLst>
                <a:path w="1025" h="930">
                  <a:moveTo>
                    <a:pt x="996" y="689"/>
                  </a:moveTo>
                  <a:lnTo>
                    <a:pt x="990" y="690"/>
                  </a:lnTo>
                  <a:lnTo>
                    <a:pt x="986" y="691"/>
                  </a:lnTo>
                  <a:lnTo>
                    <a:pt x="982" y="692"/>
                  </a:lnTo>
                  <a:lnTo>
                    <a:pt x="979" y="694"/>
                  </a:lnTo>
                  <a:lnTo>
                    <a:pt x="972" y="698"/>
                  </a:lnTo>
                  <a:lnTo>
                    <a:pt x="967" y="705"/>
                  </a:lnTo>
                  <a:lnTo>
                    <a:pt x="962" y="711"/>
                  </a:lnTo>
                  <a:lnTo>
                    <a:pt x="956" y="716"/>
                  </a:lnTo>
                  <a:lnTo>
                    <a:pt x="954" y="719"/>
                  </a:lnTo>
                  <a:lnTo>
                    <a:pt x="951" y="722"/>
                  </a:lnTo>
                  <a:lnTo>
                    <a:pt x="947" y="723"/>
                  </a:lnTo>
                  <a:lnTo>
                    <a:pt x="943" y="725"/>
                  </a:lnTo>
                  <a:lnTo>
                    <a:pt x="921" y="730"/>
                  </a:lnTo>
                  <a:lnTo>
                    <a:pt x="897" y="737"/>
                  </a:lnTo>
                  <a:lnTo>
                    <a:pt x="870" y="743"/>
                  </a:lnTo>
                  <a:lnTo>
                    <a:pt x="845" y="750"/>
                  </a:lnTo>
                  <a:lnTo>
                    <a:pt x="833" y="756"/>
                  </a:lnTo>
                  <a:lnTo>
                    <a:pt x="821" y="761"/>
                  </a:lnTo>
                  <a:lnTo>
                    <a:pt x="811" y="767"/>
                  </a:lnTo>
                  <a:lnTo>
                    <a:pt x="801" y="774"/>
                  </a:lnTo>
                  <a:lnTo>
                    <a:pt x="793" y="782"/>
                  </a:lnTo>
                  <a:lnTo>
                    <a:pt x="786" y="791"/>
                  </a:lnTo>
                  <a:lnTo>
                    <a:pt x="783" y="796"/>
                  </a:lnTo>
                  <a:lnTo>
                    <a:pt x="781" y="802"/>
                  </a:lnTo>
                  <a:lnTo>
                    <a:pt x="779" y="807"/>
                  </a:lnTo>
                  <a:lnTo>
                    <a:pt x="778" y="813"/>
                  </a:lnTo>
                  <a:lnTo>
                    <a:pt x="775" y="828"/>
                  </a:lnTo>
                  <a:lnTo>
                    <a:pt x="771" y="842"/>
                  </a:lnTo>
                  <a:lnTo>
                    <a:pt x="766" y="855"/>
                  </a:lnTo>
                  <a:lnTo>
                    <a:pt x="761" y="865"/>
                  </a:lnTo>
                  <a:lnTo>
                    <a:pt x="753" y="875"/>
                  </a:lnTo>
                  <a:lnTo>
                    <a:pt x="746" y="882"/>
                  </a:lnTo>
                  <a:lnTo>
                    <a:pt x="738" y="890"/>
                  </a:lnTo>
                  <a:lnTo>
                    <a:pt x="730" y="896"/>
                  </a:lnTo>
                  <a:lnTo>
                    <a:pt x="711" y="906"/>
                  </a:lnTo>
                  <a:lnTo>
                    <a:pt x="691" y="914"/>
                  </a:lnTo>
                  <a:lnTo>
                    <a:pt x="672" y="923"/>
                  </a:lnTo>
                  <a:lnTo>
                    <a:pt x="654" y="930"/>
                  </a:lnTo>
                  <a:lnTo>
                    <a:pt x="651" y="926"/>
                  </a:lnTo>
                  <a:lnTo>
                    <a:pt x="649" y="920"/>
                  </a:lnTo>
                  <a:lnTo>
                    <a:pt x="647" y="913"/>
                  </a:lnTo>
                  <a:lnTo>
                    <a:pt x="645" y="907"/>
                  </a:lnTo>
                  <a:lnTo>
                    <a:pt x="641" y="892"/>
                  </a:lnTo>
                  <a:lnTo>
                    <a:pt x="637" y="877"/>
                  </a:lnTo>
                  <a:lnTo>
                    <a:pt x="634" y="871"/>
                  </a:lnTo>
                  <a:lnTo>
                    <a:pt x="631" y="864"/>
                  </a:lnTo>
                  <a:lnTo>
                    <a:pt x="627" y="858"/>
                  </a:lnTo>
                  <a:lnTo>
                    <a:pt x="622" y="853"/>
                  </a:lnTo>
                  <a:lnTo>
                    <a:pt x="616" y="848"/>
                  </a:lnTo>
                  <a:lnTo>
                    <a:pt x="608" y="845"/>
                  </a:lnTo>
                  <a:lnTo>
                    <a:pt x="600" y="843"/>
                  </a:lnTo>
                  <a:lnTo>
                    <a:pt x="589" y="842"/>
                  </a:lnTo>
                  <a:lnTo>
                    <a:pt x="581" y="843"/>
                  </a:lnTo>
                  <a:lnTo>
                    <a:pt x="574" y="844"/>
                  </a:lnTo>
                  <a:lnTo>
                    <a:pt x="568" y="846"/>
                  </a:lnTo>
                  <a:lnTo>
                    <a:pt x="562" y="848"/>
                  </a:lnTo>
                  <a:lnTo>
                    <a:pt x="556" y="850"/>
                  </a:lnTo>
                  <a:lnTo>
                    <a:pt x="549" y="853"/>
                  </a:lnTo>
                  <a:lnTo>
                    <a:pt x="540" y="854"/>
                  </a:lnTo>
                  <a:lnTo>
                    <a:pt x="531" y="854"/>
                  </a:lnTo>
                  <a:lnTo>
                    <a:pt x="516" y="854"/>
                  </a:lnTo>
                  <a:lnTo>
                    <a:pt x="504" y="853"/>
                  </a:lnTo>
                  <a:lnTo>
                    <a:pt x="494" y="850"/>
                  </a:lnTo>
                  <a:lnTo>
                    <a:pt x="483" y="848"/>
                  </a:lnTo>
                  <a:lnTo>
                    <a:pt x="473" y="846"/>
                  </a:lnTo>
                  <a:lnTo>
                    <a:pt x="463" y="844"/>
                  </a:lnTo>
                  <a:lnTo>
                    <a:pt x="450" y="843"/>
                  </a:lnTo>
                  <a:lnTo>
                    <a:pt x="436" y="842"/>
                  </a:lnTo>
                  <a:lnTo>
                    <a:pt x="429" y="843"/>
                  </a:lnTo>
                  <a:lnTo>
                    <a:pt x="422" y="844"/>
                  </a:lnTo>
                  <a:lnTo>
                    <a:pt x="416" y="845"/>
                  </a:lnTo>
                  <a:lnTo>
                    <a:pt x="411" y="847"/>
                  </a:lnTo>
                  <a:lnTo>
                    <a:pt x="400" y="854"/>
                  </a:lnTo>
                  <a:lnTo>
                    <a:pt x="390" y="860"/>
                  </a:lnTo>
                  <a:lnTo>
                    <a:pt x="382" y="866"/>
                  </a:lnTo>
                  <a:lnTo>
                    <a:pt x="373" y="872"/>
                  </a:lnTo>
                  <a:lnTo>
                    <a:pt x="369" y="874"/>
                  </a:lnTo>
                  <a:lnTo>
                    <a:pt x="364" y="876"/>
                  </a:lnTo>
                  <a:lnTo>
                    <a:pt x="360" y="877"/>
                  </a:lnTo>
                  <a:lnTo>
                    <a:pt x="354" y="877"/>
                  </a:lnTo>
                  <a:lnTo>
                    <a:pt x="349" y="877"/>
                  </a:lnTo>
                  <a:lnTo>
                    <a:pt x="344" y="875"/>
                  </a:lnTo>
                  <a:lnTo>
                    <a:pt x="339" y="872"/>
                  </a:lnTo>
                  <a:lnTo>
                    <a:pt x="336" y="869"/>
                  </a:lnTo>
                  <a:lnTo>
                    <a:pt x="329" y="858"/>
                  </a:lnTo>
                  <a:lnTo>
                    <a:pt x="323" y="846"/>
                  </a:lnTo>
                  <a:lnTo>
                    <a:pt x="315" y="821"/>
                  </a:lnTo>
                  <a:lnTo>
                    <a:pt x="306" y="802"/>
                  </a:lnTo>
                  <a:lnTo>
                    <a:pt x="304" y="803"/>
                  </a:lnTo>
                  <a:lnTo>
                    <a:pt x="302" y="806"/>
                  </a:lnTo>
                  <a:lnTo>
                    <a:pt x="301" y="810"/>
                  </a:lnTo>
                  <a:lnTo>
                    <a:pt x="299" y="814"/>
                  </a:lnTo>
                  <a:lnTo>
                    <a:pt x="295" y="826"/>
                  </a:lnTo>
                  <a:lnTo>
                    <a:pt x="290" y="839"/>
                  </a:lnTo>
                  <a:lnTo>
                    <a:pt x="286" y="850"/>
                  </a:lnTo>
                  <a:lnTo>
                    <a:pt x="280" y="861"/>
                  </a:lnTo>
                  <a:lnTo>
                    <a:pt x="277" y="865"/>
                  </a:lnTo>
                  <a:lnTo>
                    <a:pt x="273" y="869"/>
                  </a:lnTo>
                  <a:lnTo>
                    <a:pt x="270" y="871"/>
                  </a:lnTo>
                  <a:lnTo>
                    <a:pt x="266" y="872"/>
                  </a:lnTo>
                  <a:lnTo>
                    <a:pt x="255" y="871"/>
                  </a:lnTo>
                  <a:lnTo>
                    <a:pt x="246" y="867"/>
                  </a:lnTo>
                  <a:lnTo>
                    <a:pt x="237" y="864"/>
                  </a:lnTo>
                  <a:lnTo>
                    <a:pt x="229" y="860"/>
                  </a:lnTo>
                  <a:lnTo>
                    <a:pt x="219" y="856"/>
                  </a:lnTo>
                  <a:lnTo>
                    <a:pt x="210" y="852"/>
                  </a:lnTo>
                  <a:lnTo>
                    <a:pt x="197" y="849"/>
                  </a:lnTo>
                  <a:lnTo>
                    <a:pt x="183" y="848"/>
                  </a:lnTo>
                  <a:lnTo>
                    <a:pt x="172" y="849"/>
                  </a:lnTo>
                  <a:lnTo>
                    <a:pt x="164" y="850"/>
                  </a:lnTo>
                  <a:lnTo>
                    <a:pt x="155" y="854"/>
                  </a:lnTo>
                  <a:lnTo>
                    <a:pt x="148" y="857"/>
                  </a:lnTo>
                  <a:lnTo>
                    <a:pt x="140" y="860"/>
                  </a:lnTo>
                  <a:lnTo>
                    <a:pt x="132" y="863"/>
                  </a:lnTo>
                  <a:lnTo>
                    <a:pt x="122" y="865"/>
                  </a:lnTo>
                  <a:lnTo>
                    <a:pt x="113" y="865"/>
                  </a:lnTo>
                  <a:lnTo>
                    <a:pt x="106" y="865"/>
                  </a:lnTo>
                  <a:lnTo>
                    <a:pt x="100" y="863"/>
                  </a:lnTo>
                  <a:lnTo>
                    <a:pt x="94" y="860"/>
                  </a:lnTo>
                  <a:lnTo>
                    <a:pt x="87" y="856"/>
                  </a:lnTo>
                  <a:lnTo>
                    <a:pt x="80" y="852"/>
                  </a:lnTo>
                  <a:lnTo>
                    <a:pt x="73" y="845"/>
                  </a:lnTo>
                  <a:lnTo>
                    <a:pt x="67" y="839"/>
                  </a:lnTo>
                  <a:lnTo>
                    <a:pt x="59" y="832"/>
                  </a:lnTo>
                  <a:lnTo>
                    <a:pt x="54" y="825"/>
                  </a:lnTo>
                  <a:lnTo>
                    <a:pt x="48" y="816"/>
                  </a:lnTo>
                  <a:lnTo>
                    <a:pt x="44" y="809"/>
                  </a:lnTo>
                  <a:lnTo>
                    <a:pt x="38" y="802"/>
                  </a:lnTo>
                  <a:lnTo>
                    <a:pt x="35" y="793"/>
                  </a:lnTo>
                  <a:lnTo>
                    <a:pt x="32" y="786"/>
                  </a:lnTo>
                  <a:lnTo>
                    <a:pt x="31" y="778"/>
                  </a:lnTo>
                  <a:lnTo>
                    <a:pt x="30" y="772"/>
                  </a:lnTo>
                  <a:lnTo>
                    <a:pt x="31" y="759"/>
                  </a:lnTo>
                  <a:lnTo>
                    <a:pt x="33" y="748"/>
                  </a:lnTo>
                  <a:lnTo>
                    <a:pt x="35" y="738"/>
                  </a:lnTo>
                  <a:lnTo>
                    <a:pt x="38" y="727"/>
                  </a:lnTo>
                  <a:lnTo>
                    <a:pt x="41" y="717"/>
                  </a:lnTo>
                  <a:lnTo>
                    <a:pt x="45" y="707"/>
                  </a:lnTo>
                  <a:lnTo>
                    <a:pt x="47" y="696"/>
                  </a:lnTo>
                  <a:lnTo>
                    <a:pt x="48" y="683"/>
                  </a:lnTo>
                  <a:lnTo>
                    <a:pt x="47" y="676"/>
                  </a:lnTo>
                  <a:lnTo>
                    <a:pt x="46" y="670"/>
                  </a:lnTo>
                  <a:lnTo>
                    <a:pt x="44" y="663"/>
                  </a:lnTo>
                  <a:lnTo>
                    <a:pt x="40" y="658"/>
                  </a:lnTo>
                  <a:lnTo>
                    <a:pt x="33" y="648"/>
                  </a:lnTo>
                  <a:lnTo>
                    <a:pt x="24" y="641"/>
                  </a:lnTo>
                  <a:lnTo>
                    <a:pt x="15" y="633"/>
                  </a:lnTo>
                  <a:lnTo>
                    <a:pt x="7" y="625"/>
                  </a:lnTo>
                  <a:lnTo>
                    <a:pt x="5" y="621"/>
                  </a:lnTo>
                  <a:lnTo>
                    <a:pt x="2" y="616"/>
                  </a:lnTo>
                  <a:lnTo>
                    <a:pt x="1" y="612"/>
                  </a:lnTo>
                  <a:lnTo>
                    <a:pt x="0" y="607"/>
                  </a:lnTo>
                  <a:lnTo>
                    <a:pt x="1" y="602"/>
                  </a:lnTo>
                  <a:lnTo>
                    <a:pt x="3" y="595"/>
                  </a:lnTo>
                  <a:lnTo>
                    <a:pt x="5" y="590"/>
                  </a:lnTo>
                  <a:lnTo>
                    <a:pt x="9" y="585"/>
                  </a:lnTo>
                  <a:lnTo>
                    <a:pt x="14" y="578"/>
                  </a:lnTo>
                  <a:lnTo>
                    <a:pt x="19" y="573"/>
                  </a:lnTo>
                  <a:lnTo>
                    <a:pt x="24" y="569"/>
                  </a:lnTo>
                  <a:lnTo>
                    <a:pt x="31" y="563"/>
                  </a:lnTo>
                  <a:lnTo>
                    <a:pt x="44" y="555"/>
                  </a:lnTo>
                  <a:lnTo>
                    <a:pt x="57" y="548"/>
                  </a:lnTo>
                  <a:lnTo>
                    <a:pt x="65" y="545"/>
                  </a:lnTo>
                  <a:lnTo>
                    <a:pt x="71" y="543"/>
                  </a:lnTo>
                  <a:lnTo>
                    <a:pt x="78" y="542"/>
                  </a:lnTo>
                  <a:lnTo>
                    <a:pt x="83" y="542"/>
                  </a:lnTo>
                  <a:lnTo>
                    <a:pt x="94" y="543"/>
                  </a:lnTo>
                  <a:lnTo>
                    <a:pt x="103" y="545"/>
                  </a:lnTo>
                  <a:lnTo>
                    <a:pt x="113" y="547"/>
                  </a:lnTo>
                  <a:lnTo>
                    <a:pt x="121" y="550"/>
                  </a:lnTo>
                  <a:lnTo>
                    <a:pt x="130" y="554"/>
                  </a:lnTo>
                  <a:lnTo>
                    <a:pt x="139" y="557"/>
                  </a:lnTo>
                  <a:lnTo>
                    <a:pt x="149" y="559"/>
                  </a:lnTo>
                  <a:lnTo>
                    <a:pt x="160" y="560"/>
                  </a:lnTo>
                  <a:lnTo>
                    <a:pt x="168" y="559"/>
                  </a:lnTo>
                  <a:lnTo>
                    <a:pt x="174" y="558"/>
                  </a:lnTo>
                  <a:lnTo>
                    <a:pt x="180" y="556"/>
                  </a:lnTo>
                  <a:lnTo>
                    <a:pt x="185" y="553"/>
                  </a:lnTo>
                  <a:lnTo>
                    <a:pt x="188" y="548"/>
                  </a:lnTo>
                  <a:lnTo>
                    <a:pt x="191" y="544"/>
                  </a:lnTo>
                  <a:lnTo>
                    <a:pt x="194" y="540"/>
                  </a:lnTo>
                  <a:lnTo>
                    <a:pt x="195" y="533"/>
                  </a:lnTo>
                  <a:lnTo>
                    <a:pt x="196" y="522"/>
                  </a:lnTo>
                  <a:lnTo>
                    <a:pt x="196" y="508"/>
                  </a:lnTo>
                  <a:lnTo>
                    <a:pt x="196" y="493"/>
                  </a:lnTo>
                  <a:lnTo>
                    <a:pt x="195" y="477"/>
                  </a:lnTo>
                  <a:lnTo>
                    <a:pt x="195" y="464"/>
                  </a:lnTo>
                  <a:lnTo>
                    <a:pt x="195" y="446"/>
                  </a:lnTo>
                  <a:lnTo>
                    <a:pt x="195" y="426"/>
                  </a:lnTo>
                  <a:lnTo>
                    <a:pt x="195" y="407"/>
                  </a:lnTo>
                  <a:lnTo>
                    <a:pt x="196" y="395"/>
                  </a:lnTo>
                  <a:lnTo>
                    <a:pt x="198" y="386"/>
                  </a:lnTo>
                  <a:lnTo>
                    <a:pt x="201" y="376"/>
                  </a:lnTo>
                  <a:lnTo>
                    <a:pt x="206" y="369"/>
                  </a:lnTo>
                  <a:lnTo>
                    <a:pt x="217" y="356"/>
                  </a:lnTo>
                  <a:lnTo>
                    <a:pt x="230" y="343"/>
                  </a:lnTo>
                  <a:lnTo>
                    <a:pt x="237" y="337"/>
                  </a:lnTo>
                  <a:lnTo>
                    <a:pt x="244" y="330"/>
                  </a:lnTo>
                  <a:lnTo>
                    <a:pt x="249" y="323"/>
                  </a:lnTo>
                  <a:lnTo>
                    <a:pt x="254" y="315"/>
                  </a:lnTo>
                  <a:lnTo>
                    <a:pt x="258" y="307"/>
                  </a:lnTo>
                  <a:lnTo>
                    <a:pt x="263" y="296"/>
                  </a:lnTo>
                  <a:lnTo>
                    <a:pt x="265" y="284"/>
                  </a:lnTo>
                  <a:lnTo>
                    <a:pt x="266" y="271"/>
                  </a:lnTo>
                  <a:lnTo>
                    <a:pt x="265" y="263"/>
                  </a:lnTo>
                  <a:lnTo>
                    <a:pt x="264" y="256"/>
                  </a:lnTo>
                  <a:lnTo>
                    <a:pt x="262" y="249"/>
                  </a:lnTo>
                  <a:lnTo>
                    <a:pt x="260" y="243"/>
                  </a:lnTo>
                  <a:lnTo>
                    <a:pt x="254" y="230"/>
                  </a:lnTo>
                  <a:lnTo>
                    <a:pt x="248" y="219"/>
                  </a:lnTo>
                  <a:lnTo>
                    <a:pt x="241" y="207"/>
                  </a:lnTo>
                  <a:lnTo>
                    <a:pt x="236" y="195"/>
                  </a:lnTo>
                  <a:lnTo>
                    <a:pt x="233" y="190"/>
                  </a:lnTo>
                  <a:lnTo>
                    <a:pt x="232" y="183"/>
                  </a:lnTo>
                  <a:lnTo>
                    <a:pt x="231" y="177"/>
                  </a:lnTo>
                  <a:lnTo>
                    <a:pt x="230" y="171"/>
                  </a:lnTo>
                  <a:lnTo>
                    <a:pt x="231" y="161"/>
                  </a:lnTo>
                  <a:lnTo>
                    <a:pt x="234" y="150"/>
                  </a:lnTo>
                  <a:lnTo>
                    <a:pt x="238" y="141"/>
                  </a:lnTo>
                  <a:lnTo>
                    <a:pt x="244" y="131"/>
                  </a:lnTo>
                  <a:lnTo>
                    <a:pt x="256" y="111"/>
                  </a:lnTo>
                  <a:lnTo>
                    <a:pt x="272" y="90"/>
                  </a:lnTo>
                  <a:lnTo>
                    <a:pt x="289" y="69"/>
                  </a:lnTo>
                  <a:lnTo>
                    <a:pt x="304" y="46"/>
                  </a:lnTo>
                  <a:lnTo>
                    <a:pt x="312" y="36"/>
                  </a:lnTo>
                  <a:lnTo>
                    <a:pt x="317" y="24"/>
                  </a:lnTo>
                  <a:lnTo>
                    <a:pt x="321" y="12"/>
                  </a:lnTo>
                  <a:lnTo>
                    <a:pt x="324" y="0"/>
                  </a:lnTo>
                  <a:lnTo>
                    <a:pt x="363" y="0"/>
                  </a:lnTo>
                  <a:lnTo>
                    <a:pt x="392" y="0"/>
                  </a:lnTo>
                  <a:lnTo>
                    <a:pt x="419" y="0"/>
                  </a:lnTo>
                  <a:lnTo>
                    <a:pt x="448" y="0"/>
                  </a:lnTo>
                  <a:lnTo>
                    <a:pt x="453" y="0"/>
                  </a:lnTo>
                  <a:lnTo>
                    <a:pt x="460" y="3"/>
                  </a:lnTo>
                  <a:lnTo>
                    <a:pt x="465" y="6"/>
                  </a:lnTo>
                  <a:lnTo>
                    <a:pt x="471" y="10"/>
                  </a:lnTo>
                  <a:lnTo>
                    <a:pt x="484" y="21"/>
                  </a:lnTo>
                  <a:lnTo>
                    <a:pt x="497" y="33"/>
                  </a:lnTo>
                  <a:lnTo>
                    <a:pt x="511" y="46"/>
                  </a:lnTo>
                  <a:lnTo>
                    <a:pt x="524" y="57"/>
                  </a:lnTo>
                  <a:lnTo>
                    <a:pt x="532" y="62"/>
                  </a:lnTo>
                  <a:lnTo>
                    <a:pt x="539" y="66"/>
                  </a:lnTo>
                  <a:lnTo>
                    <a:pt x="547" y="69"/>
                  </a:lnTo>
                  <a:lnTo>
                    <a:pt x="554" y="71"/>
                  </a:lnTo>
                  <a:lnTo>
                    <a:pt x="557" y="86"/>
                  </a:lnTo>
                  <a:lnTo>
                    <a:pt x="560" y="100"/>
                  </a:lnTo>
                  <a:lnTo>
                    <a:pt x="561" y="108"/>
                  </a:lnTo>
                  <a:lnTo>
                    <a:pt x="561" y="114"/>
                  </a:lnTo>
                  <a:lnTo>
                    <a:pt x="562" y="121"/>
                  </a:lnTo>
                  <a:lnTo>
                    <a:pt x="564" y="126"/>
                  </a:lnTo>
                  <a:lnTo>
                    <a:pt x="566" y="131"/>
                  </a:lnTo>
                  <a:lnTo>
                    <a:pt x="568" y="136"/>
                  </a:lnTo>
                  <a:lnTo>
                    <a:pt x="571" y="140"/>
                  </a:lnTo>
                  <a:lnTo>
                    <a:pt x="574" y="143"/>
                  </a:lnTo>
                  <a:lnTo>
                    <a:pt x="581" y="149"/>
                  </a:lnTo>
                  <a:lnTo>
                    <a:pt x="589" y="154"/>
                  </a:lnTo>
                  <a:lnTo>
                    <a:pt x="598" y="158"/>
                  </a:lnTo>
                  <a:lnTo>
                    <a:pt x="607" y="161"/>
                  </a:lnTo>
                  <a:lnTo>
                    <a:pt x="627" y="165"/>
                  </a:lnTo>
                  <a:lnTo>
                    <a:pt x="645" y="172"/>
                  </a:lnTo>
                  <a:lnTo>
                    <a:pt x="653" y="175"/>
                  </a:lnTo>
                  <a:lnTo>
                    <a:pt x="661" y="180"/>
                  </a:lnTo>
                  <a:lnTo>
                    <a:pt x="667" y="187"/>
                  </a:lnTo>
                  <a:lnTo>
                    <a:pt x="672" y="194"/>
                  </a:lnTo>
                  <a:lnTo>
                    <a:pt x="680" y="205"/>
                  </a:lnTo>
                  <a:lnTo>
                    <a:pt x="688" y="214"/>
                  </a:lnTo>
                  <a:lnTo>
                    <a:pt x="698" y="223"/>
                  </a:lnTo>
                  <a:lnTo>
                    <a:pt x="708" y="230"/>
                  </a:lnTo>
                  <a:lnTo>
                    <a:pt x="732" y="244"/>
                  </a:lnTo>
                  <a:lnTo>
                    <a:pt x="755" y="258"/>
                  </a:lnTo>
                  <a:lnTo>
                    <a:pt x="767" y="265"/>
                  </a:lnTo>
                  <a:lnTo>
                    <a:pt x="778" y="273"/>
                  </a:lnTo>
                  <a:lnTo>
                    <a:pt x="787" y="282"/>
                  </a:lnTo>
                  <a:lnTo>
                    <a:pt x="796" y="292"/>
                  </a:lnTo>
                  <a:lnTo>
                    <a:pt x="800" y="297"/>
                  </a:lnTo>
                  <a:lnTo>
                    <a:pt x="803" y="304"/>
                  </a:lnTo>
                  <a:lnTo>
                    <a:pt x="806" y="310"/>
                  </a:lnTo>
                  <a:lnTo>
                    <a:pt x="808" y="316"/>
                  </a:lnTo>
                  <a:lnTo>
                    <a:pt x="811" y="324"/>
                  </a:lnTo>
                  <a:lnTo>
                    <a:pt x="812" y="331"/>
                  </a:lnTo>
                  <a:lnTo>
                    <a:pt x="813" y="339"/>
                  </a:lnTo>
                  <a:lnTo>
                    <a:pt x="813" y="347"/>
                  </a:lnTo>
                  <a:lnTo>
                    <a:pt x="813" y="354"/>
                  </a:lnTo>
                  <a:lnTo>
                    <a:pt x="812" y="360"/>
                  </a:lnTo>
                  <a:lnTo>
                    <a:pt x="808" y="364"/>
                  </a:lnTo>
                  <a:lnTo>
                    <a:pt x="805" y="370"/>
                  </a:lnTo>
                  <a:lnTo>
                    <a:pt x="798" y="378"/>
                  </a:lnTo>
                  <a:lnTo>
                    <a:pt x="789" y="386"/>
                  </a:lnTo>
                  <a:lnTo>
                    <a:pt x="781" y="394"/>
                  </a:lnTo>
                  <a:lnTo>
                    <a:pt x="773" y="403"/>
                  </a:lnTo>
                  <a:lnTo>
                    <a:pt x="770" y="407"/>
                  </a:lnTo>
                  <a:lnTo>
                    <a:pt x="768" y="412"/>
                  </a:lnTo>
                  <a:lnTo>
                    <a:pt x="767" y="417"/>
                  </a:lnTo>
                  <a:lnTo>
                    <a:pt x="766" y="424"/>
                  </a:lnTo>
                  <a:lnTo>
                    <a:pt x="767" y="432"/>
                  </a:lnTo>
                  <a:lnTo>
                    <a:pt x="770" y="440"/>
                  </a:lnTo>
                  <a:lnTo>
                    <a:pt x="774" y="445"/>
                  </a:lnTo>
                  <a:lnTo>
                    <a:pt x="780" y="450"/>
                  </a:lnTo>
                  <a:lnTo>
                    <a:pt x="786" y="455"/>
                  </a:lnTo>
                  <a:lnTo>
                    <a:pt x="794" y="457"/>
                  </a:lnTo>
                  <a:lnTo>
                    <a:pt x="800" y="459"/>
                  </a:lnTo>
                  <a:lnTo>
                    <a:pt x="807" y="459"/>
                  </a:lnTo>
                  <a:lnTo>
                    <a:pt x="822" y="459"/>
                  </a:lnTo>
                  <a:lnTo>
                    <a:pt x="834" y="459"/>
                  </a:lnTo>
                  <a:lnTo>
                    <a:pt x="843" y="459"/>
                  </a:lnTo>
                  <a:lnTo>
                    <a:pt x="849" y="459"/>
                  </a:lnTo>
                  <a:lnTo>
                    <a:pt x="852" y="460"/>
                  </a:lnTo>
                  <a:lnTo>
                    <a:pt x="855" y="463"/>
                  </a:lnTo>
                  <a:lnTo>
                    <a:pt x="857" y="467"/>
                  </a:lnTo>
                  <a:lnTo>
                    <a:pt x="860" y="473"/>
                  </a:lnTo>
                  <a:lnTo>
                    <a:pt x="862" y="488"/>
                  </a:lnTo>
                  <a:lnTo>
                    <a:pt x="863" y="504"/>
                  </a:lnTo>
                  <a:lnTo>
                    <a:pt x="865" y="512"/>
                  </a:lnTo>
                  <a:lnTo>
                    <a:pt x="866" y="520"/>
                  </a:lnTo>
                  <a:lnTo>
                    <a:pt x="868" y="527"/>
                  </a:lnTo>
                  <a:lnTo>
                    <a:pt x="871" y="535"/>
                  </a:lnTo>
                  <a:lnTo>
                    <a:pt x="875" y="540"/>
                  </a:lnTo>
                  <a:lnTo>
                    <a:pt x="881" y="544"/>
                  </a:lnTo>
                  <a:lnTo>
                    <a:pt x="884" y="545"/>
                  </a:lnTo>
                  <a:lnTo>
                    <a:pt x="887" y="547"/>
                  </a:lnTo>
                  <a:lnTo>
                    <a:pt x="891" y="547"/>
                  </a:lnTo>
                  <a:lnTo>
                    <a:pt x="896" y="547"/>
                  </a:lnTo>
                  <a:lnTo>
                    <a:pt x="908" y="547"/>
                  </a:lnTo>
                  <a:lnTo>
                    <a:pt x="920" y="547"/>
                  </a:lnTo>
                  <a:lnTo>
                    <a:pt x="928" y="547"/>
                  </a:lnTo>
                  <a:lnTo>
                    <a:pt x="931" y="547"/>
                  </a:lnTo>
                  <a:lnTo>
                    <a:pt x="943" y="566"/>
                  </a:lnTo>
                  <a:lnTo>
                    <a:pt x="967" y="609"/>
                  </a:lnTo>
                  <a:lnTo>
                    <a:pt x="994" y="655"/>
                  </a:lnTo>
                  <a:lnTo>
                    <a:pt x="1007" y="683"/>
                  </a:lnTo>
                  <a:lnTo>
                    <a:pt x="1011" y="685"/>
                  </a:lnTo>
                  <a:lnTo>
                    <a:pt x="1012" y="687"/>
                  </a:lnTo>
                  <a:lnTo>
                    <a:pt x="1014" y="688"/>
                  </a:lnTo>
                  <a:lnTo>
                    <a:pt x="1016" y="688"/>
                  </a:lnTo>
                  <a:lnTo>
                    <a:pt x="1019" y="689"/>
                  </a:lnTo>
                  <a:lnTo>
                    <a:pt x="1025" y="689"/>
                  </a:lnTo>
                  <a:lnTo>
                    <a:pt x="1025" y="689"/>
                  </a:lnTo>
                  <a:lnTo>
                    <a:pt x="1025" y="689"/>
                  </a:lnTo>
                  <a:lnTo>
                    <a:pt x="1025" y="689"/>
                  </a:lnTo>
                  <a:lnTo>
                    <a:pt x="996" y="689"/>
                  </a:lnTo>
                  <a:lnTo>
                    <a:pt x="996" y="689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828677" y="5029216"/>
              <a:ext cx="238125" cy="430214"/>
            </a:xfrm>
            <a:custGeom>
              <a:avLst/>
              <a:gdLst/>
              <a:ahLst/>
              <a:cxnLst>
                <a:cxn ang="0">
                  <a:pos x="328" y="190"/>
                </a:cxn>
                <a:cxn ang="0">
                  <a:pos x="318" y="166"/>
                </a:cxn>
                <a:cxn ang="0">
                  <a:pos x="321" y="141"/>
                </a:cxn>
                <a:cxn ang="0">
                  <a:pos x="340" y="110"/>
                </a:cxn>
                <a:cxn ang="0">
                  <a:pos x="362" y="84"/>
                </a:cxn>
                <a:cxn ang="0">
                  <a:pos x="352" y="50"/>
                </a:cxn>
                <a:cxn ang="0">
                  <a:pos x="338" y="16"/>
                </a:cxn>
                <a:cxn ang="0">
                  <a:pos x="311" y="1"/>
                </a:cxn>
                <a:cxn ang="0">
                  <a:pos x="279" y="4"/>
                </a:cxn>
                <a:cxn ang="0">
                  <a:pos x="251" y="12"/>
                </a:cxn>
                <a:cxn ang="0">
                  <a:pos x="205" y="8"/>
                </a:cxn>
                <a:cxn ang="0">
                  <a:pos x="161" y="1"/>
                </a:cxn>
                <a:cxn ang="0">
                  <a:pos x="127" y="3"/>
                </a:cxn>
                <a:cxn ang="0">
                  <a:pos x="109" y="33"/>
                </a:cxn>
                <a:cxn ang="0">
                  <a:pos x="126" y="94"/>
                </a:cxn>
                <a:cxn ang="0">
                  <a:pos x="150" y="178"/>
                </a:cxn>
                <a:cxn ang="0">
                  <a:pos x="153" y="250"/>
                </a:cxn>
                <a:cxn ang="0">
                  <a:pos x="160" y="288"/>
                </a:cxn>
                <a:cxn ang="0">
                  <a:pos x="175" y="307"/>
                </a:cxn>
                <a:cxn ang="0">
                  <a:pos x="202" y="317"/>
                </a:cxn>
                <a:cxn ang="0">
                  <a:pos x="212" y="353"/>
                </a:cxn>
                <a:cxn ang="0">
                  <a:pos x="180" y="395"/>
                </a:cxn>
                <a:cxn ang="0">
                  <a:pos x="179" y="435"/>
                </a:cxn>
                <a:cxn ang="0">
                  <a:pos x="192" y="484"/>
                </a:cxn>
                <a:cxn ang="0">
                  <a:pos x="192" y="520"/>
                </a:cxn>
                <a:cxn ang="0">
                  <a:pos x="161" y="543"/>
                </a:cxn>
                <a:cxn ang="0">
                  <a:pos x="117" y="560"/>
                </a:cxn>
                <a:cxn ang="0">
                  <a:pos x="100" y="551"/>
                </a:cxn>
                <a:cxn ang="0">
                  <a:pos x="82" y="543"/>
                </a:cxn>
                <a:cxn ang="0">
                  <a:pos x="64" y="553"/>
                </a:cxn>
                <a:cxn ang="0">
                  <a:pos x="59" y="578"/>
                </a:cxn>
                <a:cxn ang="0">
                  <a:pos x="71" y="610"/>
                </a:cxn>
                <a:cxn ang="0">
                  <a:pos x="82" y="643"/>
                </a:cxn>
                <a:cxn ang="0">
                  <a:pos x="69" y="672"/>
                </a:cxn>
                <a:cxn ang="0">
                  <a:pos x="41" y="689"/>
                </a:cxn>
                <a:cxn ang="0">
                  <a:pos x="13" y="706"/>
                </a:cxn>
                <a:cxn ang="0">
                  <a:pos x="0" y="736"/>
                </a:cxn>
                <a:cxn ang="0">
                  <a:pos x="9" y="754"/>
                </a:cxn>
                <a:cxn ang="0">
                  <a:pos x="47" y="776"/>
                </a:cxn>
                <a:cxn ang="0">
                  <a:pos x="82" y="789"/>
                </a:cxn>
                <a:cxn ang="0">
                  <a:pos x="127" y="797"/>
                </a:cxn>
                <a:cxn ang="0">
                  <a:pos x="185" y="812"/>
                </a:cxn>
                <a:cxn ang="0">
                  <a:pos x="273" y="804"/>
                </a:cxn>
                <a:cxn ang="0">
                  <a:pos x="366" y="805"/>
                </a:cxn>
                <a:cxn ang="0">
                  <a:pos x="368" y="782"/>
                </a:cxn>
                <a:cxn ang="0">
                  <a:pos x="359" y="660"/>
                </a:cxn>
                <a:cxn ang="0">
                  <a:pos x="399" y="683"/>
                </a:cxn>
                <a:cxn ang="0">
                  <a:pos x="435" y="707"/>
                </a:cxn>
                <a:cxn ang="0">
                  <a:pos x="448" y="640"/>
                </a:cxn>
                <a:cxn ang="0">
                  <a:pos x="448" y="517"/>
                </a:cxn>
                <a:cxn ang="0">
                  <a:pos x="444" y="450"/>
                </a:cxn>
                <a:cxn ang="0">
                  <a:pos x="427" y="412"/>
                </a:cxn>
                <a:cxn ang="0">
                  <a:pos x="399" y="387"/>
                </a:cxn>
                <a:cxn ang="0">
                  <a:pos x="355" y="376"/>
                </a:cxn>
                <a:cxn ang="0">
                  <a:pos x="329" y="362"/>
                </a:cxn>
                <a:cxn ang="0">
                  <a:pos x="318" y="330"/>
                </a:cxn>
                <a:cxn ang="0">
                  <a:pos x="325" y="301"/>
                </a:cxn>
                <a:cxn ang="0">
                  <a:pos x="360" y="262"/>
                </a:cxn>
                <a:cxn ang="0">
                  <a:pos x="377" y="236"/>
                </a:cxn>
              </a:cxnLst>
              <a:rect l="0" t="0" r="r" b="b"/>
              <a:pathLst>
                <a:path w="449" h="813">
                  <a:moveTo>
                    <a:pt x="359" y="218"/>
                  </a:moveTo>
                  <a:lnTo>
                    <a:pt x="348" y="208"/>
                  </a:lnTo>
                  <a:lnTo>
                    <a:pt x="334" y="198"/>
                  </a:lnTo>
                  <a:lnTo>
                    <a:pt x="328" y="190"/>
                  </a:lnTo>
                  <a:lnTo>
                    <a:pt x="323" y="182"/>
                  </a:lnTo>
                  <a:lnTo>
                    <a:pt x="321" y="177"/>
                  </a:lnTo>
                  <a:lnTo>
                    <a:pt x="319" y="171"/>
                  </a:lnTo>
                  <a:lnTo>
                    <a:pt x="318" y="166"/>
                  </a:lnTo>
                  <a:lnTo>
                    <a:pt x="318" y="160"/>
                  </a:lnTo>
                  <a:lnTo>
                    <a:pt x="318" y="153"/>
                  </a:lnTo>
                  <a:lnTo>
                    <a:pt x="319" y="147"/>
                  </a:lnTo>
                  <a:lnTo>
                    <a:pt x="321" y="141"/>
                  </a:lnTo>
                  <a:lnTo>
                    <a:pt x="322" y="136"/>
                  </a:lnTo>
                  <a:lnTo>
                    <a:pt x="327" y="125"/>
                  </a:lnTo>
                  <a:lnTo>
                    <a:pt x="332" y="117"/>
                  </a:lnTo>
                  <a:lnTo>
                    <a:pt x="340" y="110"/>
                  </a:lnTo>
                  <a:lnTo>
                    <a:pt x="348" y="102"/>
                  </a:lnTo>
                  <a:lnTo>
                    <a:pt x="357" y="96"/>
                  </a:lnTo>
                  <a:lnTo>
                    <a:pt x="365" y="88"/>
                  </a:lnTo>
                  <a:lnTo>
                    <a:pt x="362" y="84"/>
                  </a:lnTo>
                  <a:lnTo>
                    <a:pt x="360" y="78"/>
                  </a:lnTo>
                  <a:lnTo>
                    <a:pt x="358" y="71"/>
                  </a:lnTo>
                  <a:lnTo>
                    <a:pt x="356" y="65"/>
                  </a:lnTo>
                  <a:lnTo>
                    <a:pt x="352" y="50"/>
                  </a:lnTo>
                  <a:lnTo>
                    <a:pt x="348" y="35"/>
                  </a:lnTo>
                  <a:lnTo>
                    <a:pt x="345" y="29"/>
                  </a:lnTo>
                  <a:lnTo>
                    <a:pt x="342" y="22"/>
                  </a:lnTo>
                  <a:lnTo>
                    <a:pt x="338" y="16"/>
                  </a:lnTo>
                  <a:lnTo>
                    <a:pt x="333" y="11"/>
                  </a:lnTo>
                  <a:lnTo>
                    <a:pt x="327" y="6"/>
                  </a:lnTo>
                  <a:lnTo>
                    <a:pt x="319" y="3"/>
                  </a:lnTo>
                  <a:lnTo>
                    <a:pt x="311" y="1"/>
                  </a:lnTo>
                  <a:lnTo>
                    <a:pt x="300" y="0"/>
                  </a:lnTo>
                  <a:lnTo>
                    <a:pt x="292" y="1"/>
                  </a:lnTo>
                  <a:lnTo>
                    <a:pt x="285" y="2"/>
                  </a:lnTo>
                  <a:lnTo>
                    <a:pt x="279" y="4"/>
                  </a:lnTo>
                  <a:lnTo>
                    <a:pt x="273" y="6"/>
                  </a:lnTo>
                  <a:lnTo>
                    <a:pt x="267" y="8"/>
                  </a:lnTo>
                  <a:lnTo>
                    <a:pt x="260" y="11"/>
                  </a:lnTo>
                  <a:lnTo>
                    <a:pt x="251" y="12"/>
                  </a:lnTo>
                  <a:lnTo>
                    <a:pt x="242" y="12"/>
                  </a:lnTo>
                  <a:lnTo>
                    <a:pt x="227" y="12"/>
                  </a:lnTo>
                  <a:lnTo>
                    <a:pt x="215" y="11"/>
                  </a:lnTo>
                  <a:lnTo>
                    <a:pt x="205" y="8"/>
                  </a:lnTo>
                  <a:lnTo>
                    <a:pt x="194" y="6"/>
                  </a:lnTo>
                  <a:lnTo>
                    <a:pt x="184" y="4"/>
                  </a:lnTo>
                  <a:lnTo>
                    <a:pt x="174" y="2"/>
                  </a:lnTo>
                  <a:lnTo>
                    <a:pt x="161" y="1"/>
                  </a:lnTo>
                  <a:lnTo>
                    <a:pt x="147" y="0"/>
                  </a:lnTo>
                  <a:lnTo>
                    <a:pt x="140" y="1"/>
                  </a:lnTo>
                  <a:lnTo>
                    <a:pt x="132" y="1"/>
                  </a:lnTo>
                  <a:lnTo>
                    <a:pt x="127" y="3"/>
                  </a:lnTo>
                  <a:lnTo>
                    <a:pt x="123" y="4"/>
                  </a:lnTo>
                  <a:lnTo>
                    <a:pt x="114" y="11"/>
                  </a:lnTo>
                  <a:lnTo>
                    <a:pt x="106" y="18"/>
                  </a:lnTo>
                  <a:lnTo>
                    <a:pt x="109" y="33"/>
                  </a:lnTo>
                  <a:lnTo>
                    <a:pt x="111" y="47"/>
                  </a:lnTo>
                  <a:lnTo>
                    <a:pt x="115" y="58"/>
                  </a:lnTo>
                  <a:lnTo>
                    <a:pt x="118" y="71"/>
                  </a:lnTo>
                  <a:lnTo>
                    <a:pt x="126" y="94"/>
                  </a:lnTo>
                  <a:lnTo>
                    <a:pt x="134" y="115"/>
                  </a:lnTo>
                  <a:lnTo>
                    <a:pt x="142" y="138"/>
                  </a:lnTo>
                  <a:lnTo>
                    <a:pt x="147" y="164"/>
                  </a:lnTo>
                  <a:lnTo>
                    <a:pt x="150" y="178"/>
                  </a:lnTo>
                  <a:lnTo>
                    <a:pt x="151" y="194"/>
                  </a:lnTo>
                  <a:lnTo>
                    <a:pt x="152" y="211"/>
                  </a:lnTo>
                  <a:lnTo>
                    <a:pt x="153" y="230"/>
                  </a:lnTo>
                  <a:lnTo>
                    <a:pt x="153" y="250"/>
                  </a:lnTo>
                  <a:lnTo>
                    <a:pt x="155" y="268"/>
                  </a:lnTo>
                  <a:lnTo>
                    <a:pt x="156" y="276"/>
                  </a:lnTo>
                  <a:lnTo>
                    <a:pt x="158" y="282"/>
                  </a:lnTo>
                  <a:lnTo>
                    <a:pt x="160" y="288"/>
                  </a:lnTo>
                  <a:lnTo>
                    <a:pt x="163" y="294"/>
                  </a:lnTo>
                  <a:lnTo>
                    <a:pt x="166" y="299"/>
                  </a:lnTo>
                  <a:lnTo>
                    <a:pt x="171" y="303"/>
                  </a:lnTo>
                  <a:lnTo>
                    <a:pt x="175" y="307"/>
                  </a:lnTo>
                  <a:lnTo>
                    <a:pt x="180" y="311"/>
                  </a:lnTo>
                  <a:lnTo>
                    <a:pt x="186" y="313"/>
                  </a:lnTo>
                  <a:lnTo>
                    <a:pt x="194" y="315"/>
                  </a:lnTo>
                  <a:lnTo>
                    <a:pt x="202" y="317"/>
                  </a:lnTo>
                  <a:lnTo>
                    <a:pt x="212" y="318"/>
                  </a:lnTo>
                  <a:lnTo>
                    <a:pt x="212" y="318"/>
                  </a:lnTo>
                  <a:lnTo>
                    <a:pt x="212" y="353"/>
                  </a:lnTo>
                  <a:lnTo>
                    <a:pt x="212" y="353"/>
                  </a:lnTo>
                  <a:lnTo>
                    <a:pt x="199" y="369"/>
                  </a:lnTo>
                  <a:lnTo>
                    <a:pt x="188" y="382"/>
                  </a:lnTo>
                  <a:lnTo>
                    <a:pt x="183" y="388"/>
                  </a:lnTo>
                  <a:lnTo>
                    <a:pt x="180" y="395"/>
                  </a:lnTo>
                  <a:lnTo>
                    <a:pt x="178" y="400"/>
                  </a:lnTo>
                  <a:lnTo>
                    <a:pt x="177" y="406"/>
                  </a:lnTo>
                  <a:lnTo>
                    <a:pt x="178" y="421"/>
                  </a:lnTo>
                  <a:lnTo>
                    <a:pt x="179" y="435"/>
                  </a:lnTo>
                  <a:lnTo>
                    <a:pt x="182" y="448"/>
                  </a:lnTo>
                  <a:lnTo>
                    <a:pt x="185" y="460"/>
                  </a:lnTo>
                  <a:lnTo>
                    <a:pt x="189" y="472"/>
                  </a:lnTo>
                  <a:lnTo>
                    <a:pt x="192" y="484"/>
                  </a:lnTo>
                  <a:lnTo>
                    <a:pt x="194" y="498"/>
                  </a:lnTo>
                  <a:lnTo>
                    <a:pt x="194" y="513"/>
                  </a:lnTo>
                  <a:lnTo>
                    <a:pt x="194" y="516"/>
                  </a:lnTo>
                  <a:lnTo>
                    <a:pt x="192" y="520"/>
                  </a:lnTo>
                  <a:lnTo>
                    <a:pt x="189" y="523"/>
                  </a:lnTo>
                  <a:lnTo>
                    <a:pt x="184" y="528"/>
                  </a:lnTo>
                  <a:lnTo>
                    <a:pt x="174" y="535"/>
                  </a:lnTo>
                  <a:lnTo>
                    <a:pt x="161" y="543"/>
                  </a:lnTo>
                  <a:lnTo>
                    <a:pt x="147" y="550"/>
                  </a:lnTo>
                  <a:lnTo>
                    <a:pt x="134" y="555"/>
                  </a:lnTo>
                  <a:lnTo>
                    <a:pt x="125" y="558"/>
                  </a:lnTo>
                  <a:lnTo>
                    <a:pt x="117" y="560"/>
                  </a:lnTo>
                  <a:lnTo>
                    <a:pt x="112" y="558"/>
                  </a:lnTo>
                  <a:lnTo>
                    <a:pt x="108" y="557"/>
                  </a:lnTo>
                  <a:lnTo>
                    <a:pt x="103" y="554"/>
                  </a:lnTo>
                  <a:lnTo>
                    <a:pt x="100" y="551"/>
                  </a:lnTo>
                  <a:lnTo>
                    <a:pt x="97" y="548"/>
                  </a:lnTo>
                  <a:lnTo>
                    <a:pt x="93" y="545"/>
                  </a:lnTo>
                  <a:lnTo>
                    <a:pt x="89" y="543"/>
                  </a:lnTo>
                  <a:lnTo>
                    <a:pt x="82" y="543"/>
                  </a:lnTo>
                  <a:lnTo>
                    <a:pt x="76" y="543"/>
                  </a:lnTo>
                  <a:lnTo>
                    <a:pt x="72" y="545"/>
                  </a:lnTo>
                  <a:lnTo>
                    <a:pt x="67" y="549"/>
                  </a:lnTo>
                  <a:lnTo>
                    <a:pt x="64" y="553"/>
                  </a:lnTo>
                  <a:lnTo>
                    <a:pt x="62" y="558"/>
                  </a:lnTo>
                  <a:lnTo>
                    <a:pt x="60" y="565"/>
                  </a:lnTo>
                  <a:lnTo>
                    <a:pt x="59" y="571"/>
                  </a:lnTo>
                  <a:lnTo>
                    <a:pt x="59" y="578"/>
                  </a:lnTo>
                  <a:lnTo>
                    <a:pt x="60" y="586"/>
                  </a:lnTo>
                  <a:lnTo>
                    <a:pt x="63" y="595"/>
                  </a:lnTo>
                  <a:lnTo>
                    <a:pt x="66" y="602"/>
                  </a:lnTo>
                  <a:lnTo>
                    <a:pt x="71" y="610"/>
                  </a:lnTo>
                  <a:lnTo>
                    <a:pt x="75" y="618"/>
                  </a:lnTo>
                  <a:lnTo>
                    <a:pt x="79" y="626"/>
                  </a:lnTo>
                  <a:lnTo>
                    <a:pt x="81" y="634"/>
                  </a:lnTo>
                  <a:lnTo>
                    <a:pt x="82" y="643"/>
                  </a:lnTo>
                  <a:lnTo>
                    <a:pt x="81" y="651"/>
                  </a:lnTo>
                  <a:lnTo>
                    <a:pt x="79" y="660"/>
                  </a:lnTo>
                  <a:lnTo>
                    <a:pt x="75" y="666"/>
                  </a:lnTo>
                  <a:lnTo>
                    <a:pt x="69" y="672"/>
                  </a:lnTo>
                  <a:lnTo>
                    <a:pt x="63" y="677"/>
                  </a:lnTo>
                  <a:lnTo>
                    <a:pt x="57" y="681"/>
                  </a:lnTo>
                  <a:lnTo>
                    <a:pt x="49" y="685"/>
                  </a:lnTo>
                  <a:lnTo>
                    <a:pt x="41" y="689"/>
                  </a:lnTo>
                  <a:lnTo>
                    <a:pt x="33" y="694"/>
                  </a:lnTo>
                  <a:lnTo>
                    <a:pt x="26" y="697"/>
                  </a:lnTo>
                  <a:lnTo>
                    <a:pt x="19" y="702"/>
                  </a:lnTo>
                  <a:lnTo>
                    <a:pt x="13" y="706"/>
                  </a:lnTo>
                  <a:lnTo>
                    <a:pt x="8" y="713"/>
                  </a:lnTo>
                  <a:lnTo>
                    <a:pt x="3" y="719"/>
                  </a:lnTo>
                  <a:lnTo>
                    <a:pt x="1" y="728"/>
                  </a:lnTo>
                  <a:lnTo>
                    <a:pt x="0" y="736"/>
                  </a:lnTo>
                  <a:lnTo>
                    <a:pt x="0" y="741"/>
                  </a:lnTo>
                  <a:lnTo>
                    <a:pt x="2" y="747"/>
                  </a:lnTo>
                  <a:lnTo>
                    <a:pt x="5" y="751"/>
                  </a:lnTo>
                  <a:lnTo>
                    <a:pt x="9" y="754"/>
                  </a:lnTo>
                  <a:lnTo>
                    <a:pt x="17" y="761"/>
                  </a:lnTo>
                  <a:lnTo>
                    <a:pt x="27" y="767"/>
                  </a:lnTo>
                  <a:lnTo>
                    <a:pt x="38" y="771"/>
                  </a:lnTo>
                  <a:lnTo>
                    <a:pt x="47" y="776"/>
                  </a:lnTo>
                  <a:lnTo>
                    <a:pt x="55" y="780"/>
                  </a:lnTo>
                  <a:lnTo>
                    <a:pt x="59" y="784"/>
                  </a:lnTo>
                  <a:lnTo>
                    <a:pt x="59" y="784"/>
                  </a:lnTo>
                  <a:lnTo>
                    <a:pt x="82" y="789"/>
                  </a:lnTo>
                  <a:lnTo>
                    <a:pt x="82" y="789"/>
                  </a:lnTo>
                  <a:lnTo>
                    <a:pt x="98" y="790"/>
                  </a:lnTo>
                  <a:lnTo>
                    <a:pt x="112" y="794"/>
                  </a:lnTo>
                  <a:lnTo>
                    <a:pt x="127" y="797"/>
                  </a:lnTo>
                  <a:lnTo>
                    <a:pt x="142" y="801"/>
                  </a:lnTo>
                  <a:lnTo>
                    <a:pt x="156" y="805"/>
                  </a:lnTo>
                  <a:lnTo>
                    <a:pt x="171" y="810"/>
                  </a:lnTo>
                  <a:lnTo>
                    <a:pt x="185" y="812"/>
                  </a:lnTo>
                  <a:lnTo>
                    <a:pt x="200" y="813"/>
                  </a:lnTo>
                  <a:lnTo>
                    <a:pt x="225" y="810"/>
                  </a:lnTo>
                  <a:lnTo>
                    <a:pt x="249" y="806"/>
                  </a:lnTo>
                  <a:lnTo>
                    <a:pt x="273" y="804"/>
                  </a:lnTo>
                  <a:lnTo>
                    <a:pt x="297" y="803"/>
                  </a:lnTo>
                  <a:lnTo>
                    <a:pt x="321" y="803"/>
                  </a:lnTo>
                  <a:lnTo>
                    <a:pt x="344" y="804"/>
                  </a:lnTo>
                  <a:lnTo>
                    <a:pt x="366" y="805"/>
                  </a:lnTo>
                  <a:lnTo>
                    <a:pt x="389" y="807"/>
                  </a:lnTo>
                  <a:lnTo>
                    <a:pt x="379" y="797"/>
                  </a:lnTo>
                  <a:lnTo>
                    <a:pt x="374" y="789"/>
                  </a:lnTo>
                  <a:lnTo>
                    <a:pt x="368" y="782"/>
                  </a:lnTo>
                  <a:lnTo>
                    <a:pt x="359" y="771"/>
                  </a:lnTo>
                  <a:lnTo>
                    <a:pt x="359" y="771"/>
                  </a:lnTo>
                  <a:lnTo>
                    <a:pt x="359" y="660"/>
                  </a:lnTo>
                  <a:lnTo>
                    <a:pt x="359" y="660"/>
                  </a:lnTo>
                  <a:lnTo>
                    <a:pt x="373" y="665"/>
                  </a:lnTo>
                  <a:lnTo>
                    <a:pt x="383" y="670"/>
                  </a:lnTo>
                  <a:lnTo>
                    <a:pt x="392" y="677"/>
                  </a:lnTo>
                  <a:lnTo>
                    <a:pt x="399" y="683"/>
                  </a:lnTo>
                  <a:lnTo>
                    <a:pt x="407" y="690"/>
                  </a:lnTo>
                  <a:lnTo>
                    <a:pt x="415" y="697"/>
                  </a:lnTo>
                  <a:lnTo>
                    <a:pt x="424" y="702"/>
                  </a:lnTo>
                  <a:lnTo>
                    <a:pt x="435" y="707"/>
                  </a:lnTo>
                  <a:lnTo>
                    <a:pt x="442" y="688"/>
                  </a:lnTo>
                  <a:lnTo>
                    <a:pt x="445" y="671"/>
                  </a:lnTo>
                  <a:lnTo>
                    <a:pt x="447" y="656"/>
                  </a:lnTo>
                  <a:lnTo>
                    <a:pt x="448" y="640"/>
                  </a:lnTo>
                  <a:lnTo>
                    <a:pt x="448" y="607"/>
                  </a:lnTo>
                  <a:lnTo>
                    <a:pt x="447" y="566"/>
                  </a:lnTo>
                  <a:lnTo>
                    <a:pt x="448" y="541"/>
                  </a:lnTo>
                  <a:lnTo>
                    <a:pt x="448" y="517"/>
                  </a:lnTo>
                  <a:lnTo>
                    <a:pt x="449" y="494"/>
                  </a:lnTo>
                  <a:lnTo>
                    <a:pt x="447" y="471"/>
                  </a:lnTo>
                  <a:lnTo>
                    <a:pt x="446" y="461"/>
                  </a:lnTo>
                  <a:lnTo>
                    <a:pt x="444" y="450"/>
                  </a:lnTo>
                  <a:lnTo>
                    <a:pt x="442" y="439"/>
                  </a:lnTo>
                  <a:lnTo>
                    <a:pt x="438" y="430"/>
                  </a:lnTo>
                  <a:lnTo>
                    <a:pt x="433" y="420"/>
                  </a:lnTo>
                  <a:lnTo>
                    <a:pt x="427" y="412"/>
                  </a:lnTo>
                  <a:lnTo>
                    <a:pt x="421" y="403"/>
                  </a:lnTo>
                  <a:lnTo>
                    <a:pt x="412" y="395"/>
                  </a:lnTo>
                  <a:lnTo>
                    <a:pt x="407" y="390"/>
                  </a:lnTo>
                  <a:lnTo>
                    <a:pt x="399" y="387"/>
                  </a:lnTo>
                  <a:lnTo>
                    <a:pt x="393" y="385"/>
                  </a:lnTo>
                  <a:lnTo>
                    <a:pt x="385" y="383"/>
                  </a:lnTo>
                  <a:lnTo>
                    <a:pt x="369" y="380"/>
                  </a:lnTo>
                  <a:lnTo>
                    <a:pt x="355" y="376"/>
                  </a:lnTo>
                  <a:lnTo>
                    <a:pt x="347" y="373"/>
                  </a:lnTo>
                  <a:lnTo>
                    <a:pt x="340" y="370"/>
                  </a:lnTo>
                  <a:lnTo>
                    <a:pt x="334" y="366"/>
                  </a:lnTo>
                  <a:lnTo>
                    <a:pt x="329" y="362"/>
                  </a:lnTo>
                  <a:lnTo>
                    <a:pt x="324" y="356"/>
                  </a:lnTo>
                  <a:lnTo>
                    <a:pt x="321" y="349"/>
                  </a:lnTo>
                  <a:lnTo>
                    <a:pt x="318" y="340"/>
                  </a:lnTo>
                  <a:lnTo>
                    <a:pt x="318" y="330"/>
                  </a:lnTo>
                  <a:lnTo>
                    <a:pt x="318" y="321"/>
                  </a:lnTo>
                  <a:lnTo>
                    <a:pt x="319" y="314"/>
                  </a:lnTo>
                  <a:lnTo>
                    <a:pt x="322" y="307"/>
                  </a:lnTo>
                  <a:lnTo>
                    <a:pt x="325" y="301"/>
                  </a:lnTo>
                  <a:lnTo>
                    <a:pt x="332" y="290"/>
                  </a:lnTo>
                  <a:lnTo>
                    <a:pt x="341" y="281"/>
                  </a:lnTo>
                  <a:lnTo>
                    <a:pt x="350" y="271"/>
                  </a:lnTo>
                  <a:lnTo>
                    <a:pt x="360" y="262"/>
                  </a:lnTo>
                  <a:lnTo>
                    <a:pt x="365" y="255"/>
                  </a:lnTo>
                  <a:lnTo>
                    <a:pt x="369" y="250"/>
                  </a:lnTo>
                  <a:lnTo>
                    <a:pt x="374" y="244"/>
                  </a:lnTo>
                  <a:lnTo>
                    <a:pt x="377" y="236"/>
                  </a:lnTo>
                  <a:lnTo>
                    <a:pt x="377" y="236"/>
                  </a:lnTo>
                  <a:lnTo>
                    <a:pt x="359" y="218"/>
                  </a:lnTo>
                  <a:lnTo>
                    <a:pt x="359" y="218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488951" y="5006991"/>
              <a:ext cx="452438" cy="504827"/>
            </a:xfrm>
            <a:custGeom>
              <a:avLst/>
              <a:gdLst/>
              <a:ahLst/>
              <a:cxnLst>
                <a:cxn ang="0">
                  <a:pos x="477" y="100"/>
                </a:cxn>
                <a:cxn ang="0">
                  <a:pos x="502" y="123"/>
                </a:cxn>
                <a:cxn ang="0">
                  <a:pos x="554" y="105"/>
                </a:cxn>
                <a:cxn ang="0">
                  <a:pos x="539" y="184"/>
                </a:cxn>
                <a:cxn ang="0">
                  <a:pos x="466" y="229"/>
                </a:cxn>
                <a:cxn ang="0">
                  <a:pos x="383" y="259"/>
                </a:cxn>
                <a:cxn ang="0">
                  <a:pos x="371" y="302"/>
                </a:cxn>
                <a:cxn ang="0">
                  <a:pos x="341" y="329"/>
                </a:cxn>
                <a:cxn ang="0">
                  <a:pos x="297" y="312"/>
                </a:cxn>
                <a:cxn ang="0">
                  <a:pos x="260" y="298"/>
                </a:cxn>
                <a:cxn ang="0">
                  <a:pos x="233" y="215"/>
                </a:cxn>
                <a:cxn ang="0">
                  <a:pos x="170" y="140"/>
                </a:cxn>
                <a:cxn ang="0">
                  <a:pos x="136" y="93"/>
                </a:cxn>
                <a:cxn ang="0">
                  <a:pos x="104" y="140"/>
                </a:cxn>
                <a:cxn ang="0">
                  <a:pos x="57" y="121"/>
                </a:cxn>
                <a:cxn ang="0">
                  <a:pos x="8" y="130"/>
                </a:cxn>
                <a:cxn ang="0">
                  <a:pos x="15" y="188"/>
                </a:cxn>
                <a:cxn ang="0">
                  <a:pos x="55" y="205"/>
                </a:cxn>
                <a:cxn ang="0">
                  <a:pos x="94" y="188"/>
                </a:cxn>
                <a:cxn ang="0">
                  <a:pos x="115" y="233"/>
                </a:cxn>
                <a:cxn ang="0">
                  <a:pos x="190" y="264"/>
                </a:cxn>
                <a:cxn ang="0">
                  <a:pos x="235" y="335"/>
                </a:cxn>
                <a:cxn ang="0">
                  <a:pos x="286" y="391"/>
                </a:cxn>
                <a:cxn ang="0">
                  <a:pos x="276" y="455"/>
                </a:cxn>
                <a:cxn ang="0">
                  <a:pos x="276" y="516"/>
                </a:cxn>
                <a:cxn ang="0">
                  <a:pos x="344" y="627"/>
                </a:cxn>
                <a:cxn ang="0">
                  <a:pos x="393" y="718"/>
                </a:cxn>
                <a:cxn ang="0">
                  <a:pos x="395" y="784"/>
                </a:cxn>
                <a:cxn ang="0">
                  <a:pos x="432" y="826"/>
                </a:cxn>
                <a:cxn ang="0">
                  <a:pos x="503" y="883"/>
                </a:cxn>
                <a:cxn ang="0">
                  <a:pos x="518" y="941"/>
                </a:cxn>
                <a:cxn ang="0">
                  <a:pos x="581" y="936"/>
                </a:cxn>
                <a:cxn ang="0">
                  <a:pos x="640" y="892"/>
                </a:cxn>
                <a:cxn ang="0">
                  <a:pos x="703" y="836"/>
                </a:cxn>
                <a:cxn ang="0">
                  <a:pos x="649" y="792"/>
                </a:cxn>
                <a:cxn ang="0">
                  <a:pos x="655" y="746"/>
                </a:cxn>
                <a:cxn ang="0">
                  <a:pos x="705" y="717"/>
                </a:cxn>
                <a:cxn ang="0">
                  <a:pos x="721" y="666"/>
                </a:cxn>
                <a:cxn ang="0">
                  <a:pos x="701" y="611"/>
                </a:cxn>
                <a:cxn ang="0">
                  <a:pos x="724" y="583"/>
                </a:cxn>
                <a:cxn ang="0">
                  <a:pos x="754" y="598"/>
                </a:cxn>
                <a:cxn ang="0">
                  <a:pos x="826" y="568"/>
                </a:cxn>
                <a:cxn ang="0">
                  <a:pos x="831" y="512"/>
                </a:cxn>
                <a:cxn ang="0">
                  <a:pos x="822" y="435"/>
                </a:cxn>
                <a:cxn ang="0">
                  <a:pos x="854" y="358"/>
                </a:cxn>
                <a:cxn ang="0">
                  <a:pos x="808" y="339"/>
                </a:cxn>
                <a:cxn ang="0">
                  <a:pos x="795" y="270"/>
                </a:cxn>
                <a:cxn ang="0">
                  <a:pos x="768" y="134"/>
                </a:cxn>
                <a:cxn ang="0">
                  <a:pos x="727" y="69"/>
                </a:cxn>
                <a:cxn ang="0">
                  <a:pos x="692" y="70"/>
                </a:cxn>
                <a:cxn ang="0">
                  <a:pos x="655" y="4"/>
                </a:cxn>
                <a:cxn ang="0">
                  <a:pos x="630" y="63"/>
                </a:cxn>
                <a:cxn ang="0">
                  <a:pos x="582" y="58"/>
                </a:cxn>
                <a:cxn ang="0">
                  <a:pos x="508" y="52"/>
                </a:cxn>
                <a:cxn ang="0">
                  <a:pos x="471" y="88"/>
                </a:cxn>
              </a:cxnLst>
              <a:rect l="0" t="0" r="r" b="b"/>
              <a:pathLst>
                <a:path w="854" h="953">
                  <a:moveTo>
                    <a:pt x="471" y="88"/>
                  </a:moveTo>
                  <a:lnTo>
                    <a:pt x="471" y="93"/>
                  </a:lnTo>
                  <a:lnTo>
                    <a:pt x="472" y="96"/>
                  </a:lnTo>
                  <a:lnTo>
                    <a:pt x="473" y="98"/>
                  </a:lnTo>
                  <a:lnTo>
                    <a:pt x="474" y="100"/>
                  </a:lnTo>
                  <a:lnTo>
                    <a:pt x="476" y="100"/>
                  </a:lnTo>
                  <a:lnTo>
                    <a:pt x="477" y="100"/>
                  </a:lnTo>
                  <a:lnTo>
                    <a:pt x="477" y="105"/>
                  </a:lnTo>
                  <a:lnTo>
                    <a:pt x="480" y="113"/>
                  </a:lnTo>
                  <a:lnTo>
                    <a:pt x="482" y="117"/>
                  </a:lnTo>
                  <a:lnTo>
                    <a:pt x="485" y="120"/>
                  </a:lnTo>
                  <a:lnTo>
                    <a:pt x="489" y="122"/>
                  </a:lnTo>
                  <a:lnTo>
                    <a:pt x="494" y="123"/>
                  </a:lnTo>
                  <a:lnTo>
                    <a:pt x="502" y="123"/>
                  </a:lnTo>
                  <a:lnTo>
                    <a:pt x="507" y="122"/>
                  </a:lnTo>
                  <a:lnTo>
                    <a:pt x="511" y="120"/>
                  </a:lnTo>
                  <a:lnTo>
                    <a:pt x="514" y="119"/>
                  </a:lnTo>
                  <a:lnTo>
                    <a:pt x="518" y="112"/>
                  </a:lnTo>
                  <a:lnTo>
                    <a:pt x="524" y="105"/>
                  </a:lnTo>
                  <a:lnTo>
                    <a:pt x="524" y="105"/>
                  </a:lnTo>
                  <a:lnTo>
                    <a:pt x="554" y="105"/>
                  </a:lnTo>
                  <a:lnTo>
                    <a:pt x="554" y="105"/>
                  </a:lnTo>
                  <a:lnTo>
                    <a:pt x="554" y="119"/>
                  </a:lnTo>
                  <a:lnTo>
                    <a:pt x="554" y="128"/>
                  </a:lnTo>
                  <a:lnTo>
                    <a:pt x="553" y="145"/>
                  </a:lnTo>
                  <a:lnTo>
                    <a:pt x="550" y="160"/>
                  </a:lnTo>
                  <a:lnTo>
                    <a:pt x="545" y="173"/>
                  </a:lnTo>
                  <a:lnTo>
                    <a:pt x="539" y="184"/>
                  </a:lnTo>
                  <a:lnTo>
                    <a:pt x="532" y="193"/>
                  </a:lnTo>
                  <a:lnTo>
                    <a:pt x="523" y="202"/>
                  </a:lnTo>
                  <a:lnTo>
                    <a:pt x="514" y="208"/>
                  </a:lnTo>
                  <a:lnTo>
                    <a:pt x="503" y="214"/>
                  </a:lnTo>
                  <a:lnTo>
                    <a:pt x="491" y="220"/>
                  </a:lnTo>
                  <a:lnTo>
                    <a:pt x="478" y="225"/>
                  </a:lnTo>
                  <a:lnTo>
                    <a:pt x="466" y="229"/>
                  </a:lnTo>
                  <a:lnTo>
                    <a:pt x="452" y="234"/>
                  </a:lnTo>
                  <a:lnTo>
                    <a:pt x="423" y="242"/>
                  </a:lnTo>
                  <a:lnTo>
                    <a:pt x="394" y="253"/>
                  </a:lnTo>
                  <a:lnTo>
                    <a:pt x="390" y="254"/>
                  </a:lnTo>
                  <a:lnTo>
                    <a:pt x="387" y="255"/>
                  </a:lnTo>
                  <a:lnTo>
                    <a:pt x="385" y="257"/>
                  </a:lnTo>
                  <a:lnTo>
                    <a:pt x="383" y="259"/>
                  </a:lnTo>
                  <a:lnTo>
                    <a:pt x="380" y="264"/>
                  </a:lnTo>
                  <a:lnTo>
                    <a:pt x="378" y="271"/>
                  </a:lnTo>
                  <a:lnTo>
                    <a:pt x="377" y="277"/>
                  </a:lnTo>
                  <a:lnTo>
                    <a:pt x="376" y="283"/>
                  </a:lnTo>
                  <a:lnTo>
                    <a:pt x="374" y="289"/>
                  </a:lnTo>
                  <a:lnTo>
                    <a:pt x="371" y="293"/>
                  </a:lnTo>
                  <a:lnTo>
                    <a:pt x="371" y="302"/>
                  </a:lnTo>
                  <a:lnTo>
                    <a:pt x="370" y="309"/>
                  </a:lnTo>
                  <a:lnTo>
                    <a:pt x="368" y="316"/>
                  </a:lnTo>
                  <a:lnTo>
                    <a:pt x="366" y="320"/>
                  </a:lnTo>
                  <a:lnTo>
                    <a:pt x="361" y="324"/>
                  </a:lnTo>
                  <a:lnTo>
                    <a:pt x="356" y="326"/>
                  </a:lnTo>
                  <a:lnTo>
                    <a:pt x="350" y="328"/>
                  </a:lnTo>
                  <a:lnTo>
                    <a:pt x="341" y="329"/>
                  </a:lnTo>
                  <a:lnTo>
                    <a:pt x="335" y="328"/>
                  </a:lnTo>
                  <a:lnTo>
                    <a:pt x="330" y="326"/>
                  </a:lnTo>
                  <a:lnTo>
                    <a:pt x="323" y="323"/>
                  </a:lnTo>
                  <a:lnTo>
                    <a:pt x="318" y="320"/>
                  </a:lnTo>
                  <a:lnTo>
                    <a:pt x="311" y="317"/>
                  </a:lnTo>
                  <a:lnTo>
                    <a:pt x="304" y="314"/>
                  </a:lnTo>
                  <a:lnTo>
                    <a:pt x="297" y="312"/>
                  </a:lnTo>
                  <a:lnTo>
                    <a:pt x="289" y="311"/>
                  </a:lnTo>
                  <a:lnTo>
                    <a:pt x="282" y="311"/>
                  </a:lnTo>
                  <a:lnTo>
                    <a:pt x="275" y="309"/>
                  </a:lnTo>
                  <a:lnTo>
                    <a:pt x="271" y="308"/>
                  </a:lnTo>
                  <a:lnTo>
                    <a:pt x="267" y="305"/>
                  </a:lnTo>
                  <a:lnTo>
                    <a:pt x="264" y="302"/>
                  </a:lnTo>
                  <a:lnTo>
                    <a:pt x="260" y="298"/>
                  </a:lnTo>
                  <a:lnTo>
                    <a:pt x="258" y="294"/>
                  </a:lnTo>
                  <a:lnTo>
                    <a:pt x="257" y="289"/>
                  </a:lnTo>
                  <a:lnTo>
                    <a:pt x="253" y="267"/>
                  </a:lnTo>
                  <a:lnTo>
                    <a:pt x="248" y="240"/>
                  </a:lnTo>
                  <a:lnTo>
                    <a:pt x="243" y="231"/>
                  </a:lnTo>
                  <a:lnTo>
                    <a:pt x="238" y="224"/>
                  </a:lnTo>
                  <a:lnTo>
                    <a:pt x="233" y="215"/>
                  </a:lnTo>
                  <a:lnTo>
                    <a:pt x="226" y="208"/>
                  </a:lnTo>
                  <a:lnTo>
                    <a:pt x="211" y="192"/>
                  </a:lnTo>
                  <a:lnTo>
                    <a:pt x="197" y="176"/>
                  </a:lnTo>
                  <a:lnTo>
                    <a:pt x="189" y="168"/>
                  </a:lnTo>
                  <a:lnTo>
                    <a:pt x="183" y="158"/>
                  </a:lnTo>
                  <a:lnTo>
                    <a:pt x="176" y="150"/>
                  </a:lnTo>
                  <a:lnTo>
                    <a:pt x="170" y="140"/>
                  </a:lnTo>
                  <a:lnTo>
                    <a:pt x="166" y="129"/>
                  </a:lnTo>
                  <a:lnTo>
                    <a:pt x="162" y="118"/>
                  </a:lnTo>
                  <a:lnTo>
                    <a:pt x="159" y="106"/>
                  </a:lnTo>
                  <a:lnTo>
                    <a:pt x="159" y="93"/>
                  </a:lnTo>
                  <a:lnTo>
                    <a:pt x="159" y="93"/>
                  </a:lnTo>
                  <a:lnTo>
                    <a:pt x="136" y="93"/>
                  </a:lnTo>
                  <a:lnTo>
                    <a:pt x="136" y="93"/>
                  </a:lnTo>
                  <a:lnTo>
                    <a:pt x="128" y="108"/>
                  </a:lnTo>
                  <a:lnTo>
                    <a:pt x="122" y="123"/>
                  </a:lnTo>
                  <a:lnTo>
                    <a:pt x="119" y="130"/>
                  </a:lnTo>
                  <a:lnTo>
                    <a:pt x="114" y="136"/>
                  </a:lnTo>
                  <a:lnTo>
                    <a:pt x="111" y="138"/>
                  </a:lnTo>
                  <a:lnTo>
                    <a:pt x="108" y="139"/>
                  </a:lnTo>
                  <a:lnTo>
                    <a:pt x="104" y="140"/>
                  </a:lnTo>
                  <a:lnTo>
                    <a:pt x="100" y="140"/>
                  </a:lnTo>
                  <a:lnTo>
                    <a:pt x="92" y="139"/>
                  </a:lnTo>
                  <a:lnTo>
                    <a:pt x="85" y="137"/>
                  </a:lnTo>
                  <a:lnTo>
                    <a:pt x="77" y="133"/>
                  </a:lnTo>
                  <a:lnTo>
                    <a:pt x="71" y="128"/>
                  </a:lnTo>
                  <a:lnTo>
                    <a:pt x="64" y="124"/>
                  </a:lnTo>
                  <a:lnTo>
                    <a:pt x="57" y="121"/>
                  </a:lnTo>
                  <a:lnTo>
                    <a:pt x="50" y="118"/>
                  </a:lnTo>
                  <a:lnTo>
                    <a:pt x="41" y="117"/>
                  </a:lnTo>
                  <a:lnTo>
                    <a:pt x="35" y="118"/>
                  </a:lnTo>
                  <a:lnTo>
                    <a:pt x="27" y="119"/>
                  </a:lnTo>
                  <a:lnTo>
                    <a:pt x="20" y="122"/>
                  </a:lnTo>
                  <a:lnTo>
                    <a:pt x="14" y="126"/>
                  </a:lnTo>
                  <a:lnTo>
                    <a:pt x="8" y="130"/>
                  </a:lnTo>
                  <a:lnTo>
                    <a:pt x="4" y="137"/>
                  </a:lnTo>
                  <a:lnTo>
                    <a:pt x="1" y="144"/>
                  </a:lnTo>
                  <a:lnTo>
                    <a:pt x="0" y="152"/>
                  </a:lnTo>
                  <a:lnTo>
                    <a:pt x="1" y="161"/>
                  </a:lnTo>
                  <a:lnTo>
                    <a:pt x="4" y="171"/>
                  </a:lnTo>
                  <a:lnTo>
                    <a:pt x="8" y="179"/>
                  </a:lnTo>
                  <a:lnTo>
                    <a:pt x="15" y="188"/>
                  </a:lnTo>
                  <a:lnTo>
                    <a:pt x="22" y="194"/>
                  </a:lnTo>
                  <a:lnTo>
                    <a:pt x="30" y="201"/>
                  </a:lnTo>
                  <a:lnTo>
                    <a:pt x="34" y="203"/>
                  </a:lnTo>
                  <a:lnTo>
                    <a:pt x="38" y="204"/>
                  </a:lnTo>
                  <a:lnTo>
                    <a:pt x="42" y="205"/>
                  </a:lnTo>
                  <a:lnTo>
                    <a:pt x="48" y="205"/>
                  </a:lnTo>
                  <a:lnTo>
                    <a:pt x="55" y="205"/>
                  </a:lnTo>
                  <a:lnTo>
                    <a:pt x="61" y="203"/>
                  </a:lnTo>
                  <a:lnTo>
                    <a:pt x="66" y="201"/>
                  </a:lnTo>
                  <a:lnTo>
                    <a:pt x="71" y="198"/>
                  </a:lnTo>
                  <a:lnTo>
                    <a:pt x="75" y="195"/>
                  </a:lnTo>
                  <a:lnTo>
                    <a:pt x="81" y="193"/>
                  </a:lnTo>
                  <a:lnTo>
                    <a:pt x="86" y="190"/>
                  </a:lnTo>
                  <a:lnTo>
                    <a:pt x="94" y="188"/>
                  </a:lnTo>
                  <a:lnTo>
                    <a:pt x="95" y="198"/>
                  </a:lnTo>
                  <a:lnTo>
                    <a:pt x="98" y="208"/>
                  </a:lnTo>
                  <a:lnTo>
                    <a:pt x="100" y="215"/>
                  </a:lnTo>
                  <a:lnTo>
                    <a:pt x="103" y="222"/>
                  </a:lnTo>
                  <a:lnTo>
                    <a:pt x="106" y="226"/>
                  </a:lnTo>
                  <a:lnTo>
                    <a:pt x="110" y="230"/>
                  </a:lnTo>
                  <a:lnTo>
                    <a:pt x="115" y="233"/>
                  </a:lnTo>
                  <a:lnTo>
                    <a:pt x="120" y="235"/>
                  </a:lnTo>
                  <a:lnTo>
                    <a:pt x="144" y="239"/>
                  </a:lnTo>
                  <a:lnTo>
                    <a:pt x="176" y="246"/>
                  </a:lnTo>
                  <a:lnTo>
                    <a:pt x="183" y="251"/>
                  </a:lnTo>
                  <a:lnTo>
                    <a:pt x="186" y="255"/>
                  </a:lnTo>
                  <a:lnTo>
                    <a:pt x="188" y="260"/>
                  </a:lnTo>
                  <a:lnTo>
                    <a:pt x="190" y="264"/>
                  </a:lnTo>
                  <a:lnTo>
                    <a:pt x="191" y="275"/>
                  </a:lnTo>
                  <a:lnTo>
                    <a:pt x="194" y="288"/>
                  </a:lnTo>
                  <a:lnTo>
                    <a:pt x="200" y="297"/>
                  </a:lnTo>
                  <a:lnTo>
                    <a:pt x="205" y="306"/>
                  </a:lnTo>
                  <a:lnTo>
                    <a:pt x="211" y="313"/>
                  </a:lnTo>
                  <a:lnTo>
                    <a:pt x="219" y="321"/>
                  </a:lnTo>
                  <a:lnTo>
                    <a:pt x="235" y="335"/>
                  </a:lnTo>
                  <a:lnTo>
                    <a:pt x="251" y="347"/>
                  </a:lnTo>
                  <a:lnTo>
                    <a:pt x="258" y="354"/>
                  </a:lnTo>
                  <a:lnTo>
                    <a:pt x="265" y="360"/>
                  </a:lnTo>
                  <a:lnTo>
                    <a:pt x="271" y="368"/>
                  </a:lnTo>
                  <a:lnTo>
                    <a:pt x="277" y="375"/>
                  </a:lnTo>
                  <a:lnTo>
                    <a:pt x="282" y="383"/>
                  </a:lnTo>
                  <a:lnTo>
                    <a:pt x="286" y="391"/>
                  </a:lnTo>
                  <a:lnTo>
                    <a:pt x="288" y="401"/>
                  </a:lnTo>
                  <a:lnTo>
                    <a:pt x="289" y="411"/>
                  </a:lnTo>
                  <a:lnTo>
                    <a:pt x="288" y="423"/>
                  </a:lnTo>
                  <a:lnTo>
                    <a:pt x="286" y="433"/>
                  </a:lnTo>
                  <a:lnTo>
                    <a:pt x="283" y="441"/>
                  </a:lnTo>
                  <a:lnTo>
                    <a:pt x="280" y="448"/>
                  </a:lnTo>
                  <a:lnTo>
                    <a:pt x="276" y="455"/>
                  </a:lnTo>
                  <a:lnTo>
                    <a:pt x="274" y="461"/>
                  </a:lnTo>
                  <a:lnTo>
                    <a:pt x="272" y="468"/>
                  </a:lnTo>
                  <a:lnTo>
                    <a:pt x="271" y="476"/>
                  </a:lnTo>
                  <a:lnTo>
                    <a:pt x="271" y="487"/>
                  </a:lnTo>
                  <a:lnTo>
                    <a:pt x="272" y="496"/>
                  </a:lnTo>
                  <a:lnTo>
                    <a:pt x="274" y="506"/>
                  </a:lnTo>
                  <a:lnTo>
                    <a:pt x="276" y="516"/>
                  </a:lnTo>
                  <a:lnTo>
                    <a:pt x="283" y="534"/>
                  </a:lnTo>
                  <a:lnTo>
                    <a:pt x="290" y="551"/>
                  </a:lnTo>
                  <a:lnTo>
                    <a:pt x="300" y="567"/>
                  </a:lnTo>
                  <a:lnTo>
                    <a:pt x="310" y="583"/>
                  </a:lnTo>
                  <a:lnTo>
                    <a:pt x="321" y="597"/>
                  </a:lnTo>
                  <a:lnTo>
                    <a:pt x="333" y="612"/>
                  </a:lnTo>
                  <a:lnTo>
                    <a:pt x="344" y="627"/>
                  </a:lnTo>
                  <a:lnTo>
                    <a:pt x="355" y="641"/>
                  </a:lnTo>
                  <a:lnTo>
                    <a:pt x="366" y="656"/>
                  </a:lnTo>
                  <a:lnTo>
                    <a:pt x="375" y="671"/>
                  </a:lnTo>
                  <a:lnTo>
                    <a:pt x="383" y="686"/>
                  </a:lnTo>
                  <a:lnTo>
                    <a:pt x="389" y="702"/>
                  </a:lnTo>
                  <a:lnTo>
                    <a:pt x="391" y="710"/>
                  </a:lnTo>
                  <a:lnTo>
                    <a:pt x="393" y="718"/>
                  </a:lnTo>
                  <a:lnTo>
                    <a:pt x="394" y="726"/>
                  </a:lnTo>
                  <a:lnTo>
                    <a:pt x="394" y="735"/>
                  </a:lnTo>
                  <a:lnTo>
                    <a:pt x="394" y="746"/>
                  </a:lnTo>
                  <a:lnTo>
                    <a:pt x="394" y="756"/>
                  </a:lnTo>
                  <a:lnTo>
                    <a:pt x="394" y="766"/>
                  </a:lnTo>
                  <a:lnTo>
                    <a:pt x="394" y="776"/>
                  </a:lnTo>
                  <a:lnTo>
                    <a:pt x="395" y="784"/>
                  </a:lnTo>
                  <a:lnTo>
                    <a:pt x="398" y="791"/>
                  </a:lnTo>
                  <a:lnTo>
                    <a:pt x="401" y="797"/>
                  </a:lnTo>
                  <a:lnTo>
                    <a:pt x="405" y="804"/>
                  </a:lnTo>
                  <a:lnTo>
                    <a:pt x="410" y="809"/>
                  </a:lnTo>
                  <a:lnTo>
                    <a:pt x="417" y="816"/>
                  </a:lnTo>
                  <a:lnTo>
                    <a:pt x="424" y="821"/>
                  </a:lnTo>
                  <a:lnTo>
                    <a:pt x="432" y="826"/>
                  </a:lnTo>
                  <a:lnTo>
                    <a:pt x="448" y="836"/>
                  </a:lnTo>
                  <a:lnTo>
                    <a:pt x="465" y="846"/>
                  </a:lnTo>
                  <a:lnTo>
                    <a:pt x="481" y="858"/>
                  </a:lnTo>
                  <a:lnTo>
                    <a:pt x="494" y="871"/>
                  </a:lnTo>
                  <a:lnTo>
                    <a:pt x="498" y="874"/>
                  </a:lnTo>
                  <a:lnTo>
                    <a:pt x="501" y="878"/>
                  </a:lnTo>
                  <a:lnTo>
                    <a:pt x="503" y="883"/>
                  </a:lnTo>
                  <a:lnTo>
                    <a:pt x="504" y="888"/>
                  </a:lnTo>
                  <a:lnTo>
                    <a:pt x="507" y="897"/>
                  </a:lnTo>
                  <a:lnTo>
                    <a:pt x="508" y="908"/>
                  </a:lnTo>
                  <a:lnTo>
                    <a:pt x="510" y="919"/>
                  </a:lnTo>
                  <a:lnTo>
                    <a:pt x="513" y="928"/>
                  </a:lnTo>
                  <a:lnTo>
                    <a:pt x="515" y="936"/>
                  </a:lnTo>
                  <a:lnTo>
                    <a:pt x="518" y="941"/>
                  </a:lnTo>
                  <a:lnTo>
                    <a:pt x="518" y="941"/>
                  </a:lnTo>
                  <a:lnTo>
                    <a:pt x="518" y="953"/>
                  </a:lnTo>
                  <a:lnTo>
                    <a:pt x="518" y="953"/>
                  </a:lnTo>
                  <a:lnTo>
                    <a:pt x="533" y="951"/>
                  </a:lnTo>
                  <a:lnTo>
                    <a:pt x="548" y="947"/>
                  </a:lnTo>
                  <a:lnTo>
                    <a:pt x="564" y="942"/>
                  </a:lnTo>
                  <a:lnTo>
                    <a:pt x="581" y="936"/>
                  </a:lnTo>
                  <a:lnTo>
                    <a:pt x="589" y="931"/>
                  </a:lnTo>
                  <a:lnTo>
                    <a:pt x="598" y="926"/>
                  </a:lnTo>
                  <a:lnTo>
                    <a:pt x="607" y="921"/>
                  </a:lnTo>
                  <a:lnTo>
                    <a:pt x="616" y="916"/>
                  </a:lnTo>
                  <a:lnTo>
                    <a:pt x="623" y="908"/>
                  </a:lnTo>
                  <a:lnTo>
                    <a:pt x="632" y="901"/>
                  </a:lnTo>
                  <a:lnTo>
                    <a:pt x="640" y="892"/>
                  </a:lnTo>
                  <a:lnTo>
                    <a:pt x="648" y="883"/>
                  </a:lnTo>
                  <a:lnTo>
                    <a:pt x="657" y="870"/>
                  </a:lnTo>
                  <a:lnTo>
                    <a:pt x="666" y="860"/>
                  </a:lnTo>
                  <a:lnTo>
                    <a:pt x="674" y="852"/>
                  </a:lnTo>
                  <a:lnTo>
                    <a:pt x="684" y="845"/>
                  </a:lnTo>
                  <a:lnTo>
                    <a:pt x="693" y="839"/>
                  </a:lnTo>
                  <a:lnTo>
                    <a:pt x="703" y="836"/>
                  </a:lnTo>
                  <a:lnTo>
                    <a:pt x="714" y="831"/>
                  </a:lnTo>
                  <a:lnTo>
                    <a:pt x="724" y="829"/>
                  </a:lnTo>
                  <a:lnTo>
                    <a:pt x="706" y="823"/>
                  </a:lnTo>
                  <a:lnTo>
                    <a:pt x="678" y="811"/>
                  </a:lnTo>
                  <a:lnTo>
                    <a:pt x="665" y="805"/>
                  </a:lnTo>
                  <a:lnTo>
                    <a:pt x="653" y="796"/>
                  </a:lnTo>
                  <a:lnTo>
                    <a:pt x="649" y="792"/>
                  </a:lnTo>
                  <a:lnTo>
                    <a:pt x="645" y="787"/>
                  </a:lnTo>
                  <a:lnTo>
                    <a:pt x="642" y="781"/>
                  </a:lnTo>
                  <a:lnTo>
                    <a:pt x="642" y="776"/>
                  </a:lnTo>
                  <a:lnTo>
                    <a:pt x="643" y="768"/>
                  </a:lnTo>
                  <a:lnTo>
                    <a:pt x="645" y="759"/>
                  </a:lnTo>
                  <a:lnTo>
                    <a:pt x="650" y="753"/>
                  </a:lnTo>
                  <a:lnTo>
                    <a:pt x="655" y="746"/>
                  </a:lnTo>
                  <a:lnTo>
                    <a:pt x="661" y="742"/>
                  </a:lnTo>
                  <a:lnTo>
                    <a:pt x="668" y="737"/>
                  </a:lnTo>
                  <a:lnTo>
                    <a:pt x="675" y="734"/>
                  </a:lnTo>
                  <a:lnTo>
                    <a:pt x="683" y="729"/>
                  </a:lnTo>
                  <a:lnTo>
                    <a:pt x="691" y="725"/>
                  </a:lnTo>
                  <a:lnTo>
                    <a:pt x="699" y="721"/>
                  </a:lnTo>
                  <a:lnTo>
                    <a:pt x="705" y="717"/>
                  </a:lnTo>
                  <a:lnTo>
                    <a:pt x="711" y="712"/>
                  </a:lnTo>
                  <a:lnTo>
                    <a:pt x="717" y="706"/>
                  </a:lnTo>
                  <a:lnTo>
                    <a:pt x="721" y="700"/>
                  </a:lnTo>
                  <a:lnTo>
                    <a:pt x="723" y="691"/>
                  </a:lnTo>
                  <a:lnTo>
                    <a:pt x="724" y="683"/>
                  </a:lnTo>
                  <a:lnTo>
                    <a:pt x="723" y="674"/>
                  </a:lnTo>
                  <a:lnTo>
                    <a:pt x="721" y="666"/>
                  </a:lnTo>
                  <a:lnTo>
                    <a:pt x="717" y="658"/>
                  </a:lnTo>
                  <a:lnTo>
                    <a:pt x="713" y="650"/>
                  </a:lnTo>
                  <a:lnTo>
                    <a:pt x="708" y="642"/>
                  </a:lnTo>
                  <a:lnTo>
                    <a:pt x="705" y="635"/>
                  </a:lnTo>
                  <a:lnTo>
                    <a:pt x="702" y="626"/>
                  </a:lnTo>
                  <a:lnTo>
                    <a:pt x="701" y="618"/>
                  </a:lnTo>
                  <a:lnTo>
                    <a:pt x="701" y="611"/>
                  </a:lnTo>
                  <a:lnTo>
                    <a:pt x="702" y="605"/>
                  </a:lnTo>
                  <a:lnTo>
                    <a:pt x="704" y="598"/>
                  </a:lnTo>
                  <a:lnTo>
                    <a:pt x="706" y="593"/>
                  </a:lnTo>
                  <a:lnTo>
                    <a:pt x="709" y="589"/>
                  </a:lnTo>
                  <a:lnTo>
                    <a:pt x="714" y="585"/>
                  </a:lnTo>
                  <a:lnTo>
                    <a:pt x="718" y="583"/>
                  </a:lnTo>
                  <a:lnTo>
                    <a:pt x="724" y="583"/>
                  </a:lnTo>
                  <a:lnTo>
                    <a:pt x="731" y="583"/>
                  </a:lnTo>
                  <a:lnTo>
                    <a:pt x="735" y="585"/>
                  </a:lnTo>
                  <a:lnTo>
                    <a:pt x="739" y="588"/>
                  </a:lnTo>
                  <a:lnTo>
                    <a:pt x="742" y="591"/>
                  </a:lnTo>
                  <a:lnTo>
                    <a:pt x="745" y="594"/>
                  </a:lnTo>
                  <a:lnTo>
                    <a:pt x="750" y="597"/>
                  </a:lnTo>
                  <a:lnTo>
                    <a:pt x="754" y="598"/>
                  </a:lnTo>
                  <a:lnTo>
                    <a:pt x="759" y="600"/>
                  </a:lnTo>
                  <a:lnTo>
                    <a:pt x="767" y="598"/>
                  </a:lnTo>
                  <a:lnTo>
                    <a:pt x="776" y="595"/>
                  </a:lnTo>
                  <a:lnTo>
                    <a:pt x="789" y="590"/>
                  </a:lnTo>
                  <a:lnTo>
                    <a:pt x="803" y="583"/>
                  </a:lnTo>
                  <a:lnTo>
                    <a:pt x="816" y="575"/>
                  </a:lnTo>
                  <a:lnTo>
                    <a:pt x="826" y="568"/>
                  </a:lnTo>
                  <a:lnTo>
                    <a:pt x="831" y="563"/>
                  </a:lnTo>
                  <a:lnTo>
                    <a:pt x="834" y="560"/>
                  </a:lnTo>
                  <a:lnTo>
                    <a:pt x="836" y="556"/>
                  </a:lnTo>
                  <a:lnTo>
                    <a:pt x="836" y="553"/>
                  </a:lnTo>
                  <a:lnTo>
                    <a:pt x="836" y="538"/>
                  </a:lnTo>
                  <a:lnTo>
                    <a:pt x="834" y="524"/>
                  </a:lnTo>
                  <a:lnTo>
                    <a:pt x="831" y="512"/>
                  </a:lnTo>
                  <a:lnTo>
                    <a:pt x="827" y="500"/>
                  </a:lnTo>
                  <a:lnTo>
                    <a:pt x="824" y="488"/>
                  </a:lnTo>
                  <a:lnTo>
                    <a:pt x="821" y="475"/>
                  </a:lnTo>
                  <a:lnTo>
                    <a:pt x="820" y="461"/>
                  </a:lnTo>
                  <a:lnTo>
                    <a:pt x="819" y="446"/>
                  </a:lnTo>
                  <a:lnTo>
                    <a:pt x="820" y="440"/>
                  </a:lnTo>
                  <a:lnTo>
                    <a:pt x="822" y="435"/>
                  </a:lnTo>
                  <a:lnTo>
                    <a:pt x="825" y="428"/>
                  </a:lnTo>
                  <a:lnTo>
                    <a:pt x="830" y="422"/>
                  </a:lnTo>
                  <a:lnTo>
                    <a:pt x="841" y="409"/>
                  </a:lnTo>
                  <a:lnTo>
                    <a:pt x="854" y="393"/>
                  </a:lnTo>
                  <a:lnTo>
                    <a:pt x="854" y="393"/>
                  </a:lnTo>
                  <a:lnTo>
                    <a:pt x="854" y="358"/>
                  </a:lnTo>
                  <a:lnTo>
                    <a:pt x="854" y="358"/>
                  </a:lnTo>
                  <a:lnTo>
                    <a:pt x="844" y="357"/>
                  </a:lnTo>
                  <a:lnTo>
                    <a:pt x="836" y="355"/>
                  </a:lnTo>
                  <a:lnTo>
                    <a:pt x="828" y="353"/>
                  </a:lnTo>
                  <a:lnTo>
                    <a:pt x="822" y="351"/>
                  </a:lnTo>
                  <a:lnTo>
                    <a:pt x="817" y="347"/>
                  </a:lnTo>
                  <a:lnTo>
                    <a:pt x="813" y="343"/>
                  </a:lnTo>
                  <a:lnTo>
                    <a:pt x="808" y="339"/>
                  </a:lnTo>
                  <a:lnTo>
                    <a:pt x="805" y="334"/>
                  </a:lnTo>
                  <a:lnTo>
                    <a:pt x="802" y="328"/>
                  </a:lnTo>
                  <a:lnTo>
                    <a:pt x="800" y="322"/>
                  </a:lnTo>
                  <a:lnTo>
                    <a:pt x="798" y="316"/>
                  </a:lnTo>
                  <a:lnTo>
                    <a:pt x="797" y="308"/>
                  </a:lnTo>
                  <a:lnTo>
                    <a:pt x="795" y="290"/>
                  </a:lnTo>
                  <a:lnTo>
                    <a:pt x="795" y="270"/>
                  </a:lnTo>
                  <a:lnTo>
                    <a:pt x="794" y="251"/>
                  </a:lnTo>
                  <a:lnTo>
                    <a:pt x="793" y="234"/>
                  </a:lnTo>
                  <a:lnTo>
                    <a:pt x="792" y="218"/>
                  </a:lnTo>
                  <a:lnTo>
                    <a:pt x="789" y="204"/>
                  </a:lnTo>
                  <a:lnTo>
                    <a:pt x="784" y="178"/>
                  </a:lnTo>
                  <a:lnTo>
                    <a:pt x="776" y="155"/>
                  </a:lnTo>
                  <a:lnTo>
                    <a:pt x="768" y="134"/>
                  </a:lnTo>
                  <a:lnTo>
                    <a:pt x="760" y="111"/>
                  </a:lnTo>
                  <a:lnTo>
                    <a:pt x="757" y="98"/>
                  </a:lnTo>
                  <a:lnTo>
                    <a:pt x="753" y="87"/>
                  </a:lnTo>
                  <a:lnTo>
                    <a:pt x="751" y="73"/>
                  </a:lnTo>
                  <a:lnTo>
                    <a:pt x="748" y="58"/>
                  </a:lnTo>
                  <a:lnTo>
                    <a:pt x="738" y="63"/>
                  </a:lnTo>
                  <a:lnTo>
                    <a:pt x="727" y="69"/>
                  </a:lnTo>
                  <a:lnTo>
                    <a:pt x="722" y="72"/>
                  </a:lnTo>
                  <a:lnTo>
                    <a:pt x="717" y="74"/>
                  </a:lnTo>
                  <a:lnTo>
                    <a:pt x="711" y="75"/>
                  </a:lnTo>
                  <a:lnTo>
                    <a:pt x="707" y="75"/>
                  </a:lnTo>
                  <a:lnTo>
                    <a:pt x="702" y="75"/>
                  </a:lnTo>
                  <a:lnTo>
                    <a:pt x="697" y="73"/>
                  </a:lnTo>
                  <a:lnTo>
                    <a:pt x="692" y="70"/>
                  </a:lnTo>
                  <a:lnTo>
                    <a:pt x="689" y="67"/>
                  </a:lnTo>
                  <a:lnTo>
                    <a:pt x="682" y="56"/>
                  </a:lnTo>
                  <a:lnTo>
                    <a:pt x="676" y="44"/>
                  </a:lnTo>
                  <a:lnTo>
                    <a:pt x="668" y="19"/>
                  </a:lnTo>
                  <a:lnTo>
                    <a:pt x="659" y="0"/>
                  </a:lnTo>
                  <a:lnTo>
                    <a:pt x="657" y="1"/>
                  </a:lnTo>
                  <a:lnTo>
                    <a:pt x="655" y="4"/>
                  </a:lnTo>
                  <a:lnTo>
                    <a:pt x="654" y="8"/>
                  </a:lnTo>
                  <a:lnTo>
                    <a:pt x="652" y="12"/>
                  </a:lnTo>
                  <a:lnTo>
                    <a:pt x="648" y="24"/>
                  </a:lnTo>
                  <a:lnTo>
                    <a:pt x="643" y="37"/>
                  </a:lnTo>
                  <a:lnTo>
                    <a:pt x="639" y="48"/>
                  </a:lnTo>
                  <a:lnTo>
                    <a:pt x="633" y="59"/>
                  </a:lnTo>
                  <a:lnTo>
                    <a:pt x="630" y="63"/>
                  </a:lnTo>
                  <a:lnTo>
                    <a:pt x="626" y="67"/>
                  </a:lnTo>
                  <a:lnTo>
                    <a:pt x="623" y="69"/>
                  </a:lnTo>
                  <a:lnTo>
                    <a:pt x="619" y="70"/>
                  </a:lnTo>
                  <a:lnTo>
                    <a:pt x="608" y="69"/>
                  </a:lnTo>
                  <a:lnTo>
                    <a:pt x="599" y="65"/>
                  </a:lnTo>
                  <a:lnTo>
                    <a:pt x="590" y="62"/>
                  </a:lnTo>
                  <a:lnTo>
                    <a:pt x="582" y="58"/>
                  </a:lnTo>
                  <a:lnTo>
                    <a:pt x="572" y="54"/>
                  </a:lnTo>
                  <a:lnTo>
                    <a:pt x="563" y="50"/>
                  </a:lnTo>
                  <a:lnTo>
                    <a:pt x="550" y="47"/>
                  </a:lnTo>
                  <a:lnTo>
                    <a:pt x="536" y="46"/>
                  </a:lnTo>
                  <a:lnTo>
                    <a:pt x="525" y="47"/>
                  </a:lnTo>
                  <a:lnTo>
                    <a:pt x="517" y="48"/>
                  </a:lnTo>
                  <a:lnTo>
                    <a:pt x="508" y="52"/>
                  </a:lnTo>
                  <a:lnTo>
                    <a:pt x="501" y="55"/>
                  </a:lnTo>
                  <a:lnTo>
                    <a:pt x="493" y="58"/>
                  </a:lnTo>
                  <a:lnTo>
                    <a:pt x="485" y="61"/>
                  </a:lnTo>
                  <a:lnTo>
                    <a:pt x="475" y="63"/>
                  </a:lnTo>
                  <a:lnTo>
                    <a:pt x="466" y="63"/>
                  </a:lnTo>
                  <a:lnTo>
                    <a:pt x="466" y="63"/>
                  </a:lnTo>
                  <a:lnTo>
                    <a:pt x="471" y="88"/>
                  </a:lnTo>
                  <a:lnTo>
                    <a:pt x="471" y="88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342901" y="4645040"/>
              <a:ext cx="473076" cy="536577"/>
            </a:xfrm>
            <a:custGeom>
              <a:avLst/>
              <a:gdLst/>
              <a:ahLst/>
              <a:cxnLst>
                <a:cxn ang="0">
                  <a:pos x="771" y="57"/>
                </a:cxn>
                <a:cxn ang="0">
                  <a:pos x="694" y="41"/>
                </a:cxn>
                <a:cxn ang="0">
                  <a:pos x="618" y="0"/>
                </a:cxn>
                <a:cxn ang="0">
                  <a:pos x="599" y="13"/>
                </a:cxn>
                <a:cxn ang="0">
                  <a:pos x="591" y="65"/>
                </a:cxn>
                <a:cxn ang="0">
                  <a:pos x="535" y="83"/>
                </a:cxn>
                <a:cxn ang="0">
                  <a:pos x="492" y="115"/>
                </a:cxn>
                <a:cxn ang="0">
                  <a:pos x="462" y="140"/>
                </a:cxn>
                <a:cxn ang="0">
                  <a:pos x="418" y="142"/>
                </a:cxn>
                <a:cxn ang="0">
                  <a:pos x="414" y="204"/>
                </a:cxn>
                <a:cxn ang="0">
                  <a:pos x="376" y="265"/>
                </a:cxn>
                <a:cxn ang="0">
                  <a:pos x="310" y="289"/>
                </a:cxn>
                <a:cxn ang="0">
                  <a:pos x="243" y="225"/>
                </a:cxn>
                <a:cxn ang="0">
                  <a:pos x="184" y="198"/>
                </a:cxn>
                <a:cxn ang="0">
                  <a:pos x="154" y="211"/>
                </a:cxn>
                <a:cxn ang="0">
                  <a:pos x="110" y="181"/>
                </a:cxn>
                <a:cxn ang="0">
                  <a:pos x="67" y="186"/>
                </a:cxn>
                <a:cxn ang="0">
                  <a:pos x="9" y="256"/>
                </a:cxn>
                <a:cxn ang="0">
                  <a:pos x="99" y="294"/>
                </a:cxn>
                <a:cxn ang="0">
                  <a:pos x="148" y="338"/>
                </a:cxn>
                <a:cxn ang="0">
                  <a:pos x="106" y="360"/>
                </a:cxn>
                <a:cxn ang="0">
                  <a:pos x="38" y="403"/>
                </a:cxn>
                <a:cxn ang="0">
                  <a:pos x="87" y="440"/>
                </a:cxn>
                <a:cxn ang="0">
                  <a:pos x="169" y="474"/>
                </a:cxn>
                <a:cxn ang="0">
                  <a:pos x="195" y="513"/>
                </a:cxn>
                <a:cxn ang="0">
                  <a:pos x="166" y="568"/>
                </a:cxn>
                <a:cxn ang="0">
                  <a:pos x="156" y="631"/>
                </a:cxn>
                <a:cxn ang="0">
                  <a:pos x="212" y="698"/>
                </a:cxn>
                <a:cxn ang="0">
                  <a:pos x="212" y="760"/>
                </a:cxn>
                <a:cxn ang="0">
                  <a:pos x="209" y="799"/>
                </a:cxn>
                <a:cxn ang="0">
                  <a:pos x="252" y="811"/>
                </a:cxn>
                <a:cxn ang="0">
                  <a:pos x="285" y="815"/>
                </a:cxn>
                <a:cxn ang="0">
                  <a:pos x="334" y="806"/>
                </a:cxn>
                <a:cxn ang="0">
                  <a:pos x="381" y="825"/>
                </a:cxn>
                <a:cxn ang="0">
                  <a:pos x="413" y="778"/>
                </a:cxn>
                <a:cxn ang="0">
                  <a:pos x="447" y="825"/>
                </a:cxn>
                <a:cxn ang="0">
                  <a:pos x="510" y="900"/>
                </a:cxn>
                <a:cxn ang="0">
                  <a:pos x="537" y="983"/>
                </a:cxn>
                <a:cxn ang="0">
                  <a:pos x="574" y="997"/>
                </a:cxn>
                <a:cxn ang="0">
                  <a:pos x="618" y="1014"/>
                </a:cxn>
                <a:cxn ang="0">
                  <a:pos x="648" y="987"/>
                </a:cxn>
                <a:cxn ang="0">
                  <a:pos x="660" y="944"/>
                </a:cxn>
                <a:cxn ang="0">
                  <a:pos x="743" y="914"/>
                </a:cxn>
                <a:cxn ang="0">
                  <a:pos x="816" y="869"/>
                </a:cxn>
                <a:cxn ang="0">
                  <a:pos x="831" y="790"/>
                </a:cxn>
                <a:cxn ang="0">
                  <a:pos x="779" y="808"/>
                </a:cxn>
                <a:cxn ang="0">
                  <a:pos x="754" y="785"/>
                </a:cxn>
                <a:cxn ang="0">
                  <a:pos x="748" y="773"/>
                </a:cxn>
                <a:cxn ang="0">
                  <a:pos x="710" y="735"/>
                </a:cxn>
                <a:cxn ang="0">
                  <a:pos x="668" y="685"/>
                </a:cxn>
                <a:cxn ang="0">
                  <a:pos x="665" y="621"/>
                </a:cxn>
                <a:cxn ang="0">
                  <a:pos x="676" y="553"/>
                </a:cxn>
                <a:cxn ang="0">
                  <a:pos x="635" y="504"/>
                </a:cxn>
                <a:cxn ang="0">
                  <a:pos x="639" y="468"/>
                </a:cxn>
                <a:cxn ang="0">
                  <a:pos x="695" y="428"/>
                </a:cxn>
                <a:cxn ang="0">
                  <a:pos x="751" y="433"/>
                </a:cxn>
                <a:cxn ang="0">
                  <a:pos x="810" y="439"/>
                </a:cxn>
                <a:cxn ang="0">
                  <a:pos x="826" y="391"/>
                </a:cxn>
                <a:cxn ang="0">
                  <a:pos x="826" y="278"/>
                </a:cxn>
                <a:cxn ang="0">
                  <a:pos x="874" y="213"/>
                </a:cxn>
                <a:cxn ang="0">
                  <a:pos x="895" y="146"/>
                </a:cxn>
                <a:cxn ang="0">
                  <a:pos x="866" y="78"/>
                </a:cxn>
                <a:cxn ang="0">
                  <a:pos x="841" y="44"/>
                </a:cxn>
              </a:cxnLst>
              <a:rect l="0" t="0" r="r" b="b"/>
              <a:pathLst>
                <a:path w="896" h="1014">
                  <a:moveTo>
                    <a:pt x="831" y="42"/>
                  </a:moveTo>
                  <a:lnTo>
                    <a:pt x="820" y="43"/>
                  </a:lnTo>
                  <a:lnTo>
                    <a:pt x="811" y="45"/>
                  </a:lnTo>
                  <a:lnTo>
                    <a:pt x="801" y="47"/>
                  </a:lnTo>
                  <a:lnTo>
                    <a:pt x="792" y="50"/>
                  </a:lnTo>
                  <a:lnTo>
                    <a:pt x="782" y="54"/>
                  </a:lnTo>
                  <a:lnTo>
                    <a:pt x="771" y="57"/>
                  </a:lnTo>
                  <a:lnTo>
                    <a:pt x="761" y="59"/>
                  </a:lnTo>
                  <a:lnTo>
                    <a:pt x="748" y="60"/>
                  </a:lnTo>
                  <a:lnTo>
                    <a:pt x="736" y="59"/>
                  </a:lnTo>
                  <a:lnTo>
                    <a:pt x="727" y="57"/>
                  </a:lnTo>
                  <a:lnTo>
                    <a:pt x="717" y="55"/>
                  </a:lnTo>
                  <a:lnTo>
                    <a:pt x="709" y="50"/>
                  </a:lnTo>
                  <a:lnTo>
                    <a:pt x="694" y="41"/>
                  </a:lnTo>
                  <a:lnTo>
                    <a:pt x="681" y="30"/>
                  </a:lnTo>
                  <a:lnTo>
                    <a:pt x="668" y="20"/>
                  </a:lnTo>
                  <a:lnTo>
                    <a:pt x="654" y="10"/>
                  </a:lnTo>
                  <a:lnTo>
                    <a:pt x="647" y="6"/>
                  </a:lnTo>
                  <a:lnTo>
                    <a:pt x="638" y="4"/>
                  </a:lnTo>
                  <a:lnTo>
                    <a:pt x="629" y="2"/>
                  </a:lnTo>
                  <a:lnTo>
                    <a:pt x="618" y="0"/>
                  </a:lnTo>
                  <a:lnTo>
                    <a:pt x="613" y="2"/>
                  </a:lnTo>
                  <a:lnTo>
                    <a:pt x="608" y="2"/>
                  </a:lnTo>
                  <a:lnTo>
                    <a:pt x="604" y="4"/>
                  </a:lnTo>
                  <a:lnTo>
                    <a:pt x="602" y="5"/>
                  </a:lnTo>
                  <a:lnTo>
                    <a:pt x="600" y="7"/>
                  </a:lnTo>
                  <a:lnTo>
                    <a:pt x="599" y="10"/>
                  </a:lnTo>
                  <a:lnTo>
                    <a:pt x="599" y="13"/>
                  </a:lnTo>
                  <a:lnTo>
                    <a:pt x="599" y="16"/>
                  </a:lnTo>
                  <a:lnTo>
                    <a:pt x="600" y="24"/>
                  </a:lnTo>
                  <a:lnTo>
                    <a:pt x="601" y="33"/>
                  </a:lnTo>
                  <a:lnTo>
                    <a:pt x="602" y="43"/>
                  </a:lnTo>
                  <a:lnTo>
                    <a:pt x="601" y="54"/>
                  </a:lnTo>
                  <a:lnTo>
                    <a:pt x="596" y="60"/>
                  </a:lnTo>
                  <a:lnTo>
                    <a:pt x="591" y="65"/>
                  </a:lnTo>
                  <a:lnTo>
                    <a:pt x="585" y="70"/>
                  </a:lnTo>
                  <a:lnTo>
                    <a:pt x="579" y="74"/>
                  </a:lnTo>
                  <a:lnTo>
                    <a:pt x="572" y="76"/>
                  </a:lnTo>
                  <a:lnTo>
                    <a:pt x="566" y="79"/>
                  </a:lnTo>
                  <a:lnTo>
                    <a:pt x="559" y="80"/>
                  </a:lnTo>
                  <a:lnTo>
                    <a:pt x="551" y="81"/>
                  </a:lnTo>
                  <a:lnTo>
                    <a:pt x="535" y="83"/>
                  </a:lnTo>
                  <a:lnTo>
                    <a:pt x="518" y="83"/>
                  </a:lnTo>
                  <a:lnTo>
                    <a:pt x="501" y="83"/>
                  </a:lnTo>
                  <a:lnTo>
                    <a:pt x="483" y="83"/>
                  </a:lnTo>
                  <a:lnTo>
                    <a:pt x="484" y="93"/>
                  </a:lnTo>
                  <a:lnTo>
                    <a:pt x="486" y="102"/>
                  </a:lnTo>
                  <a:lnTo>
                    <a:pt x="488" y="109"/>
                  </a:lnTo>
                  <a:lnTo>
                    <a:pt x="492" y="115"/>
                  </a:lnTo>
                  <a:lnTo>
                    <a:pt x="495" y="121"/>
                  </a:lnTo>
                  <a:lnTo>
                    <a:pt x="498" y="127"/>
                  </a:lnTo>
                  <a:lnTo>
                    <a:pt x="500" y="135"/>
                  </a:lnTo>
                  <a:lnTo>
                    <a:pt x="501" y="142"/>
                  </a:lnTo>
                  <a:lnTo>
                    <a:pt x="485" y="143"/>
                  </a:lnTo>
                  <a:lnTo>
                    <a:pt x="472" y="142"/>
                  </a:lnTo>
                  <a:lnTo>
                    <a:pt x="462" y="140"/>
                  </a:lnTo>
                  <a:lnTo>
                    <a:pt x="453" y="138"/>
                  </a:lnTo>
                  <a:lnTo>
                    <a:pt x="445" y="136"/>
                  </a:lnTo>
                  <a:lnTo>
                    <a:pt x="437" y="136"/>
                  </a:lnTo>
                  <a:lnTo>
                    <a:pt x="433" y="137"/>
                  </a:lnTo>
                  <a:lnTo>
                    <a:pt x="429" y="138"/>
                  </a:lnTo>
                  <a:lnTo>
                    <a:pt x="424" y="140"/>
                  </a:lnTo>
                  <a:lnTo>
                    <a:pt x="418" y="142"/>
                  </a:lnTo>
                  <a:lnTo>
                    <a:pt x="418" y="156"/>
                  </a:lnTo>
                  <a:lnTo>
                    <a:pt x="418" y="164"/>
                  </a:lnTo>
                  <a:lnTo>
                    <a:pt x="418" y="171"/>
                  </a:lnTo>
                  <a:lnTo>
                    <a:pt x="418" y="177"/>
                  </a:lnTo>
                  <a:lnTo>
                    <a:pt x="418" y="186"/>
                  </a:lnTo>
                  <a:lnTo>
                    <a:pt x="416" y="194"/>
                  </a:lnTo>
                  <a:lnTo>
                    <a:pt x="414" y="204"/>
                  </a:lnTo>
                  <a:lnTo>
                    <a:pt x="411" y="212"/>
                  </a:lnTo>
                  <a:lnTo>
                    <a:pt x="407" y="222"/>
                  </a:lnTo>
                  <a:lnTo>
                    <a:pt x="402" y="231"/>
                  </a:lnTo>
                  <a:lnTo>
                    <a:pt x="397" y="240"/>
                  </a:lnTo>
                  <a:lnTo>
                    <a:pt x="391" y="249"/>
                  </a:lnTo>
                  <a:lnTo>
                    <a:pt x="383" y="257"/>
                  </a:lnTo>
                  <a:lnTo>
                    <a:pt x="376" y="265"/>
                  </a:lnTo>
                  <a:lnTo>
                    <a:pt x="367" y="272"/>
                  </a:lnTo>
                  <a:lnTo>
                    <a:pt x="359" y="278"/>
                  </a:lnTo>
                  <a:lnTo>
                    <a:pt x="349" y="282"/>
                  </a:lnTo>
                  <a:lnTo>
                    <a:pt x="339" y="287"/>
                  </a:lnTo>
                  <a:lnTo>
                    <a:pt x="329" y="289"/>
                  </a:lnTo>
                  <a:lnTo>
                    <a:pt x="318" y="290"/>
                  </a:lnTo>
                  <a:lnTo>
                    <a:pt x="310" y="289"/>
                  </a:lnTo>
                  <a:lnTo>
                    <a:pt x="301" y="286"/>
                  </a:lnTo>
                  <a:lnTo>
                    <a:pt x="294" y="280"/>
                  </a:lnTo>
                  <a:lnTo>
                    <a:pt x="286" y="275"/>
                  </a:lnTo>
                  <a:lnTo>
                    <a:pt x="272" y="260"/>
                  </a:lnTo>
                  <a:lnTo>
                    <a:pt x="258" y="242"/>
                  </a:lnTo>
                  <a:lnTo>
                    <a:pt x="250" y="233"/>
                  </a:lnTo>
                  <a:lnTo>
                    <a:pt x="243" y="225"/>
                  </a:lnTo>
                  <a:lnTo>
                    <a:pt x="235" y="217"/>
                  </a:lnTo>
                  <a:lnTo>
                    <a:pt x="227" y="210"/>
                  </a:lnTo>
                  <a:lnTo>
                    <a:pt x="218" y="204"/>
                  </a:lnTo>
                  <a:lnTo>
                    <a:pt x="210" y="199"/>
                  </a:lnTo>
                  <a:lnTo>
                    <a:pt x="199" y="196"/>
                  </a:lnTo>
                  <a:lnTo>
                    <a:pt x="188" y="195"/>
                  </a:lnTo>
                  <a:lnTo>
                    <a:pt x="184" y="198"/>
                  </a:lnTo>
                  <a:lnTo>
                    <a:pt x="179" y="204"/>
                  </a:lnTo>
                  <a:lnTo>
                    <a:pt x="177" y="207"/>
                  </a:lnTo>
                  <a:lnTo>
                    <a:pt x="172" y="210"/>
                  </a:lnTo>
                  <a:lnTo>
                    <a:pt x="169" y="212"/>
                  </a:lnTo>
                  <a:lnTo>
                    <a:pt x="165" y="213"/>
                  </a:lnTo>
                  <a:lnTo>
                    <a:pt x="160" y="212"/>
                  </a:lnTo>
                  <a:lnTo>
                    <a:pt x="154" y="211"/>
                  </a:lnTo>
                  <a:lnTo>
                    <a:pt x="150" y="210"/>
                  </a:lnTo>
                  <a:lnTo>
                    <a:pt x="146" y="207"/>
                  </a:lnTo>
                  <a:lnTo>
                    <a:pt x="137" y="202"/>
                  </a:lnTo>
                  <a:lnTo>
                    <a:pt x="130" y="195"/>
                  </a:lnTo>
                  <a:lnTo>
                    <a:pt x="122" y="189"/>
                  </a:lnTo>
                  <a:lnTo>
                    <a:pt x="114" y="183"/>
                  </a:lnTo>
                  <a:lnTo>
                    <a:pt x="110" y="181"/>
                  </a:lnTo>
                  <a:lnTo>
                    <a:pt x="104" y="179"/>
                  </a:lnTo>
                  <a:lnTo>
                    <a:pt x="100" y="178"/>
                  </a:lnTo>
                  <a:lnTo>
                    <a:pt x="95" y="177"/>
                  </a:lnTo>
                  <a:lnTo>
                    <a:pt x="87" y="178"/>
                  </a:lnTo>
                  <a:lnTo>
                    <a:pt x="81" y="179"/>
                  </a:lnTo>
                  <a:lnTo>
                    <a:pt x="75" y="182"/>
                  </a:lnTo>
                  <a:lnTo>
                    <a:pt x="67" y="186"/>
                  </a:lnTo>
                  <a:lnTo>
                    <a:pt x="53" y="194"/>
                  </a:lnTo>
                  <a:lnTo>
                    <a:pt x="41" y="204"/>
                  </a:lnTo>
                  <a:lnTo>
                    <a:pt x="29" y="215"/>
                  </a:lnTo>
                  <a:lnTo>
                    <a:pt x="17" y="227"/>
                  </a:lnTo>
                  <a:lnTo>
                    <a:pt x="8" y="239"/>
                  </a:lnTo>
                  <a:lnTo>
                    <a:pt x="0" y="248"/>
                  </a:lnTo>
                  <a:lnTo>
                    <a:pt x="9" y="256"/>
                  </a:lnTo>
                  <a:lnTo>
                    <a:pt x="18" y="262"/>
                  </a:lnTo>
                  <a:lnTo>
                    <a:pt x="27" y="268"/>
                  </a:lnTo>
                  <a:lnTo>
                    <a:pt x="36" y="272"/>
                  </a:lnTo>
                  <a:lnTo>
                    <a:pt x="53" y="280"/>
                  </a:lnTo>
                  <a:lnTo>
                    <a:pt x="70" y="286"/>
                  </a:lnTo>
                  <a:lnTo>
                    <a:pt x="85" y="290"/>
                  </a:lnTo>
                  <a:lnTo>
                    <a:pt x="99" y="294"/>
                  </a:lnTo>
                  <a:lnTo>
                    <a:pt x="110" y="297"/>
                  </a:lnTo>
                  <a:lnTo>
                    <a:pt x="118" y="302"/>
                  </a:lnTo>
                  <a:lnTo>
                    <a:pt x="128" y="310"/>
                  </a:lnTo>
                  <a:lnTo>
                    <a:pt x="136" y="318"/>
                  </a:lnTo>
                  <a:lnTo>
                    <a:pt x="142" y="325"/>
                  </a:lnTo>
                  <a:lnTo>
                    <a:pt x="146" y="331"/>
                  </a:lnTo>
                  <a:lnTo>
                    <a:pt x="148" y="338"/>
                  </a:lnTo>
                  <a:lnTo>
                    <a:pt x="148" y="343"/>
                  </a:lnTo>
                  <a:lnTo>
                    <a:pt x="146" y="348"/>
                  </a:lnTo>
                  <a:lnTo>
                    <a:pt x="142" y="352"/>
                  </a:lnTo>
                  <a:lnTo>
                    <a:pt x="135" y="355"/>
                  </a:lnTo>
                  <a:lnTo>
                    <a:pt x="128" y="358"/>
                  </a:lnTo>
                  <a:lnTo>
                    <a:pt x="118" y="359"/>
                  </a:lnTo>
                  <a:lnTo>
                    <a:pt x="106" y="360"/>
                  </a:lnTo>
                  <a:lnTo>
                    <a:pt x="93" y="360"/>
                  </a:lnTo>
                  <a:lnTo>
                    <a:pt x="78" y="359"/>
                  </a:lnTo>
                  <a:lnTo>
                    <a:pt x="61" y="357"/>
                  </a:lnTo>
                  <a:lnTo>
                    <a:pt x="42" y="355"/>
                  </a:lnTo>
                  <a:lnTo>
                    <a:pt x="41" y="371"/>
                  </a:lnTo>
                  <a:lnTo>
                    <a:pt x="39" y="391"/>
                  </a:lnTo>
                  <a:lnTo>
                    <a:pt x="38" y="403"/>
                  </a:lnTo>
                  <a:lnTo>
                    <a:pt x="38" y="414"/>
                  </a:lnTo>
                  <a:lnTo>
                    <a:pt x="39" y="425"/>
                  </a:lnTo>
                  <a:lnTo>
                    <a:pt x="42" y="437"/>
                  </a:lnTo>
                  <a:lnTo>
                    <a:pt x="52" y="436"/>
                  </a:lnTo>
                  <a:lnTo>
                    <a:pt x="63" y="437"/>
                  </a:lnTo>
                  <a:lnTo>
                    <a:pt x="76" y="438"/>
                  </a:lnTo>
                  <a:lnTo>
                    <a:pt x="87" y="440"/>
                  </a:lnTo>
                  <a:lnTo>
                    <a:pt x="100" y="442"/>
                  </a:lnTo>
                  <a:lnTo>
                    <a:pt x="113" y="446"/>
                  </a:lnTo>
                  <a:lnTo>
                    <a:pt x="126" y="450"/>
                  </a:lnTo>
                  <a:lnTo>
                    <a:pt x="137" y="455"/>
                  </a:lnTo>
                  <a:lnTo>
                    <a:pt x="149" y="461"/>
                  </a:lnTo>
                  <a:lnTo>
                    <a:pt x="160" y="466"/>
                  </a:lnTo>
                  <a:lnTo>
                    <a:pt x="169" y="474"/>
                  </a:lnTo>
                  <a:lnTo>
                    <a:pt x="178" y="480"/>
                  </a:lnTo>
                  <a:lnTo>
                    <a:pt x="185" y="488"/>
                  </a:lnTo>
                  <a:lnTo>
                    <a:pt x="191" y="496"/>
                  </a:lnTo>
                  <a:lnTo>
                    <a:pt x="192" y="500"/>
                  </a:lnTo>
                  <a:lnTo>
                    <a:pt x="194" y="505"/>
                  </a:lnTo>
                  <a:lnTo>
                    <a:pt x="195" y="509"/>
                  </a:lnTo>
                  <a:lnTo>
                    <a:pt x="195" y="513"/>
                  </a:lnTo>
                  <a:lnTo>
                    <a:pt x="194" y="520"/>
                  </a:lnTo>
                  <a:lnTo>
                    <a:pt x="193" y="526"/>
                  </a:lnTo>
                  <a:lnTo>
                    <a:pt x="191" y="531"/>
                  </a:lnTo>
                  <a:lnTo>
                    <a:pt x="188" y="537"/>
                  </a:lnTo>
                  <a:lnTo>
                    <a:pt x="182" y="546"/>
                  </a:lnTo>
                  <a:lnTo>
                    <a:pt x="174" y="557"/>
                  </a:lnTo>
                  <a:lnTo>
                    <a:pt x="166" y="568"/>
                  </a:lnTo>
                  <a:lnTo>
                    <a:pt x="160" y="580"/>
                  </a:lnTo>
                  <a:lnTo>
                    <a:pt x="158" y="588"/>
                  </a:lnTo>
                  <a:lnTo>
                    <a:pt x="155" y="595"/>
                  </a:lnTo>
                  <a:lnTo>
                    <a:pt x="153" y="604"/>
                  </a:lnTo>
                  <a:lnTo>
                    <a:pt x="153" y="613"/>
                  </a:lnTo>
                  <a:lnTo>
                    <a:pt x="154" y="623"/>
                  </a:lnTo>
                  <a:lnTo>
                    <a:pt x="156" y="631"/>
                  </a:lnTo>
                  <a:lnTo>
                    <a:pt x="160" y="639"/>
                  </a:lnTo>
                  <a:lnTo>
                    <a:pt x="164" y="646"/>
                  </a:lnTo>
                  <a:lnTo>
                    <a:pt x="174" y="659"/>
                  </a:lnTo>
                  <a:lnTo>
                    <a:pt x="185" y="671"/>
                  </a:lnTo>
                  <a:lnTo>
                    <a:pt x="198" y="681"/>
                  </a:lnTo>
                  <a:lnTo>
                    <a:pt x="208" y="693"/>
                  </a:lnTo>
                  <a:lnTo>
                    <a:pt x="212" y="698"/>
                  </a:lnTo>
                  <a:lnTo>
                    <a:pt x="215" y="705"/>
                  </a:lnTo>
                  <a:lnTo>
                    <a:pt x="217" y="712"/>
                  </a:lnTo>
                  <a:lnTo>
                    <a:pt x="218" y="720"/>
                  </a:lnTo>
                  <a:lnTo>
                    <a:pt x="217" y="730"/>
                  </a:lnTo>
                  <a:lnTo>
                    <a:pt x="216" y="741"/>
                  </a:lnTo>
                  <a:lnTo>
                    <a:pt x="214" y="750"/>
                  </a:lnTo>
                  <a:lnTo>
                    <a:pt x="212" y="760"/>
                  </a:lnTo>
                  <a:lnTo>
                    <a:pt x="210" y="771"/>
                  </a:lnTo>
                  <a:lnTo>
                    <a:pt x="209" y="780"/>
                  </a:lnTo>
                  <a:lnTo>
                    <a:pt x="206" y="791"/>
                  </a:lnTo>
                  <a:lnTo>
                    <a:pt x="206" y="802"/>
                  </a:lnTo>
                  <a:lnTo>
                    <a:pt x="206" y="800"/>
                  </a:lnTo>
                  <a:lnTo>
                    <a:pt x="208" y="799"/>
                  </a:lnTo>
                  <a:lnTo>
                    <a:pt x="209" y="799"/>
                  </a:lnTo>
                  <a:lnTo>
                    <a:pt x="211" y="799"/>
                  </a:lnTo>
                  <a:lnTo>
                    <a:pt x="216" y="800"/>
                  </a:lnTo>
                  <a:lnTo>
                    <a:pt x="224" y="802"/>
                  </a:lnTo>
                  <a:lnTo>
                    <a:pt x="232" y="803"/>
                  </a:lnTo>
                  <a:lnTo>
                    <a:pt x="239" y="804"/>
                  </a:lnTo>
                  <a:lnTo>
                    <a:pt x="247" y="807"/>
                  </a:lnTo>
                  <a:lnTo>
                    <a:pt x="252" y="811"/>
                  </a:lnTo>
                  <a:lnTo>
                    <a:pt x="259" y="815"/>
                  </a:lnTo>
                  <a:lnTo>
                    <a:pt x="265" y="822"/>
                  </a:lnTo>
                  <a:lnTo>
                    <a:pt x="270" y="829"/>
                  </a:lnTo>
                  <a:lnTo>
                    <a:pt x="277" y="837"/>
                  </a:lnTo>
                  <a:lnTo>
                    <a:pt x="278" y="829"/>
                  </a:lnTo>
                  <a:lnTo>
                    <a:pt x="281" y="822"/>
                  </a:lnTo>
                  <a:lnTo>
                    <a:pt x="285" y="815"/>
                  </a:lnTo>
                  <a:lnTo>
                    <a:pt x="291" y="811"/>
                  </a:lnTo>
                  <a:lnTo>
                    <a:pt x="297" y="807"/>
                  </a:lnTo>
                  <a:lnTo>
                    <a:pt x="304" y="804"/>
                  </a:lnTo>
                  <a:lnTo>
                    <a:pt x="312" y="803"/>
                  </a:lnTo>
                  <a:lnTo>
                    <a:pt x="318" y="802"/>
                  </a:lnTo>
                  <a:lnTo>
                    <a:pt x="327" y="803"/>
                  </a:lnTo>
                  <a:lnTo>
                    <a:pt x="334" y="806"/>
                  </a:lnTo>
                  <a:lnTo>
                    <a:pt x="341" y="809"/>
                  </a:lnTo>
                  <a:lnTo>
                    <a:pt x="348" y="813"/>
                  </a:lnTo>
                  <a:lnTo>
                    <a:pt x="354" y="818"/>
                  </a:lnTo>
                  <a:lnTo>
                    <a:pt x="362" y="822"/>
                  </a:lnTo>
                  <a:lnTo>
                    <a:pt x="369" y="824"/>
                  </a:lnTo>
                  <a:lnTo>
                    <a:pt x="377" y="825"/>
                  </a:lnTo>
                  <a:lnTo>
                    <a:pt x="381" y="825"/>
                  </a:lnTo>
                  <a:lnTo>
                    <a:pt x="385" y="824"/>
                  </a:lnTo>
                  <a:lnTo>
                    <a:pt x="388" y="823"/>
                  </a:lnTo>
                  <a:lnTo>
                    <a:pt x="391" y="821"/>
                  </a:lnTo>
                  <a:lnTo>
                    <a:pt x="396" y="815"/>
                  </a:lnTo>
                  <a:lnTo>
                    <a:pt x="399" y="808"/>
                  </a:lnTo>
                  <a:lnTo>
                    <a:pt x="405" y="793"/>
                  </a:lnTo>
                  <a:lnTo>
                    <a:pt x="413" y="778"/>
                  </a:lnTo>
                  <a:lnTo>
                    <a:pt x="413" y="778"/>
                  </a:lnTo>
                  <a:lnTo>
                    <a:pt x="436" y="778"/>
                  </a:lnTo>
                  <a:lnTo>
                    <a:pt x="436" y="778"/>
                  </a:lnTo>
                  <a:lnTo>
                    <a:pt x="436" y="791"/>
                  </a:lnTo>
                  <a:lnTo>
                    <a:pt x="439" y="803"/>
                  </a:lnTo>
                  <a:lnTo>
                    <a:pt x="443" y="814"/>
                  </a:lnTo>
                  <a:lnTo>
                    <a:pt x="447" y="825"/>
                  </a:lnTo>
                  <a:lnTo>
                    <a:pt x="453" y="835"/>
                  </a:lnTo>
                  <a:lnTo>
                    <a:pt x="460" y="843"/>
                  </a:lnTo>
                  <a:lnTo>
                    <a:pt x="466" y="853"/>
                  </a:lnTo>
                  <a:lnTo>
                    <a:pt x="474" y="861"/>
                  </a:lnTo>
                  <a:lnTo>
                    <a:pt x="488" y="877"/>
                  </a:lnTo>
                  <a:lnTo>
                    <a:pt x="503" y="893"/>
                  </a:lnTo>
                  <a:lnTo>
                    <a:pt x="510" y="900"/>
                  </a:lnTo>
                  <a:lnTo>
                    <a:pt x="515" y="909"/>
                  </a:lnTo>
                  <a:lnTo>
                    <a:pt x="520" y="916"/>
                  </a:lnTo>
                  <a:lnTo>
                    <a:pt x="525" y="925"/>
                  </a:lnTo>
                  <a:lnTo>
                    <a:pt x="530" y="952"/>
                  </a:lnTo>
                  <a:lnTo>
                    <a:pt x="534" y="974"/>
                  </a:lnTo>
                  <a:lnTo>
                    <a:pt x="535" y="979"/>
                  </a:lnTo>
                  <a:lnTo>
                    <a:pt x="537" y="983"/>
                  </a:lnTo>
                  <a:lnTo>
                    <a:pt x="541" y="987"/>
                  </a:lnTo>
                  <a:lnTo>
                    <a:pt x="544" y="990"/>
                  </a:lnTo>
                  <a:lnTo>
                    <a:pt x="548" y="993"/>
                  </a:lnTo>
                  <a:lnTo>
                    <a:pt x="552" y="994"/>
                  </a:lnTo>
                  <a:lnTo>
                    <a:pt x="559" y="996"/>
                  </a:lnTo>
                  <a:lnTo>
                    <a:pt x="566" y="996"/>
                  </a:lnTo>
                  <a:lnTo>
                    <a:pt x="574" y="997"/>
                  </a:lnTo>
                  <a:lnTo>
                    <a:pt x="581" y="999"/>
                  </a:lnTo>
                  <a:lnTo>
                    <a:pt x="588" y="1002"/>
                  </a:lnTo>
                  <a:lnTo>
                    <a:pt x="595" y="1005"/>
                  </a:lnTo>
                  <a:lnTo>
                    <a:pt x="600" y="1008"/>
                  </a:lnTo>
                  <a:lnTo>
                    <a:pt x="607" y="1011"/>
                  </a:lnTo>
                  <a:lnTo>
                    <a:pt x="612" y="1013"/>
                  </a:lnTo>
                  <a:lnTo>
                    <a:pt x="618" y="1014"/>
                  </a:lnTo>
                  <a:lnTo>
                    <a:pt x="627" y="1013"/>
                  </a:lnTo>
                  <a:lnTo>
                    <a:pt x="633" y="1011"/>
                  </a:lnTo>
                  <a:lnTo>
                    <a:pt x="638" y="1009"/>
                  </a:lnTo>
                  <a:lnTo>
                    <a:pt x="643" y="1005"/>
                  </a:lnTo>
                  <a:lnTo>
                    <a:pt x="645" y="1001"/>
                  </a:lnTo>
                  <a:lnTo>
                    <a:pt x="647" y="994"/>
                  </a:lnTo>
                  <a:lnTo>
                    <a:pt x="648" y="987"/>
                  </a:lnTo>
                  <a:lnTo>
                    <a:pt x="648" y="978"/>
                  </a:lnTo>
                  <a:lnTo>
                    <a:pt x="651" y="974"/>
                  </a:lnTo>
                  <a:lnTo>
                    <a:pt x="653" y="968"/>
                  </a:lnTo>
                  <a:lnTo>
                    <a:pt x="654" y="962"/>
                  </a:lnTo>
                  <a:lnTo>
                    <a:pt x="655" y="956"/>
                  </a:lnTo>
                  <a:lnTo>
                    <a:pt x="657" y="949"/>
                  </a:lnTo>
                  <a:lnTo>
                    <a:pt x="660" y="944"/>
                  </a:lnTo>
                  <a:lnTo>
                    <a:pt x="662" y="942"/>
                  </a:lnTo>
                  <a:lnTo>
                    <a:pt x="664" y="940"/>
                  </a:lnTo>
                  <a:lnTo>
                    <a:pt x="667" y="939"/>
                  </a:lnTo>
                  <a:lnTo>
                    <a:pt x="671" y="938"/>
                  </a:lnTo>
                  <a:lnTo>
                    <a:pt x="700" y="927"/>
                  </a:lnTo>
                  <a:lnTo>
                    <a:pt x="729" y="919"/>
                  </a:lnTo>
                  <a:lnTo>
                    <a:pt x="743" y="914"/>
                  </a:lnTo>
                  <a:lnTo>
                    <a:pt x="755" y="910"/>
                  </a:lnTo>
                  <a:lnTo>
                    <a:pt x="768" y="905"/>
                  </a:lnTo>
                  <a:lnTo>
                    <a:pt x="780" y="899"/>
                  </a:lnTo>
                  <a:lnTo>
                    <a:pt x="791" y="893"/>
                  </a:lnTo>
                  <a:lnTo>
                    <a:pt x="800" y="887"/>
                  </a:lnTo>
                  <a:lnTo>
                    <a:pt x="809" y="878"/>
                  </a:lnTo>
                  <a:lnTo>
                    <a:pt x="816" y="869"/>
                  </a:lnTo>
                  <a:lnTo>
                    <a:pt x="822" y="858"/>
                  </a:lnTo>
                  <a:lnTo>
                    <a:pt x="827" y="845"/>
                  </a:lnTo>
                  <a:lnTo>
                    <a:pt x="830" y="830"/>
                  </a:lnTo>
                  <a:lnTo>
                    <a:pt x="831" y="813"/>
                  </a:lnTo>
                  <a:lnTo>
                    <a:pt x="831" y="804"/>
                  </a:lnTo>
                  <a:lnTo>
                    <a:pt x="831" y="790"/>
                  </a:lnTo>
                  <a:lnTo>
                    <a:pt x="831" y="790"/>
                  </a:lnTo>
                  <a:lnTo>
                    <a:pt x="801" y="790"/>
                  </a:lnTo>
                  <a:lnTo>
                    <a:pt x="801" y="790"/>
                  </a:lnTo>
                  <a:lnTo>
                    <a:pt x="795" y="797"/>
                  </a:lnTo>
                  <a:lnTo>
                    <a:pt x="791" y="804"/>
                  </a:lnTo>
                  <a:lnTo>
                    <a:pt x="788" y="805"/>
                  </a:lnTo>
                  <a:lnTo>
                    <a:pt x="784" y="807"/>
                  </a:lnTo>
                  <a:lnTo>
                    <a:pt x="779" y="808"/>
                  </a:lnTo>
                  <a:lnTo>
                    <a:pt x="771" y="808"/>
                  </a:lnTo>
                  <a:lnTo>
                    <a:pt x="766" y="807"/>
                  </a:lnTo>
                  <a:lnTo>
                    <a:pt x="762" y="805"/>
                  </a:lnTo>
                  <a:lnTo>
                    <a:pt x="759" y="802"/>
                  </a:lnTo>
                  <a:lnTo>
                    <a:pt x="757" y="798"/>
                  </a:lnTo>
                  <a:lnTo>
                    <a:pt x="754" y="790"/>
                  </a:lnTo>
                  <a:lnTo>
                    <a:pt x="754" y="785"/>
                  </a:lnTo>
                  <a:lnTo>
                    <a:pt x="753" y="785"/>
                  </a:lnTo>
                  <a:lnTo>
                    <a:pt x="751" y="785"/>
                  </a:lnTo>
                  <a:lnTo>
                    <a:pt x="750" y="783"/>
                  </a:lnTo>
                  <a:lnTo>
                    <a:pt x="749" y="781"/>
                  </a:lnTo>
                  <a:lnTo>
                    <a:pt x="748" y="778"/>
                  </a:lnTo>
                  <a:lnTo>
                    <a:pt x="748" y="773"/>
                  </a:lnTo>
                  <a:lnTo>
                    <a:pt x="748" y="773"/>
                  </a:lnTo>
                  <a:lnTo>
                    <a:pt x="743" y="748"/>
                  </a:lnTo>
                  <a:lnTo>
                    <a:pt x="743" y="748"/>
                  </a:lnTo>
                  <a:lnTo>
                    <a:pt x="736" y="748"/>
                  </a:lnTo>
                  <a:lnTo>
                    <a:pt x="730" y="746"/>
                  </a:lnTo>
                  <a:lnTo>
                    <a:pt x="724" y="743"/>
                  </a:lnTo>
                  <a:lnTo>
                    <a:pt x="717" y="739"/>
                  </a:lnTo>
                  <a:lnTo>
                    <a:pt x="710" y="735"/>
                  </a:lnTo>
                  <a:lnTo>
                    <a:pt x="703" y="728"/>
                  </a:lnTo>
                  <a:lnTo>
                    <a:pt x="697" y="722"/>
                  </a:lnTo>
                  <a:lnTo>
                    <a:pt x="689" y="715"/>
                  </a:lnTo>
                  <a:lnTo>
                    <a:pt x="684" y="708"/>
                  </a:lnTo>
                  <a:lnTo>
                    <a:pt x="678" y="699"/>
                  </a:lnTo>
                  <a:lnTo>
                    <a:pt x="674" y="692"/>
                  </a:lnTo>
                  <a:lnTo>
                    <a:pt x="668" y="685"/>
                  </a:lnTo>
                  <a:lnTo>
                    <a:pt x="665" y="676"/>
                  </a:lnTo>
                  <a:lnTo>
                    <a:pt x="662" y="669"/>
                  </a:lnTo>
                  <a:lnTo>
                    <a:pt x="661" y="661"/>
                  </a:lnTo>
                  <a:lnTo>
                    <a:pt x="660" y="655"/>
                  </a:lnTo>
                  <a:lnTo>
                    <a:pt x="661" y="642"/>
                  </a:lnTo>
                  <a:lnTo>
                    <a:pt x="663" y="631"/>
                  </a:lnTo>
                  <a:lnTo>
                    <a:pt x="665" y="621"/>
                  </a:lnTo>
                  <a:lnTo>
                    <a:pt x="668" y="610"/>
                  </a:lnTo>
                  <a:lnTo>
                    <a:pt x="671" y="600"/>
                  </a:lnTo>
                  <a:lnTo>
                    <a:pt x="675" y="590"/>
                  </a:lnTo>
                  <a:lnTo>
                    <a:pt x="677" y="579"/>
                  </a:lnTo>
                  <a:lnTo>
                    <a:pt x="678" y="566"/>
                  </a:lnTo>
                  <a:lnTo>
                    <a:pt x="677" y="559"/>
                  </a:lnTo>
                  <a:lnTo>
                    <a:pt x="676" y="553"/>
                  </a:lnTo>
                  <a:lnTo>
                    <a:pt x="674" y="546"/>
                  </a:lnTo>
                  <a:lnTo>
                    <a:pt x="670" y="541"/>
                  </a:lnTo>
                  <a:lnTo>
                    <a:pt x="663" y="531"/>
                  </a:lnTo>
                  <a:lnTo>
                    <a:pt x="654" y="524"/>
                  </a:lnTo>
                  <a:lnTo>
                    <a:pt x="645" y="516"/>
                  </a:lnTo>
                  <a:lnTo>
                    <a:pt x="637" y="508"/>
                  </a:lnTo>
                  <a:lnTo>
                    <a:pt x="635" y="504"/>
                  </a:lnTo>
                  <a:lnTo>
                    <a:pt x="632" y="499"/>
                  </a:lnTo>
                  <a:lnTo>
                    <a:pt x="631" y="495"/>
                  </a:lnTo>
                  <a:lnTo>
                    <a:pt x="630" y="490"/>
                  </a:lnTo>
                  <a:lnTo>
                    <a:pt x="631" y="485"/>
                  </a:lnTo>
                  <a:lnTo>
                    <a:pt x="633" y="478"/>
                  </a:lnTo>
                  <a:lnTo>
                    <a:pt x="635" y="473"/>
                  </a:lnTo>
                  <a:lnTo>
                    <a:pt x="639" y="468"/>
                  </a:lnTo>
                  <a:lnTo>
                    <a:pt x="644" y="461"/>
                  </a:lnTo>
                  <a:lnTo>
                    <a:pt x="649" y="456"/>
                  </a:lnTo>
                  <a:lnTo>
                    <a:pt x="654" y="452"/>
                  </a:lnTo>
                  <a:lnTo>
                    <a:pt x="661" y="446"/>
                  </a:lnTo>
                  <a:lnTo>
                    <a:pt x="674" y="438"/>
                  </a:lnTo>
                  <a:lnTo>
                    <a:pt x="687" y="431"/>
                  </a:lnTo>
                  <a:lnTo>
                    <a:pt x="695" y="428"/>
                  </a:lnTo>
                  <a:lnTo>
                    <a:pt x="701" y="426"/>
                  </a:lnTo>
                  <a:lnTo>
                    <a:pt x="708" y="425"/>
                  </a:lnTo>
                  <a:lnTo>
                    <a:pt x="713" y="425"/>
                  </a:lnTo>
                  <a:lnTo>
                    <a:pt x="724" y="426"/>
                  </a:lnTo>
                  <a:lnTo>
                    <a:pt x="733" y="428"/>
                  </a:lnTo>
                  <a:lnTo>
                    <a:pt x="743" y="430"/>
                  </a:lnTo>
                  <a:lnTo>
                    <a:pt x="751" y="433"/>
                  </a:lnTo>
                  <a:lnTo>
                    <a:pt x="760" y="437"/>
                  </a:lnTo>
                  <a:lnTo>
                    <a:pt x="769" y="440"/>
                  </a:lnTo>
                  <a:lnTo>
                    <a:pt x="779" y="442"/>
                  </a:lnTo>
                  <a:lnTo>
                    <a:pt x="790" y="443"/>
                  </a:lnTo>
                  <a:lnTo>
                    <a:pt x="798" y="442"/>
                  </a:lnTo>
                  <a:lnTo>
                    <a:pt x="804" y="441"/>
                  </a:lnTo>
                  <a:lnTo>
                    <a:pt x="810" y="439"/>
                  </a:lnTo>
                  <a:lnTo>
                    <a:pt x="815" y="436"/>
                  </a:lnTo>
                  <a:lnTo>
                    <a:pt x="818" y="431"/>
                  </a:lnTo>
                  <a:lnTo>
                    <a:pt x="821" y="427"/>
                  </a:lnTo>
                  <a:lnTo>
                    <a:pt x="824" y="423"/>
                  </a:lnTo>
                  <a:lnTo>
                    <a:pt x="825" y="416"/>
                  </a:lnTo>
                  <a:lnTo>
                    <a:pt x="826" y="405"/>
                  </a:lnTo>
                  <a:lnTo>
                    <a:pt x="826" y="391"/>
                  </a:lnTo>
                  <a:lnTo>
                    <a:pt x="826" y="376"/>
                  </a:lnTo>
                  <a:lnTo>
                    <a:pt x="825" y="360"/>
                  </a:lnTo>
                  <a:lnTo>
                    <a:pt x="825" y="347"/>
                  </a:lnTo>
                  <a:lnTo>
                    <a:pt x="825" y="329"/>
                  </a:lnTo>
                  <a:lnTo>
                    <a:pt x="825" y="309"/>
                  </a:lnTo>
                  <a:lnTo>
                    <a:pt x="825" y="290"/>
                  </a:lnTo>
                  <a:lnTo>
                    <a:pt x="826" y="278"/>
                  </a:lnTo>
                  <a:lnTo>
                    <a:pt x="828" y="269"/>
                  </a:lnTo>
                  <a:lnTo>
                    <a:pt x="831" y="259"/>
                  </a:lnTo>
                  <a:lnTo>
                    <a:pt x="836" y="252"/>
                  </a:lnTo>
                  <a:lnTo>
                    <a:pt x="847" y="239"/>
                  </a:lnTo>
                  <a:lnTo>
                    <a:pt x="860" y="226"/>
                  </a:lnTo>
                  <a:lnTo>
                    <a:pt x="867" y="220"/>
                  </a:lnTo>
                  <a:lnTo>
                    <a:pt x="874" y="213"/>
                  </a:lnTo>
                  <a:lnTo>
                    <a:pt x="879" y="206"/>
                  </a:lnTo>
                  <a:lnTo>
                    <a:pt x="884" y="198"/>
                  </a:lnTo>
                  <a:lnTo>
                    <a:pt x="888" y="190"/>
                  </a:lnTo>
                  <a:lnTo>
                    <a:pt x="893" y="179"/>
                  </a:lnTo>
                  <a:lnTo>
                    <a:pt x="895" y="167"/>
                  </a:lnTo>
                  <a:lnTo>
                    <a:pt x="896" y="154"/>
                  </a:lnTo>
                  <a:lnTo>
                    <a:pt x="895" y="146"/>
                  </a:lnTo>
                  <a:lnTo>
                    <a:pt x="894" y="139"/>
                  </a:lnTo>
                  <a:lnTo>
                    <a:pt x="892" y="132"/>
                  </a:lnTo>
                  <a:lnTo>
                    <a:pt x="890" y="126"/>
                  </a:lnTo>
                  <a:lnTo>
                    <a:pt x="884" y="113"/>
                  </a:lnTo>
                  <a:lnTo>
                    <a:pt x="878" y="102"/>
                  </a:lnTo>
                  <a:lnTo>
                    <a:pt x="871" y="90"/>
                  </a:lnTo>
                  <a:lnTo>
                    <a:pt x="866" y="78"/>
                  </a:lnTo>
                  <a:lnTo>
                    <a:pt x="863" y="73"/>
                  </a:lnTo>
                  <a:lnTo>
                    <a:pt x="862" y="66"/>
                  </a:lnTo>
                  <a:lnTo>
                    <a:pt x="861" y="60"/>
                  </a:lnTo>
                  <a:lnTo>
                    <a:pt x="860" y="54"/>
                  </a:lnTo>
                  <a:lnTo>
                    <a:pt x="858" y="52"/>
                  </a:lnTo>
                  <a:lnTo>
                    <a:pt x="850" y="48"/>
                  </a:lnTo>
                  <a:lnTo>
                    <a:pt x="841" y="44"/>
                  </a:lnTo>
                  <a:lnTo>
                    <a:pt x="831" y="42"/>
                  </a:lnTo>
                  <a:lnTo>
                    <a:pt x="831" y="42"/>
                  </a:lnTo>
                  <a:lnTo>
                    <a:pt x="831" y="42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184151" y="5013341"/>
              <a:ext cx="142875" cy="211138"/>
            </a:xfrm>
            <a:custGeom>
              <a:avLst/>
              <a:gdLst/>
              <a:ahLst/>
              <a:cxnLst>
                <a:cxn ang="0">
                  <a:pos x="268" y="234"/>
                </a:cxn>
                <a:cxn ang="0">
                  <a:pos x="270" y="227"/>
                </a:cxn>
                <a:cxn ang="0">
                  <a:pos x="265" y="200"/>
                </a:cxn>
                <a:cxn ang="0">
                  <a:pos x="259" y="165"/>
                </a:cxn>
                <a:cxn ang="0">
                  <a:pos x="242" y="129"/>
                </a:cxn>
                <a:cxn ang="0">
                  <a:pos x="217" y="97"/>
                </a:cxn>
                <a:cxn ang="0">
                  <a:pos x="187" y="73"/>
                </a:cxn>
                <a:cxn ang="0">
                  <a:pos x="158" y="60"/>
                </a:cxn>
                <a:cxn ang="0">
                  <a:pos x="131" y="57"/>
                </a:cxn>
                <a:cxn ang="0">
                  <a:pos x="109" y="50"/>
                </a:cxn>
                <a:cxn ang="0">
                  <a:pos x="92" y="39"/>
                </a:cxn>
                <a:cxn ang="0">
                  <a:pos x="53" y="0"/>
                </a:cxn>
                <a:cxn ang="0">
                  <a:pos x="29" y="41"/>
                </a:cxn>
                <a:cxn ang="0">
                  <a:pos x="53" y="78"/>
                </a:cxn>
                <a:cxn ang="0">
                  <a:pos x="79" y="101"/>
                </a:cxn>
                <a:cxn ang="0">
                  <a:pos x="100" y="113"/>
                </a:cxn>
                <a:cxn ang="0">
                  <a:pos x="124" y="117"/>
                </a:cxn>
                <a:cxn ang="0">
                  <a:pos x="149" y="108"/>
                </a:cxn>
                <a:cxn ang="0">
                  <a:pos x="165" y="107"/>
                </a:cxn>
                <a:cxn ang="0">
                  <a:pos x="175" y="116"/>
                </a:cxn>
                <a:cxn ang="0">
                  <a:pos x="181" y="135"/>
                </a:cxn>
                <a:cxn ang="0">
                  <a:pos x="182" y="151"/>
                </a:cxn>
                <a:cxn ang="0">
                  <a:pos x="171" y="167"/>
                </a:cxn>
                <a:cxn ang="0">
                  <a:pos x="129" y="197"/>
                </a:cxn>
                <a:cxn ang="0">
                  <a:pos x="99" y="210"/>
                </a:cxn>
                <a:cxn ang="0">
                  <a:pos x="89" y="243"/>
                </a:cxn>
                <a:cxn ang="0">
                  <a:pos x="87" y="284"/>
                </a:cxn>
                <a:cxn ang="0">
                  <a:pos x="80" y="299"/>
                </a:cxn>
                <a:cxn ang="0">
                  <a:pos x="65" y="306"/>
                </a:cxn>
                <a:cxn ang="0">
                  <a:pos x="52" y="281"/>
                </a:cxn>
                <a:cxn ang="0">
                  <a:pos x="41" y="277"/>
                </a:cxn>
                <a:cxn ang="0">
                  <a:pos x="22" y="281"/>
                </a:cxn>
                <a:cxn ang="0">
                  <a:pos x="4" y="294"/>
                </a:cxn>
                <a:cxn ang="0">
                  <a:pos x="0" y="302"/>
                </a:cxn>
                <a:cxn ang="0">
                  <a:pos x="1" y="326"/>
                </a:cxn>
                <a:cxn ang="0">
                  <a:pos x="6" y="351"/>
                </a:cxn>
                <a:cxn ang="0">
                  <a:pos x="17" y="373"/>
                </a:cxn>
                <a:cxn ang="0">
                  <a:pos x="31" y="390"/>
                </a:cxn>
                <a:cxn ang="0">
                  <a:pos x="50" y="398"/>
                </a:cxn>
                <a:cxn ang="0">
                  <a:pos x="69" y="400"/>
                </a:cxn>
                <a:cxn ang="0">
                  <a:pos x="84" y="396"/>
                </a:cxn>
                <a:cxn ang="0">
                  <a:pos x="113" y="374"/>
                </a:cxn>
                <a:cxn ang="0">
                  <a:pos x="139" y="341"/>
                </a:cxn>
                <a:cxn ang="0">
                  <a:pos x="180" y="263"/>
                </a:cxn>
                <a:cxn ang="0">
                  <a:pos x="199" y="244"/>
                </a:cxn>
                <a:cxn ang="0">
                  <a:pos x="213" y="242"/>
                </a:cxn>
                <a:cxn ang="0">
                  <a:pos x="222" y="285"/>
                </a:cxn>
                <a:cxn ang="0">
                  <a:pos x="230" y="308"/>
                </a:cxn>
                <a:cxn ang="0">
                  <a:pos x="235" y="312"/>
                </a:cxn>
                <a:cxn ang="0">
                  <a:pos x="247" y="305"/>
                </a:cxn>
                <a:cxn ang="0">
                  <a:pos x="252" y="274"/>
                </a:cxn>
                <a:cxn ang="0">
                  <a:pos x="255" y="243"/>
                </a:cxn>
                <a:cxn ang="0">
                  <a:pos x="265" y="235"/>
                </a:cxn>
              </a:cxnLst>
              <a:rect l="0" t="0" r="r" b="b"/>
              <a:pathLst>
                <a:path w="270" h="400">
                  <a:moveTo>
                    <a:pt x="265" y="235"/>
                  </a:moveTo>
                  <a:lnTo>
                    <a:pt x="267" y="235"/>
                  </a:lnTo>
                  <a:lnTo>
                    <a:pt x="268" y="234"/>
                  </a:lnTo>
                  <a:lnTo>
                    <a:pt x="269" y="233"/>
                  </a:lnTo>
                  <a:lnTo>
                    <a:pt x="270" y="231"/>
                  </a:lnTo>
                  <a:lnTo>
                    <a:pt x="270" y="227"/>
                  </a:lnTo>
                  <a:lnTo>
                    <a:pt x="269" y="223"/>
                  </a:lnTo>
                  <a:lnTo>
                    <a:pt x="266" y="211"/>
                  </a:lnTo>
                  <a:lnTo>
                    <a:pt x="265" y="200"/>
                  </a:lnTo>
                  <a:lnTo>
                    <a:pt x="264" y="189"/>
                  </a:lnTo>
                  <a:lnTo>
                    <a:pt x="262" y="177"/>
                  </a:lnTo>
                  <a:lnTo>
                    <a:pt x="259" y="165"/>
                  </a:lnTo>
                  <a:lnTo>
                    <a:pt x="254" y="153"/>
                  </a:lnTo>
                  <a:lnTo>
                    <a:pt x="248" y="141"/>
                  </a:lnTo>
                  <a:lnTo>
                    <a:pt x="242" y="129"/>
                  </a:lnTo>
                  <a:lnTo>
                    <a:pt x="234" y="118"/>
                  </a:lnTo>
                  <a:lnTo>
                    <a:pt x="226" y="108"/>
                  </a:lnTo>
                  <a:lnTo>
                    <a:pt x="217" y="97"/>
                  </a:lnTo>
                  <a:lnTo>
                    <a:pt x="208" y="87"/>
                  </a:lnTo>
                  <a:lnTo>
                    <a:pt x="198" y="80"/>
                  </a:lnTo>
                  <a:lnTo>
                    <a:pt x="187" y="73"/>
                  </a:lnTo>
                  <a:lnTo>
                    <a:pt x="178" y="66"/>
                  </a:lnTo>
                  <a:lnTo>
                    <a:pt x="167" y="62"/>
                  </a:lnTo>
                  <a:lnTo>
                    <a:pt x="158" y="60"/>
                  </a:lnTo>
                  <a:lnTo>
                    <a:pt x="147" y="59"/>
                  </a:lnTo>
                  <a:lnTo>
                    <a:pt x="138" y="59"/>
                  </a:lnTo>
                  <a:lnTo>
                    <a:pt x="131" y="57"/>
                  </a:lnTo>
                  <a:lnTo>
                    <a:pt x="122" y="56"/>
                  </a:lnTo>
                  <a:lnTo>
                    <a:pt x="116" y="52"/>
                  </a:lnTo>
                  <a:lnTo>
                    <a:pt x="109" y="50"/>
                  </a:lnTo>
                  <a:lnTo>
                    <a:pt x="102" y="46"/>
                  </a:lnTo>
                  <a:lnTo>
                    <a:pt x="97" y="43"/>
                  </a:lnTo>
                  <a:lnTo>
                    <a:pt x="92" y="39"/>
                  </a:lnTo>
                  <a:lnTo>
                    <a:pt x="71" y="19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29" y="0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35" y="52"/>
                  </a:lnTo>
                  <a:lnTo>
                    <a:pt x="43" y="65"/>
                  </a:lnTo>
                  <a:lnTo>
                    <a:pt x="53" y="78"/>
                  </a:lnTo>
                  <a:lnTo>
                    <a:pt x="65" y="91"/>
                  </a:lnTo>
                  <a:lnTo>
                    <a:pt x="71" y="96"/>
                  </a:lnTo>
                  <a:lnTo>
                    <a:pt x="79" y="101"/>
                  </a:lnTo>
                  <a:lnTo>
                    <a:pt x="86" y="106"/>
                  </a:lnTo>
                  <a:lnTo>
                    <a:pt x="93" y="110"/>
                  </a:lnTo>
                  <a:lnTo>
                    <a:pt x="100" y="113"/>
                  </a:lnTo>
                  <a:lnTo>
                    <a:pt x="109" y="115"/>
                  </a:lnTo>
                  <a:lnTo>
                    <a:pt x="116" y="117"/>
                  </a:lnTo>
                  <a:lnTo>
                    <a:pt x="124" y="117"/>
                  </a:lnTo>
                  <a:lnTo>
                    <a:pt x="130" y="116"/>
                  </a:lnTo>
                  <a:lnTo>
                    <a:pt x="139" y="112"/>
                  </a:lnTo>
                  <a:lnTo>
                    <a:pt x="149" y="108"/>
                  </a:lnTo>
                  <a:lnTo>
                    <a:pt x="159" y="106"/>
                  </a:lnTo>
                  <a:lnTo>
                    <a:pt x="162" y="107"/>
                  </a:lnTo>
                  <a:lnTo>
                    <a:pt x="165" y="107"/>
                  </a:lnTo>
                  <a:lnTo>
                    <a:pt x="167" y="109"/>
                  </a:lnTo>
                  <a:lnTo>
                    <a:pt x="170" y="111"/>
                  </a:lnTo>
                  <a:lnTo>
                    <a:pt x="175" y="116"/>
                  </a:lnTo>
                  <a:lnTo>
                    <a:pt x="178" y="122"/>
                  </a:lnTo>
                  <a:lnTo>
                    <a:pt x="180" y="129"/>
                  </a:lnTo>
                  <a:lnTo>
                    <a:pt x="181" y="135"/>
                  </a:lnTo>
                  <a:lnTo>
                    <a:pt x="182" y="142"/>
                  </a:lnTo>
                  <a:lnTo>
                    <a:pt x="182" y="147"/>
                  </a:lnTo>
                  <a:lnTo>
                    <a:pt x="182" y="151"/>
                  </a:lnTo>
                  <a:lnTo>
                    <a:pt x="179" y="157"/>
                  </a:lnTo>
                  <a:lnTo>
                    <a:pt x="176" y="162"/>
                  </a:lnTo>
                  <a:lnTo>
                    <a:pt x="171" y="167"/>
                  </a:lnTo>
                  <a:lnTo>
                    <a:pt x="159" y="178"/>
                  </a:lnTo>
                  <a:lnTo>
                    <a:pt x="144" y="189"/>
                  </a:lnTo>
                  <a:lnTo>
                    <a:pt x="129" y="197"/>
                  </a:lnTo>
                  <a:lnTo>
                    <a:pt x="113" y="204"/>
                  </a:lnTo>
                  <a:lnTo>
                    <a:pt x="105" y="208"/>
                  </a:lnTo>
                  <a:lnTo>
                    <a:pt x="99" y="210"/>
                  </a:lnTo>
                  <a:lnTo>
                    <a:pt x="93" y="211"/>
                  </a:lnTo>
                  <a:lnTo>
                    <a:pt x="88" y="212"/>
                  </a:lnTo>
                  <a:lnTo>
                    <a:pt x="89" y="243"/>
                  </a:lnTo>
                  <a:lnTo>
                    <a:pt x="89" y="273"/>
                  </a:lnTo>
                  <a:lnTo>
                    <a:pt x="88" y="279"/>
                  </a:lnTo>
                  <a:lnTo>
                    <a:pt x="87" y="284"/>
                  </a:lnTo>
                  <a:lnTo>
                    <a:pt x="85" y="290"/>
                  </a:lnTo>
                  <a:lnTo>
                    <a:pt x="83" y="295"/>
                  </a:lnTo>
                  <a:lnTo>
                    <a:pt x="80" y="299"/>
                  </a:lnTo>
                  <a:lnTo>
                    <a:pt x="76" y="302"/>
                  </a:lnTo>
                  <a:lnTo>
                    <a:pt x="70" y="305"/>
                  </a:lnTo>
                  <a:lnTo>
                    <a:pt x="65" y="306"/>
                  </a:lnTo>
                  <a:lnTo>
                    <a:pt x="60" y="294"/>
                  </a:lnTo>
                  <a:lnTo>
                    <a:pt x="55" y="284"/>
                  </a:lnTo>
                  <a:lnTo>
                    <a:pt x="52" y="281"/>
                  </a:lnTo>
                  <a:lnTo>
                    <a:pt x="49" y="279"/>
                  </a:lnTo>
                  <a:lnTo>
                    <a:pt x="45" y="277"/>
                  </a:lnTo>
                  <a:lnTo>
                    <a:pt x="41" y="277"/>
                  </a:lnTo>
                  <a:lnTo>
                    <a:pt x="36" y="277"/>
                  </a:lnTo>
                  <a:lnTo>
                    <a:pt x="30" y="279"/>
                  </a:lnTo>
                  <a:lnTo>
                    <a:pt x="22" y="281"/>
                  </a:lnTo>
                  <a:lnTo>
                    <a:pt x="16" y="284"/>
                  </a:lnTo>
                  <a:lnTo>
                    <a:pt x="10" y="289"/>
                  </a:lnTo>
                  <a:lnTo>
                    <a:pt x="4" y="294"/>
                  </a:lnTo>
                  <a:lnTo>
                    <a:pt x="2" y="297"/>
                  </a:lnTo>
                  <a:lnTo>
                    <a:pt x="1" y="299"/>
                  </a:lnTo>
                  <a:lnTo>
                    <a:pt x="0" y="302"/>
                  </a:lnTo>
                  <a:lnTo>
                    <a:pt x="0" y="306"/>
                  </a:lnTo>
                  <a:lnTo>
                    <a:pt x="0" y="316"/>
                  </a:lnTo>
                  <a:lnTo>
                    <a:pt x="1" y="326"/>
                  </a:lnTo>
                  <a:lnTo>
                    <a:pt x="2" y="334"/>
                  </a:lnTo>
                  <a:lnTo>
                    <a:pt x="4" y="343"/>
                  </a:lnTo>
                  <a:lnTo>
                    <a:pt x="6" y="351"/>
                  </a:lnTo>
                  <a:lnTo>
                    <a:pt x="10" y="359"/>
                  </a:lnTo>
                  <a:lnTo>
                    <a:pt x="13" y="366"/>
                  </a:lnTo>
                  <a:lnTo>
                    <a:pt x="17" y="373"/>
                  </a:lnTo>
                  <a:lnTo>
                    <a:pt x="21" y="379"/>
                  </a:lnTo>
                  <a:lnTo>
                    <a:pt x="26" y="384"/>
                  </a:lnTo>
                  <a:lnTo>
                    <a:pt x="31" y="390"/>
                  </a:lnTo>
                  <a:lnTo>
                    <a:pt x="37" y="393"/>
                  </a:lnTo>
                  <a:lnTo>
                    <a:pt x="44" y="396"/>
                  </a:lnTo>
                  <a:lnTo>
                    <a:pt x="50" y="398"/>
                  </a:lnTo>
                  <a:lnTo>
                    <a:pt x="58" y="400"/>
                  </a:lnTo>
                  <a:lnTo>
                    <a:pt x="65" y="400"/>
                  </a:lnTo>
                  <a:lnTo>
                    <a:pt x="69" y="400"/>
                  </a:lnTo>
                  <a:lnTo>
                    <a:pt x="75" y="399"/>
                  </a:lnTo>
                  <a:lnTo>
                    <a:pt x="80" y="398"/>
                  </a:lnTo>
                  <a:lnTo>
                    <a:pt x="84" y="396"/>
                  </a:lnTo>
                  <a:lnTo>
                    <a:pt x="94" y="390"/>
                  </a:lnTo>
                  <a:lnTo>
                    <a:pt x="103" y="383"/>
                  </a:lnTo>
                  <a:lnTo>
                    <a:pt x="113" y="374"/>
                  </a:lnTo>
                  <a:lnTo>
                    <a:pt x="122" y="364"/>
                  </a:lnTo>
                  <a:lnTo>
                    <a:pt x="131" y="352"/>
                  </a:lnTo>
                  <a:lnTo>
                    <a:pt x="139" y="341"/>
                  </a:lnTo>
                  <a:lnTo>
                    <a:pt x="155" y="315"/>
                  </a:lnTo>
                  <a:lnTo>
                    <a:pt x="169" y="289"/>
                  </a:lnTo>
                  <a:lnTo>
                    <a:pt x="180" y="263"/>
                  </a:lnTo>
                  <a:lnTo>
                    <a:pt x="188" y="242"/>
                  </a:lnTo>
                  <a:lnTo>
                    <a:pt x="195" y="243"/>
                  </a:lnTo>
                  <a:lnTo>
                    <a:pt x="199" y="244"/>
                  </a:lnTo>
                  <a:lnTo>
                    <a:pt x="203" y="244"/>
                  </a:lnTo>
                  <a:lnTo>
                    <a:pt x="208" y="244"/>
                  </a:lnTo>
                  <a:lnTo>
                    <a:pt x="213" y="242"/>
                  </a:lnTo>
                  <a:lnTo>
                    <a:pt x="218" y="242"/>
                  </a:lnTo>
                  <a:lnTo>
                    <a:pt x="219" y="262"/>
                  </a:lnTo>
                  <a:lnTo>
                    <a:pt x="222" y="285"/>
                  </a:lnTo>
                  <a:lnTo>
                    <a:pt x="225" y="296"/>
                  </a:lnTo>
                  <a:lnTo>
                    <a:pt x="228" y="305"/>
                  </a:lnTo>
                  <a:lnTo>
                    <a:pt x="230" y="308"/>
                  </a:lnTo>
                  <a:lnTo>
                    <a:pt x="231" y="310"/>
                  </a:lnTo>
                  <a:lnTo>
                    <a:pt x="233" y="311"/>
                  </a:lnTo>
                  <a:lnTo>
                    <a:pt x="235" y="312"/>
                  </a:lnTo>
                  <a:lnTo>
                    <a:pt x="241" y="311"/>
                  </a:lnTo>
                  <a:lnTo>
                    <a:pt x="244" y="309"/>
                  </a:lnTo>
                  <a:lnTo>
                    <a:pt x="247" y="305"/>
                  </a:lnTo>
                  <a:lnTo>
                    <a:pt x="249" y="300"/>
                  </a:lnTo>
                  <a:lnTo>
                    <a:pt x="251" y="287"/>
                  </a:lnTo>
                  <a:lnTo>
                    <a:pt x="252" y="274"/>
                  </a:lnTo>
                  <a:lnTo>
                    <a:pt x="253" y="260"/>
                  </a:lnTo>
                  <a:lnTo>
                    <a:pt x="254" y="247"/>
                  </a:lnTo>
                  <a:lnTo>
                    <a:pt x="255" y="243"/>
                  </a:lnTo>
                  <a:lnTo>
                    <a:pt x="258" y="239"/>
                  </a:lnTo>
                  <a:lnTo>
                    <a:pt x="261" y="236"/>
                  </a:lnTo>
                  <a:lnTo>
                    <a:pt x="265" y="235"/>
                  </a:lnTo>
                  <a:lnTo>
                    <a:pt x="265" y="235"/>
                  </a:lnTo>
                  <a:lnTo>
                    <a:pt x="265" y="235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74613" y="4789503"/>
              <a:ext cx="382588" cy="492127"/>
            </a:xfrm>
            <a:custGeom>
              <a:avLst/>
              <a:gdLst/>
              <a:ahLst/>
              <a:cxnLst>
                <a:cxn ang="0">
                  <a:pos x="695" y="556"/>
                </a:cxn>
                <a:cxn ang="0">
                  <a:pos x="673" y="563"/>
                </a:cxn>
                <a:cxn ang="0">
                  <a:pos x="651" y="549"/>
                </a:cxn>
                <a:cxn ang="0">
                  <a:pos x="633" y="534"/>
                </a:cxn>
                <a:cxn ang="0">
                  <a:pos x="604" y="576"/>
                </a:cxn>
                <a:cxn ang="0">
                  <a:pos x="583" y="632"/>
                </a:cxn>
                <a:cxn ang="0">
                  <a:pos x="598" y="646"/>
                </a:cxn>
                <a:cxn ang="0">
                  <a:pos x="611" y="659"/>
                </a:cxn>
                <a:cxn ang="0">
                  <a:pos x="612" y="775"/>
                </a:cxn>
                <a:cxn ang="0">
                  <a:pos x="567" y="796"/>
                </a:cxn>
                <a:cxn ang="0">
                  <a:pos x="551" y="819"/>
                </a:cxn>
                <a:cxn ang="0">
                  <a:pos x="548" y="857"/>
                </a:cxn>
                <a:cxn ang="0">
                  <a:pos x="514" y="902"/>
                </a:cxn>
                <a:cxn ang="0">
                  <a:pos x="471" y="911"/>
                </a:cxn>
                <a:cxn ang="0">
                  <a:pos x="437" y="896"/>
                </a:cxn>
                <a:cxn ang="0">
                  <a:pos x="423" y="866"/>
                </a:cxn>
                <a:cxn ang="0">
                  <a:pos x="393" y="847"/>
                </a:cxn>
                <a:cxn ang="0">
                  <a:pos x="348" y="852"/>
                </a:cxn>
                <a:cxn ang="0">
                  <a:pos x="303" y="875"/>
                </a:cxn>
                <a:cxn ang="0">
                  <a:pos x="274" y="912"/>
                </a:cxn>
                <a:cxn ang="0">
                  <a:pos x="256" y="920"/>
                </a:cxn>
                <a:cxn ang="0">
                  <a:pos x="206" y="857"/>
                </a:cxn>
                <a:cxn ang="0">
                  <a:pos x="178" y="849"/>
                </a:cxn>
                <a:cxn ang="0">
                  <a:pos x="151" y="817"/>
                </a:cxn>
                <a:cxn ang="0">
                  <a:pos x="132" y="687"/>
                </a:cxn>
                <a:cxn ang="0">
                  <a:pos x="121" y="580"/>
                </a:cxn>
                <a:cxn ang="0">
                  <a:pos x="98" y="528"/>
                </a:cxn>
                <a:cxn ang="0">
                  <a:pos x="69" y="495"/>
                </a:cxn>
                <a:cxn ang="0">
                  <a:pos x="74" y="471"/>
                </a:cxn>
                <a:cxn ang="0">
                  <a:pos x="82" y="438"/>
                </a:cxn>
                <a:cxn ang="0">
                  <a:pos x="53" y="362"/>
                </a:cxn>
                <a:cxn ang="0">
                  <a:pos x="29" y="281"/>
                </a:cxn>
                <a:cxn ang="0">
                  <a:pos x="24" y="191"/>
                </a:cxn>
                <a:cxn ang="0">
                  <a:pos x="9" y="150"/>
                </a:cxn>
                <a:cxn ang="0">
                  <a:pos x="123" y="204"/>
                </a:cxn>
                <a:cxn ang="0">
                  <a:pos x="155" y="223"/>
                </a:cxn>
                <a:cxn ang="0">
                  <a:pos x="187" y="214"/>
                </a:cxn>
                <a:cxn ang="0">
                  <a:pos x="223" y="163"/>
                </a:cxn>
                <a:cxn ang="0">
                  <a:pos x="244" y="145"/>
                </a:cxn>
                <a:cxn ang="0">
                  <a:pos x="289" y="146"/>
                </a:cxn>
                <a:cxn ang="0">
                  <a:pos x="383" y="188"/>
                </a:cxn>
                <a:cxn ang="0">
                  <a:pos x="403" y="155"/>
                </a:cxn>
                <a:cxn ang="0">
                  <a:pos x="392" y="115"/>
                </a:cxn>
                <a:cxn ang="0">
                  <a:pos x="348" y="63"/>
                </a:cxn>
                <a:cxn ang="0">
                  <a:pos x="359" y="51"/>
                </a:cxn>
                <a:cxn ang="0">
                  <a:pos x="375" y="3"/>
                </a:cxn>
                <a:cxn ang="0">
                  <a:pos x="390" y="2"/>
                </a:cxn>
                <a:cxn ang="0">
                  <a:pos x="435" y="40"/>
                </a:cxn>
                <a:cxn ang="0">
                  <a:pos x="506" y="70"/>
                </a:cxn>
                <a:cxn ang="0">
                  <a:pos x="545" y="117"/>
                </a:cxn>
                <a:cxn ang="0">
                  <a:pos x="558" y="162"/>
                </a:cxn>
                <a:cxn ang="0">
                  <a:pos x="619" y="172"/>
                </a:cxn>
                <a:cxn ang="0">
                  <a:pos x="675" y="200"/>
                </a:cxn>
                <a:cxn ang="0">
                  <a:pos x="700" y="231"/>
                </a:cxn>
                <a:cxn ang="0">
                  <a:pos x="697" y="257"/>
                </a:cxn>
                <a:cxn ang="0">
                  <a:pos x="666" y="306"/>
                </a:cxn>
                <a:cxn ang="0">
                  <a:pos x="660" y="349"/>
                </a:cxn>
                <a:cxn ang="0">
                  <a:pos x="691" y="397"/>
                </a:cxn>
                <a:cxn ang="0">
                  <a:pos x="723" y="438"/>
                </a:cxn>
                <a:cxn ang="0">
                  <a:pos x="718" y="486"/>
                </a:cxn>
                <a:cxn ang="0">
                  <a:pos x="712" y="528"/>
                </a:cxn>
              </a:cxnLst>
              <a:rect l="0" t="0" r="r" b="b"/>
              <a:pathLst>
                <a:path w="724" h="929">
                  <a:moveTo>
                    <a:pt x="701" y="539"/>
                  </a:moveTo>
                  <a:lnTo>
                    <a:pt x="701" y="544"/>
                  </a:lnTo>
                  <a:lnTo>
                    <a:pt x="700" y="548"/>
                  </a:lnTo>
                  <a:lnTo>
                    <a:pt x="698" y="552"/>
                  </a:lnTo>
                  <a:lnTo>
                    <a:pt x="695" y="556"/>
                  </a:lnTo>
                  <a:lnTo>
                    <a:pt x="692" y="558"/>
                  </a:lnTo>
                  <a:lnTo>
                    <a:pt x="688" y="562"/>
                  </a:lnTo>
                  <a:lnTo>
                    <a:pt x="683" y="563"/>
                  </a:lnTo>
                  <a:lnTo>
                    <a:pt x="677" y="563"/>
                  </a:lnTo>
                  <a:lnTo>
                    <a:pt x="673" y="563"/>
                  </a:lnTo>
                  <a:lnTo>
                    <a:pt x="669" y="562"/>
                  </a:lnTo>
                  <a:lnTo>
                    <a:pt x="666" y="561"/>
                  </a:lnTo>
                  <a:lnTo>
                    <a:pt x="662" y="558"/>
                  </a:lnTo>
                  <a:lnTo>
                    <a:pt x="656" y="554"/>
                  </a:lnTo>
                  <a:lnTo>
                    <a:pt x="651" y="549"/>
                  </a:lnTo>
                  <a:lnTo>
                    <a:pt x="647" y="544"/>
                  </a:lnTo>
                  <a:lnTo>
                    <a:pt x="641" y="538"/>
                  </a:lnTo>
                  <a:lnTo>
                    <a:pt x="639" y="536"/>
                  </a:lnTo>
                  <a:lnTo>
                    <a:pt x="636" y="535"/>
                  </a:lnTo>
                  <a:lnTo>
                    <a:pt x="633" y="534"/>
                  </a:lnTo>
                  <a:lnTo>
                    <a:pt x="630" y="534"/>
                  </a:lnTo>
                  <a:lnTo>
                    <a:pt x="626" y="537"/>
                  </a:lnTo>
                  <a:lnTo>
                    <a:pt x="620" y="547"/>
                  </a:lnTo>
                  <a:lnTo>
                    <a:pt x="612" y="561"/>
                  </a:lnTo>
                  <a:lnTo>
                    <a:pt x="604" y="576"/>
                  </a:lnTo>
                  <a:lnTo>
                    <a:pt x="597" y="592"/>
                  </a:lnTo>
                  <a:lnTo>
                    <a:pt x="589" y="608"/>
                  </a:lnTo>
                  <a:lnTo>
                    <a:pt x="585" y="620"/>
                  </a:lnTo>
                  <a:lnTo>
                    <a:pt x="583" y="628"/>
                  </a:lnTo>
                  <a:lnTo>
                    <a:pt x="583" y="632"/>
                  </a:lnTo>
                  <a:lnTo>
                    <a:pt x="584" y="635"/>
                  </a:lnTo>
                  <a:lnTo>
                    <a:pt x="586" y="638"/>
                  </a:lnTo>
                  <a:lnTo>
                    <a:pt x="587" y="640"/>
                  </a:lnTo>
                  <a:lnTo>
                    <a:pt x="592" y="644"/>
                  </a:lnTo>
                  <a:lnTo>
                    <a:pt x="598" y="646"/>
                  </a:lnTo>
                  <a:lnTo>
                    <a:pt x="603" y="648"/>
                  </a:lnTo>
                  <a:lnTo>
                    <a:pt x="607" y="651"/>
                  </a:lnTo>
                  <a:lnTo>
                    <a:pt x="609" y="653"/>
                  </a:lnTo>
                  <a:lnTo>
                    <a:pt x="611" y="656"/>
                  </a:lnTo>
                  <a:lnTo>
                    <a:pt x="611" y="659"/>
                  </a:lnTo>
                  <a:lnTo>
                    <a:pt x="612" y="664"/>
                  </a:lnTo>
                  <a:lnTo>
                    <a:pt x="612" y="688"/>
                  </a:lnTo>
                  <a:lnTo>
                    <a:pt x="612" y="713"/>
                  </a:lnTo>
                  <a:lnTo>
                    <a:pt x="612" y="740"/>
                  </a:lnTo>
                  <a:lnTo>
                    <a:pt x="612" y="775"/>
                  </a:lnTo>
                  <a:lnTo>
                    <a:pt x="595" y="780"/>
                  </a:lnTo>
                  <a:lnTo>
                    <a:pt x="583" y="785"/>
                  </a:lnTo>
                  <a:lnTo>
                    <a:pt x="576" y="788"/>
                  </a:lnTo>
                  <a:lnTo>
                    <a:pt x="571" y="791"/>
                  </a:lnTo>
                  <a:lnTo>
                    <a:pt x="567" y="796"/>
                  </a:lnTo>
                  <a:lnTo>
                    <a:pt x="562" y="800"/>
                  </a:lnTo>
                  <a:lnTo>
                    <a:pt x="558" y="804"/>
                  </a:lnTo>
                  <a:lnTo>
                    <a:pt x="555" y="808"/>
                  </a:lnTo>
                  <a:lnTo>
                    <a:pt x="553" y="814"/>
                  </a:lnTo>
                  <a:lnTo>
                    <a:pt x="551" y="819"/>
                  </a:lnTo>
                  <a:lnTo>
                    <a:pt x="549" y="832"/>
                  </a:lnTo>
                  <a:lnTo>
                    <a:pt x="548" y="846"/>
                  </a:lnTo>
                  <a:lnTo>
                    <a:pt x="548" y="846"/>
                  </a:lnTo>
                  <a:lnTo>
                    <a:pt x="548" y="857"/>
                  </a:lnTo>
                  <a:lnTo>
                    <a:pt x="548" y="857"/>
                  </a:lnTo>
                  <a:lnTo>
                    <a:pt x="541" y="872"/>
                  </a:lnTo>
                  <a:lnTo>
                    <a:pt x="534" y="883"/>
                  </a:lnTo>
                  <a:lnTo>
                    <a:pt x="526" y="892"/>
                  </a:lnTo>
                  <a:lnTo>
                    <a:pt x="518" y="900"/>
                  </a:lnTo>
                  <a:lnTo>
                    <a:pt x="514" y="902"/>
                  </a:lnTo>
                  <a:lnTo>
                    <a:pt x="508" y="905"/>
                  </a:lnTo>
                  <a:lnTo>
                    <a:pt x="503" y="906"/>
                  </a:lnTo>
                  <a:lnTo>
                    <a:pt x="498" y="908"/>
                  </a:lnTo>
                  <a:lnTo>
                    <a:pt x="485" y="911"/>
                  </a:lnTo>
                  <a:lnTo>
                    <a:pt x="471" y="911"/>
                  </a:lnTo>
                  <a:lnTo>
                    <a:pt x="460" y="909"/>
                  </a:lnTo>
                  <a:lnTo>
                    <a:pt x="453" y="907"/>
                  </a:lnTo>
                  <a:lnTo>
                    <a:pt x="447" y="904"/>
                  </a:lnTo>
                  <a:lnTo>
                    <a:pt x="441" y="901"/>
                  </a:lnTo>
                  <a:lnTo>
                    <a:pt x="437" y="896"/>
                  </a:lnTo>
                  <a:lnTo>
                    <a:pt x="434" y="890"/>
                  </a:lnTo>
                  <a:lnTo>
                    <a:pt x="432" y="884"/>
                  </a:lnTo>
                  <a:lnTo>
                    <a:pt x="428" y="879"/>
                  </a:lnTo>
                  <a:lnTo>
                    <a:pt x="426" y="872"/>
                  </a:lnTo>
                  <a:lnTo>
                    <a:pt x="423" y="866"/>
                  </a:lnTo>
                  <a:lnTo>
                    <a:pt x="420" y="861"/>
                  </a:lnTo>
                  <a:lnTo>
                    <a:pt x="416" y="856"/>
                  </a:lnTo>
                  <a:lnTo>
                    <a:pt x="409" y="852"/>
                  </a:lnTo>
                  <a:lnTo>
                    <a:pt x="403" y="849"/>
                  </a:lnTo>
                  <a:lnTo>
                    <a:pt x="393" y="847"/>
                  </a:lnTo>
                  <a:lnTo>
                    <a:pt x="383" y="846"/>
                  </a:lnTo>
                  <a:lnTo>
                    <a:pt x="374" y="847"/>
                  </a:lnTo>
                  <a:lnTo>
                    <a:pt x="366" y="848"/>
                  </a:lnTo>
                  <a:lnTo>
                    <a:pt x="357" y="850"/>
                  </a:lnTo>
                  <a:lnTo>
                    <a:pt x="348" y="852"/>
                  </a:lnTo>
                  <a:lnTo>
                    <a:pt x="338" y="855"/>
                  </a:lnTo>
                  <a:lnTo>
                    <a:pt x="330" y="859"/>
                  </a:lnTo>
                  <a:lnTo>
                    <a:pt x="320" y="864"/>
                  </a:lnTo>
                  <a:lnTo>
                    <a:pt x="311" y="869"/>
                  </a:lnTo>
                  <a:lnTo>
                    <a:pt x="303" y="875"/>
                  </a:lnTo>
                  <a:lnTo>
                    <a:pt x="295" y="882"/>
                  </a:lnTo>
                  <a:lnTo>
                    <a:pt x="288" y="888"/>
                  </a:lnTo>
                  <a:lnTo>
                    <a:pt x="283" y="896"/>
                  </a:lnTo>
                  <a:lnTo>
                    <a:pt x="277" y="903"/>
                  </a:lnTo>
                  <a:lnTo>
                    <a:pt x="274" y="912"/>
                  </a:lnTo>
                  <a:lnTo>
                    <a:pt x="271" y="919"/>
                  </a:lnTo>
                  <a:lnTo>
                    <a:pt x="271" y="929"/>
                  </a:lnTo>
                  <a:lnTo>
                    <a:pt x="266" y="927"/>
                  </a:lnTo>
                  <a:lnTo>
                    <a:pt x="261" y="923"/>
                  </a:lnTo>
                  <a:lnTo>
                    <a:pt x="256" y="920"/>
                  </a:lnTo>
                  <a:lnTo>
                    <a:pt x="252" y="916"/>
                  </a:lnTo>
                  <a:lnTo>
                    <a:pt x="241" y="905"/>
                  </a:lnTo>
                  <a:lnTo>
                    <a:pt x="232" y="892"/>
                  </a:lnTo>
                  <a:lnTo>
                    <a:pt x="215" y="870"/>
                  </a:lnTo>
                  <a:lnTo>
                    <a:pt x="206" y="857"/>
                  </a:lnTo>
                  <a:lnTo>
                    <a:pt x="200" y="854"/>
                  </a:lnTo>
                  <a:lnTo>
                    <a:pt x="193" y="851"/>
                  </a:lnTo>
                  <a:lnTo>
                    <a:pt x="188" y="849"/>
                  </a:lnTo>
                  <a:lnTo>
                    <a:pt x="183" y="849"/>
                  </a:lnTo>
                  <a:lnTo>
                    <a:pt x="178" y="849"/>
                  </a:lnTo>
                  <a:lnTo>
                    <a:pt x="173" y="851"/>
                  </a:lnTo>
                  <a:lnTo>
                    <a:pt x="169" y="854"/>
                  </a:lnTo>
                  <a:lnTo>
                    <a:pt x="165" y="857"/>
                  </a:lnTo>
                  <a:lnTo>
                    <a:pt x="157" y="836"/>
                  </a:lnTo>
                  <a:lnTo>
                    <a:pt x="151" y="817"/>
                  </a:lnTo>
                  <a:lnTo>
                    <a:pt x="145" y="799"/>
                  </a:lnTo>
                  <a:lnTo>
                    <a:pt x="141" y="781"/>
                  </a:lnTo>
                  <a:lnTo>
                    <a:pt x="136" y="748"/>
                  </a:lnTo>
                  <a:lnTo>
                    <a:pt x="133" y="716"/>
                  </a:lnTo>
                  <a:lnTo>
                    <a:pt x="132" y="687"/>
                  </a:lnTo>
                  <a:lnTo>
                    <a:pt x="131" y="659"/>
                  </a:lnTo>
                  <a:lnTo>
                    <a:pt x="129" y="633"/>
                  </a:lnTo>
                  <a:lnTo>
                    <a:pt x="126" y="606"/>
                  </a:lnTo>
                  <a:lnTo>
                    <a:pt x="124" y="592"/>
                  </a:lnTo>
                  <a:lnTo>
                    <a:pt x="121" y="580"/>
                  </a:lnTo>
                  <a:lnTo>
                    <a:pt x="117" y="566"/>
                  </a:lnTo>
                  <a:lnTo>
                    <a:pt x="111" y="551"/>
                  </a:lnTo>
                  <a:lnTo>
                    <a:pt x="107" y="542"/>
                  </a:lnTo>
                  <a:lnTo>
                    <a:pt x="103" y="534"/>
                  </a:lnTo>
                  <a:lnTo>
                    <a:pt x="98" y="528"/>
                  </a:lnTo>
                  <a:lnTo>
                    <a:pt x="93" y="522"/>
                  </a:lnTo>
                  <a:lnTo>
                    <a:pt x="85" y="513"/>
                  </a:lnTo>
                  <a:lnTo>
                    <a:pt x="77" y="506"/>
                  </a:lnTo>
                  <a:lnTo>
                    <a:pt x="72" y="501"/>
                  </a:lnTo>
                  <a:lnTo>
                    <a:pt x="69" y="495"/>
                  </a:lnTo>
                  <a:lnTo>
                    <a:pt x="68" y="490"/>
                  </a:lnTo>
                  <a:lnTo>
                    <a:pt x="68" y="486"/>
                  </a:lnTo>
                  <a:lnTo>
                    <a:pt x="69" y="481"/>
                  </a:lnTo>
                  <a:lnTo>
                    <a:pt x="70" y="474"/>
                  </a:lnTo>
                  <a:lnTo>
                    <a:pt x="74" y="471"/>
                  </a:lnTo>
                  <a:lnTo>
                    <a:pt x="76" y="468"/>
                  </a:lnTo>
                  <a:lnTo>
                    <a:pt x="78" y="464"/>
                  </a:lnTo>
                  <a:lnTo>
                    <a:pt x="81" y="459"/>
                  </a:lnTo>
                  <a:lnTo>
                    <a:pt x="82" y="449"/>
                  </a:lnTo>
                  <a:lnTo>
                    <a:pt x="82" y="438"/>
                  </a:lnTo>
                  <a:lnTo>
                    <a:pt x="79" y="428"/>
                  </a:lnTo>
                  <a:lnTo>
                    <a:pt x="75" y="415"/>
                  </a:lnTo>
                  <a:lnTo>
                    <a:pt x="71" y="402"/>
                  </a:lnTo>
                  <a:lnTo>
                    <a:pt x="66" y="388"/>
                  </a:lnTo>
                  <a:lnTo>
                    <a:pt x="53" y="362"/>
                  </a:lnTo>
                  <a:lnTo>
                    <a:pt x="41" y="333"/>
                  </a:lnTo>
                  <a:lnTo>
                    <a:pt x="37" y="319"/>
                  </a:lnTo>
                  <a:lnTo>
                    <a:pt x="33" y="306"/>
                  </a:lnTo>
                  <a:lnTo>
                    <a:pt x="31" y="292"/>
                  </a:lnTo>
                  <a:lnTo>
                    <a:pt x="29" y="281"/>
                  </a:lnTo>
                  <a:lnTo>
                    <a:pt x="29" y="262"/>
                  </a:lnTo>
                  <a:lnTo>
                    <a:pt x="28" y="241"/>
                  </a:lnTo>
                  <a:lnTo>
                    <a:pt x="27" y="221"/>
                  </a:lnTo>
                  <a:lnTo>
                    <a:pt x="25" y="201"/>
                  </a:lnTo>
                  <a:lnTo>
                    <a:pt x="24" y="191"/>
                  </a:lnTo>
                  <a:lnTo>
                    <a:pt x="22" y="182"/>
                  </a:lnTo>
                  <a:lnTo>
                    <a:pt x="20" y="173"/>
                  </a:lnTo>
                  <a:lnTo>
                    <a:pt x="17" y="165"/>
                  </a:lnTo>
                  <a:lnTo>
                    <a:pt x="14" y="157"/>
                  </a:lnTo>
                  <a:lnTo>
                    <a:pt x="9" y="150"/>
                  </a:lnTo>
                  <a:lnTo>
                    <a:pt x="5" y="145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53" y="1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33" y="213"/>
                  </a:lnTo>
                  <a:lnTo>
                    <a:pt x="143" y="219"/>
                  </a:lnTo>
                  <a:lnTo>
                    <a:pt x="149" y="221"/>
                  </a:lnTo>
                  <a:lnTo>
                    <a:pt x="155" y="223"/>
                  </a:lnTo>
                  <a:lnTo>
                    <a:pt x="160" y="223"/>
                  </a:lnTo>
                  <a:lnTo>
                    <a:pt x="167" y="223"/>
                  </a:lnTo>
                  <a:lnTo>
                    <a:pt x="173" y="221"/>
                  </a:lnTo>
                  <a:lnTo>
                    <a:pt x="179" y="218"/>
                  </a:lnTo>
                  <a:lnTo>
                    <a:pt x="187" y="214"/>
                  </a:lnTo>
                  <a:lnTo>
                    <a:pt x="193" y="207"/>
                  </a:lnTo>
                  <a:lnTo>
                    <a:pt x="201" y="199"/>
                  </a:lnTo>
                  <a:lnTo>
                    <a:pt x="208" y="189"/>
                  </a:lnTo>
                  <a:lnTo>
                    <a:pt x="216" y="176"/>
                  </a:lnTo>
                  <a:lnTo>
                    <a:pt x="223" y="163"/>
                  </a:lnTo>
                  <a:lnTo>
                    <a:pt x="226" y="157"/>
                  </a:lnTo>
                  <a:lnTo>
                    <a:pt x="231" y="153"/>
                  </a:lnTo>
                  <a:lnTo>
                    <a:pt x="235" y="150"/>
                  </a:lnTo>
                  <a:lnTo>
                    <a:pt x="239" y="147"/>
                  </a:lnTo>
                  <a:lnTo>
                    <a:pt x="244" y="145"/>
                  </a:lnTo>
                  <a:lnTo>
                    <a:pt x="250" y="144"/>
                  </a:lnTo>
                  <a:lnTo>
                    <a:pt x="255" y="142"/>
                  </a:lnTo>
                  <a:lnTo>
                    <a:pt x="261" y="142"/>
                  </a:lnTo>
                  <a:lnTo>
                    <a:pt x="275" y="144"/>
                  </a:lnTo>
                  <a:lnTo>
                    <a:pt x="289" y="146"/>
                  </a:lnTo>
                  <a:lnTo>
                    <a:pt x="303" y="150"/>
                  </a:lnTo>
                  <a:lnTo>
                    <a:pt x="317" y="155"/>
                  </a:lnTo>
                  <a:lnTo>
                    <a:pt x="344" y="167"/>
                  </a:lnTo>
                  <a:lnTo>
                    <a:pt x="367" y="180"/>
                  </a:lnTo>
                  <a:lnTo>
                    <a:pt x="383" y="188"/>
                  </a:lnTo>
                  <a:lnTo>
                    <a:pt x="388" y="192"/>
                  </a:lnTo>
                  <a:lnTo>
                    <a:pt x="394" y="183"/>
                  </a:lnTo>
                  <a:lnTo>
                    <a:pt x="399" y="173"/>
                  </a:lnTo>
                  <a:lnTo>
                    <a:pt x="401" y="164"/>
                  </a:lnTo>
                  <a:lnTo>
                    <a:pt x="403" y="155"/>
                  </a:lnTo>
                  <a:lnTo>
                    <a:pt x="403" y="147"/>
                  </a:lnTo>
                  <a:lnTo>
                    <a:pt x="402" y="138"/>
                  </a:lnTo>
                  <a:lnTo>
                    <a:pt x="400" y="131"/>
                  </a:lnTo>
                  <a:lnTo>
                    <a:pt x="397" y="123"/>
                  </a:lnTo>
                  <a:lnTo>
                    <a:pt x="392" y="115"/>
                  </a:lnTo>
                  <a:lnTo>
                    <a:pt x="388" y="107"/>
                  </a:lnTo>
                  <a:lnTo>
                    <a:pt x="382" y="100"/>
                  </a:lnTo>
                  <a:lnTo>
                    <a:pt x="376" y="92"/>
                  </a:lnTo>
                  <a:lnTo>
                    <a:pt x="362" y="78"/>
                  </a:lnTo>
                  <a:lnTo>
                    <a:pt x="348" y="63"/>
                  </a:lnTo>
                  <a:lnTo>
                    <a:pt x="350" y="62"/>
                  </a:lnTo>
                  <a:lnTo>
                    <a:pt x="352" y="61"/>
                  </a:lnTo>
                  <a:lnTo>
                    <a:pt x="354" y="58"/>
                  </a:lnTo>
                  <a:lnTo>
                    <a:pt x="356" y="56"/>
                  </a:lnTo>
                  <a:lnTo>
                    <a:pt x="359" y="51"/>
                  </a:lnTo>
                  <a:lnTo>
                    <a:pt x="361" y="44"/>
                  </a:lnTo>
                  <a:lnTo>
                    <a:pt x="366" y="29"/>
                  </a:lnTo>
                  <a:lnTo>
                    <a:pt x="369" y="14"/>
                  </a:lnTo>
                  <a:lnTo>
                    <a:pt x="372" y="8"/>
                  </a:lnTo>
                  <a:lnTo>
                    <a:pt x="375" y="3"/>
                  </a:lnTo>
                  <a:lnTo>
                    <a:pt x="376" y="2"/>
                  </a:lnTo>
                  <a:lnTo>
                    <a:pt x="378" y="0"/>
                  </a:lnTo>
                  <a:lnTo>
                    <a:pt x="381" y="0"/>
                  </a:lnTo>
                  <a:lnTo>
                    <a:pt x="384" y="0"/>
                  </a:lnTo>
                  <a:lnTo>
                    <a:pt x="390" y="2"/>
                  </a:lnTo>
                  <a:lnTo>
                    <a:pt x="398" y="6"/>
                  </a:lnTo>
                  <a:lnTo>
                    <a:pt x="407" y="15"/>
                  </a:lnTo>
                  <a:lnTo>
                    <a:pt x="418" y="28"/>
                  </a:lnTo>
                  <a:lnTo>
                    <a:pt x="425" y="34"/>
                  </a:lnTo>
                  <a:lnTo>
                    <a:pt x="435" y="40"/>
                  </a:lnTo>
                  <a:lnTo>
                    <a:pt x="447" y="47"/>
                  </a:lnTo>
                  <a:lnTo>
                    <a:pt x="459" y="53"/>
                  </a:lnTo>
                  <a:lnTo>
                    <a:pt x="474" y="58"/>
                  </a:lnTo>
                  <a:lnTo>
                    <a:pt x="490" y="65"/>
                  </a:lnTo>
                  <a:lnTo>
                    <a:pt x="506" y="70"/>
                  </a:lnTo>
                  <a:lnTo>
                    <a:pt x="524" y="74"/>
                  </a:lnTo>
                  <a:lnTo>
                    <a:pt x="536" y="78"/>
                  </a:lnTo>
                  <a:lnTo>
                    <a:pt x="548" y="81"/>
                  </a:lnTo>
                  <a:lnTo>
                    <a:pt x="547" y="97"/>
                  </a:lnTo>
                  <a:lnTo>
                    <a:pt x="545" y="117"/>
                  </a:lnTo>
                  <a:lnTo>
                    <a:pt x="544" y="129"/>
                  </a:lnTo>
                  <a:lnTo>
                    <a:pt x="544" y="140"/>
                  </a:lnTo>
                  <a:lnTo>
                    <a:pt x="545" y="151"/>
                  </a:lnTo>
                  <a:lnTo>
                    <a:pt x="548" y="163"/>
                  </a:lnTo>
                  <a:lnTo>
                    <a:pt x="558" y="162"/>
                  </a:lnTo>
                  <a:lnTo>
                    <a:pt x="569" y="163"/>
                  </a:lnTo>
                  <a:lnTo>
                    <a:pt x="582" y="164"/>
                  </a:lnTo>
                  <a:lnTo>
                    <a:pt x="593" y="166"/>
                  </a:lnTo>
                  <a:lnTo>
                    <a:pt x="606" y="168"/>
                  </a:lnTo>
                  <a:lnTo>
                    <a:pt x="619" y="172"/>
                  </a:lnTo>
                  <a:lnTo>
                    <a:pt x="632" y="176"/>
                  </a:lnTo>
                  <a:lnTo>
                    <a:pt x="643" y="181"/>
                  </a:lnTo>
                  <a:lnTo>
                    <a:pt x="655" y="187"/>
                  </a:lnTo>
                  <a:lnTo>
                    <a:pt x="666" y="192"/>
                  </a:lnTo>
                  <a:lnTo>
                    <a:pt x="675" y="200"/>
                  </a:lnTo>
                  <a:lnTo>
                    <a:pt x="684" y="206"/>
                  </a:lnTo>
                  <a:lnTo>
                    <a:pt x="691" y="214"/>
                  </a:lnTo>
                  <a:lnTo>
                    <a:pt x="697" y="222"/>
                  </a:lnTo>
                  <a:lnTo>
                    <a:pt x="698" y="226"/>
                  </a:lnTo>
                  <a:lnTo>
                    <a:pt x="700" y="231"/>
                  </a:lnTo>
                  <a:lnTo>
                    <a:pt x="701" y="235"/>
                  </a:lnTo>
                  <a:lnTo>
                    <a:pt x="701" y="239"/>
                  </a:lnTo>
                  <a:lnTo>
                    <a:pt x="700" y="246"/>
                  </a:lnTo>
                  <a:lnTo>
                    <a:pt x="699" y="252"/>
                  </a:lnTo>
                  <a:lnTo>
                    <a:pt x="697" y="257"/>
                  </a:lnTo>
                  <a:lnTo>
                    <a:pt x="694" y="263"/>
                  </a:lnTo>
                  <a:lnTo>
                    <a:pt x="688" y="272"/>
                  </a:lnTo>
                  <a:lnTo>
                    <a:pt x="680" y="283"/>
                  </a:lnTo>
                  <a:lnTo>
                    <a:pt x="672" y="294"/>
                  </a:lnTo>
                  <a:lnTo>
                    <a:pt x="666" y="306"/>
                  </a:lnTo>
                  <a:lnTo>
                    <a:pt x="664" y="314"/>
                  </a:lnTo>
                  <a:lnTo>
                    <a:pt x="661" y="321"/>
                  </a:lnTo>
                  <a:lnTo>
                    <a:pt x="659" y="330"/>
                  </a:lnTo>
                  <a:lnTo>
                    <a:pt x="659" y="339"/>
                  </a:lnTo>
                  <a:lnTo>
                    <a:pt x="660" y="349"/>
                  </a:lnTo>
                  <a:lnTo>
                    <a:pt x="662" y="357"/>
                  </a:lnTo>
                  <a:lnTo>
                    <a:pt x="666" y="365"/>
                  </a:lnTo>
                  <a:lnTo>
                    <a:pt x="670" y="372"/>
                  </a:lnTo>
                  <a:lnTo>
                    <a:pt x="680" y="385"/>
                  </a:lnTo>
                  <a:lnTo>
                    <a:pt x="691" y="397"/>
                  </a:lnTo>
                  <a:lnTo>
                    <a:pt x="704" y="407"/>
                  </a:lnTo>
                  <a:lnTo>
                    <a:pt x="714" y="419"/>
                  </a:lnTo>
                  <a:lnTo>
                    <a:pt x="718" y="424"/>
                  </a:lnTo>
                  <a:lnTo>
                    <a:pt x="721" y="431"/>
                  </a:lnTo>
                  <a:lnTo>
                    <a:pt x="723" y="438"/>
                  </a:lnTo>
                  <a:lnTo>
                    <a:pt x="724" y="446"/>
                  </a:lnTo>
                  <a:lnTo>
                    <a:pt x="723" y="456"/>
                  </a:lnTo>
                  <a:lnTo>
                    <a:pt x="722" y="467"/>
                  </a:lnTo>
                  <a:lnTo>
                    <a:pt x="720" y="476"/>
                  </a:lnTo>
                  <a:lnTo>
                    <a:pt x="718" y="486"/>
                  </a:lnTo>
                  <a:lnTo>
                    <a:pt x="716" y="497"/>
                  </a:lnTo>
                  <a:lnTo>
                    <a:pt x="715" y="506"/>
                  </a:lnTo>
                  <a:lnTo>
                    <a:pt x="712" y="517"/>
                  </a:lnTo>
                  <a:lnTo>
                    <a:pt x="712" y="528"/>
                  </a:lnTo>
                  <a:lnTo>
                    <a:pt x="712" y="528"/>
                  </a:lnTo>
                  <a:lnTo>
                    <a:pt x="701" y="539"/>
                  </a:lnTo>
                  <a:lnTo>
                    <a:pt x="701" y="539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217488" y="5237180"/>
              <a:ext cx="187325" cy="171451"/>
            </a:xfrm>
            <a:custGeom>
              <a:avLst/>
              <a:gdLst/>
              <a:ahLst/>
              <a:cxnLst>
                <a:cxn ang="0">
                  <a:pos x="270" y="26"/>
                </a:cxn>
                <a:cxn ang="0">
                  <a:pos x="255" y="46"/>
                </a:cxn>
                <a:cxn ang="0">
                  <a:pos x="243" y="56"/>
                </a:cxn>
                <a:cxn ang="0">
                  <a:pos x="232" y="60"/>
                </a:cxn>
                <a:cxn ang="0">
                  <a:pos x="214" y="65"/>
                </a:cxn>
                <a:cxn ang="0">
                  <a:pos x="189" y="63"/>
                </a:cxn>
                <a:cxn ang="0">
                  <a:pos x="176" y="58"/>
                </a:cxn>
                <a:cxn ang="0">
                  <a:pos x="166" y="50"/>
                </a:cxn>
                <a:cxn ang="0">
                  <a:pos x="161" y="38"/>
                </a:cxn>
                <a:cxn ang="0">
                  <a:pos x="155" y="26"/>
                </a:cxn>
                <a:cxn ang="0">
                  <a:pos x="149" y="15"/>
                </a:cxn>
                <a:cxn ang="0">
                  <a:pos x="138" y="6"/>
                </a:cxn>
                <a:cxn ang="0">
                  <a:pos x="122" y="1"/>
                </a:cxn>
                <a:cxn ang="0">
                  <a:pos x="103" y="1"/>
                </a:cxn>
                <a:cxn ang="0">
                  <a:pos x="86" y="4"/>
                </a:cxn>
                <a:cxn ang="0">
                  <a:pos x="67" y="9"/>
                </a:cxn>
                <a:cxn ang="0">
                  <a:pos x="49" y="18"/>
                </a:cxn>
                <a:cxn ang="0">
                  <a:pos x="32" y="29"/>
                </a:cxn>
                <a:cxn ang="0">
                  <a:pos x="17" y="42"/>
                </a:cxn>
                <a:cxn ang="0">
                  <a:pos x="6" y="57"/>
                </a:cxn>
                <a:cxn ang="0">
                  <a:pos x="0" y="73"/>
                </a:cxn>
                <a:cxn ang="0">
                  <a:pos x="0" y="90"/>
                </a:cxn>
                <a:cxn ang="0">
                  <a:pos x="2" y="107"/>
                </a:cxn>
                <a:cxn ang="0">
                  <a:pos x="11" y="133"/>
                </a:cxn>
                <a:cxn ang="0">
                  <a:pos x="29" y="169"/>
                </a:cxn>
                <a:cxn ang="0">
                  <a:pos x="52" y="205"/>
                </a:cxn>
                <a:cxn ang="0">
                  <a:pos x="80" y="240"/>
                </a:cxn>
                <a:cxn ang="0">
                  <a:pos x="110" y="271"/>
                </a:cxn>
                <a:cxn ang="0">
                  <a:pos x="138" y="298"/>
                </a:cxn>
                <a:cxn ang="0">
                  <a:pos x="165" y="317"/>
                </a:cxn>
                <a:cxn ang="0">
                  <a:pos x="178" y="318"/>
                </a:cxn>
                <a:cxn ang="0">
                  <a:pos x="185" y="307"/>
                </a:cxn>
                <a:cxn ang="0">
                  <a:pos x="198" y="295"/>
                </a:cxn>
                <a:cxn ang="0">
                  <a:pos x="216" y="285"/>
                </a:cxn>
                <a:cxn ang="0">
                  <a:pos x="248" y="272"/>
                </a:cxn>
                <a:cxn ang="0">
                  <a:pos x="282" y="262"/>
                </a:cxn>
                <a:cxn ang="0">
                  <a:pos x="302" y="259"/>
                </a:cxn>
                <a:cxn ang="0">
                  <a:pos x="316" y="259"/>
                </a:cxn>
                <a:cxn ang="0">
                  <a:pos x="324" y="252"/>
                </a:cxn>
                <a:cxn ang="0">
                  <a:pos x="324" y="238"/>
                </a:cxn>
                <a:cxn ang="0">
                  <a:pos x="320" y="219"/>
                </a:cxn>
                <a:cxn ang="0">
                  <a:pos x="313" y="196"/>
                </a:cxn>
                <a:cxn ang="0">
                  <a:pos x="306" y="175"/>
                </a:cxn>
                <a:cxn ang="0">
                  <a:pos x="306" y="158"/>
                </a:cxn>
                <a:cxn ang="0">
                  <a:pos x="311" y="150"/>
                </a:cxn>
                <a:cxn ang="0">
                  <a:pos x="321" y="142"/>
                </a:cxn>
                <a:cxn ang="0">
                  <a:pos x="338" y="135"/>
                </a:cxn>
                <a:cxn ang="0">
                  <a:pos x="349" y="126"/>
                </a:cxn>
                <a:cxn ang="0">
                  <a:pos x="352" y="118"/>
                </a:cxn>
                <a:cxn ang="0">
                  <a:pos x="352" y="103"/>
                </a:cxn>
                <a:cxn ang="0">
                  <a:pos x="346" y="86"/>
                </a:cxn>
                <a:cxn ang="0">
                  <a:pos x="329" y="67"/>
                </a:cxn>
                <a:cxn ang="0">
                  <a:pos x="301" y="44"/>
                </a:cxn>
                <a:cxn ang="0">
                  <a:pos x="283" y="25"/>
                </a:cxn>
                <a:cxn ang="0">
                  <a:pos x="278" y="9"/>
                </a:cxn>
                <a:cxn ang="0">
                  <a:pos x="277" y="0"/>
                </a:cxn>
                <a:cxn ang="0">
                  <a:pos x="277" y="11"/>
                </a:cxn>
              </a:cxnLst>
              <a:rect l="0" t="0" r="r" b="b"/>
              <a:pathLst>
                <a:path w="353" h="324">
                  <a:moveTo>
                    <a:pt x="277" y="11"/>
                  </a:moveTo>
                  <a:lnTo>
                    <a:pt x="270" y="26"/>
                  </a:lnTo>
                  <a:lnTo>
                    <a:pt x="263" y="37"/>
                  </a:lnTo>
                  <a:lnTo>
                    <a:pt x="255" y="46"/>
                  </a:lnTo>
                  <a:lnTo>
                    <a:pt x="247" y="54"/>
                  </a:lnTo>
                  <a:lnTo>
                    <a:pt x="243" y="56"/>
                  </a:lnTo>
                  <a:lnTo>
                    <a:pt x="237" y="59"/>
                  </a:lnTo>
                  <a:lnTo>
                    <a:pt x="232" y="60"/>
                  </a:lnTo>
                  <a:lnTo>
                    <a:pt x="227" y="62"/>
                  </a:lnTo>
                  <a:lnTo>
                    <a:pt x="214" y="65"/>
                  </a:lnTo>
                  <a:lnTo>
                    <a:pt x="200" y="65"/>
                  </a:lnTo>
                  <a:lnTo>
                    <a:pt x="189" y="63"/>
                  </a:lnTo>
                  <a:lnTo>
                    <a:pt x="182" y="61"/>
                  </a:lnTo>
                  <a:lnTo>
                    <a:pt x="176" y="58"/>
                  </a:lnTo>
                  <a:lnTo>
                    <a:pt x="170" y="55"/>
                  </a:lnTo>
                  <a:lnTo>
                    <a:pt x="166" y="50"/>
                  </a:lnTo>
                  <a:lnTo>
                    <a:pt x="163" y="44"/>
                  </a:lnTo>
                  <a:lnTo>
                    <a:pt x="161" y="38"/>
                  </a:lnTo>
                  <a:lnTo>
                    <a:pt x="157" y="33"/>
                  </a:lnTo>
                  <a:lnTo>
                    <a:pt x="155" y="26"/>
                  </a:lnTo>
                  <a:lnTo>
                    <a:pt x="152" y="20"/>
                  </a:lnTo>
                  <a:lnTo>
                    <a:pt x="149" y="15"/>
                  </a:lnTo>
                  <a:lnTo>
                    <a:pt x="145" y="10"/>
                  </a:lnTo>
                  <a:lnTo>
                    <a:pt x="138" y="6"/>
                  </a:lnTo>
                  <a:lnTo>
                    <a:pt x="132" y="3"/>
                  </a:lnTo>
                  <a:lnTo>
                    <a:pt x="122" y="1"/>
                  </a:lnTo>
                  <a:lnTo>
                    <a:pt x="112" y="0"/>
                  </a:lnTo>
                  <a:lnTo>
                    <a:pt x="103" y="1"/>
                  </a:lnTo>
                  <a:lnTo>
                    <a:pt x="95" y="2"/>
                  </a:lnTo>
                  <a:lnTo>
                    <a:pt x="86" y="4"/>
                  </a:lnTo>
                  <a:lnTo>
                    <a:pt x="77" y="6"/>
                  </a:lnTo>
                  <a:lnTo>
                    <a:pt x="67" y="9"/>
                  </a:lnTo>
                  <a:lnTo>
                    <a:pt x="59" y="13"/>
                  </a:lnTo>
                  <a:lnTo>
                    <a:pt x="49" y="18"/>
                  </a:lnTo>
                  <a:lnTo>
                    <a:pt x="40" y="23"/>
                  </a:lnTo>
                  <a:lnTo>
                    <a:pt x="32" y="29"/>
                  </a:lnTo>
                  <a:lnTo>
                    <a:pt x="24" y="36"/>
                  </a:lnTo>
                  <a:lnTo>
                    <a:pt x="17" y="42"/>
                  </a:lnTo>
                  <a:lnTo>
                    <a:pt x="12" y="50"/>
                  </a:lnTo>
                  <a:lnTo>
                    <a:pt x="6" y="57"/>
                  </a:lnTo>
                  <a:lnTo>
                    <a:pt x="3" y="66"/>
                  </a:lnTo>
                  <a:lnTo>
                    <a:pt x="0" y="73"/>
                  </a:lnTo>
                  <a:lnTo>
                    <a:pt x="0" y="83"/>
                  </a:lnTo>
                  <a:lnTo>
                    <a:pt x="0" y="90"/>
                  </a:lnTo>
                  <a:lnTo>
                    <a:pt x="1" y="99"/>
                  </a:lnTo>
                  <a:lnTo>
                    <a:pt x="2" y="107"/>
                  </a:lnTo>
                  <a:lnTo>
                    <a:pt x="5" y="116"/>
                  </a:lnTo>
                  <a:lnTo>
                    <a:pt x="11" y="133"/>
                  </a:lnTo>
                  <a:lnTo>
                    <a:pt x="19" y="151"/>
                  </a:lnTo>
                  <a:lnTo>
                    <a:pt x="29" y="169"/>
                  </a:lnTo>
                  <a:lnTo>
                    <a:pt x="40" y="187"/>
                  </a:lnTo>
                  <a:lnTo>
                    <a:pt x="52" y="205"/>
                  </a:lnTo>
                  <a:lnTo>
                    <a:pt x="66" y="223"/>
                  </a:lnTo>
                  <a:lnTo>
                    <a:pt x="80" y="240"/>
                  </a:lnTo>
                  <a:lnTo>
                    <a:pt x="95" y="256"/>
                  </a:lnTo>
                  <a:lnTo>
                    <a:pt x="110" y="271"/>
                  </a:lnTo>
                  <a:lnTo>
                    <a:pt x="123" y="285"/>
                  </a:lnTo>
                  <a:lnTo>
                    <a:pt x="138" y="298"/>
                  </a:lnTo>
                  <a:lnTo>
                    <a:pt x="152" y="308"/>
                  </a:lnTo>
                  <a:lnTo>
                    <a:pt x="165" y="317"/>
                  </a:lnTo>
                  <a:lnTo>
                    <a:pt x="177" y="324"/>
                  </a:lnTo>
                  <a:lnTo>
                    <a:pt x="178" y="318"/>
                  </a:lnTo>
                  <a:lnTo>
                    <a:pt x="180" y="312"/>
                  </a:lnTo>
                  <a:lnTo>
                    <a:pt x="185" y="307"/>
                  </a:lnTo>
                  <a:lnTo>
                    <a:pt x="190" y="301"/>
                  </a:lnTo>
                  <a:lnTo>
                    <a:pt x="198" y="295"/>
                  </a:lnTo>
                  <a:lnTo>
                    <a:pt x="206" y="290"/>
                  </a:lnTo>
                  <a:lnTo>
                    <a:pt x="216" y="285"/>
                  </a:lnTo>
                  <a:lnTo>
                    <a:pt x="227" y="281"/>
                  </a:lnTo>
                  <a:lnTo>
                    <a:pt x="248" y="272"/>
                  </a:lnTo>
                  <a:lnTo>
                    <a:pt x="270" y="265"/>
                  </a:lnTo>
                  <a:lnTo>
                    <a:pt x="282" y="262"/>
                  </a:lnTo>
                  <a:lnTo>
                    <a:pt x="293" y="260"/>
                  </a:lnTo>
                  <a:lnTo>
                    <a:pt x="302" y="259"/>
                  </a:lnTo>
                  <a:lnTo>
                    <a:pt x="312" y="259"/>
                  </a:lnTo>
                  <a:lnTo>
                    <a:pt x="316" y="259"/>
                  </a:lnTo>
                  <a:lnTo>
                    <a:pt x="323" y="259"/>
                  </a:lnTo>
                  <a:lnTo>
                    <a:pt x="324" y="252"/>
                  </a:lnTo>
                  <a:lnTo>
                    <a:pt x="324" y="244"/>
                  </a:lnTo>
                  <a:lnTo>
                    <a:pt x="324" y="238"/>
                  </a:lnTo>
                  <a:lnTo>
                    <a:pt x="323" y="231"/>
                  </a:lnTo>
                  <a:lnTo>
                    <a:pt x="320" y="219"/>
                  </a:lnTo>
                  <a:lnTo>
                    <a:pt x="317" y="207"/>
                  </a:lnTo>
                  <a:lnTo>
                    <a:pt x="313" y="196"/>
                  </a:lnTo>
                  <a:lnTo>
                    <a:pt x="310" y="186"/>
                  </a:lnTo>
                  <a:lnTo>
                    <a:pt x="306" y="175"/>
                  </a:lnTo>
                  <a:lnTo>
                    <a:pt x="306" y="165"/>
                  </a:lnTo>
                  <a:lnTo>
                    <a:pt x="306" y="158"/>
                  </a:lnTo>
                  <a:lnTo>
                    <a:pt x="307" y="154"/>
                  </a:lnTo>
                  <a:lnTo>
                    <a:pt x="311" y="150"/>
                  </a:lnTo>
                  <a:lnTo>
                    <a:pt x="313" y="146"/>
                  </a:lnTo>
                  <a:lnTo>
                    <a:pt x="321" y="142"/>
                  </a:lnTo>
                  <a:lnTo>
                    <a:pt x="330" y="138"/>
                  </a:lnTo>
                  <a:lnTo>
                    <a:pt x="338" y="135"/>
                  </a:lnTo>
                  <a:lnTo>
                    <a:pt x="346" y="129"/>
                  </a:lnTo>
                  <a:lnTo>
                    <a:pt x="349" y="126"/>
                  </a:lnTo>
                  <a:lnTo>
                    <a:pt x="351" y="123"/>
                  </a:lnTo>
                  <a:lnTo>
                    <a:pt x="352" y="118"/>
                  </a:lnTo>
                  <a:lnTo>
                    <a:pt x="353" y="111"/>
                  </a:lnTo>
                  <a:lnTo>
                    <a:pt x="352" y="103"/>
                  </a:lnTo>
                  <a:lnTo>
                    <a:pt x="350" y="94"/>
                  </a:lnTo>
                  <a:lnTo>
                    <a:pt x="346" y="86"/>
                  </a:lnTo>
                  <a:lnTo>
                    <a:pt x="341" y="79"/>
                  </a:lnTo>
                  <a:lnTo>
                    <a:pt x="329" y="67"/>
                  </a:lnTo>
                  <a:lnTo>
                    <a:pt x="315" y="56"/>
                  </a:lnTo>
                  <a:lnTo>
                    <a:pt x="301" y="44"/>
                  </a:lnTo>
                  <a:lnTo>
                    <a:pt x="288" y="33"/>
                  </a:lnTo>
                  <a:lnTo>
                    <a:pt x="283" y="25"/>
                  </a:lnTo>
                  <a:lnTo>
                    <a:pt x="280" y="18"/>
                  </a:lnTo>
                  <a:lnTo>
                    <a:pt x="278" y="9"/>
                  </a:lnTo>
                  <a:lnTo>
                    <a:pt x="277" y="0"/>
                  </a:lnTo>
                  <a:lnTo>
                    <a:pt x="277" y="0"/>
                  </a:lnTo>
                  <a:lnTo>
                    <a:pt x="277" y="11"/>
                  </a:lnTo>
                  <a:lnTo>
                    <a:pt x="277" y="11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307976" y="5375293"/>
              <a:ext cx="206375" cy="133350"/>
            </a:xfrm>
            <a:custGeom>
              <a:avLst/>
              <a:gdLst/>
              <a:ahLst/>
              <a:cxnLst>
                <a:cxn ang="0">
                  <a:pos x="380" y="148"/>
                </a:cxn>
                <a:cxn ang="0">
                  <a:pos x="372" y="123"/>
                </a:cxn>
                <a:cxn ang="0">
                  <a:pos x="346" y="104"/>
                </a:cxn>
                <a:cxn ang="0">
                  <a:pos x="331" y="91"/>
                </a:cxn>
                <a:cxn ang="0">
                  <a:pos x="318" y="85"/>
                </a:cxn>
                <a:cxn ang="0">
                  <a:pos x="307" y="90"/>
                </a:cxn>
                <a:cxn ang="0">
                  <a:pos x="296" y="91"/>
                </a:cxn>
                <a:cxn ang="0">
                  <a:pos x="286" y="89"/>
                </a:cxn>
                <a:cxn ang="0">
                  <a:pos x="271" y="81"/>
                </a:cxn>
                <a:cxn ang="0">
                  <a:pos x="251" y="66"/>
                </a:cxn>
                <a:cxn ang="0">
                  <a:pos x="232" y="47"/>
                </a:cxn>
                <a:cxn ang="0">
                  <a:pos x="210" y="28"/>
                </a:cxn>
                <a:cxn ang="0">
                  <a:pos x="186" y="11"/>
                </a:cxn>
                <a:cxn ang="0">
                  <a:pos x="165" y="3"/>
                </a:cxn>
                <a:cxn ang="0">
                  <a:pos x="150" y="0"/>
                </a:cxn>
                <a:cxn ang="0">
                  <a:pos x="132" y="0"/>
                </a:cxn>
                <a:cxn ang="0">
                  <a:pos x="111" y="3"/>
                </a:cxn>
                <a:cxn ang="0">
                  <a:pos x="77" y="13"/>
                </a:cxn>
                <a:cxn ang="0">
                  <a:pos x="43" y="26"/>
                </a:cxn>
                <a:cxn ang="0">
                  <a:pos x="24" y="36"/>
                </a:cxn>
                <a:cxn ang="0">
                  <a:pos x="10" y="48"/>
                </a:cxn>
                <a:cxn ang="0">
                  <a:pos x="1" y="59"/>
                </a:cxn>
                <a:cxn ang="0">
                  <a:pos x="1" y="69"/>
                </a:cxn>
                <a:cxn ang="0">
                  <a:pos x="10" y="79"/>
                </a:cxn>
                <a:cxn ang="0">
                  <a:pos x="26" y="92"/>
                </a:cxn>
                <a:cxn ang="0">
                  <a:pos x="37" y="108"/>
                </a:cxn>
                <a:cxn ang="0">
                  <a:pos x="54" y="151"/>
                </a:cxn>
                <a:cxn ang="0">
                  <a:pos x="74" y="203"/>
                </a:cxn>
                <a:cxn ang="0">
                  <a:pos x="90" y="236"/>
                </a:cxn>
                <a:cxn ang="0">
                  <a:pos x="101" y="250"/>
                </a:cxn>
                <a:cxn ang="0">
                  <a:pos x="108" y="250"/>
                </a:cxn>
                <a:cxn ang="0">
                  <a:pos x="114" y="244"/>
                </a:cxn>
                <a:cxn ang="0">
                  <a:pos x="132" y="236"/>
                </a:cxn>
                <a:cxn ang="0">
                  <a:pos x="166" y="228"/>
                </a:cxn>
                <a:cxn ang="0">
                  <a:pos x="199" y="225"/>
                </a:cxn>
                <a:cxn ang="0">
                  <a:pos x="227" y="232"/>
                </a:cxn>
                <a:cxn ang="0">
                  <a:pos x="246" y="241"/>
                </a:cxn>
                <a:cxn ang="0">
                  <a:pos x="254" y="237"/>
                </a:cxn>
                <a:cxn ang="0">
                  <a:pos x="266" y="229"/>
                </a:cxn>
                <a:cxn ang="0">
                  <a:pos x="279" y="231"/>
                </a:cxn>
                <a:cxn ang="0">
                  <a:pos x="289" y="239"/>
                </a:cxn>
                <a:cxn ang="0">
                  <a:pos x="299" y="241"/>
                </a:cxn>
                <a:cxn ang="0">
                  <a:pos x="314" y="241"/>
                </a:cxn>
                <a:cxn ang="0">
                  <a:pos x="326" y="235"/>
                </a:cxn>
                <a:cxn ang="0">
                  <a:pos x="337" y="220"/>
                </a:cxn>
                <a:cxn ang="0">
                  <a:pos x="349" y="197"/>
                </a:cxn>
                <a:cxn ang="0">
                  <a:pos x="358" y="182"/>
                </a:cxn>
                <a:cxn ang="0">
                  <a:pos x="366" y="177"/>
                </a:cxn>
                <a:cxn ang="0">
                  <a:pos x="372" y="177"/>
                </a:cxn>
                <a:cxn ang="0">
                  <a:pos x="365" y="165"/>
                </a:cxn>
              </a:cxnLst>
              <a:rect l="0" t="0" r="r" b="b"/>
              <a:pathLst>
                <a:path w="390" h="253">
                  <a:moveTo>
                    <a:pt x="365" y="165"/>
                  </a:moveTo>
                  <a:lnTo>
                    <a:pt x="380" y="148"/>
                  </a:lnTo>
                  <a:lnTo>
                    <a:pt x="390" y="135"/>
                  </a:lnTo>
                  <a:lnTo>
                    <a:pt x="372" y="123"/>
                  </a:lnTo>
                  <a:lnTo>
                    <a:pt x="354" y="111"/>
                  </a:lnTo>
                  <a:lnTo>
                    <a:pt x="346" y="104"/>
                  </a:lnTo>
                  <a:lnTo>
                    <a:pt x="339" y="98"/>
                  </a:lnTo>
                  <a:lnTo>
                    <a:pt x="331" y="91"/>
                  </a:lnTo>
                  <a:lnTo>
                    <a:pt x="325" y="82"/>
                  </a:lnTo>
                  <a:lnTo>
                    <a:pt x="318" y="85"/>
                  </a:lnTo>
                  <a:lnTo>
                    <a:pt x="313" y="89"/>
                  </a:lnTo>
                  <a:lnTo>
                    <a:pt x="307" y="90"/>
                  </a:lnTo>
                  <a:lnTo>
                    <a:pt x="301" y="91"/>
                  </a:lnTo>
                  <a:lnTo>
                    <a:pt x="296" y="91"/>
                  </a:lnTo>
                  <a:lnTo>
                    <a:pt x="291" y="90"/>
                  </a:lnTo>
                  <a:lnTo>
                    <a:pt x="286" y="89"/>
                  </a:lnTo>
                  <a:lnTo>
                    <a:pt x="281" y="86"/>
                  </a:lnTo>
                  <a:lnTo>
                    <a:pt x="271" y="81"/>
                  </a:lnTo>
                  <a:lnTo>
                    <a:pt x="262" y="75"/>
                  </a:lnTo>
                  <a:lnTo>
                    <a:pt x="251" y="66"/>
                  </a:lnTo>
                  <a:lnTo>
                    <a:pt x="242" y="57"/>
                  </a:lnTo>
                  <a:lnTo>
                    <a:pt x="232" y="47"/>
                  </a:lnTo>
                  <a:lnTo>
                    <a:pt x="221" y="36"/>
                  </a:lnTo>
                  <a:lnTo>
                    <a:pt x="210" y="28"/>
                  </a:lnTo>
                  <a:lnTo>
                    <a:pt x="198" y="18"/>
                  </a:lnTo>
                  <a:lnTo>
                    <a:pt x="186" y="11"/>
                  </a:lnTo>
                  <a:lnTo>
                    <a:pt x="173" y="6"/>
                  </a:lnTo>
                  <a:lnTo>
                    <a:pt x="165" y="3"/>
                  </a:lnTo>
                  <a:lnTo>
                    <a:pt x="158" y="1"/>
                  </a:lnTo>
                  <a:lnTo>
                    <a:pt x="150" y="0"/>
                  </a:lnTo>
                  <a:lnTo>
                    <a:pt x="142" y="0"/>
                  </a:lnTo>
                  <a:lnTo>
                    <a:pt x="132" y="0"/>
                  </a:lnTo>
                  <a:lnTo>
                    <a:pt x="123" y="1"/>
                  </a:lnTo>
                  <a:lnTo>
                    <a:pt x="111" y="3"/>
                  </a:lnTo>
                  <a:lnTo>
                    <a:pt x="100" y="6"/>
                  </a:lnTo>
                  <a:lnTo>
                    <a:pt x="77" y="13"/>
                  </a:lnTo>
                  <a:lnTo>
                    <a:pt x="53" y="22"/>
                  </a:lnTo>
                  <a:lnTo>
                    <a:pt x="43" y="26"/>
                  </a:lnTo>
                  <a:lnTo>
                    <a:pt x="33" y="31"/>
                  </a:lnTo>
                  <a:lnTo>
                    <a:pt x="24" y="36"/>
                  </a:lnTo>
                  <a:lnTo>
                    <a:pt x="16" y="42"/>
                  </a:lnTo>
                  <a:lnTo>
                    <a:pt x="10" y="48"/>
                  </a:lnTo>
                  <a:lnTo>
                    <a:pt x="4" y="53"/>
                  </a:lnTo>
                  <a:lnTo>
                    <a:pt x="1" y="59"/>
                  </a:lnTo>
                  <a:lnTo>
                    <a:pt x="0" y="65"/>
                  </a:lnTo>
                  <a:lnTo>
                    <a:pt x="1" y="69"/>
                  </a:lnTo>
                  <a:lnTo>
                    <a:pt x="6" y="75"/>
                  </a:lnTo>
                  <a:lnTo>
                    <a:pt x="10" y="79"/>
                  </a:lnTo>
                  <a:lnTo>
                    <a:pt x="15" y="84"/>
                  </a:lnTo>
                  <a:lnTo>
                    <a:pt x="26" y="92"/>
                  </a:lnTo>
                  <a:lnTo>
                    <a:pt x="30" y="94"/>
                  </a:lnTo>
                  <a:lnTo>
                    <a:pt x="37" y="108"/>
                  </a:lnTo>
                  <a:lnTo>
                    <a:pt x="45" y="127"/>
                  </a:lnTo>
                  <a:lnTo>
                    <a:pt x="54" y="151"/>
                  </a:lnTo>
                  <a:lnTo>
                    <a:pt x="64" y="178"/>
                  </a:lnTo>
                  <a:lnTo>
                    <a:pt x="74" y="203"/>
                  </a:lnTo>
                  <a:lnTo>
                    <a:pt x="84" y="227"/>
                  </a:lnTo>
                  <a:lnTo>
                    <a:pt x="90" y="236"/>
                  </a:lnTo>
                  <a:lnTo>
                    <a:pt x="95" y="244"/>
                  </a:lnTo>
                  <a:lnTo>
                    <a:pt x="101" y="250"/>
                  </a:lnTo>
                  <a:lnTo>
                    <a:pt x="107" y="253"/>
                  </a:lnTo>
                  <a:lnTo>
                    <a:pt x="108" y="250"/>
                  </a:lnTo>
                  <a:lnTo>
                    <a:pt x="110" y="247"/>
                  </a:lnTo>
                  <a:lnTo>
                    <a:pt x="114" y="244"/>
                  </a:lnTo>
                  <a:lnTo>
                    <a:pt x="119" y="241"/>
                  </a:lnTo>
                  <a:lnTo>
                    <a:pt x="132" y="236"/>
                  </a:lnTo>
                  <a:lnTo>
                    <a:pt x="148" y="232"/>
                  </a:lnTo>
                  <a:lnTo>
                    <a:pt x="166" y="228"/>
                  </a:lnTo>
                  <a:lnTo>
                    <a:pt x="183" y="226"/>
                  </a:lnTo>
                  <a:lnTo>
                    <a:pt x="199" y="225"/>
                  </a:lnTo>
                  <a:lnTo>
                    <a:pt x="212" y="224"/>
                  </a:lnTo>
                  <a:lnTo>
                    <a:pt x="227" y="232"/>
                  </a:lnTo>
                  <a:lnTo>
                    <a:pt x="242" y="242"/>
                  </a:lnTo>
                  <a:lnTo>
                    <a:pt x="246" y="241"/>
                  </a:lnTo>
                  <a:lnTo>
                    <a:pt x="250" y="240"/>
                  </a:lnTo>
                  <a:lnTo>
                    <a:pt x="254" y="237"/>
                  </a:lnTo>
                  <a:lnTo>
                    <a:pt x="259" y="234"/>
                  </a:lnTo>
                  <a:lnTo>
                    <a:pt x="266" y="229"/>
                  </a:lnTo>
                  <a:lnTo>
                    <a:pt x="271" y="224"/>
                  </a:lnTo>
                  <a:lnTo>
                    <a:pt x="279" y="231"/>
                  </a:lnTo>
                  <a:lnTo>
                    <a:pt x="284" y="237"/>
                  </a:lnTo>
                  <a:lnTo>
                    <a:pt x="289" y="239"/>
                  </a:lnTo>
                  <a:lnTo>
                    <a:pt x="293" y="241"/>
                  </a:lnTo>
                  <a:lnTo>
                    <a:pt x="299" y="241"/>
                  </a:lnTo>
                  <a:lnTo>
                    <a:pt x="307" y="242"/>
                  </a:lnTo>
                  <a:lnTo>
                    <a:pt x="314" y="241"/>
                  </a:lnTo>
                  <a:lnTo>
                    <a:pt x="320" y="239"/>
                  </a:lnTo>
                  <a:lnTo>
                    <a:pt x="326" y="235"/>
                  </a:lnTo>
                  <a:lnTo>
                    <a:pt x="330" y="231"/>
                  </a:lnTo>
                  <a:lnTo>
                    <a:pt x="337" y="220"/>
                  </a:lnTo>
                  <a:lnTo>
                    <a:pt x="344" y="209"/>
                  </a:lnTo>
                  <a:lnTo>
                    <a:pt x="349" y="197"/>
                  </a:lnTo>
                  <a:lnTo>
                    <a:pt x="354" y="186"/>
                  </a:lnTo>
                  <a:lnTo>
                    <a:pt x="358" y="182"/>
                  </a:lnTo>
                  <a:lnTo>
                    <a:pt x="362" y="179"/>
                  </a:lnTo>
                  <a:lnTo>
                    <a:pt x="366" y="177"/>
                  </a:lnTo>
                  <a:lnTo>
                    <a:pt x="372" y="177"/>
                  </a:lnTo>
                  <a:lnTo>
                    <a:pt x="372" y="177"/>
                  </a:lnTo>
                  <a:lnTo>
                    <a:pt x="365" y="165"/>
                  </a:lnTo>
                  <a:lnTo>
                    <a:pt x="365" y="165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365126" y="5468955"/>
              <a:ext cx="173038" cy="120650"/>
            </a:xfrm>
            <a:custGeom>
              <a:avLst/>
              <a:gdLst/>
              <a:ahLst/>
              <a:cxnLst>
                <a:cxn ang="0">
                  <a:pos x="182" y="217"/>
                </a:cxn>
                <a:cxn ang="0">
                  <a:pos x="192" y="225"/>
                </a:cxn>
                <a:cxn ang="0">
                  <a:pos x="201" y="229"/>
                </a:cxn>
                <a:cxn ang="0">
                  <a:pos x="210" y="229"/>
                </a:cxn>
                <a:cxn ang="0">
                  <a:pos x="217" y="226"/>
                </a:cxn>
                <a:cxn ang="0">
                  <a:pos x="225" y="220"/>
                </a:cxn>
                <a:cxn ang="0">
                  <a:pos x="232" y="204"/>
                </a:cxn>
                <a:cxn ang="0">
                  <a:pos x="235" y="183"/>
                </a:cxn>
                <a:cxn ang="0">
                  <a:pos x="235" y="162"/>
                </a:cxn>
                <a:cxn ang="0">
                  <a:pos x="232" y="146"/>
                </a:cxn>
                <a:cxn ang="0">
                  <a:pos x="225" y="125"/>
                </a:cxn>
                <a:cxn ang="0">
                  <a:pos x="224" y="106"/>
                </a:cxn>
                <a:cxn ang="0">
                  <a:pos x="229" y="97"/>
                </a:cxn>
                <a:cxn ang="0">
                  <a:pos x="238" y="87"/>
                </a:cxn>
                <a:cxn ang="0">
                  <a:pos x="251" y="80"/>
                </a:cxn>
                <a:cxn ang="0">
                  <a:pos x="275" y="70"/>
                </a:cxn>
                <a:cxn ang="0">
                  <a:pos x="311" y="62"/>
                </a:cxn>
                <a:cxn ang="0">
                  <a:pos x="324" y="46"/>
                </a:cxn>
                <a:cxn ang="0">
                  <a:pos x="312" y="24"/>
                </a:cxn>
                <a:cxn ang="0">
                  <a:pos x="302" y="13"/>
                </a:cxn>
                <a:cxn ang="0">
                  <a:pos x="293" y="6"/>
                </a:cxn>
                <a:cxn ang="0">
                  <a:pos x="283" y="2"/>
                </a:cxn>
                <a:cxn ang="0">
                  <a:pos x="271" y="0"/>
                </a:cxn>
                <a:cxn ang="0">
                  <a:pos x="259" y="0"/>
                </a:cxn>
                <a:cxn ang="0">
                  <a:pos x="251" y="5"/>
                </a:cxn>
                <a:cxn ang="0">
                  <a:pos x="242" y="20"/>
                </a:cxn>
                <a:cxn ang="0">
                  <a:pos x="230" y="43"/>
                </a:cxn>
                <a:cxn ang="0">
                  <a:pos x="219" y="58"/>
                </a:cxn>
                <a:cxn ang="0">
                  <a:pos x="207" y="64"/>
                </a:cxn>
                <a:cxn ang="0">
                  <a:pos x="192" y="64"/>
                </a:cxn>
                <a:cxn ang="0">
                  <a:pos x="182" y="62"/>
                </a:cxn>
                <a:cxn ang="0">
                  <a:pos x="172" y="54"/>
                </a:cxn>
                <a:cxn ang="0">
                  <a:pos x="159" y="52"/>
                </a:cxn>
                <a:cxn ang="0">
                  <a:pos x="147" y="60"/>
                </a:cxn>
                <a:cxn ang="0">
                  <a:pos x="139" y="64"/>
                </a:cxn>
                <a:cxn ang="0">
                  <a:pos x="120" y="55"/>
                </a:cxn>
                <a:cxn ang="0">
                  <a:pos x="92" y="48"/>
                </a:cxn>
                <a:cxn ang="0">
                  <a:pos x="59" y="51"/>
                </a:cxn>
                <a:cxn ang="0">
                  <a:pos x="25" y="59"/>
                </a:cxn>
                <a:cxn ang="0">
                  <a:pos x="7" y="67"/>
                </a:cxn>
                <a:cxn ang="0">
                  <a:pos x="1" y="73"/>
                </a:cxn>
                <a:cxn ang="0">
                  <a:pos x="0" y="82"/>
                </a:cxn>
                <a:cxn ang="0">
                  <a:pos x="3" y="91"/>
                </a:cxn>
                <a:cxn ang="0">
                  <a:pos x="10" y="103"/>
                </a:cxn>
                <a:cxn ang="0">
                  <a:pos x="24" y="118"/>
                </a:cxn>
                <a:cxn ang="0">
                  <a:pos x="32" y="129"/>
                </a:cxn>
                <a:cxn ang="0">
                  <a:pos x="35" y="137"/>
                </a:cxn>
                <a:cxn ang="0">
                  <a:pos x="26" y="156"/>
                </a:cxn>
                <a:cxn ang="0">
                  <a:pos x="18" y="174"/>
                </a:cxn>
                <a:cxn ang="0">
                  <a:pos x="20" y="183"/>
                </a:cxn>
                <a:cxn ang="0">
                  <a:pos x="27" y="192"/>
                </a:cxn>
                <a:cxn ang="0">
                  <a:pos x="43" y="202"/>
                </a:cxn>
                <a:cxn ang="0">
                  <a:pos x="63" y="209"/>
                </a:cxn>
                <a:cxn ang="0">
                  <a:pos x="100" y="215"/>
                </a:cxn>
                <a:cxn ang="0">
                  <a:pos x="146" y="218"/>
                </a:cxn>
                <a:cxn ang="0">
                  <a:pos x="164" y="218"/>
                </a:cxn>
                <a:cxn ang="0">
                  <a:pos x="176" y="212"/>
                </a:cxn>
              </a:cxnLst>
              <a:rect l="0" t="0" r="r" b="b"/>
              <a:pathLst>
                <a:path w="329" h="230">
                  <a:moveTo>
                    <a:pt x="176" y="212"/>
                  </a:moveTo>
                  <a:lnTo>
                    <a:pt x="182" y="217"/>
                  </a:lnTo>
                  <a:lnTo>
                    <a:pt x="189" y="222"/>
                  </a:lnTo>
                  <a:lnTo>
                    <a:pt x="192" y="225"/>
                  </a:lnTo>
                  <a:lnTo>
                    <a:pt x="196" y="228"/>
                  </a:lnTo>
                  <a:lnTo>
                    <a:pt x="201" y="229"/>
                  </a:lnTo>
                  <a:lnTo>
                    <a:pt x="206" y="230"/>
                  </a:lnTo>
                  <a:lnTo>
                    <a:pt x="210" y="229"/>
                  </a:lnTo>
                  <a:lnTo>
                    <a:pt x="213" y="229"/>
                  </a:lnTo>
                  <a:lnTo>
                    <a:pt x="217" y="226"/>
                  </a:lnTo>
                  <a:lnTo>
                    <a:pt x="220" y="225"/>
                  </a:lnTo>
                  <a:lnTo>
                    <a:pt x="225" y="220"/>
                  </a:lnTo>
                  <a:lnTo>
                    <a:pt x="229" y="213"/>
                  </a:lnTo>
                  <a:lnTo>
                    <a:pt x="232" y="204"/>
                  </a:lnTo>
                  <a:lnTo>
                    <a:pt x="234" y="195"/>
                  </a:lnTo>
                  <a:lnTo>
                    <a:pt x="235" y="183"/>
                  </a:lnTo>
                  <a:lnTo>
                    <a:pt x="235" y="170"/>
                  </a:lnTo>
                  <a:lnTo>
                    <a:pt x="235" y="162"/>
                  </a:lnTo>
                  <a:lnTo>
                    <a:pt x="234" y="154"/>
                  </a:lnTo>
                  <a:lnTo>
                    <a:pt x="232" y="146"/>
                  </a:lnTo>
                  <a:lnTo>
                    <a:pt x="229" y="139"/>
                  </a:lnTo>
                  <a:lnTo>
                    <a:pt x="225" y="125"/>
                  </a:lnTo>
                  <a:lnTo>
                    <a:pt x="223" y="112"/>
                  </a:lnTo>
                  <a:lnTo>
                    <a:pt x="224" y="106"/>
                  </a:lnTo>
                  <a:lnTo>
                    <a:pt x="226" y="101"/>
                  </a:lnTo>
                  <a:lnTo>
                    <a:pt x="229" y="97"/>
                  </a:lnTo>
                  <a:lnTo>
                    <a:pt x="234" y="91"/>
                  </a:lnTo>
                  <a:lnTo>
                    <a:pt x="238" y="87"/>
                  </a:lnTo>
                  <a:lnTo>
                    <a:pt x="244" y="84"/>
                  </a:lnTo>
                  <a:lnTo>
                    <a:pt x="251" y="80"/>
                  </a:lnTo>
                  <a:lnTo>
                    <a:pt x="258" y="76"/>
                  </a:lnTo>
                  <a:lnTo>
                    <a:pt x="275" y="70"/>
                  </a:lnTo>
                  <a:lnTo>
                    <a:pt x="293" y="65"/>
                  </a:lnTo>
                  <a:lnTo>
                    <a:pt x="311" y="62"/>
                  </a:lnTo>
                  <a:lnTo>
                    <a:pt x="329" y="58"/>
                  </a:lnTo>
                  <a:lnTo>
                    <a:pt x="324" y="46"/>
                  </a:lnTo>
                  <a:lnTo>
                    <a:pt x="319" y="35"/>
                  </a:lnTo>
                  <a:lnTo>
                    <a:pt x="312" y="24"/>
                  </a:lnTo>
                  <a:lnTo>
                    <a:pt x="306" y="16"/>
                  </a:lnTo>
                  <a:lnTo>
                    <a:pt x="302" y="13"/>
                  </a:lnTo>
                  <a:lnTo>
                    <a:pt x="297" y="9"/>
                  </a:lnTo>
                  <a:lnTo>
                    <a:pt x="293" y="6"/>
                  </a:lnTo>
                  <a:lnTo>
                    <a:pt x="288" y="4"/>
                  </a:lnTo>
                  <a:lnTo>
                    <a:pt x="283" y="2"/>
                  </a:lnTo>
                  <a:lnTo>
                    <a:pt x="277" y="1"/>
                  </a:lnTo>
                  <a:lnTo>
                    <a:pt x="271" y="0"/>
                  </a:lnTo>
                  <a:lnTo>
                    <a:pt x="265" y="0"/>
                  </a:lnTo>
                  <a:lnTo>
                    <a:pt x="259" y="0"/>
                  </a:lnTo>
                  <a:lnTo>
                    <a:pt x="255" y="2"/>
                  </a:lnTo>
                  <a:lnTo>
                    <a:pt x="251" y="5"/>
                  </a:lnTo>
                  <a:lnTo>
                    <a:pt x="247" y="9"/>
                  </a:lnTo>
                  <a:lnTo>
                    <a:pt x="242" y="20"/>
                  </a:lnTo>
                  <a:lnTo>
                    <a:pt x="237" y="32"/>
                  </a:lnTo>
                  <a:lnTo>
                    <a:pt x="230" y="43"/>
                  </a:lnTo>
                  <a:lnTo>
                    <a:pt x="223" y="54"/>
                  </a:lnTo>
                  <a:lnTo>
                    <a:pt x="219" y="58"/>
                  </a:lnTo>
                  <a:lnTo>
                    <a:pt x="213" y="62"/>
                  </a:lnTo>
                  <a:lnTo>
                    <a:pt x="207" y="64"/>
                  </a:lnTo>
                  <a:lnTo>
                    <a:pt x="200" y="65"/>
                  </a:lnTo>
                  <a:lnTo>
                    <a:pt x="192" y="64"/>
                  </a:lnTo>
                  <a:lnTo>
                    <a:pt x="186" y="64"/>
                  </a:lnTo>
                  <a:lnTo>
                    <a:pt x="182" y="62"/>
                  </a:lnTo>
                  <a:lnTo>
                    <a:pt x="177" y="60"/>
                  </a:lnTo>
                  <a:lnTo>
                    <a:pt x="172" y="54"/>
                  </a:lnTo>
                  <a:lnTo>
                    <a:pt x="164" y="47"/>
                  </a:lnTo>
                  <a:lnTo>
                    <a:pt x="159" y="52"/>
                  </a:lnTo>
                  <a:lnTo>
                    <a:pt x="152" y="57"/>
                  </a:lnTo>
                  <a:lnTo>
                    <a:pt x="147" y="60"/>
                  </a:lnTo>
                  <a:lnTo>
                    <a:pt x="143" y="63"/>
                  </a:lnTo>
                  <a:lnTo>
                    <a:pt x="139" y="64"/>
                  </a:lnTo>
                  <a:lnTo>
                    <a:pt x="135" y="65"/>
                  </a:lnTo>
                  <a:lnTo>
                    <a:pt x="120" y="55"/>
                  </a:lnTo>
                  <a:lnTo>
                    <a:pt x="105" y="47"/>
                  </a:lnTo>
                  <a:lnTo>
                    <a:pt x="92" y="48"/>
                  </a:lnTo>
                  <a:lnTo>
                    <a:pt x="76" y="49"/>
                  </a:lnTo>
                  <a:lnTo>
                    <a:pt x="59" y="51"/>
                  </a:lnTo>
                  <a:lnTo>
                    <a:pt x="41" y="55"/>
                  </a:lnTo>
                  <a:lnTo>
                    <a:pt x="25" y="59"/>
                  </a:lnTo>
                  <a:lnTo>
                    <a:pt x="12" y="64"/>
                  </a:lnTo>
                  <a:lnTo>
                    <a:pt x="7" y="67"/>
                  </a:lnTo>
                  <a:lnTo>
                    <a:pt x="3" y="70"/>
                  </a:lnTo>
                  <a:lnTo>
                    <a:pt x="1" y="73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3" y="91"/>
                  </a:lnTo>
                  <a:lnTo>
                    <a:pt x="5" y="96"/>
                  </a:lnTo>
                  <a:lnTo>
                    <a:pt x="10" y="103"/>
                  </a:lnTo>
                  <a:lnTo>
                    <a:pt x="17" y="110"/>
                  </a:lnTo>
                  <a:lnTo>
                    <a:pt x="24" y="118"/>
                  </a:lnTo>
                  <a:lnTo>
                    <a:pt x="29" y="125"/>
                  </a:lnTo>
                  <a:lnTo>
                    <a:pt x="32" y="129"/>
                  </a:lnTo>
                  <a:lnTo>
                    <a:pt x="34" y="133"/>
                  </a:lnTo>
                  <a:lnTo>
                    <a:pt x="35" y="137"/>
                  </a:lnTo>
                  <a:lnTo>
                    <a:pt x="35" y="141"/>
                  </a:lnTo>
                  <a:lnTo>
                    <a:pt x="26" y="156"/>
                  </a:lnTo>
                  <a:lnTo>
                    <a:pt x="17" y="170"/>
                  </a:lnTo>
                  <a:lnTo>
                    <a:pt x="18" y="174"/>
                  </a:lnTo>
                  <a:lnTo>
                    <a:pt x="19" y="179"/>
                  </a:lnTo>
                  <a:lnTo>
                    <a:pt x="20" y="183"/>
                  </a:lnTo>
                  <a:lnTo>
                    <a:pt x="22" y="186"/>
                  </a:lnTo>
                  <a:lnTo>
                    <a:pt x="27" y="192"/>
                  </a:lnTo>
                  <a:lnTo>
                    <a:pt x="35" y="198"/>
                  </a:lnTo>
                  <a:lnTo>
                    <a:pt x="43" y="202"/>
                  </a:lnTo>
                  <a:lnTo>
                    <a:pt x="53" y="206"/>
                  </a:lnTo>
                  <a:lnTo>
                    <a:pt x="63" y="209"/>
                  </a:lnTo>
                  <a:lnTo>
                    <a:pt x="75" y="212"/>
                  </a:lnTo>
                  <a:lnTo>
                    <a:pt x="100" y="215"/>
                  </a:lnTo>
                  <a:lnTo>
                    <a:pt x="124" y="217"/>
                  </a:lnTo>
                  <a:lnTo>
                    <a:pt x="146" y="218"/>
                  </a:lnTo>
                  <a:lnTo>
                    <a:pt x="164" y="218"/>
                  </a:lnTo>
                  <a:lnTo>
                    <a:pt x="164" y="218"/>
                  </a:lnTo>
                  <a:lnTo>
                    <a:pt x="176" y="212"/>
                  </a:lnTo>
                  <a:lnTo>
                    <a:pt x="176" y="212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450851" y="5495943"/>
              <a:ext cx="228600" cy="190501"/>
            </a:xfrm>
            <a:custGeom>
              <a:avLst/>
              <a:gdLst/>
              <a:ahLst/>
              <a:cxnLst>
                <a:cxn ang="0">
                  <a:pos x="256" y="23"/>
                </a:cxn>
                <a:cxn ang="0">
                  <a:pos x="244" y="16"/>
                </a:cxn>
                <a:cxn ang="0">
                  <a:pos x="229" y="3"/>
                </a:cxn>
                <a:cxn ang="0">
                  <a:pos x="201" y="0"/>
                </a:cxn>
                <a:cxn ang="0">
                  <a:pos x="129" y="14"/>
                </a:cxn>
                <a:cxn ang="0">
                  <a:pos x="92" y="27"/>
                </a:cxn>
                <a:cxn ang="0">
                  <a:pos x="66" y="44"/>
                </a:cxn>
                <a:cxn ang="0">
                  <a:pos x="62" y="54"/>
                </a:cxn>
                <a:cxn ang="0">
                  <a:pos x="67" y="86"/>
                </a:cxn>
                <a:cxn ang="0">
                  <a:pos x="73" y="109"/>
                </a:cxn>
                <a:cxn ang="0">
                  <a:pos x="72" y="142"/>
                </a:cxn>
                <a:cxn ang="0">
                  <a:pos x="63" y="167"/>
                </a:cxn>
                <a:cxn ang="0">
                  <a:pos x="51" y="176"/>
                </a:cxn>
                <a:cxn ang="0">
                  <a:pos x="38" y="176"/>
                </a:cxn>
                <a:cxn ang="0">
                  <a:pos x="22" y="169"/>
                </a:cxn>
                <a:cxn ang="0">
                  <a:pos x="11" y="157"/>
                </a:cxn>
                <a:cxn ang="0">
                  <a:pos x="0" y="170"/>
                </a:cxn>
                <a:cxn ang="0">
                  <a:pos x="2" y="195"/>
                </a:cxn>
                <a:cxn ang="0">
                  <a:pos x="11" y="209"/>
                </a:cxn>
                <a:cxn ang="0">
                  <a:pos x="46" y="228"/>
                </a:cxn>
                <a:cxn ang="0">
                  <a:pos x="73" y="246"/>
                </a:cxn>
                <a:cxn ang="0">
                  <a:pos x="88" y="264"/>
                </a:cxn>
                <a:cxn ang="0">
                  <a:pos x="94" y="280"/>
                </a:cxn>
                <a:cxn ang="0">
                  <a:pos x="104" y="320"/>
                </a:cxn>
                <a:cxn ang="0">
                  <a:pos x="112" y="347"/>
                </a:cxn>
                <a:cxn ang="0">
                  <a:pos x="121" y="359"/>
                </a:cxn>
                <a:cxn ang="0">
                  <a:pos x="134" y="353"/>
                </a:cxn>
                <a:cxn ang="0">
                  <a:pos x="163" y="340"/>
                </a:cxn>
                <a:cxn ang="0">
                  <a:pos x="196" y="335"/>
                </a:cxn>
                <a:cxn ang="0">
                  <a:pos x="222" y="338"/>
                </a:cxn>
                <a:cxn ang="0">
                  <a:pos x="242" y="348"/>
                </a:cxn>
                <a:cxn ang="0">
                  <a:pos x="261" y="353"/>
                </a:cxn>
                <a:cxn ang="0">
                  <a:pos x="285" y="348"/>
                </a:cxn>
                <a:cxn ang="0">
                  <a:pos x="300" y="333"/>
                </a:cxn>
                <a:cxn ang="0">
                  <a:pos x="316" y="286"/>
                </a:cxn>
                <a:cxn ang="0">
                  <a:pos x="354" y="220"/>
                </a:cxn>
                <a:cxn ang="0">
                  <a:pos x="398" y="179"/>
                </a:cxn>
                <a:cxn ang="0">
                  <a:pos x="433" y="148"/>
                </a:cxn>
                <a:cxn ang="0">
                  <a:pos x="431" y="142"/>
                </a:cxn>
                <a:cxn ang="0">
                  <a:pos x="400" y="136"/>
                </a:cxn>
                <a:cxn ang="0">
                  <a:pos x="370" y="126"/>
                </a:cxn>
                <a:cxn ang="0">
                  <a:pos x="346" y="110"/>
                </a:cxn>
                <a:cxn ang="0">
                  <a:pos x="327" y="88"/>
                </a:cxn>
                <a:cxn ang="0">
                  <a:pos x="297" y="35"/>
                </a:cxn>
                <a:cxn ang="0">
                  <a:pos x="285" y="23"/>
                </a:cxn>
              </a:cxnLst>
              <a:rect l="0" t="0" r="r" b="b"/>
              <a:pathLst>
                <a:path w="434" h="359">
                  <a:moveTo>
                    <a:pt x="285" y="23"/>
                  </a:moveTo>
                  <a:lnTo>
                    <a:pt x="273" y="23"/>
                  </a:lnTo>
                  <a:lnTo>
                    <a:pt x="256" y="23"/>
                  </a:lnTo>
                  <a:lnTo>
                    <a:pt x="251" y="22"/>
                  </a:lnTo>
                  <a:lnTo>
                    <a:pt x="247" y="19"/>
                  </a:lnTo>
                  <a:lnTo>
                    <a:pt x="244" y="16"/>
                  </a:lnTo>
                  <a:lnTo>
                    <a:pt x="240" y="12"/>
                  </a:lnTo>
                  <a:lnTo>
                    <a:pt x="234" y="7"/>
                  </a:lnTo>
                  <a:lnTo>
                    <a:pt x="229" y="3"/>
                  </a:lnTo>
                  <a:lnTo>
                    <a:pt x="223" y="1"/>
                  </a:lnTo>
                  <a:lnTo>
                    <a:pt x="214" y="0"/>
                  </a:lnTo>
                  <a:lnTo>
                    <a:pt x="201" y="0"/>
                  </a:lnTo>
                  <a:lnTo>
                    <a:pt x="180" y="3"/>
                  </a:lnTo>
                  <a:lnTo>
                    <a:pt x="156" y="7"/>
                  </a:lnTo>
                  <a:lnTo>
                    <a:pt x="129" y="14"/>
                  </a:lnTo>
                  <a:lnTo>
                    <a:pt x="116" y="17"/>
                  </a:lnTo>
                  <a:lnTo>
                    <a:pt x="104" y="21"/>
                  </a:lnTo>
                  <a:lnTo>
                    <a:pt x="92" y="27"/>
                  </a:lnTo>
                  <a:lnTo>
                    <a:pt x="82" y="32"/>
                  </a:lnTo>
                  <a:lnTo>
                    <a:pt x="74" y="37"/>
                  </a:lnTo>
                  <a:lnTo>
                    <a:pt x="66" y="44"/>
                  </a:lnTo>
                  <a:lnTo>
                    <a:pt x="64" y="48"/>
                  </a:lnTo>
                  <a:lnTo>
                    <a:pt x="63" y="51"/>
                  </a:lnTo>
                  <a:lnTo>
                    <a:pt x="62" y="54"/>
                  </a:lnTo>
                  <a:lnTo>
                    <a:pt x="61" y="59"/>
                  </a:lnTo>
                  <a:lnTo>
                    <a:pt x="63" y="72"/>
                  </a:lnTo>
                  <a:lnTo>
                    <a:pt x="67" y="86"/>
                  </a:lnTo>
                  <a:lnTo>
                    <a:pt x="70" y="93"/>
                  </a:lnTo>
                  <a:lnTo>
                    <a:pt x="72" y="101"/>
                  </a:lnTo>
                  <a:lnTo>
                    <a:pt x="73" y="109"/>
                  </a:lnTo>
                  <a:lnTo>
                    <a:pt x="73" y="117"/>
                  </a:lnTo>
                  <a:lnTo>
                    <a:pt x="73" y="130"/>
                  </a:lnTo>
                  <a:lnTo>
                    <a:pt x="72" y="142"/>
                  </a:lnTo>
                  <a:lnTo>
                    <a:pt x="70" y="151"/>
                  </a:lnTo>
                  <a:lnTo>
                    <a:pt x="67" y="160"/>
                  </a:lnTo>
                  <a:lnTo>
                    <a:pt x="63" y="167"/>
                  </a:lnTo>
                  <a:lnTo>
                    <a:pt x="58" y="172"/>
                  </a:lnTo>
                  <a:lnTo>
                    <a:pt x="55" y="173"/>
                  </a:lnTo>
                  <a:lnTo>
                    <a:pt x="51" y="176"/>
                  </a:lnTo>
                  <a:lnTo>
                    <a:pt x="48" y="176"/>
                  </a:lnTo>
                  <a:lnTo>
                    <a:pt x="44" y="177"/>
                  </a:lnTo>
                  <a:lnTo>
                    <a:pt x="38" y="176"/>
                  </a:lnTo>
                  <a:lnTo>
                    <a:pt x="31" y="175"/>
                  </a:lnTo>
                  <a:lnTo>
                    <a:pt x="26" y="172"/>
                  </a:lnTo>
                  <a:lnTo>
                    <a:pt x="22" y="169"/>
                  </a:lnTo>
                  <a:lnTo>
                    <a:pt x="17" y="165"/>
                  </a:lnTo>
                  <a:lnTo>
                    <a:pt x="14" y="162"/>
                  </a:lnTo>
                  <a:lnTo>
                    <a:pt x="11" y="157"/>
                  </a:lnTo>
                  <a:lnTo>
                    <a:pt x="8" y="153"/>
                  </a:lnTo>
                  <a:lnTo>
                    <a:pt x="2" y="165"/>
                  </a:lnTo>
                  <a:lnTo>
                    <a:pt x="0" y="170"/>
                  </a:lnTo>
                  <a:lnTo>
                    <a:pt x="1" y="176"/>
                  </a:lnTo>
                  <a:lnTo>
                    <a:pt x="2" y="188"/>
                  </a:lnTo>
                  <a:lnTo>
                    <a:pt x="2" y="195"/>
                  </a:lnTo>
                  <a:lnTo>
                    <a:pt x="5" y="200"/>
                  </a:lnTo>
                  <a:lnTo>
                    <a:pt x="8" y="204"/>
                  </a:lnTo>
                  <a:lnTo>
                    <a:pt x="11" y="209"/>
                  </a:lnTo>
                  <a:lnTo>
                    <a:pt x="21" y="215"/>
                  </a:lnTo>
                  <a:lnTo>
                    <a:pt x="32" y="221"/>
                  </a:lnTo>
                  <a:lnTo>
                    <a:pt x="46" y="228"/>
                  </a:lnTo>
                  <a:lnTo>
                    <a:pt x="60" y="235"/>
                  </a:lnTo>
                  <a:lnTo>
                    <a:pt x="66" y="240"/>
                  </a:lnTo>
                  <a:lnTo>
                    <a:pt x="73" y="246"/>
                  </a:lnTo>
                  <a:lnTo>
                    <a:pt x="79" y="251"/>
                  </a:lnTo>
                  <a:lnTo>
                    <a:pt x="84" y="259"/>
                  </a:lnTo>
                  <a:lnTo>
                    <a:pt x="88" y="264"/>
                  </a:lnTo>
                  <a:lnTo>
                    <a:pt x="91" y="268"/>
                  </a:lnTo>
                  <a:lnTo>
                    <a:pt x="93" y="275"/>
                  </a:lnTo>
                  <a:lnTo>
                    <a:pt x="94" y="280"/>
                  </a:lnTo>
                  <a:lnTo>
                    <a:pt x="97" y="293"/>
                  </a:lnTo>
                  <a:lnTo>
                    <a:pt x="100" y="306"/>
                  </a:lnTo>
                  <a:lnTo>
                    <a:pt x="104" y="320"/>
                  </a:lnTo>
                  <a:lnTo>
                    <a:pt x="107" y="334"/>
                  </a:lnTo>
                  <a:lnTo>
                    <a:pt x="110" y="340"/>
                  </a:lnTo>
                  <a:lnTo>
                    <a:pt x="112" y="347"/>
                  </a:lnTo>
                  <a:lnTo>
                    <a:pt x="116" y="353"/>
                  </a:lnTo>
                  <a:lnTo>
                    <a:pt x="121" y="359"/>
                  </a:lnTo>
                  <a:lnTo>
                    <a:pt x="121" y="359"/>
                  </a:lnTo>
                  <a:lnTo>
                    <a:pt x="126" y="359"/>
                  </a:lnTo>
                  <a:lnTo>
                    <a:pt x="126" y="359"/>
                  </a:lnTo>
                  <a:lnTo>
                    <a:pt x="134" y="353"/>
                  </a:lnTo>
                  <a:lnTo>
                    <a:pt x="144" y="348"/>
                  </a:lnTo>
                  <a:lnTo>
                    <a:pt x="154" y="344"/>
                  </a:lnTo>
                  <a:lnTo>
                    <a:pt x="163" y="340"/>
                  </a:lnTo>
                  <a:lnTo>
                    <a:pt x="173" y="338"/>
                  </a:lnTo>
                  <a:lnTo>
                    <a:pt x="184" y="336"/>
                  </a:lnTo>
                  <a:lnTo>
                    <a:pt x="196" y="335"/>
                  </a:lnTo>
                  <a:lnTo>
                    <a:pt x="209" y="335"/>
                  </a:lnTo>
                  <a:lnTo>
                    <a:pt x="215" y="336"/>
                  </a:lnTo>
                  <a:lnTo>
                    <a:pt x="222" y="338"/>
                  </a:lnTo>
                  <a:lnTo>
                    <a:pt x="228" y="340"/>
                  </a:lnTo>
                  <a:lnTo>
                    <a:pt x="235" y="344"/>
                  </a:lnTo>
                  <a:lnTo>
                    <a:pt x="242" y="348"/>
                  </a:lnTo>
                  <a:lnTo>
                    <a:pt x="248" y="350"/>
                  </a:lnTo>
                  <a:lnTo>
                    <a:pt x="255" y="352"/>
                  </a:lnTo>
                  <a:lnTo>
                    <a:pt x="261" y="353"/>
                  </a:lnTo>
                  <a:lnTo>
                    <a:pt x="271" y="352"/>
                  </a:lnTo>
                  <a:lnTo>
                    <a:pt x="279" y="351"/>
                  </a:lnTo>
                  <a:lnTo>
                    <a:pt x="285" y="348"/>
                  </a:lnTo>
                  <a:lnTo>
                    <a:pt x="292" y="344"/>
                  </a:lnTo>
                  <a:lnTo>
                    <a:pt x="296" y="339"/>
                  </a:lnTo>
                  <a:lnTo>
                    <a:pt x="300" y="333"/>
                  </a:lnTo>
                  <a:lnTo>
                    <a:pt x="305" y="327"/>
                  </a:lnTo>
                  <a:lnTo>
                    <a:pt x="307" y="320"/>
                  </a:lnTo>
                  <a:lnTo>
                    <a:pt x="316" y="286"/>
                  </a:lnTo>
                  <a:lnTo>
                    <a:pt x="326" y="247"/>
                  </a:lnTo>
                  <a:lnTo>
                    <a:pt x="334" y="238"/>
                  </a:lnTo>
                  <a:lnTo>
                    <a:pt x="354" y="220"/>
                  </a:lnTo>
                  <a:lnTo>
                    <a:pt x="374" y="200"/>
                  </a:lnTo>
                  <a:lnTo>
                    <a:pt x="385" y="188"/>
                  </a:lnTo>
                  <a:lnTo>
                    <a:pt x="398" y="179"/>
                  </a:lnTo>
                  <a:lnTo>
                    <a:pt x="420" y="163"/>
                  </a:lnTo>
                  <a:lnTo>
                    <a:pt x="428" y="154"/>
                  </a:lnTo>
                  <a:lnTo>
                    <a:pt x="433" y="148"/>
                  </a:lnTo>
                  <a:lnTo>
                    <a:pt x="434" y="145"/>
                  </a:lnTo>
                  <a:lnTo>
                    <a:pt x="433" y="143"/>
                  </a:lnTo>
                  <a:lnTo>
                    <a:pt x="431" y="142"/>
                  </a:lnTo>
                  <a:lnTo>
                    <a:pt x="426" y="140"/>
                  </a:lnTo>
                  <a:lnTo>
                    <a:pt x="413" y="138"/>
                  </a:lnTo>
                  <a:lnTo>
                    <a:pt x="400" y="136"/>
                  </a:lnTo>
                  <a:lnTo>
                    <a:pt x="389" y="133"/>
                  </a:lnTo>
                  <a:lnTo>
                    <a:pt x="379" y="130"/>
                  </a:lnTo>
                  <a:lnTo>
                    <a:pt x="370" y="126"/>
                  </a:lnTo>
                  <a:lnTo>
                    <a:pt x="361" y="121"/>
                  </a:lnTo>
                  <a:lnTo>
                    <a:pt x="354" y="116"/>
                  </a:lnTo>
                  <a:lnTo>
                    <a:pt x="346" y="110"/>
                  </a:lnTo>
                  <a:lnTo>
                    <a:pt x="340" y="103"/>
                  </a:lnTo>
                  <a:lnTo>
                    <a:pt x="333" y="97"/>
                  </a:lnTo>
                  <a:lnTo>
                    <a:pt x="327" y="88"/>
                  </a:lnTo>
                  <a:lnTo>
                    <a:pt x="322" y="80"/>
                  </a:lnTo>
                  <a:lnTo>
                    <a:pt x="309" y="60"/>
                  </a:lnTo>
                  <a:lnTo>
                    <a:pt x="297" y="35"/>
                  </a:lnTo>
                  <a:lnTo>
                    <a:pt x="297" y="35"/>
                  </a:lnTo>
                  <a:lnTo>
                    <a:pt x="285" y="23"/>
                  </a:lnTo>
                  <a:lnTo>
                    <a:pt x="285" y="23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482601" y="5418155"/>
              <a:ext cx="280988" cy="533402"/>
            </a:xfrm>
            <a:custGeom>
              <a:avLst/>
              <a:gdLst/>
              <a:ahLst/>
              <a:cxnLst>
                <a:cxn ang="0">
                  <a:pos x="495" y="187"/>
                </a:cxn>
                <a:cxn ang="0">
                  <a:pos x="477" y="212"/>
                </a:cxn>
                <a:cxn ang="0">
                  <a:pos x="462" y="251"/>
                </a:cxn>
                <a:cxn ang="0">
                  <a:pos x="462" y="290"/>
                </a:cxn>
                <a:cxn ang="0">
                  <a:pos x="476" y="328"/>
                </a:cxn>
                <a:cxn ang="0">
                  <a:pos x="499" y="366"/>
                </a:cxn>
                <a:cxn ang="0">
                  <a:pos x="505" y="393"/>
                </a:cxn>
                <a:cxn ang="0">
                  <a:pos x="498" y="424"/>
                </a:cxn>
                <a:cxn ang="0">
                  <a:pos x="452" y="480"/>
                </a:cxn>
                <a:cxn ang="0">
                  <a:pos x="410" y="524"/>
                </a:cxn>
                <a:cxn ang="0">
                  <a:pos x="383" y="557"/>
                </a:cxn>
                <a:cxn ang="0">
                  <a:pos x="365" y="592"/>
                </a:cxn>
                <a:cxn ang="0">
                  <a:pos x="357" y="627"/>
                </a:cxn>
                <a:cxn ang="0">
                  <a:pos x="366" y="704"/>
                </a:cxn>
                <a:cxn ang="0">
                  <a:pos x="376" y="785"/>
                </a:cxn>
                <a:cxn ang="0">
                  <a:pos x="376" y="834"/>
                </a:cxn>
                <a:cxn ang="0">
                  <a:pos x="385" y="913"/>
                </a:cxn>
                <a:cxn ang="0">
                  <a:pos x="377" y="971"/>
                </a:cxn>
                <a:cxn ang="0">
                  <a:pos x="340" y="979"/>
                </a:cxn>
                <a:cxn ang="0">
                  <a:pos x="270" y="978"/>
                </a:cxn>
                <a:cxn ang="0">
                  <a:pos x="233" y="981"/>
                </a:cxn>
                <a:cxn ang="0">
                  <a:pos x="207" y="998"/>
                </a:cxn>
                <a:cxn ang="0">
                  <a:pos x="183" y="1008"/>
                </a:cxn>
                <a:cxn ang="0">
                  <a:pos x="161" y="1003"/>
                </a:cxn>
                <a:cxn ang="0">
                  <a:pos x="128" y="974"/>
                </a:cxn>
                <a:cxn ang="0">
                  <a:pos x="112" y="943"/>
                </a:cxn>
                <a:cxn ang="0">
                  <a:pos x="102" y="799"/>
                </a:cxn>
                <a:cxn ang="0">
                  <a:pos x="84" y="752"/>
                </a:cxn>
                <a:cxn ang="0">
                  <a:pos x="61" y="670"/>
                </a:cxn>
                <a:cxn ang="0">
                  <a:pos x="31" y="645"/>
                </a:cxn>
                <a:cxn ang="0">
                  <a:pos x="10" y="626"/>
                </a:cxn>
                <a:cxn ang="0">
                  <a:pos x="0" y="590"/>
                </a:cxn>
                <a:cxn ang="0">
                  <a:pos x="13" y="543"/>
                </a:cxn>
                <a:cxn ang="0">
                  <a:pos x="45" y="510"/>
                </a:cxn>
                <a:cxn ang="0">
                  <a:pos x="93" y="490"/>
                </a:cxn>
                <a:cxn ang="0">
                  <a:pos x="148" y="483"/>
                </a:cxn>
                <a:cxn ang="0">
                  <a:pos x="174" y="492"/>
                </a:cxn>
                <a:cxn ang="0">
                  <a:pos x="200" y="501"/>
                </a:cxn>
                <a:cxn ang="0">
                  <a:pos x="231" y="492"/>
                </a:cxn>
                <a:cxn ang="0">
                  <a:pos x="246" y="468"/>
                </a:cxn>
                <a:cxn ang="0">
                  <a:pos x="293" y="368"/>
                </a:cxn>
                <a:cxn ang="0">
                  <a:pos x="359" y="311"/>
                </a:cxn>
                <a:cxn ang="0">
                  <a:pos x="372" y="291"/>
                </a:cxn>
                <a:cxn ang="0">
                  <a:pos x="339" y="284"/>
                </a:cxn>
                <a:cxn ang="0">
                  <a:pos x="300" y="269"/>
                </a:cxn>
                <a:cxn ang="0">
                  <a:pos x="272" y="245"/>
                </a:cxn>
                <a:cxn ang="0">
                  <a:pos x="236" y="183"/>
                </a:cxn>
                <a:cxn ang="0">
                  <a:pos x="229" y="147"/>
                </a:cxn>
                <a:cxn ang="0">
                  <a:pos x="236" y="107"/>
                </a:cxn>
                <a:cxn ang="0">
                  <a:pos x="247" y="91"/>
                </a:cxn>
                <a:cxn ang="0">
                  <a:pos x="242" y="30"/>
                </a:cxn>
                <a:cxn ang="0">
                  <a:pos x="314" y="28"/>
                </a:cxn>
                <a:cxn ang="0">
                  <a:pos x="382" y="14"/>
                </a:cxn>
                <a:cxn ang="0">
                  <a:pos x="407" y="8"/>
                </a:cxn>
                <a:cxn ang="0">
                  <a:pos x="422" y="33"/>
                </a:cxn>
                <a:cxn ang="0">
                  <a:pos x="460" y="60"/>
                </a:cxn>
                <a:cxn ang="0">
                  <a:pos x="510" y="98"/>
                </a:cxn>
                <a:cxn ang="0">
                  <a:pos x="519" y="121"/>
                </a:cxn>
                <a:cxn ang="0">
                  <a:pos x="527" y="160"/>
                </a:cxn>
                <a:cxn ang="0">
                  <a:pos x="530" y="177"/>
                </a:cxn>
              </a:cxnLst>
              <a:rect l="0" t="0" r="r" b="b"/>
              <a:pathLst>
                <a:path w="530" h="1008">
                  <a:moveTo>
                    <a:pt x="530" y="177"/>
                  </a:moveTo>
                  <a:lnTo>
                    <a:pt x="514" y="181"/>
                  </a:lnTo>
                  <a:lnTo>
                    <a:pt x="500" y="184"/>
                  </a:lnTo>
                  <a:lnTo>
                    <a:pt x="495" y="187"/>
                  </a:lnTo>
                  <a:lnTo>
                    <a:pt x="489" y="191"/>
                  </a:lnTo>
                  <a:lnTo>
                    <a:pt x="486" y="195"/>
                  </a:lnTo>
                  <a:lnTo>
                    <a:pt x="483" y="200"/>
                  </a:lnTo>
                  <a:lnTo>
                    <a:pt x="477" y="212"/>
                  </a:lnTo>
                  <a:lnTo>
                    <a:pt x="472" y="221"/>
                  </a:lnTo>
                  <a:lnTo>
                    <a:pt x="468" y="232"/>
                  </a:lnTo>
                  <a:lnTo>
                    <a:pt x="464" y="242"/>
                  </a:lnTo>
                  <a:lnTo>
                    <a:pt x="462" y="251"/>
                  </a:lnTo>
                  <a:lnTo>
                    <a:pt x="461" y="261"/>
                  </a:lnTo>
                  <a:lnTo>
                    <a:pt x="460" y="270"/>
                  </a:lnTo>
                  <a:lnTo>
                    <a:pt x="461" y="280"/>
                  </a:lnTo>
                  <a:lnTo>
                    <a:pt x="462" y="290"/>
                  </a:lnTo>
                  <a:lnTo>
                    <a:pt x="464" y="299"/>
                  </a:lnTo>
                  <a:lnTo>
                    <a:pt x="467" y="309"/>
                  </a:lnTo>
                  <a:lnTo>
                    <a:pt x="470" y="318"/>
                  </a:lnTo>
                  <a:lnTo>
                    <a:pt x="476" y="328"/>
                  </a:lnTo>
                  <a:lnTo>
                    <a:pt x="481" y="338"/>
                  </a:lnTo>
                  <a:lnTo>
                    <a:pt x="487" y="349"/>
                  </a:lnTo>
                  <a:lnTo>
                    <a:pt x="495" y="360"/>
                  </a:lnTo>
                  <a:lnTo>
                    <a:pt x="499" y="366"/>
                  </a:lnTo>
                  <a:lnTo>
                    <a:pt x="502" y="373"/>
                  </a:lnTo>
                  <a:lnTo>
                    <a:pt x="504" y="379"/>
                  </a:lnTo>
                  <a:lnTo>
                    <a:pt x="505" y="386"/>
                  </a:lnTo>
                  <a:lnTo>
                    <a:pt x="505" y="393"/>
                  </a:lnTo>
                  <a:lnTo>
                    <a:pt x="505" y="399"/>
                  </a:lnTo>
                  <a:lnTo>
                    <a:pt x="504" y="404"/>
                  </a:lnTo>
                  <a:lnTo>
                    <a:pt x="502" y="411"/>
                  </a:lnTo>
                  <a:lnTo>
                    <a:pt x="498" y="424"/>
                  </a:lnTo>
                  <a:lnTo>
                    <a:pt x="490" y="435"/>
                  </a:lnTo>
                  <a:lnTo>
                    <a:pt x="482" y="447"/>
                  </a:lnTo>
                  <a:lnTo>
                    <a:pt x="472" y="459"/>
                  </a:lnTo>
                  <a:lnTo>
                    <a:pt x="452" y="480"/>
                  </a:lnTo>
                  <a:lnTo>
                    <a:pt x="432" y="499"/>
                  </a:lnTo>
                  <a:lnTo>
                    <a:pt x="423" y="508"/>
                  </a:lnTo>
                  <a:lnTo>
                    <a:pt x="416" y="516"/>
                  </a:lnTo>
                  <a:lnTo>
                    <a:pt x="410" y="524"/>
                  </a:lnTo>
                  <a:lnTo>
                    <a:pt x="406" y="530"/>
                  </a:lnTo>
                  <a:lnTo>
                    <a:pt x="398" y="540"/>
                  </a:lnTo>
                  <a:lnTo>
                    <a:pt x="390" y="548"/>
                  </a:lnTo>
                  <a:lnTo>
                    <a:pt x="383" y="557"/>
                  </a:lnTo>
                  <a:lnTo>
                    <a:pt x="378" y="565"/>
                  </a:lnTo>
                  <a:lnTo>
                    <a:pt x="372" y="575"/>
                  </a:lnTo>
                  <a:lnTo>
                    <a:pt x="368" y="583"/>
                  </a:lnTo>
                  <a:lnTo>
                    <a:pt x="365" y="592"/>
                  </a:lnTo>
                  <a:lnTo>
                    <a:pt x="362" y="600"/>
                  </a:lnTo>
                  <a:lnTo>
                    <a:pt x="361" y="609"/>
                  </a:lnTo>
                  <a:lnTo>
                    <a:pt x="359" y="617"/>
                  </a:lnTo>
                  <a:lnTo>
                    <a:pt x="357" y="627"/>
                  </a:lnTo>
                  <a:lnTo>
                    <a:pt x="357" y="635"/>
                  </a:lnTo>
                  <a:lnTo>
                    <a:pt x="359" y="652"/>
                  </a:lnTo>
                  <a:lnTo>
                    <a:pt x="361" y="669"/>
                  </a:lnTo>
                  <a:lnTo>
                    <a:pt x="366" y="704"/>
                  </a:lnTo>
                  <a:lnTo>
                    <a:pt x="372" y="740"/>
                  </a:lnTo>
                  <a:lnTo>
                    <a:pt x="374" y="758"/>
                  </a:lnTo>
                  <a:lnTo>
                    <a:pt x="376" y="776"/>
                  </a:lnTo>
                  <a:lnTo>
                    <a:pt x="376" y="785"/>
                  </a:lnTo>
                  <a:lnTo>
                    <a:pt x="374" y="795"/>
                  </a:lnTo>
                  <a:lnTo>
                    <a:pt x="373" y="803"/>
                  </a:lnTo>
                  <a:lnTo>
                    <a:pt x="371" y="813"/>
                  </a:lnTo>
                  <a:lnTo>
                    <a:pt x="376" y="834"/>
                  </a:lnTo>
                  <a:lnTo>
                    <a:pt x="379" y="855"/>
                  </a:lnTo>
                  <a:lnTo>
                    <a:pt x="382" y="875"/>
                  </a:lnTo>
                  <a:lnTo>
                    <a:pt x="384" y="894"/>
                  </a:lnTo>
                  <a:lnTo>
                    <a:pt x="385" y="913"/>
                  </a:lnTo>
                  <a:lnTo>
                    <a:pt x="385" y="931"/>
                  </a:lnTo>
                  <a:lnTo>
                    <a:pt x="385" y="948"/>
                  </a:lnTo>
                  <a:lnTo>
                    <a:pt x="383" y="966"/>
                  </a:lnTo>
                  <a:lnTo>
                    <a:pt x="377" y="971"/>
                  </a:lnTo>
                  <a:lnTo>
                    <a:pt x="369" y="976"/>
                  </a:lnTo>
                  <a:lnTo>
                    <a:pt x="363" y="978"/>
                  </a:lnTo>
                  <a:lnTo>
                    <a:pt x="355" y="979"/>
                  </a:lnTo>
                  <a:lnTo>
                    <a:pt x="340" y="979"/>
                  </a:lnTo>
                  <a:lnTo>
                    <a:pt x="324" y="978"/>
                  </a:lnTo>
                  <a:lnTo>
                    <a:pt x="304" y="978"/>
                  </a:lnTo>
                  <a:lnTo>
                    <a:pt x="288" y="978"/>
                  </a:lnTo>
                  <a:lnTo>
                    <a:pt x="270" y="978"/>
                  </a:lnTo>
                  <a:lnTo>
                    <a:pt x="248" y="978"/>
                  </a:lnTo>
                  <a:lnTo>
                    <a:pt x="243" y="978"/>
                  </a:lnTo>
                  <a:lnTo>
                    <a:pt x="237" y="979"/>
                  </a:lnTo>
                  <a:lnTo>
                    <a:pt x="233" y="981"/>
                  </a:lnTo>
                  <a:lnTo>
                    <a:pt x="229" y="983"/>
                  </a:lnTo>
                  <a:lnTo>
                    <a:pt x="221" y="987"/>
                  </a:lnTo>
                  <a:lnTo>
                    <a:pt x="215" y="993"/>
                  </a:lnTo>
                  <a:lnTo>
                    <a:pt x="207" y="998"/>
                  </a:lnTo>
                  <a:lnTo>
                    <a:pt x="199" y="1003"/>
                  </a:lnTo>
                  <a:lnTo>
                    <a:pt x="194" y="1004"/>
                  </a:lnTo>
                  <a:lnTo>
                    <a:pt x="189" y="1007"/>
                  </a:lnTo>
                  <a:lnTo>
                    <a:pt x="183" y="1008"/>
                  </a:lnTo>
                  <a:lnTo>
                    <a:pt x="177" y="1008"/>
                  </a:lnTo>
                  <a:lnTo>
                    <a:pt x="171" y="1007"/>
                  </a:lnTo>
                  <a:lnTo>
                    <a:pt x="166" y="1006"/>
                  </a:lnTo>
                  <a:lnTo>
                    <a:pt x="161" y="1003"/>
                  </a:lnTo>
                  <a:lnTo>
                    <a:pt x="155" y="1000"/>
                  </a:lnTo>
                  <a:lnTo>
                    <a:pt x="145" y="993"/>
                  </a:lnTo>
                  <a:lnTo>
                    <a:pt x="136" y="984"/>
                  </a:lnTo>
                  <a:lnTo>
                    <a:pt x="128" y="974"/>
                  </a:lnTo>
                  <a:lnTo>
                    <a:pt x="120" y="963"/>
                  </a:lnTo>
                  <a:lnTo>
                    <a:pt x="115" y="952"/>
                  </a:lnTo>
                  <a:lnTo>
                    <a:pt x="112" y="943"/>
                  </a:lnTo>
                  <a:lnTo>
                    <a:pt x="112" y="943"/>
                  </a:lnTo>
                  <a:lnTo>
                    <a:pt x="112" y="813"/>
                  </a:lnTo>
                  <a:lnTo>
                    <a:pt x="112" y="813"/>
                  </a:lnTo>
                  <a:lnTo>
                    <a:pt x="107" y="807"/>
                  </a:lnTo>
                  <a:lnTo>
                    <a:pt x="102" y="799"/>
                  </a:lnTo>
                  <a:lnTo>
                    <a:pt x="98" y="792"/>
                  </a:lnTo>
                  <a:lnTo>
                    <a:pt x="95" y="784"/>
                  </a:lnTo>
                  <a:lnTo>
                    <a:pt x="89" y="769"/>
                  </a:lnTo>
                  <a:lnTo>
                    <a:pt x="84" y="752"/>
                  </a:lnTo>
                  <a:lnTo>
                    <a:pt x="76" y="718"/>
                  </a:lnTo>
                  <a:lnTo>
                    <a:pt x="65" y="683"/>
                  </a:lnTo>
                  <a:lnTo>
                    <a:pt x="64" y="677"/>
                  </a:lnTo>
                  <a:lnTo>
                    <a:pt x="61" y="670"/>
                  </a:lnTo>
                  <a:lnTo>
                    <a:pt x="56" y="665"/>
                  </a:lnTo>
                  <a:lnTo>
                    <a:pt x="52" y="661"/>
                  </a:lnTo>
                  <a:lnTo>
                    <a:pt x="42" y="652"/>
                  </a:lnTo>
                  <a:lnTo>
                    <a:pt x="31" y="645"/>
                  </a:lnTo>
                  <a:lnTo>
                    <a:pt x="24" y="642"/>
                  </a:lnTo>
                  <a:lnTo>
                    <a:pt x="19" y="636"/>
                  </a:lnTo>
                  <a:lnTo>
                    <a:pt x="14" y="632"/>
                  </a:lnTo>
                  <a:lnTo>
                    <a:pt x="10" y="626"/>
                  </a:lnTo>
                  <a:lnTo>
                    <a:pt x="5" y="618"/>
                  </a:lnTo>
                  <a:lnTo>
                    <a:pt x="3" y="611"/>
                  </a:lnTo>
                  <a:lnTo>
                    <a:pt x="1" y="600"/>
                  </a:lnTo>
                  <a:lnTo>
                    <a:pt x="0" y="590"/>
                  </a:lnTo>
                  <a:lnTo>
                    <a:pt x="1" y="577"/>
                  </a:lnTo>
                  <a:lnTo>
                    <a:pt x="3" y="564"/>
                  </a:lnTo>
                  <a:lnTo>
                    <a:pt x="7" y="553"/>
                  </a:lnTo>
                  <a:lnTo>
                    <a:pt x="13" y="543"/>
                  </a:lnTo>
                  <a:lnTo>
                    <a:pt x="19" y="533"/>
                  </a:lnTo>
                  <a:lnTo>
                    <a:pt x="27" y="525"/>
                  </a:lnTo>
                  <a:lnTo>
                    <a:pt x="35" y="517"/>
                  </a:lnTo>
                  <a:lnTo>
                    <a:pt x="45" y="510"/>
                  </a:lnTo>
                  <a:lnTo>
                    <a:pt x="55" y="503"/>
                  </a:lnTo>
                  <a:lnTo>
                    <a:pt x="67" y="498"/>
                  </a:lnTo>
                  <a:lnTo>
                    <a:pt x="80" y="494"/>
                  </a:lnTo>
                  <a:lnTo>
                    <a:pt x="93" y="490"/>
                  </a:lnTo>
                  <a:lnTo>
                    <a:pt x="105" y="487"/>
                  </a:lnTo>
                  <a:lnTo>
                    <a:pt x="119" y="485"/>
                  </a:lnTo>
                  <a:lnTo>
                    <a:pt x="133" y="484"/>
                  </a:lnTo>
                  <a:lnTo>
                    <a:pt x="148" y="483"/>
                  </a:lnTo>
                  <a:lnTo>
                    <a:pt x="154" y="484"/>
                  </a:lnTo>
                  <a:lnTo>
                    <a:pt x="161" y="486"/>
                  </a:lnTo>
                  <a:lnTo>
                    <a:pt x="167" y="488"/>
                  </a:lnTo>
                  <a:lnTo>
                    <a:pt x="174" y="492"/>
                  </a:lnTo>
                  <a:lnTo>
                    <a:pt x="181" y="496"/>
                  </a:lnTo>
                  <a:lnTo>
                    <a:pt x="187" y="498"/>
                  </a:lnTo>
                  <a:lnTo>
                    <a:pt x="194" y="500"/>
                  </a:lnTo>
                  <a:lnTo>
                    <a:pt x="200" y="501"/>
                  </a:lnTo>
                  <a:lnTo>
                    <a:pt x="210" y="500"/>
                  </a:lnTo>
                  <a:lnTo>
                    <a:pt x="218" y="499"/>
                  </a:lnTo>
                  <a:lnTo>
                    <a:pt x="224" y="496"/>
                  </a:lnTo>
                  <a:lnTo>
                    <a:pt x="231" y="492"/>
                  </a:lnTo>
                  <a:lnTo>
                    <a:pt x="235" y="487"/>
                  </a:lnTo>
                  <a:lnTo>
                    <a:pt x="239" y="481"/>
                  </a:lnTo>
                  <a:lnTo>
                    <a:pt x="244" y="475"/>
                  </a:lnTo>
                  <a:lnTo>
                    <a:pt x="246" y="468"/>
                  </a:lnTo>
                  <a:lnTo>
                    <a:pt x="255" y="434"/>
                  </a:lnTo>
                  <a:lnTo>
                    <a:pt x="265" y="395"/>
                  </a:lnTo>
                  <a:lnTo>
                    <a:pt x="273" y="386"/>
                  </a:lnTo>
                  <a:lnTo>
                    <a:pt x="293" y="368"/>
                  </a:lnTo>
                  <a:lnTo>
                    <a:pt x="313" y="348"/>
                  </a:lnTo>
                  <a:lnTo>
                    <a:pt x="324" y="336"/>
                  </a:lnTo>
                  <a:lnTo>
                    <a:pt x="337" y="327"/>
                  </a:lnTo>
                  <a:lnTo>
                    <a:pt x="359" y="311"/>
                  </a:lnTo>
                  <a:lnTo>
                    <a:pt x="367" y="302"/>
                  </a:lnTo>
                  <a:lnTo>
                    <a:pt x="372" y="296"/>
                  </a:lnTo>
                  <a:lnTo>
                    <a:pt x="373" y="293"/>
                  </a:lnTo>
                  <a:lnTo>
                    <a:pt x="372" y="291"/>
                  </a:lnTo>
                  <a:lnTo>
                    <a:pt x="370" y="290"/>
                  </a:lnTo>
                  <a:lnTo>
                    <a:pt x="365" y="288"/>
                  </a:lnTo>
                  <a:lnTo>
                    <a:pt x="352" y="286"/>
                  </a:lnTo>
                  <a:lnTo>
                    <a:pt x="339" y="284"/>
                  </a:lnTo>
                  <a:lnTo>
                    <a:pt x="328" y="281"/>
                  </a:lnTo>
                  <a:lnTo>
                    <a:pt x="318" y="278"/>
                  </a:lnTo>
                  <a:lnTo>
                    <a:pt x="309" y="274"/>
                  </a:lnTo>
                  <a:lnTo>
                    <a:pt x="300" y="269"/>
                  </a:lnTo>
                  <a:lnTo>
                    <a:pt x="293" y="264"/>
                  </a:lnTo>
                  <a:lnTo>
                    <a:pt x="285" y="258"/>
                  </a:lnTo>
                  <a:lnTo>
                    <a:pt x="279" y="251"/>
                  </a:lnTo>
                  <a:lnTo>
                    <a:pt x="272" y="245"/>
                  </a:lnTo>
                  <a:lnTo>
                    <a:pt x="266" y="236"/>
                  </a:lnTo>
                  <a:lnTo>
                    <a:pt x="261" y="228"/>
                  </a:lnTo>
                  <a:lnTo>
                    <a:pt x="248" y="208"/>
                  </a:lnTo>
                  <a:lnTo>
                    <a:pt x="236" y="183"/>
                  </a:lnTo>
                  <a:lnTo>
                    <a:pt x="231" y="169"/>
                  </a:lnTo>
                  <a:lnTo>
                    <a:pt x="229" y="160"/>
                  </a:lnTo>
                  <a:lnTo>
                    <a:pt x="228" y="153"/>
                  </a:lnTo>
                  <a:lnTo>
                    <a:pt x="229" y="147"/>
                  </a:lnTo>
                  <a:lnTo>
                    <a:pt x="231" y="141"/>
                  </a:lnTo>
                  <a:lnTo>
                    <a:pt x="233" y="132"/>
                  </a:lnTo>
                  <a:lnTo>
                    <a:pt x="235" y="121"/>
                  </a:lnTo>
                  <a:lnTo>
                    <a:pt x="236" y="107"/>
                  </a:lnTo>
                  <a:lnTo>
                    <a:pt x="236" y="100"/>
                  </a:lnTo>
                  <a:lnTo>
                    <a:pt x="238" y="96"/>
                  </a:lnTo>
                  <a:lnTo>
                    <a:pt x="243" y="93"/>
                  </a:lnTo>
                  <a:lnTo>
                    <a:pt x="247" y="91"/>
                  </a:lnTo>
                  <a:lnTo>
                    <a:pt x="259" y="86"/>
                  </a:lnTo>
                  <a:lnTo>
                    <a:pt x="271" y="83"/>
                  </a:lnTo>
                  <a:lnTo>
                    <a:pt x="271" y="83"/>
                  </a:lnTo>
                  <a:lnTo>
                    <a:pt x="242" y="30"/>
                  </a:lnTo>
                  <a:lnTo>
                    <a:pt x="242" y="30"/>
                  </a:lnTo>
                  <a:lnTo>
                    <a:pt x="267" y="30"/>
                  </a:lnTo>
                  <a:lnTo>
                    <a:pt x="292" y="29"/>
                  </a:lnTo>
                  <a:lnTo>
                    <a:pt x="314" y="28"/>
                  </a:lnTo>
                  <a:lnTo>
                    <a:pt x="335" y="26"/>
                  </a:lnTo>
                  <a:lnTo>
                    <a:pt x="355" y="22"/>
                  </a:lnTo>
                  <a:lnTo>
                    <a:pt x="373" y="17"/>
                  </a:lnTo>
                  <a:lnTo>
                    <a:pt x="382" y="14"/>
                  </a:lnTo>
                  <a:lnTo>
                    <a:pt x="390" y="10"/>
                  </a:lnTo>
                  <a:lnTo>
                    <a:pt x="399" y="5"/>
                  </a:lnTo>
                  <a:lnTo>
                    <a:pt x="406" y="0"/>
                  </a:lnTo>
                  <a:lnTo>
                    <a:pt x="407" y="8"/>
                  </a:lnTo>
                  <a:lnTo>
                    <a:pt x="410" y="15"/>
                  </a:lnTo>
                  <a:lnTo>
                    <a:pt x="413" y="21"/>
                  </a:lnTo>
                  <a:lnTo>
                    <a:pt x="417" y="28"/>
                  </a:lnTo>
                  <a:lnTo>
                    <a:pt x="422" y="33"/>
                  </a:lnTo>
                  <a:lnTo>
                    <a:pt x="429" y="40"/>
                  </a:lnTo>
                  <a:lnTo>
                    <a:pt x="436" y="45"/>
                  </a:lnTo>
                  <a:lnTo>
                    <a:pt x="444" y="50"/>
                  </a:lnTo>
                  <a:lnTo>
                    <a:pt x="460" y="60"/>
                  </a:lnTo>
                  <a:lnTo>
                    <a:pt x="477" y="70"/>
                  </a:lnTo>
                  <a:lnTo>
                    <a:pt x="493" y="82"/>
                  </a:lnTo>
                  <a:lnTo>
                    <a:pt x="506" y="95"/>
                  </a:lnTo>
                  <a:lnTo>
                    <a:pt x="510" y="98"/>
                  </a:lnTo>
                  <a:lnTo>
                    <a:pt x="513" y="102"/>
                  </a:lnTo>
                  <a:lnTo>
                    <a:pt x="515" y="107"/>
                  </a:lnTo>
                  <a:lnTo>
                    <a:pt x="516" y="112"/>
                  </a:lnTo>
                  <a:lnTo>
                    <a:pt x="519" y="121"/>
                  </a:lnTo>
                  <a:lnTo>
                    <a:pt x="520" y="132"/>
                  </a:lnTo>
                  <a:lnTo>
                    <a:pt x="522" y="143"/>
                  </a:lnTo>
                  <a:lnTo>
                    <a:pt x="525" y="152"/>
                  </a:lnTo>
                  <a:lnTo>
                    <a:pt x="527" y="160"/>
                  </a:lnTo>
                  <a:lnTo>
                    <a:pt x="530" y="165"/>
                  </a:lnTo>
                  <a:lnTo>
                    <a:pt x="530" y="165"/>
                  </a:lnTo>
                  <a:lnTo>
                    <a:pt x="530" y="177"/>
                  </a:lnTo>
                  <a:lnTo>
                    <a:pt x="530" y="177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365126" y="5068904"/>
              <a:ext cx="331788" cy="446089"/>
            </a:xfrm>
            <a:custGeom>
              <a:avLst/>
              <a:gdLst/>
              <a:ahLst/>
              <a:cxnLst>
                <a:cxn ang="0">
                  <a:pos x="247" y="688"/>
                </a:cxn>
                <a:cxn ang="0">
                  <a:pos x="211" y="662"/>
                </a:cxn>
                <a:cxn ang="0">
                  <a:pos x="185" y="666"/>
                </a:cxn>
                <a:cxn ang="0">
                  <a:pos x="147" y="644"/>
                </a:cxn>
                <a:cxn ang="0">
                  <a:pos x="75" y="586"/>
                </a:cxn>
                <a:cxn ang="0">
                  <a:pos x="47" y="570"/>
                </a:cxn>
                <a:cxn ang="0">
                  <a:pos x="40" y="525"/>
                </a:cxn>
                <a:cxn ang="0">
                  <a:pos x="29" y="476"/>
                </a:cxn>
                <a:cxn ang="0">
                  <a:pos x="53" y="456"/>
                </a:cxn>
                <a:cxn ang="0">
                  <a:pos x="75" y="436"/>
                </a:cxn>
                <a:cxn ang="0">
                  <a:pos x="64" y="397"/>
                </a:cxn>
                <a:cxn ang="0">
                  <a:pos x="6" y="343"/>
                </a:cxn>
                <a:cxn ang="0">
                  <a:pos x="3" y="291"/>
                </a:cxn>
                <a:cxn ang="0">
                  <a:pos x="19" y="268"/>
                </a:cxn>
                <a:cxn ang="0">
                  <a:pos x="64" y="247"/>
                </a:cxn>
                <a:cxn ang="0">
                  <a:pos x="63" y="131"/>
                </a:cxn>
                <a:cxn ang="0">
                  <a:pos x="50" y="118"/>
                </a:cxn>
                <a:cxn ang="0">
                  <a:pos x="35" y="104"/>
                </a:cxn>
                <a:cxn ang="0">
                  <a:pos x="56" y="48"/>
                </a:cxn>
                <a:cxn ang="0">
                  <a:pos x="85" y="6"/>
                </a:cxn>
                <a:cxn ang="0">
                  <a:pos x="103" y="21"/>
                </a:cxn>
                <a:cxn ang="0">
                  <a:pos x="125" y="35"/>
                </a:cxn>
                <a:cxn ang="0">
                  <a:pos x="147" y="29"/>
                </a:cxn>
                <a:cxn ang="0">
                  <a:pos x="167" y="3"/>
                </a:cxn>
                <a:cxn ang="0">
                  <a:pos x="197" y="2"/>
                </a:cxn>
                <a:cxn ang="0">
                  <a:pos x="228" y="27"/>
                </a:cxn>
                <a:cxn ang="0">
                  <a:pos x="250" y="71"/>
                </a:cxn>
                <a:cxn ang="0">
                  <a:pos x="277" y="88"/>
                </a:cxn>
                <a:cxn ang="0">
                  <a:pos x="306" y="81"/>
                </a:cxn>
                <a:cxn ang="0">
                  <a:pos x="330" y="81"/>
                </a:cxn>
                <a:cxn ang="0">
                  <a:pos x="345" y="113"/>
                </a:cxn>
                <a:cxn ang="0">
                  <a:pos x="418" y="134"/>
                </a:cxn>
                <a:cxn ang="0">
                  <a:pos x="429" y="171"/>
                </a:cxn>
                <a:cxn ang="0">
                  <a:pos x="470" y="218"/>
                </a:cxn>
                <a:cxn ang="0">
                  <a:pos x="512" y="258"/>
                </a:cxn>
                <a:cxn ang="0">
                  <a:pos x="523" y="306"/>
                </a:cxn>
                <a:cxn ang="0">
                  <a:pos x="509" y="344"/>
                </a:cxn>
                <a:cxn ang="0">
                  <a:pos x="509" y="389"/>
                </a:cxn>
                <a:cxn ang="0">
                  <a:pos x="545" y="466"/>
                </a:cxn>
                <a:cxn ang="0">
                  <a:pos x="601" y="539"/>
                </a:cxn>
                <a:cxn ang="0">
                  <a:pos x="628" y="601"/>
                </a:cxn>
                <a:cxn ang="0">
                  <a:pos x="629" y="649"/>
                </a:cxn>
                <a:cxn ang="0">
                  <a:pos x="596" y="676"/>
                </a:cxn>
                <a:cxn ang="0">
                  <a:pos x="490" y="689"/>
                </a:cxn>
                <a:cxn ang="0">
                  <a:pos x="466" y="752"/>
                </a:cxn>
                <a:cxn ang="0">
                  <a:pos x="456" y="791"/>
                </a:cxn>
                <a:cxn ang="0">
                  <a:pos x="454" y="828"/>
                </a:cxn>
                <a:cxn ang="0">
                  <a:pos x="413" y="829"/>
                </a:cxn>
                <a:cxn ang="0">
                  <a:pos x="391" y="810"/>
                </a:cxn>
                <a:cxn ang="0">
                  <a:pos x="345" y="809"/>
                </a:cxn>
                <a:cxn ang="0">
                  <a:pos x="306" y="770"/>
                </a:cxn>
                <a:cxn ang="0">
                  <a:pos x="283" y="756"/>
                </a:cxn>
              </a:cxnLst>
              <a:rect l="0" t="0" r="r" b="b"/>
              <a:pathLst>
                <a:path w="629" h="842">
                  <a:moveTo>
                    <a:pt x="258" y="742"/>
                  </a:moveTo>
                  <a:lnTo>
                    <a:pt x="273" y="725"/>
                  </a:lnTo>
                  <a:lnTo>
                    <a:pt x="283" y="712"/>
                  </a:lnTo>
                  <a:lnTo>
                    <a:pt x="265" y="700"/>
                  </a:lnTo>
                  <a:lnTo>
                    <a:pt x="247" y="688"/>
                  </a:lnTo>
                  <a:lnTo>
                    <a:pt x="239" y="681"/>
                  </a:lnTo>
                  <a:lnTo>
                    <a:pt x="232" y="675"/>
                  </a:lnTo>
                  <a:lnTo>
                    <a:pt x="224" y="668"/>
                  </a:lnTo>
                  <a:lnTo>
                    <a:pt x="218" y="659"/>
                  </a:lnTo>
                  <a:lnTo>
                    <a:pt x="211" y="662"/>
                  </a:lnTo>
                  <a:lnTo>
                    <a:pt x="206" y="664"/>
                  </a:lnTo>
                  <a:lnTo>
                    <a:pt x="200" y="666"/>
                  </a:lnTo>
                  <a:lnTo>
                    <a:pt x="194" y="667"/>
                  </a:lnTo>
                  <a:lnTo>
                    <a:pt x="190" y="667"/>
                  </a:lnTo>
                  <a:lnTo>
                    <a:pt x="185" y="666"/>
                  </a:lnTo>
                  <a:lnTo>
                    <a:pt x="179" y="664"/>
                  </a:lnTo>
                  <a:lnTo>
                    <a:pt x="175" y="663"/>
                  </a:lnTo>
                  <a:lnTo>
                    <a:pt x="166" y="658"/>
                  </a:lnTo>
                  <a:lnTo>
                    <a:pt x="157" y="652"/>
                  </a:lnTo>
                  <a:lnTo>
                    <a:pt x="147" y="644"/>
                  </a:lnTo>
                  <a:lnTo>
                    <a:pt x="139" y="636"/>
                  </a:lnTo>
                  <a:lnTo>
                    <a:pt x="120" y="618"/>
                  </a:lnTo>
                  <a:lnTo>
                    <a:pt x="99" y="600"/>
                  </a:lnTo>
                  <a:lnTo>
                    <a:pt x="87" y="592"/>
                  </a:lnTo>
                  <a:lnTo>
                    <a:pt x="75" y="586"/>
                  </a:lnTo>
                  <a:lnTo>
                    <a:pt x="69" y="583"/>
                  </a:lnTo>
                  <a:lnTo>
                    <a:pt x="61" y="580"/>
                  </a:lnTo>
                  <a:lnTo>
                    <a:pt x="54" y="578"/>
                  </a:lnTo>
                  <a:lnTo>
                    <a:pt x="46" y="577"/>
                  </a:lnTo>
                  <a:lnTo>
                    <a:pt x="47" y="570"/>
                  </a:lnTo>
                  <a:lnTo>
                    <a:pt x="47" y="562"/>
                  </a:lnTo>
                  <a:lnTo>
                    <a:pt x="47" y="556"/>
                  </a:lnTo>
                  <a:lnTo>
                    <a:pt x="46" y="549"/>
                  </a:lnTo>
                  <a:lnTo>
                    <a:pt x="43" y="537"/>
                  </a:lnTo>
                  <a:lnTo>
                    <a:pt x="40" y="525"/>
                  </a:lnTo>
                  <a:lnTo>
                    <a:pt x="36" y="514"/>
                  </a:lnTo>
                  <a:lnTo>
                    <a:pt x="33" y="504"/>
                  </a:lnTo>
                  <a:lnTo>
                    <a:pt x="29" y="493"/>
                  </a:lnTo>
                  <a:lnTo>
                    <a:pt x="29" y="483"/>
                  </a:lnTo>
                  <a:lnTo>
                    <a:pt x="29" y="476"/>
                  </a:lnTo>
                  <a:lnTo>
                    <a:pt x="30" y="472"/>
                  </a:lnTo>
                  <a:lnTo>
                    <a:pt x="34" y="468"/>
                  </a:lnTo>
                  <a:lnTo>
                    <a:pt x="36" y="464"/>
                  </a:lnTo>
                  <a:lnTo>
                    <a:pt x="44" y="460"/>
                  </a:lnTo>
                  <a:lnTo>
                    <a:pt x="53" y="456"/>
                  </a:lnTo>
                  <a:lnTo>
                    <a:pt x="61" y="453"/>
                  </a:lnTo>
                  <a:lnTo>
                    <a:pt x="69" y="447"/>
                  </a:lnTo>
                  <a:lnTo>
                    <a:pt x="72" y="444"/>
                  </a:lnTo>
                  <a:lnTo>
                    <a:pt x="74" y="441"/>
                  </a:lnTo>
                  <a:lnTo>
                    <a:pt x="75" y="436"/>
                  </a:lnTo>
                  <a:lnTo>
                    <a:pt x="76" y="429"/>
                  </a:lnTo>
                  <a:lnTo>
                    <a:pt x="75" y="421"/>
                  </a:lnTo>
                  <a:lnTo>
                    <a:pt x="73" y="412"/>
                  </a:lnTo>
                  <a:lnTo>
                    <a:pt x="69" y="404"/>
                  </a:lnTo>
                  <a:lnTo>
                    <a:pt x="64" y="397"/>
                  </a:lnTo>
                  <a:lnTo>
                    <a:pt x="52" y="385"/>
                  </a:lnTo>
                  <a:lnTo>
                    <a:pt x="38" y="374"/>
                  </a:lnTo>
                  <a:lnTo>
                    <a:pt x="24" y="362"/>
                  </a:lnTo>
                  <a:lnTo>
                    <a:pt x="11" y="351"/>
                  </a:lnTo>
                  <a:lnTo>
                    <a:pt x="6" y="343"/>
                  </a:lnTo>
                  <a:lnTo>
                    <a:pt x="3" y="336"/>
                  </a:lnTo>
                  <a:lnTo>
                    <a:pt x="1" y="327"/>
                  </a:lnTo>
                  <a:lnTo>
                    <a:pt x="0" y="318"/>
                  </a:lnTo>
                  <a:lnTo>
                    <a:pt x="1" y="304"/>
                  </a:lnTo>
                  <a:lnTo>
                    <a:pt x="3" y="291"/>
                  </a:lnTo>
                  <a:lnTo>
                    <a:pt x="5" y="286"/>
                  </a:lnTo>
                  <a:lnTo>
                    <a:pt x="7" y="280"/>
                  </a:lnTo>
                  <a:lnTo>
                    <a:pt x="10" y="276"/>
                  </a:lnTo>
                  <a:lnTo>
                    <a:pt x="14" y="272"/>
                  </a:lnTo>
                  <a:lnTo>
                    <a:pt x="19" y="268"/>
                  </a:lnTo>
                  <a:lnTo>
                    <a:pt x="23" y="263"/>
                  </a:lnTo>
                  <a:lnTo>
                    <a:pt x="28" y="260"/>
                  </a:lnTo>
                  <a:lnTo>
                    <a:pt x="35" y="257"/>
                  </a:lnTo>
                  <a:lnTo>
                    <a:pt x="47" y="252"/>
                  </a:lnTo>
                  <a:lnTo>
                    <a:pt x="64" y="247"/>
                  </a:lnTo>
                  <a:lnTo>
                    <a:pt x="64" y="212"/>
                  </a:lnTo>
                  <a:lnTo>
                    <a:pt x="64" y="185"/>
                  </a:lnTo>
                  <a:lnTo>
                    <a:pt x="64" y="160"/>
                  </a:lnTo>
                  <a:lnTo>
                    <a:pt x="64" y="136"/>
                  </a:lnTo>
                  <a:lnTo>
                    <a:pt x="63" y="131"/>
                  </a:lnTo>
                  <a:lnTo>
                    <a:pt x="63" y="128"/>
                  </a:lnTo>
                  <a:lnTo>
                    <a:pt x="61" y="125"/>
                  </a:lnTo>
                  <a:lnTo>
                    <a:pt x="59" y="123"/>
                  </a:lnTo>
                  <a:lnTo>
                    <a:pt x="55" y="120"/>
                  </a:lnTo>
                  <a:lnTo>
                    <a:pt x="50" y="118"/>
                  </a:lnTo>
                  <a:lnTo>
                    <a:pt x="44" y="116"/>
                  </a:lnTo>
                  <a:lnTo>
                    <a:pt x="39" y="112"/>
                  </a:lnTo>
                  <a:lnTo>
                    <a:pt x="38" y="110"/>
                  </a:lnTo>
                  <a:lnTo>
                    <a:pt x="36" y="107"/>
                  </a:lnTo>
                  <a:lnTo>
                    <a:pt x="35" y="104"/>
                  </a:lnTo>
                  <a:lnTo>
                    <a:pt x="35" y="100"/>
                  </a:lnTo>
                  <a:lnTo>
                    <a:pt x="37" y="92"/>
                  </a:lnTo>
                  <a:lnTo>
                    <a:pt x="41" y="80"/>
                  </a:lnTo>
                  <a:lnTo>
                    <a:pt x="49" y="64"/>
                  </a:lnTo>
                  <a:lnTo>
                    <a:pt x="56" y="48"/>
                  </a:lnTo>
                  <a:lnTo>
                    <a:pt x="64" y="33"/>
                  </a:lnTo>
                  <a:lnTo>
                    <a:pt x="72" y="19"/>
                  </a:lnTo>
                  <a:lnTo>
                    <a:pt x="78" y="9"/>
                  </a:lnTo>
                  <a:lnTo>
                    <a:pt x="82" y="6"/>
                  </a:lnTo>
                  <a:lnTo>
                    <a:pt x="85" y="6"/>
                  </a:lnTo>
                  <a:lnTo>
                    <a:pt x="88" y="7"/>
                  </a:lnTo>
                  <a:lnTo>
                    <a:pt x="91" y="8"/>
                  </a:lnTo>
                  <a:lnTo>
                    <a:pt x="93" y="10"/>
                  </a:lnTo>
                  <a:lnTo>
                    <a:pt x="99" y="16"/>
                  </a:lnTo>
                  <a:lnTo>
                    <a:pt x="103" y="21"/>
                  </a:lnTo>
                  <a:lnTo>
                    <a:pt x="108" y="26"/>
                  </a:lnTo>
                  <a:lnTo>
                    <a:pt x="114" y="30"/>
                  </a:lnTo>
                  <a:lnTo>
                    <a:pt x="118" y="33"/>
                  </a:lnTo>
                  <a:lnTo>
                    <a:pt x="121" y="34"/>
                  </a:lnTo>
                  <a:lnTo>
                    <a:pt x="125" y="35"/>
                  </a:lnTo>
                  <a:lnTo>
                    <a:pt x="129" y="35"/>
                  </a:lnTo>
                  <a:lnTo>
                    <a:pt x="135" y="35"/>
                  </a:lnTo>
                  <a:lnTo>
                    <a:pt x="140" y="34"/>
                  </a:lnTo>
                  <a:lnTo>
                    <a:pt x="144" y="31"/>
                  </a:lnTo>
                  <a:lnTo>
                    <a:pt x="147" y="29"/>
                  </a:lnTo>
                  <a:lnTo>
                    <a:pt x="152" y="24"/>
                  </a:lnTo>
                  <a:lnTo>
                    <a:pt x="156" y="18"/>
                  </a:lnTo>
                  <a:lnTo>
                    <a:pt x="159" y="11"/>
                  </a:lnTo>
                  <a:lnTo>
                    <a:pt x="163" y="5"/>
                  </a:lnTo>
                  <a:lnTo>
                    <a:pt x="167" y="3"/>
                  </a:lnTo>
                  <a:lnTo>
                    <a:pt x="171" y="2"/>
                  </a:lnTo>
                  <a:lnTo>
                    <a:pt x="176" y="1"/>
                  </a:lnTo>
                  <a:lnTo>
                    <a:pt x="182" y="0"/>
                  </a:lnTo>
                  <a:lnTo>
                    <a:pt x="190" y="1"/>
                  </a:lnTo>
                  <a:lnTo>
                    <a:pt x="197" y="2"/>
                  </a:lnTo>
                  <a:lnTo>
                    <a:pt x="205" y="5"/>
                  </a:lnTo>
                  <a:lnTo>
                    <a:pt x="210" y="9"/>
                  </a:lnTo>
                  <a:lnTo>
                    <a:pt x="217" y="13"/>
                  </a:lnTo>
                  <a:lnTo>
                    <a:pt x="223" y="20"/>
                  </a:lnTo>
                  <a:lnTo>
                    <a:pt x="228" y="27"/>
                  </a:lnTo>
                  <a:lnTo>
                    <a:pt x="235" y="35"/>
                  </a:lnTo>
                  <a:lnTo>
                    <a:pt x="236" y="44"/>
                  </a:lnTo>
                  <a:lnTo>
                    <a:pt x="239" y="54"/>
                  </a:lnTo>
                  <a:lnTo>
                    <a:pt x="243" y="62"/>
                  </a:lnTo>
                  <a:lnTo>
                    <a:pt x="250" y="71"/>
                  </a:lnTo>
                  <a:lnTo>
                    <a:pt x="257" y="77"/>
                  </a:lnTo>
                  <a:lnTo>
                    <a:pt x="265" y="84"/>
                  </a:lnTo>
                  <a:lnTo>
                    <a:pt x="269" y="86"/>
                  </a:lnTo>
                  <a:lnTo>
                    <a:pt x="273" y="87"/>
                  </a:lnTo>
                  <a:lnTo>
                    <a:pt x="277" y="88"/>
                  </a:lnTo>
                  <a:lnTo>
                    <a:pt x="283" y="88"/>
                  </a:lnTo>
                  <a:lnTo>
                    <a:pt x="290" y="88"/>
                  </a:lnTo>
                  <a:lnTo>
                    <a:pt x="296" y="86"/>
                  </a:lnTo>
                  <a:lnTo>
                    <a:pt x="301" y="84"/>
                  </a:lnTo>
                  <a:lnTo>
                    <a:pt x="306" y="81"/>
                  </a:lnTo>
                  <a:lnTo>
                    <a:pt x="310" y="78"/>
                  </a:lnTo>
                  <a:lnTo>
                    <a:pt x="316" y="76"/>
                  </a:lnTo>
                  <a:lnTo>
                    <a:pt x="321" y="73"/>
                  </a:lnTo>
                  <a:lnTo>
                    <a:pt x="329" y="71"/>
                  </a:lnTo>
                  <a:lnTo>
                    <a:pt x="330" y="81"/>
                  </a:lnTo>
                  <a:lnTo>
                    <a:pt x="333" y="91"/>
                  </a:lnTo>
                  <a:lnTo>
                    <a:pt x="335" y="98"/>
                  </a:lnTo>
                  <a:lnTo>
                    <a:pt x="338" y="105"/>
                  </a:lnTo>
                  <a:lnTo>
                    <a:pt x="341" y="109"/>
                  </a:lnTo>
                  <a:lnTo>
                    <a:pt x="345" y="113"/>
                  </a:lnTo>
                  <a:lnTo>
                    <a:pt x="350" y="116"/>
                  </a:lnTo>
                  <a:lnTo>
                    <a:pt x="355" y="118"/>
                  </a:lnTo>
                  <a:lnTo>
                    <a:pt x="379" y="122"/>
                  </a:lnTo>
                  <a:lnTo>
                    <a:pt x="411" y="129"/>
                  </a:lnTo>
                  <a:lnTo>
                    <a:pt x="418" y="134"/>
                  </a:lnTo>
                  <a:lnTo>
                    <a:pt x="421" y="138"/>
                  </a:lnTo>
                  <a:lnTo>
                    <a:pt x="423" y="143"/>
                  </a:lnTo>
                  <a:lnTo>
                    <a:pt x="425" y="147"/>
                  </a:lnTo>
                  <a:lnTo>
                    <a:pt x="426" y="158"/>
                  </a:lnTo>
                  <a:lnTo>
                    <a:pt x="429" y="171"/>
                  </a:lnTo>
                  <a:lnTo>
                    <a:pt x="435" y="180"/>
                  </a:lnTo>
                  <a:lnTo>
                    <a:pt x="440" y="189"/>
                  </a:lnTo>
                  <a:lnTo>
                    <a:pt x="446" y="196"/>
                  </a:lnTo>
                  <a:lnTo>
                    <a:pt x="454" y="204"/>
                  </a:lnTo>
                  <a:lnTo>
                    <a:pt x="470" y="218"/>
                  </a:lnTo>
                  <a:lnTo>
                    <a:pt x="486" y="230"/>
                  </a:lnTo>
                  <a:lnTo>
                    <a:pt x="493" y="237"/>
                  </a:lnTo>
                  <a:lnTo>
                    <a:pt x="500" y="243"/>
                  </a:lnTo>
                  <a:lnTo>
                    <a:pt x="506" y="251"/>
                  </a:lnTo>
                  <a:lnTo>
                    <a:pt x="512" y="258"/>
                  </a:lnTo>
                  <a:lnTo>
                    <a:pt x="517" y="266"/>
                  </a:lnTo>
                  <a:lnTo>
                    <a:pt x="521" y="274"/>
                  </a:lnTo>
                  <a:lnTo>
                    <a:pt x="523" y="284"/>
                  </a:lnTo>
                  <a:lnTo>
                    <a:pt x="524" y="294"/>
                  </a:lnTo>
                  <a:lnTo>
                    <a:pt x="523" y="306"/>
                  </a:lnTo>
                  <a:lnTo>
                    <a:pt x="521" y="316"/>
                  </a:lnTo>
                  <a:lnTo>
                    <a:pt x="518" y="324"/>
                  </a:lnTo>
                  <a:lnTo>
                    <a:pt x="515" y="331"/>
                  </a:lnTo>
                  <a:lnTo>
                    <a:pt x="511" y="338"/>
                  </a:lnTo>
                  <a:lnTo>
                    <a:pt x="509" y="344"/>
                  </a:lnTo>
                  <a:lnTo>
                    <a:pt x="507" y="351"/>
                  </a:lnTo>
                  <a:lnTo>
                    <a:pt x="506" y="359"/>
                  </a:lnTo>
                  <a:lnTo>
                    <a:pt x="506" y="370"/>
                  </a:lnTo>
                  <a:lnTo>
                    <a:pt x="507" y="379"/>
                  </a:lnTo>
                  <a:lnTo>
                    <a:pt x="509" y="389"/>
                  </a:lnTo>
                  <a:lnTo>
                    <a:pt x="511" y="399"/>
                  </a:lnTo>
                  <a:lnTo>
                    <a:pt x="518" y="417"/>
                  </a:lnTo>
                  <a:lnTo>
                    <a:pt x="525" y="434"/>
                  </a:lnTo>
                  <a:lnTo>
                    <a:pt x="535" y="450"/>
                  </a:lnTo>
                  <a:lnTo>
                    <a:pt x="545" y="466"/>
                  </a:lnTo>
                  <a:lnTo>
                    <a:pt x="556" y="480"/>
                  </a:lnTo>
                  <a:lnTo>
                    <a:pt x="568" y="495"/>
                  </a:lnTo>
                  <a:lnTo>
                    <a:pt x="579" y="510"/>
                  </a:lnTo>
                  <a:lnTo>
                    <a:pt x="590" y="524"/>
                  </a:lnTo>
                  <a:lnTo>
                    <a:pt x="601" y="539"/>
                  </a:lnTo>
                  <a:lnTo>
                    <a:pt x="610" y="554"/>
                  </a:lnTo>
                  <a:lnTo>
                    <a:pt x="618" y="569"/>
                  </a:lnTo>
                  <a:lnTo>
                    <a:pt x="624" y="585"/>
                  </a:lnTo>
                  <a:lnTo>
                    <a:pt x="626" y="593"/>
                  </a:lnTo>
                  <a:lnTo>
                    <a:pt x="628" y="601"/>
                  </a:lnTo>
                  <a:lnTo>
                    <a:pt x="629" y="609"/>
                  </a:lnTo>
                  <a:lnTo>
                    <a:pt x="629" y="618"/>
                  </a:lnTo>
                  <a:lnTo>
                    <a:pt x="629" y="629"/>
                  </a:lnTo>
                  <a:lnTo>
                    <a:pt x="629" y="639"/>
                  </a:lnTo>
                  <a:lnTo>
                    <a:pt x="629" y="649"/>
                  </a:lnTo>
                  <a:lnTo>
                    <a:pt x="629" y="659"/>
                  </a:lnTo>
                  <a:lnTo>
                    <a:pt x="622" y="664"/>
                  </a:lnTo>
                  <a:lnTo>
                    <a:pt x="613" y="669"/>
                  </a:lnTo>
                  <a:lnTo>
                    <a:pt x="605" y="673"/>
                  </a:lnTo>
                  <a:lnTo>
                    <a:pt x="596" y="676"/>
                  </a:lnTo>
                  <a:lnTo>
                    <a:pt x="578" y="681"/>
                  </a:lnTo>
                  <a:lnTo>
                    <a:pt x="558" y="685"/>
                  </a:lnTo>
                  <a:lnTo>
                    <a:pt x="537" y="687"/>
                  </a:lnTo>
                  <a:lnTo>
                    <a:pt x="515" y="688"/>
                  </a:lnTo>
                  <a:lnTo>
                    <a:pt x="490" y="689"/>
                  </a:lnTo>
                  <a:lnTo>
                    <a:pt x="465" y="689"/>
                  </a:lnTo>
                  <a:lnTo>
                    <a:pt x="494" y="742"/>
                  </a:lnTo>
                  <a:lnTo>
                    <a:pt x="482" y="745"/>
                  </a:lnTo>
                  <a:lnTo>
                    <a:pt x="470" y="750"/>
                  </a:lnTo>
                  <a:lnTo>
                    <a:pt x="466" y="752"/>
                  </a:lnTo>
                  <a:lnTo>
                    <a:pt x="461" y="755"/>
                  </a:lnTo>
                  <a:lnTo>
                    <a:pt x="459" y="759"/>
                  </a:lnTo>
                  <a:lnTo>
                    <a:pt x="459" y="766"/>
                  </a:lnTo>
                  <a:lnTo>
                    <a:pt x="458" y="780"/>
                  </a:lnTo>
                  <a:lnTo>
                    <a:pt x="456" y="791"/>
                  </a:lnTo>
                  <a:lnTo>
                    <a:pt x="454" y="800"/>
                  </a:lnTo>
                  <a:lnTo>
                    <a:pt x="452" y="806"/>
                  </a:lnTo>
                  <a:lnTo>
                    <a:pt x="451" y="812"/>
                  </a:lnTo>
                  <a:lnTo>
                    <a:pt x="452" y="819"/>
                  </a:lnTo>
                  <a:lnTo>
                    <a:pt x="454" y="828"/>
                  </a:lnTo>
                  <a:lnTo>
                    <a:pt x="459" y="842"/>
                  </a:lnTo>
                  <a:lnTo>
                    <a:pt x="447" y="830"/>
                  </a:lnTo>
                  <a:lnTo>
                    <a:pt x="435" y="830"/>
                  </a:lnTo>
                  <a:lnTo>
                    <a:pt x="418" y="830"/>
                  </a:lnTo>
                  <a:lnTo>
                    <a:pt x="413" y="829"/>
                  </a:lnTo>
                  <a:lnTo>
                    <a:pt x="409" y="826"/>
                  </a:lnTo>
                  <a:lnTo>
                    <a:pt x="406" y="823"/>
                  </a:lnTo>
                  <a:lnTo>
                    <a:pt x="402" y="819"/>
                  </a:lnTo>
                  <a:lnTo>
                    <a:pt x="396" y="814"/>
                  </a:lnTo>
                  <a:lnTo>
                    <a:pt x="391" y="810"/>
                  </a:lnTo>
                  <a:lnTo>
                    <a:pt x="385" y="808"/>
                  </a:lnTo>
                  <a:lnTo>
                    <a:pt x="376" y="807"/>
                  </a:lnTo>
                  <a:lnTo>
                    <a:pt x="370" y="807"/>
                  </a:lnTo>
                  <a:lnTo>
                    <a:pt x="359" y="807"/>
                  </a:lnTo>
                  <a:lnTo>
                    <a:pt x="345" y="809"/>
                  </a:lnTo>
                  <a:lnTo>
                    <a:pt x="329" y="812"/>
                  </a:lnTo>
                  <a:lnTo>
                    <a:pt x="324" y="800"/>
                  </a:lnTo>
                  <a:lnTo>
                    <a:pt x="319" y="789"/>
                  </a:lnTo>
                  <a:lnTo>
                    <a:pt x="312" y="778"/>
                  </a:lnTo>
                  <a:lnTo>
                    <a:pt x="306" y="770"/>
                  </a:lnTo>
                  <a:lnTo>
                    <a:pt x="302" y="767"/>
                  </a:lnTo>
                  <a:lnTo>
                    <a:pt x="297" y="763"/>
                  </a:lnTo>
                  <a:lnTo>
                    <a:pt x="293" y="760"/>
                  </a:lnTo>
                  <a:lnTo>
                    <a:pt x="288" y="758"/>
                  </a:lnTo>
                  <a:lnTo>
                    <a:pt x="283" y="756"/>
                  </a:lnTo>
                  <a:lnTo>
                    <a:pt x="277" y="755"/>
                  </a:lnTo>
                  <a:lnTo>
                    <a:pt x="271" y="754"/>
                  </a:lnTo>
                  <a:lnTo>
                    <a:pt x="265" y="754"/>
                  </a:lnTo>
                  <a:lnTo>
                    <a:pt x="258" y="74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365126" y="5068904"/>
              <a:ext cx="331788" cy="446089"/>
            </a:xfrm>
            <a:custGeom>
              <a:avLst/>
              <a:gdLst/>
              <a:ahLst/>
              <a:cxnLst>
                <a:cxn ang="0">
                  <a:pos x="247" y="688"/>
                </a:cxn>
                <a:cxn ang="0">
                  <a:pos x="211" y="662"/>
                </a:cxn>
                <a:cxn ang="0">
                  <a:pos x="185" y="666"/>
                </a:cxn>
                <a:cxn ang="0">
                  <a:pos x="147" y="644"/>
                </a:cxn>
                <a:cxn ang="0">
                  <a:pos x="75" y="586"/>
                </a:cxn>
                <a:cxn ang="0">
                  <a:pos x="47" y="570"/>
                </a:cxn>
                <a:cxn ang="0">
                  <a:pos x="40" y="525"/>
                </a:cxn>
                <a:cxn ang="0">
                  <a:pos x="29" y="476"/>
                </a:cxn>
                <a:cxn ang="0">
                  <a:pos x="53" y="456"/>
                </a:cxn>
                <a:cxn ang="0">
                  <a:pos x="75" y="436"/>
                </a:cxn>
                <a:cxn ang="0">
                  <a:pos x="64" y="397"/>
                </a:cxn>
                <a:cxn ang="0">
                  <a:pos x="6" y="343"/>
                </a:cxn>
                <a:cxn ang="0">
                  <a:pos x="3" y="291"/>
                </a:cxn>
                <a:cxn ang="0">
                  <a:pos x="19" y="268"/>
                </a:cxn>
                <a:cxn ang="0">
                  <a:pos x="64" y="247"/>
                </a:cxn>
                <a:cxn ang="0">
                  <a:pos x="63" y="131"/>
                </a:cxn>
                <a:cxn ang="0">
                  <a:pos x="50" y="118"/>
                </a:cxn>
                <a:cxn ang="0">
                  <a:pos x="35" y="104"/>
                </a:cxn>
                <a:cxn ang="0">
                  <a:pos x="56" y="48"/>
                </a:cxn>
                <a:cxn ang="0">
                  <a:pos x="85" y="6"/>
                </a:cxn>
                <a:cxn ang="0">
                  <a:pos x="103" y="21"/>
                </a:cxn>
                <a:cxn ang="0">
                  <a:pos x="125" y="35"/>
                </a:cxn>
                <a:cxn ang="0">
                  <a:pos x="147" y="29"/>
                </a:cxn>
                <a:cxn ang="0">
                  <a:pos x="167" y="3"/>
                </a:cxn>
                <a:cxn ang="0">
                  <a:pos x="197" y="2"/>
                </a:cxn>
                <a:cxn ang="0">
                  <a:pos x="228" y="27"/>
                </a:cxn>
                <a:cxn ang="0">
                  <a:pos x="250" y="71"/>
                </a:cxn>
                <a:cxn ang="0">
                  <a:pos x="277" y="88"/>
                </a:cxn>
                <a:cxn ang="0">
                  <a:pos x="306" y="81"/>
                </a:cxn>
                <a:cxn ang="0">
                  <a:pos x="330" y="81"/>
                </a:cxn>
                <a:cxn ang="0">
                  <a:pos x="345" y="113"/>
                </a:cxn>
                <a:cxn ang="0">
                  <a:pos x="418" y="134"/>
                </a:cxn>
                <a:cxn ang="0">
                  <a:pos x="429" y="171"/>
                </a:cxn>
                <a:cxn ang="0">
                  <a:pos x="470" y="218"/>
                </a:cxn>
                <a:cxn ang="0">
                  <a:pos x="512" y="258"/>
                </a:cxn>
                <a:cxn ang="0">
                  <a:pos x="523" y="306"/>
                </a:cxn>
                <a:cxn ang="0">
                  <a:pos x="509" y="344"/>
                </a:cxn>
                <a:cxn ang="0">
                  <a:pos x="509" y="389"/>
                </a:cxn>
                <a:cxn ang="0">
                  <a:pos x="545" y="466"/>
                </a:cxn>
                <a:cxn ang="0">
                  <a:pos x="601" y="539"/>
                </a:cxn>
                <a:cxn ang="0">
                  <a:pos x="628" y="601"/>
                </a:cxn>
                <a:cxn ang="0">
                  <a:pos x="629" y="649"/>
                </a:cxn>
                <a:cxn ang="0">
                  <a:pos x="596" y="676"/>
                </a:cxn>
                <a:cxn ang="0">
                  <a:pos x="490" y="689"/>
                </a:cxn>
                <a:cxn ang="0">
                  <a:pos x="482" y="745"/>
                </a:cxn>
                <a:cxn ang="0">
                  <a:pos x="459" y="766"/>
                </a:cxn>
                <a:cxn ang="0">
                  <a:pos x="451" y="812"/>
                </a:cxn>
                <a:cxn ang="0">
                  <a:pos x="447" y="830"/>
                </a:cxn>
                <a:cxn ang="0">
                  <a:pos x="409" y="826"/>
                </a:cxn>
                <a:cxn ang="0">
                  <a:pos x="385" y="808"/>
                </a:cxn>
                <a:cxn ang="0">
                  <a:pos x="329" y="812"/>
                </a:cxn>
                <a:cxn ang="0">
                  <a:pos x="302" y="767"/>
                </a:cxn>
                <a:cxn ang="0">
                  <a:pos x="277" y="755"/>
                </a:cxn>
                <a:cxn ang="0">
                  <a:pos x="258" y="742"/>
                </a:cxn>
              </a:cxnLst>
              <a:rect l="0" t="0" r="r" b="b"/>
              <a:pathLst>
                <a:path w="629" h="842">
                  <a:moveTo>
                    <a:pt x="258" y="742"/>
                  </a:moveTo>
                  <a:lnTo>
                    <a:pt x="273" y="725"/>
                  </a:lnTo>
                  <a:lnTo>
                    <a:pt x="283" y="712"/>
                  </a:lnTo>
                  <a:lnTo>
                    <a:pt x="265" y="700"/>
                  </a:lnTo>
                  <a:lnTo>
                    <a:pt x="247" y="688"/>
                  </a:lnTo>
                  <a:lnTo>
                    <a:pt x="239" y="681"/>
                  </a:lnTo>
                  <a:lnTo>
                    <a:pt x="232" y="675"/>
                  </a:lnTo>
                  <a:lnTo>
                    <a:pt x="224" y="668"/>
                  </a:lnTo>
                  <a:lnTo>
                    <a:pt x="218" y="659"/>
                  </a:lnTo>
                  <a:lnTo>
                    <a:pt x="211" y="662"/>
                  </a:lnTo>
                  <a:lnTo>
                    <a:pt x="206" y="664"/>
                  </a:lnTo>
                  <a:lnTo>
                    <a:pt x="200" y="666"/>
                  </a:lnTo>
                  <a:lnTo>
                    <a:pt x="194" y="667"/>
                  </a:lnTo>
                  <a:lnTo>
                    <a:pt x="190" y="667"/>
                  </a:lnTo>
                  <a:lnTo>
                    <a:pt x="185" y="666"/>
                  </a:lnTo>
                  <a:lnTo>
                    <a:pt x="179" y="664"/>
                  </a:lnTo>
                  <a:lnTo>
                    <a:pt x="175" y="663"/>
                  </a:lnTo>
                  <a:lnTo>
                    <a:pt x="166" y="658"/>
                  </a:lnTo>
                  <a:lnTo>
                    <a:pt x="157" y="652"/>
                  </a:lnTo>
                  <a:lnTo>
                    <a:pt x="147" y="644"/>
                  </a:lnTo>
                  <a:lnTo>
                    <a:pt x="139" y="636"/>
                  </a:lnTo>
                  <a:lnTo>
                    <a:pt x="120" y="618"/>
                  </a:lnTo>
                  <a:lnTo>
                    <a:pt x="99" y="600"/>
                  </a:lnTo>
                  <a:lnTo>
                    <a:pt x="87" y="592"/>
                  </a:lnTo>
                  <a:lnTo>
                    <a:pt x="75" y="586"/>
                  </a:lnTo>
                  <a:lnTo>
                    <a:pt x="69" y="583"/>
                  </a:lnTo>
                  <a:lnTo>
                    <a:pt x="61" y="580"/>
                  </a:lnTo>
                  <a:lnTo>
                    <a:pt x="54" y="578"/>
                  </a:lnTo>
                  <a:lnTo>
                    <a:pt x="46" y="577"/>
                  </a:lnTo>
                  <a:lnTo>
                    <a:pt x="47" y="570"/>
                  </a:lnTo>
                  <a:lnTo>
                    <a:pt x="47" y="562"/>
                  </a:lnTo>
                  <a:lnTo>
                    <a:pt x="47" y="556"/>
                  </a:lnTo>
                  <a:lnTo>
                    <a:pt x="46" y="549"/>
                  </a:lnTo>
                  <a:lnTo>
                    <a:pt x="43" y="537"/>
                  </a:lnTo>
                  <a:lnTo>
                    <a:pt x="40" y="525"/>
                  </a:lnTo>
                  <a:lnTo>
                    <a:pt x="36" y="514"/>
                  </a:lnTo>
                  <a:lnTo>
                    <a:pt x="33" y="504"/>
                  </a:lnTo>
                  <a:lnTo>
                    <a:pt x="29" y="493"/>
                  </a:lnTo>
                  <a:lnTo>
                    <a:pt x="29" y="483"/>
                  </a:lnTo>
                  <a:lnTo>
                    <a:pt x="29" y="476"/>
                  </a:lnTo>
                  <a:lnTo>
                    <a:pt x="30" y="472"/>
                  </a:lnTo>
                  <a:lnTo>
                    <a:pt x="34" y="468"/>
                  </a:lnTo>
                  <a:lnTo>
                    <a:pt x="36" y="464"/>
                  </a:lnTo>
                  <a:lnTo>
                    <a:pt x="44" y="460"/>
                  </a:lnTo>
                  <a:lnTo>
                    <a:pt x="53" y="456"/>
                  </a:lnTo>
                  <a:lnTo>
                    <a:pt x="61" y="453"/>
                  </a:lnTo>
                  <a:lnTo>
                    <a:pt x="69" y="447"/>
                  </a:lnTo>
                  <a:lnTo>
                    <a:pt x="72" y="444"/>
                  </a:lnTo>
                  <a:lnTo>
                    <a:pt x="74" y="441"/>
                  </a:lnTo>
                  <a:lnTo>
                    <a:pt x="75" y="436"/>
                  </a:lnTo>
                  <a:lnTo>
                    <a:pt x="76" y="429"/>
                  </a:lnTo>
                  <a:lnTo>
                    <a:pt x="75" y="421"/>
                  </a:lnTo>
                  <a:lnTo>
                    <a:pt x="73" y="412"/>
                  </a:lnTo>
                  <a:lnTo>
                    <a:pt x="69" y="404"/>
                  </a:lnTo>
                  <a:lnTo>
                    <a:pt x="64" y="397"/>
                  </a:lnTo>
                  <a:lnTo>
                    <a:pt x="52" y="385"/>
                  </a:lnTo>
                  <a:lnTo>
                    <a:pt x="38" y="374"/>
                  </a:lnTo>
                  <a:lnTo>
                    <a:pt x="24" y="362"/>
                  </a:lnTo>
                  <a:lnTo>
                    <a:pt x="11" y="351"/>
                  </a:lnTo>
                  <a:lnTo>
                    <a:pt x="6" y="343"/>
                  </a:lnTo>
                  <a:lnTo>
                    <a:pt x="3" y="336"/>
                  </a:lnTo>
                  <a:lnTo>
                    <a:pt x="1" y="327"/>
                  </a:lnTo>
                  <a:lnTo>
                    <a:pt x="0" y="318"/>
                  </a:lnTo>
                  <a:lnTo>
                    <a:pt x="1" y="304"/>
                  </a:lnTo>
                  <a:lnTo>
                    <a:pt x="3" y="291"/>
                  </a:lnTo>
                  <a:lnTo>
                    <a:pt x="5" y="286"/>
                  </a:lnTo>
                  <a:lnTo>
                    <a:pt x="7" y="280"/>
                  </a:lnTo>
                  <a:lnTo>
                    <a:pt x="10" y="276"/>
                  </a:lnTo>
                  <a:lnTo>
                    <a:pt x="14" y="272"/>
                  </a:lnTo>
                  <a:lnTo>
                    <a:pt x="19" y="268"/>
                  </a:lnTo>
                  <a:lnTo>
                    <a:pt x="23" y="263"/>
                  </a:lnTo>
                  <a:lnTo>
                    <a:pt x="28" y="260"/>
                  </a:lnTo>
                  <a:lnTo>
                    <a:pt x="35" y="257"/>
                  </a:lnTo>
                  <a:lnTo>
                    <a:pt x="47" y="252"/>
                  </a:lnTo>
                  <a:lnTo>
                    <a:pt x="64" y="247"/>
                  </a:lnTo>
                  <a:lnTo>
                    <a:pt x="64" y="212"/>
                  </a:lnTo>
                  <a:lnTo>
                    <a:pt x="64" y="185"/>
                  </a:lnTo>
                  <a:lnTo>
                    <a:pt x="64" y="160"/>
                  </a:lnTo>
                  <a:lnTo>
                    <a:pt x="64" y="136"/>
                  </a:lnTo>
                  <a:lnTo>
                    <a:pt x="63" y="131"/>
                  </a:lnTo>
                  <a:lnTo>
                    <a:pt x="63" y="128"/>
                  </a:lnTo>
                  <a:lnTo>
                    <a:pt x="61" y="125"/>
                  </a:lnTo>
                  <a:lnTo>
                    <a:pt x="59" y="123"/>
                  </a:lnTo>
                  <a:lnTo>
                    <a:pt x="55" y="120"/>
                  </a:lnTo>
                  <a:lnTo>
                    <a:pt x="50" y="118"/>
                  </a:lnTo>
                  <a:lnTo>
                    <a:pt x="44" y="116"/>
                  </a:lnTo>
                  <a:lnTo>
                    <a:pt x="39" y="112"/>
                  </a:lnTo>
                  <a:lnTo>
                    <a:pt x="38" y="110"/>
                  </a:lnTo>
                  <a:lnTo>
                    <a:pt x="36" y="107"/>
                  </a:lnTo>
                  <a:lnTo>
                    <a:pt x="35" y="104"/>
                  </a:lnTo>
                  <a:lnTo>
                    <a:pt x="35" y="100"/>
                  </a:lnTo>
                  <a:lnTo>
                    <a:pt x="37" y="92"/>
                  </a:lnTo>
                  <a:lnTo>
                    <a:pt x="41" y="80"/>
                  </a:lnTo>
                  <a:lnTo>
                    <a:pt x="49" y="64"/>
                  </a:lnTo>
                  <a:lnTo>
                    <a:pt x="56" y="48"/>
                  </a:lnTo>
                  <a:lnTo>
                    <a:pt x="64" y="33"/>
                  </a:lnTo>
                  <a:lnTo>
                    <a:pt x="72" y="19"/>
                  </a:lnTo>
                  <a:lnTo>
                    <a:pt x="78" y="9"/>
                  </a:lnTo>
                  <a:lnTo>
                    <a:pt x="82" y="6"/>
                  </a:lnTo>
                  <a:lnTo>
                    <a:pt x="85" y="6"/>
                  </a:lnTo>
                  <a:lnTo>
                    <a:pt x="88" y="7"/>
                  </a:lnTo>
                  <a:lnTo>
                    <a:pt x="91" y="8"/>
                  </a:lnTo>
                  <a:lnTo>
                    <a:pt x="93" y="10"/>
                  </a:lnTo>
                  <a:lnTo>
                    <a:pt x="99" y="16"/>
                  </a:lnTo>
                  <a:lnTo>
                    <a:pt x="103" y="21"/>
                  </a:lnTo>
                  <a:lnTo>
                    <a:pt x="108" y="26"/>
                  </a:lnTo>
                  <a:lnTo>
                    <a:pt x="114" y="30"/>
                  </a:lnTo>
                  <a:lnTo>
                    <a:pt x="118" y="33"/>
                  </a:lnTo>
                  <a:lnTo>
                    <a:pt x="121" y="34"/>
                  </a:lnTo>
                  <a:lnTo>
                    <a:pt x="125" y="35"/>
                  </a:lnTo>
                  <a:lnTo>
                    <a:pt x="129" y="35"/>
                  </a:lnTo>
                  <a:lnTo>
                    <a:pt x="135" y="35"/>
                  </a:lnTo>
                  <a:lnTo>
                    <a:pt x="140" y="34"/>
                  </a:lnTo>
                  <a:lnTo>
                    <a:pt x="144" y="31"/>
                  </a:lnTo>
                  <a:lnTo>
                    <a:pt x="147" y="29"/>
                  </a:lnTo>
                  <a:lnTo>
                    <a:pt x="152" y="24"/>
                  </a:lnTo>
                  <a:lnTo>
                    <a:pt x="156" y="18"/>
                  </a:lnTo>
                  <a:lnTo>
                    <a:pt x="159" y="11"/>
                  </a:lnTo>
                  <a:lnTo>
                    <a:pt x="163" y="5"/>
                  </a:lnTo>
                  <a:lnTo>
                    <a:pt x="167" y="3"/>
                  </a:lnTo>
                  <a:lnTo>
                    <a:pt x="171" y="2"/>
                  </a:lnTo>
                  <a:lnTo>
                    <a:pt x="176" y="1"/>
                  </a:lnTo>
                  <a:lnTo>
                    <a:pt x="182" y="0"/>
                  </a:lnTo>
                  <a:lnTo>
                    <a:pt x="190" y="1"/>
                  </a:lnTo>
                  <a:lnTo>
                    <a:pt x="197" y="2"/>
                  </a:lnTo>
                  <a:lnTo>
                    <a:pt x="205" y="5"/>
                  </a:lnTo>
                  <a:lnTo>
                    <a:pt x="210" y="9"/>
                  </a:lnTo>
                  <a:lnTo>
                    <a:pt x="217" y="13"/>
                  </a:lnTo>
                  <a:lnTo>
                    <a:pt x="223" y="20"/>
                  </a:lnTo>
                  <a:lnTo>
                    <a:pt x="228" y="27"/>
                  </a:lnTo>
                  <a:lnTo>
                    <a:pt x="235" y="35"/>
                  </a:lnTo>
                  <a:lnTo>
                    <a:pt x="236" y="44"/>
                  </a:lnTo>
                  <a:lnTo>
                    <a:pt x="239" y="54"/>
                  </a:lnTo>
                  <a:lnTo>
                    <a:pt x="243" y="62"/>
                  </a:lnTo>
                  <a:lnTo>
                    <a:pt x="250" y="71"/>
                  </a:lnTo>
                  <a:lnTo>
                    <a:pt x="257" y="77"/>
                  </a:lnTo>
                  <a:lnTo>
                    <a:pt x="265" y="84"/>
                  </a:lnTo>
                  <a:lnTo>
                    <a:pt x="269" y="86"/>
                  </a:lnTo>
                  <a:lnTo>
                    <a:pt x="273" y="87"/>
                  </a:lnTo>
                  <a:lnTo>
                    <a:pt x="277" y="88"/>
                  </a:lnTo>
                  <a:lnTo>
                    <a:pt x="283" y="88"/>
                  </a:lnTo>
                  <a:lnTo>
                    <a:pt x="290" y="88"/>
                  </a:lnTo>
                  <a:lnTo>
                    <a:pt x="296" y="86"/>
                  </a:lnTo>
                  <a:lnTo>
                    <a:pt x="301" y="84"/>
                  </a:lnTo>
                  <a:lnTo>
                    <a:pt x="306" y="81"/>
                  </a:lnTo>
                  <a:lnTo>
                    <a:pt x="310" y="78"/>
                  </a:lnTo>
                  <a:lnTo>
                    <a:pt x="316" y="76"/>
                  </a:lnTo>
                  <a:lnTo>
                    <a:pt x="321" y="73"/>
                  </a:lnTo>
                  <a:lnTo>
                    <a:pt x="329" y="71"/>
                  </a:lnTo>
                  <a:lnTo>
                    <a:pt x="330" y="81"/>
                  </a:lnTo>
                  <a:lnTo>
                    <a:pt x="333" y="91"/>
                  </a:lnTo>
                  <a:lnTo>
                    <a:pt x="335" y="98"/>
                  </a:lnTo>
                  <a:lnTo>
                    <a:pt x="338" y="105"/>
                  </a:lnTo>
                  <a:lnTo>
                    <a:pt x="341" y="109"/>
                  </a:lnTo>
                  <a:lnTo>
                    <a:pt x="345" y="113"/>
                  </a:lnTo>
                  <a:lnTo>
                    <a:pt x="350" y="116"/>
                  </a:lnTo>
                  <a:lnTo>
                    <a:pt x="355" y="118"/>
                  </a:lnTo>
                  <a:lnTo>
                    <a:pt x="379" y="122"/>
                  </a:lnTo>
                  <a:lnTo>
                    <a:pt x="411" y="129"/>
                  </a:lnTo>
                  <a:lnTo>
                    <a:pt x="418" y="134"/>
                  </a:lnTo>
                  <a:lnTo>
                    <a:pt x="421" y="138"/>
                  </a:lnTo>
                  <a:lnTo>
                    <a:pt x="423" y="143"/>
                  </a:lnTo>
                  <a:lnTo>
                    <a:pt x="425" y="147"/>
                  </a:lnTo>
                  <a:lnTo>
                    <a:pt x="426" y="158"/>
                  </a:lnTo>
                  <a:lnTo>
                    <a:pt x="429" y="171"/>
                  </a:lnTo>
                  <a:lnTo>
                    <a:pt x="435" y="180"/>
                  </a:lnTo>
                  <a:lnTo>
                    <a:pt x="440" y="189"/>
                  </a:lnTo>
                  <a:lnTo>
                    <a:pt x="446" y="196"/>
                  </a:lnTo>
                  <a:lnTo>
                    <a:pt x="454" y="204"/>
                  </a:lnTo>
                  <a:lnTo>
                    <a:pt x="470" y="218"/>
                  </a:lnTo>
                  <a:lnTo>
                    <a:pt x="486" y="230"/>
                  </a:lnTo>
                  <a:lnTo>
                    <a:pt x="493" y="237"/>
                  </a:lnTo>
                  <a:lnTo>
                    <a:pt x="500" y="243"/>
                  </a:lnTo>
                  <a:lnTo>
                    <a:pt x="506" y="251"/>
                  </a:lnTo>
                  <a:lnTo>
                    <a:pt x="512" y="258"/>
                  </a:lnTo>
                  <a:lnTo>
                    <a:pt x="517" y="266"/>
                  </a:lnTo>
                  <a:lnTo>
                    <a:pt x="521" y="274"/>
                  </a:lnTo>
                  <a:lnTo>
                    <a:pt x="523" y="284"/>
                  </a:lnTo>
                  <a:lnTo>
                    <a:pt x="524" y="294"/>
                  </a:lnTo>
                  <a:lnTo>
                    <a:pt x="523" y="306"/>
                  </a:lnTo>
                  <a:lnTo>
                    <a:pt x="521" y="316"/>
                  </a:lnTo>
                  <a:lnTo>
                    <a:pt x="518" y="324"/>
                  </a:lnTo>
                  <a:lnTo>
                    <a:pt x="515" y="331"/>
                  </a:lnTo>
                  <a:lnTo>
                    <a:pt x="511" y="338"/>
                  </a:lnTo>
                  <a:lnTo>
                    <a:pt x="509" y="344"/>
                  </a:lnTo>
                  <a:lnTo>
                    <a:pt x="507" y="351"/>
                  </a:lnTo>
                  <a:lnTo>
                    <a:pt x="506" y="359"/>
                  </a:lnTo>
                  <a:lnTo>
                    <a:pt x="506" y="370"/>
                  </a:lnTo>
                  <a:lnTo>
                    <a:pt x="507" y="379"/>
                  </a:lnTo>
                  <a:lnTo>
                    <a:pt x="509" y="389"/>
                  </a:lnTo>
                  <a:lnTo>
                    <a:pt x="511" y="399"/>
                  </a:lnTo>
                  <a:lnTo>
                    <a:pt x="518" y="417"/>
                  </a:lnTo>
                  <a:lnTo>
                    <a:pt x="525" y="434"/>
                  </a:lnTo>
                  <a:lnTo>
                    <a:pt x="535" y="450"/>
                  </a:lnTo>
                  <a:lnTo>
                    <a:pt x="545" y="466"/>
                  </a:lnTo>
                  <a:lnTo>
                    <a:pt x="556" y="480"/>
                  </a:lnTo>
                  <a:lnTo>
                    <a:pt x="568" y="495"/>
                  </a:lnTo>
                  <a:lnTo>
                    <a:pt x="579" y="510"/>
                  </a:lnTo>
                  <a:lnTo>
                    <a:pt x="590" y="524"/>
                  </a:lnTo>
                  <a:lnTo>
                    <a:pt x="601" y="539"/>
                  </a:lnTo>
                  <a:lnTo>
                    <a:pt x="610" y="554"/>
                  </a:lnTo>
                  <a:lnTo>
                    <a:pt x="618" y="569"/>
                  </a:lnTo>
                  <a:lnTo>
                    <a:pt x="624" y="585"/>
                  </a:lnTo>
                  <a:lnTo>
                    <a:pt x="626" y="593"/>
                  </a:lnTo>
                  <a:lnTo>
                    <a:pt x="628" y="601"/>
                  </a:lnTo>
                  <a:lnTo>
                    <a:pt x="629" y="609"/>
                  </a:lnTo>
                  <a:lnTo>
                    <a:pt x="629" y="618"/>
                  </a:lnTo>
                  <a:lnTo>
                    <a:pt x="629" y="629"/>
                  </a:lnTo>
                  <a:lnTo>
                    <a:pt x="629" y="639"/>
                  </a:lnTo>
                  <a:lnTo>
                    <a:pt x="629" y="649"/>
                  </a:lnTo>
                  <a:lnTo>
                    <a:pt x="629" y="659"/>
                  </a:lnTo>
                  <a:lnTo>
                    <a:pt x="622" y="664"/>
                  </a:lnTo>
                  <a:lnTo>
                    <a:pt x="613" y="669"/>
                  </a:lnTo>
                  <a:lnTo>
                    <a:pt x="605" y="673"/>
                  </a:lnTo>
                  <a:lnTo>
                    <a:pt x="596" y="676"/>
                  </a:lnTo>
                  <a:lnTo>
                    <a:pt x="578" y="681"/>
                  </a:lnTo>
                  <a:lnTo>
                    <a:pt x="558" y="685"/>
                  </a:lnTo>
                  <a:lnTo>
                    <a:pt x="537" y="687"/>
                  </a:lnTo>
                  <a:lnTo>
                    <a:pt x="515" y="688"/>
                  </a:lnTo>
                  <a:lnTo>
                    <a:pt x="490" y="689"/>
                  </a:lnTo>
                  <a:lnTo>
                    <a:pt x="465" y="689"/>
                  </a:lnTo>
                  <a:lnTo>
                    <a:pt x="465" y="689"/>
                  </a:lnTo>
                  <a:lnTo>
                    <a:pt x="494" y="742"/>
                  </a:lnTo>
                  <a:lnTo>
                    <a:pt x="494" y="742"/>
                  </a:lnTo>
                  <a:lnTo>
                    <a:pt x="482" y="745"/>
                  </a:lnTo>
                  <a:lnTo>
                    <a:pt x="470" y="750"/>
                  </a:lnTo>
                  <a:lnTo>
                    <a:pt x="466" y="752"/>
                  </a:lnTo>
                  <a:lnTo>
                    <a:pt x="461" y="755"/>
                  </a:lnTo>
                  <a:lnTo>
                    <a:pt x="459" y="759"/>
                  </a:lnTo>
                  <a:lnTo>
                    <a:pt x="459" y="766"/>
                  </a:lnTo>
                  <a:lnTo>
                    <a:pt x="458" y="780"/>
                  </a:lnTo>
                  <a:lnTo>
                    <a:pt x="456" y="791"/>
                  </a:lnTo>
                  <a:lnTo>
                    <a:pt x="454" y="800"/>
                  </a:lnTo>
                  <a:lnTo>
                    <a:pt x="452" y="806"/>
                  </a:lnTo>
                  <a:lnTo>
                    <a:pt x="451" y="812"/>
                  </a:lnTo>
                  <a:lnTo>
                    <a:pt x="452" y="819"/>
                  </a:lnTo>
                  <a:lnTo>
                    <a:pt x="454" y="828"/>
                  </a:lnTo>
                  <a:lnTo>
                    <a:pt x="459" y="842"/>
                  </a:lnTo>
                  <a:lnTo>
                    <a:pt x="459" y="842"/>
                  </a:lnTo>
                  <a:lnTo>
                    <a:pt x="447" y="830"/>
                  </a:lnTo>
                  <a:lnTo>
                    <a:pt x="447" y="830"/>
                  </a:lnTo>
                  <a:lnTo>
                    <a:pt x="435" y="830"/>
                  </a:lnTo>
                  <a:lnTo>
                    <a:pt x="418" y="830"/>
                  </a:lnTo>
                  <a:lnTo>
                    <a:pt x="413" y="829"/>
                  </a:lnTo>
                  <a:lnTo>
                    <a:pt x="409" y="826"/>
                  </a:lnTo>
                  <a:lnTo>
                    <a:pt x="406" y="823"/>
                  </a:lnTo>
                  <a:lnTo>
                    <a:pt x="402" y="819"/>
                  </a:lnTo>
                  <a:lnTo>
                    <a:pt x="396" y="814"/>
                  </a:lnTo>
                  <a:lnTo>
                    <a:pt x="391" y="810"/>
                  </a:lnTo>
                  <a:lnTo>
                    <a:pt x="385" y="808"/>
                  </a:lnTo>
                  <a:lnTo>
                    <a:pt x="376" y="807"/>
                  </a:lnTo>
                  <a:lnTo>
                    <a:pt x="370" y="807"/>
                  </a:lnTo>
                  <a:lnTo>
                    <a:pt x="359" y="807"/>
                  </a:lnTo>
                  <a:lnTo>
                    <a:pt x="345" y="809"/>
                  </a:lnTo>
                  <a:lnTo>
                    <a:pt x="329" y="812"/>
                  </a:lnTo>
                  <a:lnTo>
                    <a:pt x="324" y="800"/>
                  </a:lnTo>
                  <a:lnTo>
                    <a:pt x="319" y="789"/>
                  </a:lnTo>
                  <a:lnTo>
                    <a:pt x="312" y="778"/>
                  </a:lnTo>
                  <a:lnTo>
                    <a:pt x="306" y="770"/>
                  </a:lnTo>
                  <a:lnTo>
                    <a:pt x="302" y="767"/>
                  </a:lnTo>
                  <a:lnTo>
                    <a:pt x="297" y="763"/>
                  </a:lnTo>
                  <a:lnTo>
                    <a:pt x="293" y="760"/>
                  </a:lnTo>
                  <a:lnTo>
                    <a:pt x="288" y="758"/>
                  </a:lnTo>
                  <a:lnTo>
                    <a:pt x="283" y="756"/>
                  </a:lnTo>
                  <a:lnTo>
                    <a:pt x="277" y="755"/>
                  </a:lnTo>
                  <a:lnTo>
                    <a:pt x="271" y="754"/>
                  </a:lnTo>
                  <a:lnTo>
                    <a:pt x="265" y="754"/>
                  </a:lnTo>
                  <a:lnTo>
                    <a:pt x="265" y="754"/>
                  </a:lnTo>
                  <a:lnTo>
                    <a:pt x="258" y="742"/>
                  </a:lnTo>
                  <a:lnTo>
                    <a:pt x="258" y="742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184151" y="5013341"/>
              <a:ext cx="142875" cy="211138"/>
            </a:xfrm>
            <a:custGeom>
              <a:avLst/>
              <a:gdLst/>
              <a:ahLst/>
              <a:cxnLst>
                <a:cxn ang="0">
                  <a:pos x="268" y="234"/>
                </a:cxn>
                <a:cxn ang="0">
                  <a:pos x="270" y="227"/>
                </a:cxn>
                <a:cxn ang="0">
                  <a:pos x="265" y="200"/>
                </a:cxn>
                <a:cxn ang="0">
                  <a:pos x="259" y="165"/>
                </a:cxn>
                <a:cxn ang="0">
                  <a:pos x="242" y="129"/>
                </a:cxn>
                <a:cxn ang="0">
                  <a:pos x="217" y="97"/>
                </a:cxn>
                <a:cxn ang="0">
                  <a:pos x="187" y="73"/>
                </a:cxn>
                <a:cxn ang="0">
                  <a:pos x="158" y="60"/>
                </a:cxn>
                <a:cxn ang="0">
                  <a:pos x="131" y="57"/>
                </a:cxn>
                <a:cxn ang="0">
                  <a:pos x="109" y="50"/>
                </a:cxn>
                <a:cxn ang="0">
                  <a:pos x="92" y="39"/>
                </a:cxn>
                <a:cxn ang="0">
                  <a:pos x="29" y="0"/>
                </a:cxn>
                <a:cxn ang="0">
                  <a:pos x="43" y="65"/>
                </a:cxn>
                <a:cxn ang="0">
                  <a:pos x="71" y="96"/>
                </a:cxn>
                <a:cxn ang="0">
                  <a:pos x="93" y="110"/>
                </a:cxn>
                <a:cxn ang="0">
                  <a:pos x="116" y="117"/>
                </a:cxn>
                <a:cxn ang="0">
                  <a:pos x="139" y="112"/>
                </a:cxn>
                <a:cxn ang="0">
                  <a:pos x="162" y="107"/>
                </a:cxn>
                <a:cxn ang="0">
                  <a:pos x="170" y="111"/>
                </a:cxn>
                <a:cxn ang="0">
                  <a:pos x="180" y="129"/>
                </a:cxn>
                <a:cxn ang="0">
                  <a:pos x="182" y="147"/>
                </a:cxn>
                <a:cxn ang="0">
                  <a:pos x="176" y="162"/>
                </a:cxn>
                <a:cxn ang="0">
                  <a:pos x="144" y="189"/>
                </a:cxn>
                <a:cxn ang="0">
                  <a:pos x="105" y="208"/>
                </a:cxn>
                <a:cxn ang="0">
                  <a:pos x="88" y="212"/>
                </a:cxn>
                <a:cxn ang="0">
                  <a:pos x="88" y="279"/>
                </a:cxn>
                <a:cxn ang="0">
                  <a:pos x="83" y="295"/>
                </a:cxn>
                <a:cxn ang="0">
                  <a:pos x="70" y="305"/>
                </a:cxn>
                <a:cxn ang="0">
                  <a:pos x="55" y="284"/>
                </a:cxn>
                <a:cxn ang="0">
                  <a:pos x="45" y="277"/>
                </a:cxn>
                <a:cxn ang="0">
                  <a:pos x="30" y="279"/>
                </a:cxn>
                <a:cxn ang="0">
                  <a:pos x="10" y="289"/>
                </a:cxn>
                <a:cxn ang="0">
                  <a:pos x="1" y="299"/>
                </a:cxn>
                <a:cxn ang="0">
                  <a:pos x="0" y="316"/>
                </a:cxn>
                <a:cxn ang="0">
                  <a:pos x="4" y="343"/>
                </a:cxn>
                <a:cxn ang="0">
                  <a:pos x="13" y="366"/>
                </a:cxn>
                <a:cxn ang="0">
                  <a:pos x="26" y="384"/>
                </a:cxn>
                <a:cxn ang="0">
                  <a:pos x="44" y="396"/>
                </a:cxn>
                <a:cxn ang="0">
                  <a:pos x="65" y="400"/>
                </a:cxn>
                <a:cxn ang="0">
                  <a:pos x="80" y="398"/>
                </a:cxn>
                <a:cxn ang="0">
                  <a:pos x="103" y="383"/>
                </a:cxn>
                <a:cxn ang="0">
                  <a:pos x="131" y="352"/>
                </a:cxn>
                <a:cxn ang="0">
                  <a:pos x="169" y="289"/>
                </a:cxn>
                <a:cxn ang="0">
                  <a:pos x="195" y="243"/>
                </a:cxn>
                <a:cxn ang="0">
                  <a:pos x="208" y="244"/>
                </a:cxn>
                <a:cxn ang="0">
                  <a:pos x="219" y="262"/>
                </a:cxn>
                <a:cxn ang="0">
                  <a:pos x="228" y="305"/>
                </a:cxn>
                <a:cxn ang="0">
                  <a:pos x="233" y="311"/>
                </a:cxn>
                <a:cxn ang="0">
                  <a:pos x="244" y="309"/>
                </a:cxn>
                <a:cxn ang="0">
                  <a:pos x="251" y="287"/>
                </a:cxn>
                <a:cxn ang="0">
                  <a:pos x="254" y="247"/>
                </a:cxn>
                <a:cxn ang="0">
                  <a:pos x="261" y="236"/>
                </a:cxn>
              </a:cxnLst>
              <a:rect l="0" t="0" r="r" b="b"/>
              <a:pathLst>
                <a:path w="270" h="400">
                  <a:moveTo>
                    <a:pt x="265" y="235"/>
                  </a:moveTo>
                  <a:lnTo>
                    <a:pt x="267" y="235"/>
                  </a:lnTo>
                  <a:lnTo>
                    <a:pt x="268" y="234"/>
                  </a:lnTo>
                  <a:lnTo>
                    <a:pt x="269" y="233"/>
                  </a:lnTo>
                  <a:lnTo>
                    <a:pt x="270" y="231"/>
                  </a:lnTo>
                  <a:lnTo>
                    <a:pt x="270" y="227"/>
                  </a:lnTo>
                  <a:lnTo>
                    <a:pt x="269" y="223"/>
                  </a:lnTo>
                  <a:lnTo>
                    <a:pt x="266" y="211"/>
                  </a:lnTo>
                  <a:lnTo>
                    <a:pt x="265" y="200"/>
                  </a:lnTo>
                  <a:lnTo>
                    <a:pt x="264" y="189"/>
                  </a:lnTo>
                  <a:lnTo>
                    <a:pt x="262" y="177"/>
                  </a:lnTo>
                  <a:lnTo>
                    <a:pt x="259" y="165"/>
                  </a:lnTo>
                  <a:lnTo>
                    <a:pt x="254" y="153"/>
                  </a:lnTo>
                  <a:lnTo>
                    <a:pt x="248" y="141"/>
                  </a:lnTo>
                  <a:lnTo>
                    <a:pt x="242" y="129"/>
                  </a:lnTo>
                  <a:lnTo>
                    <a:pt x="234" y="118"/>
                  </a:lnTo>
                  <a:lnTo>
                    <a:pt x="226" y="108"/>
                  </a:lnTo>
                  <a:lnTo>
                    <a:pt x="217" y="97"/>
                  </a:lnTo>
                  <a:lnTo>
                    <a:pt x="208" y="87"/>
                  </a:lnTo>
                  <a:lnTo>
                    <a:pt x="198" y="80"/>
                  </a:lnTo>
                  <a:lnTo>
                    <a:pt x="187" y="73"/>
                  </a:lnTo>
                  <a:lnTo>
                    <a:pt x="178" y="66"/>
                  </a:lnTo>
                  <a:lnTo>
                    <a:pt x="167" y="62"/>
                  </a:lnTo>
                  <a:lnTo>
                    <a:pt x="158" y="60"/>
                  </a:lnTo>
                  <a:lnTo>
                    <a:pt x="147" y="59"/>
                  </a:lnTo>
                  <a:lnTo>
                    <a:pt x="138" y="59"/>
                  </a:lnTo>
                  <a:lnTo>
                    <a:pt x="131" y="57"/>
                  </a:lnTo>
                  <a:lnTo>
                    <a:pt x="122" y="56"/>
                  </a:lnTo>
                  <a:lnTo>
                    <a:pt x="116" y="52"/>
                  </a:lnTo>
                  <a:lnTo>
                    <a:pt x="109" y="50"/>
                  </a:lnTo>
                  <a:lnTo>
                    <a:pt x="102" y="46"/>
                  </a:lnTo>
                  <a:lnTo>
                    <a:pt x="97" y="43"/>
                  </a:lnTo>
                  <a:lnTo>
                    <a:pt x="92" y="39"/>
                  </a:lnTo>
                  <a:lnTo>
                    <a:pt x="71" y="19"/>
                  </a:lnTo>
                  <a:lnTo>
                    <a:pt x="53" y="0"/>
                  </a:lnTo>
                  <a:lnTo>
                    <a:pt x="29" y="0"/>
                  </a:lnTo>
                  <a:lnTo>
                    <a:pt x="29" y="41"/>
                  </a:lnTo>
                  <a:lnTo>
                    <a:pt x="35" y="52"/>
                  </a:lnTo>
                  <a:lnTo>
                    <a:pt x="43" y="65"/>
                  </a:lnTo>
                  <a:lnTo>
                    <a:pt x="53" y="78"/>
                  </a:lnTo>
                  <a:lnTo>
                    <a:pt x="65" y="91"/>
                  </a:lnTo>
                  <a:lnTo>
                    <a:pt x="71" y="96"/>
                  </a:lnTo>
                  <a:lnTo>
                    <a:pt x="79" y="101"/>
                  </a:lnTo>
                  <a:lnTo>
                    <a:pt x="86" y="106"/>
                  </a:lnTo>
                  <a:lnTo>
                    <a:pt x="93" y="110"/>
                  </a:lnTo>
                  <a:lnTo>
                    <a:pt x="100" y="113"/>
                  </a:lnTo>
                  <a:lnTo>
                    <a:pt x="109" y="115"/>
                  </a:lnTo>
                  <a:lnTo>
                    <a:pt x="116" y="117"/>
                  </a:lnTo>
                  <a:lnTo>
                    <a:pt x="124" y="117"/>
                  </a:lnTo>
                  <a:lnTo>
                    <a:pt x="130" y="116"/>
                  </a:lnTo>
                  <a:lnTo>
                    <a:pt x="139" y="112"/>
                  </a:lnTo>
                  <a:lnTo>
                    <a:pt x="149" y="108"/>
                  </a:lnTo>
                  <a:lnTo>
                    <a:pt x="159" y="106"/>
                  </a:lnTo>
                  <a:lnTo>
                    <a:pt x="162" y="107"/>
                  </a:lnTo>
                  <a:lnTo>
                    <a:pt x="165" y="107"/>
                  </a:lnTo>
                  <a:lnTo>
                    <a:pt x="167" y="109"/>
                  </a:lnTo>
                  <a:lnTo>
                    <a:pt x="170" y="111"/>
                  </a:lnTo>
                  <a:lnTo>
                    <a:pt x="175" y="116"/>
                  </a:lnTo>
                  <a:lnTo>
                    <a:pt x="178" y="122"/>
                  </a:lnTo>
                  <a:lnTo>
                    <a:pt x="180" y="129"/>
                  </a:lnTo>
                  <a:lnTo>
                    <a:pt x="181" y="135"/>
                  </a:lnTo>
                  <a:lnTo>
                    <a:pt x="182" y="142"/>
                  </a:lnTo>
                  <a:lnTo>
                    <a:pt x="182" y="147"/>
                  </a:lnTo>
                  <a:lnTo>
                    <a:pt x="182" y="151"/>
                  </a:lnTo>
                  <a:lnTo>
                    <a:pt x="179" y="157"/>
                  </a:lnTo>
                  <a:lnTo>
                    <a:pt x="176" y="162"/>
                  </a:lnTo>
                  <a:lnTo>
                    <a:pt x="171" y="167"/>
                  </a:lnTo>
                  <a:lnTo>
                    <a:pt x="159" y="178"/>
                  </a:lnTo>
                  <a:lnTo>
                    <a:pt x="144" y="189"/>
                  </a:lnTo>
                  <a:lnTo>
                    <a:pt x="129" y="197"/>
                  </a:lnTo>
                  <a:lnTo>
                    <a:pt x="113" y="204"/>
                  </a:lnTo>
                  <a:lnTo>
                    <a:pt x="105" y="208"/>
                  </a:lnTo>
                  <a:lnTo>
                    <a:pt x="99" y="210"/>
                  </a:lnTo>
                  <a:lnTo>
                    <a:pt x="93" y="211"/>
                  </a:lnTo>
                  <a:lnTo>
                    <a:pt x="88" y="212"/>
                  </a:lnTo>
                  <a:lnTo>
                    <a:pt x="89" y="243"/>
                  </a:lnTo>
                  <a:lnTo>
                    <a:pt x="89" y="273"/>
                  </a:lnTo>
                  <a:lnTo>
                    <a:pt x="88" y="279"/>
                  </a:lnTo>
                  <a:lnTo>
                    <a:pt x="87" y="284"/>
                  </a:lnTo>
                  <a:lnTo>
                    <a:pt x="85" y="290"/>
                  </a:lnTo>
                  <a:lnTo>
                    <a:pt x="83" y="295"/>
                  </a:lnTo>
                  <a:lnTo>
                    <a:pt x="80" y="299"/>
                  </a:lnTo>
                  <a:lnTo>
                    <a:pt x="76" y="302"/>
                  </a:lnTo>
                  <a:lnTo>
                    <a:pt x="70" y="305"/>
                  </a:lnTo>
                  <a:lnTo>
                    <a:pt x="65" y="306"/>
                  </a:lnTo>
                  <a:lnTo>
                    <a:pt x="60" y="294"/>
                  </a:lnTo>
                  <a:lnTo>
                    <a:pt x="55" y="284"/>
                  </a:lnTo>
                  <a:lnTo>
                    <a:pt x="52" y="281"/>
                  </a:lnTo>
                  <a:lnTo>
                    <a:pt x="49" y="279"/>
                  </a:lnTo>
                  <a:lnTo>
                    <a:pt x="45" y="277"/>
                  </a:lnTo>
                  <a:lnTo>
                    <a:pt x="41" y="277"/>
                  </a:lnTo>
                  <a:lnTo>
                    <a:pt x="36" y="277"/>
                  </a:lnTo>
                  <a:lnTo>
                    <a:pt x="30" y="279"/>
                  </a:lnTo>
                  <a:lnTo>
                    <a:pt x="22" y="281"/>
                  </a:lnTo>
                  <a:lnTo>
                    <a:pt x="16" y="284"/>
                  </a:lnTo>
                  <a:lnTo>
                    <a:pt x="10" y="289"/>
                  </a:lnTo>
                  <a:lnTo>
                    <a:pt x="4" y="294"/>
                  </a:lnTo>
                  <a:lnTo>
                    <a:pt x="2" y="297"/>
                  </a:lnTo>
                  <a:lnTo>
                    <a:pt x="1" y="299"/>
                  </a:lnTo>
                  <a:lnTo>
                    <a:pt x="0" y="302"/>
                  </a:lnTo>
                  <a:lnTo>
                    <a:pt x="0" y="306"/>
                  </a:lnTo>
                  <a:lnTo>
                    <a:pt x="0" y="316"/>
                  </a:lnTo>
                  <a:lnTo>
                    <a:pt x="1" y="326"/>
                  </a:lnTo>
                  <a:lnTo>
                    <a:pt x="2" y="334"/>
                  </a:lnTo>
                  <a:lnTo>
                    <a:pt x="4" y="343"/>
                  </a:lnTo>
                  <a:lnTo>
                    <a:pt x="6" y="351"/>
                  </a:lnTo>
                  <a:lnTo>
                    <a:pt x="10" y="359"/>
                  </a:lnTo>
                  <a:lnTo>
                    <a:pt x="13" y="366"/>
                  </a:lnTo>
                  <a:lnTo>
                    <a:pt x="17" y="373"/>
                  </a:lnTo>
                  <a:lnTo>
                    <a:pt x="21" y="379"/>
                  </a:lnTo>
                  <a:lnTo>
                    <a:pt x="26" y="384"/>
                  </a:lnTo>
                  <a:lnTo>
                    <a:pt x="31" y="390"/>
                  </a:lnTo>
                  <a:lnTo>
                    <a:pt x="37" y="393"/>
                  </a:lnTo>
                  <a:lnTo>
                    <a:pt x="44" y="396"/>
                  </a:lnTo>
                  <a:lnTo>
                    <a:pt x="50" y="398"/>
                  </a:lnTo>
                  <a:lnTo>
                    <a:pt x="58" y="400"/>
                  </a:lnTo>
                  <a:lnTo>
                    <a:pt x="65" y="400"/>
                  </a:lnTo>
                  <a:lnTo>
                    <a:pt x="69" y="400"/>
                  </a:lnTo>
                  <a:lnTo>
                    <a:pt x="75" y="399"/>
                  </a:lnTo>
                  <a:lnTo>
                    <a:pt x="80" y="398"/>
                  </a:lnTo>
                  <a:lnTo>
                    <a:pt x="84" y="396"/>
                  </a:lnTo>
                  <a:lnTo>
                    <a:pt x="94" y="390"/>
                  </a:lnTo>
                  <a:lnTo>
                    <a:pt x="103" y="383"/>
                  </a:lnTo>
                  <a:lnTo>
                    <a:pt x="113" y="374"/>
                  </a:lnTo>
                  <a:lnTo>
                    <a:pt x="122" y="364"/>
                  </a:lnTo>
                  <a:lnTo>
                    <a:pt x="131" y="352"/>
                  </a:lnTo>
                  <a:lnTo>
                    <a:pt x="139" y="341"/>
                  </a:lnTo>
                  <a:lnTo>
                    <a:pt x="155" y="315"/>
                  </a:lnTo>
                  <a:lnTo>
                    <a:pt x="169" y="289"/>
                  </a:lnTo>
                  <a:lnTo>
                    <a:pt x="180" y="263"/>
                  </a:lnTo>
                  <a:lnTo>
                    <a:pt x="188" y="242"/>
                  </a:lnTo>
                  <a:lnTo>
                    <a:pt x="195" y="243"/>
                  </a:lnTo>
                  <a:lnTo>
                    <a:pt x="199" y="244"/>
                  </a:lnTo>
                  <a:lnTo>
                    <a:pt x="203" y="244"/>
                  </a:lnTo>
                  <a:lnTo>
                    <a:pt x="208" y="244"/>
                  </a:lnTo>
                  <a:lnTo>
                    <a:pt x="213" y="242"/>
                  </a:lnTo>
                  <a:lnTo>
                    <a:pt x="218" y="242"/>
                  </a:lnTo>
                  <a:lnTo>
                    <a:pt x="219" y="262"/>
                  </a:lnTo>
                  <a:lnTo>
                    <a:pt x="222" y="285"/>
                  </a:lnTo>
                  <a:lnTo>
                    <a:pt x="225" y="296"/>
                  </a:lnTo>
                  <a:lnTo>
                    <a:pt x="228" y="305"/>
                  </a:lnTo>
                  <a:lnTo>
                    <a:pt x="230" y="308"/>
                  </a:lnTo>
                  <a:lnTo>
                    <a:pt x="231" y="310"/>
                  </a:lnTo>
                  <a:lnTo>
                    <a:pt x="233" y="311"/>
                  </a:lnTo>
                  <a:lnTo>
                    <a:pt x="235" y="312"/>
                  </a:lnTo>
                  <a:lnTo>
                    <a:pt x="241" y="311"/>
                  </a:lnTo>
                  <a:lnTo>
                    <a:pt x="244" y="309"/>
                  </a:lnTo>
                  <a:lnTo>
                    <a:pt x="247" y="305"/>
                  </a:lnTo>
                  <a:lnTo>
                    <a:pt x="249" y="300"/>
                  </a:lnTo>
                  <a:lnTo>
                    <a:pt x="251" y="287"/>
                  </a:lnTo>
                  <a:lnTo>
                    <a:pt x="252" y="274"/>
                  </a:lnTo>
                  <a:lnTo>
                    <a:pt x="253" y="260"/>
                  </a:lnTo>
                  <a:lnTo>
                    <a:pt x="254" y="247"/>
                  </a:lnTo>
                  <a:lnTo>
                    <a:pt x="255" y="243"/>
                  </a:lnTo>
                  <a:lnTo>
                    <a:pt x="258" y="239"/>
                  </a:lnTo>
                  <a:lnTo>
                    <a:pt x="261" y="236"/>
                  </a:lnTo>
                  <a:lnTo>
                    <a:pt x="265" y="23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184151" y="5013341"/>
              <a:ext cx="142875" cy="211138"/>
            </a:xfrm>
            <a:custGeom>
              <a:avLst/>
              <a:gdLst/>
              <a:ahLst/>
              <a:cxnLst>
                <a:cxn ang="0">
                  <a:pos x="268" y="234"/>
                </a:cxn>
                <a:cxn ang="0">
                  <a:pos x="270" y="227"/>
                </a:cxn>
                <a:cxn ang="0">
                  <a:pos x="265" y="200"/>
                </a:cxn>
                <a:cxn ang="0">
                  <a:pos x="259" y="165"/>
                </a:cxn>
                <a:cxn ang="0">
                  <a:pos x="242" y="129"/>
                </a:cxn>
                <a:cxn ang="0">
                  <a:pos x="217" y="97"/>
                </a:cxn>
                <a:cxn ang="0">
                  <a:pos x="187" y="73"/>
                </a:cxn>
                <a:cxn ang="0">
                  <a:pos x="158" y="60"/>
                </a:cxn>
                <a:cxn ang="0">
                  <a:pos x="131" y="57"/>
                </a:cxn>
                <a:cxn ang="0">
                  <a:pos x="109" y="50"/>
                </a:cxn>
                <a:cxn ang="0">
                  <a:pos x="92" y="39"/>
                </a:cxn>
                <a:cxn ang="0">
                  <a:pos x="53" y="0"/>
                </a:cxn>
                <a:cxn ang="0">
                  <a:pos x="29" y="41"/>
                </a:cxn>
                <a:cxn ang="0">
                  <a:pos x="53" y="78"/>
                </a:cxn>
                <a:cxn ang="0">
                  <a:pos x="79" y="101"/>
                </a:cxn>
                <a:cxn ang="0">
                  <a:pos x="100" y="113"/>
                </a:cxn>
                <a:cxn ang="0">
                  <a:pos x="124" y="117"/>
                </a:cxn>
                <a:cxn ang="0">
                  <a:pos x="149" y="108"/>
                </a:cxn>
                <a:cxn ang="0">
                  <a:pos x="165" y="107"/>
                </a:cxn>
                <a:cxn ang="0">
                  <a:pos x="175" y="116"/>
                </a:cxn>
                <a:cxn ang="0">
                  <a:pos x="181" y="135"/>
                </a:cxn>
                <a:cxn ang="0">
                  <a:pos x="182" y="151"/>
                </a:cxn>
                <a:cxn ang="0">
                  <a:pos x="171" y="167"/>
                </a:cxn>
                <a:cxn ang="0">
                  <a:pos x="129" y="197"/>
                </a:cxn>
                <a:cxn ang="0">
                  <a:pos x="99" y="210"/>
                </a:cxn>
                <a:cxn ang="0">
                  <a:pos x="89" y="243"/>
                </a:cxn>
                <a:cxn ang="0">
                  <a:pos x="87" y="284"/>
                </a:cxn>
                <a:cxn ang="0">
                  <a:pos x="80" y="299"/>
                </a:cxn>
                <a:cxn ang="0">
                  <a:pos x="65" y="306"/>
                </a:cxn>
                <a:cxn ang="0">
                  <a:pos x="52" y="281"/>
                </a:cxn>
                <a:cxn ang="0">
                  <a:pos x="41" y="277"/>
                </a:cxn>
                <a:cxn ang="0">
                  <a:pos x="22" y="281"/>
                </a:cxn>
                <a:cxn ang="0">
                  <a:pos x="4" y="294"/>
                </a:cxn>
                <a:cxn ang="0">
                  <a:pos x="0" y="302"/>
                </a:cxn>
                <a:cxn ang="0">
                  <a:pos x="1" y="326"/>
                </a:cxn>
                <a:cxn ang="0">
                  <a:pos x="6" y="351"/>
                </a:cxn>
                <a:cxn ang="0">
                  <a:pos x="17" y="373"/>
                </a:cxn>
                <a:cxn ang="0">
                  <a:pos x="31" y="390"/>
                </a:cxn>
                <a:cxn ang="0">
                  <a:pos x="50" y="398"/>
                </a:cxn>
                <a:cxn ang="0">
                  <a:pos x="69" y="400"/>
                </a:cxn>
                <a:cxn ang="0">
                  <a:pos x="84" y="396"/>
                </a:cxn>
                <a:cxn ang="0">
                  <a:pos x="113" y="374"/>
                </a:cxn>
                <a:cxn ang="0">
                  <a:pos x="139" y="341"/>
                </a:cxn>
                <a:cxn ang="0">
                  <a:pos x="180" y="263"/>
                </a:cxn>
                <a:cxn ang="0">
                  <a:pos x="199" y="244"/>
                </a:cxn>
                <a:cxn ang="0">
                  <a:pos x="213" y="242"/>
                </a:cxn>
                <a:cxn ang="0">
                  <a:pos x="222" y="285"/>
                </a:cxn>
                <a:cxn ang="0">
                  <a:pos x="230" y="308"/>
                </a:cxn>
                <a:cxn ang="0">
                  <a:pos x="235" y="312"/>
                </a:cxn>
                <a:cxn ang="0">
                  <a:pos x="247" y="305"/>
                </a:cxn>
                <a:cxn ang="0">
                  <a:pos x="252" y="274"/>
                </a:cxn>
                <a:cxn ang="0">
                  <a:pos x="255" y="243"/>
                </a:cxn>
                <a:cxn ang="0">
                  <a:pos x="265" y="235"/>
                </a:cxn>
              </a:cxnLst>
              <a:rect l="0" t="0" r="r" b="b"/>
              <a:pathLst>
                <a:path w="270" h="400">
                  <a:moveTo>
                    <a:pt x="265" y="235"/>
                  </a:moveTo>
                  <a:lnTo>
                    <a:pt x="267" y="235"/>
                  </a:lnTo>
                  <a:lnTo>
                    <a:pt x="268" y="234"/>
                  </a:lnTo>
                  <a:lnTo>
                    <a:pt x="269" y="233"/>
                  </a:lnTo>
                  <a:lnTo>
                    <a:pt x="270" y="231"/>
                  </a:lnTo>
                  <a:lnTo>
                    <a:pt x="270" y="227"/>
                  </a:lnTo>
                  <a:lnTo>
                    <a:pt x="269" y="223"/>
                  </a:lnTo>
                  <a:lnTo>
                    <a:pt x="266" y="211"/>
                  </a:lnTo>
                  <a:lnTo>
                    <a:pt x="265" y="200"/>
                  </a:lnTo>
                  <a:lnTo>
                    <a:pt x="264" y="189"/>
                  </a:lnTo>
                  <a:lnTo>
                    <a:pt x="262" y="177"/>
                  </a:lnTo>
                  <a:lnTo>
                    <a:pt x="259" y="165"/>
                  </a:lnTo>
                  <a:lnTo>
                    <a:pt x="254" y="153"/>
                  </a:lnTo>
                  <a:lnTo>
                    <a:pt x="248" y="141"/>
                  </a:lnTo>
                  <a:lnTo>
                    <a:pt x="242" y="129"/>
                  </a:lnTo>
                  <a:lnTo>
                    <a:pt x="234" y="118"/>
                  </a:lnTo>
                  <a:lnTo>
                    <a:pt x="226" y="108"/>
                  </a:lnTo>
                  <a:lnTo>
                    <a:pt x="217" y="97"/>
                  </a:lnTo>
                  <a:lnTo>
                    <a:pt x="208" y="87"/>
                  </a:lnTo>
                  <a:lnTo>
                    <a:pt x="198" y="80"/>
                  </a:lnTo>
                  <a:lnTo>
                    <a:pt x="187" y="73"/>
                  </a:lnTo>
                  <a:lnTo>
                    <a:pt x="178" y="66"/>
                  </a:lnTo>
                  <a:lnTo>
                    <a:pt x="167" y="62"/>
                  </a:lnTo>
                  <a:lnTo>
                    <a:pt x="158" y="60"/>
                  </a:lnTo>
                  <a:lnTo>
                    <a:pt x="147" y="59"/>
                  </a:lnTo>
                  <a:lnTo>
                    <a:pt x="138" y="59"/>
                  </a:lnTo>
                  <a:lnTo>
                    <a:pt x="131" y="57"/>
                  </a:lnTo>
                  <a:lnTo>
                    <a:pt x="122" y="56"/>
                  </a:lnTo>
                  <a:lnTo>
                    <a:pt x="116" y="52"/>
                  </a:lnTo>
                  <a:lnTo>
                    <a:pt x="109" y="50"/>
                  </a:lnTo>
                  <a:lnTo>
                    <a:pt x="102" y="46"/>
                  </a:lnTo>
                  <a:lnTo>
                    <a:pt x="97" y="43"/>
                  </a:lnTo>
                  <a:lnTo>
                    <a:pt x="92" y="39"/>
                  </a:lnTo>
                  <a:lnTo>
                    <a:pt x="71" y="19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29" y="0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35" y="52"/>
                  </a:lnTo>
                  <a:lnTo>
                    <a:pt x="43" y="65"/>
                  </a:lnTo>
                  <a:lnTo>
                    <a:pt x="53" y="78"/>
                  </a:lnTo>
                  <a:lnTo>
                    <a:pt x="65" y="91"/>
                  </a:lnTo>
                  <a:lnTo>
                    <a:pt x="71" y="96"/>
                  </a:lnTo>
                  <a:lnTo>
                    <a:pt x="79" y="101"/>
                  </a:lnTo>
                  <a:lnTo>
                    <a:pt x="86" y="106"/>
                  </a:lnTo>
                  <a:lnTo>
                    <a:pt x="93" y="110"/>
                  </a:lnTo>
                  <a:lnTo>
                    <a:pt x="100" y="113"/>
                  </a:lnTo>
                  <a:lnTo>
                    <a:pt x="109" y="115"/>
                  </a:lnTo>
                  <a:lnTo>
                    <a:pt x="116" y="117"/>
                  </a:lnTo>
                  <a:lnTo>
                    <a:pt x="124" y="117"/>
                  </a:lnTo>
                  <a:lnTo>
                    <a:pt x="130" y="116"/>
                  </a:lnTo>
                  <a:lnTo>
                    <a:pt x="139" y="112"/>
                  </a:lnTo>
                  <a:lnTo>
                    <a:pt x="149" y="108"/>
                  </a:lnTo>
                  <a:lnTo>
                    <a:pt x="159" y="106"/>
                  </a:lnTo>
                  <a:lnTo>
                    <a:pt x="162" y="107"/>
                  </a:lnTo>
                  <a:lnTo>
                    <a:pt x="165" y="107"/>
                  </a:lnTo>
                  <a:lnTo>
                    <a:pt x="167" y="109"/>
                  </a:lnTo>
                  <a:lnTo>
                    <a:pt x="170" y="111"/>
                  </a:lnTo>
                  <a:lnTo>
                    <a:pt x="175" y="116"/>
                  </a:lnTo>
                  <a:lnTo>
                    <a:pt x="178" y="122"/>
                  </a:lnTo>
                  <a:lnTo>
                    <a:pt x="180" y="129"/>
                  </a:lnTo>
                  <a:lnTo>
                    <a:pt x="181" y="135"/>
                  </a:lnTo>
                  <a:lnTo>
                    <a:pt x="182" y="142"/>
                  </a:lnTo>
                  <a:lnTo>
                    <a:pt x="182" y="147"/>
                  </a:lnTo>
                  <a:lnTo>
                    <a:pt x="182" y="151"/>
                  </a:lnTo>
                  <a:lnTo>
                    <a:pt x="179" y="157"/>
                  </a:lnTo>
                  <a:lnTo>
                    <a:pt x="176" y="162"/>
                  </a:lnTo>
                  <a:lnTo>
                    <a:pt x="171" y="167"/>
                  </a:lnTo>
                  <a:lnTo>
                    <a:pt x="159" y="178"/>
                  </a:lnTo>
                  <a:lnTo>
                    <a:pt x="144" y="189"/>
                  </a:lnTo>
                  <a:lnTo>
                    <a:pt x="129" y="197"/>
                  </a:lnTo>
                  <a:lnTo>
                    <a:pt x="113" y="204"/>
                  </a:lnTo>
                  <a:lnTo>
                    <a:pt x="105" y="208"/>
                  </a:lnTo>
                  <a:lnTo>
                    <a:pt x="99" y="210"/>
                  </a:lnTo>
                  <a:lnTo>
                    <a:pt x="93" y="211"/>
                  </a:lnTo>
                  <a:lnTo>
                    <a:pt x="88" y="212"/>
                  </a:lnTo>
                  <a:lnTo>
                    <a:pt x="89" y="243"/>
                  </a:lnTo>
                  <a:lnTo>
                    <a:pt x="89" y="273"/>
                  </a:lnTo>
                  <a:lnTo>
                    <a:pt x="88" y="279"/>
                  </a:lnTo>
                  <a:lnTo>
                    <a:pt x="87" y="284"/>
                  </a:lnTo>
                  <a:lnTo>
                    <a:pt x="85" y="290"/>
                  </a:lnTo>
                  <a:lnTo>
                    <a:pt x="83" y="295"/>
                  </a:lnTo>
                  <a:lnTo>
                    <a:pt x="80" y="299"/>
                  </a:lnTo>
                  <a:lnTo>
                    <a:pt x="76" y="302"/>
                  </a:lnTo>
                  <a:lnTo>
                    <a:pt x="70" y="305"/>
                  </a:lnTo>
                  <a:lnTo>
                    <a:pt x="65" y="306"/>
                  </a:lnTo>
                  <a:lnTo>
                    <a:pt x="60" y="294"/>
                  </a:lnTo>
                  <a:lnTo>
                    <a:pt x="55" y="284"/>
                  </a:lnTo>
                  <a:lnTo>
                    <a:pt x="52" y="281"/>
                  </a:lnTo>
                  <a:lnTo>
                    <a:pt x="49" y="279"/>
                  </a:lnTo>
                  <a:lnTo>
                    <a:pt x="45" y="277"/>
                  </a:lnTo>
                  <a:lnTo>
                    <a:pt x="41" y="277"/>
                  </a:lnTo>
                  <a:lnTo>
                    <a:pt x="36" y="277"/>
                  </a:lnTo>
                  <a:lnTo>
                    <a:pt x="30" y="279"/>
                  </a:lnTo>
                  <a:lnTo>
                    <a:pt x="22" y="281"/>
                  </a:lnTo>
                  <a:lnTo>
                    <a:pt x="16" y="284"/>
                  </a:lnTo>
                  <a:lnTo>
                    <a:pt x="10" y="289"/>
                  </a:lnTo>
                  <a:lnTo>
                    <a:pt x="4" y="294"/>
                  </a:lnTo>
                  <a:lnTo>
                    <a:pt x="2" y="297"/>
                  </a:lnTo>
                  <a:lnTo>
                    <a:pt x="1" y="299"/>
                  </a:lnTo>
                  <a:lnTo>
                    <a:pt x="0" y="302"/>
                  </a:lnTo>
                  <a:lnTo>
                    <a:pt x="0" y="306"/>
                  </a:lnTo>
                  <a:lnTo>
                    <a:pt x="0" y="316"/>
                  </a:lnTo>
                  <a:lnTo>
                    <a:pt x="1" y="326"/>
                  </a:lnTo>
                  <a:lnTo>
                    <a:pt x="2" y="334"/>
                  </a:lnTo>
                  <a:lnTo>
                    <a:pt x="4" y="343"/>
                  </a:lnTo>
                  <a:lnTo>
                    <a:pt x="6" y="351"/>
                  </a:lnTo>
                  <a:lnTo>
                    <a:pt x="10" y="359"/>
                  </a:lnTo>
                  <a:lnTo>
                    <a:pt x="13" y="366"/>
                  </a:lnTo>
                  <a:lnTo>
                    <a:pt x="17" y="373"/>
                  </a:lnTo>
                  <a:lnTo>
                    <a:pt x="21" y="379"/>
                  </a:lnTo>
                  <a:lnTo>
                    <a:pt x="26" y="384"/>
                  </a:lnTo>
                  <a:lnTo>
                    <a:pt x="31" y="390"/>
                  </a:lnTo>
                  <a:lnTo>
                    <a:pt x="37" y="393"/>
                  </a:lnTo>
                  <a:lnTo>
                    <a:pt x="44" y="396"/>
                  </a:lnTo>
                  <a:lnTo>
                    <a:pt x="50" y="398"/>
                  </a:lnTo>
                  <a:lnTo>
                    <a:pt x="58" y="400"/>
                  </a:lnTo>
                  <a:lnTo>
                    <a:pt x="65" y="400"/>
                  </a:lnTo>
                  <a:lnTo>
                    <a:pt x="69" y="400"/>
                  </a:lnTo>
                  <a:lnTo>
                    <a:pt x="75" y="399"/>
                  </a:lnTo>
                  <a:lnTo>
                    <a:pt x="80" y="398"/>
                  </a:lnTo>
                  <a:lnTo>
                    <a:pt x="84" y="396"/>
                  </a:lnTo>
                  <a:lnTo>
                    <a:pt x="94" y="390"/>
                  </a:lnTo>
                  <a:lnTo>
                    <a:pt x="103" y="383"/>
                  </a:lnTo>
                  <a:lnTo>
                    <a:pt x="113" y="374"/>
                  </a:lnTo>
                  <a:lnTo>
                    <a:pt x="122" y="364"/>
                  </a:lnTo>
                  <a:lnTo>
                    <a:pt x="131" y="352"/>
                  </a:lnTo>
                  <a:lnTo>
                    <a:pt x="139" y="341"/>
                  </a:lnTo>
                  <a:lnTo>
                    <a:pt x="155" y="315"/>
                  </a:lnTo>
                  <a:lnTo>
                    <a:pt x="169" y="289"/>
                  </a:lnTo>
                  <a:lnTo>
                    <a:pt x="180" y="263"/>
                  </a:lnTo>
                  <a:lnTo>
                    <a:pt x="188" y="242"/>
                  </a:lnTo>
                  <a:lnTo>
                    <a:pt x="195" y="243"/>
                  </a:lnTo>
                  <a:lnTo>
                    <a:pt x="199" y="244"/>
                  </a:lnTo>
                  <a:lnTo>
                    <a:pt x="203" y="244"/>
                  </a:lnTo>
                  <a:lnTo>
                    <a:pt x="208" y="244"/>
                  </a:lnTo>
                  <a:lnTo>
                    <a:pt x="213" y="242"/>
                  </a:lnTo>
                  <a:lnTo>
                    <a:pt x="218" y="242"/>
                  </a:lnTo>
                  <a:lnTo>
                    <a:pt x="219" y="262"/>
                  </a:lnTo>
                  <a:lnTo>
                    <a:pt x="222" y="285"/>
                  </a:lnTo>
                  <a:lnTo>
                    <a:pt x="225" y="296"/>
                  </a:lnTo>
                  <a:lnTo>
                    <a:pt x="228" y="305"/>
                  </a:lnTo>
                  <a:lnTo>
                    <a:pt x="230" y="308"/>
                  </a:lnTo>
                  <a:lnTo>
                    <a:pt x="231" y="310"/>
                  </a:lnTo>
                  <a:lnTo>
                    <a:pt x="233" y="311"/>
                  </a:lnTo>
                  <a:lnTo>
                    <a:pt x="235" y="312"/>
                  </a:lnTo>
                  <a:lnTo>
                    <a:pt x="241" y="311"/>
                  </a:lnTo>
                  <a:lnTo>
                    <a:pt x="244" y="309"/>
                  </a:lnTo>
                  <a:lnTo>
                    <a:pt x="247" y="305"/>
                  </a:lnTo>
                  <a:lnTo>
                    <a:pt x="249" y="300"/>
                  </a:lnTo>
                  <a:lnTo>
                    <a:pt x="251" y="287"/>
                  </a:lnTo>
                  <a:lnTo>
                    <a:pt x="252" y="274"/>
                  </a:lnTo>
                  <a:lnTo>
                    <a:pt x="253" y="260"/>
                  </a:lnTo>
                  <a:lnTo>
                    <a:pt x="254" y="247"/>
                  </a:lnTo>
                  <a:lnTo>
                    <a:pt x="255" y="243"/>
                  </a:lnTo>
                  <a:lnTo>
                    <a:pt x="258" y="239"/>
                  </a:lnTo>
                  <a:lnTo>
                    <a:pt x="261" y="236"/>
                  </a:lnTo>
                  <a:lnTo>
                    <a:pt x="265" y="235"/>
                  </a:lnTo>
                  <a:lnTo>
                    <a:pt x="265" y="235"/>
                  </a:lnTo>
                  <a:lnTo>
                    <a:pt x="265" y="235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74613" y="4583127"/>
              <a:ext cx="1143002" cy="1368429"/>
            </a:xfrm>
            <a:custGeom>
              <a:avLst/>
              <a:gdLst/>
              <a:ahLst/>
              <a:cxnLst>
                <a:cxn ang="0">
                  <a:pos x="2126" y="690"/>
                </a:cxn>
                <a:cxn ang="0">
                  <a:pos x="2033" y="737"/>
                </a:cxn>
                <a:cxn ang="0">
                  <a:pos x="1911" y="828"/>
                </a:cxn>
                <a:cxn ang="0">
                  <a:pos x="1773" y="944"/>
                </a:cxn>
                <a:cxn ang="0">
                  <a:pos x="1753" y="1032"/>
                </a:cxn>
                <a:cxn ang="0">
                  <a:pos x="1747" y="1149"/>
                </a:cxn>
                <a:cxn ang="0">
                  <a:pos x="1810" y="1225"/>
                </a:cxn>
                <a:cxn ang="0">
                  <a:pos x="1874" y="1336"/>
                </a:cxn>
                <a:cxn ang="0">
                  <a:pos x="1824" y="1525"/>
                </a:cxn>
                <a:cxn ang="0">
                  <a:pos x="1722" y="1645"/>
                </a:cxn>
                <a:cxn ang="0">
                  <a:pos x="1497" y="1633"/>
                </a:cxn>
                <a:cxn ang="0">
                  <a:pos x="1381" y="1728"/>
                </a:cxn>
                <a:cxn ang="0">
                  <a:pos x="1248" y="1790"/>
                </a:cxn>
                <a:cxn ang="0">
                  <a:pos x="1252" y="1916"/>
                </a:cxn>
                <a:cxn ang="0">
                  <a:pos x="1253" y="2025"/>
                </a:cxn>
                <a:cxn ang="0">
                  <a:pos x="1139" y="2161"/>
                </a:cxn>
                <a:cxn ang="0">
                  <a:pos x="1147" y="2363"/>
                </a:cxn>
                <a:cxn ang="0">
                  <a:pos x="1140" y="2554"/>
                </a:cxn>
                <a:cxn ang="0">
                  <a:pos x="970" y="2581"/>
                </a:cxn>
                <a:cxn ang="0">
                  <a:pos x="886" y="2530"/>
                </a:cxn>
                <a:cxn ang="0">
                  <a:pos x="827" y="2243"/>
                </a:cxn>
                <a:cxn ang="0">
                  <a:pos x="775" y="2140"/>
                </a:cxn>
                <a:cxn ang="0">
                  <a:pos x="800" y="1994"/>
                </a:cxn>
                <a:cxn ang="0">
                  <a:pos x="712" y="1914"/>
                </a:cxn>
                <a:cxn ang="0">
                  <a:pos x="575" y="1865"/>
                </a:cxn>
                <a:cxn ang="0">
                  <a:pos x="565" y="1783"/>
                </a:cxn>
                <a:cxn ang="0">
                  <a:pos x="495" y="1647"/>
                </a:cxn>
                <a:cxn ang="0">
                  <a:pos x="417" y="1541"/>
                </a:cxn>
                <a:cxn ang="0">
                  <a:pos x="273" y="1343"/>
                </a:cxn>
                <a:cxn ang="0">
                  <a:pos x="193" y="1242"/>
                </a:cxn>
                <a:cxn ang="0">
                  <a:pos x="132" y="1078"/>
                </a:cxn>
                <a:cxn ang="0">
                  <a:pos x="77" y="897"/>
                </a:cxn>
                <a:cxn ang="0">
                  <a:pos x="79" y="819"/>
                </a:cxn>
                <a:cxn ang="0">
                  <a:pos x="25" y="592"/>
                </a:cxn>
                <a:cxn ang="0">
                  <a:pos x="149" y="612"/>
                </a:cxn>
                <a:cxn ang="0">
                  <a:pos x="231" y="544"/>
                </a:cxn>
                <a:cxn ang="0">
                  <a:pos x="383" y="579"/>
                </a:cxn>
                <a:cxn ang="0">
                  <a:pos x="376" y="483"/>
                </a:cxn>
                <a:cxn ang="0">
                  <a:pos x="376" y="393"/>
                </a:cxn>
                <a:cxn ang="0">
                  <a:pos x="490" y="456"/>
                </a:cxn>
                <a:cxn ang="0">
                  <a:pos x="652" y="465"/>
                </a:cxn>
                <a:cxn ang="0">
                  <a:pos x="542" y="389"/>
                </a:cxn>
                <a:cxn ang="0">
                  <a:pos x="593" y="295"/>
                </a:cxn>
                <a:cxn ang="0">
                  <a:pos x="671" y="330"/>
                </a:cxn>
                <a:cxn ang="0">
                  <a:pos x="756" y="350"/>
                </a:cxn>
                <a:cxn ang="0">
                  <a:pos x="882" y="382"/>
                </a:cxn>
                <a:cxn ang="0">
                  <a:pos x="935" y="255"/>
                </a:cxn>
                <a:cxn ang="0">
                  <a:pos x="994" y="226"/>
                </a:cxn>
                <a:cxn ang="0">
                  <a:pos x="1097" y="182"/>
                </a:cxn>
                <a:cxn ang="0">
                  <a:pos x="1119" y="119"/>
                </a:cxn>
                <a:cxn ang="0">
                  <a:pos x="1254" y="177"/>
                </a:cxn>
                <a:cxn ang="0">
                  <a:pos x="1367" y="161"/>
                </a:cxn>
                <a:cxn ang="0">
                  <a:pos x="1589" y="0"/>
                </a:cxn>
                <a:cxn ang="0">
                  <a:pos x="1696" y="100"/>
                </a:cxn>
                <a:cxn ang="0">
                  <a:pos x="1763" y="165"/>
                </a:cxn>
                <a:cxn ang="0">
                  <a:pos x="1914" y="273"/>
                </a:cxn>
                <a:cxn ang="0">
                  <a:pos x="1944" y="364"/>
                </a:cxn>
                <a:cxn ang="0">
                  <a:pos x="1916" y="450"/>
                </a:cxn>
                <a:cxn ang="0">
                  <a:pos x="2002" y="520"/>
                </a:cxn>
              </a:cxnLst>
              <a:rect l="0" t="0" r="r" b="b"/>
              <a:pathLst>
                <a:path w="2161" h="2586">
                  <a:moveTo>
                    <a:pt x="2067" y="547"/>
                  </a:moveTo>
                  <a:lnTo>
                    <a:pt x="2079" y="566"/>
                  </a:lnTo>
                  <a:lnTo>
                    <a:pt x="2103" y="609"/>
                  </a:lnTo>
                  <a:lnTo>
                    <a:pt x="2130" y="655"/>
                  </a:lnTo>
                  <a:lnTo>
                    <a:pt x="2143" y="683"/>
                  </a:lnTo>
                  <a:lnTo>
                    <a:pt x="2147" y="685"/>
                  </a:lnTo>
                  <a:lnTo>
                    <a:pt x="2148" y="687"/>
                  </a:lnTo>
                  <a:lnTo>
                    <a:pt x="2150" y="688"/>
                  </a:lnTo>
                  <a:lnTo>
                    <a:pt x="2152" y="688"/>
                  </a:lnTo>
                  <a:lnTo>
                    <a:pt x="2155" y="689"/>
                  </a:lnTo>
                  <a:lnTo>
                    <a:pt x="2161" y="689"/>
                  </a:lnTo>
                  <a:lnTo>
                    <a:pt x="2132" y="689"/>
                  </a:lnTo>
                  <a:lnTo>
                    <a:pt x="2126" y="690"/>
                  </a:lnTo>
                  <a:lnTo>
                    <a:pt x="2122" y="691"/>
                  </a:lnTo>
                  <a:lnTo>
                    <a:pt x="2118" y="692"/>
                  </a:lnTo>
                  <a:lnTo>
                    <a:pt x="2115" y="694"/>
                  </a:lnTo>
                  <a:lnTo>
                    <a:pt x="2108" y="698"/>
                  </a:lnTo>
                  <a:lnTo>
                    <a:pt x="2103" y="705"/>
                  </a:lnTo>
                  <a:lnTo>
                    <a:pt x="2098" y="711"/>
                  </a:lnTo>
                  <a:lnTo>
                    <a:pt x="2092" y="716"/>
                  </a:lnTo>
                  <a:lnTo>
                    <a:pt x="2090" y="719"/>
                  </a:lnTo>
                  <a:lnTo>
                    <a:pt x="2087" y="722"/>
                  </a:lnTo>
                  <a:lnTo>
                    <a:pt x="2083" y="723"/>
                  </a:lnTo>
                  <a:lnTo>
                    <a:pt x="2079" y="725"/>
                  </a:lnTo>
                  <a:lnTo>
                    <a:pt x="2057" y="730"/>
                  </a:lnTo>
                  <a:lnTo>
                    <a:pt x="2033" y="737"/>
                  </a:lnTo>
                  <a:lnTo>
                    <a:pt x="2006" y="743"/>
                  </a:lnTo>
                  <a:lnTo>
                    <a:pt x="1981" y="750"/>
                  </a:lnTo>
                  <a:lnTo>
                    <a:pt x="1969" y="756"/>
                  </a:lnTo>
                  <a:lnTo>
                    <a:pt x="1957" y="761"/>
                  </a:lnTo>
                  <a:lnTo>
                    <a:pt x="1947" y="767"/>
                  </a:lnTo>
                  <a:lnTo>
                    <a:pt x="1937" y="774"/>
                  </a:lnTo>
                  <a:lnTo>
                    <a:pt x="1929" y="782"/>
                  </a:lnTo>
                  <a:lnTo>
                    <a:pt x="1922" y="791"/>
                  </a:lnTo>
                  <a:lnTo>
                    <a:pt x="1919" y="796"/>
                  </a:lnTo>
                  <a:lnTo>
                    <a:pt x="1917" y="802"/>
                  </a:lnTo>
                  <a:lnTo>
                    <a:pt x="1915" y="807"/>
                  </a:lnTo>
                  <a:lnTo>
                    <a:pt x="1914" y="813"/>
                  </a:lnTo>
                  <a:lnTo>
                    <a:pt x="1911" y="828"/>
                  </a:lnTo>
                  <a:lnTo>
                    <a:pt x="1907" y="842"/>
                  </a:lnTo>
                  <a:lnTo>
                    <a:pt x="1902" y="855"/>
                  </a:lnTo>
                  <a:lnTo>
                    <a:pt x="1897" y="865"/>
                  </a:lnTo>
                  <a:lnTo>
                    <a:pt x="1889" y="875"/>
                  </a:lnTo>
                  <a:lnTo>
                    <a:pt x="1882" y="882"/>
                  </a:lnTo>
                  <a:lnTo>
                    <a:pt x="1874" y="890"/>
                  </a:lnTo>
                  <a:lnTo>
                    <a:pt x="1866" y="896"/>
                  </a:lnTo>
                  <a:lnTo>
                    <a:pt x="1847" y="906"/>
                  </a:lnTo>
                  <a:lnTo>
                    <a:pt x="1827" y="914"/>
                  </a:lnTo>
                  <a:lnTo>
                    <a:pt x="1808" y="923"/>
                  </a:lnTo>
                  <a:lnTo>
                    <a:pt x="1790" y="930"/>
                  </a:lnTo>
                  <a:lnTo>
                    <a:pt x="1782" y="938"/>
                  </a:lnTo>
                  <a:lnTo>
                    <a:pt x="1773" y="944"/>
                  </a:lnTo>
                  <a:lnTo>
                    <a:pt x="1765" y="952"/>
                  </a:lnTo>
                  <a:lnTo>
                    <a:pt x="1757" y="959"/>
                  </a:lnTo>
                  <a:lnTo>
                    <a:pt x="1752" y="967"/>
                  </a:lnTo>
                  <a:lnTo>
                    <a:pt x="1747" y="978"/>
                  </a:lnTo>
                  <a:lnTo>
                    <a:pt x="1746" y="983"/>
                  </a:lnTo>
                  <a:lnTo>
                    <a:pt x="1744" y="989"/>
                  </a:lnTo>
                  <a:lnTo>
                    <a:pt x="1743" y="995"/>
                  </a:lnTo>
                  <a:lnTo>
                    <a:pt x="1743" y="1002"/>
                  </a:lnTo>
                  <a:lnTo>
                    <a:pt x="1743" y="1008"/>
                  </a:lnTo>
                  <a:lnTo>
                    <a:pt x="1744" y="1013"/>
                  </a:lnTo>
                  <a:lnTo>
                    <a:pt x="1746" y="1019"/>
                  </a:lnTo>
                  <a:lnTo>
                    <a:pt x="1748" y="1024"/>
                  </a:lnTo>
                  <a:lnTo>
                    <a:pt x="1753" y="1032"/>
                  </a:lnTo>
                  <a:lnTo>
                    <a:pt x="1759" y="1040"/>
                  </a:lnTo>
                  <a:lnTo>
                    <a:pt x="1773" y="1050"/>
                  </a:lnTo>
                  <a:lnTo>
                    <a:pt x="1784" y="1060"/>
                  </a:lnTo>
                  <a:lnTo>
                    <a:pt x="1802" y="1078"/>
                  </a:lnTo>
                  <a:lnTo>
                    <a:pt x="1799" y="1086"/>
                  </a:lnTo>
                  <a:lnTo>
                    <a:pt x="1794" y="1092"/>
                  </a:lnTo>
                  <a:lnTo>
                    <a:pt x="1790" y="1097"/>
                  </a:lnTo>
                  <a:lnTo>
                    <a:pt x="1785" y="1104"/>
                  </a:lnTo>
                  <a:lnTo>
                    <a:pt x="1775" y="1113"/>
                  </a:lnTo>
                  <a:lnTo>
                    <a:pt x="1766" y="1123"/>
                  </a:lnTo>
                  <a:lnTo>
                    <a:pt x="1757" y="1132"/>
                  </a:lnTo>
                  <a:lnTo>
                    <a:pt x="1750" y="1143"/>
                  </a:lnTo>
                  <a:lnTo>
                    <a:pt x="1747" y="1149"/>
                  </a:lnTo>
                  <a:lnTo>
                    <a:pt x="1744" y="1156"/>
                  </a:lnTo>
                  <a:lnTo>
                    <a:pt x="1743" y="1163"/>
                  </a:lnTo>
                  <a:lnTo>
                    <a:pt x="1743" y="1172"/>
                  </a:lnTo>
                  <a:lnTo>
                    <a:pt x="1743" y="1182"/>
                  </a:lnTo>
                  <a:lnTo>
                    <a:pt x="1746" y="1191"/>
                  </a:lnTo>
                  <a:lnTo>
                    <a:pt x="1749" y="1198"/>
                  </a:lnTo>
                  <a:lnTo>
                    <a:pt x="1754" y="1204"/>
                  </a:lnTo>
                  <a:lnTo>
                    <a:pt x="1759" y="1208"/>
                  </a:lnTo>
                  <a:lnTo>
                    <a:pt x="1765" y="1212"/>
                  </a:lnTo>
                  <a:lnTo>
                    <a:pt x="1772" y="1215"/>
                  </a:lnTo>
                  <a:lnTo>
                    <a:pt x="1780" y="1218"/>
                  </a:lnTo>
                  <a:lnTo>
                    <a:pt x="1794" y="1222"/>
                  </a:lnTo>
                  <a:lnTo>
                    <a:pt x="1810" y="1225"/>
                  </a:lnTo>
                  <a:lnTo>
                    <a:pt x="1818" y="1227"/>
                  </a:lnTo>
                  <a:lnTo>
                    <a:pt x="1824" y="1229"/>
                  </a:lnTo>
                  <a:lnTo>
                    <a:pt x="1832" y="1232"/>
                  </a:lnTo>
                  <a:lnTo>
                    <a:pt x="1837" y="1237"/>
                  </a:lnTo>
                  <a:lnTo>
                    <a:pt x="1846" y="1245"/>
                  </a:lnTo>
                  <a:lnTo>
                    <a:pt x="1852" y="1254"/>
                  </a:lnTo>
                  <a:lnTo>
                    <a:pt x="1858" y="1262"/>
                  </a:lnTo>
                  <a:lnTo>
                    <a:pt x="1863" y="1272"/>
                  </a:lnTo>
                  <a:lnTo>
                    <a:pt x="1867" y="1281"/>
                  </a:lnTo>
                  <a:lnTo>
                    <a:pt x="1869" y="1292"/>
                  </a:lnTo>
                  <a:lnTo>
                    <a:pt x="1871" y="1303"/>
                  </a:lnTo>
                  <a:lnTo>
                    <a:pt x="1872" y="1313"/>
                  </a:lnTo>
                  <a:lnTo>
                    <a:pt x="1874" y="1336"/>
                  </a:lnTo>
                  <a:lnTo>
                    <a:pt x="1873" y="1359"/>
                  </a:lnTo>
                  <a:lnTo>
                    <a:pt x="1873" y="1383"/>
                  </a:lnTo>
                  <a:lnTo>
                    <a:pt x="1872" y="1408"/>
                  </a:lnTo>
                  <a:lnTo>
                    <a:pt x="1873" y="1449"/>
                  </a:lnTo>
                  <a:lnTo>
                    <a:pt x="1873" y="1482"/>
                  </a:lnTo>
                  <a:lnTo>
                    <a:pt x="1872" y="1498"/>
                  </a:lnTo>
                  <a:lnTo>
                    <a:pt x="1870" y="1513"/>
                  </a:lnTo>
                  <a:lnTo>
                    <a:pt x="1867" y="1530"/>
                  </a:lnTo>
                  <a:lnTo>
                    <a:pt x="1860" y="1549"/>
                  </a:lnTo>
                  <a:lnTo>
                    <a:pt x="1849" y="1544"/>
                  </a:lnTo>
                  <a:lnTo>
                    <a:pt x="1840" y="1539"/>
                  </a:lnTo>
                  <a:lnTo>
                    <a:pt x="1832" y="1532"/>
                  </a:lnTo>
                  <a:lnTo>
                    <a:pt x="1824" y="1525"/>
                  </a:lnTo>
                  <a:lnTo>
                    <a:pt x="1817" y="1519"/>
                  </a:lnTo>
                  <a:lnTo>
                    <a:pt x="1808" y="1512"/>
                  </a:lnTo>
                  <a:lnTo>
                    <a:pt x="1798" y="1507"/>
                  </a:lnTo>
                  <a:lnTo>
                    <a:pt x="1784" y="1502"/>
                  </a:lnTo>
                  <a:lnTo>
                    <a:pt x="1784" y="1613"/>
                  </a:lnTo>
                  <a:lnTo>
                    <a:pt x="1793" y="1624"/>
                  </a:lnTo>
                  <a:lnTo>
                    <a:pt x="1799" y="1631"/>
                  </a:lnTo>
                  <a:lnTo>
                    <a:pt x="1804" y="1639"/>
                  </a:lnTo>
                  <a:lnTo>
                    <a:pt x="1814" y="1649"/>
                  </a:lnTo>
                  <a:lnTo>
                    <a:pt x="1791" y="1647"/>
                  </a:lnTo>
                  <a:lnTo>
                    <a:pt x="1769" y="1646"/>
                  </a:lnTo>
                  <a:lnTo>
                    <a:pt x="1746" y="1645"/>
                  </a:lnTo>
                  <a:lnTo>
                    <a:pt x="1722" y="1645"/>
                  </a:lnTo>
                  <a:lnTo>
                    <a:pt x="1698" y="1646"/>
                  </a:lnTo>
                  <a:lnTo>
                    <a:pt x="1674" y="1648"/>
                  </a:lnTo>
                  <a:lnTo>
                    <a:pt x="1650" y="1652"/>
                  </a:lnTo>
                  <a:lnTo>
                    <a:pt x="1625" y="1655"/>
                  </a:lnTo>
                  <a:lnTo>
                    <a:pt x="1610" y="1654"/>
                  </a:lnTo>
                  <a:lnTo>
                    <a:pt x="1596" y="1652"/>
                  </a:lnTo>
                  <a:lnTo>
                    <a:pt x="1581" y="1647"/>
                  </a:lnTo>
                  <a:lnTo>
                    <a:pt x="1567" y="1643"/>
                  </a:lnTo>
                  <a:lnTo>
                    <a:pt x="1552" y="1639"/>
                  </a:lnTo>
                  <a:lnTo>
                    <a:pt x="1537" y="1636"/>
                  </a:lnTo>
                  <a:lnTo>
                    <a:pt x="1523" y="1632"/>
                  </a:lnTo>
                  <a:lnTo>
                    <a:pt x="1507" y="1631"/>
                  </a:lnTo>
                  <a:lnTo>
                    <a:pt x="1497" y="1633"/>
                  </a:lnTo>
                  <a:lnTo>
                    <a:pt x="1486" y="1638"/>
                  </a:lnTo>
                  <a:lnTo>
                    <a:pt x="1476" y="1641"/>
                  </a:lnTo>
                  <a:lnTo>
                    <a:pt x="1467" y="1647"/>
                  </a:lnTo>
                  <a:lnTo>
                    <a:pt x="1457" y="1654"/>
                  </a:lnTo>
                  <a:lnTo>
                    <a:pt x="1449" y="1662"/>
                  </a:lnTo>
                  <a:lnTo>
                    <a:pt x="1440" y="1672"/>
                  </a:lnTo>
                  <a:lnTo>
                    <a:pt x="1431" y="1685"/>
                  </a:lnTo>
                  <a:lnTo>
                    <a:pt x="1423" y="1694"/>
                  </a:lnTo>
                  <a:lnTo>
                    <a:pt x="1415" y="1703"/>
                  </a:lnTo>
                  <a:lnTo>
                    <a:pt x="1406" y="1710"/>
                  </a:lnTo>
                  <a:lnTo>
                    <a:pt x="1399" y="1718"/>
                  </a:lnTo>
                  <a:lnTo>
                    <a:pt x="1390" y="1723"/>
                  </a:lnTo>
                  <a:lnTo>
                    <a:pt x="1381" y="1728"/>
                  </a:lnTo>
                  <a:lnTo>
                    <a:pt x="1372" y="1733"/>
                  </a:lnTo>
                  <a:lnTo>
                    <a:pt x="1364" y="1738"/>
                  </a:lnTo>
                  <a:lnTo>
                    <a:pt x="1347" y="1744"/>
                  </a:lnTo>
                  <a:lnTo>
                    <a:pt x="1331" y="1749"/>
                  </a:lnTo>
                  <a:lnTo>
                    <a:pt x="1316" y="1753"/>
                  </a:lnTo>
                  <a:lnTo>
                    <a:pt x="1301" y="1755"/>
                  </a:lnTo>
                  <a:lnTo>
                    <a:pt x="1285" y="1759"/>
                  </a:lnTo>
                  <a:lnTo>
                    <a:pt x="1271" y="1762"/>
                  </a:lnTo>
                  <a:lnTo>
                    <a:pt x="1266" y="1765"/>
                  </a:lnTo>
                  <a:lnTo>
                    <a:pt x="1260" y="1769"/>
                  </a:lnTo>
                  <a:lnTo>
                    <a:pt x="1257" y="1773"/>
                  </a:lnTo>
                  <a:lnTo>
                    <a:pt x="1254" y="1778"/>
                  </a:lnTo>
                  <a:lnTo>
                    <a:pt x="1248" y="1790"/>
                  </a:lnTo>
                  <a:lnTo>
                    <a:pt x="1243" y="1799"/>
                  </a:lnTo>
                  <a:lnTo>
                    <a:pt x="1239" y="1810"/>
                  </a:lnTo>
                  <a:lnTo>
                    <a:pt x="1235" y="1820"/>
                  </a:lnTo>
                  <a:lnTo>
                    <a:pt x="1233" y="1829"/>
                  </a:lnTo>
                  <a:lnTo>
                    <a:pt x="1232" y="1839"/>
                  </a:lnTo>
                  <a:lnTo>
                    <a:pt x="1231" y="1848"/>
                  </a:lnTo>
                  <a:lnTo>
                    <a:pt x="1232" y="1858"/>
                  </a:lnTo>
                  <a:lnTo>
                    <a:pt x="1233" y="1868"/>
                  </a:lnTo>
                  <a:lnTo>
                    <a:pt x="1235" y="1877"/>
                  </a:lnTo>
                  <a:lnTo>
                    <a:pt x="1238" y="1887"/>
                  </a:lnTo>
                  <a:lnTo>
                    <a:pt x="1241" y="1896"/>
                  </a:lnTo>
                  <a:lnTo>
                    <a:pt x="1247" y="1906"/>
                  </a:lnTo>
                  <a:lnTo>
                    <a:pt x="1252" y="1916"/>
                  </a:lnTo>
                  <a:lnTo>
                    <a:pt x="1258" y="1927"/>
                  </a:lnTo>
                  <a:lnTo>
                    <a:pt x="1266" y="1938"/>
                  </a:lnTo>
                  <a:lnTo>
                    <a:pt x="1270" y="1944"/>
                  </a:lnTo>
                  <a:lnTo>
                    <a:pt x="1273" y="1951"/>
                  </a:lnTo>
                  <a:lnTo>
                    <a:pt x="1275" y="1957"/>
                  </a:lnTo>
                  <a:lnTo>
                    <a:pt x="1276" y="1964"/>
                  </a:lnTo>
                  <a:lnTo>
                    <a:pt x="1276" y="1971"/>
                  </a:lnTo>
                  <a:lnTo>
                    <a:pt x="1276" y="1977"/>
                  </a:lnTo>
                  <a:lnTo>
                    <a:pt x="1275" y="1982"/>
                  </a:lnTo>
                  <a:lnTo>
                    <a:pt x="1273" y="1989"/>
                  </a:lnTo>
                  <a:lnTo>
                    <a:pt x="1269" y="2002"/>
                  </a:lnTo>
                  <a:lnTo>
                    <a:pt x="1261" y="2013"/>
                  </a:lnTo>
                  <a:lnTo>
                    <a:pt x="1253" y="2025"/>
                  </a:lnTo>
                  <a:lnTo>
                    <a:pt x="1243" y="2037"/>
                  </a:lnTo>
                  <a:lnTo>
                    <a:pt x="1223" y="2058"/>
                  </a:lnTo>
                  <a:lnTo>
                    <a:pt x="1203" y="2077"/>
                  </a:lnTo>
                  <a:lnTo>
                    <a:pt x="1194" y="2086"/>
                  </a:lnTo>
                  <a:lnTo>
                    <a:pt x="1187" y="2094"/>
                  </a:lnTo>
                  <a:lnTo>
                    <a:pt x="1181" y="2102"/>
                  </a:lnTo>
                  <a:lnTo>
                    <a:pt x="1177" y="2108"/>
                  </a:lnTo>
                  <a:lnTo>
                    <a:pt x="1169" y="2118"/>
                  </a:lnTo>
                  <a:lnTo>
                    <a:pt x="1161" y="2126"/>
                  </a:lnTo>
                  <a:lnTo>
                    <a:pt x="1154" y="2135"/>
                  </a:lnTo>
                  <a:lnTo>
                    <a:pt x="1149" y="2143"/>
                  </a:lnTo>
                  <a:lnTo>
                    <a:pt x="1143" y="2153"/>
                  </a:lnTo>
                  <a:lnTo>
                    <a:pt x="1139" y="2161"/>
                  </a:lnTo>
                  <a:lnTo>
                    <a:pt x="1136" y="2170"/>
                  </a:lnTo>
                  <a:lnTo>
                    <a:pt x="1133" y="2178"/>
                  </a:lnTo>
                  <a:lnTo>
                    <a:pt x="1132" y="2187"/>
                  </a:lnTo>
                  <a:lnTo>
                    <a:pt x="1130" y="2195"/>
                  </a:lnTo>
                  <a:lnTo>
                    <a:pt x="1128" y="2205"/>
                  </a:lnTo>
                  <a:lnTo>
                    <a:pt x="1128" y="2213"/>
                  </a:lnTo>
                  <a:lnTo>
                    <a:pt x="1130" y="2230"/>
                  </a:lnTo>
                  <a:lnTo>
                    <a:pt x="1132" y="2247"/>
                  </a:lnTo>
                  <a:lnTo>
                    <a:pt x="1137" y="2282"/>
                  </a:lnTo>
                  <a:lnTo>
                    <a:pt x="1143" y="2318"/>
                  </a:lnTo>
                  <a:lnTo>
                    <a:pt x="1145" y="2336"/>
                  </a:lnTo>
                  <a:lnTo>
                    <a:pt x="1147" y="2354"/>
                  </a:lnTo>
                  <a:lnTo>
                    <a:pt x="1147" y="2363"/>
                  </a:lnTo>
                  <a:lnTo>
                    <a:pt x="1145" y="2373"/>
                  </a:lnTo>
                  <a:lnTo>
                    <a:pt x="1144" y="2381"/>
                  </a:lnTo>
                  <a:lnTo>
                    <a:pt x="1142" y="2391"/>
                  </a:lnTo>
                  <a:lnTo>
                    <a:pt x="1147" y="2412"/>
                  </a:lnTo>
                  <a:lnTo>
                    <a:pt x="1150" y="2433"/>
                  </a:lnTo>
                  <a:lnTo>
                    <a:pt x="1153" y="2453"/>
                  </a:lnTo>
                  <a:lnTo>
                    <a:pt x="1155" y="2472"/>
                  </a:lnTo>
                  <a:lnTo>
                    <a:pt x="1156" y="2491"/>
                  </a:lnTo>
                  <a:lnTo>
                    <a:pt x="1156" y="2509"/>
                  </a:lnTo>
                  <a:lnTo>
                    <a:pt x="1156" y="2526"/>
                  </a:lnTo>
                  <a:lnTo>
                    <a:pt x="1154" y="2544"/>
                  </a:lnTo>
                  <a:lnTo>
                    <a:pt x="1148" y="2549"/>
                  </a:lnTo>
                  <a:lnTo>
                    <a:pt x="1140" y="2554"/>
                  </a:lnTo>
                  <a:lnTo>
                    <a:pt x="1134" y="2556"/>
                  </a:lnTo>
                  <a:lnTo>
                    <a:pt x="1126" y="2557"/>
                  </a:lnTo>
                  <a:lnTo>
                    <a:pt x="1111" y="2557"/>
                  </a:lnTo>
                  <a:lnTo>
                    <a:pt x="1095" y="2556"/>
                  </a:lnTo>
                  <a:lnTo>
                    <a:pt x="1019" y="2556"/>
                  </a:lnTo>
                  <a:lnTo>
                    <a:pt x="1014" y="2556"/>
                  </a:lnTo>
                  <a:lnTo>
                    <a:pt x="1008" y="2557"/>
                  </a:lnTo>
                  <a:lnTo>
                    <a:pt x="1004" y="2559"/>
                  </a:lnTo>
                  <a:lnTo>
                    <a:pt x="1000" y="2561"/>
                  </a:lnTo>
                  <a:lnTo>
                    <a:pt x="992" y="2565"/>
                  </a:lnTo>
                  <a:lnTo>
                    <a:pt x="986" y="2571"/>
                  </a:lnTo>
                  <a:lnTo>
                    <a:pt x="978" y="2576"/>
                  </a:lnTo>
                  <a:lnTo>
                    <a:pt x="970" y="2581"/>
                  </a:lnTo>
                  <a:lnTo>
                    <a:pt x="965" y="2582"/>
                  </a:lnTo>
                  <a:lnTo>
                    <a:pt x="960" y="2585"/>
                  </a:lnTo>
                  <a:lnTo>
                    <a:pt x="954" y="2586"/>
                  </a:lnTo>
                  <a:lnTo>
                    <a:pt x="948" y="2586"/>
                  </a:lnTo>
                  <a:lnTo>
                    <a:pt x="942" y="2585"/>
                  </a:lnTo>
                  <a:lnTo>
                    <a:pt x="937" y="2584"/>
                  </a:lnTo>
                  <a:lnTo>
                    <a:pt x="932" y="2581"/>
                  </a:lnTo>
                  <a:lnTo>
                    <a:pt x="926" y="2578"/>
                  </a:lnTo>
                  <a:lnTo>
                    <a:pt x="916" y="2571"/>
                  </a:lnTo>
                  <a:lnTo>
                    <a:pt x="907" y="2562"/>
                  </a:lnTo>
                  <a:lnTo>
                    <a:pt x="899" y="2552"/>
                  </a:lnTo>
                  <a:lnTo>
                    <a:pt x="891" y="2541"/>
                  </a:lnTo>
                  <a:lnTo>
                    <a:pt x="886" y="2530"/>
                  </a:lnTo>
                  <a:lnTo>
                    <a:pt x="883" y="2521"/>
                  </a:lnTo>
                  <a:lnTo>
                    <a:pt x="883" y="2391"/>
                  </a:lnTo>
                  <a:lnTo>
                    <a:pt x="878" y="2385"/>
                  </a:lnTo>
                  <a:lnTo>
                    <a:pt x="873" y="2377"/>
                  </a:lnTo>
                  <a:lnTo>
                    <a:pt x="869" y="2370"/>
                  </a:lnTo>
                  <a:lnTo>
                    <a:pt x="866" y="2362"/>
                  </a:lnTo>
                  <a:lnTo>
                    <a:pt x="860" y="2347"/>
                  </a:lnTo>
                  <a:lnTo>
                    <a:pt x="855" y="2330"/>
                  </a:lnTo>
                  <a:lnTo>
                    <a:pt x="847" y="2296"/>
                  </a:lnTo>
                  <a:lnTo>
                    <a:pt x="836" y="2261"/>
                  </a:lnTo>
                  <a:lnTo>
                    <a:pt x="835" y="2255"/>
                  </a:lnTo>
                  <a:lnTo>
                    <a:pt x="832" y="2248"/>
                  </a:lnTo>
                  <a:lnTo>
                    <a:pt x="827" y="2243"/>
                  </a:lnTo>
                  <a:lnTo>
                    <a:pt x="823" y="2239"/>
                  </a:lnTo>
                  <a:lnTo>
                    <a:pt x="813" y="2230"/>
                  </a:lnTo>
                  <a:lnTo>
                    <a:pt x="802" y="2223"/>
                  </a:lnTo>
                  <a:lnTo>
                    <a:pt x="795" y="2220"/>
                  </a:lnTo>
                  <a:lnTo>
                    <a:pt x="790" y="2214"/>
                  </a:lnTo>
                  <a:lnTo>
                    <a:pt x="785" y="2210"/>
                  </a:lnTo>
                  <a:lnTo>
                    <a:pt x="781" y="2204"/>
                  </a:lnTo>
                  <a:lnTo>
                    <a:pt x="776" y="2196"/>
                  </a:lnTo>
                  <a:lnTo>
                    <a:pt x="774" y="2189"/>
                  </a:lnTo>
                  <a:lnTo>
                    <a:pt x="772" y="2178"/>
                  </a:lnTo>
                  <a:lnTo>
                    <a:pt x="771" y="2168"/>
                  </a:lnTo>
                  <a:lnTo>
                    <a:pt x="772" y="2153"/>
                  </a:lnTo>
                  <a:lnTo>
                    <a:pt x="775" y="2140"/>
                  </a:lnTo>
                  <a:lnTo>
                    <a:pt x="781" y="2127"/>
                  </a:lnTo>
                  <a:lnTo>
                    <a:pt x="787" y="2115"/>
                  </a:lnTo>
                  <a:lnTo>
                    <a:pt x="794" y="2106"/>
                  </a:lnTo>
                  <a:lnTo>
                    <a:pt x="804" y="2096"/>
                  </a:lnTo>
                  <a:lnTo>
                    <a:pt x="816" y="2089"/>
                  </a:lnTo>
                  <a:lnTo>
                    <a:pt x="827" y="2081"/>
                  </a:lnTo>
                  <a:lnTo>
                    <a:pt x="821" y="2070"/>
                  </a:lnTo>
                  <a:lnTo>
                    <a:pt x="816" y="2057"/>
                  </a:lnTo>
                  <a:lnTo>
                    <a:pt x="813" y="2044"/>
                  </a:lnTo>
                  <a:lnTo>
                    <a:pt x="809" y="2030"/>
                  </a:lnTo>
                  <a:lnTo>
                    <a:pt x="807" y="2018"/>
                  </a:lnTo>
                  <a:lnTo>
                    <a:pt x="804" y="2005"/>
                  </a:lnTo>
                  <a:lnTo>
                    <a:pt x="800" y="1994"/>
                  </a:lnTo>
                  <a:lnTo>
                    <a:pt x="794" y="1985"/>
                  </a:lnTo>
                  <a:lnTo>
                    <a:pt x="789" y="1977"/>
                  </a:lnTo>
                  <a:lnTo>
                    <a:pt x="783" y="1972"/>
                  </a:lnTo>
                  <a:lnTo>
                    <a:pt x="776" y="1966"/>
                  </a:lnTo>
                  <a:lnTo>
                    <a:pt x="770" y="1961"/>
                  </a:lnTo>
                  <a:lnTo>
                    <a:pt x="756" y="1954"/>
                  </a:lnTo>
                  <a:lnTo>
                    <a:pt x="742" y="1947"/>
                  </a:lnTo>
                  <a:lnTo>
                    <a:pt x="731" y="1941"/>
                  </a:lnTo>
                  <a:lnTo>
                    <a:pt x="721" y="1935"/>
                  </a:lnTo>
                  <a:lnTo>
                    <a:pt x="718" y="1930"/>
                  </a:lnTo>
                  <a:lnTo>
                    <a:pt x="715" y="1926"/>
                  </a:lnTo>
                  <a:lnTo>
                    <a:pt x="712" y="1921"/>
                  </a:lnTo>
                  <a:lnTo>
                    <a:pt x="712" y="1914"/>
                  </a:lnTo>
                  <a:lnTo>
                    <a:pt x="711" y="1904"/>
                  </a:lnTo>
                  <a:lnTo>
                    <a:pt x="711" y="1898"/>
                  </a:lnTo>
                  <a:lnTo>
                    <a:pt x="710" y="1895"/>
                  </a:lnTo>
                  <a:lnTo>
                    <a:pt x="712" y="1891"/>
                  </a:lnTo>
                  <a:lnTo>
                    <a:pt x="694" y="1891"/>
                  </a:lnTo>
                  <a:lnTo>
                    <a:pt x="672" y="1890"/>
                  </a:lnTo>
                  <a:lnTo>
                    <a:pt x="648" y="1888"/>
                  </a:lnTo>
                  <a:lnTo>
                    <a:pt x="623" y="1885"/>
                  </a:lnTo>
                  <a:lnTo>
                    <a:pt x="611" y="1882"/>
                  </a:lnTo>
                  <a:lnTo>
                    <a:pt x="601" y="1879"/>
                  </a:lnTo>
                  <a:lnTo>
                    <a:pt x="591" y="1875"/>
                  </a:lnTo>
                  <a:lnTo>
                    <a:pt x="583" y="1871"/>
                  </a:lnTo>
                  <a:lnTo>
                    <a:pt x="575" y="1865"/>
                  </a:lnTo>
                  <a:lnTo>
                    <a:pt x="570" y="1859"/>
                  </a:lnTo>
                  <a:lnTo>
                    <a:pt x="568" y="1856"/>
                  </a:lnTo>
                  <a:lnTo>
                    <a:pt x="567" y="1852"/>
                  </a:lnTo>
                  <a:lnTo>
                    <a:pt x="566" y="1847"/>
                  </a:lnTo>
                  <a:lnTo>
                    <a:pt x="565" y="1843"/>
                  </a:lnTo>
                  <a:lnTo>
                    <a:pt x="574" y="1829"/>
                  </a:lnTo>
                  <a:lnTo>
                    <a:pt x="583" y="1814"/>
                  </a:lnTo>
                  <a:lnTo>
                    <a:pt x="583" y="1810"/>
                  </a:lnTo>
                  <a:lnTo>
                    <a:pt x="582" y="1806"/>
                  </a:lnTo>
                  <a:lnTo>
                    <a:pt x="580" y="1802"/>
                  </a:lnTo>
                  <a:lnTo>
                    <a:pt x="577" y="1798"/>
                  </a:lnTo>
                  <a:lnTo>
                    <a:pt x="572" y="1791"/>
                  </a:lnTo>
                  <a:lnTo>
                    <a:pt x="565" y="1783"/>
                  </a:lnTo>
                  <a:lnTo>
                    <a:pt x="558" y="1776"/>
                  </a:lnTo>
                  <a:lnTo>
                    <a:pt x="553" y="1769"/>
                  </a:lnTo>
                  <a:lnTo>
                    <a:pt x="551" y="1764"/>
                  </a:lnTo>
                  <a:lnTo>
                    <a:pt x="549" y="1759"/>
                  </a:lnTo>
                  <a:lnTo>
                    <a:pt x="548" y="1755"/>
                  </a:lnTo>
                  <a:lnTo>
                    <a:pt x="548" y="1749"/>
                  </a:lnTo>
                  <a:lnTo>
                    <a:pt x="542" y="1746"/>
                  </a:lnTo>
                  <a:lnTo>
                    <a:pt x="536" y="1740"/>
                  </a:lnTo>
                  <a:lnTo>
                    <a:pt x="531" y="1732"/>
                  </a:lnTo>
                  <a:lnTo>
                    <a:pt x="525" y="1723"/>
                  </a:lnTo>
                  <a:lnTo>
                    <a:pt x="515" y="1699"/>
                  </a:lnTo>
                  <a:lnTo>
                    <a:pt x="505" y="1674"/>
                  </a:lnTo>
                  <a:lnTo>
                    <a:pt x="495" y="1647"/>
                  </a:lnTo>
                  <a:lnTo>
                    <a:pt x="486" y="1623"/>
                  </a:lnTo>
                  <a:lnTo>
                    <a:pt x="478" y="1604"/>
                  </a:lnTo>
                  <a:lnTo>
                    <a:pt x="471" y="1590"/>
                  </a:lnTo>
                  <a:lnTo>
                    <a:pt x="467" y="1588"/>
                  </a:lnTo>
                  <a:lnTo>
                    <a:pt x="456" y="1580"/>
                  </a:lnTo>
                  <a:lnTo>
                    <a:pt x="451" y="1575"/>
                  </a:lnTo>
                  <a:lnTo>
                    <a:pt x="447" y="1571"/>
                  </a:lnTo>
                  <a:lnTo>
                    <a:pt x="442" y="1565"/>
                  </a:lnTo>
                  <a:lnTo>
                    <a:pt x="441" y="1561"/>
                  </a:lnTo>
                  <a:lnTo>
                    <a:pt x="441" y="1559"/>
                  </a:lnTo>
                  <a:lnTo>
                    <a:pt x="441" y="1558"/>
                  </a:lnTo>
                  <a:lnTo>
                    <a:pt x="430" y="1550"/>
                  </a:lnTo>
                  <a:lnTo>
                    <a:pt x="417" y="1541"/>
                  </a:lnTo>
                  <a:lnTo>
                    <a:pt x="404" y="1530"/>
                  </a:lnTo>
                  <a:lnTo>
                    <a:pt x="389" y="1518"/>
                  </a:lnTo>
                  <a:lnTo>
                    <a:pt x="375" y="1504"/>
                  </a:lnTo>
                  <a:lnTo>
                    <a:pt x="361" y="1489"/>
                  </a:lnTo>
                  <a:lnTo>
                    <a:pt x="347" y="1473"/>
                  </a:lnTo>
                  <a:lnTo>
                    <a:pt x="334" y="1456"/>
                  </a:lnTo>
                  <a:lnTo>
                    <a:pt x="321" y="1439"/>
                  </a:lnTo>
                  <a:lnTo>
                    <a:pt x="309" y="1421"/>
                  </a:lnTo>
                  <a:lnTo>
                    <a:pt x="299" y="1403"/>
                  </a:lnTo>
                  <a:lnTo>
                    <a:pt x="289" y="1386"/>
                  </a:lnTo>
                  <a:lnTo>
                    <a:pt x="282" y="1368"/>
                  </a:lnTo>
                  <a:lnTo>
                    <a:pt x="275" y="1352"/>
                  </a:lnTo>
                  <a:lnTo>
                    <a:pt x="273" y="1343"/>
                  </a:lnTo>
                  <a:lnTo>
                    <a:pt x="272" y="1335"/>
                  </a:lnTo>
                  <a:lnTo>
                    <a:pt x="271" y="1327"/>
                  </a:lnTo>
                  <a:lnTo>
                    <a:pt x="271" y="1320"/>
                  </a:lnTo>
                  <a:lnTo>
                    <a:pt x="266" y="1318"/>
                  </a:lnTo>
                  <a:lnTo>
                    <a:pt x="261" y="1314"/>
                  </a:lnTo>
                  <a:lnTo>
                    <a:pt x="256" y="1311"/>
                  </a:lnTo>
                  <a:lnTo>
                    <a:pt x="252" y="1307"/>
                  </a:lnTo>
                  <a:lnTo>
                    <a:pt x="241" y="1296"/>
                  </a:lnTo>
                  <a:lnTo>
                    <a:pt x="232" y="1283"/>
                  </a:lnTo>
                  <a:lnTo>
                    <a:pt x="215" y="1261"/>
                  </a:lnTo>
                  <a:lnTo>
                    <a:pt x="206" y="1248"/>
                  </a:lnTo>
                  <a:lnTo>
                    <a:pt x="200" y="1245"/>
                  </a:lnTo>
                  <a:lnTo>
                    <a:pt x="193" y="1242"/>
                  </a:lnTo>
                  <a:lnTo>
                    <a:pt x="188" y="1240"/>
                  </a:lnTo>
                  <a:lnTo>
                    <a:pt x="183" y="1240"/>
                  </a:lnTo>
                  <a:lnTo>
                    <a:pt x="178" y="1240"/>
                  </a:lnTo>
                  <a:lnTo>
                    <a:pt x="173" y="1242"/>
                  </a:lnTo>
                  <a:lnTo>
                    <a:pt x="169" y="1245"/>
                  </a:lnTo>
                  <a:lnTo>
                    <a:pt x="165" y="1248"/>
                  </a:lnTo>
                  <a:lnTo>
                    <a:pt x="157" y="1227"/>
                  </a:lnTo>
                  <a:lnTo>
                    <a:pt x="151" y="1208"/>
                  </a:lnTo>
                  <a:lnTo>
                    <a:pt x="145" y="1190"/>
                  </a:lnTo>
                  <a:lnTo>
                    <a:pt x="141" y="1172"/>
                  </a:lnTo>
                  <a:lnTo>
                    <a:pt x="136" y="1139"/>
                  </a:lnTo>
                  <a:lnTo>
                    <a:pt x="133" y="1107"/>
                  </a:lnTo>
                  <a:lnTo>
                    <a:pt x="132" y="1078"/>
                  </a:lnTo>
                  <a:lnTo>
                    <a:pt x="131" y="1050"/>
                  </a:lnTo>
                  <a:lnTo>
                    <a:pt x="129" y="1024"/>
                  </a:lnTo>
                  <a:lnTo>
                    <a:pt x="126" y="997"/>
                  </a:lnTo>
                  <a:lnTo>
                    <a:pt x="124" y="983"/>
                  </a:lnTo>
                  <a:lnTo>
                    <a:pt x="121" y="971"/>
                  </a:lnTo>
                  <a:lnTo>
                    <a:pt x="117" y="957"/>
                  </a:lnTo>
                  <a:lnTo>
                    <a:pt x="111" y="942"/>
                  </a:lnTo>
                  <a:lnTo>
                    <a:pt x="107" y="933"/>
                  </a:lnTo>
                  <a:lnTo>
                    <a:pt x="103" y="925"/>
                  </a:lnTo>
                  <a:lnTo>
                    <a:pt x="98" y="919"/>
                  </a:lnTo>
                  <a:lnTo>
                    <a:pt x="93" y="913"/>
                  </a:lnTo>
                  <a:lnTo>
                    <a:pt x="85" y="904"/>
                  </a:lnTo>
                  <a:lnTo>
                    <a:pt x="77" y="897"/>
                  </a:lnTo>
                  <a:lnTo>
                    <a:pt x="72" y="892"/>
                  </a:lnTo>
                  <a:lnTo>
                    <a:pt x="69" y="886"/>
                  </a:lnTo>
                  <a:lnTo>
                    <a:pt x="68" y="881"/>
                  </a:lnTo>
                  <a:lnTo>
                    <a:pt x="68" y="877"/>
                  </a:lnTo>
                  <a:lnTo>
                    <a:pt x="69" y="872"/>
                  </a:lnTo>
                  <a:lnTo>
                    <a:pt x="70" y="865"/>
                  </a:lnTo>
                  <a:lnTo>
                    <a:pt x="74" y="862"/>
                  </a:lnTo>
                  <a:lnTo>
                    <a:pt x="76" y="859"/>
                  </a:lnTo>
                  <a:lnTo>
                    <a:pt x="78" y="855"/>
                  </a:lnTo>
                  <a:lnTo>
                    <a:pt x="81" y="850"/>
                  </a:lnTo>
                  <a:lnTo>
                    <a:pt x="82" y="840"/>
                  </a:lnTo>
                  <a:lnTo>
                    <a:pt x="82" y="829"/>
                  </a:lnTo>
                  <a:lnTo>
                    <a:pt x="79" y="819"/>
                  </a:lnTo>
                  <a:lnTo>
                    <a:pt x="75" y="806"/>
                  </a:lnTo>
                  <a:lnTo>
                    <a:pt x="71" y="793"/>
                  </a:lnTo>
                  <a:lnTo>
                    <a:pt x="66" y="779"/>
                  </a:lnTo>
                  <a:lnTo>
                    <a:pt x="53" y="753"/>
                  </a:lnTo>
                  <a:lnTo>
                    <a:pt x="41" y="724"/>
                  </a:lnTo>
                  <a:lnTo>
                    <a:pt x="37" y="710"/>
                  </a:lnTo>
                  <a:lnTo>
                    <a:pt x="33" y="697"/>
                  </a:lnTo>
                  <a:lnTo>
                    <a:pt x="31" y="683"/>
                  </a:lnTo>
                  <a:lnTo>
                    <a:pt x="29" y="672"/>
                  </a:lnTo>
                  <a:lnTo>
                    <a:pt x="29" y="653"/>
                  </a:lnTo>
                  <a:lnTo>
                    <a:pt x="28" y="632"/>
                  </a:lnTo>
                  <a:lnTo>
                    <a:pt x="27" y="612"/>
                  </a:lnTo>
                  <a:lnTo>
                    <a:pt x="25" y="592"/>
                  </a:lnTo>
                  <a:lnTo>
                    <a:pt x="24" y="582"/>
                  </a:lnTo>
                  <a:lnTo>
                    <a:pt x="22" y="573"/>
                  </a:lnTo>
                  <a:lnTo>
                    <a:pt x="20" y="564"/>
                  </a:lnTo>
                  <a:lnTo>
                    <a:pt x="17" y="556"/>
                  </a:lnTo>
                  <a:lnTo>
                    <a:pt x="14" y="548"/>
                  </a:lnTo>
                  <a:lnTo>
                    <a:pt x="9" y="541"/>
                  </a:lnTo>
                  <a:lnTo>
                    <a:pt x="5" y="536"/>
                  </a:lnTo>
                  <a:lnTo>
                    <a:pt x="0" y="530"/>
                  </a:lnTo>
                  <a:lnTo>
                    <a:pt x="53" y="495"/>
                  </a:lnTo>
                  <a:lnTo>
                    <a:pt x="123" y="595"/>
                  </a:lnTo>
                  <a:lnTo>
                    <a:pt x="133" y="604"/>
                  </a:lnTo>
                  <a:lnTo>
                    <a:pt x="143" y="610"/>
                  </a:lnTo>
                  <a:lnTo>
                    <a:pt x="149" y="612"/>
                  </a:lnTo>
                  <a:lnTo>
                    <a:pt x="155" y="614"/>
                  </a:lnTo>
                  <a:lnTo>
                    <a:pt x="160" y="614"/>
                  </a:lnTo>
                  <a:lnTo>
                    <a:pt x="167" y="614"/>
                  </a:lnTo>
                  <a:lnTo>
                    <a:pt x="173" y="612"/>
                  </a:lnTo>
                  <a:lnTo>
                    <a:pt x="179" y="609"/>
                  </a:lnTo>
                  <a:lnTo>
                    <a:pt x="187" y="605"/>
                  </a:lnTo>
                  <a:lnTo>
                    <a:pt x="193" y="598"/>
                  </a:lnTo>
                  <a:lnTo>
                    <a:pt x="201" y="590"/>
                  </a:lnTo>
                  <a:lnTo>
                    <a:pt x="208" y="580"/>
                  </a:lnTo>
                  <a:lnTo>
                    <a:pt x="216" y="567"/>
                  </a:lnTo>
                  <a:lnTo>
                    <a:pt x="223" y="554"/>
                  </a:lnTo>
                  <a:lnTo>
                    <a:pt x="226" y="548"/>
                  </a:lnTo>
                  <a:lnTo>
                    <a:pt x="231" y="544"/>
                  </a:lnTo>
                  <a:lnTo>
                    <a:pt x="235" y="541"/>
                  </a:lnTo>
                  <a:lnTo>
                    <a:pt x="239" y="538"/>
                  </a:lnTo>
                  <a:lnTo>
                    <a:pt x="244" y="536"/>
                  </a:lnTo>
                  <a:lnTo>
                    <a:pt x="250" y="535"/>
                  </a:lnTo>
                  <a:lnTo>
                    <a:pt x="255" y="533"/>
                  </a:lnTo>
                  <a:lnTo>
                    <a:pt x="261" y="533"/>
                  </a:lnTo>
                  <a:lnTo>
                    <a:pt x="275" y="535"/>
                  </a:lnTo>
                  <a:lnTo>
                    <a:pt x="289" y="537"/>
                  </a:lnTo>
                  <a:lnTo>
                    <a:pt x="303" y="541"/>
                  </a:lnTo>
                  <a:lnTo>
                    <a:pt x="317" y="546"/>
                  </a:lnTo>
                  <a:lnTo>
                    <a:pt x="344" y="558"/>
                  </a:lnTo>
                  <a:lnTo>
                    <a:pt x="367" y="571"/>
                  </a:lnTo>
                  <a:lnTo>
                    <a:pt x="383" y="579"/>
                  </a:lnTo>
                  <a:lnTo>
                    <a:pt x="388" y="583"/>
                  </a:lnTo>
                  <a:lnTo>
                    <a:pt x="394" y="574"/>
                  </a:lnTo>
                  <a:lnTo>
                    <a:pt x="399" y="564"/>
                  </a:lnTo>
                  <a:lnTo>
                    <a:pt x="401" y="555"/>
                  </a:lnTo>
                  <a:lnTo>
                    <a:pt x="403" y="546"/>
                  </a:lnTo>
                  <a:lnTo>
                    <a:pt x="403" y="538"/>
                  </a:lnTo>
                  <a:lnTo>
                    <a:pt x="402" y="529"/>
                  </a:lnTo>
                  <a:lnTo>
                    <a:pt x="400" y="522"/>
                  </a:lnTo>
                  <a:lnTo>
                    <a:pt x="397" y="514"/>
                  </a:lnTo>
                  <a:lnTo>
                    <a:pt x="392" y="506"/>
                  </a:lnTo>
                  <a:lnTo>
                    <a:pt x="388" y="498"/>
                  </a:lnTo>
                  <a:lnTo>
                    <a:pt x="382" y="491"/>
                  </a:lnTo>
                  <a:lnTo>
                    <a:pt x="376" y="483"/>
                  </a:lnTo>
                  <a:lnTo>
                    <a:pt x="362" y="469"/>
                  </a:lnTo>
                  <a:lnTo>
                    <a:pt x="348" y="454"/>
                  </a:lnTo>
                  <a:lnTo>
                    <a:pt x="350" y="453"/>
                  </a:lnTo>
                  <a:lnTo>
                    <a:pt x="352" y="452"/>
                  </a:lnTo>
                  <a:lnTo>
                    <a:pt x="354" y="449"/>
                  </a:lnTo>
                  <a:lnTo>
                    <a:pt x="356" y="447"/>
                  </a:lnTo>
                  <a:lnTo>
                    <a:pt x="359" y="442"/>
                  </a:lnTo>
                  <a:lnTo>
                    <a:pt x="361" y="435"/>
                  </a:lnTo>
                  <a:lnTo>
                    <a:pt x="366" y="420"/>
                  </a:lnTo>
                  <a:lnTo>
                    <a:pt x="369" y="405"/>
                  </a:lnTo>
                  <a:lnTo>
                    <a:pt x="372" y="399"/>
                  </a:lnTo>
                  <a:lnTo>
                    <a:pt x="375" y="394"/>
                  </a:lnTo>
                  <a:lnTo>
                    <a:pt x="376" y="393"/>
                  </a:lnTo>
                  <a:lnTo>
                    <a:pt x="378" y="391"/>
                  </a:lnTo>
                  <a:lnTo>
                    <a:pt x="381" y="391"/>
                  </a:lnTo>
                  <a:lnTo>
                    <a:pt x="384" y="391"/>
                  </a:lnTo>
                  <a:lnTo>
                    <a:pt x="390" y="393"/>
                  </a:lnTo>
                  <a:lnTo>
                    <a:pt x="398" y="397"/>
                  </a:lnTo>
                  <a:lnTo>
                    <a:pt x="407" y="406"/>
                  </a:lnTo>
                  <a:lnTo>
                    <a:pt x="418" y="419"/>
                  </a:lnTo>
                  <a:lnTo>
                    <a:pt x="425" y="425"/>
                  </a:lnTo>
                  <a:lnTo>
                    <a:pt x="435" y="431"/>
                  </a:lnTo>
                  <a:lnTo>
                    <a:pt x="447" y="438"/>
                  </a:lnTo>
                  <a:lnTo>
                    <a:pt x="459" y="444"/>
                  </a:lnTo>
                  <a:lnTo>
                    <a:pt x="474" y="449"/>
                  </a:lnTo>
                  <a:lnTo>
                    <a:pt x="490" y="456"/>
                  </a:lnTo>
                  <a:lnTo>
                    <a:pt x="506" y="461"/>
                  </a:lnTo>
                  <a:lnTo>
                    <a:pt x="524" y="465"/>
                  </a:lnTo>
                  <a:lnTo>
                    <a:pt x="536" y="469"/>
                  </a:lnTo>
                  <a:lnTo>
                    <a:pt x="548" y="472"/>
                  </a:lnTo>
                  <a:lnTo>
                    <a:pt x="567" y="474"/>
                  </a:lnTo>
                  <a:lnTo>
                    <a:pt x="584" y="476"/>
                  </a:lnTo>
                  <a:lnTo>
                    <a:pt x="599" y="477"/>
                  </a:lnTo>
                  <a:lnTo>
                    <a:pt x="612" y="477"/>
                  </a:lnTo>
                  <a:lnTo>
                    <a:pt x="624" y="476"/>
                  </a:lnTo>
                  <a:lnTo>
                    <a:pt x="634" y="475"/>
                  </a:lnTo>
                  <a:lnTo>
                    <a:pt x="641" y="472"/>
                  </a:lnTo>
                  <a:lnTo>
                    <a:pt x="648" y="469"/>
                  </a:lnTo>
                  <a:lnTo>
                    <a:pt x="652" y="465"/>
                  </a:lnTo>
                  <a:lnTo>
                    <a:pt x="654" y="460"/>
                  </a:lnTo>
                  <a:lnTo>
                    <a:pt x="654" y="455"/>
                  </a:lnTo>
                  <a:lnTo>
                    <a:pt x="652" y="448"/>
                  </a:lnTo>
                  <a:lnTo>
                    <a:pt x="648" y="442"/>
                  </a:lnTo>
                  <a:lnTo>
                    <a:pt x="642" y="435"/>
                  </a:lnTo>
                  <a:lnTo>
                    <a:pt x="634" y="427"/>
                  </a:lnTo>
                  <a:lnTo>
                    <a:pt x="624" y="419"/>
                  </a:lnTo>
                  <a:lnTo>
                    <a:pt x="616" y="414"/>
                  </a:lnTo>
                  <a:lnTo>
                    <a:pt x="605" y="411"/>
                  </a:lnTo>
                  <a:lnTo>
                    <a:pt x="591" y="407"/>
                  </a:lnTo>
                  <a:lnTo>
                    <a:pt x="576" y="403"/>
                  </a:lnTo>
                  <a:lnTo>
                    <a:pt x="559" y="397"/>
                  </a:lnTo>
                  <a:lnTo>
                    <a:pt x="542" y="389"/>
                  </a:lnTo>
                  <a:lnTo>
                    <a:pt x="533" y="385"/>
                  </a:lnTo>
                  <a:lnTo>
                    <a:pt x="524" y="379"/>
                  </a:lnTo>
                  <a:lnTo>
                    <a:pt x="515" y="373"/>
                  </a:lnTo>
                  <a:lnTo>
                    <a:pt x="506" y="365"/>
                  </a:lnTo>
                  <a:lnTo>
                    <a:pt x="514" y="356"/>
                  </a:lnTo>
                  <a:lnTo>
                    <a:pt x="523" y="344"/>
                  </a:lnTo>
                  <a:lnTo>
                    <a:pt x="535" y="332"/>
                  </a:lnTo>
                  <a:lnTo>
                    <a:pt x="547" y="321"/>
                  </a:lnTo>
                  <a:lnTo>
                    <a:pt x="559" y="311"/>
                  </a:lnTo>
                  <a:lnTo>
                    <a:pt x="573" y="303"/>
                  </a:lnTo>
                  <a:lnTo>
                    <a:pt x="581" y="299"/>
                  </a:lnTo>
                  <a:lnTo>
                    <a:pt x="587" y="296"/>
                  </a:lnTo>
                  <a:lnTo>
                    <a:pt x="593" y="295"/>
                  </a:lnTo>
                  <a:lnTo>
                    <a:pt x="601" y="294"/>
                  </a:lnTo>
                  <a:lnTo>
                    <a:pt x="606" y="295"/>
                  </a:lnTo>
                  <a:lnTo>
                    <a:pt x="610" y="296"/>
                  </a:lnTo>
                  <a:lnTo>
                    <a:pt x="616" y="298"/>
                  </a:lnTo>
                  <a:lnTo>
                    <a:pt x="620" y="300"/>
                  </a:lnTo>
                  <a:lnTo>
                    <a:pt x="628" y="306"/>
                  </a:lnTo>
                  <a:lnTo>
                    <a:pt x="636" y="312"/>
                  </a:lnTo>
                  <a:lnTo>
                    <a:pt x="643" y="319"/>
                  </a:lnTo>
                  <a:lnTo>
                    <a:pt x="652" y="324"/>
                  </a:lnTo>
                  <a:lnTo>
                    <a:pt x="656" y="327"/>
                  </a:lnTo>
                  <a:lnTo>
                    <a:pt x="660" y="328"/>
                  </a:lnTo>
                  <a:lnTo>
                    <a:pt x="666" y="329"/>
                  </a:lnTo>
                  <a:lnTo>
                    <a:pt x="671" y="330"/>
                  </a:lnTo>
                  <a:lnTo>
                    <a:pt x="675" y="329"/>
                  </a:lnTo>
                  <a:lnTo>
                    <a:pt x="678" y="327"/>
                  </a:lnTo>
                  <a:lnTo>
                    <a:pt x="683" y="324"/>
                  </a:lnTo>
                  <a:lnTo>
                    <a:pt x="685" y="321"/>
                  </a:lnTo>
                  <a:lnTo>
                    <a:pt x="690" y="315"/>
                  </a:lnTo>
                  <a:lnTo>
                    <a:pt x="694" y="312"/>
                  </a:lnTo>
                  <a:lnTo>
                    <a:pt x="705" y="313"/>
                  </a:lnTo>
                  <a:lnTo>
                    <a:pt x="716" y="316"/>
                  </a:lnTo>
                  <a:lnTo>
                    <a:pt x="724" y="321"/>
                  </a:lnTo>
                  <a:lnTo>
                    <a:pt x="733" y="327"/>
                  </a:lnTo>
                  <a:lnTo>
                    <a:pt x="741" y="334"/>
                  </a:lnTo>
                  <a:lnTo>
                    <a:pt x="749" y="342"/>
                  </a:lnTo>
                  <a:lnTo>
                    <a:pt x="756" y="350"/>
                  </a:lnTo>
                  <a:lnTo>
                    <a:pt x="764" y="359"/>
                  </a:lnTo>
                  <a:lnTo>
                    <a:pt x="778" y="377"/>
                  </a:lnTo>
                  <a:lnTo>
                    <a:pt x="792" y="392"/>
                  </a:lnTo>
                  <a:lnTo>
                    <a:pt x="800" y="397"/>
                  </a:lnTo>
                  <a:lnTo>
                    <a:pt x="807" y="403"/>
                  </a:lnTo>
                  <a:lnTo>
                    <a:pt x="816" y="406"/>
                  </a:lnTo>
                  <a:lnTo>
                    <a:pt x="824" y="407"/>
                  </a:lnTo>
                  <a:lnTo>
                    <a:pt x="835" y="406"/>
                  </a:lnTo>
                  <a:lnTo>
                    <a:pt x="845" y="404"/>
                  </a:lnTo>
                  <a:lnTo>
                    <a:pt x="855" y="399"/>
                  </a:lnTo>
                  <a:lnTo>
                    <a:pt x="865" y="395"/>
                  </a:lnTo>
                  <a:lnTo>
                    <a:pt x="873" y="389"/>
                  </a:lnTo>
                  <a:lnTo>
                    <a:pt x="882" y="382"/>
                  </a:lnTo>
                  <a:lnTo>
                    <a:pt x="889" y="374"/>
                  </a:lnTo>
                  <a:lnTo>
                    <a:pt x="897" y="366"/>
                  </a:lnTo>
                  <a:lnTo>
                    <a:pt x="903" y="357"/>
                  </a:lnTo>
                  <a:lnTo>
                    <a:pt x="908" y="348"/>
                  </a:lnTo>
                  <a:lnTo>
                    <a:pt x="913" y="339"/>
                  </a:lnTo>
                  <a:lnTo>
                    <a:pt x="917" y="329"/>
                  </a:lnTo>
                  <a:lnTo>
                    <a:pt x="920" y="321"/>
                  </a:lnTo>
                  <a:lnTo>
                    <a:pt x="922" y="311"/>
                  </a:lnTo>
                  <a:lnTo>
                    <a:pt x="924" y="303"/>
                  </a:lnTo>
                  <a:lnTo>
                    <a:pt x="924" y="294"/>
                  </a:lnTo>
                  <a:lnTo>
                    <a:pt x="924" y="259"/>
                  </a:lnTo>
                  <a:lnTo>
                    <a:pt x="930" y="257"/>
                  </a:lnTo>
                  <a:lnTo>
                    <a:pt x="935" y="255"/>
                  </a:lnTo>
                  <a:lnTo>
                    <a:pt x="939" y="254"/>
                  </a:lnTo>
                  <a:lnTo>
                    <a:pt x="943" y="253"/>
                  </a:lnTo>
                  <a:lnTo>
                    <a:pt x="951" y="253"/>
                  </a:lnTo>
                  <a:lnTo>
                    <a:pt x="959" y="255"/>
                  </a:lnTo>
                  <a:lnTo>
                    <a:pt x="968" y="257"/>
                  </a:lnTo>
                  <a:lnTo>
                    <a:pt x="978" y="259"/>
                  </a:lnTo>
                  <a:lnTo>
                    <a:pt x="991" y="260"/>
                  </a:lnTo>
                  <a:lnTo>
                    <a:pt x="1007" y="259"/>
                  </a:lnTo>
                  <a:lnTo>
                    <a:pt x="1006" y="252"/>
                  </a:lnTo>
                  <a:lnTo>
                    <a:pt x="1004" y="244"/>
                  </a:lnTo>
                  <a:lnTo>
                    <a:pt x="1001" y="238"/>
                  </a:lnTo>
                  <a:lnTo>
                    <a:pt x="998" y="232"/>
                  </a:lnTo>
                  <a:lnTo>
                    <a:pt x="994" y="226"/>
                  </a:lnTo>
                  <a:lnTo>
                    <a:pt x="992" y="219"/>
                  </a:lnTo>
                  <a:lnTo>
                    <a:pt x="990" y="210"/>
                  </a:lnTo>
                  <a:lnTo>
                    <a:pt x="989" y="200"/>
                  </a:lnTo>
                  <a:lnTo>
                    <a:pt x="1007" y="200"/>
                  </a:lnTo>
                  <a:lnTo>
                    <a:pt x="1024" y="200"/>
                  </a:lnTo>
                  <a:lnTo>
                    <a:pt x="1041" y="200"/>
                  </a:lnTo>
                  <a:lnTo>
                    <a:pt x="1057" y="198"/>
                  </a:lnTo>
                  <a:lnTo>
                    <a:pt x="1065" y="197"/>
                  </a:lnTo>
                  <a:lnTo>
                    <a:pt x="1072" y="196"/>
                  </a:lnTo>
                  <a:lnTo>
                    <a:pt x="1078" y="193"/>
                  </a:lnTo>
                  <a:lnTo>
                    <a:pt x="1085" y="191"/>
                  </a:lnTo>
                  <a:lnTo>
                    <a:pt x="1091" y="187"/>
                  </a:lnTo>
                  <a:lnTo>
                    <a:pt x="1097" y="182"/>
                  </a:lnTo>
                  <a:lnTo>
                    <a:pt x="1102" y="177"/>
                  </a:lnTo>
                  <a:lnTo>
                    <a:pt x="1107" y="171"/>
                  </a:lnTo>
                  <a:lnTo>
                    <a:pt x="1108" y="160"/>
                  </a:lnTo>
                  <a:lnTo>
                    <a:pt x="1107" y="150"/>
                  </a:lnTo>
                  <a:lnTo>
                    <a:pt x="1106" y="141"/>
                  </a:lnTo>
                  <a:lnTo>
                    <a:pt x="1105" y="133"/>
                  </a:lnTo>
                  <a:lnTo>
                    <a:pt x="1105" y="130"/>
                  </a:lnTo>
                  <a:lnTo>
                    <a:pt x="1105" y="127"/>
                  </a:lnTo>
                  <a:lnTo>
                    <a:pt x="1106" y="124"/>
                  </a:lnTo>
                  <a:lnTo>
                    <a:pt x="1108" y="122"/>
                  </a:lnTo>
                  <a:lnTo>
                    <a:pt x="1110" y="121"/>
                  </a:lnTo>
                  <a:lnTo>
                    <a:pt x="1114" y="119"/>
                  </a:lnTo>
                  <a:lnTo>
                    <a:pt x="1119" y="119"/>
                  </a:lnTo>
                  <a:lnTo>
                    <a:pt x="1124" y="117"/>
                  </a:lnTo>
                  <a:lnTo>
                    <a:pt x="1135" y="119"/>
                  </a:lnTo>
                  <a:lnTo>
                    <a:pt x="1144" y="121"/>
                  </a:lnTo>
                  <a:lnTo>
                    <a:pt x="1153" y="123"/>
                  </a:lnTo>
                  <a:lnTo>
                    <a:pt x="1160" y="127"/>
                  </a:lnTo>
                  <a:lnTo>
                    <a:pt x="1174" y="137"/>
                  </a:lnTo>
                  <a:lnTo>
                    <a:pt x="1187" y="147"/>
                  </a:lnTo>
                  <a:lnTo>
                    <a:pt x="1200" y="158"/>
                  </a:lnTo>
                  <a:lnTo>
                    <a:pt x="1215" y="167"/>
                  </a:lnTo>
                  <a:lnTo>
                    <a:pt x="1223" y="172"/>
                  </a:lnTo>
                  <a:lnTo>
                    <a:pt x="1233" y="174"/>
                  </a:lnTo>
                  <a:lnTo>
                    <a:pt x="1242" y="176"/>
                  </a:lnTo>
                  <a:lnTo>
                    <a:pt x="1254" y="177"/>
                  </a:lnTo>
                  <a:lnTo>
                    <a:pt x="1267" y="176"/>
                  </a:lnTo>
                  <a:lnTo>
                    <a:pt x="1277" y="174"/>
                  </a:lnTo>
                  <a:lnTo>
                    <a:pt x="1288" y="171"/>
                  </a:lnTo>
                  <a:lnTo>
                    <a:pt x="1298" y="167"/>
                  </a:lnTo>
                  <a:lnTo>
                    <a:pt x="1307" y="164"/>
                  </a:lnTo>
                  <a:lnTo>
                    <a:pt x="1317" y="162"/>
                  </a:lnTo>
                  <a:lnTo>
                    <a:pt x="1326" y="160"/>
                  </a:lnTo>
                  <a:lnTo>
                    <a:pt x="1337" y="159"/>
                  </a:lnTo>
                  <a:lnTo>
                    <a:pt x="1347" y="161"/>
                  </a:lnTo>
                  <a:lnTo>
                    <a:pt x="1356" y="165"/>
                  </a:lnTo>
                  <a:lnTo>
                    <a:pt x="1364" y="169"/>
                  </a:lnTo>
                  <a:lnTo>
                    <a:pt x="1366" y="171"/>
                  </a:lnTo>
                  <a:lnTo>
                    <a:pt x="1367" y="161"/>
                  </a:lnTo>
                  <a:lnTo>
                    <a:pt x="1370" y="150"/>
                  </a:lnTo>
                  <a:lnTo>
                    <a:pt x="1374" y="141"/>
                  </a:lnTo>
                  <a:lnTo>
                    <a:pt x="1380" y="131"/>
                  </a:lnTo>
                  <a:lnTo>
                    <a:pt x="1392" y="111"/>
                  </a:lnTo>
                  <a:lnTo>
                    <a:pt x="1408" y="90"/>
                  </a:lnTo>
                  <a:lnTo>
                    <a:pt x="1425" y="69"/>
                  </a:lnTo>
                  <a:lnTo>
                    <a:pt x="1440" y="46"/>
                  </a:lnTo>
                  <a:lnTo>
                    <a:pt x="1448" y="36"/>
                  </a:lnTo>
                  <a:lnTo>
                    <a:pt x="1453" y="24"/>
                  </a:lnTo>
                  <a:lnTo>
                    <a:pt x="1457" y="12"/>
                  </a:lnTo>
                  <a:lnTo>
                    <a:pt x="1460" y="0"/>
                  </a:lnTo>
                  <a:lnTo>
                    <a:pt x="1584" y="0"/>
                  </a:lnTo>
                  <a:lnTo>
                    <a:pt x="1589" y="0"/>
                  </a:lnTo>
                  <a:lnTo>
                    <a:pt x="1596" y="3"/>
                  </a:lnTo>
                  <a:lnTo>
                    <a:pt x="1601" y="6"/>
                  </a:lnTo>
                  <a:lnTo>
                    <a:pt x="1607" y="10"/>
                  </a:lnTo>
                  <a:lnTo>
                    <a:pt x="1620" y="21"/>
                  </a:lnTo>
                  <a:lnTo>
                    <a:pt x="1633" y="33"/>
                  </a:lnTo>
                  <a:lnTo>
                    <a:pt x="1647" y="46"/>
                  </a:lnTo>
                  <a:lnTo>
                    <a:pt x="1660" y="57"/>
                  </a:lnTo>
                  <a:lnTo>
                    <a:pt x="1668" y="62"/>
                  </a:lnTo>
                  <a:lnTo>
                    <a:pt x="1675" y="66"/>
                  </a:lnTo>
                  <a:lnTo>
                    <a:pt x="1683" y="69"/>
                  </a:lnTo>
                  <a:lnTo>
                    <a:pt x="1690" y="71"/>
                  </a:lnTo>
                  <a:lnTo>
                    <a:pt x="1693" y="86"/>
                  </a:lnTo>
                  <a:lnTo>
                    <a:pt x="1696" y="100"/>
                  </a:lnTo>
                  <a:lnTo>
                    <a:pt x="1697" y="108"/>
                  </a:lnTo>
                  <a:lnTo>
                    <a:pt x="1697" y="114"/>
                  </a:lnTo>
                  <a:lnTo>
                    <a:pt x="1698" y="121"/>
                  </a:lnTo>
                  <a:lnTo>
                    <a:pt x="1700" y="126"/>
                  </a:lnTo>
                  <a:lnTo>
                    <a:pt x="1702" y="131"/>
                  </a:lnTo>
                  <a:lnTo>
                    <a:pt x="1704" y="136"/>
                  </a:lnTo>
                  <a:lnTo>
                    <a:pt x="1707" y="140"/>
                  </a:lnTo>
                  <a:lnTo>
                    <a:pt x="1710" y="143"/>
                  </a:lnTo>
                  <a:lnTo>
                    <a:pt x="1717" y="149"/>
                  </a:lnTo>
                  <a:lnTo>
                    <a:pt x="1725" y="154"/>
                  </a:lnTo>
                  <a:lnTo>
                    <a:pt x="1734" y="158"/>
                  </a:lnTo>
                  <a:lnTo>
                    <a:pt x="1743" y="161"/>
                  </a:lnTo>
                  <a:lnTo>
                    <a:pt x="1763" y="165"/>
                  </a:lnTo>
                  <a:lnTo>
                    <a:pt x="1781" y="172"/>
                  </a:lnTo>
                  <a:lnTo>
                    <a:pt x="1789" y="175"/>
                  </a:lnTo>
                  <a:lnTo>
                    <a:pt x="1797" y="180"/>
                  </a:lnTo>
                  <a:lnTo>
                    <a:pt x="1803" y="187"/>
                  </a:lnTo>
                  <a:lnTo>
                    <a:pt x="1808" y="194"/>
                  </a:lnTo>
                  <a:lnTo>
                    <a:pt x="1816" y="205"/>
                  </a:lnTo>
                  <a:lnTo>
                    <a:pt x="1824" y="214"/>
                  </a:lnTo>
                  <a:lnTo>
                    <a:pt x="1834" y="223"/>
                  </a:lnTo>
                  <a:lnTo>
                    <a:pt x="1844" y="230"/>
                  </a:lnTo>
                  <a:lnTo>
                    <a:pt x="1868" y="244"/>
                  </a:lnTo>
                  <a:lnTo>
                    <a:pt x="1891" y="258"/>
                  </a:lnTo>
                  <a:lnTo>
                    <a:pt x="1903" y="265"/>
                  </a:lnTo>
                  <a:lnTo>
                    <a:pt x="1914" y="273"/>
                  </a:lnTo>
                  <a:lnTo>
                    <a:pt x="1923" y="282"/>
                  </a:lnTo>
                  <a:lnTo>
                    <a:pt x="1932" y="292"/>
                  </a:lnTo>
                  <a:lnTo>
                    <a:pt x="1936" y="297"/>
                  </a:lnTo>
                  <a:lnTo>
                    <a:pt x="1939" y="304"/>
                  </a:lnTo>
                  <a:lnTo>
                    <a:pt x="1942" y="310"/>
                  </a:lnTo>
                  <a:lnTo>
                    <a:pt x="1944" y="316"/>
                  </a:lnTo>
                  <a:lnTo>
                    <a:pt x="1947" y="324"/>
                  </a:lnTo>
                  <a:lnTo>
                    <a:pt x="1948" y="331"/>
                  </a:lnTo>
                  <a:lnTo>
                    <a:pt x="1949" y="339"/>
                  </a:lnTo>
                  <a:lnTo>
                    <a:pt x="1949" y="347"/>
                  </a:lnTo>
                  <a:lnTo>
                    <a:pt x="1949" y="354"/>
                  </a:lnTo>
                  <a:lnTo>
                    <a:pt x="1948" y="360"/>
                  </a:lnTo>
                  <a:lnTo>
                    <a:pt x="1944" y="364"/>
                  </a:lnTo>
                  <a:lnTo>
                    <a:pt x="1941" y="370"/>
                  </a:lnTo>
                  <a:lnTo>
                    <a:pt x="1934" y="378"/>
                  </a:lnTo>
                  <a:lnTo>
                    <a:pt x="1925" y="386"/>
                  </a:lnTo>
                  <a:lnTo>
                    <a:pt x="1917" y="394"/>
                  </a:lnTo>
                  <a:lnTo>
                    <a:pt x="1909" y="403"/>
                  </a:lnTo>
                  <a:lnTo>
                    <a:pt x="1906" y="407"/>
                  </a:lnTo>
                  <a:lnTo>
                    <a:pt x="1904" y="412"/>
                  </a:lnTo>
                  <a:lnTo>
                    <a:pt x="1903" y="417"/>
                  </a:lnTo>
                  <a:lnTo>
                    <a:pt x="1902" y="424"/>
                  </a:lnTo>
                  <a:lnTo>
                    <a:pt x="1903" y="432"/>
                  </a:lnTo>
                  <a:lnTo>
                    <a:pt x="1906" y="440"/>
                  </a:lnTo>
                  <a:lnTo>
                    <a:pt x="1910" y="445"/>
                  </a:lnTo>
                  <a:lnTo>
                    <a:pt x="1916" y="450"/>
                  </a:lnTo>
                  <a:lnTo>
                    <a:pt x="1922" y="455"/>
                  </a:lnTo>
                  <a:lnTo>
                    <a:pt x="1930" y="457"/>
                  </a:lnTo>
                  <a:lnTo>
                    <a:pt x="1936" y="459"/>
                  </a:lnTo>
                  <a:lnTo>
                    <a:pt x="1943" y="459"/>
                  </a:lnTo>
                  <a:lnTo>
                    <a:pt x="1985" y="459"/>
                  </a:lnTo>
                  <a:lnTo>
                    <a:pt x="1988" y="460"/>
                  </a:lnTo>
                  <a:lnTo>
                    <a:pt x="1991" y="463"/>
                  </a:lnTo>
                  <a:lnTo>
                    <a:pt x="1993" y="467"/>
                  </a:lnTo>
                  <a:lnTo>
                    <a:pt x="1996" y="473"/>
                  </a:lnTo>
                  <a:lnTo>
                    <a:pt x="1998" y="488"/>
                  </a:lnTo>
                  <a:lnTo>
                    <a:pt x="1999" y="504"/>
                  </a:lnTo>
                  <a:lnTo>
                    <a:pt x="2001" y="512"/>
                  </a:lnTo>
                  <a:lnTo>
                    <a:pt x="2002" y="520"/>
                  </a:lnTo>
                  <a:lnTo>
                    <a:pt x="2004" y="527"/>
                  </a:lnTo>
                  <a:lnTo>
                    <a:pt x="2007" y="535"/>
                  </a:lnTo>
                  <a:lnTo>
                    <a:pt x="2011" y="540"/>
                  </a:lnTo>
                  <a:lnTo>
                    <a:pt x="2017" y="544"/>
                  </a:lnTo>
                  <a:lnTo>
                    <a:pt x="2020" y="545"/>
                  </a:lnTo>
                  <a:lnTo>
                    <a:pt x="2023" y="547"/>
                  </a:lnTo>
                  <a:lnTo>
                    <a:pt x="2027" y="547"/>
                  </a:lnTo>
                  <a:lnTo>
                    <a:pt x="2032" y="547"/>
                  </a:lnTo>
                  <a:lnTo>
                    <a:pt x="2067" y="547"/>
                  </a:lnTo>
                  <a:close/>
                </a:path>
              </a:pathLst>
            </a:custGeom>
            <a:noFill/>
            <a:ln w="5">
              <a:solidFill>
                <a:srgbClr xmlns:mc="http://schemas.openxmlformats.org/markup-compatibility/2006" xmlns:a14="http://schemas.microsoft.com/office/drawing/2010/main" val="1F1A17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1511303" y="4719653"/>
              <a:ext cx="728664" cy="733427"/>
            </a:xfrm>
            <a:custGeom>
              <a:avLst/>
              <a:gdLst/>
              <a:ahLst/>
              <a:cxnLst>
                <a:cxn ang="0">
                  <a:pos x="57" y="507"/>
                </a:cxn>
                <a:cxn ang="0">
                  <a:pos x="138" y="540"/>
                </a:cxn>
                <a:cxn ang="0">
                  <a:pos x="198" y="554"/>
                </a:cxn>
                <a:cxn ang="0">
                  <a:pos x="203" y="636"/>
                </a:cxn>
                <a:cxn ang="0">
                  <a:pos x="284" y="670"/>
                </a:cxn>
                <a:cxn ang="0">
                  <a:pos x="307" y="728"/>
                </a:cxn>
                <a:cxn ang="0">
                  <a:pos x="358" y="879"/>
                </a:cxn>
                <a:cxn ang="0">
                  <a:pos x="415" y="912"/>
                </a:cxn>
                <a:cxn ang="0">
                  <a:pos x="437" y="969"/>
                </a:cxn>
                <a:cxn ang="0">
                  <a:pos x="474" y="1024"/>
                </a:cxn>
                <a:cxn ang="0">
                  <a:pos x="539" y="1043"/>
                </a:cxn>
                <a:cxn ang="0">
                  <a:pos x="637" y="1011"/>
                </a:cxn>
                <a:cxn ang="0">
                  <a:pos x="719" y="1026"/>
                </a:cxn>
                <a:cxn ang="0">
                  <a:pos x="774" y="1102"/>
                </a:cxn>
                <a:cxn ang="0">
                  <a:pos x="919" y="1163"/>
                </a:cxn>
                <a:cxn ang="0">
                  <a:pos x="974" y="1294"/>
                </a:cxn>
                <a:cxn ang="0">
                  <a:pos x="1036" y="1319"/>
                </a:cxn>
                <a:cxn ang="0">
                  <a:pos x="1101" y="1296"/>
                </a:cxn>
                <a:cxn ang="0">
                  <a:pos x="1166" y="1356"/>
                </a:cxn>
                <a:cxn ang="0">
                  <a:pos x="1248" y="1383"/>
                </a:cxn>
                <a:cxn ang="0">
                  <a:pos x="1342" y="1343"/>
                </a:cxn>
                <a:cxn ang="0">
                  <a:pos x="1375" y="1257"/>
                </a:cxn>
                <a:cxn ang="0">
                  <a:pos x="1325" y="1217"/>
                </a:cxn>
                <a:cxn ang="0">
                  <a:pos x="1306" y="1181"/>
                </a:cxn>
                <a:cxn ang="0">
                  <a:pos x="1290" y="1150"/>
                </a:cxn>
                <a:cxn ang="0">
                  <a:pos x="1249" y="1126"/>
                </a:cxn>
                <a:cxn ang="0">
                  <a:pos x="1266" y="1089"/>
                </a:cxn>
                <a:cxn ang="0">
                  <a:pos x="1236" y="1048"/>
                </a:cxn>
                <a:cxn ang="0">
                  <a:pos x="1276" y="953"/>
                </a:cxn>
                <a:cxn ang="0">
                  <a:pos x="1273" y="903"/>
                </a:cxn>
                <a:cxn ang="0">
                  <a:pos x="1189" y="872"/>
                </a:cxn>
                <a:cxn ang="0">
                  <a:pos x="1132" y="866"/>
                </a:cxn>
                <a:cxn ang="0">
                  <a:pos x="1031" y="953"/>
                </a:cxn>
                <a:cxn ang="0">
                  <a:pos x="965" y="941"/>
                </a:cxn>
                <a:cxn ang="0">
                  <a:pos x="899" y="902"/>
                </a:cxn>
                <a:cxn ang="0">
                  <a:pos x="845" y="917"/>
                </a:cxn>
                <a:cxn ang="0">
                  <a:pos x="772" y="865"/>
                </a:cxn>
                <a:cxn ang="0">
                  <a:pos x="798" y="819"/>
                </a:cxn>
                <a:cxn ang="0">
                  <a:pos x="789" y="771"/>
                </a:cxn>
                <a:cxn ang="0">
                  <a:pos x="766" y="731"/>
                </a:cxn>
                <a:cxn ang="0">
                  <a:pos x="824" y="694"/>
                </a:cxn>
                <a:cxn ang="0">
                  <a:pos x="819" y="649"/>
                </a:cxn>
                <a:cxn ang="0">
                  <a:pos x="767" y="626"/>
                </a:cxn>
                <a:cxn ang="0">
                  <a:pos x="727" y="639"/>
                </a:cxn>
                <a:cxn ang="0">
                  <a:pos x="718" y="557"/>
                </a:cxn>
                <a:cxn ang="0">
                  <a:pos x="680" y="396"/>
                </a:cxn>
                <a:cxn ang="0">
                  <a:pos x="626" y="248"/>
                </a:cxn>
                <a:cxn ang="0">
                  <a:pos x="613" y="148"/>
                </a:cxn>
                <a:cxn ang="0">
                  <a:pos x="573" y="103"/>
                </a:cxn>
                <a:cxn ang="0">
                  <a:pos x="571" y="91"/>
                </a:cxn>
                <a:cxn ang="0">
                  <a:pos x="593" y="50"/>
                </a:cxn>
                <a:cxn ang="0">
                  <a:pos x="549" y="5"/>
                </a:cxn>
                <a:cxn ang="0">
                  <a:pos x="506" y="11"/>
                </a:cxn>
                <a:cxn ang="0">
                  <a:pos x="493" y="78"/>
                </a:cxn>
                <a:cxn ang="0">
                  <a:pos x="449" y="120"/>
                </a:cxn>
                <a:cxn ang="0">
                  <a:pos x="400" y="163"/>
                </a:cxn>
                <a:cxn ang="0">
                  <a:pos x="338" y="247"/>
                </a:cxn>
                <a:cxn ang="0">
                  <a:pos x="253" y="272"/>
                </a:cxn>
                <a:cxn ang="0">
                  <a:pos x="148" y="376"/>
                </a:cxn>
                <a:cxn ang="0">
                  <a:pos x="31" y="407"/>
                </a:cxn>
              </a:cxnLst>
              <a:rect l="0" t="0" r="r" b="b"/>
              <a:pathLst>
                <a:path w="1378" h="1384">
                  <a:moveTo>
                    <a:pt x="0" y="448"/>
                  </a:moveTo>
                  <a:lnTo>
                    <a:pt x="10" y="451"/>
                  </a:lnTo>
                  <a:lnTo>
                    <a:pt x="19" y="455"/>
                  </a:lnTo>
                  <a:lnTo>
                    <a:pt x="26" y="461"/>
                  </a:lnTo>
                  <a:lnTo>
                    <a:pt x="33" y="467"/>
                  </a:lnTo>
                  <a:lnTo>
                    <a:pt x="42" y="483"/>
                  </a:lnTo>
                  <a:lnTo>
                    <a:pt x="52" y="499"/>
                  </a:lnTo>
                  <a:lnTo>
                    <a:pt x="57" y="507"/>
                  </a:lnTo>
                  <a:lnTo>
                    <a:pt x="62" y="515"/>
                  </a:lnTo>
                  <a:lnTo>
                    <a:pt x="68" y="522"/>
                  </a:lnTo>
                  <a:lnTo>
                    <a:pt x="75" y="529"/>
                  </a:lnTo>
                  <a:lnTo>
                    <a:pt x="84" y="534"/>
                  </a:lnTo>
                  <a:lnTo>
                    <a:pt x="93" y="538"/>
                  </a:lnTo>
                  <a:lnTo>
                    <a:pt x="104" y="541"/>
                  </a:lnTo>
                  <a:lnTo>
                    <a:pt x="118" y="543"/>
                  </a:lnTo>
                  <a:lnTo>
                    <a:pt x="138" y="540"/>
                  </a:lnTo>
                  <a:lnTo>
                    <a:pt x="155" y="537"/>
                  </a:lnTo>
                  <a:lnTo>
                    <a:pt x="164" y="537"/>
                  </a:lnTo>
                  <a:lnTo>
                    <a:pt x="171" y="537"/>
                  </a:lnTo>
                  <a:lnTo>
                    <a:pt x="180" y="538"/>
                  </a:lnTo>
                  <a:lnTo>
                    <a:pt x="188" y="543"/>
                  </a:lnTo>
                  <a:lnTo>
                    <a:pt x="192" y="546"/>
                  </a:lnTo>
                  <a:lnTo>
                    <a:pt x="195" y="550"/>
                  </a:lnTo>
                  <a:lnTo>
                    <a:pt x="198" y="554"/>
                  </a:lnTo>
                  <a:lnTo>
                    <a:pt x="200" y="560"/>
                  </a:lnTo>
                  <a:lnTo>
                    <a:pt x="201" y="571"/>
                  </a:lnTo>
                  <a:lnTo>
                    <a:pt x="201" y="584"/>
                  </a:lnTo>
                  <a:lnTo>
                    <a:pt x="200" y="597"/>
                  </a:lnTo>
                  <a:lnTo>
                    <a:pt x="199" y="610"/>
                  </a:lnTo>
                  <a:lnTo>
                    <a:pt x="199" y="620"/>
                  </a:lnTo>
                  <a:lnTo>
                    <a:pt x="200" y="631"/>
                  </a:lnTo>
                  <a:lnTo>
                    <a:pt x="203" y="636"/>
                  </a:lnTo>
                  <a:lnTo>
                    <a:pt x="208" y="641"/>
                  </a:lnTo>
                  <a:lnTo>
                    <a:pt x="215" y="646"/>
                  </a:lnTo>
                  <a:lnTo>
                    <a:pt x="222" y="649"/>
                  </a:lnTo>
                  <a:lnTo>
                    <a:pt x="239" y="654"/>
                  </a:lnTo>
                  <a:lnTo>
                    <a:pt x="257" y="660"/>
                  </a:lnTo>
                  <a:lnTo>
                    <a:pt x="267" y="663"/>
                  </a:lnTo>
                  <a:lnTo>
                    <a:pt x="275" y="666"/>
                  </a:lnTo>
                  <a:lnTo>
                    <a:pt x="284" y="670"/>
                  </a:lnTo>
                  <a:lnTo>
                    <a:pt x="291" y="676"/>
                  </a:lnTo>
                  <a:lnTo>
                    <a:pt x="298" y="681"/>
                  </a:lnTo>
                  <a:lnTo>
                    <a:pt x="302" y="688"/>
                  </a:lnTo>
                  <a:lnTo>
                    <a:pt x="304" y="693"/>
                  </a:lnTo>
                  <a:lnTo>
                    <a:pt x="305" y="697"/>
                  </a:lnTo>
                  <a:lnTo>
                    <a:pt x="306" y="702"/>
                  </a:lnTo>
                  <a:lnTo>
                    <a:pt x="306" y="707"/>
                  </a:lnTo>
                  <a:lnTo>
                    <a:pt x="307" y="728"/>
                  </a:lnTo>
                  <a:lnTo>
                    <a:pt x="311" y="754"/>
                  </a:lnTo>
                  <a:lnTo>
                    <a:pt x="318" y="783"/>
                  </a:lnTo>
                  <a:lnTo>
                    <a:pt x="326" y="813"/>
                  </a:lnTo>
                  <a:lnTo>
                    <a:pt x="332" y="828"/>
                  </a:lnTo>
                  <a:lnTo>
                    <a:pt x="338" y="841"/>
                  </a:lnTo>
                  <a:lnTo>
                    <a:pt x="344" y="855"/>
                  </a:lnTo>
                  <a:lnTo>
                    <a:pt x="351" y="868"/>
                  </a:lnTo>
                  <a:lnTo>
                    <a:pt x="358" y="879"/>
                  </a:lnTo>
                  <a:lnTo>
                    <a:pt x="366" y="888"/>
                  </a:lnTo>
                  <a:lnTo>
                    <a:pt x="374" y="896"/>
                  </a:lnTo>
                  <a:lnTo>
                    <a:pt x="383" y="901"/>
                  </a:lnTo>
                  <a:lnTo>
                    <a:pt x="391" y="902"/>
                  </a:lnTo>
                  <a:lnTo>
                    <a:pt x="399" y="904"/>
                  </a:lnTo>
                  <a:lnTo>
                    <a:pt x="404" y="906"/>
                  </a:lnTo>
                  <a:lnTo>
                    <a:pt x="410" y="909"/>
                  </a:lnTo>
                  <a:lnTo>
                    <a:pt x="415" y="912"/>
                  </a:lnTo>
                  <a:lnTo>
                    <a:pt x="419" y="915"/>
                  </a:lnTo>
                  <a:lnTo>
                    <a:pt x="422" y="918"/>
                  </a:lnTo>
                  <a:lnTo>
                    <a:pt x="424" y="922"/>
                  </a:lnTo>
                  <a:lnTo>
                    <a:pt x="428" y="930"/>
                  </a:lnTo>
                  <a:lnTo>
                    <a:pt x="432" y="939"/>
                  </a:lnTo>
                  <a:lnTo>
                    <a:pt x="434" y="949"/>
                  </a:lnTo>
                  <a:lnTo>
                    <a:pt x="436" y="961"/>
                  </a:lnTo>
                  <a:lnTo>
                    <a:pt x="437" y="969"/>
                  </a:lnTo>
                  <a:lnTo>
                    <a:pt x="439" y="978"/>
                  </a:lnTo>
                  <a:lnTo>
                    <a:pt x="442" y="985"/>
                  </a:lnTo>
                  <a:lnTo>
                    <a:pt x="447" y="993"/>
                  </a:lnTo>
                  <a:lnTo>
                    <a:pt x="451" y="1000"/>
                  </a:lnTo>
                  <a:lnTo>
                    <a:pt x="456" y="1007"/>
                  </a:lnTo>
                  <a:lnTo>
                    <a:pt x="461" y="1013"/>
                  </a:lnTo>
                  <a:lnTo>
                    <a:pt x="468" y="1019"/>
                  </a:lnTo>
                  <a:lnTo>
                    <a:pt x="474" y="1024"/>
                  </a:lnTo>
                  <a:lnTo>
                    <a:pt x="481" y="1029"/>
                  </a:lnTo>
                  <a:lnTo>
                    <a:pt x="488" y="1033"/>
                  </a:lnTo>
                  <a:lnTo>
                    <a:pt x="497" y="1036"/>
                  </a:lnTo>
                  <a:lnTo>
                    <a:pt x="504" y="1039"/>
                  </a:lnTo>
                  <a:lnTo>
                    <a:pt x="512" y="1041"/>
                  </a:lnTo>
                  <a:lnTo>
                    <a:pt x="521" y="1043"/>
                  </a:lnTo>
                  <a:lnTo>
                    <a:pt x="530" y="1043"/>
                  </a:lnTo>
                  <a:lnTo>
                    <a:pt x="539" y="1043"/>
                  </a:lnTo>
                  <a:lnTo>
                    <a:pt x="547" y="1041"/>
                  </a:lnTo>
                  <a:lnTo>
                    <a:pt x="555" y="1039"/>
                  </a:lnTo>
                  <a:lnTo>
                    <a:pt x="564" y="1037"/>
                  </a:lnTo>
                  <a:lnTo>
                    <a:pt x="580" y="1032"/>
                  </a:lnTo>
                  <a:lnTo>
                    <a:pt x="595" y="1024"/>
                  </a:lnTo>
                  <a:lnTo>
                    <a:pt x="611" y="1018"/>
                  </a:lnTo>
                  <a:lnTo>
                    <a:pt x="628" y="1013"/>
                  </a:lnTo>
                  <a:lnTo>
                    <a:pt x="637" y="1011"/>
                  </a:lnTo>
                  <a:lnTo>
                    <a:pt x="647" y="1009"/>
                  </a:lnTo>
                  <a:lnTo>
                    <a:pt x="656" y="1007"/>
                  </a:lnTo>
                  <a:lnTo>
                    <a:pt x="666" y="1007"/>
                  </a:lnTo>
                  <a:lnTo>
                    <a:pt x="680" y="1009"/>
                  </a:lnTo>
                  <a:lnTo>
                    <a:pt x="692" y="1011"/>
                  </a:lnTo>
                  <a:lnTo>
                    <a:pt x="702" y="1015"/>
                  </a:lnTo>
                  <a:lnTo>
                    <a:pt x="711" y="1019"/>
                  </a:lnTo>
                  <a:lnTo>
                    <a:pt x="719" y="1026"/>
                  </a:lnTo>
                  <a:lnTo>
                    <a:pt x="725" y="1033"/>
                  </a:lnTo>
                  <a:lnTo>
                    <a:pt x="731" y="1040"/>
                  </a:lnTo>
                  <a:lnTo>
                    <a:pt x="735" y="1049"/>
                  </a:lnTo>
                  <a:lnTo>
                    <a:pt x="744" y="1065"/>
                  </a:lnTo>
                  <a:lnTo>
                    <a:pt x="754" y="1082"/>
                  </a:lnTo>
                  <a:lnTo>
                    <a:pt x="759" y="1089"/>
                  </a:lnTo>
                  <a:lnTo>
                    <a:pt x="766" y="1097"/>
                  </a:lnTo>
                  <a:lnTo>
                    <a:pt x="774" y="1102"/>
                  </a:lnTo>
                  <a:lnTo>
                    <a:pt x="783" y="1107"/>
                  </a:lnTo>
                  <a:lnTo>
                    <a:pt x="884" y="1107"/>
                  </a:lnTo>
                  <a:lnTo>
                    <a:pt x="889" y="1113"/>
                  </a:lnTo>
                  <a:lnTo>
                    <a:pt x="894" y="1118"/>
                  </a:lnTo>
                  <a:lnTo>
                    <a:pt x="900" y="1124"/>
                  </a:lnTo>
                  <a:lnTo>
                    <a:pt x="904" y="1132"/>
                  </a:lnTo>
                  <a:lnTo>
                    <a:pt x="911" y="1147"/>
                  </a:lnTo>
                  <a:lnTo>
                    <a:pt x="919" y="1163"/>
                  </a:lnTo>
                  <a:lnTo>
                    <a:pt x="931" y="1198"/>
                  </a:lnTo>
                  <a:lnTo>
                    <a:pt x="942" y="1233"/>
                  </a:lnTo>
                  <a:lnTo>
                    <a:pt x="949" y="1250"/>
                  </a:lnTo>
                  <a:lnTo>
                    <a:pt x="956" y="1266"/>
                  </a:lnTo>
                  <a:lnTo>
                    <a:pt x="960" y="1273"/>
                  </a:lnTo>
                  <a:lnTo>
                    <a:pt x="965" y="1281"/>
                  </a:lnTo>
                  <a:lnTo>
                    <a:pt x="969" y="1287"/>
                  </a:lnTo>
                  <a:lnTo>
                    <a:pt x="974" y="1294"/>
                  </a:lnTo>
                  <a:lnTo>
                    <a:pt x="980" y="1299"/>
                  </a:lnTo>
                  <a:lnTo>
                    <a:pt x="986" y="1304"/>
                  </a:lnTo>
                  <a:lnTo>
                    <a:pt x="993" y="1309"/>
                  </a:lnTo>
                  <a:lnTo>
                    <a:pt x="1001" y="1313"/>
                  </a:lnTo>
                  <a:lnTo>
                    <a:pt x="1008" y="1316"/>
                  </a:lnTo>
                  <a:lnTo>
                    <a:pt x="1017" y="1318"/>
                  </a:lnTo>
                  <a:lnTo>
                    <a:pt x="1026" y="1319"/>
                  </a:lnTo>
                  <a:lnTo>
                    <a:pt x="1036" y="1319"/>
                  </a:lnTo>
                  <a:lnTo>
                    <a:pt x="1044" y="1318"/>
                  </a:lnTo>
                  <a:lnTo>
                    <a:pt x="1052" y="1316"/>
                  </a:lnTo>
                  <a:lnTo>
                    <a:pt x="1059" y="1312"/>
                  </a:lnTo>
                  <a:lnTo>
                    <a:pt x="1067" y="1307"/>
                  </a:lnTo>
                  <a:lnTo>
                    <a:pt x="1074" y="1303"/>
                  </a:lnTo>
                  <a:lnTo>
                    <a:pt x="1082" y="1300"/>
                  </a:lnTo>
                  <a:lnTo>
                    <a:pt x="1091" y="1297"/>
                  </a:lnTo>
                  <a:lnTo>
                    <a:pt x="1101" y="1296"/>
                  </a:lnTo>
                  <a:lnTo>
                    <a:pt x="1110" y="1297"/>
                  </a:lnTo>
                  <a:lnTo>
                    <a:pt x="1119" y="1300"/>
                  </a:lnTo>
                  <a:lnTo>
                    <a:pt x="1126" y="1304"/>
                  </a:lnTo>
                  <a:lnTo>
                    <a:pt x="1133" y="1310"/>
                  </a:lnTo>
                  <a:lnTo>
                    <a:pt x="1144" y="1323"/>
                  </a:lnTo>
                  <a:lnTo>
                    <a:pt x="1155" y="1340"/>
                  </a:lnTo>
                  <a:lnTo>
                    <a:pt x="1160" y="1348"/>
                  </a:lnTo>
                  <a:lnTo>
                    <a:pt x="1166" y="1356"/>
                  </a:lnTo>
                  <a:lnTo>
                    <a:pt x="1172" y="1364"/>
                  </a:lnTo>
                  <a:lnTo>
                    <a:pt x="1178" y="1370"/>
                  </a:lnTo>
                  <a:lnTo>
                    <a:pt x="1186" y="1376"/>
                  </a:lnTo>
                  <a:lnTo>
                    <a:pt x="1193" y="1381"/>
                  </a:lnTo>
                  <a:lnTo>
                    <a:pt x="1203" y="1383"/>
                  </a:lnTo>
                  <a:lnTo>
                    <a:pt x="1214" y="1384"/>
                  </a:lnTo>
                  <a:lnTo>
                    <a:pt x="1232" y="1384"/>
                  </a:lnTo>
                  <a:lnTo>
                    <a:pt x="1248" y="1383"/>
                  </a:lnTo>
                  <a:lnTo>
                    <a:pt x="1264" y="1381"/>
                  </a:lnTo>
                  <a:lnTo>
                    <a:pt x="1277" y="1378"/>
                  </a:lnTo>
                  <a:lnTo>
                    <a:pt x="1291" y="1373"/>
                  </a:lnTo>
                  <a:lnTo>
                    <a:pt x="1303" y="1369"/>
                  </a:lnTo>
                  <a:lnTo>
                    <a:pt x="1314" y="1364"/>
                  </a:lnTo>
                  <a:lnTo>
                    <a:pt x="1324" y="1357"/>
                  </a:lnTo>
                  <a:lnTo>
                    <a:pt x="1334" y="1351"/>
                  </a:lnTo>
                  <a:lnTo>
                    <a:pt x="1342" y="1343"/>
                  </a:lnTo>
                  <a:lnTo>
                    <a:pt x="1350" y="1334"/>
                  </a:lnTo>
                  <a:lnTo>
                    <a:pt x="1356" y="1324"/>
                  </a:lnTo>
                  <a:lnTo>
                    <a:pt x="1363" y="1314"/>
                  </a:lnTo>
                  <a:lnTo>
                    <a:pt x="1368" y="1303"/>
                  </a:lnTo>
                  <a:lnTo>
                    <a:pt x="1373" y="1291"/>
                  </a:lnTo>
                  <a:lnTo>
                    <a:pt x="1378" y="1278"/>
                  </a:lnTo>
                  <a:lnTo>
                    <a:pt x="1377" y="1267"/>
                  </a:lnTo>
                  <a:lnTo>
                    <a:pt x="1375" y="1257"/>
                  </a:lnTo>
                  <a:lnTo>
                    <a:pt x="1373" y="1250"/>
                  </a:lnTo>
                  <a:lnTo>
                    <a:pt x="1369" y="1243"/>
                  </a:lnTo>
                  <a:lnTo>
                    <a:pt x="1365" y="1237"/>
                  </a:lnTo>
                  <a:lnTo>
                    <a:pt x="1360" y="1233"/>
                  </a:lnTo>
                  <a:lnTo>
                    <a:pt x="1355" y="1230"/>
                  </a:lnTo>
                  <a:lnTo>
                    <a:pt x="1350" y="1227"/>
                  </a:lnTo>
                  <a:lnTo>
                    <a:pt x="1337" y="1221"/>
                  </a:lnTo>
                  <a:lnTo>
                    <a:pt x="1325" y="1217"/>
                  </a:lnTo>
                  <a:lnTo>
                    <a:pt x="1320" y="1214"/>
                  </a:lnTo>
                  <a:lnTo>
                    <a:pt x="1316" y="1211"/>
                  </a:lnTo>
                  <a:lnTo>
                    <a:pt x="1311" y="1206"/>
                  </a:lnTo>
                  <a:lnTo>
                    <a:pt x="1307" y="1202"/>
                  </a:lnTo>
                  <a:lnTo>
                    <a:pt x="1306" y="1197"/>
                  </a:lnTo>
                  <a:lnTo>
                    <a:pt x="1305" y="1191"/>
                  </a:lnTo>
                  <a:lnTo>
                    <a:pt x="1306" y="1186"/>
                  </a:lnTo>
                  <a:lnTo>
                    <a:pt x="1306" y="1181"/>
                  </a:lnTo>
                  <a:lnTo>
                    <a:pt x="1307" y="1176"/>
                  </a:lnTo>
                  <a:lnTo>
                    <a:pt x="1306" y="1170"/>
                  </a:lnTo>
                  <a:lnTo>
                    <a:pt x="1305" y="1165"/>
                  </a:lnTo>
                  <a:lnTo>
                    <a:pt x="1302" y="1161"/>
                  </a:lnTo>
                  <a:lnTo>
                    <a:pt x="1300" y="1157"/>
                  </a:lnTo>
                  <a:lnTo>
                    <a:pt x="1298" y="1154"/>
                  </a:lnTo>
                  <a:lnTo>
                    <a:pt x="1294" y="1152"/>
                  </a:lnTo>
                  <a:lnTo>
                    <a:pt x="1290" y="1150"/>
                  </a:lnTo>
                  <a:lnTo>
                    <a:pt x="1282" y="1146"/>
                  </a:lnTo>
                  <a:lnTo>
                    <a:pt x="1273" y="1143"/>
                  </a:lnTo>
                  <a:lnTo>
                    <a:pt x="1264" y="1139"/>
                  </a:lnTo>
                  <a:lnTo>
                    <a:pt x="1256" y="1135"/>
                  </a:lnTo>
                  <a:lnTo>
                    <a:pt x="1253" y="1133"/>
                  </a:lnTo>
                  <a:lnTo>
                    <a:pt x="1251" y="1131"/>
                  </a:lnTo>
                  <a:lnTo>
                    <a:pt x="1249" y="1128"/>
                  </a:lnTo>
                  <a:lnTo>
                    <a:pt x="1249" y="1126"/>
                  </a:lnTo>
                  <a:lnTo>
                    <a:pt x="1249" y="1120"/>
                  </a:lnTo>
                  <a:lnTo>
                    <a:pt x="1251" y="1116"/>
                  </a:lnTo>
                  <a:lnTo>
                    <a:pt x="1254" y="1112"/>
                  </a:lnTo>
                  <a:lnTo>
                    <a:pt x="1257" y="1107"/>
                  </a:lnTo>
                  <a:lnTo>
                    <a:pt x="1260" y="1103"/>
                  </a:lnTo>
                  <a:lnTo>
                    <a:pt x="1264" y="1099"/>
                  </a:lnTo>
                  <a:lnTo>
                    <a:pt x="1266" y="1094"/>
                  </a:lnTo>
                  <a:lnTo>
                    <a:pt x="1266" y="1089"/>
                  </a:lnTo>
                  <a:lnTo>
                    <a:pt x="1266" y="1084"/>
                  </a:lnTo>
                  <a:lnTo>
                    <a:pt x="1265" y="1079"/>
                  </a:lnTo>
                  <a:lnTo>
                    <a:pt x="1263" y="1073"/>
                  </a:lnTo>
                  <a:lnTo>
                    <a:pt x="1260" y="1070"/>
                  </a:lnTo>
                  <a:lnTo>
                    <a:pt x="1255" y="1064"/>
                  </a:lnTo>
                  <a:lnTo>
                    <a:pt x="1249" y="1059"/>
                  </a:lnTo>
                  <a:lnTo>
                    <a:pt x="1242" y="1053"/>
                  </a:lnTo>
                  <a:lnTo>
                    <a:pt x="1236" y="1048"/>
                  </a:lnTo>
                  <a:lnTo>
                    <a:pt x="1234" y="1045"/>
                  </a:lnTo>
                  <a:lnTo>
                    <a:pt x="1233" y="1040"/>
                  </a:lnTo>
                  <a:lnTo>
                    <a:pt x="1231" y="1036"/>
                  </a:lnTo>
                  <a:lnTo>
                    <a:pt x="1231" y="1031"/>
                  </a:lnTo>
                  <a:lnTo>
                    <a:pt x="1237" y="989"/>
                  </a:lnTo>
                  <a:lnTo>
                    <a:pt x="1250" y="978"/>
                  </a:lnTo>
                  <a:lnTo>
                    <a:pt x="1268" y="961"/>
                  </a:lnTo>
                  <a:lnTo>
                    <a:pt x="1276" y="953"/>
                  </a:lnTo>
                  <a:lnTo>
                    <a:pt x="1283" y="946"/>
                  </a:lnTo>
                  <a:lnTo>
                    <a:pt x="1288" y="940"/>
                  </a:lnTo>
                  <a:lnTo>
                    <a:pt x="1289" y="936"/>
                  </a:lnTo>
                  <a:lnTo>
                    <a:pt x="1289" y="929"/>
                  </a:lnTo>
                  <a:lnTo>
                    <a:pt x="1287" y="922"/>
                  </a:lnTo>
                  <a:lnTo>
                    <a:pt x="1283" y="915"/>
                  </a:lnTo>
                  <a:lnTo>
                    <a:pt x="1278" y="910"/>
                  </a:lnTo>
                  <a:lnTo>
                    <a:pt x="1273" y="903"/>
                  </a:lnTo>
                  <a:lnTo>
                    <a:pt x="1267" y="898"/>
                  </a:lnTo>
                  <a:lnTo>
                    <a:pt x="1259" y="894"/>
                  </a:lnTo>
                  <a:lnTo>
                    <a:pt x="1252" y="888"/>
                  </a:lnTo>
                  <a:lnTo>
                    <a:pt x="1237" y="882"/>
                  </a:lnTo>
                  <a:lnTo>
                    <a:pt x="1222" y="877"/>
                  </a:lnTo>
                  <a:lnTo>
                    <a:pt x="1210" y="873"/>
                  </a:lnTo>
                  <a:lnTo>
                    <a:pt x="1201" y="872"/>
                  </a:lnTo>
                  <a:lnTo>
                    <a:pt x="1189" y="872"/>
                  </a:lnTo>
                  <a:lnTo>
                    <a:pt x="1178" y="872"/>
                  </a:lnTo>
                  <a:lnTo>
                    <a:pt x="1169" y="872"/>
                  </a:lnTo>
                  <a:lnTo>
                    <a:pt x="1160" y="872"/>
                  </a:lnTo>
                  <a:lnTo>
                    <a:pt x="1148" y="872"/>
                  </a:lnTo>
                  <a:lnTo>
                    <a:pt x="1139" y="872"/>
                  </a:lnTo>
                  <a:lnTo>
                    <a:pt x="1135" y="871"/>
                  </a:lnTo>
                  <a:lnTo>
                    <a:pt x="1133" y="869"/>
                  </a:lnTo>
                  <a:lnTo>
                    <a:pt x="1132" y="866"/>
                  </a:lnTo>
                  <a:lnTo>
                    <a:pt x="1131" y="860"/>
                  </a:lnTo>
                  <a:lnTo>
                    <a:pt x="1117" y="871"/>
                  </a:lnTo>
                  <a:lnTo>
                    <a:pt x="1102" y="885"/>
                  </a:lnTo>
                  <a:lnTo>
                    <a:pt x="1087" y="902"/>
                  </a:lnTo>
                  <a:lnTo>
                    <a:pt x="1071" y="919"/>
                  </a:lnTo>
                  <a:lnTo>
                    <a:pt x="1055" y="935"/>
                  </a:lnTo>
                  <a:lnTo>
                    <a:pt x="1039" y="948"/>
                  </a:lnTo>
                  <a:lnTo>
                    <a:pt x="1031" y="953"/>
                  </a:lnTo>
                  <a:lnTo>
                    <a:pt x="1023" y="956"/>
                  </a:lnTo>
                  <a:lnTo>
                    <a:pt x="1015" y="960"/>
                  </a:lnTo>
                  <a:lnTo>
                    <a:pt x="1007" y="961"/>
                  </a:lnTo>
                  <a:lnTo>
                    <a:pt x="998" y="960"/>
                  </a:lnTo>
                  <a:lnTo>
                    <a:pt x="989" y="957"/>
                  </a:lnTo>
                  <a:lnTo>
                    <a:pt x="982" y="954"/>
                  </a:lnTo>
                  <a:lnTo>
                    <a:pt x="975" y="951"/>
                  </a:lnTo>
                  <a:lnTo>
                    <a:pt x="965" y="941"/>
                  </a:lnTo>
                  <a:lnTo>
                    <a:pt x="955" y="931"/>
                  </a:lnTo>
                  <a:lnTo>
                    <a:pt x="945" y="920"/>
                  </a:lnTo>
                  <a:lnTo>
                    <a:pt x="935" y="911"/>
                  </a:lnTo>
                  <a:lnTo>
                    <a:pt x="930" y="906"/>
                  </a:lnTo>
                  <a:lnTo>
                    <a:pt x="922" y="904"/>
                  </a:lnTo>
                  <a:lnTo>
                    <a:pt x="915" y="902"/>
                  </a:lnTo>
                  <a:lnTo>
                    <a:pt x="907" y="901"/>
                  </a:lnTo>
                  <a:lnTo>
                    <a:pt x="899" y="902"/>
                  </a:lnTo>
                  <a:lnTo>
                    <a:pt x="892" y="904"/>
                  </a:lnTo>
                  <a:lnTo>
                    <a:pt x="886" y="906"/>
                  </a:lnTo>
                  <a:lnTo>
                    <a:pt x="881" y="911"/>
                  </a:lnTo>
                  <a:lnTo>
                    <a:pt x="874" y="914"/>
                  </a:lnTo>
                  <a:lnTo>
                    <a:pt x="869" y="916"/>
                  </a:lnTo>
                  <a:lnTo>
                    <a:pt x="861" y="918"/>
                  </a:lnTo>
                  <a:lnTo>
                    <a:pt x="854" y="919"/>
                  </a:lnTo>
                  <a:lnTo>
                    <a:pt x="845" y="917"/>
                  </a:lnTo>
                  <a:lnTo>
                    <a:pt x="834" y="913"/>
                  </a:lnTo>
                  <a:lnTo>
                    <a:pt x="820" y="905"/>
                  </a:lnTo>
                  <a:lnTo>
                    <a:pt x="806" y="898"/>
                  </a:lnTo>
                  <a:lnTo>
                    <a:pt x="792" y="889"/>
                  </a:lnTo>
                  <a:lnTo>
                    <a:pt x="782" y="882"/>
                  </a:lnTo>
                  <a:lnTo>
                    <a:pt x="774" y="876"/>
                  </a:lnTo>
                  <a:lnTo>
                    <a:pt x="771" y="872"/>
                  </a:lnTo>
                  <a:lnTo>
                    <a:pt x="772" y="865"/>
                  </a:lnTo>
                  <a:lnTo>
                    <a:pt x="772" y="859"/>
                  </a:lnTo>
                  <a:lnTo>
                    <a:pt x="774" y="853"/>
                  </a:lnTo>
                  <a:lnTo>
                    <a:pt x="776" y="849"/>
                  </a:lnTo>
                  <a:lnTo>
                    <a:pt x="781" y="843"/>
                  </a:lnTo>
                  <a:lnTo>
                    <a:pt x="786" y="836"/>
                  </a:lnTo>
                  <a:lnTo>
                    <a:pt x="791" y="831"/>
                  </a:lnTo>
                  <a:lnTo>
                    <a:pt x="797" y="823"/>
                  </a:lnTo>
                  <a:lnTo>
                    <a:pt x="798" y="819"/>
                  </a:lnTo>
                  <a:lnTo>
                    <a:pt x="800" y="814"/>
                  </a:lnTo>
                  <a:lnTo>
                    <a:pt x="801" y="808"/>
                  </a:lnTo>
                  <a:lnTo>
                    <a:pt x="801" y="801"/>
                  </a:lnTo>
                  <a:lnTo>
                    <a:pt x="801" y="795"/>
                  </a:lnTo>
                  <a:lnTo>
                    <a:pt x="800" y="789"/>
                  </a:lnTo>
                  <a:lnTo>
                    <a:pt x="798" y="784"/>
                  </a:lnTo>
                  <a:lnTo>
                    <a:pt x="795" y="780"/>
                  </a:lnTo>
                  <a:lnTo>
                    <a:pt x="789" y="771"/>
                  </a:lnTo>
                  <a:lnTo>
                    <a:pt x="783" y="764"/>
                  </a:lnTo>
                  <a:lnTo>
                    <a:pt x="776" y="757"/>
                  </a:lnTo>
                  <a:lnTo>
                    <a:pt x="771" y="751"/>
                  </a:lnTo>
                  <a:lnTo>
                    <a:pt x="769" y="748"/>
                  </a:lnTo>
                  <a:lnTo>
                    <a:pt x="767" y="745"/>
                  </a:lnTo>
                  <a:lnTo>
                    <a:pt x="766" y="740"/>
                  </a:lnTo>
                  <a:lnTo>
                    <a:pt x="766" y="736"/>
                  </a:lnTo>
                  <a:lnTo>
                    <a:pt x="766" y="731"/>
                  </a:lnTo>
                  <a:lnTo>
                    <a:pt x="768" y="727"/>
                  </a:lnTo>
                  <a:lnTo>
                    <a:pt x="771" y="723"/>
                  </a:lnTo>
                  <a:lnTo>
                    <a:pt x="775" y="720"/>
                  </a:lnTo>
                  <a:lnTo>
                    <a:pt x="786" y="714"/>
                  </a:lnTo>
                  <a:lnTo>
                    <a:pt x="798" y="710"/>
                  </a:lnTo>
                  <a:lnTo>
                    <a:pt x="809" y="704"/>
                  </a:lnTo>
                  <a:lnTo>
                    <a:pt x="820" y="698"/>
                  </a:lnTo>
                  <a:lnTo>
                    <a:pt x="824" y="694"/>
                  </a:lnTo>
                  <a:lnTo>
                    <a:pt x="827" y="689"/>
                  </a:lnTo>
                  <a:lnTo>
                    <a:pt x="830" y="684"/>
                  </a:lnTo>
                  <a:lnTo>
                    <a:pt x="831" y="678"/>
                  </a:lnTo>
                  <a:lnTo>
                    <a:pt x="830" y="673"/>
                  </a:lnTo>
                  <a:lnTo>
                    <a:pt x="828" y="668"/>
                  </a:lnTo>
                  <a:lnTo>
                    <a:pt x="827" y="664"/>
                  </a:lnTo>
                  <a:lnTo>
                    <a:pt x="824" y="658"/>
                  </a:lnTo>
                  <a:lnTo>
                    <a:pt x="819" y="649"/>
                  </a:lnTo>
                  <a:lnTo>
                    <a:pt x="811" y="639"/>
                  </a:lnTo>
                  <a:lnTo>
                    <a:pt x="803" y="631"/>
                  </a:lnTo>
                  <a:lnTo>
                    <a:pt x="795" y="624"/>
                  </a:lnTo>
                  <a:lnTo>
                    <a:pt x="788" y="620"/>
                  </a:lnTo>
                  <a:lnTo>
                    <a:pt x="783" y="618"/>
                  </a:lnTo>
                  <a:lnTo>
                    <a:pt x="777" y="619"/>
                  </a:lnTo>
                  <a:lnTo>
                    <a:pt x="772" y="622"/>
                  </a:lnTo>
                  <a:lnTo>
                    <a:pt x="767" y="626"/>
                  </a:lnTo>
                  <a:lnTo>
                    <a:pt x="761" y="631"/>
                  </a:lnTo>
                  <a:lnTo>
                    <a:pt x="756" y="635"/>
                  </a:lnTo>
                  <a:lnTo>
                    <a:pt x="751" y="638"/>
                  </a:lnTo>
                  <a:lnTo>
                    <a:pt x="744" y="641"/>
                  </a:lnTo>
                  <a:lnTo>
                    <a:pt x="736" y="643"/>
                  </a:lnTo>
                  <a:lnTo>
                    <a:pt x="733" y="641"/>
                  </a:lnTo>
                  <a:lnTo>
                    <a:pt x="731" y="641"/>
                  </a:lnTo>
                  <a:lnTo>
                    <a:pt x="727" y="639"/>
                  </a:lnTo>
                  <a:lnTo>
                    <a:pt x="725" y="638"/>
                  </a:lnTo>
                  <a:lnTo>
                    <a:pt x="723" y="633"/>
                  </a:lnTo>
                  <a:lnTo>
                    <a:pt x="721" y="628"/>
                  </a:lnTo>
                  <a:lnTo>
                    <a:pt x="719" y="613"/>
                  </a:lnTo>
                  <a:lnTo>
                    <a:pt x="718" y="595"/>
                  </a:lnTo>
                  <a:lnTo>
                    <a:pt x="718" y="587"/>
                  </a:lnTo>
                  <a:lnTo>
                    <a:pt x="718" y="573"/>
                  </a:lnTo>
                  <a:lnTo>
                    <a:pt x="718" y="557"/>
                  </a:lnTo>
                  <a:lnTo>
                    <a:pt x="718" y="543"/>
                  </a:lnTo>
                  <a:lnTo>
                    <a:pt x="717" y="516"/>
                  </a:lnTo>
                  <a:lnTo>
                    <a:pt x="715" y="491"/>
                  </a:lnTo>
                  <a:lnTo>
                    <a:pt x="709" y="470"/>
                  </a:lnTo>
                  <a:lnTo>
                    <a:pt x="704" y="450"/>
                  </a:lnTo>
                  <a:lnTo>
                    <a:pt x="697" y="431"/>
                  </a:lnTo>
                  <a:lnTo>
                    <a:pt x="688" y="413"/>
                  </a:lnTo>
                  <a:lnTo>
                    <a:pt x="680" y="396"/>
                  </a:lnTo>
                  <a:lnTo>
                    <a:pt x="671" y="379"/>
                  </a:lnTo>
                  <a:lnTo>
                    <a:pt x="663" y="362"/>
                  </a:lnTo>
                  <a:lnTo>
                    <a:pt x="654" y="344"/>
                  </a:lnTo>
                  <a:lnTo>
                    <a:pt x="645" y="326"/>
                  </a:lnTo>
                  <a:lnTo>
                    <a:pt x="639" y="305"/>
                  </a:lnTo>
                  <a:lnTo>
                    <a:pt x="633" y="284"/>
                  </a:lnTo>
                  <a:lnTo>
                    <a:pt x="628" y="261"/>
                  </a:lnTo>
                  <a:lnTo>
                    <a:pt x="626" y="248"/>
                  </a:lnTo>
                  <a:lnTo>
                    <a:pt x="625" y="235"/>
                  </a:lnTo>
                  <a:lnTo>
                    <a:pt x="624" y="221"/>
                  </a:lnTo>
                  <a:lnTo>
                    <a:pt x="624" y="206"/>
                  </a:lnTo>
                  <a:lnTo>
                    <a:pt x="624" y="205"/>
                  </a:lnTo>
                  <a:lnTo>
                    <a:pt x="622" y="191"/>
                  </a:lnTo>
                  <a:lnTo>
                    <a:pt x="618" y="177"/>
                  </a:lnTo>
                  <a:lnTo>
                    <a:pt x="615" y="162"/>
                  </a:lnTo>
                  <a:lnTo>
                    <a:pt x="613" y="148"/>
                  </a:lnTo>
                  <a:lnTo>
                    <a:pt x="611" y="146"/>
                  </a:lnTo>
                  <a:lnTo>
                    <a:pt x="605" y="141"/>
                  </a:lnTo>
                  <a:lnTo>
                    <a:pt x="598" y="136"/>
                  </a:lnTo>
                  <a:lnTo>
                    <a:pt x="591" y="131"/>
                  </a:lnTo>
                  <a:lnTo>
                    <a:pt x="586" y="124"/>
                  </a:lnTo>
                  <a:lnTo>
                    <a:pt x="581" y="118"/>
                  </a:lnTo>
                  <a:lnTo>
                    <a:pt x="576" y="111"/>
                  </a:lnTo>
                  <a:lnTo>
                    <a:pt x="573" y="103"/>
                  </a:lnTo>
                  <a:lnTo>
                    <a:pt x="572" y="96"/>
                  </a:lnTo>
                  <a:lnTo>
                    <a:pt x="572" y="95"/>
                  </a:lnTo>
                  <a:lnTo>
                    <a:pt x="571" y="94"/>
                  </a:lnTo>
                  <a:lnTo>
                    <a:pt x="571" y="94"/>
                  </a:lnTo>
                  <a:lnTo>
                    <a:pt x="571" y="93"/>
                  </a:lnTo>
                  <a:lnTo>
                    <a:pt x="571" y="93"/>
                  </a:lnTo>
                  <a:lnTo>
                    <a:pt x="571" y="91"/>
                  </a:lnTo>
                  <a:lnTo>
                    <a:pt x="571" y="91"/>
                  </a:lnTo>
                  <a:lnTo>
                    <a:pt x="571" y="90"/>
                  </a:lnTo>
                  <a:lnTo>
                    <a:pt x="571" y="88"/>
                  </a:lnTo>
                  <a:lnTo>
                    <a:pt x="572" y="81"/>
                  </a:lnTo>
                  <a:lnTo>
                    <a:pt x="575" y="73"/>
                  </a:lnTo>
                  <a:lnTo>
                    <a:pt x="578" y="68"/>
                  </a:lnTo>
                  <a:lnTo>
                    <a:pt x="584" y="62"/>
                  </a:lnTo>
                  <a:lnTo>
                    <a:pt x="589" y="56"/>
                  </a:lnTo>
                  <a:lnTo>
                    <a:pt x="593" y="50"/>
                  </a:lnTo>
                  <a:lnTo>
                    <a:pt x="598" y="44"/>
                  </a:lnTo>
                  <a:lnTo>
                    <a:pt x="601" y="35"/>
                  </a:lnTo>
                  <a:lnTo>
                    <a:pt x="590" y="32"/>
                  </a:lnTo>
                  <a:lnTo>
                    <a:pt x="582" y="28"/>
                  </a:lnTo>
                  <a:lnTo>
                    <a:pt x="573" y="22"/>
                  </a:lnTo>
                  <a:lnTo>
                    <a:pt x="566" y="16"/>
                  </a:lnTo>
                  <a:lnTo>
                    <a:pt x="557" y="10"/>
                  </a:lnTo>
                  <a:lnTo>
                    <a:pt x="549" y="5"/>
                  </a:lnTo>
                  <a:lnTo>
                    <a:pt x="544" y="3"/>
                  </a:lnTo>
                  <a:lnTo>
                    <a:pt x="540" y="1"/>
                  </a:lnTo>
                  <a:lnTo>
                    <a:pt x="535" y="1"/>
                  </a:lnTo>
                  <a:lnTo>
                    <a:pt x="530" y="0"/>
                  </a:lnTo>
                  <a:lnTo>
                    <a:pt x="522" y="1"/>
                  </a:lnTo>
                  <a:lnTo>
                    <a:pt x="516" y="3"/>
                  </a:lnTo>
                  <a:lnTo>
                    <a:pt x="510" y="6"/>
                  </a:lnTo>
                  <a:lnTo>
                    <a:pt x="506" y="11"/>
                  </a:lnTo>
                  <a:lnTo>
                    <a:pt x="503" y="16"/>
                  </a:lnTo>
                  <a:lnTo>
                    <a:pt x="501" y="22"/>
                  </a:lnTo>
                  <a:lnTo>
                    <a:pt x="500" y="29"/>
                  </a:lnTo>
                  <a:lnTo>
                    <a:pt x="499" y="35"/>
                  </a:lnTo>
                  <a:lnTo>
                    <a:pt x="497" y="50"/>
                  </a:lnTo>
                  <a:lnTo>
                    <a:pt x="495" y="65"/>
                  </a:lnTo>
                  <a:lnTo>
                    <a:pt x="495" y="71"/>
                  </a:lnTo>
                  <a:lnTo>
                    <a:pt x="493" y="78"/>
                  </a:lnTo>
                  <a:lnTo>
                    <a:pt x="491" y="84"/>
                  </a:lnTo>
                  <a:lnTo>
                    <a:pt x="489" y="88"/>
                  </a:lnTo>
                  <a:lnTo>
                    <a:pt x="484" y="95"/>
                  </a:lnTo>
                  <a:lnTo>
                    <a:pt x="480" y="100"/>
                  </a:lnTo>
                  <a:lnTo>
                    <a:pt x="474" y="104"/>
                  </a:lnTo>
                  <a:lnTo>
                    <a:pt x="469" y="108"/>
                  </a:lnTo>
                  <a:lnTo>
                    <a:pt x="458" y="115"/>
                  </a:lnTo>
                  <a:lnTo>
                    <a:pt x="449" y="120"/>
                  </a:lnTo>
                  <a:lnTo>
                    <a:pt x="438" y="126"/>
                  </a:lnTo>
                  <a:lnTo>
                    <a:pt x="428" y="131"/>
                  </a:lnTo>
                  <a:lnTo>
                    <a:pt x="424" y="134"/>
                  </a:lnTo>
                  <a:lnTo>
                    <a:pt x="420" y="138"/>
                  </a:lnTo>
                  <a:lnTo>
                    <a:pt x="416" y="143"/>
                  </a:lnTo>
                  <a:lnTo>
                    <a:pt x="412" y="148"/>
                  </a:lnTo>
                  <a:lnTo>
                    <a:pt x="406" y="154"/>
                  </a:lnTo>
                  <a:lnTo>
                    <a:pt x="400" y="163"/>
                  </a:lnTo>
                  <a:lnTo>
                    <a:pt x="394" y="171"/>
                  </a:lnTo>
                  <a:lnTo>
                    <a:pt x="389" y="180"/>
                  </a:lnTo>
                  <a:lnTo>
                    <a:pt x="378" y="198"/>
                  </a:lnTo>
                  <a:lnTo>
                    <a:pt x="367" y="217"/>
                  </a:lnTo>
                  <a:lnTo>
                    <a:pt x="360" y="226"/>
                  </a:lnTo>
                  <a:lnTo>
                    <a:pt x="353" y="233"/>
                  </a:lnTo>
                  <a:lnTo>
                    <a:pt x="345" y="240"/>
                  </a:lnTo>
                  <a:lnTo>
                    <a:pt x="338" y="247"/>
                  </a:lnTo>
                  <a:lnTo>
                    <a:pt x="328" y="252"/>
                  </a:lnTo>
                  <a:lnTo>
                    <a:pt x="318" y="256"/>
                  </a:lnTo>
                  <a:lnTo>
                    <a:pt x="307" y="258"/>
                  </a:lnTo>
                  <a:lnTo>
                    <a:pt x="294" y="260"/>
                  </a:lnTo>
                  <a:lnTo>
                    <a:pt x="284" y="261"/>
                  </a:lnTo>
                  <a:lnTo>
                    <a:pt x="273" y="263"/>
                  </a:lnTo>
                  <a:lnTo>
                    <a:pt x="262" y="267"/>
                  </a:lnTo>
                  <a:lnTo>
                    <a:pt x="253" y="272"/>
                  </a:lnTo>
                  <a:lnTo>
                    <a:pt x="244" y="279"/>
                  </a:lnTo>
                  <a:lnTo>
                    <a:pt x="235" y="286"/>
                  </a:lnTo>
                  <a:lnTo>
                    <a:pt x="226" y="295"/>
                  </a:lnTo>
                  <a:lnTo>
                    <a:pt x="219" y="303"/>
                  </a:lnTo>
                  <a:lnTo>
                    <a:pt x="189" y="339"/>
                  </a:lnTo>
                  <a:lnTo>
                    <a:pt x="165" y="365"/>
                  </a:lnTo>
                  <a:lnTo>
                    <a:pt x="156" y="370"/>
                  </a:lnTo>
                  <a:lnTo>
                    <a:pt x="148" y="376"/>
                  </a:lnTo>
                  <a:lnTo>
                    <a:pt x="138" y="379"/>
                  </a:lnTo>
                  <a:lnTo>
                    <a:pt x="128" y="382"/>
                  </a:lnTo>
                  <a:lnTo>
                    <a:pt x="107" y="386"/>
                  </a:lnTo>
                  <a:lnTo>
                    <a:pt x="86" y="390"/>
                  </a:lnTo>
                  <a:lnTo>
                    <a:pt x="66" y="394"/>
                  </a:lnTo>
                  <a:lnTo>
                    <a:pt x="47" y="399"/>
                  </a:lnTo>
                  <a:lnTo>
                    <a:pt x="38" y="403"/>
                  </a:lnTo>
                  <a:lnTo>
                    <a:pt x="31" y="407"/>
                  </a:lnTo>
                  <a:lnTo>
                    <a:pt x="24" y="413"/>
                  </a:lnTo>
                  <a:lnTo>
                    <a:pt x="19" y="418"/>
                  </a:lnTo>
                  <a:lnTo>
                    <a:pt x="15" y="427"/>
                  </a:lnTo>
                  <a:lnTo>
                    <a:pt x="11" y="436"/>
                  </a:lnTo>
                  <a:lnTo>
                    <a:pt x="0" y="44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1511303" y="4719653"/>
              <a:ext cx="728664" cy="733427"/>
            </a:xfrm>
            <a:custGeom>
              <a:avLst/>
              <a:gdLst/>
              <a:ahLst/>
              <a:cxnLst>
                <a:cxn ang="0">
                  <a:pos x="57" y="507"/>
                </a:cxn>
                <a:cxn ang="0">
                  <a:pos x="138" y="540"/>
                </a:cxn>
                <a:cxn ang="0">
                  <a:pos x="198" y="554"/>
                </a:cxn>
                <a:cxn ang="0">
                  <a:pos x="203" y="636"/>
                </a:cxn>
                <a:cxn ang="0">
                  <a:pos x="284" y="670"/>
                </a:cxn>
                <a:cxn ang="0">
                  <a:pos x="307" y="728"/>
                </a:cxn>
                <a:cxn ang="0">
                  <a:pos x="358" y="879"/>
                </a:cxn>
                <a:cxn ang="0">
                  <a:pos x="415" y="912"/>
                </a:cxn>
                <a:cxn ang="0">
                  <a:pos x="437" y="969"/>
                </a:cxn>
                <a:cxn ang="0">
                  <a:pos x="474" y="1024"/>
                </a:cxn>
                <a:cxn ang="0">
                  <a:pos x="539" y="1043"/>
                </a:cxn>
                <a:cxn ang="0">
                  <a:pos x="637" y="1011"/>
                </a:cxn>
                <a:cxn ang="0">
                  <a:pos x="719" y="1026"/>
                </a:cxn>
                <a:cxn ang="0">
                  <a:pos x="774" y="1102"/>
                </a:cxn>
                <a:cxn ang="0">
                  <a:pos x="904" y="1132"/>
                </a:cxn>
                <a:cxn ang="0">
                  <a:pos x="965" y="1281"/>
                </a:cxn>
                <a:cxn ang="0">
                  <a:pos x="1017" y="1318"/>
                </a:cxn>
                <a:cxn ang="0">
                  <a:pos x="1082" y="1300"/>
                </a:cxn>
                <a:cxn ang="0">
                  <a:pos x="1155" y="1340"/>
                </a:cxn>
                <a:cxn ang="0">
                  <a:pos x="1214" y="1384"/>
                </a:cxn>
                <a:cxn ang="0">
                  <a:pos x="1324" y="1357"/>
                </a:cxn>
                <a:cxn ang="0">
                  <a:pos x="1378" y="1278"/>
                </a:cxn>
                <a:cxn ang="0">
                  <a:pos x="1350" y="1227"/>
                </a:cxn>
                <a:cxn ang="0">
                  <a:pos x="1305" y="1191"/>
                </a:cxn>
                <a:cxn ang="0">
                  <a:pos x="1298" y="1154"/>
                </a:cxn>
                <a:cxn ang="0">
                  <a:pos x="1251" y="1131"/>
                </a:cxn>
                <a:cxn ang="0">
                  <a:pos x="1264" y="1099"/>
                </a:cxn>
                <a:cxn ang="0">
                  <a:pos x="1249" y="1059"/>
                </a:cxn>
                <a:cxn ang="0">
                  <a:pos x="1237" y="989"/>
                </a:cxn>
                <a:cxn ang="0">
                  <a:pos x="1289" y="929"/>
                </a:cxn>
                <a:cxn ang="0">
                  <a:pos x="1237" y="882"/>
                </a:cxn>
                <a:cxn ang="0">
                  <a:pos x="1148" y="872"/>
                </a:cxn>
                <a:cxn ang="0">
                  <a:pos x="1087" y="902"/>
                </a:cxn>
                <a:cxn ang="0">
                  <a:pos x="998" y="960"/>
                </a:cxn>
                <a:cxn ang="0">
                  <a:pos x="930" y="906"/>
                </a:cxn>
                <a:cxn ang="0">
                  <a:pos x="874" y="914"/>
                </a:cxn>
                <a:cxn ang="0">
                  <a:pos x="792" y="889"/>
                </a:cxn>
                <a:cxn ang="0">
                  <a:pos x="781" y="843"/>
                </a:cxn>
                <a:cxn ang="0">
                  <a:pos x="801" y="795"/>
                </a:cxn>
                <a:cxn ang="0">
                  <a:pos x="769" y="748"/>
                </a:cxn>
                <a:cxn ang="0">
                  <a:pos x="786" y="714"/>
                </a:cxn>
                <a:cxn ang="0">
                  <a:pos x="830" y="673"/>
                </a:cxn>
                <a:cxn ang="0">
                  <a:pos x="788" y="620"/>
                </a:cxn>
                <a:cxn ang="0">
                  <a:pos x="744" y="641"/>
                </a:cxn>
                <a:cxn ang="0">
                  <a:pos x="719" y="613"/>
                </a:cxn>
                <a:cxn ang="0">
                  <a:pos x="709" y="470"/>
                </a:cxn>
                <a:cxn ang="0">
                  <a:pos x="645" y="326"/>
                </a:cxn>
                <a:cxn ang="0">
                  <a:pos x="624" y="205"/>
                </a:cxn>
                <a:cxn ang="0">
                  <a:pos x="591" y="131"/>
                </a:cxn>
                <a:cxn ang="0">
                  <a:pos x="571" y="94"/>
                </a:cxn>
                <a:cxn ang="0">
                  <a:pos x="575" y="73"/>
                </a:cxn>
                <a:cxn ang="0">
                  <a:pos x="582" y="28"/>
                </a:cxn>
                <a:cxn ang="0">
                  <a:pos x="530" y="0"/>
                </a:cxn>
                <a:cxn ang="0">
                  <a:pos x="499" y="35"/>
                </a:cxn>
                <a:cxn ang="0">
                  <a:pos x="480" y="100"/>
                </a:cxn>
                <a:cxn ang="0">
                  <a:pos x="420" y="138"/>
                </a:cxn>
                <a:cxn ang="0">
                  <a:pos x="367" y="217"/>
                </a:cxn>
                <a:cxn ang="0">
                  <a:pos x="294" y="260"/>
                </a:cxn>
                <a:cxn ang="0">
                  <a:pos x="219" y="303"/>
                </a:cxn>
                <a:cxn ang="0">
                  <a:pos x="86" y="390"/>
                </a:cxn>
                <a:cxn ang="0">
                  <a:pos x="11" y="436"/>
                </a:cxn>
              </a:cxnLst>
              <a:rect l="0" t="0" r="r" b="b"/>
              <a:pathLst>
                <a:path w="1378" h="1384">
                  <a:moveTo>
                    <a:pt x="0" y="448"/>
                  </a:moveTo>
                  <a:lnTo>
                    <a:pt x="10" y="451"/>
                  </a:lnTo>
                  <a:lnTo>
                    <a:pt x="19" y="455"/>
                  </a:lnTo>
                  <a:lnTo>
                    <a:pt x="26" y="461"/>
                  </a:lnTo>
                  <a:lnTo>
                    <a:pt x="33" y="467"/>
                  </a:lnTo>
                  <a:lnTo>
                    <a:pt x="42" y="483"/>
                  </a:lnTo>
                  <a:lnTo>
                    <a:pt x="52" y="499"/>
                  </a:lnTo>
                  <a:lnTo>
                    <a:pt x="57" y="507"/>
                  </a:lnTo>
                  <a:lnTo>
                    <a:pt x="62" y="515"/>
                  </a:lnTo>
                  <a:lnTo>
                    <a:pt x="68" y="522"/>
                  </a:lnTo>
                  <a:lnTo>
                    <a:pt x="75" y="529"/>
                  </a:lnTo>
                  <a:lnTo>
                    <a:pt x="84" y="534"/>
                  </a:lnTo>
                  <a:lnTo>
                    <a:pt x="93" y="538"/>
                  </a:lnTo>
                  <a:lnTo>
                    <a:pt x="104" y="541"/>
                  </a:lnTo>
                  <a:lnTo>
                    <a:pt x="118" y="543"/>
                  </a:lnTo>
                  <a:lnTo>
                    <a:pt x="138" y="540"/>
                  </a:lnTo>
                  <a:lnTo>
                    <a:pt x="155" y="537"/>
                  </a:lnTo>
                  <a:lnTo>
                    <a:pt x="164" y="537"/>
                  </a:lnTo>
                  <a:lnTo>
                    <a:pt x="171" y="537"/>
                  </a:lnTo>
                  <a:lnTo>
                    <a:pt x="180" y="538"/>
                  </a:lnTo>
                  <a:lnTo>
                    <a:pt x="188" y="543"/>
                  </a:lnTo>
                  <a:lnTo>
                    <a:pt x="192" y="546"/>
                  </a:lnTo>
                  <a:lnTo>
                    <a:pt x="195" y="550"/>
                  </a:lnTo>
                  <a:lnTo>
                    <a:pt x="198" y="554"/>
                  </a:lnTo>
                  <a:lnTo>
                    <a:pt x="200" y="560"/>
                  </a:lnTo>
                  <a:lnTo>
                    <a:pt x="201" y="571"/>
                  </a:lnTo>
                  <a:lnTo>
                    <a:pt x="201" y="584"/>
                  </a:lnTo>
                  <a:lnTo>
                    <a:pt x="200" y="597"/>
                  </a:lnTo>
                  <a:lnTo>
                    <a:pt x="199" y="610"/>
                  </a:lnTo>
                  <a:lnTo>
                    <a:pt x="199" y="620"/>
                  </a:lnTo>
                  <a:lnTo>
                    <a:pt x="200" y="631"/>
                  </a:lnTo>
                  <a:lnTo>
                    <a:pt x="203" y="636"/>
                  </a:lnTo>
                  <a:lnTo>
                    <a:pt x="208" y="641"/>
                  </a:lnTo>
                  <a:lnTo>
                    <a:pt x="215" y="646"/>
                  </a:lnTo>
                  <a:lnTo>
                    <a:pt x="222" y="649"/>
                  </a:lnTo>
                  <a:lnTo>
                    <a:pt x="239" y="654"/>
                  </a:lnTo>
                  <a:lnTo>
                    <a:pt x="257" y="660"/>
                  </a:lnTo>
                  <a:lnTo>
                    <a:pt x="267" y="663"/>
                  </a:lnTo>
                  <a:lnTo>
                    <a:pt x="275" y="666"/>
                  </a:lnTo>
                  <a:lnTo>
                    <a:pt x="284" y="670"/>
                  </a:lnTo>
                  <a:lnTo>
                    <a:pt x="291" y="676"/>
                  </a:lnTo>
                  <a:lnTo>
                    <a:pt x="298" y="681"/>
                  </a:lnTo>
                  <a:lnTo>
                    <a:pt x="302" y="688"/>
                  </a:lnTo>
                  <a:lnTo>
                    <a:pt x="304" y="693"/>
                  </a:lnTo>
                  <a:lnTo>
                    <a:pt x="305" y="697"/>
                  </a:lnTo>
                  <a:lnTo>
                    <a:pt x="306" y="702"/>
                  </a:lnTo>
                  <a:lnTo>
                    <a:pt x="306" y="707"/>
                  </a:lnTo>
                  <a:lnTo>
                    <a:pt x="307" y="728"/>
                  </a:lnTo>
                  <a:lnTo>
                    <a:pt x="311" y="754"/>
                  </a:lnTo>
                  <a:lnTo>
                    <a:pt x="318" y="783"/>
                  </a:lnTo>
                  <a:lnTo>
                    <a:pt x="326" y="813"/>
                  </a:lnTo>
                  <a:lnTo>
                    <a:pt x="332" y="828"/>
                  </a:lnTo>
                  <a:lnTo>
                    <a:pt x="338" y="841"/>
                  </a:lnTo>
                  <a:lnTo>
                    <a:pt x="344" y="855"/>
                  </a:lnTo>
                  <a:lnTo>
                    <a:pt x="351" y="868"/>
                  </a:lnTo>
                  <a:lnTo>
                    <a:pt x="358" y="879"/>
                  </a:lnTo>
                  <a:lnTo>
                    <a:pt x="366" y="888"/>
                  </a:lnTo>
                  <a:lnTo>
                    <a:pt x="374" y="896"/>
                  </a:lnTo>
                  <a:lnTo>
                    <a:pt x="383" y="901"/>
                  </a:lnTo>
                  <a:lnTo>
                    <a:pt x="391" y="902"/>
                  </a:lnTo>
                  <a:lnTo>
                    <a:pt x="399" y="904"/>
                  </a:lnTo>
                  <a:lnTo>
                    <a:pt x="404" y="906"/>
                  </a:lnTo>
                  <a:lnTo>
                    <a:pt x="410" y="909"/>
                  </a:lnTo>
                  <a:lnTo>
                    <a:pt x="415" y="912"/>
                  </a:lnTo>
                  <a:lnTo>
                    <a:pt x="419" y="915"/>
                  </a:lnTo>
                  <a:lnTo>
                    <a:pt x="422" y="918"/>
                  </a:lnTo>
                  <a:lnTo>
                    <a:pt x="424" y="922"/>
                  </a:lnTo>
                  <a:lnTo>
                    <a:pt x="428" y="930"/>
                  </a:lnTo>
                  <a:lnTo>
                    <a:pt x="432" y="939"/>
                  </a:lnTo>
                  <a:lnTo>
                    <a:pt x="434" y="949"/>
                  </a:lnTo>
                  <a:lnTo>
                    <a:pt x="436" y="961"/>
                  </a:lnTo>
                  <a:lnTo>
                    <a:pt x="437" y="969"/>
                  </a:lnTo>
                  <a:lnTo>
                    <a:pt x="439" y="978"/>
                  </a:lnTo>
                  <a:lnTo>
                    <a:pt x="442" y="985"/>
                  </a:lnTo>
                  <a:lnTo>
                    <a:pt x="447" y="993"/>
                  </a:lnTo>
                  <a:lnTo>
                    <a:pt x="451" y="1000"/>
                  </a:lnTo>
                  <a:lnTo>
                    <a:pt x="456" y="1007"/>
                  </a:lnTo>
                  <a:lnTo>
                    <a:pt x="461" y="1013"/>
                  </a:lnTo>
                  <a:lnTo>
                    <a:pt x="468" y="1019"/>
                  </a:lnTo>
                  <a:lnTo>
                    <a:pt x="474" y="1024"/>
                  </a:lnTo>
                  <a:lnTo>
                    <a:pt x="481" y="1029"/>
                  </a:lnTo>
                  <a:lnTo>
                    <a:pt x="488" y="1033"/>
                  </a:lnTo>
                  <a:lnTo>
                    <a:pt x="497" y="1036"/>
                  </a:lnTo>
                  <a:lnTo>
                    <a:pt x="504" y="1039"/>
                  </a:lnTo>
                  <a:lnTo>
                    <a:pt x="512" y="1041"/>
                  </a:lnTo>
                  <a:lnTo>
                    <a:pt x="521" y="1043"/>
                  </a:lnTo>
                  <a:lnTo>
                    <a:pt x="530" y="1043"/>
                  </a:lnTo>
                  <a:lnTo>
                    <a:pt x="539" y="1043"/>
                  </a:lnTo>
                  <a:lnTo>
                    <a:pt x="547" y="1041"/>
                  </a:lnTo>
                  <a:lnTo>
                    <a:pt x="555" y="1039"/>
                  </a:lnTo>
                  <a:lnTo>
                    <a:pt x="564" y="1037"/>
                  </a:lnTo>
                  <a:lnTo>
                    <a:pt x="580" y="1032"/>
                  </a:lnTo>
                  <a:lnTo>
                    <a:pt x="595" y="1024"/>
                  </a:lnTo>
                  <a:lnTo>
                    <a:pt x="611" y="1018"/>
                  </a:lnTo>
                  <a:lnTo>
                    <a:pt x="628" y="1013"/>
                  </a:lnTo>
                  <a:lnTo>
                    <a:pt x="637" y="1011"/>
                  </a:lnTo>
                  <a:lnTo>
                    <a:pt x="647" y="1009"/>
                  </a:lnTo>
                  <a:lnTo>
                    <a:pt x="656" y="1007"/>
                  </a:lnTo>
                  <a:lnTo>
                    <a:pt x="666" y="1007"/>
                  </a:lnTo>
                  <a:lnTo>
                    <a:pt x="680" y="1009"/>
                  </a:lnTo>
                  <a:lnTo>
                    <a:pt x="692" y="1011"/>
                  </a:lnTo>
                  <a:lnTo>
                    <a:pt x="702" y="1015"/>
                  </a:lnTo>
                  <a:lnTo>
                    <a:pt x="711" y="1019"/>
                  </a:lnTo>
                  <a:lnTo>
                    <a:pt x="719" y="1026"/>
                  </a:lnTo>
                  <a:lnTo>
                    <a:pt x="725" y="1033"/>
                  </a:lnTo>
                  <a:lnTo>
                    <a:pt x="731" y="1040"/>
                  </a:lnTo>
                  <a:lnTo>
                    <a:pt x="735" y="1049"/>
                  </a:lnTo>
                  <a:lnTo>
                    <a:pt x="744" y="1065"/>
                  </a:lnTo>
                  <a:lnTo>
                    <a:pt x="754" y="1082"/>
                  </a:lnTo>
                  <a:lnTo>
                    <a:pt x="759" y="1089"/>
                  </a:lnTo>
                  <a:lnTo>
                    <a:pt x="766" y="1097"/>
                  </a:lnTo>
                  <a:lnTo>
                    <a:pt x="774" y="1102"/>
                  </a:lnTo>
                  <a:lnTo>
                    <a:pt x="783" y="1107"/>
                  </a:lnTo>
                  <a:lnTo>
                    <a:pt x="783" y="1107"/>
                  </a:lnTo>
                  <a:lnTo>
                    <a:pt x="884" y="1107"/>
                  </a:lnTo>
                  <a:lnTo>
                    <a:pt x="884" y="1107"/>
                  </a:lnTo>
                  <a:lnTo>
                    <a:pt x="889" y="1113"/>
                  </a:lnTo>
                  <a:lnTo>
                    <a:pt x="894" y="1118"/>
                  </a:lnTo>
                  <a:lnTo>
                    <a:pt x="900" y="1124"/>
                  </a:lnTo>
                  <a:lnTo>
                    <a:pt x="904" y="1132"/>
                  </a:lnTo>
                  <a:lnTo>
                    <a:pt x="911" y="1147"/>
                  </a:lnTo>
                  <a:lnTo>
                    <a:pt x="919" y="1163"/>
                  </a:lnTo>
                  <a:lnTo>
                    <a:pt x="931" y="1198"/>
                  </a:lnTo>
                  <a:lnTo>
                    <a:pt x="942" y="1233"/>
                  </a:lnTo>
                  <a:lnTo>
                    <a:pt x="949" y="1250"/>
                  </a:lnTo>
                  <a:lnTo>
                    <a:pt x="956" y="1266"/>
                  </a:lnTo>
                  <a:lnTo>
                    <a:pt x="960" y="1273"/>
                  </a:lnTo>
                  <a:lnTo>
                    <a:pt x="965" y="1281"/>
                  </a:lnTo>
                  <a:lnTo>
                    <a:pt x="969" y="1287"/>
                  </a:lnTo>
                  <a:lnTo>
                    <a:pt x="974" y="1294"/>
                  </a:lnTo>
                  <a:lnTo>
                    <a:pt x="980" y="1299"/>
                  </a:lnTo>
                  <a:lnTo>
                    <a:pt x="986" y="1304"/>
                  </a:lnTo>
                  <a:lnTo>
                    <a:pt x="993" y="1309"/>
                  </a:lnTo>
                  <a:lnTo>
                    <a:pt x="1001" y="1313"/>
                  </a:lnTo>
                  <a:lnTo>
                    <a:pt x="1008" y="1316"/>
                  </a:lnTo>
                  <a:lnTo>
                    <a:pt x="1017" y="1318"/>
                  </a:lnTo>
                  <a:lnTo>
                    <a:pt x="1026" y="1319"/>
                  </a:lnTo>
                  <a:lnTo>
                    <a:pt x="1036" y="1319"/>
                  </a:lnTo>
                  <a:lnTo>
                    <a:pt x="1044" y="1318"/>
                  </a:lnTo>
                  <a:lnTo>
                    <a:pt x="1052" y="1316"/>
                  </a:lnTo>
                  <a:lnTo>
                    <a:pt x="1059" y="1312"/>
                  </a:lnTo>
                  <a:lnTo>
                    <a:pt x="1067" y="1307"/>
                  </a:lnTo>
                  <a:lnTo>
                    <a:pt x="1074" y="1303"/>
                  </a:lnTo>
                  <a:lnTo>
                    <a:pt x="1082" y="1300"/>
                  </a:lnTo>
                  <a:lnTo>
                    <a:pt x="1091" y="1297"/>
                  </a:lnTo>
                  <a:lnTo>
                    <a:pt x="1101" y="1296"/>
                  </a:lnTo>
                  <a:lnTo>
                    <a:pt x="1110" y="1297"/>
                  </a:lnTo>
                  <a:lnTo>
                    <a:pt x="1119" y="1300"/>
                  </a:lnTo>
                  <a:lnTo>
                    <a:pt x="1126" y="1304"/>
                  </a:lnTo>
                  <a:lnTo>
                    <a:pt x="1133" y="1310"/>
                  </a:lnTo>
                  <a:lnTo>
                    <a:pt x="1144" y="1323"/>
                  </a:lnTo>
                  <a:lnTo>
                    <a:pt x="1155" y="1340"/>
                  </a:lnTo>
                  <a:lnTo>
                    <a:pt x="1160" y="1348"/>
                  </a:lnTo>
                  <a:lnTo>
                    <a:pt x="1166" y="1356"/>
                  </a:lnTo>
                  <a:lnTo>
                    <a:pt x="1172" y="1364"/>
                  </a:lnTo>
                  <a:lnTo>
                    <a:pt x="1178" y="1370"/>
                  </a:lnTo>
                  <a:lnTo>
                    <a:pt x="1186" y="1376"/>
                  </a:lnTo>
                  <a:lnTo>
                    <a:pt x="1193" y="1381"/>
                  </a:lnTo>
                  <a:lnTo>
                    <a:pt x="1203" y="1383"/>
                  </a:lnTo>
                  <a:lnTo>
                    <a:pt x="1214" y="1384"/>
                  </a:lnTo>
                  <a:lnTo>
                    <a:pt x="1232" y="1384"/>
                  </a:lnTo>
                  <a:lnTo>
                    <a:pt x="1248" y="1383"/>
                  </a:lnTo>
                  <a:lnTo>
                    <a:pt x="1264" y="1381"/>
                  </a:lnTo>
                  <a:lnTo>
                    <a:pt x="1277" y="1378"/>
                  </a:lnTo>
                  <a:lnTo>
                    <a:pt x="1291" y="1373"/>
                  </a:lnTo>
                  <a:lnTo>
                    <a:pt x="1303" y="1369"/>
                  </a:lnTo>
                  <a:lnTo>
                    <a:pt x="1314" y="1364"/>
                  </a:lnTo>
                  <a:lnTo>
                    <a:pt x="1324" y="1357"/>
                  </a:lnTo>
                  <a:lnTo>
                    <a:pt x="1334" y="1351"/>
                  </a:lnTo>
                  <a:lnTo>
                    <a:pt x="1342" y="1343"/>
                  </a:lnTo>
                  <a:lnTo>
                    <a:pt x="1350" y="1334"/>
                  </a:lnTo>
                  <a:lnTo>
                    <a:pt x="1356" y="1324"/>
                  </a:lnTo>
                  <a:lnTo>
                    <a:pt x="1363" y="1314"/>
                  </a:lnTo>
                  <a:lnTo>
                    <a:pt x="1368" y="1303"/>
                  </a:lnTo>
                  <a:lnTo>
                    <a:pt x="1373" y="1291"/>
                  </a:lnTo>
                  <a:lnTo>
                    <a:pt x="1378" y="1278"/>
                  </a:lnTo>
                  <a:lnTo>
                    <a:pt x="1377" y="1267"/>
                  </a:lnTo>
                  <a:lnTo>
                    <a:pt x="1375" y="1257"/>
                  </a:lnTo>
                  <a:lnTo>
                    <a:pt x="1373" y="1250"/>
                  </a:lnTo>
                  <a:lnTo>
                    <a:pt x="1369" y="1243"/>
                  </a:lnTo>
                  <a:lnTo>
                    <a:pt x="1365" y="1237"/>
                  </a:lnTo>
                  <a:lnTo>
                    <a:pt x="1360" y="1233"/>
                  </a:lnTo>
                  <a:lnTo>
                    <a:pt x="1355" y="1230"/>
                  </a:lnTo>
                  <a:lnTo>
                    <a:pt x="1350" y="1227"/>
                  </a:lnTo>
                  <a:lnTo>
                    <a:pt x="1337" y="1221"/>
                  </a:lnTo>
                  <a:lnTo>
                    <a:pt x="1325" y="1217"/>
                  </a:lnTo>
                  <a:lnTo>
                    <a:pt x="1320" y="1214"/>
                  </a:lnTo>
                  <a:lnTo>
                    <a:pt x="1316" y="1211"/>
                  </a:lnTo>
                  <a:lnTo>
                    <a:pt x="1311" y="1206"/>
                  </a:lnTo>
                  <a:lnTo>
                    <a:pt x="1307" y="1202"/>
                  </a:lnTo>
                  <a:lnTo>
                    <a:pt x="1306" y="1197"/>
                  </a:lnTo>
                  <a:lnTo>
                    <a:pt x="1305" y="1191"/>
                  </a:lnTo>
                  <a:lnTo>
                    <a:pt x="1306" y="1186"/>
                  </a:lnTo>
                  <a:lnTo>
                    <a:pt x="1306" y="1181"/>
                  </a:lnTo>
                  <a:lnTo>
                    <a:pt x="1307" y="1176"/>
                  </a:lnTo>
                  <a:lnTo>
                    <a:pt x="1306" y="1170"/>
                  </a:lnTo>
                  <a:lnTo>
                    <a:pt x="1305" y="1165"/>
                  </a:lnTo>
                  <a:lnTo>
                    <a:pt x="1302" y="1161"/>
                  </a:lnTo>
                  <a:lnTo>
                    <a:pt x="1300" y="1157"/>
                  </a:lnTo>
                  <a:lnTo>
                    <a:pt x="1298" y="1154"/>
                  </a:lnTo>
                  <a:lnTo>
                    <a:pt x="1294" y="1152"/>
                  </a:lnTo>
                  <a:lnTo>
                    <a:pt x="1290" y="1150"/>
                  </a:lnTo>
                  <a:lnTo>
                    <a:pt x="1282" y="1146"/>
                  </a:lnTo>
                  <a:lnTo>
                    <a:pt x="1273" y="1143"/>
                  </a:lnTo>
                  <a:lnTo>
                    <a:pt x="1264" y="1139"/>
                  </a:lnTo>
                  <a:lnTo>
                    <a:pt x="1256" y="1135"/>
                  </a:lnTo>
                  <a:lnTo>
                    <a:pt x="1253" y="1133"/>
                  </a:lnTo>
                  <a:lnTo>
                    <a:pt x="1251" y="1131"/>
                  </a:lnTo>
                  <a:lnTo>
                    <a:pt x="1249" y="1128"/>
                  </a:lnTo>
                  <a:lnTo>
                    <a:pt x="1249" y="1126"/>
                  </a:lnTo>
                  <a:lnTo>
                    <a:pt x="1249" y="1120"/>
                  </a:lnTo>
                  <a:lnTo>
                    <a:pt x="1251" y="1116"/>
                  </a:lnTo>
                  <a:lnTo>
                    <a:pt x="1254" y="1112"/>
                  </a:lnTo>
                  <a:lnTo>
                    <a:pt x="1257" y="1107"/>
                  </a:lnTo>
                  <a:lnTo>
                    <a:pt x="1260" y="1103"/>
                  </a:lnTo>
                  <a:lnTo>
                    <a:pt x="1264" y="1099"/>
                  </a:lnTo>
                  <a:lnTo>
                    <a:pt x="1266" y="1094"/>
                  </a:lnTo>
                  <a:lnTo>
                    <a:pt x="1266" y="1089"/>
                  </a:lnTo>
                  <a:lnTo>
                    <a:pt x="1266" y="1084"/>
                  </a:lnTo>
                  <a:lnTo>
                    <a:pt x="1265" y="1079"/>
                  </a:lnTo>
                  <a:lnTo>
                    <a:pt x="1263" y="1073"/>
                  </a:lnTo>
                  <a:lnTo>
                    <a:pt x="1260" y="1070"/>
                  </a:lnTo>
                  <a:lnTo>
                    <a:pt x="1255" y="1064"/>
                  </a:lnTo>
                  <a:lnTo>
                    <a:pt x="1249" y="1059"/>
                  </a:lnTo>
                  <a:lnTo>
                    <a:pt x="1242" y="1053"/>
                  </a:lnTo>
                  <a:lnTo>
                    <a:pt x="1236" y="1048"/>
                  </a:lnTo>
                  <a:lnTo>
                    <a:pt x="1234" y="1045"/>
                  </a:lnTo>
                  <a:lnTo>
                    <a:pt x="1233" y="1040"/>
                  </a:lnTo>
                  <a:lnTo>
                    <a:pt x="1231" y="1036"/>
                  </a:lnTo>
                  <a:lnTo>
                    <a:pt x="1231" y="1031"/>
                  </a:lnTo>
                  <a:lnTo>
                    <a:pt x="1231" y="1031"/>
                  </a:lnTo>
                  <a:lnTo>
                    <a:pt x="1237" y="989"/>
                  </a:lnTo>
                  <a:lnTo>
                    <a:pt x="1237" y="989"/>
                  </a:lnTo>
                  <a:lnTo>
                    <a:pt x="1250" y="978"/>
                  </a:lnTo>
                  <a:lnTo>
                    <a:pt x="1268" y="961"/>
                  </a:lnTo>
                  <a:lnTo>
                    <a:pt x="1276" y="953"/>
                  </a:lnTo>
                  <a:lnTo>
                    <a:pt x="1283" y="946"/>
                  </a:lnTo>
                  <a:lnTo>
                    <a:pt x="1288" y="940"/>
                  </a:lnTo>
                  <a:lnTo>
                    <a:pt x="1289" y="936"/>
                  </a:lnTo>
                  <a:lnTo>
                    <a:pt x="1289" y="929"/>
                  </a:lnTo>
                  <a:lnTo>
                    <a:pt x="1287" y="922"/>
                  </a:lnTo>
                  <a:lnTo>
                    <a:pt x="1283" y="915"/>
                  </a:lnTo>
                  <a:lnTo>
                    <a:pt x="1278" y="910"/>
                  </a:lnTo>
                  <a:lnTo>
                    <a:pt x="1273" y="903"/>
                  </a:lnTo>
                  <a:lnTo>
                    <a:pt x="1267" y="898"/>
                  </a:lnTo>
                  <a:lnTo>
                    <a:pt x="1259" y="894"/>
                  </a:lnTo>
                  <a:lnTo>
                    <a:pt x="1252" y="888"/>
                  </a:lnTo>
                  <a:lnTo>
                    <a:pt x="1237" y="882"/>
                  </a:lnTo>
                  <a:lnTo>
                    <a:pt x="1222" y="877"/>
                  </a:lnTo>
                  <a:lnTo>
                    <a:pt x="1210" y="873"/>
                  </a:lnTo>
                  <a:lnTo>
                    <a:pt x="1201" y="872"/>
                  </a:lnTo>
                  <a:lnTo>
                    <a:pt x="1189" y="872"/>
                  </a:lnTo>
                  <a:lnTo>
                    <a:pt x="1178" y="872"/>
                  </a:lnTo>
                  <a:lnTo>
                    <a:pt x="1169" y="872"/>
                  </a:lnTo>
                  <a:lnTo>
                    <a:pt x="1160" y="872"/>
                  </a:lnTo>
                  <a:lnTo>
                    <a:pt x="1148" y="872"/>
                  </a:lnTo>
                  <a:lnTo>
                    <a:pt x="1139" y="872"/>
                  </a:lnTo>
                  <a:lnTo>
                    <a:pt x="1135" y="871"/>
                  </a:lnTo>
                  <a:lnTo>
                    <a:pt x="1133" y="869"/>
                  </a:lnTo>
                  <a:lnTo>
                    <a:pt x="1132" y="866"/>
                  </a:lnTo>
                  <a:lnTo>
                    <a:pt x="1131" y="860"/>
                  </a:lnTo>
                  <a:lnTo>
                    <a:pt x="1117" y="871"/>
                  </a:lnTo>
                  <a:lnTo>
                    <a:pt x="1102" y="885"/>
                  </a:lnTo>
                  <a:lnTo>
                    <a:pt x="1087" y="902"/>
                  </a:lnTo>
                  <a:lnTo>
                    <a:pt x="1071" y="919"/>
                  </a:lnTo>
                  <a:lnTo>
                    <a:pt x="1055" y="935"/>
                  </a:lnTo>
                  <a:lnTo>
                    <a:pt x="1039" y="948"/>
                  </a:lnTo>
                  <a:lnTo>
                    <a:pt x="1031" y="953"/>
                  </a:lnTo>
                  <a:lnTo>
                    <a:pt x="1023" y="956"/>
                  </a:lnTo>
                  <a:lnTo>
                    <a:pt x="1015" y="960"/>
                  </a:lnTo>
                  <a:lnTo>
                    <a:pt x="1007" y="961"/>
                  </a:lnTo>
                  <a:lnTo>
                    <a:pt x="998" y="960"/>
                  </a:lnTo>
                  <a:lnTo>
                    <a:pt x="989" y="957"/>
                  </a:lnTo>
                  <a:lnTo>
                    <a:pt x="982" y="954"/>
                  </a:lnTo>
                  <a:lnTo>
                    <a:pt x="975" y="951"/>
                  </a:lnTo>
                  <a:lnTo>
                    <a:pt x="965" y="941"/>
                  </a:lnTo>
                  <a:lnTo>
                    <a:pt x="955" y="931"/>
                  </a:lnTo>
                  <a:lnTo>
                    <a:pt x="945" y="920"/>
                  </a:lnTo>
                  <a:lnTo>
                    <a:pt x="935" y="911"/>
                  </a:lnTo>
                  <a:lnTo>
                    <a:pt x="930" y="906"/>
                  </a:lnTo>
                  <a:lnTo>
                    <a:pt x="922" y="904"/>
                  </a:lnTo>
                  <a:lnTo>
                    <a:pt x="915" y="902"/>
                  </a:lnTo>
                  <a:lnTo>
                    <a:pt x="907" y="901"/>
                  </a:lnTo>
                  <a:lnTo>
                    <a:pt x="899" y="902"/>
                  </a:lnTo>
                  <a:lnTo>
                    <a:pt x="892" y="904"/>
                  </a:lnTo>
                  <a:lnTo>
                    <a:pt x="886" y="906"/>
                  </a:lnTo>
                  <a:lnTo>
                    <a:pt x="881" y="911"/>
                  </a:lnTo>
                  <a:lnTo>
                    <a:pt x="874" y="914"/>
                  </a:lnTo>
                  <a:lnTo>
                    <a:pt x="869" y="916"/>
                  </a:lnTo>
                  <a:lnTo>
                    <a:pt x="861" y="918"/>
                  </a:lnTo>
                  <a:lnTo>
                    <a:pt x="854" y="919"/>
                  </a:lnTo>
                  <a:lnTo>
                    <a:pt x="845" y="917"/>
                  </a:lnTo>
                  <a:lnTo>
                    <a:pt x="834" y="913"/>
                  </a:lnTo>
                  <a:lnTo>
                    <a:pt x="820" y="905"/>
                  </a:lnTo>
                  <a:lnTo>
                    <a:pt x="806" y="898"/>
                  </a:lnTo>
                  <a:lnTo>
                    <a:pt x="792" y="889"/>
                  </a:lnTo>
                  <a:lnTo>
                    <a:pt x="782" y="882"/>
                  </a:lnTo>
                  <a:lnTo>
                    <a:pt x="774" y="876"/>
                  </a:lnTo>
                  <a:lnTo>
                    <a:pt x="771" y="872"/>
                  </a:lnTo>
                  <a:lnTo>
                    <a:pt x="772" y="865"/>
                  </a:lnTo>
                  <a:lnTo>
                    <a:pt x="772" y="859"/>
                  </a:lnTo>
                  <a:lnTo>
                    <a:pt x="774" y="853"/>
                  </a:lnTo>
                  <a:lnTo>
                    <a:pt x="776" y="849"/>
                  </a:lnTo>
                  <a:lnTo>
                    <a:pt x="781" y="843"/>
                  </a:lnTo>
                  <a:lnTo>
                    <a:pt x="786" y="836"/>
                  </a:lnTo>
                  <a:lnTo>
                    <a:pt x="791" y="831"/>
                  </a:lnTo>
                  <a:lnTo>
                    <a:pt x="797" y="823"/>
                  </a:lnTo>
                  <a:lnTo>
                    <a:pt x="798" y="819"/>
                  </a:lnTo>
                  <a:lnTo>
                    <a:pt x="800" y="814"/>
                  </a:lnTo>
                  <a:lnTo>
                    <a:pt x="801" y="808"/>
                  </a:lnTo>
                  <a:lnTo>
                    <a:pt x="801" y="801"/>
                  </a:lnTo>
                  <a:lnTo>
                    <a:pt x="801" y="795"/>
                  </a:lnTo>
                  <a:lnTo>
                    <a:pt x="800" y="789"/>
                  </a:lnTo>
                  <a:lnTo>
                    <a:pt x="798" y="784"/>
                  </a:lnTo>
                  <a:lnTo>
                    <a:pt x="795" y="780"/>
                  </a:lnTo>
                  <a:lnTo>
                    <a:pt x="789" y="771"/>
                  </a:lnTo>
                  <a:lnTo>
                    <a:pt x="783" y="764"/>
                  </a:lnTo>
                  <a:lnTo>
                    <a:pt x="776" y="757"/>
                  </a:lnTo>
                  <a:lnTo>
                    <a:pt x="771" y="751"/>
                  </a:lnTo>
                  <a:lnTo>
                    <a:pt x="769" y="748"/>
                  </a:lnTo>
                  <a:lnTo>
                    <a:pt x="767" y="745"/>
                  </a:lnTo>
                  <a:lnTo>
                    <a:pt x="766" y="740"/>
                  </a:lnTo>
                  <a:lnTo>
                    <a:pt x="766" y="736"/>
                  </a:lnTo>
                  <a:lnTo>
                    <a:pt x="766" y="731"/>
                  </a:lnTo>
                  <a:lnTo>
                    <a:pt x="768" y="727"/>
                  </a:lnTo>
                  <a:lnTo>
                    <a:pt x="771" y="723"/>
                  </a:lnTo>
                  <a:lnTo>
                    <a:pt x="775" y="720"/>
                  </a:lnTo>
                  <a:lnTo>
                    <a:pt x="786" y="714"/>
                  </a:lnTo>
                  <a:lnTo>
                    <a:pt x="798" y="710"/>
                  </a:lnTo>
                  <a:lnTo>
                    <a:pt x="809" y="704"/>
                  </a:lnTo>
                  <a:lnTo>
                    <a:pt x="820" y="698"/>
                  </a:lnTo>
                  <a:lnTo>
                    <a:pt x="824" y="694"/>
                  </a:lnTo>
                  <a:lnTo>
                    <a:pt x="827" y="689"/>
                  </a:lnTo>
                  <a:lnTo>
                    <a:pt x="830" y="684"/>
                  </a:lnTo>
                  <a:lnTo>
                    <a:pt x="831" y="678"/>
                  </a:lnTo>
                  <a:lnTo>
                    <a:pt x="830" y="673"/>
                  </a:lnTo>
                  <a:lnTo>
                    <a:pt x="828" y="668"/>
                  </a:lnTo>
                  <a:lnTo>
                    <a:pt x="827" y="664"/>
                  </a:lnTo>
                  <a:lnTo>
                    <a:pt x="824" y="658"/>
                  </a:lnTo>
                  <a:lnTo>
                    <a:pt x="819" y="649"/>
                  </a:lnTo>
                  <a:lnTo>
                    <a:pt x="811" y="639"/>
                  </a:lnTo>
                  <a:lnTo>
                    <a:pt x="803" y="631"/>
                  </a:lnTo>
                  <a:lnTo>
                    <a:pt x="795" y="624"/>
                  </a:lnTo>
                  <a:lnTo>
                    <a:pt x="788" y="620"/>
                  </a:lnTo>
                  <a:lnTo>
                    <a:pt x="783" y="618"/>
                  </a:lnTo>
                  <a:lnTo>
                    <a:pt x="777" y="619"/>
                  </a:lnTo>
                  <a:lnTo>
                    <a:pt x="772" y="622"/>
                  </a:lnTo>
                  <a:lnTo>
                    <a:pt x="767" y="626"/>
                  </a:lnTo>
                  <a:lnTo>
                    <a:pt x="761" y="631"/>
                  </a:lnTo>
                  <a:lnTo>
                    <a:pt x="756" y="635"/>
                  </a:lnTo>
                  <a:lnTo>
                    <a:pt x="751" y="638"/>
                  </a:lnTo>
                  <a:lnTo>
                    <a:pt x="744" y="641"/>
                  </a:lnTo>
                  <a:lnTo>
                    <a:pt x="736" y="643"/>
                  </a:lnTo>
                  <a:lnTo>
                    <a:pt x="733" y="641"/>
                  </a:lnTo>
                  <a:lnTo>
                    <a:pt x="731" y="641"/>
                  </a:lnTo>
                  <a:lnTo>
                    <a:pt x="727" y="639"/>
                  </a:lnTo>
                  <a:lnTo>
                    <a:pt x="725" y="638"/>
                  </a:lnTo>
                  <a:lnTo>
                    <a:pt x="723" y="633"/>
                  </a:lnTo>
                  <a:lnTo>
                    <a:pt x="721" y="628"/>
                  </a:lnTo>
                  <a:lnTo>
                    <a:pt x="719" y="613"/>
                  </a:lnTo>
                  <a:lnTo>
                    <a:pt x="718" y="595"/>
                  </a:lnTo>
                  <a:lnTo>
                    <a:pt x="718" y="587"/>
                  </a:lnTo>
                  <a:lnTo>
                    <a:pt x="718" y="573"/>
                  </a:lnTo>
                  <a:lnTo>
                    <a:pt x="718" y="557"/>
                  </a:lnTo>
                  <a:lnTo>
                    <a:pt x="718" y="543"/>
                  </a:lnTo>
                  <a:lnTo>
                    <a:pt x="717" y="516"/>
                  </a:lnTo>
                  <a:lnTo>
                    <a:pt x="715" y="491"/>
                  </a:lnTo>
                  <a:lnTo>
                    <a:pt x="709" y="470"/>
                  </a:lnTo>
                  <a:lnTo>
                    <a:pt x="704" y="450"/>
                  </a:lnTo>
                  <a:lnTo>
                    <a:pt x="697" y="431"/>
                  </a:lnTo>
                  <a:lnTo>
                    <a:pt x="688" y="413"/>
                  </a:lnTo>
                  <a:lnTo>
                    <a:pt x="680" y="396"/>
                  </a:lnTo>
                  <a:lnTo>
                    <a:pt x="671" y="379"/>
                  </a:lnTo>
                  <a:lnTo>
                    <a:pt x="663" y="362"/>
                  </a:lnTo>
                  <a:lnTo>
                    <a:pt x="654" y="344"/>
                  </a:lnTo>
                  <a:lnTo>
                    <a:pt x="645" y="326"/>
                  </a:lnTo>
                  <a:lnTo>
                    <a:pt x="639" y="305"/>
                  </a:lnTo>
                  <a:lnTo>
                    <a:pt x="633" y="284"/>
                  </a:lnTo>
                  <a:lnTo>
                    <a:pt x="628" y="261"/>
                  </a:lnTo>
                  <a:lnTo>
                    <a:pt x="626" y="248"/>
                  </a:lnTo>
                  <a:lnTo>
                    <a:pt x="625" y="235"/>
                  </a:lnTo>
                  <a:lnTo>
                    <a:pt x="624" y="221"/>
                  </a:lnTo>
                  <a:lnTo>
                    <a:pt x="624" y="206"/>
                  </a:lnTo>
                  <a:lnTo>
                    <a:pt x="624" y="205"/>
                  </a:lnTo>
                  <a:lnTo>
                    <a:pt x="622" y="191"/>
                  </a:lnTo>
                  <a:lnTo>
                    <a:pt x="618" y="177"/>
                  </a:lnTo>
                  <a:lnTo>
                    <a:pt x="615" y="162"/>
                  </a:lnTo>
                  <a:lnTo>
                    <a:pt x="613" y="148"/>
                  </a:lnTo>
                  <a:lnTo>
                    <a:pt x="611" y="146"/>
                  </a:lnTo>
                  <a:lnTo>
                    <a:pt x="605" y="141"/>
                  </a:lnTo>
                  <a:lnTo>
                    <a:pt x="598" y="136"/>
                  </a:lnTo>
                  <a:lnTo>
                    <a:pt x="591" y="131"/>
                  </a:lnTo>
                  <a:lnTo>
                    <a:pt x="586" y="124"/>
                  </a:lnTo>
                  <a:lnTo>
                    <a:pt x="581" y="118"/>
                  </a:lnTo>
                  <a:lnTo>
                    <a:pt x="576" y="111"/>
                  </a:lnTo>
                  <a:lnTo>
                    <a:pt x="573" y="103"/>
                  </a:lnTo>
                  <a:lnTo>
                    <a:pt x="572" y="96"/>
                  </a:lnTo>
                  <a:lnTo>
                    <a:pt x="572" y="95"/>
                  </a:lnTo>
                  <a:lnTo>
                    <a:pt x="571" y="94"/>
                  </a:lnTo>
                  <a:lnTo>
                    <a:pt x="571" y="94"/>
                  </a:lnTo>
                  <a:lnTo>
                    <a:pt x="571" y="93"/>
                  </a:lnTo>
                  <a:lnTo>
                    <a:pt x="571" y="93"/>
                  </a:lnTo>
                  <a:lnTo>
                    <a:pt x="571" y="91"/>
                  </a:lnTo>
                  <a:lnTo>
                    <a:pt x="571" y="91"/>
                  </a:lnTo>
                  <a:lnTo>
                    <a:pt x="571" y="90"/>
                  </a:lnTo>
                  <a:lnTo>
                    <a:pt x="571" y="88"/>
                  </a:lnTo>
                  <a:lnTo>
                    <a:pt x="572" y="81"/>
                  </a:lnTo>
                  <a:lnTo>
                    <a:pt x="575" y="73"/>
                  </a:lnTo>
                  <a:lnTo>
                    <a:pt x="578" y="68"/>
                  </a:lnTo>
                  <a:lnTo>
                    <a:pt x="584" y="62"/>
                  </a:lnTo>
                  <a:lnTo>
                    <a:pt x="589" y="56"/>
                  </a:lnTo>
                  <a:lnTo>
                    <a:pt x="593" y="50"/>
                  </a:lnTo>
                  <a:lnTo>
                    <a:pt x="598" y="44"/>
                  </a:lnTo>
                  <a:lnTo>
                    <a:pt x="601" y="35"/>
                  </a:lnTo>
                  <a:lnTo>
                    <a:pt x="590" y="32"/>
                  </a:lnTo>
                  <a:lnTo>
                    <a:pt x="582" y="28"/>
                  </a:lnTo>
                  <a:lnTo>
                    <a:pt x="573" y="22"/>
                  </a:lnTo>
                  <a:lnTo>
                    <a:pt x="566" y="16"/>
                  </a:lnTo>
                  <a:lnTo>
                    <a:pt x="557" y="10"/>
                  </a:lnTo>
                  <a:lnTo>
                    <a:pt x="549" y="5"/>
                  </a:lnTo>
                  <a:lnTo>
                    <a:pt x="544" y="3"/>
                  </a:lnTo>
                  <a:lnTo>
                    <a:pt x="540" y="1"/>
                  </a:lnTo>
                  <a:lnTo>
                    <a:pt x="535" y="1"/>
                  </a:lnTo>
                  <a:lnTo>
                    <a:pt x="530" y="0"/>
                  </a:lnTo>
                  <a:lnTo>
                    <a:pt x="522" y="1"/>
                  </a:lnTo>
                  <a:lnTo>
                    <a:pt x="516" y="3"/>
                  </a:lnTo>
                  <a:lnTo>
                    <a:pt x="510" y="6"/>
                  </a:lnTo>
                  <a:lnTo>
                    <a:pt x="506" y="11"/>
                  </a:lnTo>
                  <a:lnTo>
                    <a:pt x="503" y="16"/>
                  </a:lnTo>
                  <a:lnTo>
                    <a:pt x="501" y="22"/>
                  </a:lnTo>
                  <a:lnTo>
                    <a:pt x="500" y="29"/>
                  </a:lnTo>
                  <a:lnTo>
                    <a:pt x="499" y="35"/>
                  </a:lnTo>
                  <a:lnTo>
                    <a:pt x="497" y="50"/>
                  </a:lnTo>
                  <a:lnTo>
                    <a:pt x="495" y="65"/>
                  </a:lnTo>
                  <a:lnTo>
                    <a:pt x="495" y="71"/>
                  </a:lnTo>
                  <a:lnTo>
                    <a:pt x="493" y="78"/>
                  </a:lnTo>
                  <a:lnTo>
                    <a:pt x="491" y="84"/>
                  </a:lnTo>
                  <a:lnTo>
                    <a:pt x="489" y="88"/>
                  </a:lnTo>
                  <a:lnTo>
                    <a:pt x="484" y="95"/>
                  </a:lnTo>
                  <a:lnTo>
                    <a:pt x="480" y="100"/>
                  </a:lnTo>
                  <a:lnTo>
                    <a:pt x="474" y="104"/>
                  </a:lnTo>
                  <a:lnTo>
                    <a:pt x="469" y="108"/>
                  </a:lnTo>
                  <a:lnTo>
                    <a:pt x="458" y="115"/>
                  </a:lnTo>
                  <a:lnTo>
                    <a:pt x="449" y="120"/>
                  </a:lnTo>
                  <a:lnTo>
                    <a:pt x="438" y="126"/>
                  </a:lnTo>
                  <a:lnTo>
                    <a:pt x="428" y="131"/>
                  </a:lnTo>
                  <a:lnTo>
                    <a:pt x="424" y="134"/>
                  </a:lnTo>
                  <a:lnTo>
                    <a:pt x="420" y="138"/>
                  </a:lnTo>
                  <a:lnTo>
                    <a:pt x="416" y="143"/>
                  </a:lnTo>
                  <a:lnTo>
                    <a:pt x="412" y="148"/>
                  </a:lnTo>
                  <a:lnTo>
                    <a:pt x="406" y="154"/>
                  </a:lnTo>
                  <a:lnTo>
                    <a:pt x="400" y="163"/>
                  </a:lnTo>
                  <a:lnTo>
                    <a:pt x="394" y="171"/>
                  </a:lnTo>
                  <a:lnTo>
                    <a:pt x="389" y="180"/>
                  </a:lnTo>
                  <a:lnTo>
                    <a:pt x="378" y="198"/>
                  </a:lnTo>
                  <a:lnTo>
                    <a:pt x="367" y="217"/>
                  </a:lnTo>
                  <a:lnTo>
                    <a:pt x="360" y="226"/>
                  </a:lnTo>
                  <a:lnTo>
                    <a:pt x="353" y="233"/>
                  </a:lnTo>
                  <a:lnTo>
                    <a:pt x="345" y="240"/>
                  </a:lnTo>
                  <a:lnTo>
                    <a:pt x="338" y="247"/>
                  </a:lnTo>
                  <a:lnTo>
                    <a:pt x="328" y="252"/>
                  </a:lnTo>
                  <a:lnTo>
                    <a:pt x="318" y="256"/>
                  </a:lnTo>
                  <a:lnTo>
                    <a:pt x="307" y="258"/>
                  </a:lnTo>
                  <a:lnTo>
                    <a:pt x="294" y="260"/>
                  </a:lnTo>
                  <a:lnTo>
                    <a:pt x="284" y="261"/>
                  </a:lnTo>
                  <a:lnTo>
                    <a:pt x="273" y="263"/>
                  </a:lnTo>
                  <a:lnTo>
                    <a:pt x="262" y="267"/>
                  </a:lnTo>
                  <a:lnTo>
                    <a:pt x="253" y="272"/>
                  </a:lnTo>
                  <a:lnTo>
                    <a:pt x="244" y="279"/>
                  </a:lnTo>
                  <a:lnTo>
                    <a:pt x="235" y="286"/>
                  </a:lnTo>
                  <a:lnTo>
                    <a:pt x="226" y="295"/>
                  </a:lnTo>
                  <a:lnTo>
                    <a:pt x="219" y="303"/>
                  </a:lnTo>
                  <a:lnTo>
                    <a:pt x="189" y="339"/>
                  </a:lnTo>
                  <a:lnTo>
                    <a:pt x="165" y="365"/>
                  </a:lnTo>
                  <a:lnTo>
                    <a:pt x="156" y="370"/>
                  </a:lnTo>
                  <a:lnTo>
                    <a:pt x="148" y="376"/>
                  </a:lnTo>
                  <a:lnTo>
                    <a:pt x="138" y="379"/>
                  </a:lnTo>
                  <a:lnTo>
                    <a:pt x="128" y="382"/>
                  </a:lnTo>
                  <a:lnTo>
                    <a:pt x="107" y="386"/>
                  </a:lnTo>
                  <a:lnTo>
                    <a:pt x="86" y="390"/>
                  </a:lnTo>
                  <a:lnTo>
                    <a:pt x="66" y="394"/>
                  </a:lnTo>
                  <a:lnTo>
                    <a:pt x="47" y="399"/>
                  </a:lnTo>
                  <a:lnTo>
                    <a:pt x="38" y="403"/>
                  </a:lnTo>
                  <a:lnTo>
                    <a:pt x="31" y="407"/>
                  </a:lnTo>
                  <a:lnTo>
                    <a:pt x="24" y="413"/>
                  </a:lnTo>
                  <a:lnTo>
                    <a:pt x="19" y="418"/>
                  </a:lnTo>
                  <a:lnTo>
                    <a:pt x="15" y="427"/>
                  </a:lnTo>
                  <a:lnTo>
                    <a:pt x="11" y="436"/>
                  </a:lnTo>
                  <a:lnTo>
                    <a:pt x="0" y="448"/>
                  </a:lnTo>
                  <a:lnTo>
                    <a:pt x="0" y="448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1217615" y="4022738"/>
              <a:ext cx="530226" cy="373064"/>
            </a:xfrm>
            <a:custGeom>
              <a:avLst/>
              <a:gdLst/>
              <a:ahLst/>
              <a:cxnLst>
                <a:cxn ang="0">
                  <a:pos x="455" y="667"/>
                </a:cxn>
                <a:cxn ang="0">
                  <a:pos x="523" y="627"/>
                </a:cxn>
                <a:cxn ang="0">
                  <a:pos x="544" y="591"/>
                </a:cxn>
                <a:cxn ang="0">
                  <a:pos x="556" y="527"/>
                </a:cxn>
                <a:cxn ang="0">
                  <a:pos x="589" y="503"/>
                </a:cxn>
                <a:cxn ang="0">
                  <a:pos x="598" y="438"/>
                </a:cxn>
                <a:cxn ang="0">
                  <a:pos x="605" y="381"/>
                </a:cxn>
                <a:cxn ang="0">
                  <a:pos x="641" y="343"/>
                </a:cxn>
                <a:cxn ang="0">
                  <a:pos x="691" y="325"/>
                </a:cxn>
                <a:cxn ang="0">
                  <a:pos x="742" y="332"/>
                </a:cxn>
                <a:cxn ang="0">
                  <a:pos x="785" y="348"/>
                </a:cxn>
                <a:cxn ang="0">
                  <a:pos x="803" y="313"/>
                </a:cxn>
                <a:cxn ang="0">
                  <a:pos x="838" y="280"/>
                </a:cxn>
                <a:cxn ang="0">
                  <a:pos x="878" y="265"/>
                </a:cxn>
                <a:cxn ang="0">
                  <a:pos x="910" y="281"/>
                </a:cxn>
                <a:cxn ang="0">
                  <a:pos x="939" y="287"/>
                </a:cxn>
                <a:cxn ang="0">
                  <a:pos x="970" y="269"/>
                </a:cxn>
                <a:cxn ang="0">
                  <a:pos x="1002" y="259"/>
                </a:cxn>
                <a:cxn ang="0">
                  <a:pos x="914" y="123"/>
                </a:cxn>
                <a:cxn ang="0">
                  <a:pos x="865" y="96"/>
                </a:cxn>
                <a:cxn ang="0">
                  <a:pos x="807" y="76"/>
                </a:cxn>
                <a:cxn ang="0">
                  <a:pos x="792" y="48"/>
                </a:cxn>
                <a:cxn ang="0">
                  <a:pos x="779" y="10"/>
                </a:cxn>
                <a:cxn ang="0">
                  <a:pos x="747" y="1"/>
                </a:cxn>
                <a:cxn ang="0">
                  <a:pos x="708" y="30"/>
                </a:cxn>
                <a:cxn ang="0">
                  <a:pos x="658" y="58"/>
                </a:cxn>
                <a:cxn ang="0">
                  <a:pos x="548" y="48"/>
                </a:cxn>
                <a:cxn ang="0">
                  <a:pos x="479" y="82"/>
                </a:cxn>
                <a:cxn ang="0">
                  <a:pos x="461" y="109"/>
                </a:cxn>
                <a:cxn ang="0">
                  <a:pos x="429" y="122"/>
                </a:cxn>
                <a:cxn ang="0">
                  <a:pos x="401" y="120"/>
                </a:cxn>
                <a:cxn ang="0">
                  <a:pos x="374" y="89"/>
                </a:cxn>
                <a:cxn ang="0">
                  <a:pos x="355" y="83"/>
                </a:cxn>
                <a:cxn ang="0">
                  <a:pos x="328" y="106"/>
                </a:cxn>
                <a:cxn ang="0">
                  <a:pos x="295" y="129"/>
                </a:cxn>
                <a:cxn ang="0">
                  <a:pos x="272" y="176"/>
                </a:cxn>
                <a:cxn ang="0">
                  <a:pos x="225" y="211"/>
                </a:cxn>
                <a:cxn ang="0">
                  <a:pos x="138" y="236"/>
                </a:cxn>
                <a:cxn ang="0">
                  <a:pos x="53" y="256"/>
                </a:cxn>
                <a:cxn ang="0">
                  <a:pos x="12" y="285"/>
                </a:cxn>
                <a:cxn ang="0">
                  <a:pos x="0" y="338"/>
                </a:cxn>
                <a:cxn ang="0">
                  <a:pos x="12" y="364"/>
                </a:cxn>
                <a:cxn ang="0">
                  <a:pos x="47" y="401"/>
                </a:cxn>
                <a:cxn ang="0">
                  <a:pos x="30" y="425"/>
                </a:cxn>
                <a:cxn ang="0">
                  <a:pos x="41" y="455"/>
                </a:cxn>
                <a:cxn ang="0">
                  <a:pos x="83" y="477"/>
                </a:cxn>
                <a:cxn ang="0">
                  <a:pos x="133" y="484"/>
                </a:cxn>
                <a:cxn ang="0">
                  <a:pos x="160" y="508"/>
                </a:cxn>
                <a:cxn ang="0">
                  <a:pos x="176" y="587"/>
                </a:cxn>
                <a:cxn ang="0">
                  <a:pos x="180" y="648"/>
                </a:cxn>
                <a:cxn ang="0">
                  <a:pos x="196" y="681"/>
                </a:cxn>
                <a:cxn ang="0">
                  <a:pos x="223" y="703"/>
                </a:cxn>
                <a:cxn ang="0">
                  <a:pos x="258" y="704"/>
                </a:cxn>
                <a:cxn ang="0">
                  <a:pos x="333" y="663"/>
                </a:cxn>
                <a:cxn ang="0">
                  <a:pos x="395" y="642"/>
                </a:cxn>
                <a:cxn ang="0">
                  <a:pos x="435" y="688"/>
                </a:cxn>
              </a:cxnLst>
              <a:rect l="0" t="0" r="r" b="b"/>
              <a:pathLst>
                <a:path w="1002" h="707">
                  <a:moveTo>
                    <a:pt x="442" y="689"/>
                  </a:moveTo>
                  <a:lnTo>
                    <a:pt x="443" y="683"/>
                  </a:lnTo>
                  <a:lnTo>
                    <a:pt x="445" y="676"/>
                  </a:lnTo>
                  <a:lnTo>
                    <a:pt x="449" y="671"/>
                  </a:lnTo>
                  <a:lnTo>
                    <a:pt x="455" y="667"/>
                  </a:lnTo>
                  <a:lnTo>
                    <a:pt x="469" y="657"/>
                  </a:lnTo>
                  <a:lnTo>
                    <a:pt x="485" y="649"/>
                  </a:lnTo>
                  <a:lnTo>
                    <a:pt x="502" y="640"/>
                  </a:lnTo>
                  <a:lnTo>
                    <a:pt x="516" y="632"/>
                  </a:lnTo>
                  <a:lnTo>
                    <a:pt x="523" y="627"/>
                  </a:lnTo>
                  <a:lnTo>
                    <a:pt x="528" y="623"/>
                  </a:lnTo>
                  <a:lnTo>
                    <a:pt x="533" y="618"/>
                  </a:lnTo>
                  <a:lnTo>
                    <a:pt x="536" y="613"/>
                  </a:lnTo>
                  <a:lnTo>
                    <a:pt x="541" y="602"/>
                  </a:lnTo>
                  <a:lnTo>
                    <a:pt x="544" y="591"/>
                  </a:lnTo>
                  <a:lnTo>
                    <a:pt x="546" y="581"/>
                  </a:lnTo>
                  <a:lnTo>
                    <a:pt x="548" y="570"/>
                  </a:lnTo>
                  <a:lnTo>
                    <a:pt x="551" y="551"/>
                  </a:lnTo>
                  <a:lnTo>
                    <a:pt x="553" y="535"/>
                  </a:lnTo>
                  <a:lnTo>
                    <a:pt x="556" y="527"/>
                  </a:lnTo>
                  <a:lnTo>
                    <a:pt x="559" y="520"/>
                  </a:lnTo>
                  <a:lnTo>
                    <a:pt x="563" y="515"/>
                  </a:lnTo>
                  <a:lnTo>
                    <a:pt x="570" y="509"/>
                  </a:lnTo>
                  <a:lnTo>
                    <a:pt x="578" y="506"/>
                  </a:lnTo>
                  <a:lnTo>
                    <a:pt x="589" y="503"/>
                  </a:lnTo>
                  <a:lnTo>
                    <a:pt x="603" y="501"/>
                  </a:lnTo>
                  <a:lnTo>
                    <a:pt x="619" y="501"/>
                  </a:lnTo>
                  <a:lnTo>
                    <a:pt x="615" y="487"/>
                  </a:lnTo>
                  <a:lnTo>
                    <a:pt x="607" y="463"/>
                  </a:lnTo>
                  <a:lnTo>
                    <a:pt x="598" y="438"/>
                  </a:lnTo>
                  <a:lnTo>
                    <a:pt x="595" y="424"/>
                  </a:lnTo>
                  <a:lnTo>
                    <a:pt x="595" y="413"/>
                  </a:lnTo>
                  <a:lnTo>
                    <a:pt x="597" y="401"/>
                  </a:lnTo>
                  <a:lnTo>
                    <a:pt x="601" y="390"/>
                  </a:lnTo>
                  <a:lnTo>
                    <a:pt x="605" y="381"/>
                  </a:lnTo>
                  <a:lnTo>
                    <a:pt x="610" y="372"/>
                  </a:lnTo>
                  <a:lnTo>
                    <a:pt x="616" y="364"/>
                  </a:lnTo>
                  <a:lnTo>
                    <a:pt x="624" y="356"/>
                  </a:lnTo>
                  <a:lnTo>
                    <a:pt x="631" y="350"/>
                  </a:lnTo>
                  <a:lnTo>
                    <a:pt x="641" y="343"/>
                  </a:lnTo>
                  <a:lnTo>
                    <a:pt x="649" y="338"/>
                  </a:lnTo>
                  <a:lnTo>
                    <a:pt x="659" y="334"/>
                  </a:lnTo>
                  <a:lnTo>
                    <a:pt x="670" y="331"/>
                  </a:lnTo>
                  <a:lnTo>
                    <a:pt x="680" y="327"/>
                  </a:lnTo>
                  <a:lnTo>
                    <a:pt x="691" y="325"/>
                  </a:lnTo>
                  <a:lnTo>
                    <a:pt x="702" y="324"/>
                  </a:lnTo>
                  <a:lnTo>
                    <a:pt x="713" y="324"/>
                  </a:lnTo>
                  <a:lnTo>
                    <a:pt x="723" y="325"/>
                  </a:lnTo>
                  <a:lnTo>
                    <a:pt x="734" y="327"/>
                  </a:lnTo>
                  <a:lnTo>
                    <a:pt x="742" y="332"/>
                  </a:lnTo>
                  <a:lnTo>
                    <a:pt x="751" y="337"/>
                  </a:lnTo>
                  <a:lnTo>
                    <a:pt x="766" y="349"/>
                  </a:lnTo>
                  <a:lnTo>
                    <a:pt x="784" y="359"/>
                  </a:lnTo>
                  <a:lnTo>
                    <a:pt x="784" y="353"/>
                  </a:lnTo>
                  <a:lnTo>
                    <a:pt x="785" y="348"/>
                  </a:lnTo>
                  <a:lnTo>
                    <a:pt x="786" y="341"/>
                  </a:lnTo>
                  <a:lnTo>
                    <a:pt x="789" y="334"/>
                  </a:lnTo>
                  <a:lnTo>
                    <a:pt x="792" y="327"/>
                  </a:lnTo>
                  <a:lnTo>
                    <a:pt x="797" y="320"/>
                  </a:lnTo>
                  <a:lnTo>
                    <a:pt x="803" y="313"/>
                  </a:lnTo>
                  <a:lnTo>
                    <a:pt x="809" y="305"/>
                  </a:lnTo>
                  <a:lnTo>
                    <a:pt x="815" y="298"/>
                  </a:lnTo>
                  <a:lnTo>
                    <a:pt x="822" y="291"/>
                  </a:lnTo>
                  <a:lnTo>
                    <a:pt x="830" y="285"/>
                  </a:lnTo>
                  <a:lnTo>
                    <a:pt x="838" y="280"/>
                  </a:lnTo>
                  <a:lnTo>
                    <a:pt x="845" y="274"/>
                  </a:lnTo>
                  <a:lnTo>
                    <a:pt x="854" y="271"/>
                  </a:lnTo>
                  <a:lnTo>
                    <a:pt x="862" y="268"/>
                  </a:lnTo>
                  <a:lnTo>
                    <a:pt x="870" y="266"/>
                  </a:lnTo>
                  <a:lnTo>
                    <a:pt x="878" y="265"/>
                  </a:lnTo>
                  <a:lnTo>
                    <a:pt x="886" y="266"/>
                  </a:lnTo>
                  <a:lnTo>
                    <a:pt x="893" y="269"/>
                  </a:lnTo>
                  <a:lnTo>
                    <a:pt x="898" y="272"/>
                  </a:lnTo>
                  <a:lnTo>
                    <a:pt x="904" y="276"/>
                  </a:lnTo>
                  <a:lnTo>
                    <a:pt x="910" y="281"/>
                  </a:lnTo>
                  <a:lnTo>
                    <a:pt x="915" y="285"/>
                  </a:lnTo>
                  <a:lnTo>
                    <a:pt x="923" y="288"/>
                  </a:lnTo>
                  <a:lnTo>
                    <a:pt x="930" y="288"/>
                  </a:lnTo>
                  <a:lnTo>
                    <a:pt x="935" y="288"/>
                  </a:lnTo>
                  <a:lnTo>
                    <a:pt x="939" y="287"/>
                  </a:lnTo>
                  <a:lnTo>
                    <a:pt x="943" y="286"/>
                  </a:lnTo>
                  <a:lnTo>
                    <a:pt x="946" y="284"/>
                  </a:lnTo>
                  <a:lnTo>
                    <a:pt x="954" y="280"/>
                  </a:lnTo>
                  <a:lnTo>
                    <a:pt x="961" y="274"/>
                  </a:lnTo>
                  <a:lnTo>
                    <a:pt x="970" y="269"/>
                  </a:lnTo>
                  <a:lnTo>
                    <a:pt x="979" y="264"/>
                  </a:lnTo>
                  <a:lnTo>
                    <a:pt x="984" y="261"/>
                  </a:lnTo>
                  <a:lnTo>
                    <a:pt x="989" y="260"/>
                  </a:lnTo>
                  <a:lnTo>
                    <a:pt x="995" y="259"/>
                  </a:lnTo>
                  <a:lnTo>
                    <a:pt x="1002" y="259"/>
                  </a:lnTo>
                  <a:lnTo>
                    <a:pt x="1002" y="230"/>
                  </a:lnTo>
                  <a:lnTo>
                    <a:pt x="978" y="204"/>
                  </a:lnTo>
                  <a:lnTo>
                    <a:pt x="945" y="163"/>
                  </a:lnTo>
                  <a:lnTo>
                    <a:pt x="928" y="141"/>
                  </a:lnTo>
                  <a:lnTo>
                    <a:pt x="914" y="123"/>
                  </a:lnTo>
                  <a:lnTo>
                    <a:pt x="905" y="108"/>
                  </a:lnTo>
                  <a:lnTo>
                    <a:pt x="902" y="100"/>
                  </a:lnTo>
                  <a:lnTo>
                    <a:pt x="891" y="100"/>
                  </a:lnTo>
                  <a:lnTo>
                    <a:pt x="879" y="98"/>
                  </a:lnTo>
                  <a:lnTo>
                    <a:pt x="865" y="96"/>
                  </a:lnTo>
                  <a:lnTo>
                    <a:pt x="852" y="92"/>
                  </a:lnTo>
                  <a:lnTo>
                    <a:pt x="839" y="89"/>
                  </a:lnTo>
                  <a:lnTo>
                    <a:pt x="826" y="85"/>
                  </a:lnTo>
                  <a:lnTo>
                    <a:pt x="815" y="81"/>
                  </a:lnTo>
                  <a:lnTo>
                    <a:pt x="807" y="76"/>
                  </a:lnTo>
                  <a:lnTo>
                    <a:pt x="803" y="74"/>
                  </a:lnTo>
                  <a:lnTo>
                    <a:pt x="799" y="70"/>
                  </a:lnTo>
                  <a:lnTo>
                    <a:pt x="797" y="65"/>
                  </a:lnTo>
                  <a:lnTo>
                    <a:pt x="795" y="59"/>
                  </a:lnTo>
                  <a:lnTo>
                    <a:pt x="792" y="48"/>
                  </a:lnTo>
                  <a:lnTo>
                    <a:pt x="790" y="34"/>
                  </a:lnTo>
                  <a:lnTo>
                    <a:pt x="788" y="27"/>
                  </a:lnTo>
                  <a:lnTo>
                    <a:pt x="786" y="21"/>
                  </a:lnTo>
                  <a:lnTo>
                    <a:pt x="782" y="16"/>
                  </a:lnTo>
                  <a:lnTo>
                    <a:pt x="779" y="10"/>
                  </a:lnTo>
                  <a:lnTo>
                    <a:pt x="774" y="6"/>
                  </a:lnTo>
                  <a:lnTo>
                    <a:pt x="769" y="3"/>
                  </a:lnTo>
                  <a:lnTo>
                    <a:pt x="762" y="1"/>
                  </a:lnTo>
                  <a:lnTo>
                    <a:pt x="754" y="0"/>
                  </a:lnTo>
                  <a:lnTo>
                    <a:pt x="747" y="1"/>
                  </a:lnTo>
                  <a:lnTo>
                    <a:pt x="742" y="3"/>
                  </a:lnTo>
                  <a:lnTo>
                    <a:pt x="736" y="5"/>
                  </a:lnTo>
                  <a:lnTo>
                    <a:pt x="730" y="9"/>
                  </a:lnTo>
                  <a:lnTo>
                    <a:pt x="719" y="19"/>
                  </a:lnTo>
                  <a:lnTo>
                    <a:pt x="708" y="30"/>
                  </a:lnTo>
                  <a:lnTo>
                    <a:pt x="695" y="40"/>
                  </a:lnTo>
                  <a:lnTo>
                    <a:pt x="682" y="50"/>
                  </a:lnTo>
                  <a:lnTo>
                    <a:pt x="675" y="53"/>
                  </a:lnTo>
                  <a:lnTo>
                    <a:pt x="666" y="56"/>
                  </a:lnTo>
                  <a:lnTo>
                    <a:pt x="658" y="58"/>
                  </a:lnTo>
                  <a:lnTo>
                    <a:pt x="648" y="59"/>
                  </a:lnTo>
                  <a:lnTo>
                    <a:pt x="623" y="58"/>
                  </a:lnTo>
                  <a:lnTo>
                    <a:pt x="596" y="55"/>
                  </a:lnTo>
                  <a:lnTo>
                    <a:pt x="570" y="52"/>
                  </a:lnTo>
                  <a:lnTo>
                    <a:pt x="548" y="48"/>
                  </a:lnTo>
                  <a:lnTo>
                    <a:pt x="483" y="48"/>
                  </a:lnTo>
                  <a:lnTo>
                    <a:pt x="482" y="57"/>
                  </a:lnTo>
                  <a:lnTo>
                    <a:pt x="482" y="66"/>
                  </a:lnTo>
                  <a:lnTo>
                    <a:pt x="480" y="74"/>
                  </a:lnTo>
                  <a:lnTo>
                    <a:pt x="479" y="82"/>
                  </a:lnTo>
                  <a:lnTo>
                    <a:pt x="476" y="88"/>
                  </a:lnTo>
                  <a:lnTo>
                    <a:pt x="473" y="94"/>
                  </a:lnTo>
                  <a:lnTo>
                    <a:pt x="470" y="100"/>
                  </a:lnTo>
                  <a:lnTo>
                    <a:pt x="465" y="105"/>
                  </a:lnTo>
                  <a:lnTo>
                    <a:pt x="461" y="109"/>
                  </a:lnTo>
                  <a:lnTo>
                    <a:pt x="456" y="114"/>
                  </a:lnTo>
                  <a:lnTo>
                    <a:pt x="449" y="117"/>
                  </a:lnTo>
                  <a:lnTo>
                    <a:pt x="443" y="119"/>
                  </a:lnTo>
                  <a:lnTo>
                    <a:pt x="437" y="121"/>
                  </a:lnTo>
                  <a:lnTo>
                    <a:pt x="429" y="122"/>
                  </a:lnTo>
                  <a:lnTo>
                    <a:pt x="421" y="123"/>
                  </a:lnTo>
                  <a:lnTo>
                    <a:pt x="412" y="123"/>
                  </a:lnTo>
                  <a:lnTo>
                    <a:pt x="408" y="123"/>
                  </a:lnTo>
                  <a:lnTo>
                    <a:pt x="405" y="122"/>
                  </a:lnTo>
                  <a:lnTo>
                    <a:pt x="401" y="120"/>
                  </a:lnTo>
                  <a:lnTo>
                    <a:pt x="397" y="117"/>
                  </a:lnTo>
                  <a:lnTo>
                    <a:pt x="392" y="110"/>
                  </a:lnTo>
                  <a:lnTo>
                    <a:pt x="386" y="103"/>
                  </a:lnTo>
                  <a:lnTo>
                    <a:pt x="380" y="96"/>
                  </a:lnTo>
                  <a:lnTo>
                    <a:pt x="374" y="89"/>
                  </a:lnTo>
                  <a:lnTo>
                    <a:pt x="371" y="86"/>
                  </a:lnTo>
                  <a:lnTo>
                    <a:pt x="368" y="84"/>
                  </a:lnTo>
                  <a:lnTo>
                    <a:pt x="363" y="83"/>
                  </a:lnTo>
                  <a:lnTo>
                    <a:pt x="359" y="83"/>
                  </a:lnTo>
                  <a:lnTo>
                    <a:pt x="355" y="83"/>
                  </a:lnTo>
                  <a:lnTo>
                    <a:pt x="352" y="85"/>
                  </a:lnTo>
                  <a:lnTo>
                    <a:pt x="347" y="87"/>
                  </a:lnTo>
                  <a:lnTo>
                    <a:pt x="343" y="90"/>
                  </a:lnTo>
                  <a:lnTo>
                    <a:pt x="336" y="98"/>
                  </a:lnTo>
                  <a:lnTo>
                    <a:pt x="328" y="106"/>
                  </a:lnTo>
                  <a:lnTo>
                    <a:pt x="321" y="115"/>
                  </a:lnTo>
                  <a:lnTo>
                    <a:pt x="311" y="122"/>
                  </a:lnTo>
                  <a:lnTo>
                    <a:pt x="307" y="125"/>
                  </a:lnTo>
                  <a:lnTo>
                    <a:pt x="301" y="127"/>
                  </a:lnTo>
                  <a:lnTo>
                    <a:pt x="295" y="129"/>
                  </a:lnTo>
                  <a:lnTo>
                    <a:pt x="289" y="130"/>
                  </a:lnTo>
                  <a:lnTo>
                    <a:pt x="287" y="143"/>
                  </a:lnTo>
                  <a:lnTo>
                    <a:pt x="282" y="155"/>
                  </a:lnTo>
                  <a:lnTo>
                    <a:pt x="277" y="167"/>
                  </a:lnTo>
                  <a:lnTo>
                    <a:pt x="272" y="176"/>
                  </a:lnTo>
                  <a:lnTo>
                    <a:pt x="264" y="185"/>
                  </a:lnTo>
                  <a:lnTo>
                    <a:pt x="256" y="193"/>
                  </a:lnTo>
                  <a:lnTo>
                    <a:pt x="246" y="200"/>
                  </a:lnTo>
                  <a:lnTo>
                    <a:pt x="237" y="206"/>
                  </a:lnTo>
                  <a:lnTo>
                    <a:pt x="225" y="211"/>
                  </a:lnTo>
                  <a:lnTo>
                    <a:pt x="214" y="217"/>
                  </a:lnTo>
                  <a:lnTo>
                    <a:pt x="202" y="221"/>
                  </a:lnTo>
                  <a:lnTo>
                    <a:pt x="190" y="224"/>
                  </a:lnTo>
                  <a:lnTo>
                    <a:pt x="164" y="231"/>
                  </a:lnTo>
                  <a:lnTo>
                    <a:pt x="138" y="236"/>
                  </a:lnTo>
                  <a:lnTo>
                    <a:pt x="112" y="240"/>
                  </a:lnTo>
                  <a:lnTo>
                    <a:pt x="87" y="246"/>
                  </a:lnTo>
                  <a:lnTo>
                    <a:pt x="75" y="249"/>
                  </a:lnTo>
                  <a:lnTo>
                    <a:pt x="63" y="252"/>
                  </a:lnTo>
                  <a:lnTo>
                    <a:pt x="53" y="256"/>
                  </a:lnTo>
                  <a:lnTo>
                    <a:pt x="43" y="260"/>
                  </a:lnTo>
                  <a:lnTo>
                    <a:pt x="33" y="266"/>
                  </a:lnTo>
                  <a:lnTo>
                    <a:pt x="25" y="271"/>
                  </a:lnTo>
                  <a:lnTo>
                    <a:pt x="18" y="277"/>
                  </a:lnTo>
                  <a:lnTo>
                    <a:pt x="12" y="285"/>
                  </a:lnTo>
                  <a:lnTo>
                    <a:pt x="7" y="292"/>
                  </a:lnTo>
                  <a:lnTo>
                    <a:pt x="4" y="302"/>
                  </a:lnTo>
                  <a:lnTo>
                    <a:pt x="0" y="313"/>
                  </a:lnTo>
                  <a:lnTo>
                    <a:pt x="0" y="324"/>
                  </a:lnTo>
                  <a:lnTo>
                    <a:pt x="0" y="338"/>
                  </a:lnTo>
                  <a:lnTo>
                    <a:pt x="4" y="349"/>
                  </a:lnTo>
                  <a:lnTo>
                    <a:pt x="5" y="353"/>
                  </a:lnTo>
                  <a:lnTo>
                    <a:pt x="7" y="357"/>
                  </a:lnTo>
                  <a:lnTo>
                    <a:pt x="10" y="360"/>
                  </a:lnTo>
                  <a:lnTo>
                    <a:pt x="12" y="364"/>
                  </a:lnTo>
                  <a:lnTo>
                    <a:pt x="20" y="369"/>
                  </a:lnTo>
                  <a:lnTo>
                    <a:pt x="27" y="372"/>
                  </a:lnTo>
                  <a:lnTo>
                    <a:pt x="37" y="374"/>
                  </a:lnTo>
                  <a:lnTo>
                    <a:pt x="47" y="377"/>
                  </a:lnTo>
                  <a:lnTo>
                    <a:pt x="47" y="401"/>
                  </a:lnTo>
                  <a:lnTo>
                    <a:pt x="42" y="408"/>
                  </a:lnTo>
                  <a:lnTo>
                    <a:pt x="37" y="415"/>
                  </a:lnTo>
                  <a:lnTo>
                    <a:pt x="33" y="419"/>
                  </a:lnTo>
                  <a:lnTo>
                    <a:pt x="31" y="422"/>
                  </a:lnTo>
                  <a:lnTo>
                    <a:pt x="30" y="425"/>
                  </a:lnTo>
                  <a:lnTo>
                    <a:pt x="29" y="430"/>
                  </a:lnTo>
                  <a:lnTo>
                    <a:pt x="30" y="437"/>
                  </a:lnTo>
                  <a:lnTo>
                    <a:pt x="32" y="444"/>
                  </a:lnTo>
                  <a:lnTo>
                    <a:pt x="37" y="450"/>
                  </a:lnTo>
                  <a:lnTo>
                    <a:pt x="41" y="455"/>
                  </a:lnTo>
                  <a:lnTo>
                    <a:pt x="46" y="460"/>
                  </a:lnTo>
                  <a:lnTo>
                    <a:pt x="54" y="465"/>
                  </a:lnTo>
                  <a:lnTo>
                    <a:pt x="60" y="469"/>
                  </a:lnTo>
                  <a:lnTo>
                    <a:pt x="68" y="472"/>
                  </a:lnTo>
                  <a:lnTo>
                    <a:pt x="83" y="477"/>
                  </a:lnTo>
                  <a:lnTo>
                    <a:pt x="99" y="481"/>
                  </a:lnTo>
                  <a:lnTo>
                    <a:pt x="113" y="483"/>
                  </a:lnTo>
                  <a:lnTo>
                    <a:pt x="124" y="483"/>
                  </a:lnTo>
                  <a:lnTo>
                    <a:pt x="128" y="483"/>
                  </a:lnTo>
                  <a:lnTo>
                    <a:pt x="133" y="484"/>
                  </a:lnTo>
                  <a:lnTo>
                    <a:pt x="138" y="486"/>
                  </a:lnTo>
                  <a:lnTo>
                    <a:pt x="141" y="487"/>
                  </a:lnTo>
                  <a:lnTo>
                    <a:pt x="148" y="493"/>
                  </a:lnTo>
                  <a:lnTo>
                    <a:pt x="155" y="500"/>
                  </a:lnTo>
                  <a:lnTo>
                    <a:pt x="160" y="508"/>
                  </a:lnTo>
                  <a:lnTo>
                    <a:pt x="164" y="518"/>
                  </a:lnTo>
                  <a:lnTo>
                    <a:pt x="168" y="529"/>
                  </a:lnTo>
                  <a:lnTo>
                    <a:pt x="171" y="540"/>
                  </a:lnTo>
                  <a:lnTo>
                    <a:pt x="174" y="564"/>
                  </a:lnTo>
                  <a:lnTo>
                    <a:pt x="176" y="587"/>
                  </a:lnTo>
                  <a:lnTo>
                    <a:pt x="177" y="608"/>
                  </a:lnTo>
                  <a:lnTo>
                    <a:pt x="177" y="624"/>
                  </a:lnTo>
                  <a:lnTo>
                    <a:pt x="177" y="632"/>
                  </a:lnTo>
                  <a:lnTo>
                    <a:pt x="178" y="639"/>
                  </a:lnTo>
                  <a:lnTo>
                    <a:pt x="180" y="648"/>
                  </a:lnTo>
                  <a:lnTo>
                    <a:pt x="182" y="654"/>
                  </a:lnTo>
                  <a:lnTo>
                    <a:pt x="185" y="661"/>
                  </a:lnTo>
                  <a:lnTo>
                    <a:pt x="188" y="669"/>
                  </a:lnTo>
                  <a:lnTo>
                    <a:pt x="192" y="675"/>
                  </a:lnTo>
                  <a:lnTo>
                    <a:pt x="196" y="681"/>
                  </a:lnTo>
                  <a:lnTo>
                    <a:pt x="201" y="687"/>
                  </a:lnTo>
                  <a:lnTo>
                    <a:pt x="206" y="691"/>
                  </a:lnTo>
                  <a:lnTo>
                    <a:pt x="211" y="696"/>
                  </a:lnTo>
                  <a:lnTo>
                    <a:pt x="216" y="700"/>
                  </a:lnTo>
                  <a:lnTo>
                    <a:pt x="223" y="703"/>
                  </a:lnTo>
                  <a:lnTo>
                    <a:pt x="229" y="705"/>
                  </a:lnTo>
                  <a:lnTo>
                    <a:pt x="236" y="706"/>
                  </a:lnTo>
                  <a:lnTo>
                    <a:pt x="242" y="707"/>
                  </a:lnTo>
                  <a:lnTo>
                    <a:pt x="249" y="706"/>
                  </a:lnTo>
                  <a:lnTo>
                    <a:pt x="258" y="704"/>
                  </a:lnTo>
                  <a:lnTo>
                    <a:pt x="266" y="701"/>
                  </a:lnTo>
                  <a:lnTo>
                    <a:pt x="276" y="697"/>
                  </a:lnTo>
                  <a:lnTo>
                    <a:pt x="294" y="686"/>
                  </a:lnTo>
                  <a:lnTo>
                    <a:pt x="313" y="674"/>
                  </a:lnTo>
                  <a:lnTo>
                    <a:pt x="333" y="663"/>
                  </a:lnTo>
                  <a:lnTo>
                    <a:pt x="355" y="652"/>
                  </a:lnTo>
                  <a:lnTo>
                    <a:pt x="364" y="648"/>
                  </a:lnTo>
                  <a:lnTo>
                    <a:pt x="375" y="644"/>
                  </a:lnTo>
                  <a:lnTo>
                    <a:pt x="385" y="642"/>
                  </a:lnTo>
                  <a:lnTo>
                    <a:pt x="395" y="642"/>
                  </a:lnTo>
                  <a:lnTo>
                    <a:pt x="397" y="648"/>
                  </a:lnTo>
                  <a:lnTo>
                    <a:pt x="403" y="655"/>
                  </a:lnTo>
                  <a:lnTo>
                    <a:pt x="410" y="664"/>
                  </a:lnTo>
                  <a:lnTo>
                    <a:pt x="419" y="673"/>
                  </a:lnTo>
                  <a:lnTo>
                    <a:pt x="435" y="688"/>
                  </a:lnTo>
                  <a:lnTo>
                    <a:pt x="442" y="694"/>
                  </a:lnTo>
                  <a:lnTo>
                    <a:pt x="442" y="689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1217615" y="4022738"/>
              <a:ext cx="530226" cy="373064"/>
            </a:xfrm>
            <a:custGeom>
              <a:avLst/>
              <a:gdLst/>
              <a:ahLst/>
              <a:cxnLst>
                <a:cxn ang="0">
                  <a:pos x="455" y="667"/>
                </a:cxn>
                <a:cxn ang="0">
                  <a:pos x="523" y="627"/>
                </a:cxn>
                <a:cxn ang="0">
                  <a:pos x="544" y="591"/>
                </a:cxn>
                <a:cxn ang="0">
                  <a:pos x="556" y="527"/>
                </a:cxn>
                <a:cxn ang="0">
                  <a:pos x="589" y="503"/>
                </a:cxn>
                <a:cxn ang="0">
                  <a:pos x="598" y="438"/>
                </a:cxn>
                <a:cxn ang="0">
                  <a:pos x="605" y="381"/>
                </a:cxn>
                <a:cxn ang="0">
                  <a:pos x="641" y="343"/>
                </a:cxn>
                <a:cxn ang="0">
                  <a:pos x="691" y="325"/>
                </a:cxn>
                <a:cxn ang="0">
                  <a:pos x="742" y="332"/>
                </a:cxn>
                <a:cxn ang="0">
                  <a:pos x="784" y="353"/>
                </a:cxn>
                <a:cxn ang="0">
                  <a:pos x="792" y="327"/>
                </a:cxn>
                <a:cxn ang="0">
                  <a:pos x="822" y="291"/>
                </a:cxn>
                <a:cxn ang="0">
                  <a:pos x="862" y="268"/>
                </a:cxn>
                <a:cxn ang="0">
                  <a:pos x="898" y="272"/>
                </a:cxn>
                <a:cxn ang="0">
                  <a:pos x="930" y="288"/>
                </a:cxn>
                <a:cxn ang="0">
                  <a:pos x="954" y="280"/>
                </a:cxn>
                <a:cxn ang="0">
                  <a:pos x="989" y="260"/>
                </a:cxn>
                <a:cxn ang="0">
                  <a:pos x="1002" y="230"/>
                </a:cxn>
                <a:cxn ang="0">
                  <a:pos x="905" y="108"/>
                </a:cxn>
                <a:cxn ang="0">
                  <a:pos x="852" y="92"/>
                </a:cxn>
                <a:cxn ang="0">
                  <a:pos x="803" y="74"/>
                </a:cxn>
                <a:cxn ang="0">
                  <a:pos x="790" y="34"/>
                </a:cxn>
                <a:cxn ang="0">
                  <a:pos x="774" y="6"/>
                </a:cxn>
                <a:cxn ang="0">
                  <a:pos x="742" y="3"/>
                </a:cxn>
                <a:cxn ang="0">
                  <a:pos x="695" y="40"/>
                </a:cxn>
                <a:cxn ang="0">
                  <a:pos x="648" y="59"/>
                </a:cxn>
                <a:cxn ang="0">
                  <a:pos x="548" y="48"/>
                </a:cxn>
                <a:cxn ang="0">
                  <a:pos x="480" y="74"/>
                </a:cxn>
                <a:cxn ang="0">
                  <a:pos x="465" y="105"/>
                </a:cxn>
                <a:cxn ang="0">
                  <a:pos x="437" y="121"/>
                </a:cxn>
                <a:cxn ang="0">
                  <a:pos x="405" y="122"/>
                </a:cxn>
                <a:cxn ang="0">
                  <a:pos x="380" y="96"/>
                </a:cxn>
                <a:cxn ang="0">
                  <a:pos x="359" y="83"/>
                </a:cxn>
                <a:cxn ang="0">
                  <a:pos x="336" y="98"/>
                </a:cxn>
                <a:cxn ang="0">
                  <a:pos x="301" y="127"/>
                </a:cxn>
                <a:cxn ang="0">
                  <a:pos x="277" y="167"/>
                </a:cxn>
                <a:cxn ang="0">
                  <a:pos x="237" y="206"/>
                </a:cxn>
                <a:cxn ang="0">
                  <a:pos x="164" y="231"/>
                </a:cxn>
                <a:cxn ang="0">
                  <a:pos x="63" y="252"/>
                </a:cxn>
                <a:cxn ang="0">
                  <a:pos x="18" y="277"/>
                </a:cxn>
                <a:cxn ang="0">
                  <a:pos x="0" y="324"/>
                </a:cxn>
                <a:cxn ang="0">
                  <a:pos x="10" y="360"/>
                </a:cxn>
                <a:cxn ang="0">
                  <a:pos x="47" y="377"/>
                </a:cxn>
                <a:cxn ang="0">
                  <a:pos x="37" y="415"/>
                </a:cxn>
                <a:cxn ang="0">
                  <a:pos x="30" y="437"/>
                </a:cxn>
                <a:cxn ang="0">
                  <a:pos x="54" y="465"/>
                </a:cxn>
                <a:cxn ang="0">
                  <a:pos x="113" y="483"/>
                </a:cxn>
                <a:cxn ang="0">
                  <a:pos x="141" y="487"/>
                </a:cxn>
                <a:cxn ang="0">
                  <a:pos x="168" y="529"/>
                </a:cxn>
                <a:cxn ang="0">
                  <a:pos x="177" y="624"/>
                </a:cxn>
                <a:cxn ang="0">
                  <a:pos x="185" y="661"/>
                </a:cxn>
                <a:cxn ang="0">
                  <a:pos x="206" y="691"/>
                </a:cxn>
                <a:cxn ang="0">
                  <a:pos x="236" y="706"/>
                </a:cxn>
                <a:cxn ang="0">
                  <a:pos x="276" y="697"/>
                </a:cxn>
                <a:cxn ang="0">
                  <a:pos x="364" y="648"/>
                </a:cxn>
                <a:cxn ang="0">
                  <a:pos x="403" y="655"/>
                </a:cxn>
                <a:cxn ang="0">
                  <a:pos x="442" y="694"/>
                </a:cxn>
              </a:cxnLst>
              <a:rect l="0" t="0" r="r" b="b"/>
              <a:pathLst>
                <a:path w="1002" h="707">
                  <a:moveTo>
                    <a:pt x="442" y="689"/>
                  </a:moveTo>
                  <a:lnTo>
                    <a:pt x="443" y="683"/>
                  </a:lnTo>
                  <a:lnTo>
                    <a:pt x="445" y="676"/>
                  </a:lnTo>
                  <a:lnTo>
                    <a:pt x="449" y="671"/>
                  </a:lnTo>
                  <a:lnTo>
                    <a:pt x="455" y="667"/>
                  </a:lnTo>
                  <a:lnTo>
                    <a:pt x="469" y="657"/>
                  </a:lnTo>
                  <a:lnTo>
                    <a:pt x="485" y="649"/>
                  </a:lnTo>
                  <a:lnTo>
                    <a:pt x="502" y="640"/>
                  </a:lnTo>
                  <a:lnTo>
                    <a:pt x="516" y="632"/>
                  </a:lnTo>
                  <a:lnTo>
                    <a:pt x="523" y="627"/>
                  </a:lnTo>
                  <a:lnTo>
                    <a:pt x="528" y="623"/>
                  </a:lnTo>
                  <a:lnTo>
                    <a:pt x="533" y="618"/>
                  </a:lnTo>
                  <a:lnTo>
                    <a:pt x="536" y="613"/>
                  </a:lnTo>
                  <a:lnTo>
                    <a:pt x="541" y="602"/>
                  </a:lnTo>
                  <a:lnTo>
                    <a:pt x="544" y="591"/>
                  </a:lnTo>
                  <a:lnTo>
                    <a:pt x="546" y="581"/>
                  </a:lnTo>
                  <a:lnTo>
                    <a:pt x="548" y="570"/>
                  </a:lnTo>
                  <a:lnTo>
                    <a:pt x="551" y="551"/>
                  </a:lnTo>
                  <a:lnTo>
                    <a:pt x="553" y="535"/>
                  </a:lnTo>
                  <a:lnTo>
                    <a:pt x="556" y="527"/>
                  </a:lnTo>
                  <a:lnTo>
                    <a:pt x="559" y="520"/>
                  </a:lnTo>
                  <a:lnTo>
                    <a:pt x="563" y="515"/>
                  </a:lnTo>
                  <a:lnTo>
                    <a:pt x="570" y="509"/>
                  </a:lnTo>
                  <a:lnTo>
                    <a:pt x="578" y="506"/>
                  </a:lnTo>
                  <a:lnTo>
                    <a:pt x="589" y="503"/>
                  </a:lnTo>
                  <a:lnTo>
                    <a:pt x="603" y="501"/>
                  </a:lnTo>
                  <a:lnTo>
                    <a:pt x="619" y="501"/>
                  </a:lnTo>
                  <a:lnTo>
                    <a:pt x="615" y="487"/>
                  </a:lnTo>
                  <a:lnTo>
                    <a:pt x="607" y="463"/>
                  </a:lnTo>
                  <a:lnTo>
                    <a:pt x="598" y="438"/>
                  </a:lnTo>
                  <a:lnTo>
                    <a:pt x="595" y="424"/>
                  </a:lnTo>
                  <a:lnTo>
                    <a:pt x="595" y="413"/>
                  </a:lnTo>
                  <a:lnTo>
                    <a:pt x="597" y="401"/>
                  </a:lnTo>
                  <a:lnTo>
                    <a:pt x="601" y="390"/>
                  </a:lnTo>
                  <a:lnTo>
                    <a:pt x="605" y="381"/>
                  </a:lnTo>
                  <a:lnTo>
                    <a:pt x="610" y="372"/>
                  </a:lnTo>
                  <a:lnTo>
                    <a:pt x="616" y="364"/>
                  </a:lnTo>
                  <a:lnTo>
                    <a:pt x="624" y="356"/>
                  </a:lnTo>
                  <a:lnTo>
                    <a:pt x="631" y="350"/>
                  </a:lnTo>
                  <a:lnTo>
                    <a:pt x="641" y="343"/>
                  </a:lnTo>
                  <a:lnTo>
                    <a:pt x="649" y="338"/>
                  </a:lnTo>
                  <a:lnTo>
                    <a:pt x="659" y="334"/>
                  </a:lnTo>
                  <a:lnTo>
                    <a:pt x="670" y="331"/>
                  </a:lnTo>
                  <a:lnTo>
                    <a:pt x="680" y="327"/>
                  </a:lnTo>
                  <a:lnTo>
                    <a:pt x="691" y="325"/>
                  </a:lnTo>
                  <a:lnTo>
                    <a:pt x="702" y="324"/>
                  </a:lnTo>
                  <a:lnTo>
                    <a:pt x="713" y="324"/>
                  </a:lnTo>
                  <a:lnTo>
                    <a:pt x="723" y="325"/>
                  </a:lnTo>
                  <a:lnTo>
                    <a:pt x="734" y="327"/>
                  </a:lnTo>
                  <a:lnTo>
                    <a:pt x="742" y="332"/>
                  </a:lnTo>
                  <a:lnTo>
                    <a:pt x="751" y="337"/>
                  </a:lnTo>
                  <a:lnTo>
                    <a:pt x="766" y="349"/>
                  </a:lnTo>
                  <a:lnTo>
                    <a:pt x="784" y="359"/>
                  </a:lnTo>
                  <a:lnTo>
                    <a:pt x="784" y="359"/>
                  </a:lnTo>
                  <a:lnTo>
                    <a:pt x="784" y="353"/>
                  </a:lnTo>
                  <a:lnTo>
                    <a:pt x="784" y="353"/>
                  </a:lnTo>
                  <a:lnTo>
                    <a:pt x="785" y="348"/>
                  </a:lnTo>
                  <a:lnTo>
                    <a:pt x="786" y="341"/>
                  </a:lnTo>
                  <a:lnTo>
                    <a:pt x="789" y="334"/>
                  </a:lnTo>
                  <a:lnTo>
                    <a:pt x="792" y="327"/>
                  </a:lnTo>
                  <a:lnTo>
                    <a:pt x="797" y="320"/>
                  </a:lnTo>
                  <a:lnTo>
                    <a:pt x="803" y="313"/>
                  </a:lnTo>
                  <a:lnTo>
                    <a:pt x="809" y="305"/>
                  </a:lnTo>
                  <a:lnTo>
                    <a:pt x="815" y="298"/>
                  </a:lnTo>
                  <a:lnTo>
                    <a:pt x="822" y="291"/>
                  </a:lnTo>
                  <a:lnTo>
                    <a:pt x="830" y="285"/>
                  </a:lnTo>
                  <a:lnTo>
                    <a:pt x="838" y="280"/>
                  </a:lnTo>
                  <a:lnTo>
                    <a:pt x="845" y="274"/>
                  </a:lnTo>
                  <a:lnTo>
                    <a:pt x="854" y="271"/>
                  </a:lnTo>
                  <a:lnTo>
                    <a:pt x="862" y="268"/>
                  </a:lnTo>
                  <a:lnTo>
                    <a:pt x="870" y="266"/>
                  </a:lnTo>
                  <a:lnTo>
                    <a:pt x="878" y="265"/>
                  </a:lnTo>
                  <a:lnTo>
                    <a:pt x="886" y="266"/>
                  </a:lnTo>
                  <a:lnTo>
                    <a:pt x="893" y="269"/>
                  </a:lnTo>
                  <a:lnTo>
                    <a:pt x="898" y="272"/>
                  </a:lnTo>
                  <a:lnTo>
                    <a:pt x="904" y="276"/>
                  </a:lnTo>
                  <a:lnTo>
                    <a:pt x="910" y="281"/>
                  </a:lnTo>
                  <a:lnTo>
                    <a:pt x="915" y="285"/>
                  </a:lnTo>
                  <a:lnTo>
                    <a:pt x="923" y="288"/>
                  </a:lnTo>
                  <a:lnTo>
                    <a:pt x="930" y="288"/>
                  </a:lnTo>
                  <a:lnTo>
                    <a:pt x="935" y="288"/>
                  </a:lnTo>
                  <a:lnTo>
                    <a:pt x="939" y="287"/>
                  </a:lnTo>
                  <a:lnTo>
                    <a:pt x="943" y="286"/>
                  </a:lnTo>
                  <a:lnTo>
                    <a:pt x="946" y="284"/>
                  </a:lnTo>
                  <a:lnTo>
                    <a:pt x="954" y="280"/>
                  </a:lnTo>
                  <a:lnTo>
                    <a:pt x="961" y="274"/>
                  </a:lnTo>
                  <a:lnTo>
                    <a:pt x="970" y="269"/>
                  </a:lnTo>
                  <a:lnTo>
                    <a:pt x="979" y="264"/>
                  </a:lnTo>
                  <a:lnTo>
                    <a:pt x="984" y="261"/>
                  </a:lnTo>
                  <a:lnTo>
                    <a:pt x="989" y="260"/>
                  </a:lnTo>
                  <a:lnTo>
                    <a:pt x="995" y="259"/>
                  </a:lnTo>
                  <a:lnTo>
                    <a:pt x="1002" y="259"/>
                  </a:lnTo>
                  <a:lnTo>
                    <a:pt x="1002" y="259"/>
                  </a:lnTo>
                  <a:lnTo>
                    <a:pt x="1002" y="230"/>
                  </a:lnTo>
                  <a:lnTo>
                    <a:pt x="1002" y="230"/>
                  </a:lnTo>
                  <a:lnTo>
                    <a:pt x="978" y="204"/>
                  </a:lnTo>
                  <a:lnTo>
                    <a:pt x="945" y="163"/>
                  </a:lnTo>
                  <a:lnTo>
                    <a:pt x="928" y="141"/>
                  </a:lnTo>
                  <a:lnTo>
                    <a:pt x="914" y="123"/>
                  </a:lnTo>
                  <a:lnTo>
                    <a:pt x="905" y="108"/>
                  </a:lnTo>
                  <a:lnTo>
                    <a:pt x="902" y="100"/>
                  </a:lnTo>
                  <a:lnTo>
                    <a:pt x="891" y="100"/>
                  </a:lnTo>
                  <a:lnTo>
                    <a:pt x="879" y="98"/>
                  </a:lnTo>
                  <a:lnTo>
                    <a:pt x="865" y="96"/>
                  </a:lnTo>
                  <a:lnTo>
                    <a:pt x="852" y="92"/>
                  </a:lnTo>
                  <a:lnTo>
                    <a:pt x="839" y="89"/>
                  </a:lnTo>
                  <a:lnTo>
                    <a:pt x="826" y="85"/>
                  </a:lnTo>
                  <a:lnTo>
                    <a:pt x="815" y="81"/>
                  </a:lnTo>
                  <a:lnTo>
                    <a:pt x="807" y="76"/>
                  </a:lnTo>
                  <a:lnTo>
                    <a:pt x="803" y="74"/>
                  </a:lnTo>
                  <a:lnTo>
                    <a:pt x="799" y="70"/>
                  </a:lnTo>
                  <a:lnTo>
                    <a:pt x="797" y="65"/>
                  </a:lnTo>
                  <a:lnTo>
                    <a:pt x="795" y="59"/>
                  </a:lnTo>
                  <a:lnTo>
                    <a:pt x="792" y="48"/>
                  </a:lnTo>
                  <a:lnTo>
                    <a:pt x="790" y="34"/>
                  </a:lnTo>
                  <a:lnTo>
                    <a:pt x="788" y="27"/>
                  </a:lnTo>
                  <a:lnTo>
                    <a:pt x="786" y="21"/>
                  </a:lnTo>
                  <a:lnTo>
                    <a:pt x="782" y="16"/>
                  </a:lnTo>
                  <a:lnTo>
                    <a:pt x="779" y="10"/>
                  </a:lnTo>
                  <a:lnTo>
                    <a:pt x="774" y="6"/>
                  </a:lnTo>
                  <a:lnTo>
                    <a:pt x="769" y="3"/>
                  </a:lnTo>
                  <a:lnTo>
                    <a:pt x="762" y="1"/>
                  </a:lnTo>
                  <a:lnTo>
                    <a:pt x="754" y="0"/>
                  </a:lnTo>
                  <a:lnTo>
                    <a:pt x="747" y="1"/>
                  </a:lnTo>
                  <a:lnTo>
                    <a:pt x="742" y="3"/>
                  </a:lnTo>
                  <a:lnTo>
                    <a:pt x="736" y="5"/>
                  </a:lnTo>
                  <a:lnTo>
                    <a:pt x="730" y="9"/>
                  </a:lnTo>
                  <a:lnTo>
                    <a:pt x="719" y="19"/>
                  </a:lnTo>
                  <a:lnTo>
                    <a:pt x="708" y="30"/>
                  </a:lnTo>
                  <a:lnTo>
                    <a:pt x="695" y="40"/>
                  </a:lnTo>
                  <a:lnTo>
                    <a:pt x="682" y="50"/>
                  </a:lnTo>
                  <a:lnTo>
                    <a:pt x="675" y="53"/>
                  </a:lnTo>
                  <a:lnTo>
                    <a:pt x="666" y="56"/>
                  </a:lnTo>
                  <a:lnTo>
                    <a:pt x="658" y="58"/>
                  </a:lnTo>
                  <a:lnTo>
                    <a:pt x="648" y="59"/>
                  </a:lnTo>
                  <a:lnTo>
                    <a:pt x="623" y="58"/>
                  </a:lnTo>
                  <a:lnTo>
                    <a:pt x="596" y="55"/>
                  </a:lnTo>
                  <a:lnTo>
                    <a:pt x="570" y="52"/>
                  </a:lnTo>
                  <a:lnTo>
                    <a:pt x="548" y="48"/>
                  </a:lnTo>
                  <a:lnTo>
                    <a:pt x="548" y="48"/>
                  </a:lnTo>
                  <a:lnTo>
                    <a:pt x="483" y="48"/>
                  </a:lnTo>
                  <a:lnTo>
                    <a:pt x="483" y="48"/>
                  </a:lnTo>
                  <a:lnTo>
                    <a:pt x="482" y="57"/>
                  </a:lnTo>
                  <a:lnTo>
                    <a:pt x="482" y="66"/>
                  </a:lnTo>
                  <a:lnTo>
                    <a:pt x="480" y="74"/>
                  </a:lnTo>
                  <a:lnTo>
                    <a:pt x="479" y="82"/>
                  </a:lnTo>
                  <a:lnTo>
                    <a:pt x="476" y="88"/>
                  </a:lnTo>
                  <a:lnTo>
                    <a:pt x="473" y="94"/>
                  </a:lnTo>
                  <a:lnTo>
                    <a:pt x="470" y="100"/>
                  </a:lnTo>
                  <a:lnTo>
                    <a:pt x="465" y="105"/>
                  </a:lnTo>
                  <a:lnTo>
                    <a:pt x="461" y="109"/>
                  </a:lnTo>
                  <a:lnTo>
                    <a:pt x="456" y="114"/>
                  </a:lnTo>
                  <a:lnTo>
                    <a:pt x="449" y="117"/>
                  </a:lnTo>
                  <a:lnTo>
                    <a:pt x="443" y="119"/>
                  </a:lnTo>
                  <a:lnTo>
                    <a:pt x="437" y="121"/>
                  </a:lnTo>
                  <a:lnTo>
                    <a:pt x="429" y="122"/>
                  </a:lnTo>
                  <a:lnTo>
                    <a:pt x="421" y="123"/>
                  </a:lnTo>
                  <a:lnTo>
                    <a:pt x="412" y="123"/>
                  </a:lnTo>
                  <a:lnTo>
                    <a:pt x="408" y="123"/>
                  </a:lnTo>
                  <a:lnTo>
                    <a:pt x="405" y="122"/>
                  </a:lnTo>
                  <a:lnTo>
                    <a:pt x="401" y="120"/>
                  </a:lnTo>
                  <a:lnTo>
                    <a:pt x="397" y="117"/>
                  </a:lnTo>
                  <a:lnTo>
                    <a:pt x="392" y="110"/>
                  </a:lnTo>
                  <a:lnTo>
                    <a:pt x="386" y="103"/>
                  </a:lnTo>
                  <a:lnTo>
                    <a:pt x="380" y="96"/>
                  </a:lnTo>
                  <a:lnTo>
                    <a:pt x="374" y="89"/>
                  </a:lnTo>
                  <a:lnTo>
                    <a:pt x="371" y="86"/>
                  </a:lnTo>
                  <a:lnTo>
                    <a:pt x="368" y="84"/>
                  </a:lnTo>
                  <a:lnTo>
                    <a:pt x="363" y="83"/>
                  </a:lnTo>
                  <a:lnTo>
                    <a:pt x="359" y="83"/>
                  </a:lnTo>
                  <a:lnTo>
                    <a:pt x="355" y="83"/>
                  </a:lnTo>
                  <a:lnTo>
                    <a:pt x="352" y="85"/>
                  </a:lnTo>
                  <a:lnTo>
                    <a:pt x="347" y="87"/>
                  </a:lnTo>
                  <a:lnTo>
                    <a:pt x="343" y="90"/>
                  </a:lnTo>
                  <a:lnTo>
                    <a:pt x="336" y="98"/>
                  </a:lnTo>
                  <a:lnTo>
                    <a:pt x="328" y="106"/>
                  </a:lnTo>
                  <a:lnTo>
                    <a:pt x="321" y="115"/>
                  </a:lnTo>
                  <a:lnTo>
                    <a:pt x="311" y="122"/>
                  </a:lnTo>
                  <a:lnTo>
                    <a:pt x="307" y="125"/>
                  </a:lnTo>
                  <a:lnTo>
                    <a:pt x="301" y="127"/>
                  </a:lnTo>
                  <a:lnTo>
                    <a:pt x="295" y="129"/>
                  </a:lnTo>
                  <a:lnTo>
                    <a:pt x="289" y="130"/>
                  </a:lnTo>
                  <a:lnTo>
                    <a:pt x="287" y="143"/>
                  </a:lnTo>
                  <a:lnTo>
                    <a:pt x="282" y="155"/>
                  </a:lnTo>
                  <a:lnTo>
                    <a:pt x="277" y="167"/>
                  </a:lnTo>
                  <a:lnTo>
                    <a:pt x="272" y="176"/>
                  </a:lnTo>
                  <a:lnTo>
                    <a:pt x="264" y="185"/>
                  </a:lnTo>
                  <a:lnTo>
                    <a:pt x="256" y="193"/>
                  </a:lnTo>
                  <a:lnTo>
                    <a:pt x="246" y="200"/>
                  </a:lnTo>
                  <a:lnTo>
                    <a:pt x="237" y="206"/>
                  </a:lnTo>
                  <a:lnTo>
                    <a:pt x="225" y="211"/>
                  </a:lnTo>
                  <a:lnTo>
                    <a:pt x="214" y="217"/>
                  </a:lnTo>
                  <a:lnTo>
                    <a:pt x="202" y="221"/>
                  </a:lnTo>
                  <a:lnTo>
                    <a:pt x="190" y="224"/>
                  </a:lnTo>
                  <a:lnTo>
                    <a:pt x="164" y="231"/>
                  </a:lnTo>
                  <a:lnTo>
                    <a:pt x="138" y="236"/>
                  </a:lnTo>
                  <a:lnTo>
                    <a:pt x="112" y="240"/>
                  </a:lnTo>
                  <a:lnTo>
                    <a:pt x="87" y="246"/>
                  </a:lnTo>
                  <a:lnTo>
                    <a:pt x="75" y="249"/>
                  </a:lnTo>
                  <a:lnTo>
                    <a:pt x="63" y="252"/>
                  </a:lnTo>
                  <a:lnTo>
                    <a:pt x="53" y="256"/>
                  </a:lnTo>
                  <a:lnTo>
                    <a:pt x="43" y="260"/>
                  </a:lnTo>
                  <a:lnTo>
                    <a:pt x="33" y="266"/>
                  </a:lnTo>
                  <a:lnTo>
                    <a:pt x="25" y="271"/>
                  </a:lnTo>
                  <a:lnTo>
                    <a:pt x="18" y="277"/>
                  </a:lnTo>
                  <a:lnTo>
                    <a:pt x="12" y="285"/>
                  </a:lnTo>
                  <a:lnTo>
                    <a:pt x="7" y="292"/>
                  </a:lnTo>
                  <a:lnTo>
                    <a:pt x="4" y="302"/>
                  </a:lnTo>
                  <a:lnTo>
                    <a:pt x="0" y="313"/>
                  </a:lnTo>
                  <a:lnTo>
                    <a:pt x="0" y="324"/>
                  </a:lnTo>
                  <a:lnTo>
                    <a:pt x="0" y="338"/>
                  </a:lnTo>
                  <a:lnTo>
                    <a:pt x="4" y="349"/>
                  </a:lnTo>
                  <a:lnTo>
                    <a:pt x="5" y="353"/>
                  </a:lnTo>
                  <a:lnTo>
                    <a:pt x="7" y="357"/>
                  </a:lnTo>
                  <a:lnTo>
                    <a:pt x="10" y="360"/>
                  </a:lnTo>
                  <a:lnTo>
                    <a:pt x="12" y="364"/>
                  </a:lnTo>
                  <a:lnTo>
                    <a:pt x="20" y="369"/>
                  </a:lnTo>
                  <a:lnTo>
                    <a:pt x="27" y="372"/>
                  </a:lnTo>
                  <a:lnTo>
                    <a:pt x="37" y="374"/>
                  </a:lnTo>
                  <a:lnTo>
                    <a:pt x="47" y="377"/>
                  </a:lnTo>
                  <a:lnTo>
                    <a:pt x="47" y="377"/>
                  </a:lnTo>
                  <a:lnTo>
                    <a:pt x="47" y="401"/>
                  </a:lnTo>
                  <a:lnTo>
                    <a:pt x="47" y="401"/>
                  </a:lnTo>
                  <a:lnTo>
                    <a:pt x="42" y="408"/>
                  </a:lnTo>
                  <a:lnTo>
                    <a:pt x="37" y="415"/>
                  </a:lnTo>
                  <a:lnTo>
                    <a:pt x="33" y="419"/>
                  </a:lnTo>
                  <a:lnTo>
                    <a:pt x="31" y="422"/>
                  </a:lnTo>
                  <a:lnTo>
                    <a:pt x="30" y="425"/>
                  </a:lnTo>
                  <a:lnTo>
                    <a:pt x="29" y="430"/>
                  </a:lnTo>
                  <a:lnTo>
                    <a:pt x="30" y="437"/>
                  </a:lnTo>
                  <a:lnTo>
                    <a:pt x="32" y="444"/>
                  </a:lnTo>
                  <a:lnTo>
                    <a:pt x="37" y="450"/>
                  </a:lnTo>
                  <a:lnTo>
                    <a:pt x="41" y="455"/>
                  </a:lnTo>
                  <a:lnTo>
                    <a:pt x="46" y="460"/>
                  </a:lnTo>
                  <a:lnTo>
                    <a:pt x="54" y="465"/>
                  </a:lnTo>
                  <a:lnTo>
                    <a:pt x="60" y="469"/>
                  </a:lnTo>
                  <a:lnTo>
                    <a:pt x="68" y="472"/>
                  </a:lnTo>
                  <a:lnTo>
                    <a:pt x="83" y="477"/>
                  </a:lnTo>
                  <a:lnTo>
                    <a:pt x="99" y="481"/>
                  </a:lnTo>
                  <a:lnTo>
                    <a:pt x="113" y="483"/>
                  </a:lnTo>
                  <a:lnTo>
                    <a:pt x="124" y="483"/>
                  </a:lnTo>
                  <a:lnTo>
                    <a:pt x="128" y="483"/>
                  </a:lnTo>
                  <a:lnTo>
                    <a:pt x="133" y="484"/>
                  </a:lnTo>
                  <a:lnTo>
                    <a:pt x="138" y="486"/>
                  </a:lnTo>
                  <a:lnTo>
                    <a:pt x="141" y="487"/>
                  </a:lnTo>
                  <a:lnTo>
                    <a:pt x="148" y="493"/>
                  </a:lnTo>
                  <a:lnTo>
                    <a:pt x="155" y="500"/>
                  </a:lnTo>
                  <a:lnTo>
                    <a:pt x="160" y="508"/>
                  </a:lnTo>
                  <a:lnTo>
                    <a:pt x="164" y="518"/>
                  </a:lnTo>
                  <a:lnTo>
                    <a:pt x="168" y="529"/>
                  </a:lnTo>
                  <a:lnTo>
                    <a:pt x="171" y="540"/>
                  </a:lnTo>
                  <a:lnTo>
                    <a:pt x="174" y="564"/>
                  </a:lnTo>
                  <a:lnTo>
                    <a:pt x="176" y="587"/>
                  </a:lnTo>
                  <a:lnTo>
                    <a:pt x="177" y="608"/>
                  </a:lnTo>
                  <a:lnTo>
                    <a:pt x="177" y="624"/>
                  </a:lnTo>
                  <a:lnTo>
                    <a:pt x="177" y="632"/>
                  </a:lnTo>
                  <a:lnTo>
                    <a:pt x="178" y="639"/>
                  </a:lnTo>
                  <a:lnTo>
                    <a:pt x="180" y="648"/>
                  </a:lnTo>
                  <a:lnTo>
                    <a:pt x="182" y="654"/>
                  </a:lnTo>
                  <a:lnTo>
                    <a:pt x="185" y="661"/>
                  </a:lnTo>
                  <a:lnTo>
                    <a:pt x="188" y="669"/>
                  </a:lnTo>
                  <a:lnTo>
                    <a:pt x="192" y="675"/>
                  </a:lnTo>
                  <a:lnTo>
                    <a:pt x="196" y="681"/>
                  </a:lnTo>
                  <a:lnTo>
                    <a:pt x="201" y="687"/>
                  </a:lnTo>
                  <a:lnTo>
                    <a:pt x="206" y="691"/>
                  </a:lnTo>
                  <a:lnTo>
                    <a:pt x="211" y="696"/>
                  </a:lnTo>
                  <a:lnTo>
                    <a:pt x="216" y="700"/>
                  </a:lnTo>
                  <a:lnTo>
                    <a:pt x="223" y="703"/>
                  </a:lnTo>
                  <a:lnTo>
                    <a:pt x="229" y="705"/>
                  </a:lnTo>
                  <a:lnTo>
                    <a:pt x="236" y="706"/>
                  </a:lnTo>
                  <a:lnTo>
                    <a:pt x="242" y="707"/>
                  </a:lnTo>
                  <a:lnTo>
                    <a:pt x="249" y="706"/>
                  </a:lnTo>
                  <a:lnTo>
                    <a:pt x="258" y="704"/>
                  </a:lnTo>
                  <a:lnTo>
                    <a:pt x="266" y="701"/>
                  </a:lnTo>
                  <a:lnTo>
                    <a:pt x="276" y="697"/>
                  </a:lnTo>
                  <a:lnTo>
                    <a:pt x="294" y="686"/>
                  </a:lnTo>
                  <a:lnTo>
                    <a:pt x="313" y="674"/>
                  </a:lnTo>
                  <a:lnTo>
                    <a:pt x="333" y="663"/>
                  </a:lnTo>
                  <a:lnTo>
                    <a:pt x="355" y="652"/>
                  </a:lnTo>
                  <a:lnTo>
                    <a:pt x="364" y="648"/>
                  </a:lnTo>
                  <a:lnTo>
                    <a:pt x="375" y="644"/>
                  </a:lnTo>
                  <a:lnTo>
                    <a:pt x="385" y="642"/>
                  </a:lnTo>
                  <a:lnTo>
                    <a:pt x="395" y="642"/>
                  </a:lnTo>
                  <a:lnTo>
                    <a:pt x="397" y="648"/>
                  </a:lnTo>
                  <a:lnTo>
                    <a:pt x="403" y="655"/>
                  </a:lnTo>
                  <a:lnTo>
                    <a:pt x="410" y="664"/>
                  </a:lnTo>
                  <a:lnTo>
                    <a:pt x="419" y="673"/>
                  </a:lnTo>
                  <a:lnTo>
                    <a:pt x="435" y="688"/>
                  </a:lnTo>
                  <a:lnTo>
                    <a:pt x="442" y="694"/>
                  </a:lnTo>
                  <a:lnTo>
                    <a:pt x="442" y="694"/>
                  </a:lnTo>
                  <a:lnTo>
                    <a:pt x="442" y="689"/>
                  </a:lnTo>
                  <a:lnTo>
                    <a:pt x="442" y="689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971552" y="4518040"/>
              <a:ext cx="561976" cy="528639"/>
            </a:xfrm>
            <a:custGeom>
              <a:avLst/>
              <a:gdLst/>
              <a:ahLst/>
              <a:cxnLst>
                <a:cxn ang="0">
                  <a:pos x="679" y="316"/>
                </a:cxn>
                <a:cxn ang="0">
                  <a:pos x="752" y="351"/>
                </a:cxn>
                <a:cxn ang="0">
                  <a:pos x="884" y="381"/>
                </a:cxn>
                <a:cxn ang="0">
                  <a:pos x="912" y="378"/>
                </a:cxn>
                <a:cxn ang="0">
                  <a:pos x="907" y="360"/>
                </a:cxn>
                <a:cxn ang="0">
                  <a:pos x="894" y="394"/>
                </a:cxn>
                <a:cxn ang="0">
                  <a:pos x="868" y="419"/>
                </a:cxn>
                <a:cxn ang="0">
                  <a:pos x="872" y="461"/>
                </a:cxn>
                <a:cxn ang="0">
                  <a:pos x="904" y="503"/>
                </a:cxn>
                <a:cxn ang="0">
                  <a:pos x="980" y="591"/>
                </a:cxn>
                <a:cxn ang="0">
                  <a:pos x="1030" y="731"/>
                </a:cxn>
                <a:cxn ang="0">
                  <a:pos x="1054" y="786"/>
                </a:cxn>
                <a:cxn ang="0">
                  <a:pos x="1030" y="819"/>
                </a:cxn>
                <a:cxn ang="0">
                  <a:pos x="968" y="828"/>
                </a:cxn>
                <a:cxn ang="0">
                  <a:pos x="888" y="850"/>
                </a:cxn>
                <a:cxn ang="0">
                  <a:pos x="839" y="853"/>
                </a:cxn>
                <a:cxn ang="0">
                  <a:pos x="803" y="839"/>
                </a:cxn>
                <a:cxn ang="0">
                  <a:pos x="768" y="839"/>
                </a:cxn>
                <a:cxn ang="0">
                  <a:pos x="709" y="862"/>
                </a:cxn>
                <a:cxn ang="0">
                  <a:pos x="668" y="867"/>
                </a:cxn>
                <a:cxn ang="0">
                  <a:pos x="631" y="879"/>
                </a:cxn>
                <a:cxn ang="0">
                  <a:pos x="602" y="921"/>
                </a:cxn>
                <a:cxn ang="0">
                  <a:pos x="575" y="981"/>
                </a:cxn>
                <a:cxn ang="0">
                  <a:pos x="552" y="998"/>
                </a:cxn>
                <a:cxn ang="0">
                  <a:pos x="511" y="999"/>
                </a:cxn>
                <a:cxn ang="0">
                  <a:pos x="464" y="944"/>
                </a:cxn>
                <a:cxn ang="0">
                  <a:pos x="458" y="839"/>
                </a:cxn>
                <a:cxn ang="0">
                  <a:pos x="459" y="813"/>
                </a:cxn>
                <a:cxn ang="0">
                  <a:pos x="447" y="807"/>
                </a:cxn>
                <a:cxn ang="0">
                  <a:pos x="368" y="671"/>
                </a:cxn>
                <a:cxn ang="0">
                  <a:pos x="327" y="671"/>
                </a:cxn>
                <a:cxn ang="0">
                  <a:pos x="308" y="651"/>
                </a:cxn>
                <a:cxn ang="0">
                  <a:pos x="300" y="597"/>
                </a:cxn>
                <a:cxn ang="0">
                  <a:pos x="283" y="583"/>
                </a:cxn>
                <a:cxn ang="0">
                  <a:pos x="234" y="581"/>
                </a:cxn>
                <a:cxn ang="0">
                  <a:pos x="207" y="556"/>
                </a:cxn>
                <a:cxn ang="0">
                  <a:pos x="213" y="527"/>
                </a:cxn>
                <a:cxn ang="0">
                  <a:pos x="248" y="488"/>
                </a:cxn>
                <a:cxn ang="0">
                  <a:pos x="252" y="455"/>
                </a:cxn>
                <a:cxn ang="0">
                  <a:pos x="240" y="421"/>
                </a:cxn>
                <a:cxn ang="0">
                  <a:pos x="195" y="382"/>
                </a:cxn>
                <a:cxn ang="0">
                  <a:pos x="120" y="329"/>
                </a:cxn>
                <a:cxn ang="0">
                  <a:pos x="85" y="296"/>
                </a:cxn>
                <a:cxn ang="0">
                  <a:pos x="21" y="273"/>
                </a:cxn>
                <a:cxn ang="0">
                  <a:pos x="4" y="250"/>
                </a:cxn>
                <a:cxn ang="0">
                  <a:pos x="1" y="212"/>
                </a:cxn>
                <a:cxn ang="0">
                  <a:pos x="14" y="160"/>
                </a:cxn>
                <a:cxn ang="0">
                  <a:pos x="18" y="112"/>
                </a:cxn>
                <a:cxn ang="0">
                  <a:pos x="165" y="4"/>
                </a:cxn>
                <a:cxn ang="0">
                  <a:pos x="204" y="3"/>
                </a:cxn>
                <a:cxn ang="0">
                  <a:pos x="243" y="29"/>
                </a:cxn>
                <a:cxn ang="0">
                  <a:pos x="294" y="95"/>
                </a:cxn>
                <a:cxn ang="0">
                  <a:pos x="345" y="115"/>
                </a:cxn>
                <a:cxn ang="0">
                  <a:pos x="401" y="130"/>
                </a:cxn>
                <a:cxn ang="0">
                  <a:pos x="418" y="154"/>
                </a:cxn>
                <a:cxn ang="0">
                  <a:pos x="433" y="194"/>
                </a:cxn>
                <a:cxn ang="0">
                  <a:pos x="467" y="217"/>
                </a:cxn>
                <a:cxn ang="0">
                  <a:pos x="534" y="231"/>
                </a:cxn>
                <a:cxn ang="0">
                  <a:pos x="623" y="248"/>
                </a:cxn>
                <a:cxn ang="0">
                  <a:pos x="661" y="273"/>
                </a:cxn>
              </a:cxnLst>
              <a:rect l="0" t="0" r="r" b="b"/>
              <a:pathLst>
                <a:path w="1060" h="1001">
                  <a:moveTo>
                    <a:pt x="671" y="301"/>
                  </a:moveTo>
                  <a:lnTo>
                    <a:pt x="672" y="304"/>
                  </a:lnTo>
                  <a:lnTo>
                    <a:pt x="673" y="308"/>
                  </a:lnTo>
                  <a:lnTo>
                    <a:pt x="676" y="313"/>
                  </a:lnTo>
                  <a:lnTo>
                    <a:pt x="679" y="316"/>
                  </a:lnTo>
                  <a:lnTo>
                    <a:pt x="689" y="323"/>
                  </a:lnTo>
                  <a:lnTo>
                    <a:pt x="702" y="331"/>
                  </a:lnTo>
                  <a:lnTo>
                    <a:pt x="717" y="338"/>
                  </a:lnTo>
                  <a:lnTo>
                    <a:pt x="734" y="345"/>
                  </a:lnTo>
                  <a:lnTo>
                    <a:pt x="752" y="351"/>
                  </a:lnTo>
                  <a:lnTo>
                    <a:pt x="772" y="357"/>
                  </a:lnTo>
                  <a:lnTo>
                    <a:pt x="811" y="368"/>
                  </a:lnTo>
                  <a:lnTo>
                    <a:pt x="851" y="377"/>
                  </a:lnTo>
                  <a:lnTo>
                    <a:pt x="868" y="379"/>
                  </a:lnTo>
                  <a:lnTo>
                    <a:pt x="884" y="381"/>
                  </a:lnTo>
                  <a:lnTo>
                    <a:pt x="896" y="383"/>
                  </a:lnTo>
                  <a:lnTo>
                    <a:pt x="907" y="383"/>
                  </a:lnTo>
                  <a:lnTo>
                    <a:pt x="910" y="381"/>
                  </a:lnTo>
                  <a:lnTo>
                    <a:pt x="912" y="380"/>
                  </a:lnTo>
                  <a:lnTo>
                    <a:pt x="912" y="378"/>
                  </a:lnTo>
                  <a:lnTo>
                    <a:pt x="911" y="376"/>
                  </a:lnTo>
                  <a:lnTo>
                    <a:pt x="910" y="373"/>
                  </a:lnTo>
                  <a:lnTo>
                    <a:pt x="908" y="370"/>
                  </a:lnTo>
                  <a:lnTo>
                    <a:pt x="907" y="366"/>
                  </a:lnTo>
                  <a:lnTo>
                    <a:pt x="907" y="360"/>
                  </a:lnTo>
                  <a:lnTo>
                    <a:pt x="906" y="368"/>
                  </a:lnTo>
                  <a:lnTo>
                    <a:pt x="905" y="374"/>
                  </a:lnTo>
                  <a:lnTo>
                    <a:pt x="903" y="381"/>
                  </a:lnTo>
                  <a:lnTo>
                    <a:pt x="901" y="385"/>
                  </a:lnTo>
                  <a:lnTo>
                    <a:pt x="894" y="394"/>
                  </a:lnTo>
                  <a:lnTo>
                    <a:pt x="887" y="399"/>
                  </a:lnTo>
                  <a:lnTo>
                    <a:pt x="878" y="405"/>
                  </a:lnTo>
                  <a:lnTo>
                    <a:pt x="872" y="411"/>
                  </a:lnTo>
                  <a:lnTo>
                    <a:pt x="870" y="415"/>
                  </a:lnTo>
                  <a:lnTo>
                    <a:pt x="868" y="419"/>
                  </a:lnTo>
                  <a:lnTo>
                    <a:pt x="867" y="424"/>
                  </a:lnTo>
                  <a:lnTo>
                    <a:pt x="866" y="431"/>
                  </a:lnTo>
                  <a:lnTo>
                    <a:pt x="867" y="441"/>
                  </a:lnTo>
                  <a:lnTo>
                    <a:pt x="869" y="451"/>
                  </a:lnTo>
                  <a:lnTo>
                    <a:pt x="872" y="461"/>
                  </a:lnTo>
                  <a:lnTo>
                    <a:pt x="877" y="470"/>
                  </a:lnTo>
                  <a:lnTo>
                    <a:pt x="883" y="479"/>
                  </a:lnTo>
                  <a:lnTo>
                    <a:pt x="889" y="487"/>
                  </a:lnTo>
                  <a:lnTo>
                    <a:pt x="896" y="496"/>
                  </a:lnTo>
                  <a:lnTo>
                    <a:pt x="904" y="503"/>
                  </a:lnTo>
                  <a:lnTo>
                    <a:pt x="936" y="531"/>
                  </a:lnTo>
                  <a:lnTo>
                    <a:pt x="960" y="554"/>
                  </a:lnTo>
                  <a:lnTo>
                    <a:pt x="968" y="566"/>
                  </a:lnTo>
                  <a:lnTo>
                    <a:pt x="974" y="579"/>
                  </a:lnTo>
                  <a:lnTo>
                    <a:pt x="980" y="591"/>
                  </a:lnTo>
                  <a:lnTo>
                    <a:pt x="987" y="606"/>
                  </a:lnTo>
                  <a:lnTo>
                    <a:pt x="997" y="637"/>
                  </a:lnTo>
                  <a:lnTo>
                    <a:pt x="1008" y="669"/>
                  </a:lnTo>
                  <a:lnTo>
                    <a:pt x="1019" y="701"/>
                  </a:lnTo>
                  <a:lnTo>
                    <a:pt x="1030" y="731"/>
                  </a:lnTo>
                  <a:lnTo>
                    <a:pt x="1037" y="746"/>
                  </a:lnTo>
                  <a:lnTo>
                    <a:pt x="1044" y="760"/>
                  </a:lnTo>
                  <a:lnTo>
                    <a:pt x="1052" y="772"/>
                  </a:lnTo>
                  <a:lnTo>
                    <a:pt x="1060" y="784"/>
                  </a:lnTo>
                  <a:lnTo>
                    <a:pt x="1054" y="786"/>
                  </a:lnTo>
                  <a:lnTo>
                    <a:pt x="1049" y="789"/>
                  </a:lnTo>
                  <a:lnTo>
                    <a:pt x="1044" y="793"/>
                  </a:lnTo>
                  <a:lnTo>
                    <a:pt x="1041" y="797"/>
                  </a:lnTo>
                  <a:lnTo>
                    <a:pt x="1035" y="806"/>
                  </a:lnTo>
                  <a:lnTo>
                    <a:pt x="1030" y="819"/>
                  </a:lnTo>
                  <a:lnTo>
                    <a:pt x="1016" y="822"/>
                  </a:lnTo>
                  <a:lnTo>
                    <a:pt x="1001" y="824"/>
                  </a:lnTo>
                  <a:lnTo>
                    <a:pt x="989" y="826"/>
                  </a:lnTo>
                  <a:lnTo>
                    <a:pt x="978" y="827"/>
                  </a:lnTo>
                  <a:lnTo>
                    <a:pt x="968" y="828"/>
                  </a:lnTo>
                  <a:lnTo>
                    <a:pt x="958" y="830"/>
                  </a:lnTo>
                  <a:lnTo>
                    <a:pt x="940" y="834"/>
                  </a:lnTo>
                  <a:lnTo>
                    <a:pt x="922" y="839"/>
                  </a:lnTo>
                  <a:lnTo>
                    <a:pt x="905" y="845"/>
                  </a:lnTo>
                  <a:lnTo>
                    <a:pt x="888" y="850"/>
                  </a:lnTo>
                  <a:lnTo>
                    <a:pt x="878" y="852"/>
                  </a:lnTo>
                  <a:lnTo>
                    <a:pt x="869" y="853"/>
                  </a:lnTo>
                  <a:lnTo>
                    <a:pt x="859" y="854"/>
                  </a:lnTo>
                  <a:lnTo>
                    <a:pt x="848" y="854"/>
                  </a:lnTo>
                  <a:lnTo>
                    <a:pt x="839" y="853"/>
                  </a:lnTo>
                  <a:lnTo>
                    <a:pt x="831" y="851"/>
                  </a:lnTo>
                  <a:lnTo>
                    <a:pt x="824" y="849"/>
                  </a:lnTo>
                  <a:lnTo>
                    <a:pt x="817" y="846"/>
                  </a:lnTo>
                  <a:lnTo>
                    <a:pt x="809" y="843"/>
                  </a:lnTo>
                  <a:lnTo>
                    <a:pt x="803" y="839"/>
                  </a:lnTo>
                  <a:lnTo>
                    <a:pt x="795" y="837"/>
                  </a:lnTo>
                  <a:lnTo>
                    <a:pt x="789" y="836"/>
                  </a:lnTo>
                  <a:lnTo>
                    <a:pt x="781" y="837"/>
                  </a:lnTo>
                  <a:lnTo>
                    <a:pt x="774" y="838"/>
                  </a:lnTo>
                  <a:lnTo>
                    <a:pt x="768" y="839"/>
                  </a:lnTo>
                  <a:lnTo>
                    <a:pt x="761" y="841"/>
                  </a:lnTo>
                  <a:lnTo>
                    <a:pt x="748" y="846"/>
                  </a:lnTo>
                  <a:lnTo>
                    <a:pt x="736" y="851"/>
                  </a:lnTo>
                  <a:lnTo>
                    <a:pt x="723" y="856"/>
                  </a:lnTo>
                  <a:lnTo>
                    <a:pt x="709" y="862"/>
                  </a:lnTo>
                  <a:lnTo>
                    <a:pt x="702" y="864"/>
                  </a:lnTo>
                  <a:lnTo>
                    <a:pt x="694" y="865"/>
                  </a:lnTo>
                  <a:lnTo>
                    <a:pt x="686" y="866"/>
                  </a:lnTo>
                  <a:lnTo>
                    <a:pt x="677" y="866"/>
                  </a:lnTo>
                  <a:lnTo>
                    <a:pt x="668" y="867"/>
                  </a:lnTo>
                  <a:lnTo>
                    <a:pt x="659" y="868"/>
                  </a:lnTo>
                  <a:lnTo>
                    <a:pt x="652" y="869"/>
                  </a:lnTo>
                  <a:lnTo>
                    <a:pt x="644" y="872"/>
                  </a:lnTo>
                  <a:lnTo>
                    <a:pt x="638" y="876"/>
                  </a:lnTo>
                  <a:lnTo>
                    <a:pt x="631" y="879"/>
                  </a:lnTo>
                  <a:lnTo>
                    <a:pt x="626" y="883"/>
                  </a:lnTo>
                  <a:lnTo>
                    <a:pt x="622" y="887"/>
                  </a:lnTo>
                  <a:lnTo>
                    <a:pt x="613" y="898"/>
                  </a:lnTo>
                  <a:lnTo>
                    <a:pt x="607" y="909"/>
                  </a:lnTo>
                  <a:lnTo>
                    <a:pt x="602" y="921"/>
                  </a:lnTo>
                  <a:lnTo>
                    <a:pt x="597" y="934"/>
                  </a:lnTo>
                  <a:lnTo>
                    <a:pt x="592" y="947"/>
                  </a:lnTo>
                  <a:lnTo>
                    <a:pt x="588" y="959"/>
                  </a:lnTo>
                  <a:lnTo>
                    <a:pt x="581" y="970"/>
                  </a:lnTo>
                  <a:lnTo>
                    <a:pt x="575" y="981"/>
                  </a:lnTo>
                  <a:lnTo>
                    <a:pt x="572" y="985"/>
                  </a:lnTo>
                  <a:lnTo>
                    <a:pt x="568" y="989"/>
                  </a:lnTo>
                  <a:lnTo>
                    <a:pt x="562" y="993"/>
                  </a:lnTo>
                  <a:lnTo>
                    <a:pt x="557" y="996"/>
                  </a:lnTo>
                  <a:lnTo>
                    <a:pt x="552" y="998"/>
                  </a:lnTo>
                  <a:lnTo>
                    <a:pt x="545" y="1000"/>
                  </a:lnTo>
                  <a:lnTo>
                    <a:pt x="538" y="1001"/>
                  </a:lnTo>
                  <a:lnTo>
                    <a:pt x="530" y="1001"/>
                  </a:lnTo>
                  <a:lnTo>
                    <a:pt x="521" y="1001"/>
                  </a:lnTo>
                  <a:lnTo>
                    <a:pt x="511" y="999"/>
                  </a:lnTo>
                  <a:lnTo>
                    <a:pt x="503" y="996"/>
                  </a:lnTo>
                  <a:lnTo>
                    <a:pt x="493" y="991"/>
                  </a:lnTo>
                  <a:lnTo>
                    <a:pt x="477" y="984"/>
                  </a:lnTo>
                  <a:lnTo>
                    <a:pt x="465" y="978"/>
                  </a:lnTo>
                  <a:lnTo>
                    <a:pt x="464" y="944"/>
                  </a:lnTo>
                  <a:lnTo>
                    <a:pt x="462" y="915"/>
                  </a:lnTo>
                  <a:lnTo>
                    <a:pt x="460" y="891"/>
                  </a:lnTo>
                  <a:lnTo>
                    <a:pt x="458" y="871"/>
                  </a:lnTo>
                  <a:lnTo>
                    <a:pt x="457" y="854"/>
                  </a:lnTo>
                  <a:lnTo>
                    <a:pt x="458" y="839"/>
                  </a:lnTo>
                  <a:lnTo>
                    <a:pt x="459" y="833"/>
                  </a:lnTo>
                  <a:lnTo>
                    <a:pt x="460" y="827"/>
                  </a:lnTo>
                  <a:lnTo>
                    <a:pt x="462" y="820"/>
                  </a:lnTo>
                  <a:lnTo>
                    <a:pt x="465" y="813"/>
                  </a:lnTo>
                  <a:lnTo>
                    <a:pt x="459" y="813"/>
                  </a:lnTo>
                  <a:lnTo>
                    <a:pt x="456" y="812"/>
                  </a:lnTo>
                  <a:lnTo>
                    <a:pt x="454" y="812"/>
                  </a:lnTo>
                  <a:lnTo>
                    <a:pt x="452" y="811"/>
                  </a:lnTo>
                  <a:lnTo>
                    <a:pt x="451" y="809"/>
                  </a:lnTo>
                  <a:lnTo>
                    <a:pt x="447" y="807"/>
                  </a:lnTo>
                  <a:lnTo>
                    <a:pt x="434" y="779"/>
                  </a:lnTo>
                  <a:lnTo>
                    <a:pt x="407" y="733"/>
                  </a:lnTo>
                  <a:lnTo>
                    <a:pt x="383" y="690"/>
                  </a:lnTo>
                  <a:lnTo>
                    <a:pt x="371" y="671"/>
                  </a:lnTo>
                  <a:lnTo>
                    <a:pt x="368" y="671"/>
                  </a:lnTo>
                  <a:lnTo>
                    <a:pt x="360" y="671"/>
                  </a:lnTo>
                  <a:lnTo>
                    <a:pt x="348" y="671"/>
                  </a:lnTo>
                  <a:lnTo>
                    <a:pt x="336" y="671"/>
                  </a:lnTo>
                  <a:lnTo>
                    <a:pt x="331" y="671"/>
                  </a:lnTo>
                  <a:lnTo>
                    <a:pt x="327" y="671"/>
                  </a:lnTo>
                  <a:lnTo>
                    <a:pt x="324" y="669"/>
                  </a:lnTo>
                  <a:lnTo>
                    <a:pt x="321" y="668"/>
                  </a:lnTo>
                  <a:lnTo>
                    <a:pt x="315" y="664"/>
                  </a:lnTo>
                  <a:lnTo>
                    <a:pt x="311" y="659"/>
                  </a:lnTo>
                  <a:lnTo>
                    <a:pt x="308" y="651"/>
                  </a:lnTo>
                  <a:lnTo>
                    <a:pt x="306" y="644"/>
                  </a:lnTo>
                  <a:lnTo>
                    <a:pt x="305" y="636"/>
                  </a:lnTo>
                  <a:lnTo>
                    <a:pt x="303" y="628"/>
                  </a:lnTo>
                  <a:lnTo>
                    <a:pt x="302" y="612"/>
                  </a:lnTo>
                  <a:lnTo>
                    <a:pt x="300" y="597"/>
                  </a:lnTo>
                  <a:lnTo>
                    <a:pt x="297" y="591"/>
                  </a:lnTo>
                  <a:lnTo>
                    <a:pt x="295" y="587"/>
                  </a:lnTo>
                  <a:lnTo>
                    <a:pt x="292" y="584"/>
                  </a:lnTo>
                  <a:lnTo>
                    <a:pt x="289" y="583"/>
                  </a:lnTo>
                  <a:lnTo>
                    <a:pt x="283" y="583"/>
                  </a:lnTo>
                  <a:lnTo>
                    <a:pt x="274" y="583"/>
                  </a:lnTo>
                  <a:lnTo>
                    <a:pt x="262" y="583"/>
                  </a:lnTo>
                  <a:lnTo>
                    <a:pt x="247" y="583"/>
                  </a:lnTo>
                  <a:lnTo>
                    <a:pt x="240" y="583"/>
                  </a:lnTo>
                  <a:lnTo>
                    <a:pt x="234" y="581"/>
                  </a:lnTo>
                  <a:lnTo>
                    <a:pt x="226" y="579"/>
                  </a:lnTo>
                  <a:lnTo>
                    <a:pt x="220" y="574"/>
                  </a:lnTo>
                  <a:lnTo>
                    <a:pt x="214" y="569"/>
                  </a:lnTo>
                  <a:lnTo>
                    <a:pt x="210" y="564"/>
                  </a:lnTo>
                  <a:lnTo>
                    <a:pt x="207" y="556"/>
                  </a:lnTo>
                  <a:lnTo>
                    <a:pt x="206" y="548"/>
                  </a:lnTo>
                  <a:lnTo>
                    <a:pt x="207" y="541"/>
                  </a:lnTo>
                  <a:lnTo>
                    <a:pt x="208" y="536"/>
                  </a:lnTo>
                  <a:lnTo>
                    <a:pt x="210" y="531"/>
                  </a:lnTo>
                  <a:lnTo>
                    <a:pt x="213" y="527"/>
                  </a:lnTo>
                  <a:lnTo>
                    <a:pt x="221" y="518"/>
                  </a:lnTo>
                  <a:lnTo>
                    <a:pt x="229" y="510"/>
                  </a:lnTo>
                  <a:lnTo>
                    <a:pt x="238" y="502"/>
                  </a:lnTo>
                  <a:lnTo>
                    <a:pt x="245" y="494"/>
                  </a:lnTo>
                  <a:lnTo>
                    <a:pt x="248" y="488"/>
                  </a:lnTo>
                  <a:lnTo>
                    <a:pt x="252" y="484"/>
                  </a:lnTo>
                  <a:lnTo>
                    <a:pt x="253" y="478"/>
                  </a:lnTo>
                  <a:lnTo>
                    <a:pt x="253" y="471"/>
                  </a:lnTo>
                  <a:lnTo>
                    <a:pt x="253" y="463"/>
                  </a:lnTo>
                  <a:lnTo>
                    <a:pt x="252" y="455"/>
                  </a:lnTo>
                  <a:lnTo>
                    <a:pt x="251" y="448"/>
                  </a:lnTo>
                  <a:lnTo>
                    <a:pt x="248" y="440"/>
                  </a:lnTo>
                  <a:lnTo>
                    <a:pt x="246" y="434"/>
                  </a:lnTo>
                  <a:lnTo>
                    <a:pt x="243" y="428"/>
                  </a:lnTo>
                  <a:lnTo>
                    <a:pt x="240" y="421"/>
                  </a:lnTo>
                  <a:lnTo>
                    <a:pt x="236" y="416"/>
                  </a:lnTo>
                  <a:lnTo>
                    <a:pt x="227" y="406"/>
                  </a:lnTo>
                  <a:lnTo>
                    <a:pt x="218" y="397"/>
                  </a:lnTo>
                  <a:lnTo>
                    <a:pt x="207" y="389"/>
                  </a:lnTo>
                  <a:lnTo>
                    <a:pt x="195" y="382"/>
                  </a:lnTo>
                  <a:lnTo>
                    <a:pt x="172" y="368"/>
                  </a:lnTo>
                  <a:lnTo>
                    <a:pt x="148" y="354"/>
                  </a:lnTo>
                  <a:lnTo>
                    <a:pt x="138" y="347"/>
                  </a:lnTo>
                  <a:lnTo>
                    <a:pt x="128" y="338"/>
                  </a:lnTo>
                  <a:lnTo>
                    <a:pt x="120" y="329"/>
                  </a:lnTo>
                  <a:lnTo>
                    <a:pt x="112" y="318"/>
                  </a:lnTo>
                  <a:lnTo>
                    <a:pt x="107" y="311"/>
                  </a:lnTo>
                  <a:lnTo>
                    <a:pt x="101" y="304"/>
                  </a:lnTo>
                  <a:lnTo>
                    <a:pt x="93" y="299"/>
                  </a:lnTo>
                  <a:lnTo>
                    <a:pt x="85" y="296"/>
                  </a:lnTo>
                  <a:lnTo>
                    <a:pt x="67" y="289"/>
                  </a:lnTo>
                  <a:lnTo>
                    <a:pt x="47" y="285"/>
                  </a:lnTo>
                  <a:lnTo>
                    <a:pt x="38" y="282"/>
                  </a:lnTo>
                  <a:lnTo>
                    <a:pt x="29" y="278"/>
                  </a:lnTo>
                  <a:lnTo>
                    <a:pt x="21" y="273"/>
                  </a:lnTo>
                  <a:lnTo>
                    <a:pt x="14" y="267"/>
                  </a:lnTo>
                  <a:lnTo>
                    <a:pt x="11" y="264"/>
                  </a:lnTo>
                  <a:lnTo>
                    <a:pt x="8" y="260"/>
                  </a:lnTo>
                  <a:lnTo>
                    <a:pt x="6" y="255"/>
                  </a:lnTo>
                  <a:lnTo>
                    <a:pt x="4" y="250"/>
                  </a:lnTo>
                  <a:lnTo>
                    <a:pt x="2" y="245"/>
                  </a:lnTo>
                  <a:lnTo>
                    <a:pt x="1" y="238"/>
                  </a:lnTo>
                  <a:lnTo>
                    <a:pt x="1" y="232"/>
                  </a:lnTo>
                  <a:lnTo>
                    <a:pt x="0" y="224"/>
                  </a:lnTo>
                  <a:lnTo>
                    <a:pt x="1" y="212"/>
                  </a:lnTo>
                  <a:lnTo>
                    <a:pt x="3" y="200"/>
                  </a:lnTo>
                  <a:lnTo>
                    <a:pt x="6" y="188"/>
                  </a:lnTo>
                  <a:lnTo>
                    <a:pt x="9" y="179"/>
                  </a:lnTo>
                  <a:lnTo>
                    <a:pt x="12" y="169"/>
                  </a:lnTo>
                  <a:lnTo>
                    <a:pt x="14" y="160"/>
                  </a:lnTo>
                  <a:lnTo>
                    <a:pt x="17" y="151"/>
                  </a:lnTo>
                  <a:lnTo>
                    <a:pt x="18" y="141"/>
                  </a:lnTo>
                  <a:lnTo>
                    <a:pt x="18" y="137"/>
                  </a:lnTo>
                  <a:lnTo>
                    <a:pt x="18" y="127"/>
                  </a:lnTo>
                  <a:lnTo>
                    <a:pt x="18" y="112"/>
                  </a:lnTo>
                  <a:lnTo>
                    <a:pt x="18" y="95"/>
                  </a:lnTo>
                  <a:lnTo>
                    <a:pt x="129" y="18"/>
                  </a:lnTo>
                  <a:lnTo>
                    <a:pt x="145" y="13"/>
                  </a:lnTo>
                  <a:lnTo>
                    <a:pt x="159" y="7"/>
                  </a:lnTo>
                  <a:lnTo>
                    <a:pt x="165" y="4"/>
                  </a:lnTo>
                  <a:lnTo>
                    <a:pt x="173" y="2"/>
                  </a:lnTo>
                  <a:lnTo>
                    <a:pt x="180" y="1"/>
                  </a:lnTo>
                  <a:lnTo>
                    <a:pt x="189" y="0"/>
                  </a:lnTo>
                  <a:lnTo>
                    <a:pt x="196" y="1"/>
                  </a:lnTo>
                  <a:lnTo>
                    <a:pt x="204" y="3"/>
                  </a:lnTo>
                  <a:lnTo>
                    <a:pt x="212" y="6"/>
                  </a:lnTo>
                  <a:lnTo>
                    <a:pt x="220" y="11"/>
                  </a:lnTo>
                  <a:lnTo>
                    <a:pt x="227" y="16"/>
                  </a:lnTo>
                  <a:lnTo>
                    <a:pt x="236" y="22"/>
                  </a:lnTo>
                  <a:lnTo>
                    <a:pt x="243" y="29"/>
                  </a:lnTo>
                  <a:lnTo>
                    <a:pt x="251" y="36"/>
                  </a:lnTo>
                  <a:lnTo>
                    <a:pt x="264" y="52"/>
                  </a:lnTo>
                  <a:lnTo>
                    <a:pt x="276" y="67"/>
                  </a:lnTo>
                  <a:lnTo>
                    <a:pt x="287" y="82"/>
                  </a:lnTo>
                  <a:lnTo>
                    <a:pt x="294" y="95"/>
                  </a:lnTo>
                  <a:lnTo>
                    <a:pt x="301" y="101"/>
                  </a:lnTo>
                  <a:lnTo>
                    <a:pt x="308" y="105"/>
                  </a:lnTo>
                  <a:lnTo>
                    <a:pt x="317" y="108"/>
                  </a:lnTo>
                  <a:lnTo>
                    <a:pt x="325" y="112"/>
                  </a:lnTo>
                  <a:lnTo>
                    <a:pt x="345" y="115"/>
                  </a:lnTo>
                  <a:lnTo>
                    <a:pt x="365" y="118"/>
                  </a:lnTo>
                  <a:lnTo>
                    <a:pt x="375" y="120"/>
                  </a:lnTo>
                  <a:lnTo>
                    <a:pt x="385" y="122"/>
                  </a:lnTo>
                  <a:lnTo>
                    <a:pt x="393" y="126"/>
                  </a:lnTo>
                  <a:lnTo>
                    <a:pt x="401" y="130"/>
                  </a:lnTo>
                  <a:lnTo>
                    <a:pt x="407" y="135"/>
                  </a:lnTo>
                  <a:lnTo>
                    <a:pt x="412" y="141"/>
                  </a:lnTo>
                  <a:lnTo>
                    <a:pt x="414" y="145"/>
                  </a:lnTo>
                  <a:lnTo>
                    <a:pt x="417" y="149"/>
                  </a:lnTo>
                  <a:lnTo>
                    <a:pt x="418" y="154"/>
                  </a:lnTo>
                  <a:lnTo>
                    <a:pt x="418" y="160"/>
                  </a:lnTo>
                  <a:lnTo>
                    <a:pt x="420" y="169"/>
                  </a:lnTo>
                  <a:lnTo>
                    <a:pt x="423" y="179"/>
                  </a:lnTo>
                  <a:lnTo>
                    <a:pt x="427" y="186"/>
                  </a:lnTo>
                  <a:lnTo>
                    <a:pt x="433" y="194"/>
                  </a:lnTo>
                  <a:lnTo>
                    <a:pt x="438" y="199"/>
                  </a:lnTo>
                  <a:lnTo>
                    <a:pt x="444" y="205"/>
                  </a:lnTo>
                  <a:lnTo>
                    <a:pt x="451" y="210"/>
                  </a:lnTo>
                  <a:lnTo>
                    <a:pt x="458" y="214"/>
                  </a:lnTo>
                  <a:lnTo>
                    <a:pt x="467" y="217"/>
                  </a:lnTo>
                  <a:lnTo>
                    <a:pt x="475" y="220"/>
                  </a:lnTo>
                  <a:lnTo>
                    <a:pt x="485" y="222"/>
                  </a:lnTo>
                  <a:lnTo>
                    <a:pt x="493" y="224"/>
                  </a:lnTo>
                  <a:lnTo>
                    <a:pt x="513" y="228"/>
                  </a:lnTo>
                  <a:lnTo>
                    <a:pt x="534" y="231"/>
                  </a:lnTo>
                  <a:lnTo>
                    <a:pt x="555" y="233"/>
                  </a:lnTo>
                  <a:lnTo>
                    <a:pt x="575" y="236"/>
                  </a:lnTo>
                  <a:lnTo>
                    <a:pt x="595" y="239"/>
                  </a:lnTo>
                  <a:lnTo>
                    <a:pt x="614" y="245"/>
                  </a:lnTo>
                  <a:lnTo>
                    <a:pt x="623" y="248"/>
                  </a:lnTo>
                  <a:lnTo>
                    <a:pt x="631" y="252"/>
                  </a:lnTo>
                  <a:lnTo>
                    <a:pt x="640" y="256"/>
                  </a:lnTo>
                  <a:lnTo>
                    <a:pt x="647" y="261"/>
                  </a:lnTo>
                  <a:lnTo>
                    <a:pt x="655" y="267"/>
                  </a:lnTo>
                  <a:lnTo>
                    <a:pt x="661" y="273"/>
                  </a:lnTo>
                  <a:lnTo>
                    <a:pt x="667" y="281"/>
                  </a:lnTo>
                  <a:lnTo>
                    <a:pt x="671" y="289"/>
                  </a:lnTo>
                  <a:lnTo>
                    <a:pt x="671" y="301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971552" y="4518040"/>
              <a:ext cx="561976" cy="528639"/>
            </a:xfrm>
            <a:custGeom>
              <a:avLst/>
              <a:gdLst/>
              <a:ahLst/>
              <a:cxnLst>
                <a:cxn ang="0">
                  <a:pos x="679" y="316"/>
                </a:cxn>
                <a:cxn ang="0">
                  <a:pos x="752" y="351"/>
                </a:cxn>
                <a:cxn ang="0">
                  <a:pos x="884" y="381"/>
                </a:cxn>
                <a:cxn ang="0">
                  <a:pos x="912" y="378"/>
                </a:cxn>
                <a:cxn ang="0">
                  <a:pos x="907" y="360"/>
                </a:cxn>
                <a:cxn ang="0">
                  <a:pos x="906" y="368"/>
                </a:cxn>
                <a:cxn ang="0">
                  <a:pos x="887" y="399"/>
                </a:cxn>
                <a:cxn ang="0">
                  <a:pos x="867" y="424"/>
                </a:cxn>
                <a:cxn ang="0">
                  <a:pos x="877" y="470"/>
                </a:cxn>
                <a:cxn ang="0">
                  <a:pos x="936" y="531"/>
                </a:cxn>
                <a:cxn ang="0">
                  <a:pos x="987" y="606"/>
                </a:cxn>
                <a:cxn ang="0">
                  <a:pos x="1037" y="746"/>
                </a:cxn>
                <a:cxn ang="0">
                  <a:pos x="1049" y="789"/>
                </a:cxn>
                <a:cxn ang="0">
                  <a:pos x="1016" y="822"/>
                </a:cxn>
                <a:cxn ang="0">
                  <a:pos x="958" y="830"/>
                </a:cxn>
                <a:cxn ang="0">
                  <a:pos x="878" y="852"/>
                </a:cxn>
                <a:cxn ang="0">
                  <a:pos x="831" y="851"/>
                </a:cxn>
                <a:cxn ang="0">
                  <a:pos x="795" y="837"/>
                </a:cxn>
                <a:cxn ang="0">
                  <a:pos x="761" y="841"/>
                </a:cxn>
                <a:cxn ang="0">
                  <a:pos x="702" y="864"/>
                </a:cxn>
                <a:cxn ang="0">
                  <a:pos x="659" y="868"/>
                </a:cxn>
                <a:cxn ang="0">
                  <a:pos x="626" y="883"/>
                </a:cxn>
                <a:cxn ang="0">
                  <a:pos x="597" y="934"/>
                </a:cxn>
                <a:cxn ang="0">
                  <a:pos x="572" y="985"/>
                </a:cxn>
                <a:cxn ang="0">
                  <a:pos x="545" y="1000"/>
                </a:cxn>
                <a:cxn ang="0">
                  <a:pos x="503" y="996"/>
                </a:cxn>
                <a:cxn ang="0">
                  <a:pos x="462" y="915"/>
                </a:cxn>
                <a:cxn ang="0">
                  <a:pos x="459" y="833"/>
                </a:cxn>
                <a:cxn ang="0">
                  <a:pos x="456" y="812"/>
                </a:cxn>
                <a:cxn ang="0">
                  <a:pos x="434" y="779"/>
                </a:cxn>
                <a:cxn ang="0">
                  <a:pos x="360" y="671"/>
                </a:cxn>
                <a:cxn ang="0">
                  <a:pos x="324" y="669"/>
                </a:cxn>
                <a:cxn ang="0">
                  <a:pos x="306" y="644"/>
                </a:cxn>
                <a:cxn ang="0">
                  <a:pos x="297" y="591"/>
                </a:cxn>
                <a:cxn ang="0">
                  <a:pos x="274" y="583"/>
                </a:cxn>
                <a:cxn ang="0">
                  <a:pos x="226" y="579"/>
                </a:cxn>
                <a:cxn ang="0">
                  <a:pos x="206" y="548"/>
                </a:cxn>
                <a:cxn ang="0">
                  <a:pos x="221" y="518"/>
                </a:cxn>
                <a:cxn ang="0">
                  <a:pos x="252" y="484"/>
                </a:cxn>
                <a:cxn ang="0">
                  <a:pos x="251" y="448"/>
                </a:cxn>
                <a:cxn ang="0">
                  <a:pos x="236" y="416"/>
                </a:cxn>
                <a:cxn ang="0">
                  <a:pos x="172" y="368"/>
                </a:cxn>
                <a:cxn ang="0">
                  <a:pos x="112" y="318"/>
                </a:cxn>
                <a:cxn ang="0">
                  <a:pos x="67" y="289"/>
                </a:cxn>
                <a:cxn ang="0">
                  <a:pos x="14" y="267"/>
                </a:cxn>
                <a:cxn ang="0">
                  <a:pos x="2" y="245"/>
                </a:cxn>
                <a:cxn ang="0">
                  <a:pos x="3" y="200"/>
                </a:cxn>
                <a:cxn ang="0">
                  <a:pos x="17" y="151"/>
                </a:cxn>
                <a:cxn ang="0">
                  <a:pos x="18" y="95"/>
                </a:cxn>
                <a:cxn ang="0">
                  <a:pos x="159" y="7"/>
                </a:cxn>
                <a:cxn ang="0">
                  <a:pos x="196" y="1"/>
                </a:cxn>
                <a:cxn ang="0">
                  <a:pos x="236" y="22"/>
                </a:cxn>
                <a:cxn ang="0">
                  <a:pos x="287" y="82"/>
                </a:cxn>
                <a:cxn ang="0">
                  <a:pos x="325" y="112"/>
                </a:cxn>
                <a:cxn ang="0">
                  <a:pos x="393" y="126"/>
                </a:cxn>
                <a:cxn ang="0">
                  <a:pos x="417" y="149"/>
                </a:cxn>
                <a:cxn ang="0">
                  <a:pos x="427" y="186"/>
                </a:cxn>
                <a:cxn ang="0">
                  <a:pos x="458" y="214"/>
                </a:cxn>
                <a:cxn ang="0">
                  <a:pos x="513" y="228"/>
                </a:cxn>
                <a:cxn ang="0">
                  <a:pos x="614" y="245"/>
                </a:cxn>
                <a:cxn ang="0">
                  <a:pos x="655" y="267"/>
                </a:cxn>
                <a:cxn ang="0">
                  <a:pos x="671" y="301"/>
                </a:cxn>
              </a:cxnLst>
              <a:rect l="0" t="0" r="r" b="b"/>
              <a:pathLst>
                <a:path w="1060" h="1001">
                  <a:moveTo>
                    <a:pt x="671" y="301"/>
                  </a:moveTo>
                  <a:lnTo>
                    <a:pt x="672" y="304"/>
                  </a:lnTo>
                  <a:lnTo>
                    <a:pt x="673" y="308"/>
                  </a:lnTo>
                  <a:lnTo>
                    <a:pt x="676" y="313"/>
                  </a:lnTo>
                  <a:lnTo>
                    <a:pt x="679" y="316"/>
                  </a:lnTo>
                  <a:lnTo>
                    <a:pt x="689" y="323"/>
                  </a:lnTo>
                  <a:lnTo>
                    <a:pt x="702" y="331"/>
                  </a:lnTo>
                  <a:lnTo>
                    <a:pt x="717" y="338"/>
                  </a:lnTo>
                  <a:lnTo>
                    <a:pt x="734" y="345"/>
                  </a:lnTo>
                  <a:lnTo>
                    <a:pt x="752" y="351"/>
                  </a:lnTo>
                  <a:lnTo>
                    <a:pt x="772" y="357"/>
                  </a:lnTo>
                  <a:lnTo>
                    <a:pt x="811" y="368"/>
                  </a:lnTo>
                  <a:lnTo>
                    <a:pt x="851" y="377"/>
                  </a:lnTo>
                  <a:lnTo>
                    <a:pt x="868" y="379"/>
                  </a:lnTo>
                  <a:lnTo>
                    <a:pt x="884" y="381"/>
                  </a:lnTo>
                  <a:lnTo>
                    <a:pt x="896" y="383"/>
                  </a:lnTo>
                  <a:lnTo>
                    <a:pt x="907" y="383"/>
                  </a:lnTo>
                  <a:lnTo>
                    <a:pt x="910" y="381"/>
                  </a:lnTo>
                  <a:lnTo>
                    <a:pt x="912" y="380"/>
                  </a:lnTo>
                  <a:lnTo>
                    <a:pt x="912" y="378"/>
                  </a:lnTo>
                  <a:lnTo>
                    <a:pt x="911" y="376"/>
                  </a:lnTo>
                  <a:lnTo>
                    <a:pt x="910" y="373"/>
                  </a:lnTo>
                  <a:lnTo>
                    <a:pt x="908" y="370"/>
                  </a:lnTo>
                  <a:lnTo>
                    <a:pt x="907" y="366"/>
                  </a:lnTo>
                  <a:lnTo>
                    <a:pt x="907" y="360"/>
                  </a:lnTo>
                  <a:lnTo>
                    <a:pt x="907" y="360"/>
                  </a:lnTo>
                  <a:lnTo>
                    <a:pt x="907" y="360"/>
                  </a:lnTo>
                  <a:lnTo>
                    <a:pt x="907" y="360"/>
                  </a:lnTo>
                  <a:lnTo>
                    <a:pt x="907" y="360"/>
                  </a:lnTo>
                  <a:lnTo>
                    <a:pt x="906" y="368"/>
                  </a:lnTo>
                  <a:lnTo>
                    <a:pt x="905" y="374"/>
                  </a:lnTo>
                  <a:lnTo>
                    <a:pt x="903" y="381"/>
                  </a:lnTo>
                  <a:lnTo>
                    <a:pt x="901" y="385"/>
                  </a:lnTo>
                  <a:lnTo>
                    <a:pt x="894" y="394"/>
                  </a:lnTo>
                  <a:lnTo>
                    <a:pt x="887" y="399"/>
                  </a:lnTo>
                  <a:lnTo>
                    <a:pt x="878" y="405"/>
                  </a:lnTo>
                  <a:lnTo>
                    <a:pt x="872" y="411"/>
                  </a:lnTo>
                  <a:lnTo>
                    <a:pt x="870" y="415"/>
                  </a:lnTo>
                  <a:lnTo>
                    <a:pt x="868" y="419"/>
                  </a:lnTo>
                  <a:lnTo>
                    <a:pt x="867" y="424"/>
                  </a:lnTo>
                  <a:lnTo>
                    <a:pt x="866" y="431"/>
                  </a:lnTo>
                  <a:lnTo>
                    <a:pt x="867" y="441"/>
                  </a:lnTo>
                  <a:lnTo>
                    <a:pt x="869" y="451"/>
                  </a:lnTo>
                  <a:lnTo>
                    <a:pt x="872" y="461"/>
                  </a:lnTo>
                  <a:lnTo>
                    <a:pt x="877" y="470"/>
                  </a:lnTo>
                  <a:lnTo>
                    <a:pt x="883" y="479"/>
                  </a:lnTo>
                  <a:lnTo>
                    <a:pt x="889" y="487"/>
                  </a:lnTo>
                  <a:lnTo>
                    <a:pt x="896" y="496"/>
                  </a:lnTo>
                  <a:lnTo>
                    <a:pt x="904" y="503"/>
                  </a:lnTo>
                  <a:lnTo>
                    <a:pt x="936" y="531"/>
                  </a:lnTo>
                  <a:lnTo>
                    <a:pt x="960" y="554"/>
                  </a:lnTo>
                  <a:lnTo>
                    <a:pt x="968" y="566"/>
                  </a:lnTo>
                  <a:lnTo>
                    <a:pt x="974" y="579"/>
                  </a:lnTo>
                  <a:lnTo>
                    <a:pt x="980" y="591"/>
                  </a:lnTo>
                  <a:lnTo>
                    <a:pt x="987" y="606"/>
                  </a:lnTo>
                  <a:lnTo>
                    <a:pt x="997" y="637"/>
                  </a:lnTo>
                  <a:lnTo>
                    <a:pt x="1008" y="669"/>
                  </a:lnTo>
                  <a:lnTo>
                    <a:pt x="1019" y="701"/>
                  </a:lnTo>
                  <a:lnTo>
                    <a:pt x="1030" y="731"/>
                  </a:lnTo>
                  <a:lnTo>
                    <a:pt x="1037" y="746"/>
                  </a:lnTo>
                  <a:lnTo>
                    <a:pt x="1044" y="760"/>
                  </a:lnTo>
                  <a:lnTo>
                    <a:pt x="1052" y="772"/>
                  </a:lnTo>
                  <a:lnTo>
                    <a:pt x="1060" y="784"/>
                  </a:lnTo>
                  <a:lnTo>
                    <a:pt x="1054" y="786"/>
                  </a:lnTo>
                  <a:lnTo>
                    <a:pt x="1049" y="789"/>
                  </a:lnTo>
                  <a:lnTo>
                    <a:pt x="1044" y="793"/>
                  </a:lnTo>
                  <a:lnTo>
                    <a:pt x="1041" y="797"/>
                  </a:lnTo>
                  <a:lnTo>
                    <a:pt x="1035" y="806"/>
                  </a:lnTo>
                  <a:lnTo>
                    <a:pt x="1030" y="819"/>
                  </a:lnTo>
                  <a:lnTo>
                    <a:pt x="1016" y="822"/>
                  </a:lnTo>
                  <a:lnTo>
                    <a:pt x="1001" y="824"/>
                  </a:lnTo>
                  <a:lnTo>
                    <a:pt x="989" y="826"/>
                  </a:lnTo>
                  <a:lnTo>
                    <a:pt x="978" y="827"/>
                  </a:lnTo>
                  <a:lnTo>
                    <a:pt x="968" y="828"/>
                  </a:lnTo>
                  <a:lnTo>
                    <a:pt x="958" y="830"/>
                  </a:lnTo>
                  <a:lnTo>
                    <a:pt x="940" y="834"/>
                  </a:lnTo>
                  <a:lnTo>
                    <a:pt x="922" y="839"/>
                  </a:lnTo>
                  <a:lnTo>
                    <a:pt x="905" y="845"/>
                  </a:lnTo>
                  <a:lnTo>
                    <a:pt x="888" y="850"/>
                  </a:lnTo>
                  <a:lnTo>
                    <a:pt x="878" y="852"/>
                  </a:lnTo>
                  <a:lnTo>
                    <a:pt x="869" y="853"/>
                  </a:lnTo>
                  <a:lnTo>
                    <a:pt x="859" y="854"/>
                  </a:lnTo>
                  <a:lnTo>
                    <a:pt x="848" y="854"/>
                  </a:lnTo>
                  <a:lnTo>
                    <a:pt x="839" y="853"/>
                  </a:lnTo>
                  <a:lnTo>
                    <a:pt x="831" y="851"/>
                  </a:lnTo>
                  <a:lnTo>
                    <a:pt x="824" y="849"/>
                  </a:lnTo>
                  <a:lnTo>
                    <a:pt x="817" y="846"/>
                  </a:lnTo>
                  <a:lnTo>
                    <a:pt x="809" y="843"/>
                  </a:lnTo>
                  <a:lnTo>
                    <a:pt x="803" y="839"/>
                  </a:lnTo>
                  <a:lnTo>
                    <a:pt x="795" y="837"/>
                  </a:lnTo>
                  <a:lnTo>
                    <a:pt x="789" y="836"/>
                  </a:lnTo>
                  <a:lnTo>
                    <a:pt x="781" y="837"/>
                  </a:lnTo>
                  <a:lnTo>
                    <a:pt x="774" y="838"/>
                  </a:lnTo>
                  <a:lnTo>
                    <a:pt x="768" y="839"/>
                  </a:lnTo>
                  <a:lnTo>
                    <a:pt x="761" y="841"/>
                  </a:lnTo>
                  <a:lnTo>
                    <a:pt x="748" y="846"/>
                  </a:lnTo>
                  <a:lnTo>
                    <a:pt x="736" y="851"/>
                  </a:lnTo>
                  <a:lnTo>
                    <a:pt x="723" y="856"/>
                  </a:lnTo>
                  <a:lnTo>
                    <a:pt x="709" y="862"/>
                  </a:lnTo>
                  <a:lnTo>
                    <a:pt x="702" y="864"/>
                  </a:lnTo>
                  <a:lnTo>
                    <a:pt x="694" y="865"/>
                  </a:lnTo>
                  <a:lnTo>
                    <a:pt x="686" y="866"/>
                  </a:lnTo>
                  <a:lnTo>
                    <a:pt x="677" y="866"/>
                  </a:lnTo>
                  <a:lnTo>
                    <a:pt x="668" y="867"/>
                  </a:lnTo>
                  <a:lnTo>
                    <a:pt x="659" y="868"/>
                  </a:lnTo>
                  <a:lnTo>
                    <a:pt x="652" y="869"/>
                  </a:lnTo>
                  <a:lnTo>
                    <a:pt x="644" y="872"/>
                  </a:lnTo>
                  <a:lnTo>
                    <a:pt x="638" y="876"/>
                  </a:lnTo>
                  <a:lnTo>
                    <a:pt x="631" y="879"/>
                  </a:lnTo>
                  <a:lnTo>
                    <a:pt x="626" y="883"/>
                  </a:lnTo>
                  <a:lnTo>
                    <a:pt x="622" y="887"/>
                  </a:lnTo>
                  <a:lnTo>
                    <a:pt x="613" y="898"/>
                  </a:lnTo>
                  <a:lnTo>
                    <a:pt x="607" y="909"/>
                  </a:lnTo>
                  <a:lnTo>
                    <a:pt x="602" y="921"/>
                  </a:lnTo>
                  <a:lnTo>
                    <a:pt x="597" y="934"/>
                  </a:lnTo>
                  <a:lnTo>
                    <a:pt x="592" y="947"/>
                  </a:lnTo>
                  <a:lnTo>
                    <a:pt x="588" y="959"/>
                  </a:lnTo>
                  <a:lnTo>
                    <a:pt x="581" y="970"/>
                  </a:lnTo>
                  <a:lnTo>
                    <a:pt x="575" y="981"/>
                  </a:lnTo>
                  <a:lnTo>
                    <a:pt x="572" y="985"/>
                  </a:lnTo>
                  <a:lnTo>
                    <a:pt x="568" y="989"/>
                  </a:lnTo>
                  <a:lnTo>
                    <a:pt x="562" y="993"/>
                  </a:lnTo>
                  <a:lnTo>
                    <a:pt x="557" y="996"/>
                  </a:lnTo>
                  <a:lnTo>
                    <a:pt x="552" y="998"/>
                  </a:lnTo>
                  <a:lnTo>
                    <a:pt x="545" y="1000"/>
                  </a:lnTo>
                  <a:lnTo>
                    <a:pt x="538" y="1001"/>
                  </a:lnTo>
                  <a:lnTo>
                    <a:pt x="530" y="1001"/>
                  </a:lnTo>
                  <a:lnTo>
                    <a:pt x="521" y="1001"/>
                  </a:lnTo>
                  <a:lnTo>
                    <a:pt x="511" y="999"/>
                  </a:lnTo>
                  <a:lnTo>
                    <a:pt x="503" y="996"/>
                  </a:lnTo>
                  <a:lnTo>
                    <a:pt x="493" y="991"/>
                  </a:lnTo>
                  <a:lnTo>
                    <a:pt x="477" y="984"/>
                  </a:lnTo>
                  <a:lnTo>
                    <a:pt x="465" y="978"/>
                  </a:lnTo>
                  <a:lnTo>
                    <a:pt x="464" y="944"/>
                  </a:lnTo>
                  <a:lnTo>
                    <a:pt x="462" y="915"/>
                  </a:lnTo>
                  <a:lnTo>
                    <a:pt x="460" y="891"/>
                  </a:lnTo>
                  <a:lnTo>
                    <a:pt x="458" y="871"/>
                  </a:lnTo>
                  <a:lnTo>
                    <a:pt x="457" y="854"/>
                  </a:lnTo>
                  <a:lnTo>
                    <a:pt x="458" y="839"/>
                  </a:lnTo>
                  <a:lnTo>
                    <a:pt x="459" y="833"/>
                  </a:lnTo>
                  <a:lnTo>
                    <a:pt x="460" y="827"/>
                  </a:lnTo>
                  <a:lnTo>
                    <a:pt x="462" y="820"/>
                  </a:lnTo>
                  <a:lnTo>
                    <a:pt x="465" y="813"/>
                  </a:lnTo>
                  <a:lnTo>
                    <a:pt x="459" y="813"/>
                  </a:lnTo>
                  <a:lnTo>
                    <a:pt x="456" y="812"/>
                  </a:lnTo>
                  <a:lnTo>
                    <a:pt x="454" y="812"/>
                  </a:lnTo>
                  <a:lnTo>
                    <a:pt x="452" y="811"/>
                  </a:lnTo>
                  <a:lnTo>
                    <a:pt x="451" y="809"/>
                  </a:lnTo>
                  <a:lnTo>
                    <a:pt x="447" y="807"/>
                  </a:lnTo>
                  <a:lnTo>
                    <a:pt x="434" y="779"/>
                  </a:lnTo>
                  <a:lnTo>
                    <a:pt x="407" y="733"/>
                  </a:lnTo>
                  <a:lnTo>
                    <a:pt x="383" y="690"/>
                  </a:lnTo>
                  <a:lnTo>
                    <a:pt x="371" y="671"/>
                  </a:lnTo>
                  <a:lnTo>
                    <a:pt x="368" y="671"/>
                  </a:lnTo>
                  <a:lnTo>
                    <a:pt x="360" y="671"/>
                  </a:lnTo>
                  <a:lnTo>
                    <a:pt x="348" y="671"/>
                  </a:lnTo>
                  <a:lnTo>
                    <a:pt x="336" y="671"/>
                  </a:lnTo>
                  <a:lnTo>
                    <a:pt x="331" y="671"/>
                  </a:lnTo>
                  <a:lnTo>
                    <a:pt x="327" y="671"/>
                  </a:lnTo>
                  <a:lnTo>
                    <a:pt x="324" y="669"/>
                  </a:lnTo>
                  <a:lnTo>
                    <a:pt x="321" y="668"/>
                  </a:lnTo>
                  <a:lnTo>
                    <a:pt x="315" y="664"/>
                  </a:lnTo>
                  <a:lnTo>
                    <a:pt x="311" y="659"/>
                  </a:lnTo>
                  <a:lnTo>
                    <a:pt x="308" y="651"/>
                  </a:lnTo>
                  <a:lnTo>
                    <a:pt x="306" y="644"/>
                  </a:lnTo>
                  <a:lnTo>
                    <a:pt x="305" y="636"/>
                  </a:lnTo>
                  <a:lnTo>
                    <a:pt x="303" y="628"/>
                  </a:lnTo>
                  <a:lnTo>
                    <a:pt x="302" y="612"/>
                  </a:lnTo>
                  <a:lnTo>
                    <a:pt x="300" y="597"/>
                  </a:lnTo>
                  <a:lnTo>
                    <a:pt x="297" y="591"/>
                  </a:lnTo>
                  <a:lnTo>
                    <a:pt x="295" y="587"/>
                  </a:lnTo>
                  <a:lnTo>
                    <a:pt x="292" y="584"/>
                  </a:lnTo>
                  <a:lnTo>
                    <a:pt x="289" y="583"/>
                  </a:lnTo>
                  <a:lnTo>
                    <a:pt x="283" y="583"/>
                  </a:lnTo>
                  <a:lnTo>
                    <a:pt x="274" y="583"/>
                  </a:lnTo>
                  <a:lnTo>
                    <a:pt x="262" y="583"/>
                  </a:lnTo>
                  <a:lnTo>
                    <a:pt x="247" y="583"/>
                  </a:lnTo>
                  <a:lnTo>
                    <a:pt x="240" y="583"/>
                  </a:lnTo>
                  <a:lnTo>
                    <a:pt x="234" y="581"/>
                  </a:lnTo>
                  <a:lnTo>
                    <a:pt x="226" y="579"/>
                  </a:lnTo>
                  <a:lnTo>
                    <a:pt x="220" y="574"/>
                  </a:lnTo>
                  <a:lnTo>
                    <a:pt x="214" y="569"/>
                  </a:lnTo>
                  <a:lnTo>
                    <a:pt x="210" y="564"/>
                  </a:lnTo>
                  <a:lnTo>
                    <a:pt x="207" y="556"/>
                  </a:lnTo>
                  <a:lnTo>
                    <a:pt x="206" y="548"/>
                  </a:lnTo>
                  <a:lnTo>
                    <a:pt x="207" y="541"/>
                  </a:lnTo>
                  <a:lnTo>
                    <a:pt x="208" y="536"/>
                  </a:lnTo>
                  <a:lnTo>
                    <a:pt x="210" y="531"/>
                  </a:lnTo>
                  <a:lnTo>
                    <a:pt x="213" y="527"/>
                  </a:lnTo>
                  <a:lnTo>
                    <a:pt x="221" y="518"/>
                  </a:lnTo>
                  <a:lnTo>
                    <a:pt x="229" y="510"/>
                  </a:lnTo>
                  <a:lnTo>
                    <a:pt x="238" y="502"/>
                  </a:lnTo>
                  <a:lnTo>
                    <a:pt x="245" y="494"/>
                  </a:lnTo>
                  <a:lnTo>
                    <a:pt x="248" y="488"/>
                  </a:lnTo>
                  <a:lnTo>
                    <a:pt x="252" y="484"/>
                  </a:lnTo>
                  <a:lnTo>
                    <a:pt x="253" y="478"/>
                  </a:lnTo>
                  <a:lnTo>
                    <a:pt x="253" y="471"/>
                  </a:lnTo>
                  <a:lnTo>
                    <a:pt x="253" y="463"/>
                  </a:lnTo>
                  <a:lnTo>
                    <a:pt x="252" y="455"/>
                  </a:lnTo>
                  <a:lnTo>
                    <a:pt x="251" y="448"/>
                  </a:lnTo>
                  <a:lnTo>
                    <a:pt x="248" y="440"/>
                  </a:lnTo>
                  <a:lnTo>
                    <a:pt x="246" y="434"/>
                  </a:lnTo>
                  <a:lnTo>
                    <a:pt x="243" y="428"/>
                  </a:lnTo>
                  <a:lnTo>
                    <a:pt x="240" y="421"/>
                  </a:lnTo>
                  <a:lnTo>
                    <a:pt x="236" y="416"/>
                  </a:lnTo>
                  <a:lnTo>
                    <a:pt x="227" y="406"/>
                  </a:lnTo>
                  <a:lnTo>
                    <a:pt x="218" y="397"/>
                  </a:lnTo>
                  <a:lnTo>
                    <a:pt x="207" y="389"/>
                  </a:lnTo>
                  <a:lnTo>
                    <a:pt x="195" y="382"/>
                  </a:lnTo>
                  <a:lnTo>
                    <a:pt x="172" y="368"/>
                  </a:lnTo>
                  <a:lnTo>
                    <a:pt x="148" y="354"/>
                  </a:lnTo>
                  <a:lnTo>
                    <a:pt x="138" y="347"/>
                  </a:lnTo>
                  <a:lnTo>
                    <a:pt x="128" y="338"/>
                  </a:lnTo>
                  <a:lnTo>
                    <a:pt x="120" y="329"/>
                  </a:lnTo>
                  <a:lnTo>
                    <a:pt x="112" y="318"/>
                  </a:lnTo>
                  <a:lnTo>
                    <a:pt x="107" y="311"/>
                  </a:lnTo>
                  <a:lnTo>
                    <a:pt x="101" y="304"/>
                  </a:lnTo>
                  <a:lnTo>
                    <a:pt x="93" y="299"/>
                  </a:lnTo>
                  <a:lnTo>
                    <a:pt x="85" y="296"/>
                  </a:lnTo>
                  <a:lnTo>
                    <a:pt x="67" y="289"/>
                  </a:lnTo>
                  <a:lnTo>
                    <a:pt x="47" y="285"/>
                  </a:lnTo>
                  <a:lnTo>
                    <a:pt x="38" y="282"/>
                  </a:lnTo>
                  <a:lnTo>
                    <a:pt x="29" y="278"/>
                  </a:lnTo>
                  <a:lnTo>
                    <a:pt x="21" y="273"/>
                  </a:lnTo>
                  <a:lnTo>
                    <a:pt x="14" y="267"/>
                  </a:lnTo>
                  <a:lnTo>
                    <a:pt x="11" y="264"/>
                  </a:lnTo>
                  <a:lnTo>
                    <a:pt x="8" y="260"/>
                  </a:lnTo>
                  <a:lnTo>
                    <a:pt x="6" y="255"/>
                  </a:lnTo>
                  <a:lnTo>
                    <a:pt x="4" y="250"/>
                  </a:lnTo>
                  <a:lnTo>
                    <a:pt x="2" y="245"/>
                  </a:lnTo>
                  <a:lnTo>
                    <a:pt x="1" y="238"/>
                  </a:lnTo>
                  <a:lnTo>
                    <a:pt x="1" y="232"/>
                  </a:lnTo>
                  <a:lnTo>
                    <a:pt x="0" y="224"/>
                  </a:lnTo>
                  <a:lnTo>
                    <a:pt x="1" y="212"/>
                  </a:lnTo>
                  <a:lnTo>
                    <a:pt x="3" y="200"/>
                  </a:lnTo>
                  <a:lnTo>
                    <a:pt x="6" y="188"/>
                  </a:lnTo>
                  <a:lnTo>
                    <a:pt x="9" y="179"/>
                  </a:lnTo>
                  <a:lnTo>
                    <a:pt x="12" y="169"/>
                  </a:lnTo>
                  <a:lnTo>
                    <a:pt x="14" y="160"/>
                  </a:lnTo>
                  <a:lnTo>
                    <a:pt x="17" y="151"/>
                  </a:lnTo>
                  <a:lnTo>
                    <a:pt x="18" y="141"/>
                  </a:lnTo>
                  <a:lnTo>
                    <a:pt x="18" y="137"/>
                  </a:lnTo>
                  <a:lnTo>
                    <a:pt x="18" y="127"/>
                  </a:lnTo>
                  <a:lnTo>
                    <a:pt x="18" y="112"/>
                  </a:lnTo>
                  <a:lnTo>
                    <a:pt x="18" y="95"/>
                  </a:lnTo>
                  <a:lnTo>
                    <a:pt x="18" y="95"/>
                  </a:lnTo>
                  <a:lnTo>
                    <a:pt x="129" y="18"/>
                  </a:lnTo>
                  <a:lnTo>
                    <a:pt x="129" y="18"/>
                  </a:lnTo>
                  <a:lnTo>
                    <a:pt x="145" y="13"/>
                  </a:lnTo>
                  <a:lnTo>
                    <a:pt x="159" y="7"/>
                  </a:lnTo>
                  <a:lnTo>
                    <a:pt x="165" y="4"/>
                  </a:lnTo>
                  <a:lnTo>
                    <a:pt x="173" y="2"/>
                  </a:lnTo>
                  <a:lnTo>
                    <a:pt x="180" y="1"/>
                  </a:lnTo>
                  <a:lnTo>
                    <a:pt x="189" y="0"/>
                  </a:lnTo>
                  <a:lnTo>
                    <a:pt x="196" y="1"/>
                  </a:lnTo>
                  <a:lnTo>
                    <a:pt x="204" y="3"/>
                  </a:lnTo>
                  <a:lnTo>
                    <a:pt x="212" y="6"/>
                  </a:lnTo>
                  <a:lnTo>
                    <a:pt x="220" y="11"/>
                  </a:lnTo>
                  <a:lnTo>
                    <a:pt x="227" y="16"/>
                  </a:lnTo>
                  <a:lnTo>
                    <a:pt x="236" y="22"/>
                  </a:lnTo>
                  <a:lnTo>
                    <a:pt x="243" y="29"/>
                  </a:lnTo>
                  <a:lnTo>
                    <a:pt x="251" y="36"/>
                  </a:lnTo>
                  <a:lnTo>
                    <a:pt x="264" y="52"/>
                  </a:lnTo>
                  <a:lnTo>
                    <a:pt x="276" y="67"/>
                  </a:lnTo>
                  <a:lnTo>
                    <a:pt x="287" y="82"/>
                  </a:lnTo>
                  <a:lnTo>
                    <a:pt x="294" y="95"/>
                  </a:lnTo>
                  <a:lnTo>
                    <a:pt x="301" y="101"/>
                  </a:lnTo>
                  <a:lnTo>
                    <a:pt x="308" y="105"/>
                  </a:lnTo>
                  <a:lnTo>
                    <a:pt x="317" y="108"/>
                  </a:lnTo>
                  <a:lnTo>
                    <a:pt x="325" y="112"/>
                  </a:lnTo>
                  <a:lnTo>
                    <a:pt x="345" y="115"/>
                  </a:lnTo>
                  <a:lnTo>
                    <a:pt x="365" y="118"/>
                  </a:lnTo>
                  <a:lnTo>
                    <a:pt x="375" y="120"/>
                  </a:lnTo>
                  <a:lnTo>
                    <a:pt x="385" y="122"/>
                  </a:lnTo>
                  <a:lnTo>
                    <a:pt x="393" y="126"/>
                  </a:lnTo>
                  <a:lnTo>
                    <a:pt x="401" y="130"/>
                  </a:lnTo>
                  <a:lnTo>
                    <a:pt x="407" y="135"/>
                  </a:lnTo>
                  <a:lnTo>
                    <a:pt x="412" y="141"/>
                  </a:lnTo>
                  <a:lnTo>
                    <a:pt x="414" y="145"/>
                  </a:lnTo>
                  <a:lnTo>
                    <a:pt x="417" y="149"/>
                  </a:lnTo>
                  <a:lnTo>
                    <a:pt x="418" y="154"/>
                  </a:lnTo>
                  <a:lnTo>
                    <a:pt x="418" y="160"/>
                  </a:lnTo>
                  <a:lnTo>
                    <a:pt x="420" y="169"/>
                  </a:lnTo>
                  <a:lnTo>
                    <a:pt x="423" y="179"/>
                  </a:lnTo>
                  <a:lnTo>
                    <a:pt x="427" y="186"/>
                  </a:lnTo>
                  <a:lnTo>
                    <a:pt x="433" y="194"/>
                  </a:lnTo>
                  <a:lnTo>
                    <a:pt x="438" y="199"/>
                  </a:lnTo>
                  <a:lnTo>
                    <a:pt x="444" y="205"/>
                  </a:lnTo>
                  <a:lnTo>
                    <a:pt x="451" y="210"/>
                  </a:lnTo>
                  <a:lnTo>
                    <a:pt x="458" y="214"/>
                  </a:lnTo>
                  <a:lnTo>
                    <a:pt x="467" y="217"/>
                  </a:lnTo>
                  <a:lnTo>
                    <a:pt x="475" y="220"/>
                  </a:lnTo>
                  <a:lnTo>
                    <a:pt x="485" y="222"/>
                  </a:lnTo>
                  <a:lnTo>
                    <a:pt x="493" y="224"/>
                  </a:lnTo>
                  <a:lnTo>
                    <a:pt x="513" y="228"/>
                  </a:lnTo>
                  <a:lnTo>
                    <a:pt x="534" y="231"/>
                  </a:lnTo>
                  <a:lnTo>
                    <a:pt x="555" y="233"/>
                  </a:lnTo>
                  <a:lnTo>
                    <a:pt x="575" y="236"/>
                  </a:lnTo>
                  <a:lnTo>
                    <a:pt x="595" y="239"/>
                  </a:lnTo>
                  <a:lnTo>
                    <a:pt x="614" y="245"/>
                  </a:lnTo>
                  <a:lnTo>
                    <a:pt x="623" y="248"/>
                  </a:lnTo>
                  <a:lnTo>
                    <a:pt x="631" y="252"/>
                  </a:lnTo>
                  <a:lnTo>
                    <a:pt x="640" y="256"/>
                  </a:lnTo>
                  <a:lnTo>
                    <a:pt x="647" y="261"/>
                  </a:lnTo>
                  <a:lnTo>
                    <a:pt x="655" y="267"/>
                  </a:lnTo>
                  <a:lnTo>
                    <a:pt x="661" y="273"/>
                  </a:lnTo>
                  <a:lnTo>
                    <a:pt x="667" y="281"/>
                  </a:lnTo>
                  <a:lnTo>
                    <a:pt x="671" y="289"/>
                  </a:lnTo>
                  <a:lnTo>
                    <a:pt x="671" y="289"/>
                  </a:lnTo>
                  <a:lnTo>
                    <a:pt x="671" y="301"/>
                  </a:lnTo>
                  <a:lnTo>
                    <a:pt x="671" y="301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1071565" y="4330714"/>
              <a:ext cx="311151" cy="346076"/>
            </a:xfrm>
            <a:custGeom>
              <a:avLst/>
              <a:gdLst/>
              <a:ahLst/>
              <a:cxnLst>
                <a:cxn ang="0">
                  <a:pos x="485" y="639"/>
                </a:cxn>
                <a:cxn ang="0">
                  <a:pos x="516" y="603"/>
                </a:cxn>
                <a:cxn ang="0">
                  <a:pos x="564" y="564"/>
                </a:cxn>
                <a:cxn ang="0">
                  <a:pos x="586" y="530"/>
                </a:cxn>
                <a:cxn ang="0">
                  <a:pos x="588" y="507"/>
                </a:cxn>
                <a:cxn ang="0">
                  <a:pos x="579" y="490"/>
                </a:cxn>
                <a:cxn ang="0">
                  <a:pos x="562" y="473"/>
                </a:cxn>
                <a:cxn ang="0">
                  <a:pos x="559" y="453"/>
                </a:cxn>
                <a:cxn ang="0">
                  <a:pos x="568" y="429"/>
                </a:cxn>
                <a:cxn ang="0">
                  <a:pos x="586" y="393"/>
                </a:cxn>
                <a:cxn ang="0">
                  <a:pos x="588" y="358"/>
                </a:cxn>
                <a:cxn ang="0">
                  <a:pos x="579" y="320"/>
                </a:cxn>
                <a:cxn ang="0">
                  <a:pos x="558" y="271"/>
                </a:cxn>
                <a:cxn ang="0">
                  <a:pos x="523" y="257"/>
                </a:cxn>
                <a:cxn ang="0">
                  <a:pos x="465" y="210"/>
                </a:cxn>
                <a:cxn ang="0">
                  <a:pos x="430" y="200"/>
                </a:cxn>
                <a:cxn ang="0">
                  <a:pos x="411" y="207"/>
                </a:cxn>
                <a:cxn ang="0">
                  <a:pos x="385" y="235"/>
                </a:cxn>
                <a:cxn ang="0">
                  <a:pos x="370" y="241"/>
                </a:cxn>
                <a:cxn ang="0">
                  <a:pos x="348" y="234"/>
                </a:cxn>
                <a:cxn ang="0">
                  <a:pos x="335" y="214"/>
                </a:cxn>
                <a:cxn ang="0">
                  <a:pos x="324" y="153"/>
                </a:cxn>
                <a:cxn ang="0">
                  <a:pos x="313" y="92"/>
                </a:cxn>
                <a:cxn ang="0">
                  <a:pos x="297" y="72"/>
                </a:cxn>
                <a:cxn ang="0">
                  <a:pos x="270" y="65"/>
                </a:cxn>
                <a:cxn ang="0">
                  <a:pos x="246" y="73"/>
                </a:cxn>
                <a:cxn ang="0">
                  <a:pos x="217" y="83"/>
                </a:cxn>
                <a:cxn ang="0">
                  <a:pos x="191" y="74"/>
                </a:cxn>
                <a:cxn ang="0">
                  <a:pos x="141" y="27"/>
                </a:cxn>
                <a:cxn ang="0">
                  <a:pos x="129" y="0"/>
                </a:cxn>
                <a:cxn ang="0">
                  <a:pos x="95" y="25"/>
                </a:cxn>
                <a:cxn ang="0">
                  <a:pos x="82" y="65"/>
                </a:cxn>
                <a:cxn ang="0">
                  <a:pos x="82" y="155"/>
                </a:cxn>
                <a:cxn ang="0">
                  <a:pos x="82" y="253"/>
                </a:cxn>
                <a:cxn ang="0">
                  <a:pos x="71" y="289"/>
                </a:cxn>
                <a:cxn ang="0">
                  <a:pos x="47" y="315"/>
                </a:cxn>
                <a:cxn ang="0">
                  <a:pos x="8" y="343"/>
                </a:cxn>
                <a:cxn ang="0">
                  <a:pos x="15" y="356"/>
                </a:cxn>
                <a:cxn ang="0">
                  <a:pos x="47" y="375"/>
                </a:cxn>
                <a:cxn ang="0">
                  <a:pos x="87" y="420"/>
                </a:cxn>
                <a:cxn ang="0">
                  <a:pos x="119" y="458"/>
                </a:cxn>
                <a:cxn ang="0">
                  <a:pos x="176" y="471"/>
                </a:cxn>
                <a:cxn ang="0">
                  <a:pos x="212" y="483"/>
                </a:cxn>
                <a:cxn ang="0">
                  <a:pos x="228" y="502"/>
                </a:cxn>
                <a:cxn ang="0">
                  <a:pos x="234" y="532"/>
                </a:cxn>
                <a:cxn ang="0">
                  <a:pos x="255" y="558"/>
                </a:cxn>
                <a:cxn ang="0">
                  <a:pos x="286" y="573"/>
                </a:cxn>
                <a:cxn ang="0">
                  <a:pos x="345" y="584"/>
                </a:cxn>
                <a:cxn ang="0">
                  <a:pos x="425" y="598"/>
                </a:cxn>
                <a:cxn ang="0">
                  <a:pos x="458" y="614"/>
                </a:cxn>
                <a:cxn ang="0">
                  <a:pos x="482" y="642"/>
                </a:cxn>
              </a:cxnLst>
              <a:rect l="0" t="0" r="r" b="b"/>
              <a:pathLst>
                <a:path w="588" h="654">
                  <a:moveTo>
                    <a:pt x="482" y="654"/>
                  </a:moveTo>
                  <a:lnTo>
                    <a:pt x="483" y="649"/>
                  </a:lnTo>
                  <a:lnTo>
                    <a:pt x="484" y="644"/>
                  </a:lnTo>
                  <a:lnTo>
                    <a:pt x="485" y="639"/>
                  </a:lnTo>
                  <a:lnTo>
                    <a:pt x="487" y="635"/>
                  </a:lnTo>
                  <a:lnTo>
                    <a:pt x="492" y="626"/>
                  </a:lnTo>
                  <a:lnTo>
                    <a:pt x="499" y="619"/>
                  </a:lnTo>
                  <a:lnTo>
                    <a:pt x="516" y="603"/>
                  </a:lnTo>
                  <a:lnTo>
                    <a:pt x="535" y="587"/>
                  </a:lnTo>
                  <a:lnTo>
                    <a:pt x="546" y="580"/>
                  </a:lnTo>
                  <a:lnTo>
                    <a:pt x="555" y="572"/>
                  </a:lnTo>
                  <a:lnTo>
                    <a:pt x="564" y="564"/>
                  </a:lnTo>
                  <a:lnTo>
                    <a:pt x="572" y="554"/>
                  </a:lnTo>
                  <a:lnTo>
                    <a:pt x="579" y="544"/>
                  </a:lnTo>
                  <a:lnTo>
                    <a:pt x="584" y="535"/>
                  </a:lnTo>
                  <a:lnTo>
                    <a:pt x="586" y="530"/>
                  </a:lnTo>
                  <a:lnTo>
                    <a:pt x="587" y="524"/>
                  </a:lnTo>
                  <a:lnTo>
                    <a:pt x="588" y="518"/>
                  </a:lnTo>
                  <a:lnTo>
                    <a:pt x="588" y="513"/>
                  </a:lnTo>
                  <a:lnTo>
                    <a:pt x="588" y="507"/>
                  </a:lnTo>
                  <a:lnTo>
                    <a:pt x="587" y="503"/>
                  </a:lnTo>
                  <a:lnTo>
                    <a:pt x="586" y="499"/>
                  </a:lnTo>
                  <a:lnTo>
                    <a:pt x="584" y="496"/>
                  </a:lnTo>
                  <a:lnTo>
                    <a:pt x="579" y="490"/>
                  </a:lnTo>
                  <a:lnTo>
                    <a:pt x="573" y="486"/>
                  </a:lnTo>
                  <a:lnTo>
                    <a:pt x="568" y="482"/>
                  </a:lnTo>
                  <a:lnTo>
                    <a:pt x="564" y="476"/>
                  </a:lnTo>
                  <a:lnTo>
                    <a:pt x="562" y="473"/>
                  </a:lnTo>
                  <a:lnTo>
                    <a:pt x="561" y="469"/>
                  </a:lnTo>
                  <a:lnTo>
                    <a:pt x="559" y="465"/>
                  </a:lnTo>
                  <a:lnTo>
                    <a:pt x="558" y="459"/>
                  </a:lnTo>
                  <a:lnTo>
                    <a:pt x="559" y="453"/>
                  </a:lnTo>
                  <a:lnTo>
                    <a:pt x="561" y="448"/>
                  </a:lnTo>
                  <a:lnTo>
                    <a:pt x="562" y="442"/>
                  </a:lnTo>
                  <a:lnTo>
                    <a:pt x="564" y="437"/>
                  </a:lnTo>
                  <a:lnTo>
                    <a:pt x="568" y="429"/>
                  </a:lnTo>
                  <a:lnTo>
                    <a:pt x="573" y="420"/>
                  </a:lnTo>
                  <a:lnTo>
                    <a:pt x="579" y="410"/>
                  </a:lnTo>
                  <a:lnTo>
                    <a:pt x="584" y="400"/>
                  </a:lnTo>
                  <a:lnTo>
                    <a:pt x="586" y="393"/>
                  </a:lnTo>
                  <a:lnTo>
                    <a:pt x="587" y="387"/>
                  </a:lnTo>
                  <a:lnTo>
                    <a:pt x="588" y="380"/>
                  </a:lnTo>
                  <a:lnTo>
                    <a:pt x="588" y="371"/>
                  </a:lnTo>
                  <a:lnTo>
                    <a:pt x="588" y="358"/>
                  </a:lnTo>
                  <a:lnTo>
                    <a:pt x="587" y="347"/>
                  </a:lnTo>
                  <a:lnTo>
                    <a:pt x="585" y="337"/>
                  </a:lnTo>
                  <a:lnTo>
                    <a:pt x="583" y="327"/>
                  </a:lnTo>
                  <a:lnTo>
                    <a:pt x="579" y="320"/>
                  </a:lnTo>
                  <a:lnTo>
                    <a:pt x="573" y="314"/>
                  </a:lnTo>
                  <a:lnTo>
                    <a:pt x="567" y="309"/>
                  </a:lnTo>
                  <a:lnTo>
                    <a:pt x="558" y="306"/>
                  </a:lnTo>
                  <a:lnTo>
                    <a:pt x="558" y="271"/>
                  </a:lnTo>
                  <a:lnTo>
                    <a:pt x="549" y="269"/>
                  </a:lnTo>
                  <a:lnTo>
                    <a:pt x="540" y="266"/>
                  </a:lnTo>
                  <a:lnTo>
                    <a:pt x="532" y="263"/>
                  </a:lnTo>
                  <a:lnTo>
                    <a:pt x="523" y="257"/>
                  </a:lnTo>
                  <a:lnTo>
                    <a:pt x="508" y="246"/>
                  </a:lnTo>
                  <a:lnTo>
                    <a:pt x="495" y="234"/>
                  </a:lnTo>
                  <a:lnTo>
                    <a:pt x="480" y="221"/>
                  </a:lnTo>
                  <a:lnTo>
                    <a:pt x="465" y="210"/>
                  </a:lnTo>
                  <a:lnTo>
                    <a:pt x="456" y="206"/>
                  </a:lnTo>
                  <a:lnTo>
                    <a:pt x="448" y="203"/>
                  </a:lnTo>
                  <a:lnTo>
                    <a:pt x="439" y="201"/>
                  </a:lnTo>
                  <a:lnTo>
                    <a:pt x="430" y="200"/>
                  </a:lnTo>
                  <a:lnTo>
                    <a:pt x="424" y="201"/>
                  </a:lnTo>
                  <a:lnTo>
                    <a:pt x="419" y="202"/>
                  </a:lnTo>
                  <a:lnTo>
                    <a:pt x="415" y="204"/>
                  </a:lnTo>
                  <a:lnTo>
                    <a:pt x="411" y="207"/>
                  </a:lnTo>
                  <a:lnTo>
                    <a:pt x="404" y="214"/>
                  </a:lnTo>
                  <a:lnTo>
                    <a:pt x="398" y="221"/>
                  </a:lnTo>
                  <a:lnTo>
                    <a:pt x="391" y="229"/>
                  </a:lnTo>
                  <a:lnTo>
                    <a:pt x="385" y="235"/>
                  </a:lnTo>
                  <a:lnTo>
                    <a:pt x="382" y="238"/>
                  </a:lnTo>
                  <a:lnTo>
                    <a:pt x="379" y="240"/>
                  </a:lnTo>
                  <a:lnTo>
                    <a:pt x="374" y="241"/>
                  </a:lnTo>
                  <a:lnTo>
                    <a:pt x="370" y="241"/>
                  </a:lnTo>
                  <a:lnTo>
                    <a:pt x="364" y="241"/>
                  </a:lnTo>
                  <a:lnTo>
                    <a:pt x="357" y="239"/>
                  </a:lnTo>
                  <a:lnTo>
                    <a:pt x="352" y="237"/>
                  </a:lnTo>
                  <a:lnTo>
                    <a:pt x="348" y="234"/>
                  </a:lnTo>
                  <a:lnTo>
                    <a:pt x="344" y="230"/>
                  </a:lnTo>
                  <a:lnTo>
                    <a:pt x="340" y="225"/>
                  </a:lnTo>
                  <a:lnTo>
                    <a:pt x="337" y="220"/>
                  </a:lnTo>
                  <a:lnTo>
                    <a:pt x="335" y="214"/>
                  </a:lnTo>
                  <a:lnTo>
                    <a:pt x="331" y="201"/>
                  </a:lnTo>
                  <a:lnTo>
                    <a:pt x="329" y="186"/>
                  </a:lnTo>
                  <a:lnTo>
                    <a:pt x="326" y="170"/>
                  </a:lnTo>
                  <a:lnTo>
                    <a:pt x="324" y="153"/>
                  </a:lnTo>
                  <a:lnTo>
                    <a:pt x="323" y="137"/>
                  </a:lnTo>
                  <a:lnTo>
                    <a:pt x="320" y="121"/>
                  </a:lnTo>
                  <a:lnTo>
                    <a:pt x="317" y="106"/>
                  </a:lnTo>
                  <a:lnTo>
                    <a:pt x="313" y="92"/>
                  </a:lnTo>
                  <a:lnTo>
                    <a:pt x="309" y="87"/>
                  </a:lnTo>
                  <a:lnTo>
                    <a:pt x="306" y="81"/>
                  </a:lnTo>
                  <a:lnTo>
                    <a:pt x="302" y="76"/>
                  </a:lnTo>
                  <a:lnTo>
                    <a:pt x="297" y="72"/>
                  </a:lnTo>
                  <a:lnTo>
                    <a:pt x="291" y="69"/>
                  </a:lnTo>
                  <a:lnTo>
                    <a:pt x="285" y="67"/>
                  </a:lnTo>
                  <a:lnTo>
                    <a:pt x="279" y="66"/>
                  </a:lnTo>
                  <a:lnTo>
                    <a:pt x="270" y="65"/>
                  </a:lnTo>
                  <a:lnTo>
                    <a:pt x="264" y="66"/>
                  </a:lnTo>
                  <a:lnTo>
                    <a:pt x="257" y="68"/>
                  </a:lnTo>
                  <a:lnTo>
                    <a:pt x="252" y="70"/>
                  </a:lnTo>
                  <a:lnTo>
                    <a:pt x="246" y="73"/>
                  </a:lnTo>
                  <a:lnTo>
                    <a:pt x="239" y="77"/>
                  </a:lnTo>
                  <a:lnTo>
                    <a:pt x="233" y="80"/>
                  </a:lnTo>
                  <a:lnTo>
                    <a:pt x="225" y="82"/>
                  </a:lnTo>
                  <a:lnTo>
                    <a:pt x="217" y="83"/>
                  </a:lnTo>
                  <a:lnTo>
                    <a:pt x="212" y="82"/>
                  </a:lnTo>
                  <a:lnTo>
                    <a:pt x="205" y="81"/>
                  </a:lnTo>
                  <a:lnTo>
                    <a:pt x="199" y="77"/>
                  </a:lnTo>
                  <a:lnTo>
                    <a:pt x="191" y="74"/>
                  </a:lnTo>
                  <a:lnTo>
                    <a:pt x="178" y="66"/>
                  </a:lnTo>
                  <a:lnTo>
                    <a:pt x="165" y="54"/>
                  </a:lnTo>
                  <a:lnTo>
                    <a:pt x="152" y="41"/>
                  </a:lnTo>
                  <a:lnTo>
                    <a:pt x="141" y="27"/>
                  </a:lnTo>
                  <a:lnTo>
                    <a:pt x="137" y="21"/>
                  </a:lnTo>
                  <a:lnTo>
                    <a:pt x="133" y="14"/>
                  </a:lnTo>
                  <a:lnTo>
                    <a:pt x="131" y="7"/>
                  </a:lnTo>
                  <a:lnTo>
                    <a:pt x="129" y="0"/>
                  </a:lnTo>
                  <a:lnTo>
                    <a:pt x="118" y="5"/>
                  </a:lnTo>
                  <a:lnTo>
                    <a:pt x="109" y="11"/>
                  </a:lnTo>
                  <a:lnTo>
                    <a:pt x="101" y="18"/>
                  </a:lnTo>
                  <a:lnTo>
                    <a:pt x="95" y="25"/>
                  </a:lnTo>
                  <a:lnTo>
                    <a:pt x="89" y="35"/>
                  </a:lnTo>
                  <a:lnTo>
                    <a:pt x="85" y="44"/>
                  </a:lnTo>
                  <a:lnTo>
                    <a:pt x="83" y="54"/>
                  </a:lnTo>
                  <a:lnTo>
                    <a:pt x="82" y="65"/>
                  </a:lnTo>
                  <a:lnTo>
                    <a:pt x="82" y="90"/>
                  </a:lnTo>
                  <a:lnTo>
                    <a:pt x="82" y="113"/>
                  </a:lnTo>
                  <a:lnTo>
                    <a:pt x="82" y="134"/>
                  </a:lnTo>
                  <a:lnTo>
                    <a:pt x="82" y="155"/>
                  </a:lnTo>
                  <a:lnTo>
                    <a:pt x="82" y="176"/>
                  </a:lnTo>
                  <a:lnTo>
                    <a:pt x="82" y="199"/>
                  </a:lnTo>
                  <a:lnTo>
                    <a:pt x="82" y="224"/>
                  </a:lnTo>
                  <a:lnTo>
                    <a:pt x="82" y="253"/>
                  </a:lnTo>
                  <a:lnTo>
                    <a:pt x="81" y="264"/>
                  </a:lnTo>
                  <a:lnTo>
                    <a:pt x="79" y="273"/>
                  </a:lnTo>
                  <a:lnTo>
                    <a:pt x="75" y="282"/>
                  </a:lnTo>
                  <a:lnTo>
                    <a:pt x="71" y="289"/>
                  </a:lnTo>
                  <a:lnTo>
                    <a:pt x="66" y="297"/>
                  </a:lnTo>
                  <a:lnTo>
                    <a:pt x="61" y="303"/>
                  </a:lnTo>
                  <a:lnTo>
                    <a:pt x="54" y="309"/>
                  </a:lnTo>
                  <a:lnTo>
                    <a:pt x="47" y="315"/>
                  </a:lnTo>
                  <a:lnTo>
                    <a:pt x="33" y="324"/>
                  </a:lnTo>
                  <a:lnTo>
                    <a:pt x="20" y="334"/>
                  </a:lnTo>
                  <a:lnTo>
                    <a:pt x="14" y="338"/>
                  </a:lnTo>
                  <a:lnTo>
                    <a:pt x="8" y="343"/>
                  </a:lnTo>
                  <a:lnTo>
                    <a:pt x="3" y="348"/>
                  </a:lnTo>
                  <a:lnTo>
                    <a:pt x="0" y="353"/>
                  </a:lnTo>
                  <a:lnTo>
                    <a:pt x="7" y="354"/>
                  </a:lnTo>
                  <a:lnTo>
                    <a:pt x="15" y="356"/>
                  </a:lnTo>
                  <a:lnTo>
                    <a:pt x="23" y="359"/>
                  </a:lnTo>
                  <a:lnTo>
                    <a:pt x="31" y="364"/>
                  </a:lnTo>
                  <a:lnTo>
                    <a:pt x="38" y="369"/>
                  </a:lnTo>
                  <a:lnTo>
                    <a:pt x="47" y="375"/>
                  </a:lnTo>
                  <a:lnTo>
                    <a:pt x="54" y="382"/>
                  </a:lnTo>
                  <a:lnTo>
                    <a:pt x="62" y="389"/>
                  </a:lnTo>
                  <a:lnTo>
                    <a:pt x="75" y="405"/>
                  </a:lnTo>
                  <a:lnTo>
                    <a:pt x="87" y="420"/>
                  </a:lnTo>
                  <a:lnTo>
                    <a:pt x="98" y="435"/>
                  </a:lnTo>
                  <a:lnTo>
                    <a:pt x="105" y="448"/>
                  </a:lnTo>
                  <a:lnTo>
                    <a:pt x="112" y="454"/>
                  </a:lnTo>
                  <a:lnTo>
                    <a:pt x="119" y="458"/>
                  </a:lnTo>
                  <a:lnTo>
                    <a:pt x="128" y="461"/>
                  </a:lnTo>
                  <a:lnTo>
                    <a:pt x="136" y="465"/>
                  </a:lnTo>
                  <a:lnTo>
                    <a:pt x="156" y="468"/>
                  </a:lnTo>
                  <a:lnTo>
                    <a:pt x="176" y="471"/>
                  </a:lnTo>
                  <a:lnTo>
                    <a:pt x="186" y="473"/>
                  </a:lnTo>
                  <a:lnTo>
                    <a:pt x="196" y="475"/>
                  </a:lnTo>
                  <a:lnTo>
                    <a:pt x="204" y="479"/>
                  </a:lnTo>
                  <a:lnTo>
                    <a:pt x="212" y="483"/>
                  </a:lnTo>
                  <a:lnTo>
                    <a:pt x="218" y="488"/>
                  </a:lnTo>
                  <a:lnTo>
                    <a:pt x="223" y="494"/>
                  </a:lnTo>
                  <a:lnTo>
                    <a:pt x="225" y="498"/>
                  </a:lnTo>
                  <a:lnTo>
                    <a:pt x="228" y="502"/>
                  </a:lnTo>
                  <a:lnTo>
                    <a:pt x="229" y="507"/>
                  </a:lnTo>
                  <a:lnTo>
                    <a:pt x="229" y="513"/>
                  </a:lnTo>
                  <a:lnTo>
                    <a:pt x="231" y="522"/>
                  </a:lnTo>
                  <a:lnTo>
                    <a:pt x="234" y="532"/>
                  </a:lnTo>
                  <a:lnTo>
                    <a:pt x="238" y="539"/>
                  </a:lnTo>
                  <a:lnTo>
                    <a:pt x="244" y="547"/>
                  </a:lnTo>
                  <a:lnTo>
                    <a:pt x="249" y="552"/>
                  </a:lnTo>
                  <a:lnTo>
                    <a:pt x="255" y="558"/>
                  </a:lnTo>
                  <a:lnTo>
                    <a:pt x="262" y="563"/>
                  </a:lnTo>
                  <a:lnTo>
                    <a:pt x="269" y="567"/>
                  </a:lnTo>
                  <a:lnTo>
                    <a:pt x="278" y="570"/>
                  </a:lnTo>
                  <a:lnTo>
                    <a:pt x="286" y="573"/>
                  </a:lnTo>
                  <a:lnTo>
                    <a:pt x="296" y="575"/>
                  </a:lnTo>
                  <a:lnTo>
                    <a:pt x="304" y="577"/>
                  </a:lnTo>
                  <a:lnTo>
                    <a:pt x="324" y="581"/>
                  </a:lnTo>
                  <a:lnTo>
                    <a:pt x="345" y="584"/>
                  </a:lnTo>
                  <a:lnTo>
                    <a:pt x="366" y="586"/>
                  </a:lnTo>
                  <a:lnTo>
                    <a:pt x="386" y="589"/>
                  </a:lnTo>
                  <a:lnTo>
                    <a:pt x="406" y="592"/>
                  </a:lnTo>
                  <a:lnTo>
                    <a:pt x="425" y="598"/>
                  </a:lnTo>
                  <a:lnTo>
                    <a:pt x="434" y="601"/>
                  </a:lnTo>
                  <a:lnTo>
                    <a:pt x="442" y="605"/>
                  </a:lnTo>
                  <a:lnTo>
                    <a:pt x="451" y="609"/>
                  </a:lnTo>
                  <a:lnTo>
                    <a:pt x="458" y="614"/>
                  </a:lnTo>
                  <a:lnTo>
                    <a:pt x="466" y="620"/>
                  </a:lnTo>
                  <a:lnTo>
                    <a:pt x="472" y="626"/>
                  </a:lnTo>
                  <a:lnTo>
                    <a:pt x="478" y="634"/>
                  </a:lnTo>
                  <a:lnTo>
                    <a:pt x="482" y="642"/>
                  </a:lnTo>
                  <a:lnTo>
                    <a:pt x="482" y="654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>
              <a:off x="1071565" y="4330714"/>
              <a:ext cx="311151" cy="346076"/>
            </a:xfrm>
            <a:custGeom>
              <a:avLst/>
              <a:gdLst/>
              <a:ahLst/>
              <a:cxnLst>
                <a:cxn ang="0">
                  <a:pos x="485" y="639"/>
                </a:cxn>
                <a:cxn ang="0">
                  <a:pos x="516" y="603"/>
                </a:cxn>
                <a:cxn ang="0">
                  <a:pos x="564" y="564"/>
                </a:cxn>
                <a:cxn ang="0">
                  <a:pos x="586" y="530"/>
                </a:cxn>
                <a:cxn ang="0">
                  <a:pos x="588" y="507"/>
                </a:cxn>
                <a:cxn ang="0">
                  <a:pos x="579" y="490"/>
                </a:cxn>
                <a:cxn ang="0">
                  <a:pos x="562" y="473"/>
                </a:cxn>
                <a:cxn ang="0">
                  <a:pos x="559" y="453"/>
                </a:cxn>
                <a:cxn ang="0">
                  <a:pos x="568" y="429"/>
                </a:cxn>
                <a:cxn ang="0">
                  <a:pos x="586" y="393"/>
                </a:cxn>
                <a:cxn ang="0">
                  <a:pos x="588" y="358"/>
                </a:cxn>
                <a:cxn ang="0">
                  <a:pos x="579" y="320"/>
                </a:cxn>
                <a:cxn ang="0">
                  <a:pos x="558" y="306"/>
                </a:cxn>
                <a:cxn ang="0">
                  <a:pos x="540" y="266"/>
                </a:cxn>
                <a:cxn ang="0">
                  <a:pos x="495" y="234"/>
                </a:cxn>
                <a:cxn ang="0">
                  <a:pos x="448" y="203"/>
                </a:cxn>
                <a:cxn ang="0">
                  <a:pos x="419" y="202"/>
                </a:cxn>
                <a:cxn ang="0">
                  <a:pos x="398" y="221"/>
                </a:cxn>
                <a:cxn ang="0">
                  <a:pos x="379" y="240"/>
                </a:cxn>
                <a:cxn ang="0">
                  <a:pos x="357" y="239"/>
                </a:cxn>
                <a:cxn ang="0">
                  <a:pos x="340" y="225"/>
                </a:cxn>
                <a:cxn ang="0">
                  <a:pos x="329" y="186"/>
                </a:cxn>
                <a:cxn ang="0">
                  <a:pos x="320" y="121"/>
                </a:cxn>
                <a:cxn ang="0">
                  <a:pos x="306" y="81"/>
                </a:cxn>
                <a:cxn ang="0">
                  <a:pos x="285" y="67"/>
                </a:cxn>
                <a:cxn ang="0">
                  <a:pos x="257" y="68"/>
                </a:cxn>
                <a:cxn ang="0">
                  <a:pos x="233" y="80"/>
                </a:cxn>
                <a:cxn ang="0">
                  <a:pos x="205" y="81"/>
                </a:cxn>
                <a:cxn ang="0">
                  <a:pos x="165" y="54"/>
                </a:cxn>
                <a:cxn ang="0">
                  <a:pos x="133" y="14"/>
                </a:cxn>
                <a:cxn ang="0">
                  <a:pos x="109" y="11"/>
                </a:cxn>
                <a:cxn ang="0">
                  <a:pos x="85" y="44"/>
                </a:cxn>
                <a:cxn ang="0">
                  <a:pos x="82" y="113"/>
                </a:cxn>
                <a:cxn ang="0">
                  <a:pos x="82" y="199"/>
                </a:cxn>
                <a:cxn ang="0">
                  <a:pos x="79" y="273"/>
                </a:cxn>
                <a:cxn ang="0">
                  <a:pos x="61" y="303"/>
                </a:cxn>
                <a:cxn ang="0">
                  <a:pos x="20" y="334"/>
                </a:cxn>
                <a:cxn ang="0">
                  <a:pos x="0" y="353"/>
                </a:cxn>
                <a:cxn ang="0">
                  <a:pos x="7" y="354"/>
                </a:cxn>
                <a:cxn ang="0">
                  <a:pos x="38" y="369"/>
                </a:cxn>
                <a:cxn ang="0">
                  <a:pos x="75" y="405"/>
                </a:cxn>
                <a:cxn ang="0">
                  <a:pos x="112" y="454"/>
                </a:cxn>
                <a:cxn ang="0">
                  <a:pos x="156" y="468"/>
                </a:cxn>
                <a:cxn ang="0">
                  <a:pos x="204" y="479"/>
                </a:cxn>
                <a:cxn ang="0">
                  <a:pos x="225" y="498"/>
                </a:cxn>
                <a:cxn ang="0">
                  <a:pos x="231" y="522"/>
                </a:cxn>
                <a:cxn ang="0">
                  <a:pos x="249" y="552"/>
                </a:cxn>
                <a:cxn ang="0">
                  <a:pos x="278" y="570"/>
                </a:cxn>
                <a:cxn ang="0">
                  <a:pos x="324" y="581"/>
                </a:cxn>
                <a:cxn ang="0">
                  <a:pos x="406" y="592"/>
                </a:cxn>
                <a:cxn ang="0">
                  <a:pos x="451" y="609"/>
                </a:cxn>
                <a:cxn ang="0">
                  <a:pos x="478" y="634"/>
                </a:cxn>
                <a:cxn ang="0">
                  <a:pos x="482" y="654"/>
                </a:cxn>
              </a:cxnLst>
              <a:rect l="0" t="0" r="r" b="b"/>
              <a:pathLst>
                <a:path w="588" h="654">
                  <a:moveTo>
                    <a:pt x="482" y="654"/>
                  </a:moveTo>
                  <a:lnTo>
                    <a:pt x="483" y="649"/>
                  </a:lnTo>
                  <a:lnTo>
                    <a:pt x="484" y="644"/>
                  </a:lnTo>
                  <a:lnTo>
                    <a:pt x="485" y="639"/>
                  </a:lnTo>
                  <a:lnTo>
                    <a:pt x="487" y="635"/>
                  </a:lnTo>
                  <a:lnTo>
                    <a:pt x="492" y="626"/>
                  </a:lnTo>
                  <a:lnTo>
                    <a:pt x="499" y="619"/>
                  </a:lnTo>
                  <a:lnTo>
                    <a:pt x="516" y="603"/>
                  </a:lnTo>
                  <a:lnTo>
                    <a:pt x="535" y="587"/>
                  </a:lnTo>
                  <a:lnTo>
                    <a:pt x="546" y="580"/>
                  </a:lnTo>
                  <a:lnTo>
                    <a:pt x="555" y="572"/>
                  </a:lnTo>
                  <a:lnTo>
                    <a:pt x="564" y="564"/>
                  </a:lnTo>
                  <a:lnTo>
                    <a:pt x="572" y="554"/>
                  </a:lnTo>
                  <a:lnTo>
                    <a:pt x="579" y="544"/>
                  </a:lnTo>
                  <a:lnTo>
                    <a:pt x="584" y="535"/>
                  </a:lnTo>
                  <a:lnTo>
                    <a:pt x="586" y="530"/>
                  </a:lnTo>
                  <a:lnTo>
                    <a:pt x="587" y="524"/>
                  </a:lnTo>
                  <a:lnTo>
                    <a:pt x="588" y="518"/>
                  </a:lnTo>
                  <a:lnTo>
                    <a:pt x="588" y="513"/>
                  </a:lnTo>
                  <a:lnTo>
                    <a:pt x="588" y="507"/>
                  </a:lnTo>
                  <a:lnTo>
                    <a:pt x="587" y="503"/>
                  </a:lnTo>
                  <a:lnTo>
                    <a:pt x="586" y="499"/>
                  </a:lnTo>
                  <a:lnTo>
                    <a:pt x="584" y="496"/>
                  </a:lnTo>
                  <a:lnTo>
                    <a:pt x="579" y="490"/>
                  </a:lnTo>
                  <a:lnTo>
                    <a:pt x="573" y="486"/>
                  </a:lnTo>
                  <a:lnTo>
                    <a:pt x="568" y="482"/>
                  </a:lnTo>
                  <a:lnTo>
                    <a:pt x="564" y="476"/>
                  </a:lnTo>
                  <a:lnTo>
                    <a:pt x="562" y="473"/>
                  </a:lnTo>
                  <a:lnTo>
                    <a:pt x="561" y="469"/>
                  </a:lnTo>
                  <a:lnTo>
                    <a:pt x="559" y="465"/>
                  </a:lnTo>
                  <a:lnTo>
                    <a:pt x="558" y="459"/>
                  </a:lnTo>
                  <a:lnTo>
                    <a:pt x="559" y="453"/>
                  </a:lnTo>
                  <a:lnTo>
                    <a:pt x="561" y="448"/>
                  </a:lnTo>
                  <a:lnTo>
                    <a:pt x="562" y="442"/>
                  </a:lnTo>
                  <a:lnTo>
                    <a:pt x="564" y="437"/>
                  </a:lnTo>
                  <a:lnTo>
                    <a:pt x="568" y="429"/>
                  </a:lnTo>
                  <a:lnTo>
                    <a:pt x="573" y="420"/>
                  </a:lnTo>
                  <a:lnTo>
                    <a:pt x="579" y="410"/>
                  </a:lnTo>
                  <a:lnTo>
                    <a:pt x="584" y="400"/>
                  </a:lnTo>
                  <a:lnTo>
                    <a:pt x="586" y="393"/>
                  </a:lnTo>
                  <a:lnTo>
                    <a:pt x="587" y="387"/>
                  </a:lnTo>
                  <a:lnTo>
                    <a:pt x="588" y="380"/>
                  </a:lnTo>
                  <a:lnTo>
                    <a:pt x="588" y="371"/>
                  </a:lnTo>
                  <a:lnTo>
                    <a:pt x="588" y="358"/>
                  </a:lnTo>
                  <a:lnTo>
                    <a:pt x="587" y="347"/>
                  </a:lnTo>
                  <a:lnTo>
                    <a:pt x="585" y="337"/>
                  </a:lnTo>
                  <a:lnTo>
                    <a:pt x="583" y="327"/>
                  </a:lnTo>
                  <a:lnTo>
                    <a:pt x="579" y="320"/>
                  </a:lnTo>
                  <a:lnTo>
                    <a:pt x="573" y="314"/>
                  </a:lnTo>
                  <a:lnTo>
                    <a:pt x="567" y="309"/>
                  </a:lnTo>
                  <a:lnTo>
                    <a:pt x="558" y="306"/>
                  </a:lnTo>
                  <a:lnTo>
                    <a:pt x="558" y="306"/>
                  </a:lnTo>
                  <a:lnTo>
                    <a:pt x="558" y="271"/>
                  </a:lnTo>
                  <a:lnTo>
                    <a:pt x="558" y="271"/>
                  </a:lnTo>
                  <a:lnTo>
                    <a:pt x="549" y="269"/>
                  </a:lnTo>
                  <a:lnTo>
                    <a:pt x="540" y="266"/>
                  </a:lnTo>
                  <a:lnTo>
                    <a:pt x="532" y="263"/>
                  </a:lnTo>
                  <a:lnTo>
                    <a:pt x="523" y="257"/>
                  </a:lnTo>
                  <a:lnTo>
                    <a:pt x="508" y="246"/>
                  </a:lnTo>
                  <a:lnTo>
                    <a:pt x="495" y="234"/>
                  </a:lnTo>
                  <a:lnTo>
                    <a:pt x="480" y="221"/>
                  </a:lnTo>
                  <a:lnTo>
                    <a:pt x="465" y="210"/>
                  </a:lnTo>
                  <a:lnTo>
                    <a:pt x="456" y="206"/>
                  </a:lnTo>
                  <a:lnTo>
                    <a:pt x="448" y="203"/>
                  </a:lnTo>
                  <a:lnTo>
                    <a:pt x="439" y="201"/>
                  </a:lnTo>
                  <a:lnTo>
                    <a:pt x="430" y="200"/>
                  </a:lnTo>
                  <a:lnTo>
                    <a:pt x="424" y="201"/>
                  </a:lnTo>
                  <a:lnTo>
                    <a:pt x="419" y="202"/>
                  </a:lnTo>
                  <a:lnTo>
                    <a:pt x="415" y="204"/>
                  </a:lnTo>
                  <a:lnTo>
                    <a:pt x="411" y="207"/>
                  </a:lnTo>
                  <a:lnTo>
                    <a:pt x="404" y="214"/>
                  </a:lnTo>
                  <a:lnTo>
                    <a:pt x="398" y="221"/>
                  </a:lnTo>
                  <a:lnTo>
                    <a:pt x="391" y="229"/>
                  </a:lnTo>
                  <a:lnTo>
                    <a:pt x="385" y="235"/>
                  </a:lnTo>
                  <a:lnTo>
                    <a:pt x="382" y="238"/>
                  </a:lnTo>
                  <a:lnTo>
                    <a:pt x="379" y="240"/>
                  </a:lnTo>
                  <a:lnTo>
                    <a:pt x="374" y="241"/>
                  </a:lnTo>
                  <a:lnTo>
                    <a:pt x="370" y="241"/>
                  </a:lnTo>
                  <a:lnTo>
                    <a:pt x="364" y="241"/>
                  </a:lnTo>
                  <a:lnTo>
                    <a:pt x="357" y="239"/>
                  </a:lnTo>
                  <a:lnTo>
                    <a:pt x="352" y="237"/>
                  </a:lnTo>
                  <a:lnTo>
                    <a:pt x="348" y="234"/>
                  </a:lnTo>
                  <a:lnTo>
                    <a:pt x="344" y="230"/>
                  </a:lnTo>
                  <a:lnTo>
                    <a:pt x="340" y="225"/>
                  </a:lnTo>
                  <a:lnTo>
                    <a:pt x="337" y="220"/>
                  </a:lnTo>
                  <a:lnTo>
                    <a:pt x="335" y="214"/>
                  </a:lnTo>
                  <a:lnTo>
                    <a:pt x="331" y="201"/>
                  </a:lnTo>
                  <a:lnTo>
                    <a:pt x="329" y="186"/>
                  </a:lnTo>
                  <a:lnTo>
                    <a:pt x="326" y="170"/>
                  </a:lnTo>
                  <a:lnTo>
                    <a:pt x="324" y="153"/>
                  </a:lnTo>
                  <a:lnTo>
                    <a:pt x="323" y="137"/>
                  </a:lnTo>
                  <a:lnTo>
                    <a:pt x="320" y="121"/>
                  </a:lnTo>
                  <a:lnTo>
                    <a:pt x="317" y="106"/>
                  </a:lnTo>
                  <a:lnTo>
                    <a:pt x="313" y="92"/>
                  </a:lnTo>
                  <a:lnTo>
                    <a:pt x="309" y="87"/>
                  </a:lnTo>
                  <a:lnTo>
                    <a:pt x="306" y="81"/>
                  </a:lnTo>
                  <a:lnTo>
                    <a:pt x="302" y="76"/>
                  </a:lnTo>
                  <a:lnTo>
                    <a:pt x="297" y="72"/>
                  </a:lnTo>
                  <a:lnTo>
                    <a:pt x="291" y="69"/>
                  </a:lnTo>
                  <a:lnTo>
                    <a:pt x="285" y="67"/>
                  </a:lnTo>
                  <a:lnTo>
                    <a:pt x="279" y="66"/>
                  </a:lnTo>
                  <a:lnTo>
                    <a:pt x="270" y="65"/>
                  </a:lnTo>
                  <a:lnTo>
                    <a:pt x="264" y="66"/>
                  </a:lnTo>
                  <a:lnTo>
                    <a:pt x="257" y="68"/>
                  </a:lnTo>
                  <a:lnTo>
                    <a:pt x="252" y="70"/>
                  </a:lnTo>
                  <a:lnTo>
                    <a:pt x="246" y="73"/>
                  </a:lnTo>
                  <a:lnTo>
                    <a:pt x="239" y="77"/>
                  </a:lnTo>
                  <a:lnTo>
                    <a:pt x="233" y="80"/>
                  </a:lnTo>
                  <a:lnTo>
                    <a:pt x="225" y="82"/>
                  </a:lnTo>
                  <a:lnTo>
                    <a:pt x="217" y="83"/>
                  </a:lnTo>
                  <a:lnTo>
                    <a:pt x="212" y="82"/>
                  </a:lnTo>
                  <a:lnTo>
                    <a:pt x="205" y="81"/>
                  </a:lnTo>
                  <a:lnTo>
                    <a:pt x="199" y="77"/>
                  </a:lnTo>
                  <a:lnTo>
                    <a:pt x="191" y="74"/>
                  </a:lnTo>
                  <a:lnTo>
                    <a:pt x="178" y="66"/>
                  </a:lnTo>
                  <a:lnTo>
                    <a:pt x="165" y="54"/>
                  </a:lnTo>
                  <a:lnTo>
                    <a:pt x="152" y="41"/>
                  </a:lnTo>
                  <a:lnTo>
                    <a:pt x="141" y="27"/>
                  </a:lnTo>
                  <a:lnTo>
                    <a:pt x="137" y="21"/>
                  </a:lnTo>
                  <a:lnTo>
                    <a:pt x="133" y="14"/>
                  </a:lnTo>
                  <a:lnTo>
                    <a:pt x="131" y="7"/>
                  </a:lnTo>
                  <a:lnTo>
                    <a:pt x="129" y="0"/>
                  </a:lnTo>
                  <a:lnTo>
                    <a:pt x="118" y="5"/>
                  </a:lnTo>
                  <a:lnTo>
                    <a:pt x="109" y="11"/>
                  </a:lnTo>
                  <a:lnTo>
                    <a:pt x="101" y="18"/>
                  </a:lnTo>
                  <a:lnTo>
                    <a:pt x="95" y="25"/>
                  </a:lnTo>
                  <a:lnTo>
                    <a:pt x="89" y="35"/>
                  </a:lnTo>
                  <a:lnTo>
                    <a:pt x="85" y="44"/>
                  </a:lnTo>
                  <a:lnTo>
                    <a:pt x="83" y="54"/>
                  </a:lnTo>
                  <a:lnTo>
                    <a:pt x="82" y="65"/>
                  </a:lnTo>
                  <a:lnTo>
                    <a:pt x="82" y="90"/>
                  </a:lnTo>
                  <a:lnTo>
                    <a:pt x="82" y="113"/>
                  </a:lnTo>
                  <a:lnTo>
                    <a:pt x="82" y="134"/>
                  </a:lnTo>
                  <a:lnTo>
                    <a:pt x="82" y="155"/>
                  </a:lnTo>
                  <a:lnTo>
                    <a:pt x="82" y="176"/>
                  </a:lnTo>
                  <a:lnTo>
                    <a:pt x="82" y="199"/>
                  </a:lnTo>
                  <a:lnTo>
                    <a:pt x="82" y="224"/>
                  </a:lnTo>
                  <a:lnTo>
                    <a:pt x="82" y="253"/>
                  </a:lnTo>
                  <a:lnTo>
                    <a:pt x="81" y="264"/>
                  </a:lnTo>
                  <a:lnTo>
                    <a:pt x="79" y="273"/>
                  </a:lnTo>
                  <a:lnTo>
                    <a:pt x="75" y="282"/>
                  </a:lnTo>
                  <a:lnTo>
                    <a:pt x="71" y="289"/>
                  </a:lnTo>
                  <a:lnTo>
                    <a:pt x="66" y="297"/>
                  </a:lnTo>
                  <a:lnTo>
                    <a:pt x="61" y="303"/>
                  </a:lnTo>
                  <a:lnTo>
                    <a:pt x="54" y="309"/>
                  </a:lnTo>
                  <a:lnTo>
                    <a:pt x="47" y="315"/>
                  </a:lnTo>
                  <a:lnTo>
                    <a:pt x="33" y="324"/>
                  </a:lnTo>
                  <a:lnTo>
                    <a:pt x="20" y="334"/>
                  </a:lnTo>
                  <a:lnTo>
                    <a:pt x="14" y="338"/>
                  </a:lnTo>
                  <a:lnTo>
                    <a:pt x="8" y="343"/>
                  </a:lnTo>
                  <a:lnTo>
                    <a:pt x="3" y="348"/>
                  </a:lnTo>
                  <a:lnTo>
                    <a:pt x="0" y="353"/>
                  </a:lnTo>
                  <a:lnTo>
                    <a:pt x="0" y="353"/>
                  </a:lnTo>
                  <a:lnTo>
                    <a:pt x="0" y="353"/>
                  </a:lnTo>
                  <a:lnTo>
                    <a:pt x="0" y="353"/>
                  </a:lnTo>
                  <a:lnTo>
                    <a:pt x="7" y="354"/>
                  </a:lnTo>
                  <a:lnTo>
                    <a:pt x="15" y="356"/>
                  </a:lnTo>
                  <a:lnTo>
                    <a:pt x="23" y="359"/>
                  </a:lnTo>
                  <a:lnTo>
                    <a:pt x="31" y="364"/>
                  </a:lnTo>
                  <a:lnTo>
                    <a:pt x="38" y="369"/>
                  </a:lnTo>
                  <a:lnTo>
                    <a:pt x="47" y="375"/>
                  </a:lnTo>
                  <a:lnTo>
                    <a:pt x="54" y="382"/>
                  </a:lnTo>
                  <a:lnTo>
                    <a:pt x="62" y="389"/>
                  </a:lnTo>
                  <a:lnTo>
                    <a:pt x="75" y="405"/>
                  </a:lnTo>
                  <a:lnTo>
                    <a:pt x="87" y="420"/>
                  </a:lnTo>
                  <a:lnTo>
                    <a:pt x="98" y="435"/>
                  </a:lnTo>
                  <a:lnTo>
                    <a:pt x="105" y="448"/>
                  </a:lnTo>
                  <a:lnTo>
                    <a:pt x="112" y="454"/>
                  </a:lnTo>
                  <a:lnTo>
                    <a:pt x="119" y="458"/>
                  </a:lnTo>
                  <a:lnTo>
                    <a:pt x="128" y="461"/>
                  </a:lnTo>
                  <a:lnTo>
                    <a:pt x="136" y="465"/>
                  </a:lnTo>
                  <a:lnTo>
                    <a:pt x="156" y="468"/>
                  </a:lnTo>
                  <a:lnTo>
                    <a:pt x="176" y="471"/>
                  </a:lnTo>
                  <a:lnTo>
                    <a:pt x="186" y="473"/>
                  </a:lnTo>
                  <a:lnTo>
                    <a:pt x="196" y="475"/>
                  </a:lnTo>
                  <a:lnTo>
                    <a:pt x="204" y="479"/>
                  </a:lnTo>
                  <a:lnTo>
                    <a:pt x="212" y="483"/>
                  </a:lnTo>
                  <a:lnTo>
                    <a:pt x="218" y="488"/>
                  </a:lnTo>
                  <a:lnTo>
                    <a:pt x="223" y="494"/>
                  </a:lnTo>
                  <a:lnTo>
                    <a:pt x="225" y="498"/>
                  </a:lnTo>
                  <a:lnTo>
                    <a:pt x="228" y="502"/>
                  </a:lnTo>
                  <a:lnTo>
                    <a:pt x="229" y="507"/>
                  </a:lnTo>
                  <a:lnTo>
                    <a:pt x="229" y="513"/>
                  </a:lnTo>
                  <a:lnTo>
                    <a:pt x="231" y="522"/>
                  </a:lnTo>
                  <a:lnTo>
                    <a:pt x="234" y="532"/>
                  </a:lnTo>
                  <a:lnTo>
                    <a:pt x="238" y="539"/>
                  </a:lnTo>
                  <a:lnTo>
                    <a:pt x="244" y="547"/>
                  </a:lnTo>
                  <a:lnTo>
                    <a:pt x="249" y="552"/>
                  </a:lnTo>
                  <a:lnTo>
                    <a:pt x="255" y="558"/>
                  </a:lnTo>
                  <a:lnTo>
                    <a:pt x="262" y="563"/>
                  </a:lnTo>
                  <a:lnTo>
                    <a:pt x="269" y="567"/>
                  </a:lnTo>
                  <a:lnTo>
                    <a:pt x="278" y="570"/>
                  </a:lnTo>
                  <a:lnTo>
                    <a:pt x="286" y="573"/>
                  </a:lnTo>
                  <a:lnTo>
                    <a:pt x="296" y="575"/>
                  </a:lnTo>
                  <a:lnTo>
                    <a:pt x="304" y="577"/>
                  </a:lnTo>
                  <a:lnTo>
                    <a:pt x="324" y="581"/>
                  </a:lnTo>
                  <a:lnTo>
                    <a:pt x="345" y="584"/>
                  </a:lnTo>
                  <a:lnTo>
                    <a:pt x="366" y="586"/>
                  </a:lnTo>
                  <a:lnTo>
                    <a:pt x="386" y="589"/>
                  </a:lnTo>
                  <a:lnTo>
                    <a:pt x="406" y="592"/>
                  </a:lnTo>
                  <a:lnTo>
                    <a:pt x="425" y="598"/>
                  </a:lnTo>
                  <a:lnTo>
                    <a:pt x="434" y="601"/>
                  </a:lnTo>
                  <a:lnTo>
                    <a:pt x="442" y="605"/>
                  </a:lnTo>
                  <a:lnTo>
                    <a:pt x="451" y="609"/>
                  </a:lnTo>
                  <a:lnTo>
                    <a:pt x="458" y="614"/>
                  </a:lnTo>
                  <a:lnTo>
                    <a:pt x="466" y="620"/>
                  </a:lnTo>
                  <a:lnTo>
                    <a:pt x="472" y="626"/>
                  </a:lnTo>
                  <a:lnTo>
                    <a:pt x="478" y="634"/>
                  </a:lnTo>
                  <a:lnTo>
                    <a:pt x="482" y="642"/>
                  </a:lnTo>
                  <a:lnTo>
                    <a:pt x="482" y="642"/>
                  </a:lnTo>
                  <a:lnTo>
                    <a:pt x="482" y="654"/>
                  </a:lnTo>
                  <a:lnTo>
                    <a:pt x="482" y="654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1430340" y="4621228"/>
              <a:ext cx="361951" cy="314326"/>
            </a:xfrm>
            <a:custGeom>
              <a:avLst/>
              <a:gdLst/>
              <a:ahLst/>
              <a:cxnLst>
                <a:cxn ang="0">
                  <a:pos x="196" y="587"/>
                </a:cxn>
                <a:cxn ang="0">
                  <a:pos x="231" y="577"/>
                </a:cxn>
                <a:cxn ang="0">
                  <a:pos x="287" y="567"/>
                </a:cxn>
                <a:cxn ang="0">
                  <a:pos x="311" y="557"/>
                </a:cxn>
                <a:cxn ang="0">
                  <a:pos x="372" y="491"/>
                </a:cxn>
                <a:cxn ang="0">
                  <a:pos x="397" y="467"/>
                </a:cxn>
                <a:cxn ang="0">
                  <a:pos x="426" y="451"/>
                </a:cxn>
                <a:cxn ang="0">
                  <a:pos x="460" y="446"/>
                </a:cxn>
                <a:cxn ang="0">
                  <a:pos x="491" y="435"/>
                </a:cxn>
                <a:cxn ang="0">
                  <a:pos x="513" y="414"/>
                </a:cxn>
                <a:cxn ang="0">
                  <a:pos x="542" y="368"/>
                </a:cxn>
                <a:cxn ang="0">
                  <a:pos x="559" y="342"/>
                </a:cxn>
                <a:cxn ang="0">
                  <a:pos x="573" y="326"/>
                </a:cxn>
                <a:cxn ang="0">
                  <a:pos x="591" y="314"/>
                </a:cxn>
                <a:cxn ang="0">
                  <a:pos x="622" y="296"/>
                </a:cxn>
                <a:cxn ang="0">
                  <a:pos x="637" y="283"/>
                </a:cxn>
                <a:cxn ang="0">
                  <a:pos x="646" y="266"/>
                </a:cxn>
                <a:cxn ang="0">
                  <a:pos x="650" y="238"/>
                </a:cxn>
                <a:cxn ang="0">
                  <a:pos x="654" y="210"/>
                </a:cxn>
                <a:cxn ang="0">
                  <a:pos x="663" y="194"/>
                </a:cxn>
                <a:cxn ang="0">
                  <a:pos x="683" y="188"/>
                </a:cxn>
                <a:cxn ang="0">
                  <a:pos x="650" y="134"/>
                </a:cxn>
                <a:cxn ang="0">
                  <a:pos x="617" y="68"/>
                </a:cxn>
                <a:cxn ang="0">
                  <a:pos x="587" y="26"/>
                </a:cxn>
                <a:cxn ang="0">
                  <a:pos x="571" y="37"/>
                </a:cxn>
                <a:cxn ang="0">
                  <a:pos x="565" y="56"/>
                </a:cxn>
                <a:cxn ang="0">
                  <a:pos x="546" y="65"/>
                </a:cxn>
                <a:cxn ang="0">
                  <a:pos x="512" y="63"/>
                </a:cxn>
                <a:cxn ang="0">
                  <a:pos x="477" y="48"/>
                </a:cxn>
                <a:cxn ang="0">
                  <a:pos x="445" y="15"/>
                </a:cxn>
                <a:cxn ang="0">
                  <a:pos x="431" y="19"/>
                </a:cxn>
                <a:cxn ang="0">
                  <a:pos x="422" y="46"/>
                </a:cxn>
                <a:cxn ang="0">
                  <a:pos x="406" y="70"/>
                </a:cxn>
                <a:cxn ang="0">
                  <a:pos x="386" y="87"/>
                </a:cxn>
                <a:cxn ang="0">
                  <a:pos x="360" y="98"/>
                </a:cxn>
                <a:cxn ang="0">
                  <a:pos x="333" y="99"/>
                </a:cxn>
                <a:cxn ang="0">
                  <a:pos x="301" y="86"/>
                </a:cxn>
                <a:cxn ang="0">
                  <a:pos x="218" y="39"/>
                </a:cxn>
                <a:cxn ang="0">
                  <a:pos x="161" y="16"/>
                </a:cxn>
                <a:cxn ang="0">
                  <a:pos x="129" y="12"/>
                </a:cxn>
                <a:cxn ang="0">
                  <a:pos x="113" y="25"/>
                </a:cxn>
                <a:cxn ang="0">
                  <a:pos x="106" y="45"/>
                </a:cxn>
                <a:cxn ang="0">
                  <a:pos x="75" y="49"/>
                </a:cxn>
                <a:cxn ang="0">
                  <a:pos x="48" y="45"/>
                </a:cxn>
                <a:cxn ang="0">
                  <a:pos x="37" y="63"/>
                </a:cxn>
                <a:cxn ang="0">
                  <a:pos x="29" y="89"/>
                </a:cxn>
                <a:cxn ang="0">
                  <a:pos x="31" y="119"/>
                </a:cxn>
                <a:cxn ang="0">
                  <a:pos x="37" y="141"/>
                </a:cxn>
                <a:cxn ang="0">
                  <a:pos x="41" y="165"/>
                </a:cxn>
                <a:cxn ang="0">
                  <a:pos x="37" y="186"/>
                </a:cxn>
                <a:cxn ang="0">
                  <a:pos x="21" y="204"/>
                </a:cxn>
                <a:cxn ang="0">
                  <a:pos x="4" y="220"/>
                </a:cxn>
                <a:cxn ang="0">
                  <a:pos x="0" y="236"/>
                </a:cxn>
                <a:cxn ang="0">
                  <a:pos x="6" y="266"/>
                </a:cxn>
                <a:cxn ang="0">
                  <a:pos x="23" y="292"/>
                </a:cxn>
                <a:cxn ang="0">
                  <a:pos x="70" y="336"/>
                </a:cxn>
                <a:cxn ang="0">
                  <a:pos x="108" y="383"/>
                </a:cxn>
                <a:cxn ang="0">
                  <a:pos x="131" y="440"/>
                </a:cxn>
                <a:cxn ang="0">
                  <a:pos x="162" y="532"/>
                </a:cxn>
                <a:cxn ang="0">
                  <a:pos x="180" y="571"/>
                </a:cxn>
              </a:cxnLst>
              <a:rect l="0" t="0" r="r" b="b"/>
              <a:pathLst>
                <a:path w="683" h="594">
                  <a:moveTo>
                    <a:pt x="183" y="594"/>
                  </a:moveTo>
                  <a:lnTo>
                    <a:pt x="189" y="590"/>
                  </a:lnTo>
                  <a:lnTo>
                    <a:pt x="196" y="587"/>
                  </a:lnTo>
                  <a:lnTo>
                    <a:pt x="205" y="584"/>
                  </a:lnTo>
                  <a:lnTo>
                    <a:pt x="213" y="582"/>
                  </a:lnTo>
                  <a:lnTo>
                    <a:pt x="231" y="577"/>
                  </a:lnTo>
                  <a:lnTo>
                    <a:pt x="250" y="574"/>
                  </a:lnTo>
                  <a:lnTo>
                    <a:pt x="269" y="571"/>
                  </a:lnTo>
                  <a:lnTo>
                    <a:pt x="287" y="567"/>
                  </a:lnTo>
                  <a:lnTo>
                    <a:pt x="295" y="564"/>
                  </a:lnTo>
                  <a:lnTo>
                    <a:pt x="303" y="561"/>
                  </a:lnTo>
                  <a:lnTo>
                    <a:pt x="311" y="557"/>
                  </a:lnTo>
                  <a:lnTo>
                    <a:pt x="318" y="553"/>
                  </a:lnTo>
                  <a:lnTo>
                    <a:pt x="342" y="527"/>
                  </a:lnTo>
                  <a:lnTo>
                    <a:pt x="372" y="491"/>
                  </a:lnTo>
                  <a:lnTo>
                    <a:pt x="379" y="483"/>
                  </a:lnTo>
                  <a:lnTo>
                    <a:pt x="388" y="474"/>
                  </a:lnTo>
                  <a:lnTo>
                    <a:pt x="397" y="467"/>
                  </a:lnTo>
                  <a:lnTo>
                    <a:pt x="406" y="460"/>
                  </a:lnTo>
                  <a:lnTo>
                    <a:pt x="415" y="455"/>
                  </a:lnTo>
                  <a:lnTo>
                    <a:pt x="426" y="451"/>
                  </a:lnTo>
                  <a:lnTo>
                    <a:pt x="437" y="449"/>
                  </a:lnTo>
                  <a:lnTo>
                    <a:pt x="447" y="448"/>
                  </a:lnTo>
                  <a:lnTo>
                    <a:pt x="460" y="446"/>
                  </a:lnTo>
                  <a:lnTo>
                    <a:pt x="471" y="444"/>
                  </a:lnTo>
                  <a:lnTo>
                    <a:pt x="481" y="440"/>
                  </a:lnTo>
                  <a:lnTo>
                    <a:pt x="491" y="435"/>
                  </a:lnTo>
                  <a:lnTo>
                    <a:pt x="498" y="428"/>
                  </a:lnTo>
                  <a:lnTo>
                    <a:pt x="506" y="421"/>
                  </a:lnTo>
                  <a:lnTo>
                    <a:pt x="513" y="414"/>
                  </a:lnTo>
                  <a:lnTo>
                    <a:pt x="520" y="405"/>
                  </a:lnTo>
                  <a:lnTo>
                    <a:pt x="531" y="386"/>
                  </a:lnTo>
                  <a:lnTo>
                    <a:pt x="542" y="368"/>
                  </a:lnTo>
                  <a:lnTo>
                    <a:pt x="547" y="359"/>
                  </a:lnTo>
                  <a:lnTo>
                    <a:pt x="553" y="351"/>
                  </a:lnTo>
                  <a:lnTo>
                    <a:pt x="559" y="342"/>
                  </a:lnTo>
                  <a:lnTo>
                    <a:pt x="565" y="336"/>
                  </a:lnTo>
                  <a:lnTo>
                    <a:pt x="569" y="331"/>
                  </a:lnTo>
                  <a:lnTo>
                    <a:pt x="573" y="326"/>
                  </a:lnTo>
                  <a:lnTo>
                    <a:pt x="577" y="322"/>
                  </a:lnTo>
                  <a:lnTo>
                    <a:pt x="581" y="319"/>
                  </a:lnTo>
                  <a:lnTo>
                    <a:pt x="591" y="314"/>
                  </a:lnTo>
                  <a:lnTo>
                    <a:pt x="602" y="308"/>
                  </a:lnTo>
                  <a:lnTo>
                    <a:pt x="611" y="303"/>
                  </a:lnTo>
                  <a:lnTo>
                    <a:pt x="622" y="296"/>
                  </a:lnTo>
                  <a:lnTo>
                    <a:pt x="627" y="292"/>
                  </a:lnTo>
                  <a:lnTo>
                    <a:pt x="633" y="288"/>
                  </a:lnTo>
                  <a:lnTo>
                    <a:pt x="637" y="283"/>
                  </a:lnTo>
                  <a:lnTo>
                    <a:pt x="642" y="276"/>
                  </a:lnTo>
                  <a:lnTo>
                    <a:pt x="644" y="272"/>
                  </a:lnTo>
                  <a:lnTo>
                    <a:pt x="646" y="266"/>
                  </a:lnTo>
                  <a:lnTo>
                    <a:pt x="648" y="259"/>
                  </a:lnTo>
                  <a:lnTo>
                    <a:pt x="648" y="253"/>
                  </a:lnTo>
                  <a:lnTo>
                    <a:pt x="650" y="238"/>
                  </a:lnTo>
                  <a:lnTo>
                    <a:pt x="652" y="223"/>
                  </a:lnTo>
                  <a:lnTo>
                    <a:pt x="653" y="217"/>
                  </a:lnTo>
                  <a:lnTo>
                    <a:pt x="654" y="210"/>
                  </a:lnTo>
                  <a:lnTo>
                    <a:pt x="656" y="204"/>
                  </a:lnTo>
                  <a:lnTo>
                    <a:pt x="659" y="199"/>
                  </a:lnTo>
                  <a:lnTo>
                    <a:pt x="663" y="194"/>
                  </a:lnTo>
                  <a:lnTo>
                    <a:pt x="669" y="191"/>
                  </a:lnTo>
                  <a:lnTo>
                    <a:pt x="675" y="189"/>
                  </a:lnTo>
                  <a:lnTo>
                    <a:pt x="683" y="188"/>
                  </a:lnTo>
                  <a:lnTo>
                    <a:pt x="672" y="172"/>
                  </a:lnTo>
                  <a:lnTo>
                    <a:pt x="661" y="153"/>
                  </a:lnTo>
                  <a:lnTo>
                    <a:pt x="650" y="134"/>
                  </a:lnTo>
                  <a:lnTo>
                    <a:pt x="639" y="112"/>
                  </a:lnTo>
                  <a:lnTo>
                    <a:pt x="627" y="90"/>
                  </a:lnTo>
                  <a:lnTo>
                    <a:pt x="617" y="68"/>
                  </a:lnTo>
                  <a:lnTo>
                    <a:pt x="606" y="45"/>
                  </a:lnTo>
                  <a:lnTo>
                    <a:pt x="594" y="23"/>
                  </a:lnTo>
                  <a:lnTo>
                    <a:pt x="587" y="26"/>
                  </a:lnTo>
                  <a:lnTo>
                    <a:pt x="580" y="29"/>
                  </a:lnTo>
                  <a:lnTo>
                    <a:pt x="575" y="33"/>
                  </a:lnTo>
                  <a:lnTo>
                    <a:pt x="571" y="37"/>
                  </a:lnTo>
                  <a:lnTo>
                    <a:pt x="569" y="42"/>
                  </a:lnTo>
                  <a:lnTo>
                    <a:pt x="567" y="49"/>
                  </a:lnTo>
                  <a:lnTo>
                    <a:pt x="565" y="56"/>
                  </a:lnTo>
                  <a:lnTo>
                    <a:pt x="565" y="65"/>
                  </a:lnTo>
                  <a:lnTo>
                    <a:pt x="556" y="65"/>
                  </a:lnTo>
                  <a:lnTo>
                    <a:pt x="546" y="65"/>
                  </a:lnTo>
                  <a:lnTo>
                    <a:pt x="536" y="65"/>
                  </a:lnTo>
                  <a:lnTo>
                    <a:pt x="524" y="65"/>
                  </a:lnTo>
                  <a:lnTo>
                    <a:pt x="512" y="63"/>
                  </a:lnTo>
                  <a:lnTo>
                    <a:pt x="501" y="60"/>
                  </a:lnTo>
                  <a:lnTo>
                    <a:pt x="489" y="55"/>
                  </a:lnTo>
                  <a:lnTo>
                    <a:pt x="477" y="48"/>
                  </a:lnTo>
                  <a:lnTo>
                    <a:pt x="467" y="38"/>
                  </a:lnTo>
                  <a:lnTo>
                    <a:pt x="455" y="27"/>
                  </a:lnTo>
                  <a:lnTo>
                    <a:pt x="445" y="15"/>
                  </a:lnTo>
                  <a:lnTo>
                    <a:pt x="436" y="0"/>
                  </a:lnTo>
                  <a:lnTo>
                    <a:pt x="434" y="9"/>
                  </a:lnTo>
                  <a:lnTo>
                    <a:pt x="431" y="19"/>
                  </a:lnTo>
                  <a:lnTo>
                    <a:pt x="429" y="28"/>
                  </a:lnTo>
                  <a:lnTo>
                    <a:pt x="426" y="38"/>
                  </a:lnTo>
                  <a:lnTo>
                    <a:pt x="422" y="46"/>
                  </a:lnTo>
                  <a:lnTo>
                    <a:pt x="417" y="55"/>
                  </a:lnTo>
                  <a:lnTo>
                    <a:pt x="412" y="62"/>
                  </a:lnTo>
                  <a:lnTo>
                    <a:pt x="406" y="70"/>
                  </a:lnTo>
                  <a:lnTo>
                    <a:pt x="400" y="76"/>
                  </a:lnTo>
                  <a:lnTo>
                    <a:pt x="393" y="83"/>
                  </a:lnTo>
                  <a:lnTo>
                    <a:pt x="386" y="87"/>
                  </a:lnTo>
                  <a:lnTo>
                    <a:pt x="377" y="91"/>
                  </a:lnTo>
                  <a:lnTo>
                    <a:pt x="369" y="95"/>
                  </a:lnTo>
                  <a:lnTo>
                    <a:pt x="360" y="98"/>
                  </a:lnTo>
                  <a:lnTo>
                    <a:pt x="351" y="100"/>
                  </a:lnTo>
                  <a:lnTo>
                    <a:pt x="341" y="100"/>
                  </a:lnTo>
                  <a:lnTo>
                    <a:pt x="333" y="99"/>
                  </a:lnTo>
                  <a:lnTo>
                    <a:pt x="323" y="96"/>
                  </a:lnTo>
                  <a:lnTo>
                    <a:pt x="312" y="92"/>
                  </a:lnTo>
                  <a:lnTo>
                    <a:pt x="301" y="86"/>
                  </a:lnTo>
                  <a:lnTo>
                    <a:pt x="275" y="72"/>
                  </a:lnTo>
                  <a:lnTo>
                    <a:pt x="247" y="56"/>
                  </a:lnTo>
                  <a:lnTo>
                    <a:pt x="218" y="39"/>
                  </a:lnTo>
                  <a:lnTo>
                    <a:pt x="189" y="25"/>
                  </a:lnTo>
                  <a:lnTo>
                    <a:pt x="175" y="20"/>
                  </a:lnTo>
                  <a:lnTo>
                    <a:pt x="161" y="16"/>
                  </a:lnTo>
                  <a:lnTo>
                    <a:pt x="147" y="12"/>
                  </a:lnTo>
                  <a:lnTo>
                    <a:pt x="135" y="11"/>
                  </a:lnTo>
                  <a:lnTo>
                    <a:pt x="129" y="12"/>
                  </a:lnTo>
                  <a:lnTo>
                    <a:pt x="123" y="16"/>
                  </a:lnTo>
                  <a:lnTo>
                    <a:pt x="118" y="20"/>
                  </a:lnTo>
                  <a:lnTo>
                    <a:pt x="113" y="25"/>
                  </a:lnTo>
                  <a:lnTo>
                    <a:pt x="110" y="32"/>
                  </a:lnTo>
                  <a:lnTo>
                    <a:pt x="108" y="39"/>
                  </a:lnTo>
                  <a:lnTo>
                    <a:pt x="106" y="45"/>
                  </a:lnTo>
                  <a:lnTo>
                    <a:pt x="106" y="53"/>
                  </a:lnTo>
                  <a:lnTo>
                    <a:pt x="89" y="52"/>
                  </a:lnTo>
                  <a:lnTo>
                    <a:pt x="75" y="49"/>
                  </a:lnTo>
                  <a:lnTo>
                    <a:pt x="62" y="45"/>
                  </a:lnTo>
                  <a:lnTo>
                    <a:pt x="53" y="41"/>
                  </a:lnTo>
                  <a:lnTo>
                    <a:pt x="48" y="45"/>
                  </a:lnTo>
                  <a:lnTo>
                    <a:pt x="44" y="51"/>
                  </a:lnTo>
                  <a:lnTo>
                    <a:pt x="40" y="57"/>
                  </a:lnTo>
                  <a:lnTo>
                    <a:pt x="37" y="63"/>
                  </a:lnTo>
                  <a:lnTo>
                    <a:pt x="34" y="71"/>
                  </a:lnTo>
                  <a:lnTo>
                    <a:pt x="31" y="79"/>
                  </a:lnTo>
                  <a:lnTo>
                    <a:pt x="29" y="89"/>
                  </a:lnTo>
                  <a:lnTo>
                    <a:pt x="29" y="100"/>
                  </a:lnTo>
                  <a:lnTo>
                    <a:pt x="29" y="110"/>
                  </a:lnTo>
                  <a:lnTo>
                    <a:pt x="31" y="119"/>
                  </a:lnTo>
                  <a:lnTo>
                    <a:pt x="32" y="127"/>
                  </a:lnTo>
                  <a:lnTo>
                    <a:pt x="35" y="135"/>
                  </a:lnTo>
                  <a:lnTo>
                    <a:pt x="37" y="141"/>
                  </a:lnTo>
                  <a:lnTo>
                    <a:pt x="39" y="149"/>
                  </a:lnTo>
                  <a:lnTo>
                    <a:pt x="40" y="156"/>
                  </a:lnTo>
                  <a:lnTo>
                    <a:pt x="41" y="165"/>
                  </a:lnTo>
                  <a:lnTo>
                    <a:pt x="40" y="173"/>
                  </a:lnTo>
                  <a:lnTo>
                    <a:pt x="39" y="179"/>
                  </a:lnTo>
                  <a:lnTo>
                    <a:pt x="37" y="186"/>
                  </a:lnTo>
                  <a:lnTo>
                    <a:pt x="35" y="190"/>
                  </a:lnTo>
                  <a:lnTo>
                    <a:pt x="28" y="199"/>
                  </a:lnTo>
                  <a:lnTo>
                    <a:pt x="21" y="204"/>
                  </a:lnTo>
                  <a:lnTo>
                    <a:pt x="12" y="210"/>
                  </a:lnTo>
                  <a:lnTo>
                    <a:pt x="6" y="216"/>
                  </a:lnTo>
                  <a:lnTo>
                    <a:pt x="4" y="220"/>
                  </a:lnTo>
                  <a:lnTo>
                    <a:pt x="2" y="224"/>
                  </a:lnTo>
                  <a:lnTo>
                    <a:pt x="1" y="229"/>
                  </a:lnTo>
                  <a:lnTo>
                    <a:pt x="0" y="236"/>
                  </a:lnTo>
                  <a:lnTo>
                    <a:pt x="1" y="246"/>
                  </a:lnTo>
                  <a:lnTo>
                    <a:pt x="3" y="256"/>
                  </a:lnTo>
                  <a:lnTo>
                    <a:pt x="6" y="266"/>
                  </a:lnTo>
                  <a:lnTo>
                    <a:pt x="11" y="275"/>
                  </a:lnTo>
                  <a:lnTo>
                    <a:pt x="17" y="284"/>
                  </a:lnTo>
                  <a:lnTo>
                    <a:pt x="23" y="292"/>
                  </a:lnTo>
                  <a:lnTo>
                    <a:pt x="30" y="301"/>
                  </a:lnTo>
                  <a:lnTo>
                    <a:pt x="38" y="308"/>
                  </a:lnTo>
                  <a:lnTo>
                    <a:pt x="70" y="336"/>
                  </a:lnTo>
                  <a:lnTo>
                    <a:pt x="94" y="359"/>
                  </a:lnTo>
                  <a:lnTo>
                    <a:pt x="102" y="371"/>
                  </a:lnTo>
                  <a:lnTo>
                    <a:pt x="108" y="383"/>
                  </a:lnTo>
                  <a:lnTo>
                    <a:pt x="114" y="396"/>
                  </a:lnTo>
                  <a:lnTo>
                    <a:pt x="120" y="410"/>
                  </a:lnTo>
                  <a:lnTo>
                    <a:pt x="131" y="440"/>
                  </a:lnTo>
                  <a:lnTo>
                    <a:pt x="141" y="471"/>
                  </a:lnTo>
                  <a:lnTo>
                    <a:pt x="151" y="502"/>
                  </a:lnTo>
                  <a:lnTo>
                    <a:pt x="162" y="532"/>
                  </a:lnTo>
                  <a:lnTo>
                    <a:pt x="168" y="545"/>
                  </a:lnTo>
                  <a:lnTo>
                    <a:pt x="174" y="558"/>
                  </a:lnTo>
                  <a:lnTo>
                    <a:pt x="180" y="571"/>
                  </a:lnTo>
                  <a:lnTo>
                    <a:pt x="188" y="583"/>
                  </a:lnTo>
                  <a:lnTo>
                    <a:pt x="183" y="594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1430340" y="4621228"/>
              <a:ext cx="361951" cy="314326"/>
            </a:xfrm>
            <a:custGeom>
              <a:avLst/>
              <a:gdLst/>
              <a:ahLst/>
              <a:cxnLst>
                <a:cxn ang="0">
                  <a:pos x="196" y="587"/>
                </a:cxn>
                <a:cxn ang="0">
                  <a:pos x="231" y="577"/>
                </a:cxn>
                <a:cxn ang="0">
                  <a:pos x="287" y="567"/>
                </a:cxn>
                <a:cxn ang="0">
                  <a:pos x="311" y="557"/>
                </a:cxn>
                <a:cxn ang="0">
                  <a:pos x="372" y="491"/>
                </a:cxn>
                <a:cxn ang="0">
                  <a:pos x="397" y="467"/>
                </a:cxn>
                <a:cxn ang="0">
                  <a:pos x="426" y="451"/>
                </a:cxn>
                <a:cxn ang="0">
                  <a:pos x="460" y="446"/>
                </a:cxn>
                <a:cxn ang="0">
                  <a:pos x="491" y="435"/>
                </a:cxn>
                <a:cxn ang="0">
                  <a:pos x="513" y="414"/>
                </a:cxn>
                <a:cxn ang="0">
                  <a:pos x="542" y="368"/>
                </a:cxn>
                <a:cxn ang="0">
                  <a:pos x="559" y="342"/>
                </a:cxn>
                <a:cxn ang="0">
                  <a:pos x="573" y="326"/>
                </a:cxn>
                <a:cxn ang="0">
                  <a:pos x="591" y="314"/>
                </a:cxn>
                <a:cxn ang="0">
                  <a:pos x="622" y="296"/>
                </a:cxn>
                <a:cxn ang="0">
                  <a:pos x="637" y="283"/>
                </a:cxn>
                <a:cxn ang="0">
                  <a:pos x="646" y="266"/>
                </a:cxn>
                <a:cxn ang="0">
                  <a:pos x="650" y="238"/>
                </a:cxn>
                <a:cxn ang="0">
                  <a:pos x="654" y="210"/>
                </a:cxn>
                <a:cxn ang="0">
                  <a:pos x="663" y="194"/>
                </a:cxn>
                <a:cxn ang="0">
                  <a:pos x="683" y="188"/>
                </a:cxn>
                <a:cxn ang="0">
                  <a:pos x="650" y="134"/>
                </a:cxn>
                <a:cxn ang="0">
                  <a:pos x="617" y="68"/>
                </a:cxn>
                <a:cxn ang="0">
                  <a:pos x="587" y="26"/>
                </a:cxn>
                <a:cxn ang="0">
                  <a:pos x="571" y="37"/>
                </a:cxn>
                <a:cxn ang="0">
                  <a:pos x="565" y="56"/>
                </a:cxn>
                <a:cxn ang="0">
                  <a:pos x="546" y="65"/>
                </a:cxn>
                <a:cxn ang="0">
                  <a:pos x="512" y="63"/>
                </a:cxn>
                <a:cxn ang="0">
                  <a:pos x="477" y="48"/>
                </a:cxn>
                <a:cxn ang="0">
                  <a:pos x="445" y="15"/>
                </a:cxn>
                <a:cxn ang="0">
                  <a:pos x="431" y="19"/>
                </a:cxn>
                <a:cxn ang="0">
                  <a:pos x="422" y="46"/>
                </a:cxn>
                <a:cxn ang="0">
                  <a:pos x="406" y="70"/>
                </a:cxn>
                <a:cxn ang="0">
                  <a:pos x="386" y="87"/>
                </a:cxn>
                <a:cxn ang="0">
                  <a:pos x="360" y="98"/>
                </a:cxn>
                <a:cxn ang="0">
                  <a:pos x="333" y="99"/>
                </a:cxn>
                <a:cxn ang="0">
                  <a:pos x="301" y="86"/>
                </a:cxn>
                <a:cxn ang="0">
                  <a:pos x="218" y="39"/>
                </a:cxn>
                <a:cxn ang="0">
                  <a:pos x="161" y="16"/>
                </a:cxn>
                <a:cxn ang="0">
                  <a:pos x="129" y="12"/>
                </a:cxn>
                <a:cxn ang="0">
                  <a:pos x="113" y="25"/>
                </a:cxn>
                <a:cxn ang="0">
                  <a:pos x="106" y="45"/>
                </a:cxn>
                <a:cxn ang="0">
                  <a:pos x="75" y="49"/>
                </a:cxn>
                <a:cxn ang="0">
                  <a:pos x="48" y="45"/>
                </a:cxn>
                <a:cxn ang="0">
                  <a:pos x="37" y="63"/>
                </a:cxn>
                <a:cxn ang="0">
                  <a:pos x="29" y="89"/>
                </a:cxn>
                <a:cxn ang="0">
                  <a:pos x="31" y="119"/>
                </a:cxn>
                <a:cxn ang="0">
                  <a:pos x="37" y="141"/>
                </a:cxn>
                <a:cxn ang="0">
                  <a:pos x="41" y="165"/>
                </a:cxn>
                <a:cxn ang="0">
                  <a:pos x="37" y="186"/>
                </a:cxn>
                <a:cxn ang="0">
                  <a:pos x="21" y="204"/>
                </a:cxn>
                <a:cxn ang="0">
                  <a:pos x="4" y="220"/>
                </a:cxn>
                <a:cxn ang="0">
                  <a:pos x="0" y="236"/>
                </a:cxn>
                <a:cxn ang="0">
                  <a:pos x="6" y="266"/>
                </a:cxn>
                <a:cxn ang="0">
                  <a:pos x="23" y="292"/>
                </a:cxn>
                <a:cxn ang="0">
                  <a:pos x="70" y="336"/>
                </a:cxn>
                <a:cxn ang="0">
                  <a:pos x="108" y="383"/>
                </a:cxn>
                <a:cxn ang="0">
                  <a:pos x="131" y="440"/>
                </a:cxn>
                <a:cxn ang="0">
                  <a:pos x="162" y="532"/>
                </a:cxn>
                <a:cxn ang="0">
                  <a:pos x="180" y="571"/>
                </a:cxn>
                <a:cxn ang="0">
                  <a:pos x="183" y="594"/>
                </a:cxn>
              </a:cxnLst>
              <a:rect l="0" t="0" r="r" b="b"/>
              <a:pathLst>
                <a:path w="683" h="594">
                  <a:moveTo>
                    <a:pt x="183" y="594"/>
                  </a:moveTo>
                  <a:lnTo>
                    <a:pt x="189" y="590"/>
                  </a:lnTo>
                  <a:lnTo>
                    <a:pt x="196" y="587"/>
                  </a:lnTo>
                  <a:lnTo>
                    <a:pt x="205" y="584"/>
                  </a:lnTo>
                  <a:lnTo>
                    <a:pt x="213" y="582"/>
                  </a:lnTo>
                  <a:lnTo>
                    <a:pt x="231" y="577"/>
                  </a:lnTo>
                  <a:lnTo>
                    <a:pt x="250" y="574"/>
                  </a:lnTo>
                  <a:lnTo>
                    <a:pt x="269" y="571"/>
                  </a:lnTo>
                  <a:lnTo>
                    <a:pt x="287" y="567"/>
                  </a:lnTo>
                  <a:lnTo>
                    <a:pt x="295" y="564"/>
                  </a:lnTo>
                  <a:lnTo>
                    <a:pt x="303" y="561"/>
                  </a:lnTo>
                  <a:lnTo>
                    <a:pt x="311" y="557"/>
                  </a:lnTo>
                  <a:lnTo>
                    <a:pt x="318" y="553"/>
                  </a:lnTo>
                  <a:lnTo>
                    <a:pt x="342" y="527"/>
                  </a:lnTo>
                  <a:lnTo>
                    <a:pt x="372" y="491"/>
                  </a:lnTo>
                  <a:lnTo>
                    <a:pt x="379" y="483"/>
                  </a:lnTo>
                  <a:lnTo>
                    <a:pt x="388" y="474"/>
                  </a:lnTo>
                  <a:lnTo>
                    <a:pt x="397" y="467"/>
                  </a:lnTo>
                  <a:lnTo>
                    <a:pt x="406" y="460"/>
                  </a:lnTo>
                  <a:lnTo>
                    <a:pt x="415" y="455"/>
                  </a:lnTo>
                  <a:lnTo>
                    <a:pt x="426" y="451"/>
                  </a:lnTo>
                  <a:lnTo>
                    <a:pt x="437" y="449"/>
                  </a:lnTo>
                  <a:lnTo>
                    <a:pt x="447" y="448"/>
                  </a:lnTo>
                  <a:lnTo>
                    <a:pt x="460" y="446"/>
                  </a:lnTo>
                  <a:lnTo>
                    <a:pt x="471" y="444"/>
                  </a:lnTo>
                  <a:lnTo>
                    <a:pt x="481" y="440"/>
                  </a:lnTo>
                  <a:lnTo>
                    <a:pt x="491" y="435"/>
                  </a:lnTo>
                  <a:lnTo>
                    <a:pt x="498" y="428"/>
                  </a:lnTo>
                  <a:lnTo>
                    <a:pt x="506" y="421"/>
                  </a:lnTo>
                  <a:lnTo>
                    <a:pt x="513" y="414"/>
                  </a:lnTo>
                  <a:lnTo>
                    <a:pt x="520" y="405"/>
                  </a:lnTo>
                  <a:lnTo>
                    <a:pt x="531" y="386"/>
                  </a:lnTo>
                  <a:lnTo>
                    <a:pt x="542" y="368"/>
                  </a:lnTo>
                  <a:lnTo>
                    <a:pt x="547" y="359"/>
                  </a:lnTo>
                  <a:lnTo>
                    <a:pt x="553" y="351"/>
                  </a:lnTo>
                  <a:lnTo>
                    <a:pt x="559" y="342"/>
                  </a:lnTo>
                  <a:lnTo>
                    <a:pt x="565" y="336"/>
                  </a:lnTo>
                  <a:lnTo>
                    <a:pt x="569" y="331"/>
                  </a:lnTo>
                  <a:lnTo>
                    <a:pt x="573" y="326"/>
                  </a:lnTo>
                  <a:lnTo>
                    <a:pt x="577" y="322"/>
                  </a:lnTo>
                  <a:lnTo>
                    <a:pt x="581" y="319"/>
                  </a:lnTo>
                  <a:lnTo>
                    <a:pt x="591" y="314"/>
                  </a:lnTo>
                  <a:lnTo>
                    <a:pt x="602" y="308"/>
                  </a:lnTo>
                  <a:lnTo>
                    <a:pt x="611" y="303"/>
                  </a:lnTo>
                  <a:lnTo>
                    <a:pt x="622" y="296"/>
                  </a:lnTo>
                  <a:lnTo>
                    <a:pt x="627" y="292"/>
                  </a:lnTo>
                  <a:lnTo>
                    <a:pt x="633" y="288"/>
                  </a:lnTo>
                  <a:lnTo>
                    <a:pt x="637" y="283"/>
                  </a:lnTo>
                  <a:lnTo>
                    <a:pt x="642" y="276"/>
                  </a:lnTo>
                  <a:lnTo>
                    <a:pt x="644" y="272"/>
                  </a:lnTo>
                  <a:lnTo>
                    <a:pt x="646" y="266"/>
                  </a:lnTo>
                  <a:lnTo>
                    <a:pt x="648" y="259"/>
                  </a:lnTo>
                  <a:lnTo>
                    <a:pt x="648" y="253"/>
                  </a:lnTo>
                  <a:lnTo>
                    <a:pt x="650" y="238"/>
                  </a:lnTo>
                  <a:lnTo>
                    <a:pt x="652" y="223"/>
                  </a:lnTo>
                  <a:lnTo>
                    <a:pt x="653" y="217"/>
                  </a:lnTo>
                  <a:lnTo>
                    <a:pt x="654" y="210"/>
                  </a:lnTo>
                  <a:lnTo>
                    <a:pt x="656" y="204"/>
                  </a:lnTo>
                  <a:lnTo>
                    <a:pt x="659" y="199"/>
                  </a:lnTo>
                  <a:lnTo>
                    <a:pt x="663" y="194"/>
                  </a:lnTo>
                  <a:lnTo>
                    <a:pt x="669" y="191"/>
                  </a:lnTo>
                  <a:lnTo>
                    <a:pt x="675" y="189"/>
                  </a:lnTo>
                  <a:lnTo>
                    <a:pt x="683" y="188"/>
                  </a:lnTo>
                  <a:lnTo>
                    <a:pt x="672" y="172"/>
                  </a:lnTo>
                  <a:lnTo>
                    <a:pt x="661" y="153"/>
                  </a:lnTo>
                  <a:lnTo>
                    <a:pt x="650" y="134"/>
                  </a:lnTo>
                  <a:lnTo>
                    <a:pt x="639" y="112"/>
                  </a:lnTo>
                  <a:lnTo>
                    <a:pt x="627" y="90"/>
                  </a:lnTo>
                  <a:lnTo>
                    <a:pt x="617" y="68"/>
                  </a:lnTo>
                  <a:lnTo>
                    <a:pt x="606" y="45"/>
                  </a:lnTo>
                  <a:lnTo>
                    <a:pt x="594" y="23"/>
                  </a:lnTo>
                  <a:lnTo>
                    <a:pt x="587" y="26"/>
                  </a:lnTo>
                  <a:lnTo>
                    <a:pt x="580" y="29"/>
                  </a:lnTo>
                  <a:lnTo>
                    <a:pt x="575" y="33"/>
                  </a:lnTo>
                  <a:lnTo>
                    <a:pt x="571" y="37"/>
                  </a:lnTo>
                  <a:lnTo>
                    <a:pt x="569" y="42"/>
                  </a:lnTo>
                  <a:lnTo>
                    <a:pt x="567" y="49"/>
                  </a:lnTo>
                  <a:lnTo>
                    <a:pt x="565" y="56"/>
                  </a:lnTo>
                  <a:lnTo>
                    <a:pt x="565" y="65"/>
                  </a:lnTo>
                  <a:lnTo>
                    <a:pt x="556" y="65"/>
                  </a:lnTo>
                  <a:lnTo>
                    <a:pt x="546" y="65"/>
                  </a:lnTo>
                  <a:lnTo>
                    <a:pt x="536" y="65"/>
                  </a:lnTo>
                  <a:lnTo>
                    <a:pt x="524" y="65"/>
                  </a:lnTo>
                  <a:lnTo>
                    <a:pt x="512" y="63"/>
                  </a:lnTo>
                  <a:lnTo>
                    <a:pt x="501" y="60"/>
                  </a:lnTo>
                  <a:lnTo>
                    <a:pt x="489" y="55"/>
                  </a:lnTo>
                  <a:lnTo>
                    <a:pt x="477" y="48"/>
                  </a:lnTo>
                  <a:lnTo>
                    <a:pt x="467" y="38"/>
                  </a:lnTo>
                  <a:lnTo>
                    <a:pt x="455" y="27"/>
                  </a:lnTo>
                  <a:lnTo>
                    <a:pt x="445" y="15"/>
                  </a:lnTo>
                  <a:lnTo>
                    <a:pt x="436" y="0"/>
                  </a:lnTo>
                  <a:lnTo>
                    <a:pt x="434" y="9"/>
                  </a:lnTo>
                  <a:lnTo>
                    <a:pt x="431" y="19"/>
                  </a:lnTo>
                  <a:lnTo>
                    <a:pt x="429" y="28"/>
                  </a:lnTo>
                  <a:lnTo>
                    <a:pt x="426" y="38"/>
                  </a:lnTo>
                  <a:lnTo>
                    <a:pt x="422" y="46"/>
                  </a:lnTo>
                  <a:lnTo>
                    <a:pt x="417" y="55"/>
                  </a:lnTo>
                  <a:lnTo>
                    <a:pt x="412" y="62"/>
                  </a:lnTo>
                  <a:lnTo>
                    <a:pt x="406" y="70"/>
                  </a:lnTo>
                  <a:lnTo>
                    <a:pt x="400" y="76"/>
                  </a:lnTo>
                  <a:lnTo>
                    <a:pt x="393" y="83"/>
                  </a:lnTo>
                  <a:lnTo>
                    <a:pt x="386" y="87"/>
                  </a:lnTo>
                  <a:lnTo>
                    <a:pt x="377" y="91"/>
                  </a:lnTo>
                  <a:lnTo>
                    <a:pt x="369" y="95"/>
                  </a:lnTo>
                  <a:lnTo>
                    <a:pt x="360" y="98"/>
                  </a:lnTo>
                  <a:lnTo>
                    <a:pt x="351" y="100"/>
                  </a:lnTo>
                  <a:lnTo>
                    <a:pt x="341" y="100"/>
                  </a:lnTo>
                  <a:lnTo>
                    <a:pt x="333" y="99"/>
                  </a:lnTo>
                  <a:lnTo>
                    <a:pt x="323" y="96"/>
                  </a:lnTo>
                  <a:lnTo>
                    <a:pt x="312" y="92"/>
                  </a:lnTo>
                  <a:lnTo>
                    <a:pt x="301" y="86"/>
                  </a:lnTo>
                  <a:lnTo>
                    <a:pt x="275" y="72"/>
                  </a:lnTo>
                  <a:lnTo>
                    <a:pt x="247" y="56"/>
                  </a:lnTo>
                  <a:lnTo>
                    <a:pt x="218" y="39"/>
                  </a:lnTo>
                  <a:lnTo>
                    <a:pt x="189" y="25"/>
                  </a:lnTo>
                  <a:lnTo>
                    <a:pt x="175" y="20"/>
                  </a:lnTo>
                  <a:lnTo>
                    <a:pt x="161" y="16"/>
                  </a:lnTo>
                  <a:lnTo>
                    <a:pt x="147" y="12"/>
                  </a:lnTo>
                  <a:lnTo>
                    <a:pt x="135" y="11"/>
                  </a:lnTo>
                  <a:lnTo>
                    <a:pt x="129" y="12"/>
                  </a:lnTo>
                  <a:lnTo>
                    <a:pt x="123" y="16"/>
                  </a:lnTo>
                  <a:lnTo>
                    <a:pt x="118" y="20"/>
                  </a:lnTo>
                  <a:lnTo>
                    <a:pt x="113" y="25"/>
                  </a:lnTo>
                  <a:lnTo>
                    <a:pt x="110" y="32"/>
                  </a:lnTo>
                  <a:lnTo>
                    <a:pt x="108" y="39"/>
                  </a:lnTo>
                  <a:lnTo>
                    <a:pt x="106" y="45"/>
                  </a:lnTo>
                  <a:lnTo>
                    <a:pt x="106" y="53"/>
                  </a:lnTo>
                  <a:lnTo>
                    <a:pt x="89" y="52"/>
                  </a:lnTo>
                  <a:lnTo>
                    <a:pt x="75" y="49"/>
                  </a:lnTo>
                  <a:lnTo>
                    <a:pt x="62" y="45"/>
                  </a:lnTo>
                  <a:lnTo>
                    <a:pt x="53" y="41"/>
                  </a:lnTo>
                  <a:lnTo>
                    <a:pt x="48" y="45"/>
                  </a:lnTo>
                  <a:lnTo>
                    <a:pt x="44" y="51"/>
                  </a:lnTo>
                  <a:lnTo>
                    <a:pt x="40" y="57"/>
                  </a:lnTo>
                  <a:lnTo>
                    <a:pt x="37" y="63"/>
                  </a:lnTo>
                  <a:lnTo>
                    <a:pt x="34" y="71"/>
                  </a:lnTo>
                  <a:lnTo>
                    <a:pt x="31" y="79"/>
                  </a:lnTo>
                  <a:lnTo>
                    <a:pt x="29" y="89"/>
                  </a:lnTo>
                  <a:lnTo>
                    <a:pt x="29" y="100"/>
                  </a:lnTo>
                  <a:lnTo>
                    <a:pt x="29" y="110"/>
                  </a:lnTo>
                  <a:lnTo>
                    <a:pt x="31" y="119"/>
                  </a:lnTo>
                  <a:lnTo>
                    <a:pt x="32" y="127"/>
                  </a:lnTo>
                  <a:lnTo>
                    <a:pt x="35" y="135"/>
                  </a:lnTo>
                  <a:lnTo>
                    <a:pt x="37" y="141"/>
                  </a:lnTo>
                  <a:lnTo>
                    <a:pt x="39" y="149"/>
                  </a:lnTo>
                  <a:lnTo>
                    <a:pt x="40" y="156"/>
                  </a:lnTo>
                  <a:lnTo>
                    <a:pt x="41" y="165"/>
                  </a:lnTo>
                  <a:lnTo>
                    <a:pt x="40" y="173"/>
                  </a:lnTo>
                  <a:lnTo>
                    <a:pt x="39" y="179"/>
                  </a:lnTo>
                  <a:lnTo>
                    <a:pt x="37" y="186"/>
                  </a:lnTo>
                  <a:lnTo>
                    <a:pt x="35" y="190"/>
                  </a:lnTo>
                  <a:lnTo>
                    <a:pt x="28" y="199"/>
                  </a:lnTo>
                  <a:lnTo>
                    <a:pt x="21" y="204"/>
                  </a:lnTo>
                  <a:lnTo>
                    <a:pt x="12" y="210"/>
                  </a:lnTo>
                  <a:lnTo>
                    <a:pt x="6" y="216"/>
                  </a:lnTo>
                  <a:lnTo>
                    <a:pt x="4" y="220"/>
                  </a:lnTo>
                  <a:lnTo>
                    <a:pt x="2" y="224"/>
                  </a:lnTo>
                  <a:lnTo>
                    <a:pt x="1" y="229"/>
                  </a:lnTo>
                  <a:lnTo>
                    <a:pt x="0" y="236"/>
                  </a:lnTo>
                  <a:lnTo>
                    <a:pt x="1" y="246"/>
                  </a:lnTo>
                  <a:lnTo>
                    <a:pt x="3" y="256"/>
                  </a:lnTo>
                  <a:lnTo>
                    <a:pt x="6" y="266"/>
                  </a:lnTo>
                  <a:lnTo>
                    <a:pt x="11" y="275"/>
                  </a:lnTo>
                  <a:lnTo>
                    <a:pt x="17" y="284"/>
                  </a:lnTo>
                  <a:lnTo>
                    <a:pt x="23" y="292"/>
                  </a:lnTo>
                  <a:lnTo>
                    <a:pt x="30" y="301"/>
                  </a:lnTo>
                  <a:lnTo>
                    <a:pt x="38" y="308"/>
                  </a:lnTo>
                  <a:lnTo>
                    <a:pt x="70" y="336"/>
                  </a:lnTo>
                  <a:lnTo>
                    <a:pt x="94" y="359"/>
                  </a:lnTo>
                  <a:lnTo>
                    <a:pt x="102" y="371"/>
                  </a:lnTo>
                  <a:lnTo>
                    <a:pt x="108" y="383"/>
                  </a:lnTo>
                  <a:lnTo>
                    <a:pt x="114" y="396"/>
                  </a:lnTo>
                  <a:lnTo>
                    <a:pt x="120" y="410"/>
                  </a:lnTo>
                  <a:lnTo>
                    <a:pt x="131" y="440"/>
                  </a:lnTo>
                  <a:lnTo>
                    <a:pt x="141" y="471"/>
                  </a:lnTo>
                  <a:lnTo>
                    <a:pt x="151" y="502"/>
                  </a:lnTo>
                  <a:lnTo>
                    <a:pt x="162" y="532"/>
                  </a:lnTo>
                  <a:lnTo>
                    <a:pt x="168" y="545"/>
                  </a:lnTo>
                  <a:lnTo>
                    <a:pt x="174" y="558"/>
                  </a:lnTo>
                  <a:lnTo>
                    <a:pt x="180" y="571"/>
                  </a:lnTo>
                  <a:lnTo>
                    <a:pt x="188" y="583"/>
                  </a:lnTo>
                  <a:lnTo>
                    <a:pt x="188" y="583"/>
                  </a:lnTo>
                  <a:lnTo>
                    <a:pt x="183" y="594"/>
                  </a:lnTo>
                  <a:lnTo>
                    <a:pt x="183" y="594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1327153" y="4437077"/>
              <a:ext cx="333376" cy="282576"/>
            </a:xfrm>
            <a:custGeom>
              <a:avLst/>
              <a:gdLst/>
              <a:ahLst/>
              <a:cxnLst>
                <a:cxn ang="0">
                  <a:pos x="197" y="532"/>
                </a:cxn>
                <a:cxn ang="0">
                  <a:pos x="81" y="504"/>
                </a:cxn>
                <a:cxn ang="0">
                  <a:pos x="18" y="476"/>
                </a:cxn>
                <a:cxn ang="0">
                  <a:pos x="1" y="457"/>
                </a:cxn>
                <a:cxn ang="0">
                  <a:pos x="3" y="439"/>
                </a:cxn>
                <a:cxn ang="0">
                  <a:pos x="34" y="403"/>
                </a:cxn>
                <a:cxn ang="0">
                  <a:pos x="82" y="364"/>
                </a:cxn>
                <a:cxn ang="0">
                  <a:pos x="104" y="330"/>
                </a:cxn>
                <a:cxn ang="0">
                  <a:pos x="106" y="307"/>
                </a:cxn>
                <a:cxn ang="0">
                  <a:pos x="97" y="290"/>
                </a:cxn>
                <a:cxn ang="0">
                  <a:pos x="80" y="273"/>
                </a:cxn>
                <a:cxn ang="0">
                  <a:pos x="77" y="253"/>
                </a:cxn>
                <a:cxn ang="0">
                  <a:pos x="86" y="229"/>
                </a:cxn>
                <a:cxn ang="0">
                  <a:pos x="104" y="193"/>
                </a:cxn>
                <a:cxn ang="0">
                  <a:pos x="106" y="158"/>
                </a:cxn>
                <a:cxn ang="0">
                  <a:pos x="97" y="120"/>
                </a:cxn>
                <a:cxn ang="0">
                  <a:pos x="76" y="71"/>
                </a:cxn>
                <a:cxn ang="0">
                  <a:pos x="119" y="72"/>
                </a:cxn>
                <a:cxn ang="0">
                  <a:pos x="149" y="86"/>
                </a:cxn>
                <a:cxn ang="0">
                  <a:pos x="181" y="99"/>
                </a:cxn>
                <a:cxn ang="0">
                  <a:pos x="208" y="98"/>
                </a:cxn>
                <a:cxn ang="0">
                  <a:pos x="225" y="80"/>
                </a:cxn>
                <a:cxn ang="0">
                  <a:pos x="235" y="34"/>
                </a:cxn>
                <a:cxn ang="0">
                  <a:pos x="242" y="14"/>
                </a:cxn>
                <a:cxn ang="0">
                  <a:pos x="301" y="83"/>
                </a:cxn>
                <a:cxn ang="0">
                  <a:pos x="331" y="110"/>
                </a:cxn>
                <a:cxn ang="0">
                  <a:pos x="351" y="117"/>
                </a:cxn>
                <a:cxn ang="0">
                  <a:pos x="390" y="120"/>
                </a:cxn>
                <a:cxn ang="0">
                  <a:pos x="436" y="124"/>
                </a:cxn>
                <a:cxn ang="0">
                  <a:pos x="449" y="142"/>
                </a:cxn>
                <a:cxn ang="0">
                  <a:pos x="462" y="179"/>
                </a:cxn>
                <a:cxn ang="0">
                  <a:pos x="480" y="197"/>
                </a:cxn>
                <a:cxn ang="0">
                  <a:pos x="535" y="198"/>
                </a:cxn>
                <a:cxn ang="0">
                  <a:pos x="576" y="196"/>
                </a:cxn>
                <a:cxn ang="0">
                  <a:pos x="587" y="205"/>
                </a:cxn>
                <a:cxn ang="0">
                  <a:pos x="589" y="254"/>
                </a:cxn>
                <a:cxn ang="0">
                  <a:pos x="601" y="299"/>
                </a:cxn>
                <a:cxn ang="0">
                  <a:pos x="631" y="348"/>
                </a:cxn>
                <a:cxn ang="0">
                  <a:pos x="621" y="386"/>
                </a:cxn>
                <a:cxn ang="0">
                  <a:pos x="601" y="418"/>
                </a:cxn>
                <a:cxn ang="0">
                  <a:pos x="572" y="439"/>
                </a:cxn>
                <a:cxn ang="0">
                  <a:pos x="536" y="448"/>
                </a:cxn>
                <a:cxn ang="0">
                  <a:pos x="496" y="434"/>
                </a:cxn>
                <a:cxn ang="0">
                  <a:pos x="384" y="373"/>
                </a:cxn>
                <a:cxn ang="0">
                  <a:pos x="330" y="359"/>
                </a:cxn>
                <a:cxn ang="0">
                  <a:pos x="308" y="373"/>
                </a:cxn>
                <a:cxn ang="0">
                  <a:pos x="301" y="401"/>
                </a:cxn>
                <a:cxn ang="0">
                  <a:pos x="248" y="389"/>
                </a:cxn>
                <a:cxn ang="0">
                  <a:pos x="232" y="411"/>
                </a:cxn>
                <a:cxn ang="0">
                  <a:pos x="224" y="448"/>
                </a:cxn>
                <a:cxn ang="0">
                  <a:pos x="230" y="483"/>
                </a:cxn>
                <a:cxn ang="0">
                  <a:pos x="236" y="513"/>
                </a:cxn>
                <a:cxn ang="0">
                  <a:pos x="240" y="529"/>
                </a:cxn>
                <a:cxn ang="0">
                  <a:pos x="236" y="536"/>
                </a:cxn>
              </a:cxnLst>
              <a:rect l="0" t="0" r="r" b="b"/>
              <a:pathLst>
                <a:path w="631" h="536">
                  <a:moveTo>
                    <a:pt x="236" y="536"/>
                  </a:moveTo>
                  <a:lnTo>
                    <a:pt x="225" y="536"/>
                  </a:lnTo>
                  <a:lnTo>
                    <a:pt x="213" y="534"/>
                  </a:lnTo>
                  <a:lnTo>
                    <a:pt x="197" y="532"/>
                  </a:lnTo>
                  <a:lnTo>
                    <a:pt x="180" y="530"/>
                  </a:lnTo>
                  <a:lnTo>
                    <a:pt x="140" y="521"/>
                  </a:lnTo>
                  <a:lnTo>
                    <a:pt x="101" y="510"/>
                  </a:lnTo>
                  <a:lnTo>
                    <a:pt x="81" y="504"/>
                  </a:lnTo>
                  <a:lnTo>
                    <a:pt x="63" y="498"/>
                  </a:lnTo>
                  <a:lnTo>
                    <a:pt x="46" y="491"/>
                  </a:lnTo>
                  <a:lnTo>
                    <a:pt x="31" y="484"/>
                  </a:lnTo>
                  <a:lnTo>
                    <a:pt x="18" y="476"/>
                  </a:lnTo>
                  <a:lnTo>
                    <a:pt x="8" y="469"/>
                  </a:lnTo>
                  <a:lnTo>
                    <a:pt x="5" y="466"/>
                  </a:lnTo>
                  <a:lnTo>
                    <a:pt x="2" y="461"/>
                  </a:lnTo>
                  <a:lnTo>
                    <a:pt x="1" y="457"/>
                  </a:lnTo>
                  <a:lnTo>
                    <a:pt x="0" y="454"/>
                  </a:lnTo>
                  <a:lnTo>
                    <a:pt x="1" y="449"/>
                  </a:lnTo>
                  <a:lnTo>
                    <a:pt x="2" y="444"/>
                  </a:lnTo>
                  <a:lnTo>
                    <a:pt x="3" y="439"/>
                  </a:lnTo>
                  <a:lnTo>
                    <a:pt x="5" y="435"/>
                  </a:lnTo>
                  <a:lnTo>
                    <a:pt x="10" y="426"/>
                  </a:lnTo>
                  <a:lnTo>
                    <a:pt x="17" y="419"/>
                  </a:lnTo>
                  <a:lnTo>
                    <a:pt x="34" y="403"/>
                  </a:lnTo>
                  <a:lnTo>
                    <a:pt x="53" y="387"/>
                  </a:lnTo>
                  <a:lnTo>
                    <a:pt x="64" y="380"/>
                  </a:lnTo>
                  <a:lnTo>
                    <a:pt x="73" y="372"/>
                  </a:lnTo>
                  <a:lnTo>
                    <a:pt x="82" y="364"/>
                  </a:lnTo>
                  <a:lnTo>
                    <a:pt x="90" y="354"/>
                  </a:lnTo>
                  <a:lnTo>
                    <a:pt x="97" y="344"/>
                  </a:lnTo>
                  <a:lnTo>
                    <a:pt x="102" y="335"/>
                  </a:lnTo>
                  <a:lnTo>
                    <a:pt x="104" y="330"/>
                  </a:lnTo>
                  <a:lnTo>
                    <a:pt x="105" y="324"/>
                  </a:lnTo>
                  <a:lnTo>
                    <a:pt x="106" y="318"/>
                  </a:lnTo>
                  <a:lnTo>
                    <a:pt x="106" y="313"/>
                  </a:lnTo>
                  <a:lnTo>
                    <a:pt x="106" y="307"/>
                  </a:lnTo>
                  <a:lnTo>
                    <a:pt x="105" y="303"/>
                  </a:lnTo>
                  <a:lnTo>
                    <a:pt x="104" y="299"/>
                  </a:lnTo>
                  <a:lnTo>
                    <a:pt x="102" y="296"/>
                  </a:lnTo>
                  <a:lnTo>
                    <a:pt x="97" y="290"/>
                  </a:lnTo>
                  <a:lnTo>
                    <a:pt x="91" y="286"/>
                  </a:lnTo>
                  <a:lnTo>
                    <a:pt x="86" y="282"/>
                  </a:lnTo>
                  <a:lnTo>
                    <a:pt x="82" y="276"/>
                  </a:lnTo>
                  <a:lnTo>
                    <a:pt x="80" y="273"/>
                  </a:lnTo>
                  <a:lnTo>
                    <a:pt x="79" y="269"/>
                  </a:lnTo>
                  <a:lnTo>
                    <a:pt x="77" y="265"/>
                  </a:lnTo>
                  <a:lnTo>
                    <a:pt x="76" y="259"/>
                  </a:lnTo>
                  <a:lnTo>
                    <a:pt x="77" y="253"/>
                  </a:lnTo>
                  <a:lnTo>
                    <a:pt x="79" y="248"/>
                  </a:lnTo>
                  <a:lnTo>
                    <a:pt x="80" y="242"/>
                  </a:lnTo>
                  <a:lnTo>
                    <a:pt x="82" y="237"/>
                  </a:lnTo>
                  <a:lnTo>
                    <a:pt x="86" y="229"/>
                  </a:lnTo>
                  <a:lnTo>
                    <a:pt x="91" y="220"/>
                  </a:lnTo>
                  <a:lnTo>
                    <a:pt x="97" y="210"/>
                  </a:lnTo>
                  <a:lnTo>
                    <a:pt x="102" y="200"/>
                  </a:lnTo>
                  <a:lnTo>
                    <a:pt x="104" y="193"/>
                  </a:lnTo>
                  <a:lnTo>
                    <a:pt x="105" y="187"/>
                  </a:lnTo>
                  <a:lnTo>
                    <a:pt x="106" y="180"/>
                  </a:lnTo>
                  <a:lnTo>
                    <a:pt x="106" y="171"/>
                  </a:lnTo>
                  <a:lnTo>
                    <a:pt x="106" y="158"/>
                  </a:lnTo>
                  <a:lnTo>
                    <a:pt x="105" y="147"/>
                  </a:lnTo>
                  <a:lnTo>
                    <a:pt x="103" y="137"/>
                  </a:lnTo>
                  <a:lnTo>
                    <a:pt x="101" y="127"/>
                  </a:lnTo>
                  <a:lnTo>
                    <a:pt x="97" y="120"/>
                  </a:lnTo>
                  <a:lnTo>
                    <a:pt x="91" y="114"/>
                  </a:lnTo>
                  <a:lnTo>
                    <a:pt x="85" y="109"/>
                  </a:lnTo>
                  <a:lnTo>
                    <a:pt x="76" y="106"/>
                  </a:lnTo>
                  <a:lnTo>
                    <a:pt x="76" y="71"/>
                  </a:lnTo>
                  <a:lnTo>
                    <a:pt x="89" y="71"/>
                  </a:lnTo>
                  <a:lnTo>
                    <a:pt x="106" y="71"/>
                  </a:lnTo>
                  <a:lnTo>
                    <a:pt x="113" y="71"/>
                  </a:lnTo>
                  <a:lnTo>
                    <a:pt x="119" y="72"/>
                  </a:lnTo>
                  <a:lnTo>
                    <a:pt x="124" y="73"/>
                  </a:lnTo>
                  <a:lnTo>
                    <a:pt x="130" y="75"/>
                  </a:lnTo>
                  <a:lnTo>
                    <a:pt x="139" y="81"/>
                  </a:lnTo>
                  <a:lnTo>
                    <a:pt x="149" y="86"/>
                  </a:lnTo>
                  <a:lnTo>
                    <a:pt x="158" y="91"/>
                  </a:lnTo>
                  <a:lnTo>
                    <a:pt x="168" y="96"/>
                  </a:lnTo>
                  <a:lnTo>
                    <a:pt x="174" y="98"/>
                  </a:lnTo>
                  <a:lnTo>
                    <a:pt x="181" y="99"/>
                  </a:lnTo>
                  <a:lnTo>
                    <a:pt x="187" y="100"/>
                  </a:lnTo>
                  <a:lnTo>
                    <a:pt x="195" y="101"/>
                  </a:lnTo>
                  <a:lnTo>
                    <a:pt x="202" y="100"/>
                  </a:lnTo>
                  <a:lnTo>
                    <a:pt x="208" y="98"/>
                  </a:lnTo>
                  <a:lnTo>
                    <a:pt x="214" y="94"/>
                  </a:lnTo>
                  <a:lnTo>
                    <a:pt x="219" y="90"/>
                  </a:lnTo>
                  <a:lnTo>
                    <a:pt x="222" y="86"/>
                  </a:lnTo>
                  <a:lnTo>
                    <a:pt x="225" y="80"/>
                  </a:lnTo>
                  <a:lnTo>
                    <a:pt x="229" y="73"/>
                  </a:lnTo>
                  <a:lnTo>
                    <a:pt x="231" y="66"/>
                  </a:lnTo>
                  <a:lnTo>
                    <a:pt x="234" y="50"/>
                  </a:lnTo>
                  <a:lnTo>
                    <a:pt x="235" y="34"/>
                  </a:lnTo>
                  <a:lnTo>
                    <a:pt x="236" y="17"/>
                  </a:lnTo>
                  <a:lnTo>
                    <a:pt x="236" y="0"/>
                  </a:lnTo>
                  <a:lnTo>
                    <a:pt x="237" y="6"/>
                  </a:lnTo>
                  <a:lnTo>
                    <a:pt x="242" y="14"/>
                  </a:lnTo>
                  <a:lnTo>
                    <a:pt x="249" y="24"/>
                  </a:lnTo>
                  <a:lnTo>
                    <a:pt x="257" y="35"/>
                  </a:lnTo>
                  <a:lnTo>
                    <a:pt x="279" y="59"/>
                  </a:lnTo>
                  <a:lnTo>
                    <a:pt x="301" y="83"/>
                  </a:lnTo>
                  <a:lnTo>
                    <a:pt x="313" y="94"/>
                  </a:lnTo>
                  <a:lnTo>
                    <a:pt x="323" y="104"/>
                  </a:lnTo>
                  <a:lnTo>
                    <a:pt x="326" y="107"/>
                  </a:lnTo>
                  <a:lnTo>
                    <a:pt x="331" y="110"/>
                  </a:lnTo>
                  <a:lnTo>
                    <a:pt x="334" y="111"/>
                  </a:lnTo>
                  <a:lnTo>
                    <a:pt x="336" y="113"/>
                  </a:lnTo>
                  <a:lnTo>
                    <a:pt x="343" y="115"/>
                  </a:lnTo>
                  <a:lnTo>
                    <a:pt x="351" y="117"/>
                  </a:lnTo>
                  <a:lnTo>
                    <a:pt x="358" y="119"/>
                  </a:lnTo>
                  <a:lnTo>
                    <a:pt x="365" y="120"/>
                  </a:lnTo>
                  <a:lnTo>
                    <a:pt x="379" y="121"/>
                  </a:lnTo>
                  <a:lnTo>
                    <a:pt x="390" y="120"/>
                  </a:lnTo>
                  <a:lnTo>
                    <a:pt x="402" y="120"/>
                  </a:lnTo>
                  <a:lnTo>
                    <a:pt x="414" y="120"/>
                  </a:lnTo>
                  <a:lnTo>
                    <a:pt x="425" y="121"/>
                  </a:lnTo>
                  <a:lnTo>
                    <a:pt x="436" y="124"/>
                  </a:lnTo>
                  <a:lnTo>
                    <a:pt x="440" y="127"/>
                  </a:lnTo>
                  <a:lnTo>
                    <a:pt x="443" y="132"/>
                  </a:lnTo>
                  <a:lnTo>
                    <a:pt x="447" y="137"/>
                  </a:lnTo>
                  <a:lnTo>
                    <a:pt x="449" y="142"/>
                  </a:lnTo>
                  <a:lnTo>
                    <a:pt x="453" y="154"/>
                  </a:lnTo>
                  <a:lnTo>
                    <a:pt x="457" y="167"/>
                  </a:lnTo>
                  <a:lnTo>
                    <a:pt x="459" y="172"/>
                  </a:lnTo>
                  <a:lnTo>
                    <a:pt x="462" y="179"/>
                  </a:lnTo>
                  <a:lnTo>
                    <a:pt x="465" y="184"/>
                  </a:lnTo>
                  <a:lnTo>
                    <a:pt x="469" y="188"/>
                  </a:lnTo>
                  <a:lnTo>
                    <a:pt x="474" y="192"/>
                  </a:lnTo>
                  <a:lnTo>
                    <a:pt x="480" y="197"/>
                  </a:lnTo>
                  <a:lnTo>
                    <a:pt x="487" y="199"/>
                  </a:lnTo>
                  <a:lnTo>
                    <a:pt x="495" y="201"/>
                  </a:lnTo>
                  <a:lnTo>
                    <a:pt x="515" y="200"/>
                  </a:lnTo>
                  <a:lnTo>
                    <a:pt x="535" y="198"/>
                  </a:lnTo>
                  <a:lnTo>
                    <a:pt x="553" y="196"/>
                  </a:lnTo>
                  <a:lnTo>
                    <a:pt x="566" y="194"/>
                  </a:lnTo>
                  <a:lnTo>
                    <a:pt x="572" y="194"/>
                  </a:lnTo>
                  <a:lnTo>
                    <a:pt x="576" y="196"/>
                  </a:lnTo>
                  <a:lnTo>
                    <a:pt x="581" y="198"/>
                  </a:lnTo>
                  <a:lnTo>
                    <a:pt x="584" y="200"/>
                  </a:lnTo>
                  <a:lnTo>
                    <a:pt x="586" y="202"/>
                  </a:lnTo>
                  <a:lnTo>
                    <a:pt x="587" y="205"/>
                  </a:lnTo>
                  <a:lnTo>
                    <a:pt x="588" y="209"/>
                  </a:lnTo>
                  <a:lnTo>
                    <a:pt x="588" y="213"/>
                  </a:lnTo>
                  <a:lnTo>
                    <a:pt x="588" y="232"/>
                  </a:lnTo>
                  <a:lnTo>
                    <a:pt x="589" y="254"/>
                  </a:lnTo>
                  <a:lnTo>
                    <a:pt x="590" y="264"/>
                  </a:lnTo>
                  <a:lnTo>
                    <a:pt x="592" y="274"/>
                  </a:lnTo>
                  <a:lnTo>
                    <a:pt x="596" y="286"/>
                  </a:lnTo>
                  <a:lnTo>
                    <a:pt x="601" y="299"/>
                  </a:lnTo>
                  <a:lnTo>
                    <a:pt x="607" y="311"/>
                  </a:lnTo>
                  <a:lnTo>
                    <a:pt x="614" y="324"/>
                  </a:lnTo>
                  <a:lnTo>
                    <a:pt x="622" y="336"/>
                  </a:lnTo>
                  <a:lnTo>
                    <a:pt x="631" y="348"/>
                  </a:lnTo>
                  <a:lnTo>
                    <a:pt x="629" y="357"/>
                  </a:lnTo>
                  <a:lnTo>
                    <a:pt x="626" y="367"/>
                  </a:lnTo>
                  <a:lnTo>
                    <a:pt x="624" y="376"/>
                  </a:lnTo>
                  <a:lnTo>
                    <a:pt x="621" y="386"/>
                  </a:lnTo>
                  <a:lnTo>
                    <a:pt x="617" y="394"/>
                  </a:lnTo>
                  <a:lnTo>
                    <a:pt x="612" y="403"/>
                  </a:lnTo>
                  <a:lnTo>
                    <a:pt x="607" y="410"/>
                  </a:lnTo>
                  <a:lnTo>
                    <a:pt x="601" y="418"/>
                  </a:lnTo>
                  <a:lnTo>
                    <a:pt x="595" y="424"/>
                  </a:lnTo>
                  <a:lnTo>
                    <a:pt x="588" y="431"/>
                  </a:lnTo>
                  <a:lnTo>
                    <a:pt x="581" y="435"/>
                  </a:lnTo>
                  <a:lnTo>
                    <a:pt x="572" y="439"/>
                  </a:lnTo>
                  <a:lnTo>
                    <a:pt x="564" y="443"/>
                  </a:lnTo>
                  <a:lnTo>
                    <a:pt x="555" y="446"/>
                  </a:lnTo>
                  <a:lnTo>
                    <a:pt x="546" y="448"/>
                  </a:lnTo>
                  <a:lnTo>
                    <a:pt x="536" y="448"/>
                  </a:lnTo>
                  <a:lnTo>
                    <a:pt x="528" y="447"/>
                  </a:lnTo>
                  <a:lnTo>
                    <a:pt x="518" y="444"/>
                  </a:lnTo>
                  <a:lnTo>
                    <a:pt x="507" y="440"/>
                  </a:lnTo>
                  <a:lnTo>
                    <a:pt x="496" y="434"/>
                  </a:lnTo>
                  <a:lnTo>
                    <a:pt x="470" y="420"/>
                  </a:lnTo>
                  <a:lnTo>
                    <a:pt x="442" y="404"/>
                  </a:lnTo>
                  <a:lnTo>
                    <a:pt x="413" y="387"/>
                  </a:lnTo>
                  <a:lnTo>
                    <a:pt x="384" y="373"/>
                  </a:lnTo>
                  <a:lnTo>
                    <a:pt x="370" y="368"/>
                  </a:lnTo>
                  <a:lnTo>
                    <a:pt x="356" y="364"/>
                  </a:lnTo>
                  <a:lnTo>
                    <a:pt x="342" y="360"/>
                  </a:lnTo>
                  <a:lnTo>
                    <a:pt x="330" y="359"/>
                  </a:lnTo>
                  <a:lnTo>
                    <a:pt x="324" y="360"/>
                  </a:lnTo>
                  <a:lnTo>
                    <a:pt x="318" y="364"/>
                  </a:lnTo>
                  <a:lnTo>
                    <a:pt x="313" y="368"/>
                  </a:lnTo>
                  <a:lnTo>
                    <a:pt x="308" y="373"/>
                  </a:lnTo>
                  <a:lnTo>
                    <a:pt x="305" y="380"/>
                  </a:lnTo>
                  <a:lnTo>
                    <a:pt x="303" y="387"/>
                  </a:lnTo>
                  <a:lnTo>
                    <a:pt x="301" y="393"/>
                  </a:lnTo>
                  <a:lnTo>
                    <a:pt x="301" y="401"/>
                  </a:lnTo>
                  <a:lnTo>
                    <a:pt x="284" y="400"/>
                  </a:lnTo>
                  <a:lnTo>
                    <a:pt x="270" y="397"/>
                  </a:lnTo>
                  <a:lnTo>
                    <a:pt x="257" y="393"/>
                  </a:lnTo>
                  <a:lnTo>
                    <a:pt x="248" y="389"/>
                  </a:lnTo>
                  <a:lnTo>
                    <a:pt x="243" y="393"/>
                  </a:lnTo>
                  <a:lnTo>
                    <a:pt x="239" y="399"/>
                  </a:lnTo>
                  <a:lnTo>
                    <a:pt x="235" y="405"/>
                  </a:lnTo>
                  <a:lnTo>
                    <a:pt x="232" y="411"/>
                  </a:lnTo>
                  <a:lnTo>
                    <a:pt x="229" y="419"/>
                  </a:lnTo>
                  <a:lnTo>
                    <a:pt x="226" y="427"/>
                  </a:lnTo>
                  <a:lnTo>
                    <a:pt x="224" y="437"/>
                  </a:lnTo>
                  <a:lnTo>
                    <a:pt x="224" y="448"/>
                  </a:lnTo>
                  <a:lnTo>
                    <a:pt x="224" y="458"/>
                  </a:lnTo>
                  <a:lnTo>
                    <a:pt x="226" y="467"/>
                  </a:lnTo>
                  <a:lnTo>
                    <a:pt x="227" y="475"/>
                  </a:lnTo>
                  <a:lnTo>
                    <a:pt x="230" y="483"/>
                  </a:lnTo>
                  <a:lnTo>
                    <a:pt x="232" y="489"/>
                  </a:lnTo>
                  <a:lnTo>
                    <a:pt x="234" y="497"/>
                  </a:lnTo>
                  <a:lnTo>
                    <a:pt x="235" y="504"/>
                  </a:lnTo>
                  <a:lnTo>
                    <a:pt x="236" y="513"/>
                  </a:lnTo>
                  <a:lnTo>
                    <a:pt x="236" y="519"/>
                  </a:lnTo>
                  <a:lnTo>
                    <a:pt x="237" y="523"/>
                  </a:lnTo>
                  <a:lnTo>
                    <a:pt x="239" y="526"/>
                  </a:lnTo>
                  <a:lnTo>
                    <a:pt x="240" y="529"/>
                  </a:lnTo>
                  <a:lnTo>
                    <a:pt x="241" y="531"/>
                  </a:lnTo>
                  <a:lnTo>
                    <a:pt x="241" y="533"/>
                  </a:lnTo>
                  <a:lnTo>
                    <a:pt x="239" y="534"/>
                  </a:lnTo>
                  <a:lnTo>
                    <a:pt x="236" y="53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1327153" y="4437077"/>
              <a:ext cx="333376" cy="282576"/>
            </a:xfrm>
            <a:custGeom>
              <a:avLst/>
              <a:gdLst/>
              <a:ahLst/>
              <a:cxnLst>
                <a:cxn ang="0">
                  <a:pos x="197" y="532"/>
                </a:cxn>
                <a:cxn ang="0">
                  <a:pos x="81" y="504"/>
                </a:cxn>
                <a:cxn ang="0">
                  <a:pos x="18" y="476"/>
                </a:cxn>
                <a:cxn ang="0">
                  <a:pos x="1" y="457"/>
                </a:cxn>
                <a:cxn ang="0">
                  <a:pos x="3" y="439"/>
                </a:cxn>
                <a:cxn ang="0">
                  <a:pos x="34" y="403"/>
                </a:cxn>
                <a:cxn ang="0">
                  <a:pos x="82" y="364"/>
                </a:cxn>
                <a:cxn ang="0">
                  <a:pos x="104" y="330"/>
                </a:cxn>
                <a:cxn ang="0">
                  <a:pos x="106" y="307"/>
                </a:cxn>
                <a:cxn ang="0">
                  <a:pos x="97" y="290"/>
                </a:cxn>
                <a:cxn ang="0">
                  <a:pos x="80" y="273"/>
                </a:cxn>
                <a:cxn ang="0">
                  <a:pos x="77" y="253"/>
                </a:cxn>
                <a:cxn ang="0">
                  <a:pos x="86" y="229"/>
                </a:cxn>
                <a:cxn ang="0">
                  <a:pos x="104" y="193"/>
                </a:cxn>
                <a:cxn ang="0">
                  <a:pos x="106" y="158"/>
                </a:cxn>
                <a:cxn ang="0">
                  <a:pos x="97" y="120"/>
                </a:cxn>
                <a:cxn ang="0">
                  <a:pos x="76" y="106"/>
                </a:cxn>
                <a:cxn ang="0">
                  <a:pos x="106" y="71"/>
                </a:cxn>
                <a:cxn ang="0">
                  <a:pos x="130" y="75"/>
                </a:cxn>
                <a:cxn ang="0">
                  <a:pos x="168" y="96"/>
                </a:cxn>
                <a:cxn ang="0">
                  <a:pos x="195" y="101"/>
                </a:cxn>
                <a:cxn ang="0">
                  <a:pos x="219" y="90"/>
                </a:cxn>
                <a:cxn ang="0">
                  <a:pos x="231" y="66"/>
                </a:cxn>
                <a:cxn ang="0">
                  <a:pos x="236" y="0"/>
                </a:cxn>
                <a:cxn ang="0">
                  <a:pos x="257" y="35"/>
                </a:cxn>
                <a:cxn ang="0">
                  <a:pos x="323" y="104"/>
                </a:cxn>
                <a:cxn ang="0">
                  <a:pos x="336" y="113"/>
                </a:cxn>
                <a:cxn ang="0">
                  <a:pos x="365" y="120"/>
                </a:cxn>
                <a:cxn ang="0">
                  <a:pos x="414" y="120"/>
                </a:cxn>
                <a:cxn ang="0">
                  <a:pos x="443" y="132"/>
                </a:cxn>
                <a:cxn ang="0">
                  <a:pos x="457" y="167"/>
                </a:cxn>
                <a:cxn ang="0">
                  <a:pos x="469" y="188"/>
                </a:cxn>
                <a:cxn ang="0">
                  <a:pos x="495" y="201"/>
                </a:cxn>
                <a:cxn ang="0">
                  <a:pos x="566" y="194"/>
                </a:cxn>
                <a:cxn ang="0">
                  <a:pos x="584" y="200"/>
                </a:cxn>
                <a:cxn ang="0">
                  <a:pos x="588" y="213"/>
                </a:cxn>
                <a:cxn ang="0">
                  <a:pos x="592" y="274"/>
                </a:cxn>
                <a:cxn ang="0">
                  <a:pos x="614" y="324"/>
                </a:cxn>
                <a:cxn ang="0">
                  <a:pos x="626" y="367"/>
                </a:cxn>
                <a:cxn ang="0">
                  <a:pos x="612" y="403"/>
                </a:cxn>
                <a:cxn ang="0">
                  <a:pos x="588" y="431"/>
                </a:cxn>
                <a:cxn ang="0">
                  <a:pos x="555" y="446"/>
                </a:cxn>
                <a:cxn ang="0">
                  <a:pos x="518" y="444"/>
                </a:cxn>
                <a:cxn ang="0">
                  <a:pos x="442" y="404"/>
                </a:cxn>
                <a:cxn ang="0">
                  <a:pos x="356" y="364"/>
                </a:cxn>
                <a:cxn ang="0">
                  <a:pos x="318" y="364"/>
                </a:cxn>
                <a:cxn ang="0">
                  <a:pos x="303" y="387"/>
                </a:cxn>
                <a:cxn ang="0">
                  <a:pos x="270" y="397"/>
                </a:cxn>
                <a:cxn ang="0">
                  <a:pos x="239" y="399"/>
                </a:cxn>
                <a:cxn ang="0">
                  <a:pos x="226" y="427"/>
                </a:cxn>
                <a:cxn ang="0">
                  <a:pos x="226" y="467"/>
                </a:cxn>
                <a:cxn ang="0">
                  <a:pos x="234" y="497"/>
                </a:cxn>
                <a:cxn ang="0">
                  <a:pos x="237" y="523"/>
                </a:cxn>
                <a:cxn ang="0">
                  <a:pos x="241" y="533"/>
                </a:cxn>
                <a:cxn ang="0">
                  <a:pos x="236" y="536"/>
                </a:cxn>
              </a:cxnLst>
              <a:rect l="0" t="0" r="r" b="b"/>
              <a:pathLst>
                <a:path w="631" h="536">
                  <a:moveTo>
                    <a:pt x="236" y="536"/>
                  </a:moveTo>
                  <a:lnTo>
                    <a:pt x="225" y="536"/>
                  </a:lnTo>
                  <a:lnTo>
                    <a:pt x="213" y="534"/>
                  </a:lnTo>
                  <a:lnTo>
                    <a:pt x="197" y="532"/>
                  </a:lnTo>
                  <a:lnTo>
                    <a:pt x="180" y="530"/>
                  </a:lnTo>
                  <a:lnTo>
                    <a:pt x="140" y="521"/>
                  </a:lnTo>
                  <a:lnTo>
                    <a:pt x="101" y="510"/>
                  </a:lnTo>
                  <a:lnTo>
                    <a:pt x="81" y="504"/>
                  </a:lnTo>
                  <a:lnTo>
                    <a:pt x="63" y="498"/>
                  </a:lnTo>
                  <a:lnTo>
                    <a:pt x="46" y="491"/>
                  </a:lnTo>
                  <a:lnTo>
                    <a:pt x="31" y="484"/>
                  </a:lnTo>
                  <a:lnTo>
                    <a:pt x="18" y="476"/>
                  </a:lnTo>
                  <a:lnTo>
                    <a:pt x="8" y="469"/>
                  </a:lnTo>
                  <a:lnTo>
                    <a:pt x="5" y="466"/>
                  </a:lnTo>
                  <a:lnTo>
                    <a:pt x="2" y="461"/>
                  </a:lnTo>
                  <a:lnTo>
                    <a:pt x="1" y="457"/>
                  </a:lnTo>
                  <a:lnTo>
                    <a:pt x="0" y="454"/>
                  </a:lnTo>
                  <a:lnTo>
                    <a:pt x="1" y="449"/>
                  </a:lnTo>
                  <a:lnTo>
                    <a:pt x="2" y="444"/>
                  </a:lnTo>
                  <a:lnTo>
                    <a:pt x="3" y="439"/>
                  </a:lnTo>
                  <a:lnTo>
                    <a:pt x="5" y="435"/>
                  </a:lnTo>
                  <a:lnTo>
                    <a:pt x="10" y="426"/>
                  </a:lnTo>
                  <a:lnTo>
                    <a:pt x="17" y="419"/>
                  </a:lnTo>
                  <a:lnTo>
                    <a:pt x="34" y="403"/>
                  </a:lnTo>
                  <a:lnTo>
                    <a:pt x="53" y="387"/>
                  </a:lnTo>
                  <a:lnTo>
                    <a:pt x="64" y="380"/>
                  </a:lnTo>
                  <a:lnTo>
                    <a:pt x="73" y="372"/>
                  </a:lnTo>
                  <a:lnTo>
                    <a:pt x="82" y="364"/>
                  </a:lnTo>
                  <a:lnTo>
                    <a:pt x="90" y="354"/>
                  </a:lnTo>
                  <a:lnTo>
                    <a:pt x="97" y="344"/>
                  </a:lnTo>
                  <a:lnTo>
                    <a:pt x="102" y="335"/>
                  </a:lnTo>
                  <a:lnTo>
                    <a:pt x="104" y="330"/>
                  </a:lnTo>
                  <a:lnTo>
                    <a:pt x="105" y="324"/>
                  </a:lnTo>
                  <a:lnTo>
                    <a:pt x="106" y="318"/>
                  </a:lnTo>
                  <a:lnTo>
                    <a:pt x="106" y="313"/>
                  </a:lnTo>
                  <a:lnTo>
                    <a:pt x="106" y="307"/>
                  </a:lnTo>
                  <a:lnTo>
                    <a:pt x="105" y="303"/>
                  </a:lnTo>
                  <a:lnTo>
                    <a:pt x="104" y="299"/>
                  </a:lnTo>
                  <a:lnTo>
                    <a:pt x="102" y="296"/>
                  </a:lnTo>
                  <a:lnTo>
                    <a:pt x="97" y="290"/>
                  </a:lnTo>
                  <a:lnTo>
                    <a:pt x="91" y="286"/>
                  </a:lnTo>
                  <a:lnTo>
                    <a:pt x="86" y="282"/>
                  </a:lnTo>
                  <a:lnTo>
                    <a:pt x="82" y="276"/>
                  </a:lnTo>
                  <a:lnTo>
                    <a:pt x="80" y="273"/>
                  </a:lnTo>
                  <a:lnTo>
                    <a:pt x="79" y="269"/>
                  </a:lnTo>
                  <a:lnTo>
                    <a:pt x="77" y="265"/>
                  </a:lnTo>
                  <a:lnTo>
                    <a:pt x="76" y="259"/>
                  </a:lnTo>
                  <a:lnTo>
                    <a:pt x="77" y="253"/>
                  </a:lnTo>
                  <a:lnTo>
                    <a:pt x="79" y="248"/>
                  </a:lnTo>
                  <a:lnTo>
                    <a:pt x="80" y="242"/>
                  </a:lnTo>
                  <a:lnTo>
                    <a:pt x="82" y="237"/>
                  </a:lnTo>
                  <a:lnTo>
                    <a:pt x="86" y="229"/>
                  </a:lnTo>
                  <a:lnTo>
                    <a:pt x="91" y="220"/>
                  </a:lnTo>
                  <a:lnTo>
                    <a:pt x="97" y="210"/>
                  </a:lnTo>
                  <a:lnTo>
                    <a:pt x="102" y="200"/>
                  </a:lnTo>
                  <a:lnTo>
                    <a:pt x="104" y="193"/>
                  </a:lnTo>
                  <a:lnTo>
                    <a:pt x="105" y="187"/>
                  </a:lnTo>
                  <a:lnTo>
                    <a:pt x="106" y="180"/>
                  </a:lnTo>
                  <a:lnTo>
                    <a:pt x="106" y="171"/>
                  </a:lnTo>
                  <a:lnTo>
                    <a:pt x="106" y="158"/>
                  </a:lnTo>
                  <a:lnTo>
                    <a:pt x="105" y="147"/>
                  </a:lnTo>
                  <a:lnTo>
                    <a:pt x="103" y="137"/>
                  </a:lnTo>
                  <a:lnTo>
                    <a:pt x="101" y="127"/>
                  </a:lnTo>
                  <a:lnTo>
                    <a:pt x="97" y="120"/>
                  </a:lnTo>
                  <a:lnTo>
                    <a:pt x="91" y="114"/>
                  </a:lnTo>
                  <a:lnTo>
                    <a:pt x="85" y="109"/>
                  </a:lnTo>
                  <a:lnTo>
                    <a:pt x="76" y="106"/>
                  </a:lnTo>
                  <a:lnTo>
                    <a:pt x="76" y="106"/>
                  </a:lnTo>
                  <a:lnTo>
                    <a:pt x="76" y="71"/>
                  </a:lnTo>
                  <a:lnTo>
                    <a:pt x="76" y="71"/>
                  </a:lnTo>
                  <a:lnTo>
                    <a:pt x="89" y="71"/>
                  </a:lnTo>
                  <a:lnTo>
                    <a:pt x="106" y="71"/>
                  </a:lnTo>
                  <a:lnTo>
                    <a:pt x="113" y="71"/>
                  </a:lnTo>
                  <a:lnTo>
                    <a:pt x="119" y="72"/>
                  </a:lnTo>
                  <a:lnTo>
                    <a:pt x="124" y="73"/>
                  </a:lnTo>
                  <a:lnTo>
                    <a:pt x="130" y="75"/>
                  </a:lnTo>
                  <a:lnTo>
                    <a:pt x="139" y="81"/>
                  </a:lnTo>
                  <a:lnTo>
                    <a:pt x="149" y="86"/>
                  </a:lnTo>
                  <a:lnTo>
                    <a:pt x="158" y="91"/>
                  </a:lnTo>
                  <a:lnTo>
                    <a:pt x="168" y="96"/>
                  </a:lnTo>
                  <a:lnTo>
                    <a:pt x="174" y="98"/>
                  </a:lnTo>
                  <a:lnTo>
                    <a:pt x="181" y="99"/>
                  </a:lnTo>
                  <a:lnTo>
                    <a:pt x="187" y="100"/>
                  </a:lnTo>
                  <a:lnTo>
                    <a:pt x="195" y="101"/>
                  </a:lnTo>
                  <a:lnTo>
                    <a:pt x="202" y="100"/>
                  </a:lnTo>
                  <a:lnTo>
                    <a:pt x="208" y="98"/>
                  </a:lnTo>
                  <a:lnTo>
                    <a:pt x="214" y="94"/>
                  </a:lnTo>
                  <a:lnTo>
                    <a:pt x="219" y="90"/>
                  </a:lnTo>
                  <a:lnTo>
                    <a:pt x="222" y="86"/>
                  </a:lnTo>
                  <a:lnTo>
                    <a:pt x="225" y="80"/>
                  </a:lnTo>
                  <a:lnTo>
                    <a:pt x="229" y="73"/>
                  </a:lnTo>
                  <a:lnTo>
                    <a:pt x="231" y="66"/>
                  </a:lnTo>
                  <a:lnTo>
                    <a:pt x="234" y="50"/>
                  </a:lnTo>
                  <a:lnTo>
                    <a:pt x="235" y="34"/>
                  </a:lnTo>
                  <a:lnTo>
                    <a:pt x="236" y="17"/>
                  </a:lnTo>
                  <a:lnTo>
                    <a:pt x="236" y="0"/>
                  </a:lnTo>
                  <a:lnTo>
                    <a:pt x="237" y="6"/>
                  </a:lnTo>
                  <a:lnTo>
                    <a:pt x="242" y="14"/>
                  </a:lnTo>
                  <a:lnTo>
                    <a:pt x="249" y="24"/>
                  </a:lnTo>
                  <a:lnTo>
                    <a:pt x="257" y="35"/>
                  </a:lnTo>
                  <a:lnTo>
                    <a:pt x="279" y="59"/>
                  </a:lnTo>
                  <a:lnTo>
                    <a:pt x="301" y="83"/>
                  </a:lnTo>
                  <a:lnTo>
                    <a:pt x="313" y="94"/>
                  </a:lnTo>
                  <a:lnTo>
                    <a:pt x="323" y="104"/>
                  </a:lnTo>
                  <a:lnTo>
                    <a:pt x="326" y="107"/>
                  </a:lnTo>
                  <a:lnTo>
                    <a:pt x="331" y="110"/>
                  </a:lnTo>
                  <a:lnTo>
                    <a:pt x="334" y="111"/>
                  </a:lnTo>
                  <a:lnTo>
                    <a:pt x="336" y="113"/>
                  </a:lnTo>
                  <a:lnTo>
                    <a:pt x="343" y="115"/>
                  </a:lnTo>
                  <a:lnTo>
                    <a:pt x="351" y="117"/>
                  </a:lnTo>
                  <a:lnTo>
                    <a:pt x="358" y="119"/>
                  </a:lnTo>
                  <a:lnTo>
                    <a:pt x="365" y="120"/>
                  </a:lnTo>
                  <a:lnTo>
                    <a:pt x="379" y="121"/>
                  </a:lnTo>
                  <a:lnTo>
                    <a:pt x="390" y="120"/>
                  </a:lnTo>
                  <a:lnTo>
                    <a:pt x="402" y="120"/>
                  </a:lnTo>
                  <a:lnTo>
                    <a:pt x="414" y="120"/>
                  </a:lnTo>
                  <a:lnTo>
                    <a:pt x="425" y="121"/>
                  </a:lnTo>
                  <a:lnTo>
                    <a:pt x="436" y="124"/>
                  </a:lnTo>
                  <a:lnTo>
                    <a:pt x="440" y="127"/>
                  </a:lnTo>
                  <a:lnTo>
                    <a:pt x="443" y="132"/>
                  </a:lnTo>
                  <a:lnTo>
                    <a:pt x="447" y="137"/>
                  </a:lnTo>
                  <a:lnTo>
                    <a:pt x="449" y="142"/>
                  </a:lnTo>
                  <a:lnTo>
                    <a:pt x="453" y="154"/>
                  </a:lnTo>
                  <a:lnTo>
                    <a:pt x="457" y="167"/>
                  </a:lnTo>
                  <a:lnTo>
                    <a:pt x="459" y="172"/>
                  </a:lnTo>
                  <a:lnTo>
                    <a:pt x="462" y="179"/>
                  </a:lnTo>
                  <a:lnTo>
                    <a:pt x="465" y="184"/>
                  </a:lnTo>
                  <a:lnTo>
                    <a:pt x="469" y="188"/>
                  </a:lnTo>
                  <a:lnTo>
                    <a:pt x="474" y="192"/>
                  </a:lnTo>
                  <a:lnTo>
                    <a:pt x="480" y="197"/>
                  </a:lnTo>
                  <a:lnTo>
                    <a:pt x="487" y="199"/>
                  </a:lnTo>
                  <a:lnTo>
                    <a:pt x="495" y="201"/>
                  </a:lnTo>
                  <a:lnTo>
                    <a:pt x="515" y="200"/>
                  </a:lnTo>
                  <a:lnTo>
                    <a:pt x="535" y="198"/>
                  </a:lnTo>
                  <a:lnTo>
                    <a:pt x="553" y="196"/>
                  </a:lnTo>
                  <a:lnTo>
                    <a:pt x="566" y="194"/>
                  </a:lnTo>
                  <a:lnTo>
                    <a:pt x="572" y="194"/>
                  </a:lnTo>
                  <a:lnTo>
                    <a:pt x="576" y="196"/>
                  </a:lnTo>
                  <a:lnTo>
                    <a:pt x="581" y="198"/>
                  </a:lnTo>
                  <a:lnTo>
                    <a:pt x="584" y="200"/>
                  </a:lnTo>
                  <a:lnTo>
                    <a:pt x="586" y="202"/>
                  </a:lnTo>
                  <a:lnTo>
                    <a:pt x="587" y="205"/>
                  </a:lnTo>
                  <a:lnTo>
                    <a:pt x="588" y="209"/>
                  </a:lnTo>
                  <a:lnTo>
                    <a:pt x="588" y="213"/>
                  </a:lnTo>
                  <a:lnTo>
                    <a:pt x="588" y="232"/>
                  </a:lnTo>
                  <a:lnTo>
                    <a:pt x="589" y="254"/>
                  </a:lnTo>
                  <a:lnTo>
                    <a:pt x="590" y="264"/>
                  </a:lnTo>
                  <a:lnTo>
                    <a:pt x="592" y="274"/>
                  </a:lnTo>
                  <a:lnTo>
                    <a:pt x="596" y="286"/>
                  </a:lnTo>
                  <a:lnTo>
                    <a:pt x="601" y="299"/>
                  </a:lnTo>
                  <a:lnTo>
                    <a:pt x="607" y="311"/>
                  </a:lnTo>
                  <a:lnTo>
                    <a:pt x="614" y="324"/>
                  </a:lnTo>
                  <a:lnTo>
                    <a:pt x="622" y="336"/>
                  </a:lnTo>
                  <a:lnTo>
                    <a:pt x="631" y="348"/>
                  </a:lnTo>
                  <a:lnTo>
                    <a:pt x="629" y="357"/>
                  </a:lnTo>
                  <a:lnTo>
                    <a:pt x="626" y="367"/>
                  </a:lnTo>
                  <a:lnTo>
                    <a:pt x="624" y="376"/>
                  </a:lnTo>
                  <a:lnTo>
                    <a:pt x="621" y="386"/>
                  </a:lnTo>
                  <a:lnTo>
                    <a:pt x="617" y="394"/>
                  </a:lnTo>
                  <a:lnTo>
                    <a:pt x="612" y="403"/>
                  </a:lnTo>
                  <a:lnTo>
                    <a:pt x="607" y="410"/>
                  </a:lnTo>
                  <a:lnTo>
                    <a:pt x="601" y="418"/>
                  </a:lnTo>
                  <a:lnTo>
                    <a:pt x="595" y="424"/>
                  </a:lnTo>
                  <a:lnTo>
                    <a:pt x="588" y="431"/>
                  </a:lnTo>
                  <a:lnTo>
                    <a:pt x="581" y="435"/>
                  </a:lnTo>
                  <a:lnTo>
                    <a:pt x="572" y="439"/>
                  </a:lnTo>
                  <a:lnTo>
                    <a:pt x="564" y="443"/>
                  </a:lnTo>
                  <a:lnTo>
                    <a:pt x="555" y="446"/>
                  </a:lnTo>
                  <a:lnTo>
                    <a:pt x="546" y="448"/>
                  </a:lnTo>
                  <a:lnTo>
                    <a:pt x="536" y="448"/>
                  </a:lnTo>
                  <a:lnTo>
                    <a:pt x="528" y="447"/>
                  </a:lnTo>
                  <a:lnTo>
                    <a:pt x="518" y="444"/>
                  </a:lnTo>
                  <a:lnTo>
                    <a:pt x="507" y="440"/>
                  </a:lnTo>
                  <a:lnTo>
                    <a:pt x="496" y="434"/>
                  </a:lnTo>
                  <a:lnTo>
                    <a:pt x="470" y="420"/>
                  </a:lnTo>
                  <a:lnTo>
                    <a:pt x="442" y="404"/>
                  </a:lnTo>
                  <a:lnTo>
                    <a:pt x="413" y="387"/>
                  </a:lnTo>
                  <a:lnTo>
                    <a:pt x="384" y="373"/>
                  </a:lnTo>
                  <a:lnTo>
                    <a:pt x="370" y="368"/>
                  </a:lnTo>
                  <a:lnTo>
                    <a:pt x="356" y="364"/>
                  </a:lnTo>
                  <a:lnTo>
                    <a:pt x="342" y="360"/>
                  </a:lnTo>
                  <a:lnTo>
                    <a:pt x="330" y="359"/>
                  </a:lnTo>
                  <a:lnTo>
                    <a:pt x="324" y="360"/>
                  </a:lnTo>
                  <a:lnTo>
                    <a:pt x="318" y="364"/>
                  </a:lnTo>
                  <a:lnTo>
                    <a:pt x="313" y="368"/>
                  </a:lnTo>
                  <a:lnTo>
                    <a:pt x="308" y="373"/>
                  </a:lnTo>
                  <a:lnTo>
                    <a:pt x="305" y="380"/>
                  </a:lnTo>
                  <a:lnTo>
                    <a:pt x="303" y="387"/>
                  </a:lnTo>
                  <a:lnTo>
                    <a:pt x="301" y="393"/>
                  </a:lnTo>
                  <a:lnTo>
                    <a:pt x="301" y="401"/>
                  </a:lnTo>
                  <a:lnTo>
                    <a:pt x="284" y="400"/>
                  </a:lnTo>
                  <a:lnTo>
                    <a:pt x="270" y="397"/>
                  </a:lnTo>
                  <a:lnTo>
                    <a:pt x="257" y="393"/>
                  </a:lnTo>
                  <a:lnTo>
                    <a:pt x="248" y="389"/>
                  </a:lnTo>
                  <a:lnTo>
                    <a:pt x="243" y="393"/>
                  </a:lnTo>
                  <a:lnTo>
                    <a:pt x="239" y="399"/>
                  </a:lnTo>
                  <a:lnTo>
                    <a:pt x="235" y="405"/>
                  </a:lnTo>
                  <a:lnTo>
                    <a:pt x="232" y="411"/>
                  </a:lnTo>
                  <a:lnTo>
                    <a:pt x="229" y="419"/>
                  </a:lnTo>
                  <a:lnTo>
                    <a:pt x="226" y="427"/>
                  </a:lnTo>
                  <a:lnTo>
                    <a:pt x="224" y="437"/>
                  </a:lnTo>
                  <a:lnTo>
                    <a:pt x="224" y="448"/>
                  </a:lnTo>
                  <a:lnTo>
                    <a:pt x="224" y="458"/>
                  </a:lnTo>
                  <a:lnTo>
                    <a:pt x="226" y="467"/>
                  </a:lnTo>
                  <a:lnTo>
                    <a:pt x="227" y="475"/>
                  </a:lnTo>
                  <a:lnTo>
                    <a:pt x="230" y="483"/>
                  </a:lnTo>
                  <a:lnTo>
                    <a:pt x="232" y="489"/>
                  </a:lnTo>
                  <a:lnTo>
                    <a:pt x="234" y="497"/>
                  </a:lnTo>
                  <a:lnTo>
                    <a:pt x="235" y="504"/>
                  </a:lnTo>
                  <a:lnTo>
                    <a:pt x="236" y="513"/>
                  </a:lnTo>
                  <a:lnTo>
                    <a:pt x="236" y="519"/>
                  </a:lnTo>
                  <a:lnTo>
                    <a:pt x="237" y="523"/>
                  </a:lnTo>
                  <a:lnTo>
                    <a:pt x="239" y="526"/>
                  </a:lnTo>
                  <a:lnTo>
                    <a:pt x="240" y="529"/>
                  </a:lnTo>
                  <a:lnTo>
                    <a:pt x="241" y="531"/>
                  </a:lnTo>
                  <a:lnTo>
                    <a:pt x="241" y="533"/>
                  </a:lnTo>
                  <a:lnTo>
                    <a:pt x="239" y="534"/>
                  </a:lnTo>
                  <a:lnTo>
                    <a:pt x="236" y="536"/>
                  </a:lnTo>
                  <a:lnTo>
                    <a:pt x="236" y="536"/>
                  </a:lnTo>
                  <a:lnTo>
                    <a:pt x="236" y="536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1633541" y="3800487"/>
              <a:ext cx="592139" cy="695327"/>
            </a:xfrm>
            <a:custGeom>
              <a:avLst/>
              <a:gdLst/>
              <a:ahLst/>
              <a:cxnLst>
                <a:cxn ang="0">
                  <a:pos x="1022" y="523"/>
                </a:cxn>
                <a:cxn ang="0">
                  <a:pos x="1092" y="568"/>
                </a:cxn>
                <a:cxn ang="0">
                  <a:pos x="1118" y="605"/>
                </a:cxn>
                <a:cxn ang="0">
                  <a:pos x="1110" y="651"/>
                </a:cxn>
                <a:cxn ang="0">
                  <a:pos x="1057" y="698"/>
                </a:cxn>
                <a:cxn ang="0">
                  <a:pos x="1003" y="744"/>
                </a:cxn>
                <a:cxn ang="0">
                  <a:pos x="995" y="834"/>
                </a:cxn>
                <a:cxn ang="0">
                  <a:pos x="955" y="928"/>
                </a:cxn>
                <a:cxn ang="0">
                  <a:pos x="860" y="924"/>
                </a:cxn>
                <a:cxn ang="0">
                  <a:pos x="736" y="854"/>
                </a:cxn>
                <a:cxn ang="0">
                  <a:pos x="697" y="875"/>
                </a:cxn>
                <a:cxn ang="0">
                  <a:pos x="655" y="971"/>
                </a:cxn>
                <a:cxn ang="0">
                  <a:pos x="615" y="1020"/>
                </a:cxn>
                <a:cxn ang="0">
                  <a:pos x="581" y="1021"/>
                </a:cxn>
                <a:cxn ang="0">
                  <a:pos x="557" y="1002"/>
                </a:cxn>
                <a:cxn ang="0">
                  <a:pos x="506" y="1024"/>
                </a:cxn>
                <a:cxn ang="0">
                  <a:pos x="492" y="1117"/>
                </a:cxn>
                <a:cxn ang="0">
                  <a:pos x="445" y="1177"/>
                </a:cxn>
                <a:cxn ang="0">
                  <a:pos x="412" y="1231"/>
                </a:cxn>
                <a:cxn ang="0">
                  <a:pos x="412" y="1314"/>
                </a:cxn>
                <a:cxn ang="0">
                  <a:pos x="371" y="1271"/>
                </a:cxn>
                <a:cxn ang="0">
                  <a:pos x="314" y="1142"/>
                </a:cxn>
                <a:cxn ang="0">
                  <a:pos x="321" y="1098"/>
                </a:cxn>
                <a:cxn ang="0">
                  <a:pos x="338" y="1052"/>
                </a:cxn>
                <a:cxn ang="0">
                  <a:pos x="318" y="1005"/>
                </a:cxn>
                <a:cxn ang="0">
                  <a:pos x="297" y="964"/>
                </a:cxn>
                <a:cxn ang="0">
                  <a:pos x="289" y="922"/>
                </a:cxn>
                <a:cxn ang="0">
                  <a:pos x="248" y="909"/>
                </a:cxn>
                <a:cxn ang="0">
                  <a:pos x="219" y="873"/>
                </a:cxn>
                <a:cxn ang="0">
                  <a:pos x="148" y="861"/>
                </a:cxn>
                <a:cxn ang="0">
                  <a:pos x="89" y="843"/>
                </a:cxn>
                <a:cxn ang="0">
                  <a:pos x="29" y="808"/>
                </a:cxn>
                <a:cxn ang="0">
                  <a:pos x="1" y="766"/>
                </a:cxn>
                <a:cxn ang="0">
                  <a:pos x="31" y="716"/>
                </a:cxn>
                <a:cxn ang="0">
                  <a:pos x="86" y="684"/>
                </a:cxn>
                <a:cxn ang="0">
                  <a:pos x="131" y="703"/>
                </a:cxn>
                <a:cxn ang="0">
                  <a:pos x="170" y="698"/>
                </a:cxn>
                <a:cxn ang="0">
                  <a:pos x="218" y="677"/>
                </a:cxn>
                <a:cxn ang="0">
                  <a:pos x="118" y="518"/>
                </a:cxn>
                <a:cxn ang="0">
                  <a:pos x="153" y="489"/>
                </a:cxn>
                <a:cxn ang="0">
                  <a:pos x="180" y="451"/>
                </a:cxn>
                <a:cxn ang="0">
                  <a:pos x="261" y="452"/>
                </a:cxn>
                <a:cxn ang="0">
                  <a:pos x="357" y="441"/>
                </a:cxn>
                <a:cxn ang="0">
                  <a:pos x="371" y="393"/>
                </a:cxn>
                <a:cxn ang="0">
                  <a:pos x="410" y="223"/>
                </a:cxn>
                <a:cxn ang="0">
                  <a:pos x="508" y="49"/>
                </a:cxn>
                <a:cxn ang="0">
                  <a:pos x="575" y="14"/>
                </a:cxn>
                <a:cxn ang="0">
                  <a:pos x="643" y="12"/>
                </a:cxn>
                <a:cxn ang="0">
                  <a:pos x="663" y="72"/>
                </a:cxn>
                <a:cxn ang="0">
                  <a:pos x="663" y="127"/>
                </a:cxn>
                <a:cxn ang="0">
                  <a:pos x="615" y="251"/>
                </a:cxn>
                <a:cxn ang="0">
                  <a:pos x="569" y="320"/>
                </a:cxn>
                <a:cxn ang="0">
                  <a:pos x="560" y="355"/>
                </a:cxn>
                <a:cxn ang="0">
                  <a:pos x="571" y="453"/>
                </a:cxn>
                <a:cxn ang="0">
                  <a:pos x="598" y="508"/>
                </a:cxn>
                <a:cxn ang="0">
                  <a:pos x="629" y="536"/>
                </a:cxn>
                <a:cxn ang="0">
                  <a:pos x="679" y="494"/>
                </a:cxn>
                <a:cxn ang="0">
                  <a:pos x="736" y="466"/>
                </a:cxn>
                <a:cxn ang="0">
                  <a:pos x="796" y="476"/>
                </a:cxn>
                <a:cxn ang="0">
                  <a:pos x="866" y="459"/>
                </a:cxn>
                <a:cxn ang="0">
                  <a:pos x="884" y="509"/>
                </a:cxn>
                <a:cxn ang="0">
                  <a:pos x="914" y="507"/>
                </a:cxn>
                <a:cxn ang="0">
                  <a:pos x="964" y="477"/>
                </a:cxn>
              </a:cxnLst>
              <a:rect l="0" t="0" r="r" b="b"/>
              <a:pathLst>
                <a:path w="1119" h="1314">
                  <a:moveTo>
                    <a:pt x="1001" y="477"/>
                  </a:moveTo>
                  <a:lnTo>
                    <a:pt x="1002" y="485"/>
                  </a:lnTo>
                  <a:lnTo>
                    <a:pt x="1003" y="491"/>
                  </a:lnTo>
                  <a:lnTo>
                    <a:pt x="1005" y="498"/>
                  </a:lnTo>
                  <a:lnTo>
                    <a:pt x="1007" y="504"/>
                  </a:lnTo>
                  <a:lnTo>
                    <a:pt x="1013" y="514"/>
                  </a:lnTo>
                  <a:lnTo>
                    <a:pt x="1022" y="523"/>
                  </a:lnTo>
                  <a:lnTo>
                    <a:pt x="1030" y="531"/>
                  </a:lnTo>
                  <a:lnTo>
                    <a:pt x="1041" y="538"/>
                  </a:lnTo>
                  <a:lnTo>
                    <a:pt x="1051" y="544"/>
                  </a:lnTo>
                  <a:lnTo>
                    <a:pt x="1062" y="550"/>
                  </a:lnTo>
                  <a:lnTo>
                    <a:pt x="1073" y="556"/>
                  </a:lnTo>
                  <a:lnTo>
                    <a:pt x="1083" y="561"/>
                  </a:lnTo>
                  <a:lnTo>
                    <a:pt x="1092" y="568"/>
                  </a:lnTo>
                  <a:lnTo>
                    <a:pt x="1101" y="575"/>
                  </a:lnTo>
                  <a:lnTo>
                    <a:pt x="1105" y="579"/>
                  </a:lnTo>
                  <a:lnTo>
                    <a:pt x="1108" y="584"/>
                  </a:lnTo>
                  <a:lnTo>
                    <a:pt x="1111" y="588"/>
                  </a:lnTo>
                  <a:lnTo>
                    <a:pt x="1113" y="593"/>
                  </a:lnTo>
                  <a:lnTo>
                    <a:pt x="1116" y="599"/>
                  </a:lnTo>
                  <a:lnTo>
                    <a:pt x="1118" y="605"/>
                  </a:lnTo>
                  <a:lnTo>
                    <a:pt x="1119" y="611"/>
                  </a:lnTo>
                  <a:lnTo>
                    <a:pt x="1119" y="618"/>
                  </a:lnTo>
                  <a:lnTo>
                    <a:pt x="1119" y="625"/>
                  </a:lnTo>
                  <a:lnTo>
                    <a:pt x="1118" y="633"/>
                  </a:lnTo>
                  <a:lnTo>
                    <a:pt x="1116" y="639"/>
                  </a:lnTo>
                  <a:lnTo>
                    <a:pt x="1113" y="645"/>
                  </a:lnTo>
                  <a:lnTo>
                    <a:pt x="1110" y="651"/>
                  </a:lnTo>
                  <a:lnTo>
                    <a:pt x="1107" y="656"/>
                  </a:lnTo>
                  <a:lnTo>
                    <a:pt x="1104" y="661"/>
                  </a:lnTo>
                  <a:lnTo>
                    <a:pt x="1100" y="667"/>
                  </a:lnTo>
                  <a:lnTo>
                    <a:pt x="1090" y="675"/>
                  </a:lnTo>
                  <a:lnTo>
                    <a:pt x="1079" y="683"/>
                  </a:lnTo>
                  <a:lnTo>
                    <a:pt x="1069" y="690"/>
                  </a:lnTo>
                  <a:lnTo>
                    <a:pt x="1057" y="698"/>
                  </a:lnTo>
                  <a:lnTo>
                    <a:pt x="1045" y="705"/>
                  </a:lnTo>
                  <a:lnTo>
                    <a:pt x="1034" y="712"/>
                  </a:lnTo>
                  <a:lnTo>
                    <a:pt x="1024" y="720"/>
                  </a:lnTo>
                  <a:lnTo>
                    <a:pt x="1014" y="729"/>
                  </a:lnTo>
                  <a:lnTo>
                    <a:pt x="1010" y="734"/>
                  </a:lnTo>
                  <a:lnTo>
                    <a:pt x="1006" y="739"/>
                  </a:lnTo>
                  <a:lnTo>
                    <a:pt x="1003" y="744"/>
                  </a:lnTo>
                  <a:lnTo>
                    <a:pt x="1001" y="750"/>
                  </a:lnTo>
                  <a:lnTo>
                    <a:pt x="997" y="756"/>
                  </a:lnTo>
                  <a:lnTo>
                    <a:pt x="996" y="762"/>
                  </a:lnTo>
                  <a:lnTo>
                    <a:pt x="995" y="770"/>
                  </a:lnTo>
                  <a:lnTo>
                    <a:pt x="995" y="777"/>
                  </a:lnTo>
                  <a:lnTo>
                    <a:pt x="995" y="806"/>
                  </a:lnTo>
                  <a:lnTo>
                    <a:pt x="995" y="834"/>
                  </a:lnTo>
                  <a:lnTo>
                    <a:pt x="995" y="862"/>
                  </a:lnTo>
                  <a:lnTo>
                    <a:pt x="995" y="895"/>
                  </a:lnTo>
                  <a:lnTo>
                    <a:pt x="989" y="907"/>
                  </a:lnTo>
                  <a:lnTo>
                    <a:pt x="980" y="910"/>
                  </a:lnTo>
                  <a:lnTo>
                    <a:pt x="972" y="915"/>
                  </a:lnTo>
                  <a:lnTo>
                    <a:pt x="963" y="921"/>
                  </a:lnTo>
                  <a:lnTo>
                    <a:pt x="955" y="928"/>
                  </a:lnTo>
                  <a:lnTo>
                    <a:pt x="947" y="937"/>
                  </a:lnTo>
                  <a:lnTo>
                    <a:pt x="941" y="948"/>
                  </a:lnTo>
                  <a:lnTo>
                    <a:pt x="935" y="959"/>
                  </a:lnTo>
                  <a:lnTo>
                    <a:pt x="930" y="972"/>
                  </a:lnTo>
                  <a:lnTo>
                    <a:pt x="910" y="959"/>
                  </a:lnTo>
                  <a:lnTo>
                    <a:pt x="887" y="943"/>
                  </a:lnTo>
                  <a:lnTo>
                    <a:pt x="860" y="924"/>
                  </a:lnTo>
                  <a:lnTo>
                    <a:pt x="833" y="904"/>
                  </a:lnTo>
                  <a:lnTo>
                    <a:pt x="806" y="885"/>
                  </a:lnTo>
                  <a:lnTo>
                    <a:pt x="779" y="869"/>
                  </a:lnTo>
                  <a:lnTo>
                    <a:pt x="768" y="862"/>
                  </a:lnTo>
                  <a:lnTo>
                    <a:pt x="756" y="858"/>
                  </a:lnTo>
                  <a:lnTo>
                    <a:pt x="745" y="855"/>
                  </a:lnTo>
                  <a:lnTo>
                    <a:pt x="736" y="854"/>
                  </a:lnTo>
                  <a:lnTo>
                    <a:pt x="728" y="854"/>
                  </a:lnTo>
                  <a:lnTo>
                    <a:pt x="722" y="856"/>
                  </a:lnTo>
                  <a:lnTo>
                    <a:pt x="717" y="858"/>
                  </a:lnTo>
                  <a:lnTo>
                    <a:pt x="711" y="861"/>
                  </a:lnTo>
                  <a:lnTo>
                    <a:pt x="706" y="865"/>
                  </a:lnTo>
                  <a:lnTo>
                    <a:pt x="702" y="870"/>
                  </a:lnTo>
                  <a:lnTo>
                    <a:pt x="697" y="875"/>
                  </a:lnTo>
                  <a:lnTo>
                    <a:pt x="693" y="881"/>
                  </a:lnTo>
                  <a:lnTo>
                    <a:pt x="686" y="893"/>
                  </a:lnTo>
                  <a:lnTo>
                    <a:pt x="679" y="908"/>
                  </a:lnTo>
                  <a:lnTo>
                    <a:pt x="673" y="923"/>
                  </a:lnTo>
                  <a:lnTo>
                    <a:pt x="668" y="939"/>
                  </a:lnTo>
                  <a:lnTo>
                    <a:pt x="661" y="955"/>
                  </a:lnTo>
                  <a:lnTo>
                    <a:pt x="655" y="971"/>
                  </a:lnTo>
                  <a:lnTo>
                    <a:pt x="648" y="985"/>
                  </a:lnTo>
                  <a:lnTo>
                    <a:pt x="640" y="998"/>
                  </a:lnTo>
                  <a:lnTo>
                    <a:pt x="636" y="1004"/>
                  </a:lnTo>
                  <a:lnTo>
                    <a:pt x="631" y="1009"/>
                  </a:lnTo>
                  <a:lnTo>
                    <a:pt x="626" y="1014"/>
                  </a:lnTo>
                  <a:lnTo>
                    <a:pt x="621" y="1018"/>
                  </a:lnTo>
                  <a:lnTo>
                    <a:pt x="615" y="1020"/>
                  </a:lnTo>
                  <a:lnTo>
                    <a:pt x="609" y="1023"/>
                  </a:lnTo>
                  <a:lnTo>
                    <a:pt x="602" y="1024"/>
                  </a:lnTo>
                  <a:lnTo>
                    <a:pt x="594" y="1024"/>
                  </a:lnTo>
                  <a:lnTo>
                    <a:pt x="590" y="1024"/>
                  </a:lnTo>
                  <a:lnTo>
                    <a:pt x="587" y="1023"/>
                  </a:lnTo>
                  <a:lnTo>
                    <a:pt x="584" y="1022"/>
                  </a:lnTo>
                  <a:lnTo>
                    <a:pt x="581" y="1021"/>
                  </a:lnTo>
                  <a:lnTo>
                    <a:pt x="577" y="1017"/>
                  </a:lnTo>
                  <a:lnTo>
                    <a:pt x="574" y="1012"/>
                  </a:lnTo>
                  <a:lnTo>
                    <a:pt x="571" y="1008"/>
                  </a:lnTo>
                  <a:lnTo>
                    <a:pt x="567" y="1005"/>
                  </a:lnTo>
                  <a:lnTo>
                    <a:pt x="563" y="1003"/>
                  </a:lnTo>
                  <a:lnTo>
                    <a:pt x="560" y="1002"/>
                  </a:lnTo>
                  <a:lnTo>
                    <a:pt x="557" y="1002"/>
                  </a:lnTo>
                  <a:lnTo>
                    <a:pt x="553" y="1001"/>
                  </a:lnTo>
                  <a:lnTo>
                    <a:pt x="543" y="1004"/>
                  </a:lnTo>
                  <a:lnTo>
                    <a:pt x="527" y="1010"/>
                  </a:lnTo>
                  <a:lnTo>
                    <a:pt x="520" y="1015"/>
                  </a:lnTo>
                  <a:lnTo>
                    <a:pt x="512" y="1019"/>
                  </a:lnTo>
                  <a:lnTo>
                    <a:pt x="508" y="1022"/>
                  </a:lnTo>
                  <a:lnTo>
                    <a:pt x="506" y="1024"/>
                  </a:lnTo>
                  <a:lnTo>
                    <a:pt x="503" y="1035"/>
                  </a:lnTo>
                  <a:lnTo>
                    <a:pt x="500" y="1047"/>
                  </a:lnTo>
                  <a:lnTo>
                    <a:pt x="498" y="1059"/>
                  </a:lnTo>
                  <a:lnTo>
                    <a:pt x="497" y="1073"/>
                  </a:lnTo>
                  <a:lnTo>
                    <a:pt x="496" y="1088"/>
                  </a:lnTo>
                  <a:lnTo>
                    <a:pt x="494" y="1103"/>
                  </a:lnTo>
                  <a:lnTo>
                    <a:pt x="492" y="1117"/>
                  </a:lnTo>
                  <a:lnTo>
                    <a:pt x="488" y="1131"/>
                  </a:lnTo>
                  <a:lnTo>
                    <a:pt x="486" y="1139"/>
                  </a:lnTo>
                  <a:lnTo>
                    <a:pt x="481" y="1147"/>
                  </a:lnTo>
                  <a:lnTo>
                    <a:pt x="477" y="1153"/>
                  </a:lnTo>
                  <a:lnTo>
                    <a:pt x="472" y="1158"/>
                  </a:lnTo>
                  <a:lnTo>
                    <a:pt x="459" y="1168"/>
                  </a:lnTo>
                  <a:lnTo>
                    <a:pt x="445" y="1177"/>
                  </a:lnTo>
                  <a:lnTo>
                    <a:pt x="439" y="1183"/>
                  </a:lnTo>
                  <a:lnTo>
                    <a:pt x="433" y="1188"/>
                  </a:lnTo>
                  <a:lnTo>
                    <a:pt x="427" y="1194"/>
                  </a:lnTo>
                  <a:lnTo>
                    <a:pt x="422" y="1202"/>
                  </a:lnTo>
                  <a:lnTo>
                    <a:pt x="418" y="1210"/>
                  </a:lnTo>
                  <a:lnTo>
                    <a:pt x="414" y="1219"/>
                  </a:lnTo>
                  <a:lnTo>
                    <a:pt x="412" y="1231"/>
                  </a:lnTo>
                  <a:lnTo>
                    <a:pt x="412" y="1242"/>
                  </a:lnTo>
                  <a:lnTo>
                    <a:pt x="412" y="1259"/>
                  </a:lnTo>
                  <a:lnTo>
                    <a:pt x="414" y="1275"/>
                  </a:lnTo>
                  <a:lnTo>
                    <a:pt x="414" y="1284"/>
                  </a:lnTo>
                  <a:lnTo>
                    <a:pt x="414" y="1293"/>
                  </a:lnTo>
                  <a:lnTo>
                    <a:pt x="413" y="1303"/>
                  </a:lnTo>
                  <a:lnTo>
                    <a:pt x="412" y="1314"/>
                  </a:lnTo>
                  <a:lnTo>
                    <a:pt x="408" y="1311"/>
                  </a:lnTo>
                  <a:lnTo>
                    <a:pt x="404" y="1309"/>
                  </a:lnTo>
                  <a:lnTo>
                    <a:pt x="400" y="1307"/>
                  </a:lnTo>
                  <a:lnTo>
                    <a:pt x="395" y="1303"/>
                  </a:lnTo>
                  <a:lnTo>
                    <a:pt x="387" y="1294"/>
                  </a:lnTo>
                  <a:lnTo>
                    <a:pt x="378" y="1284"/>
                  </a:lnTo>
                  <a:lnTo>
                    <a:pt x="371" y="1271"/>
                  </a:lnTo>
                  <a:lnTo>
                    <a:pt x="362" y="1257"/>
                  </a:lnTo>
                  <a:lnTo>
                    <a:pt x="354" y="1243"/>
                  </a:lnTo>
                  <a:lnTo>
                    <a:pt x="346" y="1227"/>
                  </a:lnTo>
                  <a:lnTo>
                    <a:pt x="333" y="1197"/>
                  </a:lnTo>
                  <a:lnTo>
                    <a:pt x="322" y="1168"/>
                  </a:lnTo>
                  <a:lnTo>
                    <a:pt x="318" y="1154"/>
                  </a:lnTo>
                  <a:lnTo>
                    <a:pt x="314" y="1142"/>
                  </a:lnTo>
                  <a:lnTo>
                    <a:pt x="312" y="1133"/>
                  </a:lnTo>
                  <a:lnTo>
                    <a:pt x="311" y="1125"/>
                  </a:lnTo>
                  <a:lnTo>
                    <a:pt x="312" y="1120"/>
                  </a:lnTo>
                  <a:lnTo>
                    <a:pt x="313" y="1115"/>
                  </a:lnTo>
                  <a:lnTo>
                    <a:pt x="314" y="1110"/>
                  </a:lnTo>
                  <a:lnTo>
                    <a:pt x="317" y="1106"/>
                  </a:lnTo>
                  <a:lnTo>
                    <a:pt x="321" y="1098"/>
                  </a:lnTo>
                  <a:lnTo>
                    <a:pt x="326" y="1091"/>
                  </a:lnTo>
                  <a:lnTo>
                    <a:pt x="331" y="1085"/>
                  </a:lnTo>
                  <a:lnTo>
                    <a:pt x="337" y="1078"/>
                  </a:lnTo>
                  <a:lnTo>
                    <a:pt x="340" y="1072"/>
                  </a:lnTo>
                  <a:lnTo>
                    <a:pt x="341" y="1066"/>
                  </a:lnTo>
                  <a:lnTo>
                    <a:pt x="340" y="1059"/>
                  </a:lnTo>
                  <a:lnTo>
                    <a:pt x="338" y="1052"/>
                  </a:lnTo>
                  <a:lnTo>
                    <a:pt x="334" y="1044"/>
                  </a:lnTo>
                  <a:lnTo>
                    <a:pt x="329" y="1037"/>
                  </a:lnTo>
                  <a:lnTo>
                    <a:pt x="325" y="1031"/>
                  </a:lnTo>
                  <a:lnTo>
                    <a:pt x="321" y="1023"/>
                  </a:lnTo>
                  <a:lnTo>
                    <a:pt x="319" y="1018"/>
                  </a:lnTo>
                  <a:lnTo>
                    <a:pt x="318" y="1012"/>
                  </a:lnTo>
                  <a:lnTo>
                    <a:pt x="318" y="1005"/>
                  </a:lnTo>
                  <a:lnTo>
                    <a:pt x="318" y="997"/>
                  </a:lnTo>
                  <a:lnTo>
                    <a:pt x="318" y="986"/>
                  </a:lnTo>
                  <a:lnTo>
                    <a:pt x="318" y="972"/>
                  </a:lnTo>
                  <a:lnTo>
                    <a:pt x="310" y="971"/>
                  </a:lnTo>
                  <a:lnTo>
                    <a:pt x="305" y="970"/>
                  </a:lnTo>
                  <a:lnTo>
                    <a:pt x="301" y="967"/>
                  </a:lnTo>
                  <a:lnTo>
                    <a:pt x="297" y="964"/>
                  </a:lnTo>
                  <a:lnTo>
                    <a:pt x="294" y="960"/>
                  </a:lnTo>
                  <a:lnTo>
                    <a:pt x="293" y="956"/>
                  </a:lnTo>
                  <a:lnTo>
                    <a:pt x="292" y="952"/>
                  </a:lnTo>
                  <a:lnTo>
                    <a:pt x="291" y="947"/>
                  </a:lnTo>
                  <a:lnTo>
                    <a:pt x="290" y="937"/>
                  </a:lnTo>
                  <a:lnTo>
                    <a:pt x="289" y="927"/>
                  </a:lnTo>
                  <a:lnTo>
                    <a:pt x="289" y="922"/>
                  </a:lnTo>
                  <a:lnTo>
                    <a:pt x="287" y="919"/>
                  </a:lnTo>
                  <a:lnTo>
                    <a:pt x="285" y="916"/>
                  </a:lnTo>
                  <a:lnTo>
                    <a:pt x="282" y="912"/>
                  </a:lnTo>
                  <a:lnTo>
                    <a:pt x="271" y="912"/>
                  </a:lnTo>
                  <a:lnTo>
                    <a:pt x="259" y="912"/>
                  </a:lnTo>
                  <a:lnTo>
                    <a:pt x="253" y="911"/>
                  </a:lnTo>
                  <a:lnTo>
                    <a:pt x="248" y="909"/>
                  </a:lnTo>
                  <a:lnTo>
                    <a:pt x="244" y="905"/>
                  </a:lnTo>
                  <a:lnTo>
                    <a:pt x="241" y="900"/>
                  </a:lnTo>
                  <a:lnTo>
                    <a:pt x="238" y="893"/>
                  </a:lnTo>
                  <a:lnTo>
                    <a:pt x="234" y="888"/>
                  </a:lnTo>
                  <a:lnTo>
                    <a:pt x="229" y="883"/>
                  </a:lnTo>
                  <a:lnTo>
                    <a:pt x="223" y="877"/>
                  </a:lnTo>
                  <a:lnTo>
                    <a:pt x="219" y="873"/>
                  </a:lnTo>
                  <a:lnTo>
                    <a:pt x="213" y="870"/>
                  </a:lnTo>
                  <a:lnTo>
                    <a:pt x="208" y="868"/>
                  </a:lnTo>
                  <a:lnTo>
                    <a:pt x="203" y="867"/>
                  </a:lnTo>
                  <a:lnTo>
                    <a:pt x="190" y="865"/>
                  </a:lnTo>
                  <a:lnTo>
                    <a:pt x="177" y="864"/>
                  </a:lnTo>
                  <a:lnTo>
                    <a:pt x="162" y="862"/>
                  </a:lnTo>
                  <a:lnTo>
                    <a:pt x="148" y="861"/>
                  </a:lnTo>
                  <a:lnTo>
                    <a:pt x="140" y="860"/>
                  </a:lnTo>
                  <a:lnTo>
                    <a:pt x="132" y="859"/>
                  </a:lnTo>
                  <a:lnTo>
                    <a:pt x="125" y="857"/>
                  </a:lnTo>
                  <a:lnTo>
                    <a:pt x="118" y="854"/>
                  </a:lnTo>
                  <a:lnTo>
                    <a:pt x="106" y="851"/>
                  </a:lnTo>
                  <a:lnTo>
                    <a:pt x="96" y="848"/>
                  </a:lnTo>
                  <a:lnTo>
                    <a:pt x="89" y="843"/>
                  </a:lnTo>
                  <a:lnTo>
                    <a:pt x="81" y="838"/>
                  </a:lnTo>
                  <a:lnTo>
                    <a:pt x="74" y="832"/>
                  </a:lnTo>
                  <a:lnTo>
                    <a:pt x="65" y="825"/>
                  </a:lnTo>
                  <a:lnTo>
                    <a:pt x="55" y="819"/>
                  </a:lnTo>
                  <a:lnTo>
                    <a:pt x="41" y="812"/>
                  </a:lnTo>
                  <a:lnTo>
                    <a:pt x="36" y="811"/>
                  </a:lnTo>
                  <a:lnTo>
                    <a:pt x="29" y="808"/>
                  </a:lnTo>
                  <a:lnTo>
                    <a:pt x="23" y="803"/>
                  </a:lnTo>
                  <a:lnTo>
                    <a:pt x="15" y="797"/>
                  </a:lnTo>
                  <a:lnTo>
                    <a:pt x="9" y="789"/>
                  </a:lnTo>
                  <a:lnTo>
                    <a:pt x="4" y="783"/>
                  </a:lnTo>
                  <a:lnTo>
                    <a:pt x="1" y="776"/>
                  </a:lnTo>
                  <a:lnTo>
                    <a:pt x="0" y="771"/>
                  </a:lnTo>
                  <a:lnTo>
                    <a:pt x="1" y="766"/>
                  </a:lnTo>
                  <a:lnTo>
                    <a:pt x="2" y="759"/>
                  </a:lnTo>
                  <a:lnTo>
                    <a:pt x="5" y="752"/>
                  </a:lnTo>
                  <a:lnTo>
                    <a:pt x="8" y="745"/>
                  </a:lnTo>
                  <a:lnTo>
                    <a:pt x="13" y="738"/>
                  </a:lnTo>
                  <a:lnTo>
                    <a:pt x="19" y="731"/>
                  </a:lnTo>
                  <a:lnTo>
                    <a:pt x="25" y="723"/>
                  </a:lnTo>
                  <a:lnTo>
                    <a:pt x="31" y="716"/>
                  </a:lnTo>
                  <a:lnTo>
                    <a:pt x="38" y="709"/>
                  </a:lnTo>
                  <a:lnTo>
                    <a:pt x="46" y="703"/>
                  </a:lnTo>
                  <a:lnTo>
                    <a:pt x="54" y="698"/>
                  </a:lnTo>
                  <a:lnTo>
                    <a:pt x="61" y="692"/>
                  </a:lnTo>
                  <a:lnTo>
                    <a:pt x="70" y="689"/>
                  </a:lnTo>
                  <a:lnTo>
                    <a:pt x="78" y="686"/>
                  </a:lnTo>
                  <a:lnTo>
                    <a:pt x="86" y="684"/>
                  </a:lnTo>
                  <a:lnTo>
                    <a:pt x="94" y="683"/>
                  </a:lnTo>
                  <a:lnTo>
                    <a:pt x="102" y="684"/>
                  </a:lnTo>
                  <a:lnTo>
                    <a:pt x="109" y="687"/>
                  </a:lnTo>
                  <a:lnTo>
                    <a:pt x="114" y="690"/>
                  </a:lnTo>
                  <a:lnTo>
                    <a:pt x="120" y="694"/>
                  </a:lnTo>
                  <a:lnTo>
                    <a:pt x="126" y="699"/>
                  </a:lnTo>
                  <a:lnTo>
                    <a:pt x="131" y="703"/>
                  </a:lnTo>
                  <a:lnTo>
                    <a:pt x="139" y="706"/>
                  </a:lnTo>
                  <a:lnTo>
                    <a:pt x="146" y="706"/>
                  </a:lnTo>
                  <a:lnTo>
                    <a:pt x="151" y="706"/>
                  </a:lnTo>
                  <a:lnTo>
                    <a:pt x="155" y="705"/>
                  </a:lnTo>
                  <a:lnTo>
                    <a:pt x="159" y="704"/>
                  </a:lnTo>
                  <a:lnTo>
                    <a:pt x="162" y="702"/>
                  </a:lnTo>
                  <a:lnTo>
                    <a:pt x="170" y="698"/>
                  </a:lnTo>
                  <a:lnTo>
                    <a:pt x="177" y="692"/>
                  </a:lnTo>
                  <a:lnTo>
                    <a:pt x="186" y="687"/>
                  </a:lnTo>
                  <a:lnTo>
                    <a:pt x="195" y="682"/>
                  </a:lnTo>
                  <a:lnTo>
                    <a:pt x="200" y="679"/>
                  </a:lnTo>
                  <a:lnTo>
                    <a:pt x="205" y="678"/>
                  </a:lnTo>
                  <a:lnTo>
                    <a:pt x="211" y="677"/>
                  </a:lnTo>
                  <a:lnTo>
                    <a:pt x="218" y="677"/>
                  </a:lnTo>
                  <a:lnTo>
                    <a:pt x="218" y="648"/>
                  </a:lnTo>
                  <a:lnTo>
                    <a:pt x="194" y="622"/>
                  </a:lnTo>
                  <a:lnTo>
                    <a:pt x="161" y="581"/>
                  </a:lnTo>
                  <a:lnTo>
                    <a:pt x="144" y="559"/>
                  </a:lnTo>
                  <a:lnTo>
                    <a:pt x="130" y="541"/>
                  </a:lnTo>
                  <a:lnTo>
                    <a:pt x="121" y="526"/>
                  </a:lnTo>
                  <a:lnTo>
                    <a:pt x="118" y="518"/>
                  </a:lnTo>
                  <a:lnTo>
                    <a:pt x="118" y="516"/>
                  </a:lnTo>
                  <a:lnTo>
                    <a:pt x="120" y="512"/>
                  </a:lnTo>
                  <a:lnTo>
                    <a:pt x="124" y="509"/>
                  </a:lnTo>
                  <a:lnTo>
                    <a:pt x="127" y="506"/>
                  </a:lnTo>
                  <a:lnTo>
                    <a:pt x="137" y="500"/>
                  </a:lnTo>
                  <a:lnTo>
                    <a:pt x="146" y="494"/>
                  </a:lnTo>
                  <a:lnTo>
                    <a:pt x="153" y="489"/>
                  </a:lnTo>
                  <a:lnTo>
                    <a:pt x="157" y="483"/>
                  </a:lnTo>
                  <a:lnTo>
                    <a:pt x="161" y="476"/>
                  </a:lnTo>
                  <a:lnTo>
                    <a:pt x="165" y="469"/>
                  </a:lnTo>
                  <a:lnTo>
                    <a:pt x="170" y="461"/>
                  </a:lnTo>
                  <a:lnTo>
                    <a:pt x="174" y="456"/>
                  </a:lnTo>
                  <a:lnTo>
                    <a:pt x="177" y="453"/>
                  </a:lnTo>
                  <a:lnTo>
                    <a:pt x="180" y="451"/>
                  </a:lnTo>
                  <a:lnTo>
                    <a:pt x="184" y="449"/>
                  </a:lnTo>
                  <a:lnTo>
                    <a:pt x="188" y="448"/>
                  </a:lnTo>
                  <a:lnTo>
                    <a:pt x="196" y="447"/>
                  </a:lnTo>
                  <a:lnTo>
                    <a:pt x="206" y="448"/>
                  </a:lnTo>
                  <a:lnTo>
                    <a:pt x="218" y="448"/>
                  </a:lnTo>
                  <a:lnTo>
                    <a:pt x="231" y="450"/>
                  </a:lnTo>
                  <a:lnTo>
                    <a:pt x="261" y="452"/>
                  </a:lnTo>
                  <a:lnTo>
                    <a:pt x="292" y="454"/>
                  </a:lnTo>
                  <a:lnTo>
                    <a:pt x="308" y="454"/>
                  </a:lnTo>
                  <a:lnTo>
                    <a:pt x="322" y="453"/>
                  </a:lnTo>
                  <a:lnTo>
                    <a:pt x="336" y="451"/>
                  </a:lnTo>
                  <a:lnTo>
                    <a:pt x="347" y="447"/>
                  </a:lnTo>
                  <a:lnTo>
                    <a:pt x="352" y="444"/>
                  </a:lnTo>
                  <a:lnTo>
                    <a:pt x="357" y="441"/>
                  </a:lnTo>
                  <a:lnTo>
                    <a:pt x="361" y="438"/>
                  </a:lnTo>
                  <a:lnTo>
                    <a:pt x="364" y="434"/>
                  </a:lnTo>
                  <a:lnTo>
                    <a:pt x="367" y="429"/>
                  </a:lnTo>
                  <a:lnTo>
                    <a:pt x="369" y="424"/>
                  </a:lnTo>
                  <a:lnTo>
                    <a:pt x="370" y="419"/>
                  </a:lnTo>
                  <a:lnTo>
                    <a:pt x="371" y="412"/>
                  </a:lnTo>
                  <a:lnTo>
                    <a:pt x="371" y="393"/>
                  </a:lnTo>
                  <a:lnTo>
                    <a:pt x="372" y="375"/>
                  </a:lnTo>
                  <a:lnTo>
                    <a:pt x="374" y="358"/>
                  </a:lnTo>
                  <a:lnTo>
                    <a:pt x="377" y="342"/>
                  </a:lnTo>
                  <a:lnTo>
                    <a:pt x="385" y="311"/>
                  </a:lnTo>
                  <a:lnTo>
                    <a:pt x="393" y="283"/>
                  </a:lnTo>
                  <a:lnTo>
                    <a:pt x="402" y="254"/>
                  </a:lnTo>
                  <a:lnTo>
                    <a:pt x="410" y="223"/>
                  </a:lnTo>
                  <a:lnTo>
                    <a:pt x="414" y="207"/>
                  </a:lnTo>
                  <a:lnTo>
                    <a:pt x="418" y="190"/>
                  </a:lnTo>
                  <a:lnTo>
                    <a:pt x="421" y="172"/>
                  </a:lnTo>
                  <a:lnTo>
                    <a:pt x="424" y="153"/>
                  </a:lnTo>
                  <a:lnTo>
                    <a:pt x="458" y="109"/>
                  </a:lnTo>
                  <a:lnTo>
                    <a:pt x="491" y="68"/>
                  </a:lnTo>
                  <a:lnTo>
                    <a:pt x="508" y="49"/>
                  </a:lnTo>
                  <a:lnTo>
                    <a:pt x="525" y="31"/>
                  </a:lnTo>
                  <a:lnTo>
                    <a:pt x="542" y="15"/>
                  </a:lnTo>
                  <a:lnTo>
                    <a:pt x="559" y="0"/>
                  </a:lnTo>
                  <a:lnTo>
                    <a:pt x="561" y="6"/>
                  </a:lnTo>
                  <a:lnTo>
                    <a:pt x="565" y="9"/>
                  </a:lnTo>
                  <a:lnTo>
                    <a:pt x="570" y="12"/>
                  </a:lnTo>
                  <a:lnTo>
                    <a:pt x="575" y="14"/>
                  </a:lnTo>
                  <a:lnTo>
                    <a:pt x="588" y="14"/>
                  </a:lnTo>
                  <a:lnTo>
                    <a:pt x="601" y="11"/>
                  </a:lnTo>
                  <a:lnTo>
                    <a:pt x="614" y="8"/>
                  </a:lnTo>
                  <a:lnTo>
                    <a:pt x="628" y="7"/>
                  </a:lnTo>
                  <a:lnTo>
                    <a:pt x="634" y="8"/>
                  </a:lnTo>
                  <a:lnTo>
                    <a:pt x="639" y="9"/>
                  </a:lnTo>
                  <a:lnTo>
                    <a:pt x="643" y="12"/>
                  </a:lnTo>
                  <a:lnTo>
                    <a:pt x="647" y="18"/>
                  </a:lnTo>
                  <a:lnTo>
                    <a:pt x="653" y="24"/>
                  </a:lnTo>
                  <a:lnTo>
                    <a:pt x="656" y="31"/>
                  </a:lnTo>
                  <a:lnTo>
                    <a:pt x="659" y="38"/>
                  </a:lnTo>
                  <a:lnTo>
                    <a:pt x="661" y="44"/>
                  </a:lnTo>
                  <a:lnTo>
                    <a:pt x="663" y="58"/>
                  </a:lnTo>
                  <a:lnTo>
                    <a:pt x="663" y="72"/>
                  </a:lnTo>
                  <a:lnTo>
                    <a:pt x="663" y="85"/>
                  </a:lnTo>
                  <a:lnTo>
                    <a:pt x="664" y="98"/>
                  </a:lnTo>
                  <a:lnTo>
                    <a:pt x="664" y="103"/>
                  </a:lnTo>
                  <a:lnTo>
                    <a:pt x="667" y="108"/>
                  </a:lnTo>
                  <a:lnTo>
                    <a:pt x="668" y="114"/>
                  </a:lnTo>
                  <a:lnTo>
                    <a:pt x="671" y="118"/>
                  </a:lnTo>
                  <a:lnTo>
                    <a:pt x="663" y="127"/>
                  </a:lnTo>
                  <a:lnTo>
                    <a:pt x="657" y="137"/>
                  </a:lnTo>
                  <a:lnTo>
                    <a:pt x="651" y="148"/>
                  </a:lnTo>
                  <a:lnTo>
                    <a:pt x="645" y="158"/>
                  </a:lnTo>
                  <a:lnTo>
                    <a:pt x="637" y="182"/>
                  </a:lnTo>
                  <a:lnTo>
                    <a:pt x="629" y="205"/>
                  </a:lnTo>
                  <a:lnTo>
                    <a:pt x="622" y="228"/>
                  </a:lnTo>
                  <a:lnTo>
                    <a:pt x="615" y="251"/>
                  </a:lnTo>
                  <a:lnTo>
                    <a:pt x="608" y="271"/>
                  </a:lnTo>
                  <a:lnTo>
                    <a:pt x="601" y="288"/>
                  </a:lnTo>
                  <a:lnTo>
                    <a:pt x="595" y="296"/>
                  </a:lnTo>
                  <a:lnTo>
                    <a:pt x="589" y="303"/>
                  </a:lnTo>
                  <a:lnTo>
                    <a:pt x="583" y="308"/>
                  </a:lnTo>
                  <a:lnTo>
                    <a:pt x="575" y="314"/>
                  </a:lnTo>
                  <a:lnTo>
                    <a:pt x="569" y="320"/>
                  </a:lnTo>
                  <a:lnTo>
                    <a:pt x="563" y="326"/>
                  </a:lnTo>
                  <a:lnTo>
                    <a:pt x="562" y="331"/>
                  </a:lnTo>
                  <a:lnTo>
                    <a:pt x="560" y="336"/>
                  </a:lnTo>
                  <a:lnTo>
                    <a:pt x="559" y="341"/>
                  </a:lnTo>
                  <a:lnTo>
                    <a:pt x="559" y="348"/>
                  </a:lnTo>
                  <a:lnTo>
                    <a:pt x="559" y="352"/>
                  </a:lnTo>
                  <a:lnTo>
                    <a:pt x="560" y="355"/>
                  </a:lnTo>
                  <a:lnTo>
                    <a:pt x="562" y="359"/>
                  </a:lnTo>
                  <a:lnTo>
                    <a:pt x="563" y="362"/>
                  </a:lnTo>
                  <a:lnTo>
                    <a:pt x="569" y="368"/>
                  </a:lnTo>
                  <a:lnTo>
                    <a:pt x="575" y="372"/>
                  </a:lnTo>
                  <a:lnTo>
                    <a:pt x="589" y="378"/>
                  </a:lnTo>
                  <a:lnTo>
                    <a:pt x="601" y="383"/>
                  </a:lnTo>
                  <a:lnTo>
                    <a:pt x="571" y="453"/>
                  </a:lnTo>
                  <a:lnTo>
                    <a:pt x="576" y="457"/>
                  </a:lnTo>
                  <a:lnTo>
                    <a:pt x="580" y="462"/>
                  </a:lnTo>
                  <a:lnTo>
                    <a:pt x="584" y="468"/>
                  </a:lnTo>
                  <a:lnTo>
                    <a:pt x="587" y="474"/>
                  </a:lnTo>
                  <a:lnTo>
                    <a:pt x="591" y="487"/>
                  </a:lnTo>
                  <a:lnTo>
                    <a:pt x="596" y="501"/>
                  </a:lnTo>
                  <a:lnTo>
                    <a:pt x="598" y="508"/>
                  </a:lnTo>
                  <a:lnTo>
                    <a:pt x="601" y="515"/>
                  </a:lnTo>
                  <a:lnTo>
                    <a:pt x="604" y="520"/>
                  </a:lnTo>
                  <a:lnTo>
                    <a:pt x="607" y="525"/>
                  </a:lnTo>
                  <a:lnTo>
                    <a:pt x="611" y="529"/>
                  </a:lnTo>
                  <a:lnTo>
                    <a:pt x="617" y="533"/>
                  </a:lnTo>
                  <a:lnTo>
                    <a:pt x="623" y="535"/>
                  </a:lnTo>
                  <a:lnTo>
                    <a:pt x="629" y="536"/>
                  </a:lnTo>
                  <a:lnTo>
                    <a:pt x="636" y="535"/>
                  </a:lnTo>
                  <a:lnTo>
                    <a:pt x="642" y="533"/>
                  </a:lnTo>
                  <a:lnTo>
                    <a:pt x="647" y="529"/>
                  </a:lnTo>
                  <a:lnTo>
                    <a:pt x="653" y="525"/>
                  </a:lnTo>
                  <a:lnTo>
                    <a:pt x="663" y="514"/>
                  </a:lnTo>
                  <a:lnTo>
                    <a:pt x="674" y="501"/>
                  </a:lnTo>
                  <a:lnTo>
                    <a:pt x="679" y="494"/>
                  </a:lnTo>
                  <a:lnTo>
                    <a:pt x="686" y="488"/>
                  </a:lnTo>
                  <a:lnTo>
                    <a:pt x="692" y="482"/>
                  </a:lnTo>
                  <a:lnTo>
                    <a:pt x="700" y="476"/>
                  </a:lnTo>
                  <a:lnTo>
                    <a:pt x="707" y="472"/>
                  </a:lnTo>
                  <a:lnTo>
                    <a:pt x="715" y="468"/>
                  </a:lnTo>
                  <a:lnTo>
                    <a:pt x="725" y="466"/>
                  </a:lnTo>
                  <a:lnTo>
                    <a:pt x="736" y="466"/>
                  </a:lnTo>
                  <a:lnTo>
                    <a:pt x="744" y="466"/>
                  </a:lnTo>
                  <a:lnTo>
                    <a:pt x="753" y="467"/>
                  </a:lnTo>
                  <a:lnTo>
                    <a:pt x="760" y="469"/>
                  </a:lnTo>
                  <a:lnTo>
                    <a:pt x="769" y="471"/>
                  </a:lnTo>
                  <a:lnTo>
                    <a:pt x="777" y="473"/>
                  </a:lnTo>
                  <a:lnTo>
                    <a:pt x="786" y="475"/>
                  </a:lnTo>
                  <a:lnTo>
                    <a:pt x="796" y="476"/>
                  </a:lnTo>
                  <a:lnTo>
                    <a:pt x="806" y="477"/>
                  </a:lnTo>
                  <a:lnTo>
                    <a:pt x="817" y="476"/>
                  </a:lnTo>
                  <a:lnTo>
                    <a:pt x="825" y="475"/>
                  </a:lnTo>
                  <a:lnTo>
                    <a:pt x="831" y="473"/>
                  </a:lnTo>
                  <a:lnTo>
                    <a:pt x="838" y="470"/>
                  </a:lnTo>
                  <a:lnTo>
                    <a:pt x="851" y="465"/>
                  </a:lnTo>
                  <a:lnTo>
                    <a:pt x="866" y="459"/>
                  </a:lnTo>
                  <a:lnTo>
                    <a:pt x="866" y="468"/>
                  </a:lnTo>
                  <a:lnTo>
                    <a:pt x="867" y="477"/>
                  </a:lnTo>
                  <a:lnTo>
                    <a:pt x="869" y="486"/>
                  </a:lnTo>
                  <a:lnTo>
                    <a:pt x="871" y="494"/>
                  </a:lnTo>
                  <a:lnTo>
                    <a:pt x="875" y="502"/>
                  </a:lnTo>
                  <a:lnTo>
                    <a:pt x="880" y="507"/>
                  </a:lnTo>
                  <a:lnTo>
                    <a:pt x="884" y="509"/>
                  </a:lnTo>
                  <a:lnTo>
                    <a:pt x="887" y="511"/>
                  </a:lnTo>
                  <a:lnTo>
                    <a:pt x="891" y="511"/>
                  </a:lnTo>
                  <a:lnTo>
                    <a:pt x="894" y="512"/>
                  </a:lnTo>
                  <a:lnTo>
                    <a:pt x="900" y="511"/>
                  </a:lnTo>
                  <a:lnTo>
                    <a:pt x="905" y="510"/>
                  </a:lnTo>
                  <a:lnTo>
                    <a:pt x="910" y="509"/>
                  </a:lnTo>
                  <a:lnTo>
                    <a:pt x="914" y="507"/>
                  </a:lnTo>
                  <a:lnTo>
                    <a:pt x="923" y="501"/>
                  </a:lnTo>
                  <a:lnTo>
                    <a:pt x="930" y="494"/>
                  </a:lnTo>
                  <a:lnTo>
                    <a:pt x="939" y="488"/>
                  </a:lnTo>
                  <a:lnTo>
                    <a:pt x="948" y="483"/>
                  </a:lnTo>
                  <a:lnTo>
                    <a:pt x="954" y="481"/>
                  </a:lnTo>
                  <a:lnTo>
                    <a:pt x="959" y="478"/>
                  </a:lnTo>
                  <a:lnTo>
                    <a:pt x="964" y="477"/>
                  </a:lnTo>
                  <a:lnTo>
                    <a:pt x="971" y="477"/>
                  </a:lnTo>
                  <a:lnTo>
                    <a:pt x="1001" y="477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auto">
            <a:xfrm>
              <a:off x="1633541" y="3800487"/>
              <a:ext cx="592139" cy="695327"/>
            </a:xfrm>
            <a:custGeom>
              <a:avLst/>
              <a:gdLst/>
              <a:ahLst/>
              <a:cxnLst>
                <a:cxn ang="0">
                  <a:pos x="1030" y="531"/>
                </a:cxn>
                <a:cxn ang="0">
                  <a:pos x="1105" y="579"/>
                </a:cxn>
                <a:cxn ang="0">
                  <a:pos x="1119" y="625"/>
                </a:cxn>
                <a:cxn ang="0">
                  <a:pos x="1090" y="675"/>
                </a:cxn>
                <a:cxn ang="0">
                  <a:pos x="1010" y="734"/>
                </a:cxn>
                <a:cxn ang="0">
                  <a:pos x="995" y="806"/>
                </a:cxn>
                <a:cxn ang="0">
                  <a:pos x="972" y="915"/>
                </a:cxn>
                <a:cxn ang="0">
                  <a:pos x="887" y="943"/>
                </a:cxn>
                <a:cxn ang="0">
                  <a:pos x="736" y="854"/>
                </a:cxn>
                <a:cxn ang="0">
                  <a:pos x="693" y="881"/>
                </a:cxn>
                <a:cxn ang="0">
                  <a:pos x="640" y="998"/>
                </a:cxn>
                <a:cxn ang="0">
                  <a:pos x="594" y="1024"/>
                </a:cxn>
                <a:cxn ang="0">
                  <a:pos x="567" y="1005"/>
                </a:cxn>
                <a:cxn ang="0">
                  <a:pos x="512" y="1019"/>
                </a:cxn>
                <a:cxn ang="0">
                  <a:pos x="494" y="1103"/>
                </a:cxn>
                <a:cxn ang="0">
                  <a:pos x="445" y="1177"/>
                </a:cxn>
                <a:cxn ang="0">
                  <a:pos x="412" y="1242"/>
                </a:cxn>
                <a:cxn ang="0">
                  <a:pos x="404" y="1309"/>
                </a:cxn>
                <a:cxn ang="0">
                  <a:pos x="346" y="1227"/>
                </a:cxn>
                <a:cxn ang="0">
                  <a:pos x="313" y="1115"/>
                </a:cxn>
                <a:cxn ang="0">
                  <a:pos x="341" y="1066"/>
                </a:cxn>
                <a:cxn ang="0">
                  <a:pos x="318" y="1012"/>
                </a:cxn>
                <a:cxn ang="0">
                  <a:pos x="297" y="964"/>
                </a:cxn>
                <a:cxn ang="0">
                  <a:pos x="287" y="919"/>
                </a:cxn>
                <a:cxn ang="0">
                  <a:pos x="241" y="900"/>
                </a:cxn>
                <a:cxn ang="0">
                  <a:pos x="203" y="867"/>
                </a:cxn>
                <a:cxn ang="0">
                  <a:pos x="118" y="854"/>
                </a:cxn>
                <a:cxn ang="0">
                  <a:pos x="41" y="812"/>
                </a:cxn>
                <a:cxn ang="0">
                  <a:pos x="0" y="771"/>
                </a:cxn>
                <a:cxn ang="0">
                  <a:pos x="31" y="716"/>
                </a:cxn>
                <a:cxn ang="0">
                  <a:pos x="94" y="683"/>
                </a:cxn>
                <a:cxn ang="0">
                  <a:pos x="146" y="706"/>
                </a:cxn>
                <a:cxn ang="0">
                  <a:pos x="195" y="682"/>
                </a:cxn>
                <a:cxn ang="0">
                  <a:pos x="194" y="622"/>
                </a:cxn>
                <a:cxn ang="0">
                  <a:pos x="124" y="509"/>
                </a:cxn>
                <a:cxn ang="0">
                  <a:pos x="170" y="461"/>
                </a:cxn>
                <a:cxn ang="0">
                  <a:pos x="218" y="448"/>
                </a:cxn>
                <a:cxn ang="0">
                  <a:pos x="352" y="444"/>
                </a:cxn>
                <a:cxn ang="0">
                  <a:pos x="371" y="393"/>
                </a:cxn>
                <a:cxn ang="0">
                  <a:pos x="414" y="207"/>
                </a:cxn>
                <a:cxn ang="0">
                  <a:pos x="542" y="15"/>
                </a:cxn>
                <a:cxn ang="0">
                  <a:pos x="614" y="8"/>
                </a:cxn>
                <a:cxn ang="0">
                  <a:pos x="659" y="38"/>
                </a:cxn>
                <a:cxn ang="0">
                  <a:pos x="668" y="114"/>
                </a:cxn>
                <a:cxn ang="0">
                  <a:pos x="622" y="228"/>
                </a:cxn>
                <a:cxn ang="0">
                  <a:pos x="569" y="320"/>
                </a:cxn>
                <a:cxn ang="0">
                  <a:pos x="562" y="359"/>
                </a:cxn>
                <a:cxn ang="0">
                  <a:pos x="571" y="453"/>
                </a:cxn>
                <a:cxn ang="0">
                  <a:pos x="601" y="515"/>
                </a:cxn>
                <a:cxn ang="0">
                  <a:pos x="642" y="533"/>
                </a:cxn>
                <a:cxn ang="0">
                  <a:pos x="700" y="476"/>
                </a:cxn>
                <a:cxn ang="0">
                  <a:pos x="769" y="471"/>
                </a:cxn>
                <a:cxn ang="0">
                  <a:pos x="838" y="470"/>
                </a:cxn>
                <a:cxn ang="0">
                  <a:pos x="880" y="507"/>
                </a:cxn>
                <a:cxn ang="0">
                  <a:pos x="914" y="507"/>
                </a:cxn>
                <a:cxn ang="0">
                  <a:pos x="971" y="477"/>
                </a:cxn>
              </a:cxnLst>
              <a:rect l="0" t="0" r="r" b="b"/>
              <a:pathLst>
                <a:path w="1119" h="1314">
                  <a:moveTo>
                    <a:pt x="1001" y="477"/>
                  </a:moveTo>
                  <a:lnTo>
                    <a:pt x="1002" y="485"/>
                  </a:lnTo>
                  <a:lnTo>
                    <a:pt x="1003" y="491"/>
                  </a:lnTo>
                  <a:lnTo>
                    <a:pt x="1005" y="498"/>
                  </a:lnTo>
                  <a:lnTo>
                    <a:pt x="1007" y="504"/>
                  </a:lnTo>
                  <a:lnTo>
                    <a:pt x="1013" y="514"/>
                  </a:lnTo>
                  <a:lnTo>
                    <a:pt x="1022" y="523"/>
                  </a:lnTo>
                  <a:lnTo>
                    <a:pt x="1030" y="531"/>
                  </a:lnTo>
                  <a:lnTo>
                    <a:pt x="1041" y="538"/>
                  </a:lnTo>
                  <a:lnTo>
                    <a:pt x="1051" y="544"/>
                  </a:lnTo>
                  <a:lnTo>
                    <a:pt x="1062" y="550"/>
                  </a:lnTo>
                  <a:lnTo>
                    <a:pt x="1073" y="556"/>
                  </a:lnTo>
                  <a:lnTo>
                    <a:pt x="1083" y="561"/>
                  </a:lnTo>
                  <a:lnTo>
                    <a:pt x="1092" y="568"/>
                  </a:lnTo>
                  <a:lnTo>
                    <a:pt x="1101" y="575"/>
                  </a:lnTo>
                  <a:lnTo>
                    <a:pt x="1105" y="579"/>
                  </a:lnTo>
                  <a:lnTo>
                    <a:pt x="1108" y="584"/>
                  </a:lnTo>
                  <a:lnTo>
                    <a:pt x="1111" y="588"/>
                  </a:lnTo>
                  <a:lnTo>
                    <a:pt x="1113" y="593"/>
                  </a:lnTo>
                  <a:lnTo>
                    <a:pt x="1116" y="599"/>
                  </a:lnTo>
                  <a:lnTo>
                    <a:pt x="1118" y="605"/>
                  </a:lnTo>
                  <a:lnTo>
                    <a:pt x="1119" y="611"/>
                  </a:lnTo>
                  <a:lnTo>
                    <a:pt x="1119" y="618"/>
                  </a:lnTo>
                  <a:lnTo>
                    <a:pt x="1119" y="625"/>
                  </a:lnTo>
                  <a:lnTo>
                    <a:pt x="1118" y="633"/>
                  </a:lnTo>
                  <a:lnTo>
                    <a:pt x="1116" y="639"/>
                  </a:lnTo>
                  <a:lnTo>
                    <a:pt x="1113" y="645"/>
                  </a:lnTo>
                  <a:lnTo>
                    <a:pt x="1110" y="651"/>
                  </a:lnTo>
                  <a:lnTo>
                    <a:pt x="1107" y="656"/>
                  </a:lnTo>
                  <a:lnTo>
                    <a:pt x="1104" y="661"/>
                  </a:lnTo>
                  <a:lnTo>
                    <a:pt x="1100" y="667"/>
                  </a:lnTo>
                  <a:lnTo>
                    <a:pt x="1090" y="675"/>
                  </a:lnTo>
                  <a:lnTo>
                    <a:pt x="1079" y="683"/>
                  </a:lnTo>
                  <a:lnTo>
                    <a:pt x="1069" y="690"/>
                  </a:lnTo>
                  <a:lnTo>
                    <a:pt x="1057" y="698"/>
                  </a:lnTo>
                  <a:lnTo>
                    <a:pt x="1045" y="705"/>
                  </a:lnTo>
                  <a:lnTo>
                    <a:pt x="1034" y="712"/>
                  </a:lnTo>
                  <a:lnTo>
                    <a:pt x="1024" y="720"/>
                  </a:lnTo>
                  <a:lnTo>
                    <a:pt x="1014" y="729"/>
                  </a:lnTo>
                  <a:lnTo>
                    <a:pt x="1010" y="734"/>
                  </a:lnTo>
                  <a:lnTo>
                    <a:pt x="1006" y="739"/>
                  </a:lnTo>
                  <a:lnTo>
                    <a:pt x="1003" y="744"/>
                  </a:lnTo>
                  <a:lnTo>
                    <a:pt x="1001" y="750"/>
                  </a:lnTo>
                  <a:lnTo>
                    <a:pt x="997" y="756"/>
                  </a:lnTo>
                  <a:lnTo>
                    <a:pt x="996" y="762"/>
                  </a:lnTo>
                  <a:lnTo>
                    <a:pt x="995" y="770"/>
                  </a:lnTo>
                  <a:lnTo>
                    <a:pt x="995" y="777"/>
                  </a:lnTo>
                  <a:lnTo>
                    <a:pt x="995" y="806"/>
                  </a:lnTo>
                  <a:lnTo>
                    <a:pt x="995" y="834"/>
                  </a:lnTo>
                  <a:lnTo>
                    <a:pt x="995" y="862"/>
                  </a:lnTo>
                  <a:lnTo>
                    <a:pt x="995" y="895"/>
                  </a:lnTo>
                  <a:lnTo>
                    <a:pt x="995" y="895"/>
                  </a:lnTo>
                  <a:lnTo>
                    <a:pt x="989" y="907"/>
                  </a:lnTo>
                  <a:lnTo>
                    <a:pt x="989" y="907"/>
                  </a:lnTo>
                  <a:lnTo>
                    <a:pt x="980" y="910"/>
                  </a:lnTo>
                  <a:lnTo>
                    <a:pt x="972" y="915"/>
                  </a:lnTo>
                  <a:lnTo>
                    <a:pt x="963" y="921"/>
                  </a:lnTo>
                  <a:lnTo>
                    <a:pt x="955" y="928"/>
                  </a:lnTo>
                  <a:lnTo>
                    <a:pt x="947" y="937"/>
                  </a:lnTo>
                  <a:lnTo>
                    <a:pt x="941" y="948"/>
                  </a:lnTo>
                  <a:lnTo>
                    <a:pt x="935" y="959"/>
                  </a:lnTo>
                  <a:lnTo>
                    <a:pt x="930" y="972"/>
                  </a:lnTo>
                  <a:lnTo>
                    <a:pt x="910" y="959"/>
                  </a:lnTo>
                  <a:lnTo>
                    <a:pt x="887" y="943"/>
                  </a:lnTo>
                  <a:lnTo>
                    <a:pt x="860" y="924"/>
                  </a:lnTo>
                  <a:lnTo>
                    <a:pt x="833" y="904"/>
                  </a:lnTo>
                  <a:lnTo>
                    <a:pt x="806" y="885"/>
                  </a:lnTo>
                  <a:lnTo>
                    <a:pt x="779" y="869"/>
                  </a:lnTo>
                  <a:lnTo>
                    <a:pt x="768" y="862"/>
                  </a:lnTo>
                  <a:lnTo>
                    <a:pt x="756" y="858"/>
                  </a:lnTo>
                  <a:lnTo>
                    <a:pt x="745" y="855"/>
                  </a:lnTo>
                  <a:lnTo>
                    <a:pt x="736" y="854"/>
                  </a:lnTo>
                  <a:lnTo>
                    <a:pt x="728" y="854"/>
                  </a:lnTo>
                  <a:lnTo>
                    <a:pt x="722" y="856"/>
                  </a:lnTo>
                  <a:lnTo>
                    <a:pt x="717" y="858"/>
                  </a:lnTo>
                  <a:lnTo>
                    <a:pt x="711" y="861"/>
                  </a:lnTo>
                  <a:lnTo>
                    <a:pt x="706" y="865"/>
                  </a:lnTo>
                  <a:lnTo>
                    <a:pt x="702" y="870"/>
                  </a:lnTo>
                  <a:lnTo>
                    <a:pt x="697" y="875"/>
                  </a:lnTo>
                  <a:lnTo>
                    <a:pt x="693" y="881"/>
                  </a:lnTo>
                  <a:lnTo>
                    <a:pt x="686" y="893"/>
                  </a:lnTo>
                  <a:lnTo>
                    <a:pt x="679" y="908"/>
                  </a:lnTo>
                  <a:lnTo>
                    <a:pt x="673" y="923"/>
                  </a:lnTo>
                  <a:lnTo>
                    <a:pt x="668" y="939"/>
                  </a:lnTo>
                  <a:lnTo>
                    <a:pt x="661" y="955"/>
                  </a:lnTo>
                  <a:lnTo>
                    <a:pt x="655" y="971"/>
                  </a:lnTo>
                  <a:lnTo>
                    <a:pt x="648" y="985"/>
                  </a:lnTo>
                  <a:lnTo>
                    <a:pt x="640" y="998"/>
                  </a:lnTo>
                  <a:lnTo>
                    <a:pt x="636" y="1004"/>
                  </a:lnTo>
                  <a:lnTo>
                    <a:pt x="631" y="1009"/>
                  </a:lnTo>
                  <a:lnTo>
                    <a:pt x="626" y="1014"/>
                  </a:lnTo>
                  <a:lnTo>
                    <a:pt x="621" y="1018"/>
                  </a:lnTo>
                  <a:lnTo>
                    <a:pt x="615" y="1020"/>
                  </a:lnTo>
                  <a:lnTo>
                    <a:pt x="609" y="1023"/>
                  </a:lnTo>
                  <a:lnTo>
                    <a:pt x="602" y="1024"/>
                  </a:lnTo>
                  <a:lnTo>
                    <a:pt x="594" y="1024"/>
                  </a:lnTo>
                  <a:lnTo>
                    <a:pt x="590" y="1024"/>
                  </a:lnTo>
                  <a:lnTo>
                    <a:pt x="587" y="1023"/>
                  </a:lnTo>
                  <a:lnTo>
                    <a:pt x="584" y="1022"/>
                  </a:lnTo>
                  <a:lnTo>
                    <a:pt x="581" y="1021"/>
                  </a:lnTo>
                  <a:lnTo>
                    <a:pt x="577" y="1017"/>
                  </a:lnTo>
                  <a:lnTo>
                    <a:pt x="574" y="1012"/>
                  </a:lnTo>
                  <a:lnTo>
                    <a:pt x="571" y="1008"/>
                  </a:lnTo>
                  <a:lnTo>
                    <a:pt x="567" y="1005"/>
                  </a:lnTo>
                  <a:lnTo>
                    <a:pt x="563" y="1003"/>
                  </a:lnTo>
                  <a:lnTo>
                    <a:pt x="560" y="1002"/>
                  </a:lnTo>
                  <a:lnTo>
                    <a:pt x="557" y="1002"/>
                  </a:lnTo>
                  <a:lnTo>
                    <a:pt x="553" y="1001"/>
                  </a:lnTo>
                  <a:lnTo>
                    <a:pt x="543" y="1004"/>
                  </a:lnTo>
                  <a:lnTo>
                    <a:pt x="527" y="1010"/>
                  </a:lnTo>
                  <a:lnTo>
                    <a:pt x="520" y="1015"/>
                  </a:lnTo>
                  <a:lnTo>
                    <a:pt x="512" y="1019"/>
                  </a:lnTo>
                  <a:lnTo>
                    <a:pt x="508" y="1022"/>
                  </a:lnTo>
                  <a:lnTo>
                    <a:pt x="506" y="1024"/>
                  </a:lnTo>
                  <a:lnTo>
                    <a:pt x="503" y="1035"/>
                  </a:lnTo>
                  <a:lnTo>
                    <a:pt x="500" y="1047"/>
                  </a:lnTo>
                  <a:lnTo>
                    <a:pt x="498" y="1059"/>
                  </a:lnTo>
                  <a:lnTo>
                    <a:pt x="497" y="1073"/>
                  </a:lnTo>
                  <a:lnTo>
                    <a:pt x="496" y="1088"/>
                  </a:lnTo>
                  <a:lnTo>
                    <a:pt x="494" y="1103"/>
                  </a:lnTo>
                  <a:lnTo>
                    <a:pt x="492" y="1117"/>
                  </a:lnTo>
                  <a:lnTo>
                    <a:pt x="488" y="1131"/>
                  </a:lnTo>
                  <a:lnTo>
                    <a:pt x="486" y="1139"/>
                  </a:lnTo>
                  <a:lnTo>
                    <a:pt x="481" y="1147"/>
                  </a:lnTo>
                  <a:lnTo>
                    <a:pt x="477" y="1153"/>
                  </a:lnTo>
                  <a:lnTo>
                    <a:pt x="472" y="1158"/>
                  </a:lnTo>
                  <a:lnTo>
                    <a:pt x="459" y="1168"/>
                  </a:lnTo>
                  <a:lnTo>
                    <a:pt x="445" y="1177"/>
                  </a:lnTo>
                  <a:lnTo>
                    <a:pt x="439" y="1183"/>
                  </a:lnTo>
                  <a:lnTo>
                    <a:pt x="433" y="1188"/>
                  </a:lnTo>
                  <a:lnTo>
                    <a:pt x="427" y="1194"/>
                  </a:lnTo>
                  <a:lnTo>
                    <a:pt x="422" y="1202"/>
                  </a:lnTo>
                  <a:lnTo>
                    <a:pt x="418" y="1210"/>
                  </a:lnTo>
                  <a:lnTo>
                    <a:pt x="414" y="1219"/>
                  </a:lnTo>
                  <a:lnTo>
                    <a:pt x="412" y="1231"/>
                  </a:lnTo>
                  <a:lnTo>
                    <a:pt x="412" y="1242"/>
                  </a:lnTo>
                  <a:lnTo>
                    <a:pt x="412" y="1259"/>
                  </a:lnTo>
                  <a:lnTo>
                    <a:pt x="414" y="1275"/>
                  </a:lnTo>
                  <a:lnTo>
                    <a:pt x="414" y="1284"/>
                  </a:lnTo>
                  <a:lnTo>
                    <a:pt x="414" y="1293"/>
                  </a:lnTo>
                  <a:lnTo>
                    <a:pt x="413" y="1303"/>
                  </a:lnTo>
                  <a:lnTo>
                    <a:pt x="412" y="1314"/>
                  </a:lnTo>
                  <a:lnTo>
                    <a:pt x="408" y="1311"/>
                  </a:lnTo>
                  <a:lnTo>
                    <a:pt x="404" y="1309"/>
                  </a:lnTo>
                  <a:lnTo>
                    <a:pt x="400" y="1307"/>
                  </a:lnTo>
                  <a:lnTo>
                    <a:pt x="395" y="1303"/>
                  </a:lnTo>
                  <a:lnTo>
                    <a:pt x="387" y="1294"/>
                  </a:lnTo>
                  <a:lnTo>
                    <a:pt x="378" y="1284"/>
                  </a:lnTo>
                  <a:lnTo>
                    <a:pt x="371" y="1271"/>
                  </a:lnTo>
                  <a:lnTo>
                    <a:pt x="362" y="1257"/>
                  </a:lnTo>
                  <a:lnTo>
                    <a:pt x="354" y="1243"/>
                  </a:lnTo>
                  <a:lnTo>
                    <a:pt x="346" y="1227"/>
                  </a:lnTo>
                  <a:lnTo>
                    <a:pt x="333" y="1197"/>
                  </a:lnTo>
                  <a:lnTo>
                    <a:pt x="322" y="1168"/>
                  </a:lnTo>
                  <a:lnTo>
                    <a:pt x="318" y="1154"/>
                  </a:lnTo>
                  <a:lnTo>
                    <a:pt x="314" y="1142"/>
                  </a:lnTo>
                  <a:lnTo>
                    <a:pt x="312" y="1133"/>
                  </a:lnTo>
                  <a:lnTo>
                    <a:pt x="311" y="1125"/>
                  </a:lnTo>
                  <a:lnTo>
                    <a:pt x="312" y="1120"/>
                  </a:lnTo>
                  <a:lnTo>
                    <a:pt x="313" y="1115"/>
                  </a:lnTo>
                  <a:lnTo>
                    <a:pt x="314" y="1110"/>
                  </a:lnTo>
                  <a:lnTo>
                    <a:pt x="317" y="1106"/>
                  </a:lnTo>
                  <a:lnTo>
                    <a:pt x="321" y="1098"/>
                  </a:lnTo>
                  <a:lnTo>
                    <a:pt x="326" y="1091"/>
                  </a:lnTo>
                  <a:lnTo>
                    <a:pt x="331" y="1085"/>
                  </a:lnTo>
                  <a:lnTo>
                    <a:pt x="337" y="1078"/>
                  </a:lnTo>
                  <a:lnTo>
                    <a:pt x="340" y="1072"/>
                  </a:lnTo>
                  <a:lnTo>
                    <a:pt x="341" y="1066"/>
                  </a:lnTo>
                  <a:lnTo>
                    <a:pt x="340" y="1059"/>
                  </a:lnTo>
                  <a:lnTo>
                    <a:pt x="338" y="1052"/>
                  </a:lnTo>
                  <a:lnTo>
                    <a:pt x="334" y="1044"/>
                  </a:lnTo>
                  <a:lnTo>
                    <a:pt x="329" y="1037"/>
                  </a:lnTo>
                  <a:lnTo>
                    <a:pt x="325" y="1031"/>
                  </a:lnTo>
                  <a:lnTo>
                    <a:pt x="321" y="1023"/>
                  </a:lnTo>
                  <a:lnTo>
                    <a:pt x="319" y="1018"/>
                  </a:lnTo>
                  <a:lnTo>
                    <a:pt x="318" y="1012"/>
                  </a:lnTo>
                  <a:lnTo>
                    <a:pt x="318" y="1005"/>
                  </a:lnTo>
                  <a:lnTo>
                    <a:pt x="318" y="997"/>
                  </a:lnTo>
                  <a:lnTo>
                    <a:pt x="318" y="986"/>
                  </a:lnTo>
                  <a:lnTo>
                    <a:pt x="318" y="972"/>
                  </a:lnTo>
                  <a:lnTo>
                    <a:pt x="310" y="971"/>
                  </a:lnTo>
                  <a:lnTo>
                    <a:pt x="305" y="970"/>
                  </a:lnTo>
                  <a:lnTo>
                    <a:pt x="301" y="967"/>
                  </a:lnTo>
                  <a:lnTo>
                    <a:pt x="297" y="964"/>
                  </a:lnTo>
                  <a:lnTo>
                    <a:pt x="294" y="960"/>
                  </a:lnTo>
                  <a:lnTo>
                    <a:pt x="293" y="956"/>
                  </a:lnTo>
                  <a:lnTo>
                    <a:pt x="292" y="952"/>
                  </a:lnTo>
                  <a:lnTo>
                    <a:pt x="291" y="947"/>
                  </a:lnTo>
                  <a:lnTo>
                    <a:pt x="290" y="937"/>
                  </a:lnTo>
                  <a:lnTo>
                    <a:pt x="289" y="927"/>
                  </a:lnTo>
                  <a:lnTo>
                    <a:pt x="289" y="922"/>
                  </a:lnTo>
                  <a:lnTo>
                    <a:pt x="287" y="919"/>
                  </a:lnTo>
                  <a:lnTo>
                    <a:pt x="285" y="916"/>
                  </a:lnTo>
                  <a:lnTo>
                    <a:pt x="282" y="912"/>
                  </a:lnTo>
                  <a:lnTo>
                    <a:pt x="271" y="912"/>
                  </a:lnTo>
                  <a:lnTo>
                    <a:pt x="259" y="912"/>
                  </a:lnTo>
                  <a:lnTo>
                    <a:pt x="253" y="911"/>
                  </a:lnTo>
                  <a:lnTo>
                    <a:pt x="248" y="909"/>
                  </a:lnTo>
                  <a:lnTo>
                    <a:pt x="244" y="905"/>
                  </a:lnTo>
                  <a:lnTo>
                    <a:pt x="241" y="900"/>
                  </a:lnTo>
                  <a:lnTo>
                    <a:pt x="238" y="893"/>
                  </a:lnTo>
                  <a:lnTo>
                    <a:pt x="234" y="888"/>
                  </a:lnTo>
                  <a:lnTo>
                    <a:pt x="229" y="883"/>
                  </a:lnTo>
                  <a:lnTo>
                    <a:pt x="223" y="877"/>
                  </a:lnTo>
                  <a:lnTo>
                    <a:pt x="219" y="873"/>
                  </a:lnTo>
                  <a:lnTo>
                    <a:pt x="213" y="870"/>
                  </a:lnTo>
                  <a:lnTo>
                    <a:pt x="208" y="868"/>
                  </a:lnTo>
                  <a:lnTo>
                    <a:pt x="203" y="867"/>
                  </a:lnTo>
                  <a:lnTo>
                    <a:pt x="190" y="865"/>
                  </a:lnTo>
                  <a:lnTo>
                    <a:pt x="177" y="864"/>
                  </a:lnTo>
                  <a:lnTo>
                    <a:pt x="162" y="862"/>
                  </a:lnTo>
                  <a:lnTo>
                    <a:pt x="148" y="861"/>
                  </a:lnTo>
                  <a:lnTo>
                    <a:pt x="140" y="860"/>
                  </a:lnTo>
                  <a:lnTo>
                    <a:pt x="132" y="859"/>
                  </a:lnTo>
                  <a:lnTo>
                    <a:pt x="125" y="857"/>
                  </a:lnTo>
                  <a:lnTo>
                    <a:pt x="118" y="854"/>
                  </a:lnTo>
                  <a:lnTo>
                    <a:pt x="106" y="851"/>
                  </a:lnTo>
                  <a:lnTo>
                    <a:pt x="96" y="848"/>
                  </a:lnTo>
                  <a:lnTo>
                    <a:pt x="89" y="843"/>
                  </a:lnTo>
                  <a:lnTo>
                    <a:pt x="81" y="838"/>
                  </a:lnTo>
                  <a:lnTo>
                    <a:pt x="74" y="832"/>
                  </a:lnTo>
                  <a:lnTo>
                    <a:pt x="65" y="825"/>
                  </a:lnTo>
                  <a:lnTo>
                    <a:pt x="55" y="819"/>
                  </a:lnTo>
                  <a:lnTo>
                    <a:pt x="41" y="812"/>
                  </a:lnTo>
                  <a:lnTo>
                    <a:pt x="36" y="811"/>
                  </a:lnTo>
                  <a:lnTo>
                    <a:pt x="29" y="808"/>
                  </a:lnTo>
                  <a:lnTo>
                    <a:pt x="23" y="803"/>
                  </a:lnTo>
                  <a:lnTo>
                    <a:pt x="15" y="797"/>
                  </a:lnTo>
                  <a:lnTo>
                    <a:pt x="9" y="789"/>
                  </a:lnTo>
                  <a:lnTo>
                    <a:pt x="4" y="783"/>
                  </a:lnTo>
                  <a:lnTo>
                    <a:pt x="1" y="776"/>
                  </a:lnTo>
                  <a:lnTo>
                    <a:pt x="0" y="771"/>
                  </a:lnTo>
                  <a:lnTo>
                    <a:pt x="1" y="766"/>
                  </a:lnTo>
                  <a:lnTo>
                    <a:pt x="2" y="759"/>
                  </a:lnTo>
                  <a:lnTo>
                    <a:pt x="5" y="752"/>
                  </a:lnTo>
                  <a:lnTo>
                    <a:pt x="8" y="745"/>
                  </a:lnTo>
                  <a:lnTo>
                    <a:pt x="13" y="738"/>
                  </a:lnTo>
                  <a:lnTo>
                    <a:pt x="19" y="731"/>
                  </a:lnTo>
                  <a:lnTo>
                    <a:pt x="25" y="723"/>
                  </a:lnTo>
                  <a:lnTo>
                    <a:pt x="31" y="716"/>
                  </a:lnTo>
                  <a:lnTo>
                    <a:pt x="38" y="709"/>
                  </a:lnTo>
                  <a:lnTo>
                    <a:pt x="46" y="703"/>
                  </a:lnTo>
                  <a:lnTo>
                    <a:pt x="54" y="698"/>
                  </a:lnTo>
                  <a:lnTo>
                    <a:pt x="61" y="692"/>
                  </a:lnTo>
                  <a:lnTo>
                    <a:pt x="70" y="689"/>
                  </a:lnTo>
                  <a:lnTo>
                    <a:pt x="78" y="686"/>
                  </a:lnTo>
                  <a:lnTo>
                    <a:pt x="86" y="684"/>
                  </a:lnTo>
                  <a:lnTo>
                    <a:pt x="94" y="683"/>
                  </a:lnTo>
                  <a:lnTo>
                    <a:pt x="102" y="684"/>
                  </a:lnTo>
                  <a:lnTo>
                    <a:pt x="109" y="687"/>
                  </a:lnTo>
                  <a:lnTo>
                    <a:pt x="114" y="690"/>
                  </a:lnTo>
                  <a:lnTo>
                    <a:pt x="120" y="694"/>
                  </a:lnTo>
                  <a:lnTo>
                    <a:pt x="126" y="699"/>
                  </a:lnTo>
                  <a:lnTo>
                    <a:pt x="131" y="703"/>
                  </a:lnTo>
                  <a:lnTo>
                    <a:pt x="139" y="706"/>
                  </a:lnTo>
                  <a:lnTo>
                    <a:pt x="146" y="706"/>
                  </a:lnTo>
                  <a:lnTo>
                    <a:pt x="151" y="706"/>
                  </a:lnTo>
                  <a:lnTo>
                    <a:pt x="155" y="705"/>
                  </a:lnTo>
                  <a:lnTo>
                    <a:pt x="159" y="704"/>
                  </a:lnTo>
                  <a:lnTo>
                    <a:pt x="162" y="702"/>
                  </a:lnTo>
                  <a:lnTo>
                    <a:pt x="170" y="698"/>
                  </a:lnTo>
                  <a:lnTo>
                    <a:pt x="177" y="692"/>
                  </a:lnTo>
                  <a:lnTo>
                    <a:pt x="186" y="687"/>
                  </a:lnTo>
                  <a:lnTo>
                    <a:pt x="195" y="682"/>
                  </a:lnTo>
                  <a:lnTo>
                    <a:pt x="200" y="679"/>
                  </a:lnTo>
                  <a:lnTo>
                    <a:pt x="205" y="678"/>
                  </a:lnTo>
                  <a:lnTo>
                    <a:pt x="211" y="677"/>
                  </a:lnTo>
                  <a:lnTo>
                    <a:pt x="218" y="677"/>
                  </a:lnTo>
                  <a:lnTo>
                    <a:pt x="218" y="677"/>
                  </a:lnTo>
                  <a:lnTo>
                    <a:pt x="218" y="648"/>
                  </a:lnTo>
                  <a:lnTo>
                    <a:pt x="218" y="648"/>
                  </a:lnTo>
                  <a:lnTo>
                    <a:pt x="194" y="622"/>
                  </a:lnTo>
                  <a:lnTo>
                    <a:pt x="161" y="581"/>
                  </a:lnTo>
                  <a:lnTo>
                    <a:pt x="144" y="559"/>
                  </a:lnTo>
                  <a:lnTo>
                    <a:pt x="130" y="541"/>
                  </a:lnTo>
                  <a:lnTo>
                    <a:pt x="121" y="526"/>
                  </a:lnTo>
                  <a:lnTo>
                    <a:pt x="118" y="518"/>
                  </a:lnTo>
                  <a:lnTo>
                    <a:pt x="118" y="516"/>
                  </a:lnTo>
                  <a:lnTo>
                    <a:pt x="120" y="512"/>
                  </a:lnTo>
                  <a:lnTo>
                    <a:pt x="124" y="509"/>
                  </a:lnTo>
                  <a:lnTo>
                    <a:pt x="127" y="506"/>
                  </a:lnTo>
                  <a:lnTo>
                    <a:pt x="137" y="500"/>
                  </a:lnTo>
                  <a:lnTo>
                    <a:pt x="146" y="494"/>
                  </a:lnTo>
                  <a:lnTo>
                    <a:pt x="153" y="489"/>
                  </a:lnTo>
                  <a:lnTo>
                    <a:pt x="157" y="483"/>
                  </a:lnTo>
                  <a:lnTo>
                    <a:pt x="161" y="476"/>
                  </a:lnTo>
                  <a:lnTo>
                    <a:pt x="165" y="469"/>
                  </a:lnTo>
                  <a:lnTo>
                    <a:pt x="170" y="461"/>
                  </a:lnTo>
                  <a:lnTo>
                    <a:pt x="174" y="456"/>
                  </a:lnTo>
                  <a:lnTo>
                    <a:pt x="177" y="453"/>
                  </a:lnTo>
                  <a:lnTo>
                    <a:pt x="180" y="451"/>
                  </a:lnTo>
                  <a:lnTo>
                    <a:pt x="184" y="449"/>
                  </a:lnTo>
                  <a:lnTo>
                    <a:pt x="188" y="448"/>
                  </a:lnTo>
                  <a:lnTo>
                    <a:pt x="196" y="447"/>
                  </a:lnTo>
                  <a:lnTo>
                    <a:pt x="206" y="448"/>
                  </a:lnTo>
                  <a:lnTo>
                    <a:pt x="218" y="448"/>
                  </a:lnTo>
                  <a:lnTo>
                    <a:pt x="231" y="450"/>
                  </a:lnTo>
                  <a:lnTo>
                    <a:pt x="261" y="452"/>
                  </a:lnTo>
                  <a:lnTo>
                    <a:pt x="292" y="454"/>
                  </a:lnTo>
                  <a:lnTo>
                    <a:pt x="308" y="454"/>
                  </a:lnTo>
                  <a:lnTo>
                    <a:pt x="322" y="453"/>
                  </a:lnTo>
                  <a:lnTo>
                    <a:pt x="336" y="451"/>
                  </a:lnTo>
                  <a:lnTo>
                    <a:pt x="347" y="447"/>
                  </a:lnTo>
                  <a:lnTo>
                    <a:pt x="352" y="444"/>
                  </a:lnTo>
                  <a:lnTo>
                    <a:pt x="357" y="441"/>
                  </a:lnTo>
                  <a:lnTo>
                    <a:pt x="361" y="438"/>
                  </a:lnTo>
                  <a:lnTo>
                    <a:pt x="364" y="434"/>
                  </a:lnTo>
                  <a:lnTo>
                    <a:pt x="367" y="429"/>
                  </a:lnTo>
                  <a:lnTo>
                    <a:pt x="369" y="424"/>
                  </a:lnTo>
                  <a:lnTo>
                    <a:pt x="370" y="419"/>
                  </a:lnTo>
                  <a:lnTo>
                    <a:pt x="371" y="412"/>
                  </a:lnTo>
                  <a:lnTo>
                    <a:pt x="371" y="393"/>
                  </a:lnTo>
                  <a:lnTo>
                    <a:pt x="372" y="375"/>
                  </a:lnTo>
                  <a:lnTo>
                    <a:pt x="374" y="358"/>
                  </a:lnTo>
                  <a:lnTo>
                    <a:pt x="377" y="342"/>
                  </a:lnTo>
                  <a:lnTo>
                    <a:pt x="385" y="311"/>
                  </a:lnTo>
                  <a:lnTo>
                    <a:pt x="393" y="283"/>
                  </a:lnTo>
                  <a:lnTo>
                    <a:pt x="402" y="254"/>
                  </a:lnTo>
                  <a:lnTo>
                    <a:pt x="410" y="223"/>
                  </a:lnTo>
                  <a:lnTo>
                    <a:pt x="414" y="207"/>
                  </a:lnTo>
                  <a:lnTo>
                    <a:pt x="418" y="190"/>
                  </a:lnTo>
                  <a:lnTo>
                    <a:pt x="421" y="172"/>
                  </a:lnTo>
                  <a:lnTo>
                    <a:pt x="424" y="153"/>
                  </a:lnTo>
                  <a:lnTo>
                    <a:pt x="458" y="109"/>
                  </a:lnTo>
                  <a:lnTo>
                    <a:pt x="491" y="68"/>
                  </a:lnTo>
                  <a:lnTo>
                    <a:pt x="508" y="49"/>
                  </a:lnTo>
                  <a:lnTo>
                    <a:pt x="525" y="31"/>
                  </a:lnTo>
                  <a:lnTo>
                    <a:pt x="542" y="15"/>
                  </a:lnTo>
                  <a:lnTo>
                    <a:pt x="559" y="0"/>
                  </a:lnTo>
                  <a:lnTo>
                    <a:pt x="561" y="6"/>
                  </a:lnTo>
                  <a:lnTo>
                    <a:pt x="565" y="9"/>
                  </a:lnTo>
                  <a:lnTo>
                    <a:pt x="570" y="12"/>
                  </a:lnTo>
                  <a:lnTo>
                    <a:pt x="575" y="14"/>
                  </a:lnTo>
                  <a:lnTo>
                    <a:pt x="588" y="14"/>
                  </a:lnTo>
                  <a:lnTo>
                    <a:pt x="601" y="11"/>
                  </a:lnTo>
                  <a:lnTo>
                    <a:pt x="614" y="8"/>
                  </a:lnTo>
                  <a:lnTo>
                    <a:pt x="628" y="7"/>
                  </a:lnTo>
                  <a:lnTo>
                    <a:pt x="634" y="8"/>
                  </a:lnTo>
                  <a:lnTo>
                    <a:pt x="639" y="9"/>
                  </a:lnTo>
                  <a:lnTo>
                    <a:pt x="643" y="12"/>
                  </a:lnTo>
                  <a:lnTo>
                    <a:pt x="647" y="18"/>
                  </a:lnTo>
                  <a:lnTo>
                    <a:pt x="653" y="24"/>
                  </a:lnTo>
                  <a:lnTo>
                    <a:pt x="656" y="31"/>
                  </a:lnTo>
                  <a:lnTo>
                    <a:pt x="659" y="38"/>
                  </a:lnTo>
                  <a:lnTo>
                    <a:pt x="661" y="44"/>
                  </a:lnTo>
                  <a:lnTo>
                    <a:pt x="663" y="58"/>
                  </a:lnTo>
                  <a:lnTo>
                    <a:pt x="663" y="72"/>
                  </a:lnTo>
                  <a:lnTo>
                    <a:pt x="663" y="85"/>
                  </a:lnTo>
                  <a:lnTo>
                    <a:pt x="664" y="98"/>
                  </a:lnTo>
                  <a:lnTo>
                    <a:pt x="664" y="103"/>
                  </a:lnTo>
                  <a:lnTo>
                    <a:pt x="667" y="108"/>
                  </a:lnTo>
                  <a:lnTo>
                    <a:pt x="668" y="114"/>
                  </a:lnTo>
                  <a:lnTo>
                    <a:pt x="671" y="118"/>
                  </a:lnTo>
                  <a:lnTo>
                    <a:pt x="663" y="127"/>
                  </a:lnTo>
                  <a:lnTo>
                    <a:pt x="657" y="137"/>
                  </a:lnTo>
                  <a:lnTo>
                    <a:pt x="651" y="148"/>
                  </a:lnTo>
                  <a:lnTo>
                    <a:pt x="645" y="158"/>
                  </a:lnTo>
                  <a:lnTo>
                    <a:pt x="637" y="182"/>
                  </a:lnTo>
                  <a:lnTo>
                    <a:pt x="629" y="205"/>
                  </a:lnTo>
                  <a:lnTo>
                    <a:pt x="622" y="228"/>
                  </a:lnTo>
                  <a:lnTo>
                    <a:pt x="615" y="251"/>
                  </a:lnTo>
                  <a:lnTo>
                    <a:pt x="608" y="271"/>
                  </a:lnTo>
                  <a:lnTo>
                    <a:pt x="601" y="288"/>
                  </a:lnTo>
                  <a:lnTo>
                    <a:pt x="595" y="296"/>
                  </a:lnTo>
                  <a:lnTo>
                    <a:pt x="589" y="303"/>
                  </a:lnTo>
                  <a:lnTo>
                    <a:pt x="583" y="308"/>
                  </a:lnTo>
                  <a:lnTo>
                    <a:pt x="575" y="314"/>
                  </a:lnTo>
                  <a:lnTo>
                    <a:pt x="569" y="320"/>
                  </a:lnTo>
                  <a:lnTo>
                    <a:pt x="563" y="326"/>
                  </a:lnTo>
                  <a:lnTo>
                    <a:pt x="562" y="331"/>
                  </a:lnTo>
                  <a:lnTo>
                    <a:pt x="560" y="336"/>
                  </a:lnTo>
                  <a:lnTo>
                    <a:pt x="559" y="341"/>
                  </a:lnTo>
                  <a:lnTo>
                    <a:pt x="559" y="348"/>
                  </a:lnTo>
                  <a:lnTo>
                    <a:pt x="559" y="352"/>
                  </a:lnTo>
                  <a:lnTo>
                    <a:pt x="560" y="355"/>
                  </a:lnTo>
                  <a:lnTo>
                    <a:pt x="562" y="359"/>
                  </a:lnTo>
                  <a:lnTo>
                    <a:pt x="563" y="362"/>
                  </a:lnTo>
                  <a:lnTo>
                    <a:pt x="569" y="368"/>
                  </a:lnTo>
                  <a:lnTo>
                    <a:pt x="575" y="372"/>
                  </a:lnTo>
                  <a:lnTo>
                    <a:pt x="589" y="378"/>
                  </a:lnTo>
                  <a:lnTo>
                    <a:pt x="601" y="383"/>
                  </a:lnTo>
                  <a:lnTo>
                    <a:pt x="601" y="383"/>
                  </a:lnTo>
                  <a:lnTo>
                    <a:pt x="571" y="453"/>
                  </a:lnTo>
                  <a:lnTo>
                    <a:pt x="571" y="453"/>
                  </a:lnTo>
                  <a:lnTo>
                    <a:pt x="576" y="457"/>
                  </a:lnTo>
                  <a:lnTo>
                    <a:pt x="580" y="462"/>
                  </a:lnTo>
                  <a:lnTo>
                    <a:pt x="584" y="468"/>
                  </a:lnTo>
                  <a:lnTo>
                    <a:pt x="587" y="474"/>
                  </a:lnTo>
                  <a:lnTo>
                    <a:pt x="591" y="487"/>
                  </a:lnTo>
                  <a:lnTo>
                    <a:pt x="596" y="501"/>
                  </a:lnTo>
                  <a:lnTo>
                    <a:pt x="598" y="508"/>
                  </a:lnTo>
                  <a:lnTo>
                    <a:pt x="601" y="515"/>
                  </a:lnTo>
                  <a:lnTo>
                    <a:pt x="604" y="520"/>
                  </a:lnTo>
                  <a:lnTo>
                    <a:pt x="607" y="525"/>
                  </a:lnTo>
                  <a:lnTo>
                    <a:pt x="611" y="529"/>
                  </a:lnTo>
                  <a:lnTo>
                    <a:pt x="617" y="533"/>
                  </a:lnTo>
                  <a:lnTo>
                    <a:pt x="623" y="535"/>
                  </a:lnTo>
                  <a:lnTo>
                    <a:pt x="629" y="536"/>
                  </a:lnTo>
                  <a:lnTo>
                    <a:pt x="636" y="535"/>
                  </a:lnTo>
                  <a:lnTo>
                    <a:pt x="642" y="533"/>
                  </a:lnTo>
                  <a:lnTo>
                    <a:pt x="647" y="529"/>
                  </a:lnTo>
                  <a:lnTo>
                    <a:pt x="653" y="525"/>
                  </a:lnTo>
                  <a:lnTo>
                    <a:pt x="663" y="514"/>
                  </a:lnTo>
                  <a:lnTo>
                    <a:pt x="674" y="501"/>
                  </a:lnTo>
                  <a:lnTo>
                    <a:pt x="679" y="494"/>
                  </a:lnTo>
                  <a:lnTo>
                    <a:pt x="686" y="488"/>
                  </a:lnTo>
                  <a:lnTo>
                    <a:pt x="692" y="482"/>
                  </a:lnTo>
                  <a:lnTo>
                    <a:pt x="700" y="476"/>
                  </a:lnTo>
                  <a:lnTo>
                    <a:pt x="707" y="472"/>
                  </a:lnTo>
                  <a:lnTo>
                    <a:pt x="715" y="468"/>
                  </a:lnTo>
                  <a:lnTo>
                    <a:pt x="725" y="466"/>
                  </a:lnTo>
                  <a:lnTo>
                    <a:pt x="736" y="466"/>
                  </a:lnTo>
                  <a:lnTo>
                    <a:pt x="744" y="466"/>
                  </a:lnTo>
                  <a:lnTo>
                    <a:pt x="753" y="467"/>
                  </a:lnTo>
                  <a:lnTo>
                    <a:pt x="760" y="469"/>
                  </a:lnTo>
                  <a:lnTo>
                    <a:pt x="769" y="471"/>
                  </a:lnTo>
                  <a:lnTo>
                    <a:pt x="777" y="473"/>
                  </a:lnTo>
                  <a:lnTo>
                    <a:pt x="786" y="475"/>
                  </a:lnTo>
                  <a:lnTo>
                    <a:pt x="796" y="476"/>
                  </a:lnTo>
                  <a:lnTo>
                    <a:pt x="806" y="477"/>
                  </a:lnTo>
                  <a:lnTo>
                    <a:pt x="817" y="476"/>
                  </a:lnTo>
                  <a:lnTo>
                    <a:pt x="825" y="475"/>
                  </a:lnTo>
                  <a:lnTo>
                    <a:pt x="831" y="473"/>
                  </a:lnTo>
                  <a:lnTo>
                    <a:pt x="838" y="470"/>
                  </a:lnTo>
                  <a:lnTo>
                    <a:pt x="851" y="465"/>
                  </a:lnTo>
                  <a:lnTo>
                    <a:pt x="866" y="459"/>
                  </a:lnTo>
                  <a:lnTo>
                    <a:pt x="866" y="468"/>
                  </a:lnTo>
                  <a:lnTo>
                    <a:pt x="867" y="477"/>
                  </a:lnTo>
                  <a:lnTo>
                    <a:pt x="869" y="486"/>
                  </a:lnTo>
                  <a:lnTo>
                    <a:pt x="871" y="494"/>
                  </a:lnTo>
                  <a:lnTo>
                    <a:pt x="875" y="502"/>
                  </a:lnTo>
                  <a:lnTo>
                    <a:pt x="880" y="507"/>
                  </a:lnTo>
                  <a:lnTo>
                    <a:pt x="884" y="509"/>
                  </a:lnTo>
                  <a:lnTo>
                    <a:pt x="887" y="511"/>
                  </a:lnTo>
                  <a:lnTo>
                    <a:pt x="891" y="511"/>
                  </a:lnTo>
                  <a:lnTo>
                    <a:pt x="894" y="512"/>
                  </a:lnTo>
                  <a:lnTo>
                    <a:pt x="900" y="511"/>
                  </a:lnTo>
                  <a:lnTo>
                    <a:pt x="905" y="510"/>
                  </a:lnTo>
                  <a:lnTo>
                    <a:pt x="910" y="509"/>
                  </a:lnTo>
                  <a:lnTo>
                    <a:pt x="914" y="507"/>
                  </a:lnTo>
                  <a:lnTo>
                    <a:pt x="923" y="501"/>
                  </a:lnTo>
                  <a:lnTo>
                    <a:pt x="930" y="494"/>
                  </a:lnTo>
                  <a:lnTo>
                    <a:pt x="939" y="488"/>
                  </a:lnTo>
                  <a:lnTo>
                    <a:pt x="948" y="483"/>
                  </a:lnTo>
                  <a:lnTo>
                    <a:pt x="954" y="481"/>
                  </a:lnTo>
                  <a:lnTo>
                    <a:pt x="959" y="478"/>
                  </a:lnTo>
                  <a:lnTo>
                    <a:pt x="964" y="477"/>
                  </a:lnTo>
                  <a:lnTo>
                    <a:pt x="971" y="477"/>
                  </a:lnTo>
                  <a:lnTo>
                    <a:pt x="971" y="477"/>
                  </a:lnTo>
                  <a:lnTo>
                    <a:pt x="1001" y="477"/>
                  </a:lnTo>
                  <a:lnTo>
                    <a:pt x="1001" y="477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2035179" y="3987813"/>
              <a:ext cx="601664" cy="692152"/>
            </a:xfrm>
            <a:custGeom>
              <a:avLst/>
              <a:gdLst/>
              <a:ahLst/>
              <a:cxnLst>
                <a:cxn ang="0">
                  <a:pos x="531" y="138"/>
                </a:cxn>
                <a:cxn ang="0">
                  <a:pos x="484" y="95"/>
                </a:cxn>
                <a:cxn ang="0">
                  <a:pos x="450" y="93"/>
                </a:cxn>
                <a:cxn ang="0">
                  <a:pos x="442" y="40"/>
                </a:cxn>
                <a:cxn ang="0">
                  <a:pos x="401" y="2"/>
                </a:cxn>
                <a:cxn ang="0">
                  <a:pos x="304" y="5"/>
                </a:cxn>
                <a:cxn ang="0">
                  <a:pos x="254" y="2"/>
                </a:cxn>
                <a:cxn ang="0">
                  <a:pos x="262" y="56"/>
                </a:cxn>
                <a:cxn ang="0">
                  <a:pos x="262" y="108"/>
                </a:cxn>
                <a:cxn ang="0">
                  <a:pos x="242" y="123"/>
                </a:cxn>
                <a:cxn ang="0">
                  <a:pos x="271" y="177"/>
                </a:cxn>
                <a:cxn ang="0">
                  <a:pos x="342" y="221"/>
                </a:cxn>
                <a:cxn ang="0">
                  <a:pos x="360" y="257"/>
                </a:cxn>
                <a:cxn ang="0">
                  <a:pos x="348" y="302"/>
                </a:cxn>
                <a:cxn ang="0">
                  <a:pos x="286" y="351"/>
                </a:cxn>
                <a:cxn ang="0">
                  <a:pos x="242" y="396"/>
                </a:cxn>
                <a:cxn ang="0">
                  <a:pos x="236" y="508"/>
                </a:cxn>
                <a:cxn ang="0">
                  <a:pos x="187" y="578"/>
                </a:cxn>
                <a:cxn ang="0">
                  <a:pos x="146" y="682"/>
                </a:cxn>
                <a:cxn ang="0">
                  <a:pos x="101" y="920"/>
                </a:cxn>
                <a:cxn ang="0">
                  <a:pos x="20" y="984"/>
                </a:cxn>
                <a:cxn ang="0">
                  <a:pos x="1" y="1027"/>
                </a:cxn>
                <a:cxn ang="0">
                  <a:pos x="21" y="1063"/>
                </a:cxn>
                <a:cxn ang="0">
                  <a:pos x="78" y="1120"/>
                </a:cxn>
                <a:cxn ang="0">
                  <a:pos x="115" y="1162"/>
                </a:cxn>
                <a:cxn ang="0">
                  <a:pos x="194" y="1176"/>
                </a:cxn>
                <a:cxn ang="0">
                  <a:pos x="215" y="1208"/>
                </a:cxn>
                <a:cxn ang="0">
                  <a:pos x="251" y="1219"/>
                </a:cxn>
                <a:cxn ang="0">
                  <a:pos x="267" y="1269"/>
                </a:cxn>
                <a:cxn ang="0">
                  <a:pos x="289" y="1300"/>
                </a:cxn>
                <a:cxn ang="0">
                  <a:pos x="338" y="1308"/>
                </a:cxn>
                <a:cxn ang="0">
                  <a:pos x="352" y="1274"/>
                </a:cxn>
                <a:cxn ang="0">
                  <a:pos x="386" y="1202"/>
                </a:cxn>
                <a:cxn ang="0">
                  <a:pos x="439" y="1164"/>
                </a:cxn>
                <a:cxn ang="0">
                  <a:pos x="488" y="1165"/>
                </a:cxn>
                <a:cxn ang="0">
                  <a:pos x="544" y="1081"/>
                </a:cxn>
                <a:cxn ang="0">
                  <a:pos x="600" y="1067"/>
                </a:cxn>
                <a:cxn ang="0">
                  <a:pos x="649" y="1074"/>
                </a:cxn>
                <a:cxn ang="0">
                  <a:pos x="668" y="1030"/>
                </a:cxn>
                <a:cxn ang="0">
                  <a:pos x="687" y="989"/>
                </a:cxn>
                <a:cxn ang="0">
                  <a:pos x="731" y="982"/>
                </a:cxn>
                <a:cxn ang="0">
                  <a:pos x="795" y="956"/>
                </a:cxn>
                <a:cxn ang="0">
                  <a:pos x="825" y="900"/>
                </a:cxn>
                <a:cxn ang="0">
                  <a:pos x="802" y="853"/>
                </a:cxn>
                <a:cxn ang="0">
                  <a:pos x="819" y="812"/>
                </a:cxn>
                <a:cxn ang="0">
                  <a:pos x="836" y="769"/>
                </a:cxn>
                <a:cxn ang="0">
                  <a:pos x="807" y="706"/>
                </a:cxn>
                <a:cxn ang="0">
                  <a:pos x="810" y="644"/>
                </a:cxn>
                <a:cxn ang="0">
                  <a:pos x="891" y="607"/>
                </a:cxn>
                <a:cxn ang="0">
                  <a:pos x="949" y="573"/>
                </a:cxn>
                <a:cxn ang="0">
                  <a:pos x="1049" y="402"/>
                </a:cxn>
                <a:cxn ang="0">
                  <a:pos x="1137" y="223"/>
                </a:cxn>
                <a:cxn ang="0">
                  <a:pos x="1045" y="229"/>
                </a:cxn>
                <a:cxn ang="0">
                  <a:pos x="958" y="195"/>
                </a:cxn>
                <a:cxn ang="0">
                  <a:pos x="824" y="135"/>
                </a:cxn>
                <a:cxn ang="0">
                  <a:pos x="764" y="154"/>
                </a:cxn>
                <a:cxn ang="0">
                  <a:pos x="638" y="154"/>
                </a:cxn>
              </a:cxnLst>
              <a:rect l="0" t="0" r="r" b="b"/>
              <a:pathLst>
                <a:path w="1137" h="1308">
                  <a:moveTo>
                    <a:pt x="578" y="158"/>
                  </a:moveTo>
                  <a:lnTo>
                    <a:pt x="567" y="157"/>
                  </a:lnTo>
                  <a:lnTo>
                    <a:pt x="558" y="155"/>
                  </a:lnTo>
                  <a:lnTo>
                    <a:pt x="550" y="152"/>
                  </a:lnTo>
                  <a:lnTo>
                    <a:pt x="543" y="148"/>
                  </a:lnTo>
                  <a:lnTo>
                    <a:pt x="536" y="144"/>
                  </a:lnTo>
                  <a:lnTo>
                    <a:pt x="531" y="138"/>
                  </a:lnTo>
                  <a:lnTo>
                    <a:pt x="526" y="132"/>
                  </a:lnTo>
                  <a:lnTo>
                    <a:pt x="520" y="125"/>
                  </a:lnTo>
                  <a:lnTo>
                    <a:pt x="512" y="114"/>
                  </a:lnTo>
                  <a:lnTo>
                    <a:pt x="502" y="103"/>
                  </a:lnTo>
                  <a:lnTo>
                    <a:pt x="497" y="100"/>
                  </a:lnTo>
                  <a:lnTo>
                    <a:pt x="491" y="97"/>
                  </a:lnTo>
                  <a:lnTo>
                    <a:pt x="484" y="95"/>
                  </a:lnTo>
                  <a:lnTo>
                    <a:pt x="478" y="94"/>
                  </a:lnTo>
                  <a:lnTo>
                    <a:pt x="469" y="94"/>
                  </a:lnTo>
                  <a:lnTo>
                    <a:pt x="468" y="94"/>
                  </a:lnTo>
                  <a:lnTo>
                    <a:pt x="465" y="94"/>
                  </a:lnTo>
                  <a:lnTo>
                    <a:pt x="453" y="94"/>
                  </a:lnTo>
                  <a:lnTo>
                    <a:pt x="451" y="94"/>
                  </a:lnTo>
                  <a:lnTo>
                    <a:pt x="450" y="93"/>
                  </a:lnTo>
                  <a:lnTo>
                    <a:pt x="448" y="90"/>
                  </a:lnTo>
                  <a:lnTo>
                    <a:pt x="447" y="88"/>
                  </a:lnTo>
                  <a:lnTo>
                    <a:pt x="445" y="84"/>
                  </a:lnTo>
                  <a:lnTo>
                    <a:pt x="444" y="78"/>
                  </a:lnTo>
                  <a:lnTo>
                    <a:pt x="443" y="64"/>
                  </a:lnTo>
                  <a:lnTo>
                    <a:pt x="442" y="52"/>
                  </a:lnTo>
                  <a:lnTo>
                    <a:pt x="442" y="40"/>
                  </a:lnTo>
                  <a:lnTo>
                    <a:pt x="438" y="30"/>
                  </a:lnTo>
                  <a:lnTo>
                    <a:pt x="435" y="21"/>
                  </a:lnTo>
                  <a:lnTo>
                    <a:pt x="430" y="15"/>
                  </a:lnTo>
                  <a:lnTo>
                    <a:pt x="425" y="10"/>
                  </a:lnTo>
                  <a:lnTo>
                    <a:pt x="417" y="6"/>
                  </a:lnTo>
                  <a:lnTo>
                    <a:pt x="410" y="4"/>
                  </a:lnTo>
                  <a:lnTo>
                    <a:pt x="401" y="2"/>
                  </a:lnTo>
                  <a:lnTo>
                    <a:pt x="382" y="1"/>
                  </a:lnTo>
                  <a:lnTo>
                    <a:pt x="363" y="2"/>
                  </a:lnTo>
                  <a:lnTo>
                    <a:pt x="343" y="4"/>
                  </a:lnTo>
                  <a:lnTo>
                    <a:pt x="325" y="5"/>
                  </a:lnTo>
                  <a:lnTo>
                    <a:pt x="315" y="5"/>
                  </a:lnTo>
                  <a:lnTo>
                    <a:pt x="310" y="5"/>
                  </a:lnTo>
                  <a:lnTo>
                    <a:pt x="304" y="5"/>
                  </a:lnTo>
                  <a:lnTo>
                    <a:pt x="295" y="5"/>
                  </a:lnTo>
                  <a:lnTo>
                    <a:pt x="283" y="3"/>
                  </a:lnTo>
                  <a:lnTo>
                    <a:pt x="269" y="1"/>
                  </a:lnTo>
                  <a:lnTo>
                    <a:pt x="264" y="0"/>
                  </a:lnTo>
                  <a:lnTo>
                    <a:pt x="259" y="0"/>
                  </a:lnTo>
                  <a:lnTo>
                    <a:pt x="257" y="1"/>
                  </a:lnTo>
                  <a:lnTo>
                    <a:pt x="254" y="2"/>
                  </a:lnTo>
                  <a:lnTo>
                    <a:pt x="254" y="3"/>
                  </a:lnTo>
                  <a:lnTo>
                    <a:pt x="253" y="5"/>
                  </a:lnTo>
                  <a:lnTo>
                    <a:pt x="254" y="17"/>
                  </a:lnTo>
                  <a:lnTo>
                    <a:pt x="255" y="28"/>
                  </a:lnTo>
                  <a:lnTo>
                    <a:pt x="258" y="38"/>
                  </a:lnTo>
                  <a:lnTo>
                    <a:pt x="260" y="47"/>
                  </a:lnTo>
                  <a:lnTo>
                    <a:pt x="262" y="56"/>
                  </a:lnTo>
                  <a:lnTo>
                    <a:pt x="264" y="67"/>
                  </a:lnTo>
                  <a:lnTo>
                    <a:pt x="265" y="80"/>
                  </a:lnTo>
                  <a:lnTo>
                    <a:pt x="265" y="94"/>
                  </a:lnTo>
                  <a:lnTo>
                    <a:pt x="265" y="98"/>
                  </a:lnTo>
                  <a:lnTo>
                    <a:pt x="264" y="101"/>
                  </a:lnTo>
                  <a:lnTo>
                    <a:pt x="263" y="105"/>
                  </a:lnTo>
                  <a:lnTo>
                    <a:pt x="262" y="108"/>
                  </a:lnTo>
                  <a:lnTo>
                    <a:pt x="258" y="113"/>
                  </a:lnTo>
                  <a:lnTo>
                    <a:pt x="252" y="117"/>
                  </a:lnTo>
                  <a:lnTo>
                    <a:pt x="246" y="120"/>
                  </a:lnTo>
                  <a:lnTo>
                    <a:pt x="241" y="121"/>
                  </a:lnTo>
                  <a:lnTo>
                    <a:pt x="235" y="122"/>
                  </a:lnTo>
                  <a:lnTo>
                    <a:pt x="230" y="123"/>
                  </a:lnTo>
                  <a:lnTo>
                    <a:pt x="242" y="123"/>
                  </a:lnTo>
                  <a:lnTo>
                    <a:pt x="243" y="131"/>
                  </a:lnTo>
                  <a:lnTo>
                    <a:pt x="244" y="137"/>
                  </a:lnTo>
                  <a:lnTo>
                    <a:pt x="246" y="144"/>
                  </a:lnTo>
                  <a:lnTo>
                    <a:pt x="248" y="150"/>
                  </a:lnTo>
                  <a:lnTo>
                    <a:pt x="254" y="160"/>
                  </a:lnTo>
                  <a:lnTo>
                    <a:pt x="263" y="169"/>
                  </a:lnTo>
                  <a:lnTo>
                    <a:pt x="271" y="177"/>
                  </a:lnTo>
                  <a:lnTo>
                    <a:pt x="282" y="184"/>
                  </a:lnTo>
                  <a:lnTo>
                    <a:pt x="292" y="190"/>
                  </a:lnTo>
                  <a:lnTo>
                    <a:pt x="303" y="196"/>
                  </a:lnTo>
                  <a:lnTo>
                    <a:pt x="314" y="202"/>
                  </a:lnTo>
                  <a:lnTo>
                    <a:pt x="324" y="207"/>
                  </a:lnTo>
                  <a:lnTo>
                    <a:pt x="333" y="214"/>
                  </a:lnTo>
                  <a:lnTo>
                    <a:pt x="342" y="221"/>
                  </a:lnTo>
                  <a:lnTo>
                    <a:pt x="346" y="225"/>
                  </a:lnTo>
                  <a:lnTo>
                    <a:pt x="349" y="230"/>
                  </a:lnTo>
                  <a:lnTo>
                    <a:pt x="352" y="234"/>
                  </a:lnTo>
                  <a:lnTo>
                    <a:pt x="354" y="239"/>
                  </a:lnTo>
                  <a:lnTo>
                    <a:pt x="357" y="245"/>
                  </a:lnTo>
                  <a:lnTo>
                    <a:pt x="359" y="251"/>
                  </a:lnTo>
                  <a:lnTo>
                    <a:pt x="360" y="257"/>
                  </a:lnTo>
                  <a:lnTo>
                    <a:pt x="360" y="264"/>
                  </a:lnTo>
                  <a:lnTo>
                    <a:pt x="360" y="271"/>
                  </a:lnTo>
                  <a:lnTo>
                    <a:pt x="359" y="279"/>
                  </a:lnTo>
                  <a:lnTo>
                    <a:pt x="357" y="285"/>
                  </a:lnTo>
                  <a:lnTo>
                    <a:pt x="354" y="291"/>
                  </a:lnTo>
                  <a:lnTo>
                    <a:pt x="351" y="297"/>
                  </a:lnTo>
                  <a:lnTo>
                    <a:pt x="348" y="302"/>
                  </a:lnTo>
                  <a:lnTo>
                    <a:pt x="345" y="307"/>
                  </a:lnTo>
                  <a:lnTo>
                    <a:pt x="341" y="313"/>
                  </a:lnTo>
                  <a:lnTo>
                    <a:pt x="331" y="321"/>
                  </a:lnTo>
                  <a:lnTo>
                    <a:pt x="320" y="329"/>
                  </a:lnTo>
                  <a:lnTo>
                    <a:pt x="310" y="336"/>
                  </a:lnTo>
                  <a:lnTo>
                    <a:pt x="298" y="344"/>
                  </a:lnTo>
                  <a:lnTo>
                    <a:pt x="286" y="351"/>
                  </a:lnTo>
                  <a:lnTo>
                    <a:pt x="275" y="358"/>
                  </a:lnTo>
                  <a:lnTo>
                    <a:pt x="265" y="366"/>
                  </a:lnTo>
                  <a:lnTo>
                    <a:pt x="255" y="375"/>
                  </a:lnTo>
                  <a:lnTo>
                    <a:pt x="251" y="380"/>
                  </a:lnTo>
                  <a:lnTo>
                    <a:pt x="247" y="385"/>
                  </a:lnTo>
                  <a:lnTo>
                    <a:pt x="244" y="390"/>
                  </a:lnTo>
                  <a:lnTo>
                    <a:pt x="242" y="396"/>
                  </a:lnTo>
                  <a:lnTo>
                    <a:pt x="238" y="402"/>
                  </a:lnTo>
                  <a:lnTo>
                    <a:pt x="237" y="408"/>
                  </a:lnTo>
                  <a:lnTo>
                    <a:pt x="236" y="416"/>
                  </a:lnTo>
                  <a:lnTo>
                    <a:pt x="236" y="423"/>
                  </a:lnTo>
                  <a:lnTo>
                    <a:pt x="236" y="452"/>
                  </a:lnTo>
                  <a:lnTo>
                    <a:pt x="236" y="480"/>
                  </a:lnTo>
                  <a:lnTo>
                    <a:pt x="236" y="508"/>
                  </a:lnTo>
                  <a:lnTo>
                    <a:pt x="236" y="541"/>
                  </a:lnTo>
                  <a:lnTo>
                    <a:pt x="218" y="553"/>
                  </a:lnTo>
                  <a:lnTo>
                    <a:pt x="211" y="556"/>
                  </a:lnTo>
                  <a:lnTo>
                    <a:pt x="204" y="561"/>
                  </a:lnTo>
                  <a:lnTo>
                    <a:pt x="198" y="565"/>
                  </a:lnTo>
                  <a:lnTo>
                    <a:pt x="193" y="571"/>
                  </a:lnTo>
                  <a:lnTo>
                    <a:pt x="187" y="578"/>
                  </a:lnTo>
                  <a:lnTo>
                    <a:pt x="182" y="584"/>
                  </a:lnTo>
                  <a:lnTo>
                    <a:pt x="177" y="593"/>
                  </a:lnTo>
                  <a:lnTo>
                    <a:pt x="172" y="600"/>
                  </a:lnTo>
                  <a:lnTo>
                    <a:pt x="165" y="619"/>
                  </a:lnTo>
                  <a:lnTo>
                    <a:pt x="158" y="638"/>
                  </a:lnTo>
                  <a:lnTo>
                    <a:pt x="151" y="661"/>
                  </a:lnTo>
                  <a:lnTo>
                    <a:pt x="146" y="682"/>
                  </a:lnTo>
                  <a:lnTo>
                    <a:pt x="137" y="729"/>
                  </a:lnTo>
                  <a:lnTo>
                    <a:pt x="130" y="773"/>
                  </a:lnTo>
                  <a:lnTo>
                    <a:pt x="125" y="814"/>
                  </a:lnTo>
                  <a:lnTo>
                    <a:pt x="118" y="847"/>
                  </a:lnTo>
                  <a:lnTo>
                    <a:pt x="113" y="873"/>
                  </a:lnTo>
                  <a:lnTo>
                    <a:pt x="105" y="904"/>
                  </a:lnTo>
                  <a:lnTo>
                    <a:pt x="101" y="920"/>
                  </a:lnTo>
                  <a:lnTo>
                    <a:pt x="97" y="933"/>
                  </a:lnTo>
                  <a:lnTo>
                    <a:pt x="93" y="945"/>
                  </a:lnTo>
                  <a:lnTo>
                    <a:pt x="88" y="953"/>
                  </a:lnTo>
                  <a:lnTo>
                    <a:pt x="63" y="965"/>
                  </a:lnTo>
                  <a:lnTo>
                    <a:pt x="33" y="977"/>
                  </a:lnTo>
                  <a:lnTo>
                    <a:pt x="27" y="981"/>
                  </a:lnTo>
                  <a:lnTo>
                    <a:pt x="20" y="984"/>
                  </a:lnTo>
                  <a:lnTo>
                    <a:pt x="15" y="988"/>
                  </a:lnTo>
                  <a:lnTo>
                    <a:pt x="10" y="993"/>
                  </a:lnTo>
                  <a:lnTo>
                    <a:pt x="5" y="998"/>
                  </a:lnTo>
                  <a:lnTo>
                    <a:pt x="3" y="1004"/>
                  </a:lnTo>
                  <a:lnTo>
                    <a:pt x="1" y="1011"/>
                  </a:lnTo>
                  <a:lnTo>
                    <a:pt x="0" y="1018"/>
                  </a:lnTo>
                  <a:lnTo>
                    <a:pt x="1" y="1027"/>
                  </a:lnTo>
                  <a:lnTo>
                    <a:pt x="2" y="1034"/>
                  </a:lnTo>
                  <a:lnTo>
                    <a:pt x="3" y="1040"/>
                  </a:lnTo>
                  <a:lnTo>
                    <a:pt x="6" y="1046"/>
                  </a:lnTo>
                  <a:lnTo>
                    <a:pt x="10" y="1051"/>
                  </a:lnTo>
                  <a:lnTo>
                    <a:pt x="13" y="1055"/>
                  </a:lnTo>
                  <a:lnTo>
                    <a:pt x="17" y="1060"/>
                  </a:lnTo>
                  <a:lnTo>
                    <a:pt x="21" y="1063"/>
                  </a:lnTo>
                  <a:lnTo>
                    <a:pt x="32" y="1067"/>
                  </a:lnTo>
                  <a:lnTo>
                    <a:pt x="43" y="1069"/>
                  </a:lnTo>
                  <a:lnTo>
                    <a:pt x="53" y="1071"/>
                  </a:lnTo>
                  <a:lnTo>
                    <a:pt x="65" y="1071"/>
                  </a:lnTo>
                  <a:lnTo>
                    <a:pt x="68" y="1088"/>
                  </a:lnTo>
                  <a:lnTo>
                    <a:pt x="71" y="1105"/>
                  </a:lnTo>
                  <a:lnTo>
                    <a:pt x="78" y="1120"/>
                  </a:lnTo>
                  <a:lnTo>
                    <a:pt x="84" y="1134"/>
                  </a:lnTo>
                  <a:lnTo>
                    <a:pt x="88" y="1139"/>
                  </a:lnTo>
                  <a:lnTo>
                    <a:pt x="93" y="1146"/>
                  </a:lnTo>
                  <a:lnTo>
                    <a:pt x="98" y="1150"/>
                  </a:lnTo>
                  <a:lnTo>
                    <a:pt x="103" y="1154"/>
                  </a:lnTo>
                  <a:lnTo>
                    <a:pt x="109" y="1158"/>
                  </a:lnTo>
                  <a:lnTo>
                    <a:pt x="115" y="1162"/>
                  </a:lnTo>
                  <a:lnTo>
                    <a:pt x="122" y="1164"/>
                  </a:lnTo>
                  <a:lnTo>
                    <a:pt x="130" y="1165"/>
                  </a:lnTo>
                  <a:lnTo>
                    <a:pt x="150" y="1168"/>
                  </a:lnTo>
                  <a:lnTo>
                    <a:pt x="171" y="1170"/>
                  </a:lnTo>
                  <a:lnTo>
                    <a:pt x="182" y="1171"/>
                  </a:lnTo>
                  <a:lnTo>
                    <a:pt x="191" y="1173"/>
                  </a:lnTo>
                  <a:lnTo>
                    <a:pt x="194" y="1176"/>
                  </a:lnTo>
                  <a:lnTo>
                    <a:pt x="197" y="1178"/>
                  </a:lnTo>
                  <a:lnTo>
                    <a:pt x="199" y="1180"/>
                  </a:lnTo>
                  <a:lnTo>
                    <a:pt x="200" y="1183"/>
                  </a:lnTo>
                  <a:lnTo>
                    <a:pt x="207" y="1197"/>
                  </a:lnTo>
                  <a:lnTo>
                    <a:pt x="211" y="1205"/>
                  </a:lnTo>
                  <a:lnTo>
                    <a:pt x="213" y="1207"/>
                  </a:lnTo>
                  <a:lnTo>
                    <a:pt x="215" y="1208"/>
                  </a:lnTo>
                  <a:lnTo>
                    <a:pt x="216" y="1210"/>
                  </a:lnTo>
                  <a:lnTo>
                    <a:pt x="219" y="1211"/>
                  </a:lnTo>
                  <a:lnTo>
                    <a:pt x="225" y="1211"/>
                  </a:lnTo>
                  <a:lnTo>
                    <a:pt x="233" y="1212"/>
                  </a:lnTo>
                  <a:lnTo>
                    <a:pt x="238" y="1214"/>
                  </a:lnTo>
                  <a:lnTo>
                    <a:pt x="244" y="1216"/>
                  </a:lnTo>
                  <a:lnTo>
                    <a:pt x="251" y="1219"/>
                  </a:lnTo>
                  <a:lnTo>
                    <a:pt x="260" y="1224"/>
                  </a:lnTo>
                  <a:lnTo>
                    <a:pt x="264" y="1228"/>
                  </a:lnTo>
                  <a:lnTo>
                    <a:pt x="267" y="1233"/>
                  </a:lnTo>
                  <a:lnTo>
                    <a:pt x="268" y="1238"/>
                  </a:lnTo>
                  <a:lnTo>
                    <a:pt x="269" y="1244"/>
                  </a:lnTo>
                  <a:lnTo>
                    <a:pt x="268" y="1256"/>
                  </a:lnTo>
                  <a:lnTo>
                    <a:pt x="267" y="1269"/>
                  </a:lnTo>
                  <a:lnTo>
                    <a:pt x="266" y="1276"/>
                  </a:lnTo>
                  <a:lnTo>
                    <a:pt x="267" y="1281"/>
                  </a:lnTo>
                  <a:lnTo>
                    <a:pt x="268" y="1286"/>
                  </a:lnTo>
                  <a:lnTo>
                    <a:pt x="271" y="1291"/>
                  </a:lnTo>
                  <a:lnTo>
                    <a:pt x="276" y="1296"/>
                  </a:lnTo>
                  <a:lnTo>
                    <a:pt x="281" y="1298"/>
                  </a:lnTo>
                  <a:lnTo>
                    <a:pt x="289" y="1300"/>
                  </a:lnTo>
                  <a:lnTo>
                    <a:pt x="300" y="1301"/>
                  </a:lnTo>
                  <a:lnTo>
                    <a:pt x="309" y="1301"/>
                  </a:lnTo>
                  <a:lnTo>
                    <a:pt x="316" y="1303"/>
                  </a:lnTo>
                  <a:lnTo>
                    <a:pt x="322" y="1305"/>
                  </a:lnTo>
                  <a:lnTo>
                    <a:pt x="329" y="1307"/>
                  </a:lnTo>
                  <a:lnTo>
                    <a:pt x="334" y="1308"/>
                  </a:lnTo>
                  <a:lnTo>
                    <a:pt x="338" y="1308"/>
                  </a:lnTo>
                  <a:lnTo>
                    <a:pt x="341" y="1307"/>
                  </a:lnTo>
                  <a:lnTo>
                    <a:pt x="344" y="1305"/>
                  </a:lnTo>
                  <a:lnTo>
                    <a:pt x="346" y="1303"/>
                  </a:lnTo>
                  <a:lnTo>
                    <a:pt x="348" y="1301"/>
                  </a:lnTo>
                  <a:lnTo>
                    <a:pt x="348" y="1293"/>
                  </a:lnTo>
                  <a:lnTo>
                    <a:pt x="350" y="1284"/>
                  </a:lnTo>
                  <a:lnTo>
                    <a:pt x="352" y="1274"/>
                  </a:lnTo>
                  <a:lnTo>
                    <a:pt x="354" y="1264"/>
                  </a:lnTo>
                  <a:lnTo>
                    <a:pt x="359" y="1253"/>
                  </a:lnTo>
                  <a:lnTo>
                    <a:pt x="363" y="1243"/>
                  </a:lnTo>
                  <a:lnTo>
                    <a:pt x="368" y="1232"/>
                  </a:lnTo>
                  <a:lnTo>
                    <a:pt x="374" y="1222"/>
                  </a:lnTo>
                  <a:lnTo>
                    <a:pt x="380" y="1212"/>
                  </a:lnTo>
                  <a:lnTo>
                    <a:pt x="386" y="1202"/>
                  </a:lnTo>
                  <a:lnTo>
                    <a:pt x="393" y="1194"/>
                  </a:lnTo>
                  <a:lnTo>
                    <a:pt x="400" y="1186"/>
                  </a:lnTo>
                  <a:lnTo>
                    <a:pt x="408" y="1179"/>
                  </a:lnTo>
                  <a:lnTo>
                    <a:pt x="415" y="1172"/>
                  </a:lnTo>
                  <a:lnTo>
                    <a:pt x="422" y="1168"/>
                  </a:lnTo>
                  <a:lnTo>
                    <a:pt x="430" y="1165"/>
                  </a:lnTo>
                  <a:lnTo>
                    <a:pt x="439" y="1164"/>
                  </a:lnTo>
                  <a:lnTo>
                    <a:pt x="448" y="1165"/>
                  </a:lnTo>
                  <a:lnTo>
                    <a:pt x="457" y="1166"/>
                  </a:lnTo>
                  <a:lnTo>
                    <a:pt x="465" y="1167"/>
                  </a:lnTo>
                  <a:lnTo>
                    <a:pt x="472" y="1167"/>
                  </a:lnTo>
                  <a:lnTo>
                    <a:pt x="481" y="1167"/>
                  </a:lnTo>
                  <a:lnTo>
                    <a:pt x="484" y="1166"/>
                  </a:lnTo>
                  <a:lnTo>
                    <a:pt x="488" y="1165"/>
                  </a:lnTo>
                  <a:lnTo>
                    <a:pt x="492" y="1163"/>
                  </a:lnTo>
                  <a:lnTo>
                    <a:pt x="495" y="1160"/>
                  </a:lnTo>
                  <a:lnTo>
                    <a:pt x="511" y="1132"/>
                  </a:lnTo>
                  <a:lnTo>
                    <a:pt x="528" y="1101"/>
                  </a:lnTo>
                  <a:lnTo>
                    <a:pt x="533" y="1094"/>
                  </a:lnTo>
                  <a:lnTo>
                    <a:pt x="538" y="1087"/>
                  </a:lnTo>
                  <a:lnTo>
                    <a:pt x="544" y="1081"/>
                  </a:lnTo>
                  <a:lnTo>
                    <a:pt x="550" y="1076"/>
                  </a:lnTo>
                  <a:lnTo>
                    <a:pt x="558" y="1071"/>
                  </a:lnTo>
                  <a:lnTo>
                    <a:pt x="565" y="1068"/>
                  </a:lnTo>
                  <a:lnTo>
                    <a:pt x="574" y="1066"/>
                  </a:lnTo>
                  <a:lnTo>
                    <a:pt x="583" y="1065"/>
                  </a:lnTo>
                  <a:lnTo>
                    <a:pt x="592" y="1066"/>
                  </a:lnTo>
                  <a:lnTo>
                    <a:pt x="600" y="1067"/>
                  </a:lnTo>
                  <a:lnTo>
                    <a:pt x="608" y="1069"/>
                  </a:lnTo>
                  <a:lnTo>
                    <a:pt x="614" y="1071"/>
                  </a:lnTo>
                  <a:lnTo>
                    <a:pt x="627" y="1076"/>
                  </a:lnTo>
                  <a:lnTo>
                    <a:pt x="636" y="1077"/>
                  </a:lnTo>
                  <a:lnTo>
                    <a:pt x="641" y="1077"/>
                  </a:lnTo>
                  <a:lnTo>
                    <a:pt x="645" y="1076"/>
                  </a:lnTo>
                  <a:lnTo>
                    <a:pt x="649" y="1074"/>
                  </a:lnTo>
                  <a:lnTo>
                    <a:pt x="652" y="1073"/>
                  </a:lnTo>
                  <a:lnTo>
                    <a:pt x="657" y="1068"/>
                  </a:lnTo>
                  <a:lnTo>
                    <a:pt x="661" y="1063"/>
                  </a:lnTo>
                  <a:lnTo>
                    <a:pt x="663" y="1055"/>
                  </a:lnTo>
                  <a:lnTo>
                    <a:pt x="665" y="1047"/>
                  </a:lnTo>
                  <a:lnTo>
                    <a:pt x="667" y="1038"/>
                  </a:lnTo>
                  <a:lnTo>
                    <a:pt x="668" y="1030"/>
                  </a:lnTo>
                  <a:lnTo>
                    <a:pt x="669" y="1021"/>
                  </a:lnTo>
                  <a:lnTo>
                    <a:pt x="671" y="1013"/>
                  </a:lnTo>
                  <a:lnTo>
                    <a:pt x="675" y="1004"/>
                  </a:lnTo>
                  <a:lnTo>
                    <a:pt x="679" y="998"/>
                  </a:lnTo>
                  <a:lnTo>
                    <a:pt x="681" y="995"/>
                  </a:lnTo>
                  <a:lnTo>
                    <a:pt x="684" y="991"/>
                  </a:lnTo>
                  <a:lnTo>
                    <a:pt x="687" y="989"/>
                  </a:lnTo>
                  <a:lnTo>
                    <a:pt x="692" y="987"/>
                  </a:lnTo>
                  <a:lnTo>
                    <a:pt x="696" y="985"/>
                  </a:lnTo>
                  <a:lnTo>
                    <a:pt x="701" y="984"/>
                  </a:lnTo>
                  <a:lnTo>
                    <a:pt x="707" y="983"/>
                  </a:lnTo>
                  <a:lnTo>
                    <a:pt x="713" y="983"/>
                  </a:lnTo>
                  <a:lnTo>
                    <a:pt x="721" y="982"/>
                  </a:lnTo>
                  <a:lnTo>
                    <a:pt x="731" y="982"/>
                  </a:lnTo>
                  <a:lnTo>
                    <a:pt x="741" y="980"/>
                  </a:lnTo>
                  <a:lnTo>
                    <a:pt x="750" y="978"/>
                  </a:lnTo>
                  <a:lnTo>
                    <a:pt x="760" y="974"/>
                  </a:lnTo>
                  <a:lnTo>
                    <a:pt x="769" y="970"/>
                  </a:lnTo>
                  <a:lnTo>
                    <a:pt x="778" y="966"/>
                  </a:lnTo>
                  <a:lnTo>
                    <a:pt x="786" y="962"/>
                  </a:lnTo>
                  <a:lnTo>
                    <a:pt x="795" y="956"/>
                  </a:lnTo>
                  <a:lnTo>
                    <a:pt x="802" y="950"/>
                  </a:lnTo>
                  <a:lnTo>
                    <a:pt x="809" y="943"/>
                  </a:lnTo>
                  <a:lnTo>
                    <a:pt x="814" y="935"/>
                  </a:lnTo>
                  <a:lnTo>
                    <a:pt x="818" y="928"/>
                  </a:lnTo>
                  <a:lnTo>
                    <a:pt x="821" y="919"/>
                  </a:lnTo>
                  <a:lnTo>
                    <a:pt x="824" y="910"/>
                  </a:lnTo>
                  <a:lnTo>
                    <a:pt x="825" y="900"/>
                  </a:lnTo>
                  <a:lnTo>
                    <a:pt x="824" y="891"/>
                  </a:lnTo>
                  <a:lnTo>
                    <a:pt x="821" y="885"/>
                  </a:lnTo>
                  <a:lnTo>
                    <a:pt x="817" y="878"/>
                  </a:lnTo>
                  <a:lnTo>
                    <a:pt x="813" y="871"/>
                  </a:lnTo>
                  <a:lnTo>
                    <a:pt x="809" y="866"/>
                  </a:lnTo>
                  <a:lnTo>
                    <a:pt x="804" y="860"/>
                  </a:lnTo>
                  <a:lnTo>
                    <a:pt x="802" y="853"/>
                  </a:lnTo>
                  <a:lnTo>
                    <a:pt x="801" y="847"/>
                  </a:lnTo>
                  <a:lnTo>
                    <a:pt x="801" y="841"/>
                  </a:lnTo>
                  <a:lnTo>
                    <a:pt x="802" y="837"/>
                  </a:lnTo>
                  <a:lnTo>
                    <a:pt x="804" y="832"/>
                  </a:lnTo>
                  <a:lnTo>
                    <a:pt x="807" y="828"/>
                  </a:lnTo>
                  <a:lnTo>
                    <a:pt x="813" y="820"/>
                  </a:lnTo>
                  <a:lnTo>
                    <a:pt x="819" y="812"/>
                  </a:lnTo>
                  <a:lnTo>
                    <a:pt x="826" y="804"/>
                  </a:lnTo>
                  <a:lnTo>
                    <a:pt x="831" y="796"/>
                  </a:lnTo>
                  <a:lnTo>
                    <a:pt x="833" y="791"/>
                  </a:lnTo>
                  <a:lnTo>
                    <a:pt x="835" y="787"/>
                  </a:lnTo>
                  <a:lnTo>
                    <a:pt x="836" y="782"/>
                  </a:lnTo>
                  <a:lnTo>
                    <a:pt x="836" y="777"/>
                  </a:lnTo>
                  <a:lnTo>
                    <a:pt x="836" y="769"/>
                  </a:lnTo>
                  <a:lnTo>
                    <a:pt x="835" y="763"/>
                  </a:lnTo>
                  <a:lnTo>
                    <a:pt x="833" y="756"/>
                  </a:lnTo>
                  <a:lnTo>
                    <a:pt x="831" y="751"/>
                  </a:lnTo>
                  <a:lnTo>
                    <a:pt x="826" y="740"/>
                  </a:lnTo>
                  <a:lnTo>
                    <a:pt x="819" y="730"/>
                  </a:lnTo>
                  <a:lnTo>
                    <a:pt x="813" y="719"/>
                  </a:lnTo>
                  <a:lnTo>
                    <a:pt x="807" y="706"/>
                  </a:lnTo>
                  <a:lnTo>
                    <a:pt x="804" y="699"/>
                  </a:lnTo>
                  <a:lnTo>
                    <a:pt x="802" y="690"/>
                  </a:lnTo>
                  <a:lnTo>
                    <a:pt x="801" y="681"/>
                  </a:lnTo>
                  <a:lnTo>
                    <a:pt x="801" y="670"/>
                  </a:lnTo>
                  <a:lnTo>
                    <a:pt x="802" y="661"/>
                  </a:lnTo>
                  <a:lnTo>
                    <a:pt x="805" y="651"/>
                  </a:lnTo>
                  <a:lnTo>
                    <a:pt x="810" y="644"/>
                  </a:lnTo>
                  <a:lnTo>
                    <a:pt x="816" y="637"/>
                  </a:lnTo>
                  <a:lnTo>
                    <a:pt x="822" y="632"/>
                  </a:lnTo>
                  <a:lnTo>
                    <a:pt x="831" y="627"/>
                  </a:lnTo>
                  <a:lnTo>
                    <a:pt x="841" y="622"/>
                  </a:lnTo>
                  <a:lnTo>
                    <a:pt x="850" y="619"/>
                  </a:lnTo>
                  <a:lnTo>
                    <a:pt x="870" y="613"/>
                  </a:lnTo>
                  <a:lnTo>
                    <a:pt x="891" y="607"/>
                  </a:lnTo>
                  <a:lnTo>
                    <a:pt x="900" y="605"/>
                  </a:lnTo>
                  <a:lnTo>
                    <a:pt x="910" y="602"/>
                  </a:lnTo>
                  <a:lnTo>
                    <a:pt x="918" y="598"/>
                  </a:lnTo>
                  <a:lnTo>
                    <a:pt x="925" y="594"/>
                  </a:lnTo>
                  <a:lnTo>
                    <a:pt x="933" y="587"/>
                  </a:lnTo>
                  <a:lnTo>
                    <a:pt x="942" y="580"/>
                  </a:lnTo>
                  <a:lnTo>
                    <a:pt x="949" y="573"/>
                  </a:lnTo>
                  <a:lnTo>
                    <a:pt x="955" y="565"/>
                  </a:lnTo>
                  <a:lnTo>
                    <a:pt x="967" y="549"/>
                  </a:lnTo>
                  <a:lnTo>
                    <a:pt x="979" y="532"/>
                  </a:lnTo>
                  <a:lnTo>
                    <a:pt x="999" y="495"/>
                  </a:lnTo>
                  <a:lnTo>
                    <a:pt x="1019" y="453"/>
                  </a:lnTo>
                  <a:lnTo>
                    <a:pt x="1034" y="428"/>
                  </a:lnTo>
                  <a:lnTo>
                    <a:pt x="1049" y="402"/>
                  </a:lnTo>
                  <a:lnTo>
                    <a:pt x="1063" y="375"/>
                  </a:lnTo>
                  <a:lnTo>
                    <a:pt x="1078" y="348"/>
                  </a:lnTo>
                  <a:lnTo>
                    <a:pt x="1091" y="320"/>
                  </a:lnTo>
                  <a:lnTo>
                    <a:pt x="1104" y="293"/>
                  </a:lnTo>
                  <a:lnTo>
                    <a:pt x="1118" y="264"/>
                  </a:lnTo>
                  <a:lnTo>
                    <a:pt x="1131" y="235"/>
                  </a:lnTo>
                  <a:lnTo>
                    <a:pt x="1137" y="223"/>
                  </a:lnTo>
                  <a:lnTo>
                    <a:pt x="1121" y="227"/>
                  </a:lnTo>
                  <a:lnTo>
                    <a:pt x="1108" y="229"/>
                  </a:lnTo>
                  <a:lnTo>
                    <a:pt x="1094" y="231"/>
                  </a:lnTo>
                  <a:lnTo>
                    <a:pt x="1081" y="231"/>
                  </a:lnTo>
                  <a:lnTo>
                    <a:pt x="1068" y="231"/>
                  </a:lnTo>
                  <a:lnTo>
                    <a:pt x="1055" y="230"/>
                  </a:lnTo>
                  <a:lnTo>
                    <a:pt x="1045" y="229"/>
                  </a:lnTo>
                  <a:lnTo>
                    <a:pt x="1033" y="227"/>
                  </a:lnTo>
                  <a:lnTo>
                    <a:pt x="1022" y="224"/>
                  </a:lnTo>
                  <a:lnTo>
                    <a:pt x="1013" y="221"/>
                  </a:lnTo>
                  <a:lnTo>
                    <a:pt x="1002" y="217"/>
                  </a:lnTo>
                  <a:lnTo>
                    <a:pt x="993" y="213"/>
                  </a:lnTo>
                  <a:lnTo>
                    <a:pt x="975" y="204"/>
                  </a:lnTo>
                  <a:lnTo>
                    <a:pt x="958" y="195"/>
                  </a:lnTo>
                  <a:lnTo>
                    <a:pt x="924" y="173"/>
                  </a:lnTo>
                  <a:lnTo>
                    <a:pt x="891" y="154"/>
                  </a:lnTo>
                  <a:lnTo>
                    <a:pt x="872" y="147"/>
                  </a:lnTo>
                  <a:lnTo>
                    <a:pt x="854" y="140"/>
                  </a:lnTo>
                  <a:lnTo>
                    <a:pt x="845" y="138"/>
                  </a:lnTo>
                  <a:lnTo>
                    <a:pt x="834" y="136"/>
                  </a:lnTo>
                  <a:lnTo>
                    <a:pt x="824" y="135"/>
                  </a:lnTo>
                  <a:lnTo>
                    <a:pt x="813" y="135"/>
                  </a:lnTo>
                  <a:lnTo>
                    <a:pt x="803" y="136"/>
                  </a:lnTo>
                  <a:lnTo>
                    <a:pt x="795" y="138"/>
                  </a:lnTo>
                  <a:lnTo>
                    <a:pt x="787" y="143"/>
                  </a:lnTo>
                  <a:lnTo>
                    <a:pt x="780" y="147"/>
                  </a:lnTo>
                  <a:lnTo>
                    <a:pt x="772" y="151"/>
                  </a:lnTo>
                  <a:lnTo>
                    <a:pt x="764" y="154"/>
                  </a:lnTo>
                  <a:lnTo>
                    <a:pt x="754" y="157"/>
                  </a:lnTo>
                  <a:lnTo>
                    <a:pt x="743" y="158"/>
                  </a:lnTo>
                  <a:lnTo>
                    <a:pt x="719" y="158"/>
                  </a:lnTo>
                  <a:lnTo>
                    <a:pt x="698" y="157"/>
                  </a:lnTo>
                  <a:lnTo>
                    <a:pt x="677" y="156"/>
                  </a:lnTo>
                  <a:lnTo>
                    <a:pt x="658" y="155"/>
                  </a:lnTo>
                  <a:lnTo>
                    <a:pt x="638" y="154"/>
                  </a:lnTo>
                  <a:lnTo>
                    <a:pt x="619" y="153"/>
                  </a:lnTo>
                  <a:lnTo>
                    <a:pt x="599" y="152"/>
                  </a:lnTo>
                  <a:lnTo>
                    <a:pt x="578" y="152"/>
                  </a:lnTo>
                  <a:lnTo>
                    <a:pt x="578" y="15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2035179" y="3987813"/>
              <a:ext cx="601664" cy="692152"/>
            </a:xfrm>
            <a:custGeom>
              <a:avLst/>
              <a:gdLst/>
              <a:ahLst/>
              <a:cxnLst>
                <a:cxn ang="0">
                  <a:pos x="531" y="138"/>
                </a:cxn>
                <a:cxn ang="0">
                  <a:pos x="484" y="95"/>
                </a:cxn>
                <a:cxn ang="0">
                  <a:pos x="450" y="93"/>
                </a:cxn>
                <a:cxn ang="0">
                  <a:pos x="442" y="40"/>
                </a:cxn>
                <a:cxn ang="0">
                  <a:pos x="401" y="2"/>
                </a:cxn>
                <a:cxn ang="0">
                  <a:pos x="304" y="5"/>
                </a:cxn>
                <a:cxn ang="0">
                  <a:pos x="254" y="2"/>
                </a:cxn>
                <a:cxn ang="0">
                  <a:pos x="262" y="56"/>
                </a:cxn>
                <a:cxn ang="0">
                  <a:pos x="262" y="108"/>
                </a:cxn>
                <a:cxn ang="0">
                  <a:pos x="230" y="123"/>
                </a:cxn>
                <a:cxn ang="0">
                  <a:pos x="254" y="160"/>
                </a:cxn>
                <a:cxn ang="0">
                  <a:pos x="324" y="207"/>
                </a:cxn>
                <a:cxn ang="0">
                  <a:pos x="357" y="245"/>
                </a:cxn>
                <a:cxn ang="0">
                  <a:pos x="354" y="291"/>
                </a:cxn>
                <a:cxn ang="0">
                  <a:pos x="310" y="336"/>
                </a:cxn>
                <a:cxn ang="0">
                  <a:pos x="247" y="385"/>
                </a:cxn>
                <a:cxn ang="0">
                  <a:pos x="236" y="452"/>
                </a:cxn>
                <a:cxn ang="0">
                  <a:pos x="211" y="556"/>
                </a:cxn>
                <a:cxn ang="0">
                  <a:pos x="172" y="600"/>
                </a:cxn>
                <a:cxn ang="0">
                  <a:pos x="125" y="814"/>
                </a:cxn>
                <a:cxn ang="0">
                  <a:pos x="88" y="953"/>
                </a:cxn>
                <a:cxn ang="0">
                  <a:pos x="5" y="998"/>
                </a:cxn>
                <a:cxn ang="0">
                  <a:pos x="6" y="1046"/>
                </a:cxn>
                <a:cxn ang="0">
                  <a:pos x="53" y="1071"/>
                </a:cxn>
                <a:cxn ang="0">
                  <a:pos x="93" y="1146"/>
                </a:cxn>
                <a:cxn ang="0">
                  <a:pos x="150" y="1168"/>
                </a:cxn>
                <a:cxn ang="0">
                  <a:pos x="200" y="1183"/>
                </a:cxn>
                <a:cxn ang="0">
                  <a:pos x="225" y="1211"/>
                </a:cxn>
                <a:cxn ang="0">
                  <a:pos x="267" y="1233"/>
                </a:cxn>
                <a:cxn ang="0">
                  <a:pos x="268" y="1286"/>
                </a:cxn>
                <a:cxn ang="0">
                  <a:pos x="316" y="1303"/>
                </a:cxn>
                <a:cxn ang="0">
                  <a:pos x="346" y="1303"/>
                </a:cxn>
                <a:cxn ang="0">
                  <a:pos x="363" y="1243"/>
                </a:cxn>
                <a:cxn ang="0">
                  <a:pos x="408" y="1179"/>
                </a:cxn>
                <a:cxn ang="0">
                  <a:pos x="465" y="1167"/>
                </a:cxn>
                <a:cxn ang="0">
                  <a:pos x="511" y="1132"/>
                </a:cxn>
                <a:cxn ang="0">
                  <a:pos x="565" y="1068"/>
                </a:cxn>
                <a:cxn ang="0">
                  <a:pos x="627" y="1076"/>
                </a:cxn>
                <a:cxn ang="0">
                  <a:pos x="661" y="1063"/>
                </a:cxn>
                <a:cxn ang="0">
                  <a:pos x="675" y="1004"/>
                </a:cxn>
                <a:cxn ang="0">
                  <a:pos x="701" y="984"/>
                </a:cxn>
                <a:cxn ang="0">
                  <a:pos x="760" y="974"/>
                </a:cxn>
                <a:cxn ang="0">
                  <a:pos x="814" y="935"/>
                </a:cxn>
                <a:cxn ang="0">
                  <a:pos x="817" y="878"/>
                </a:cxn>
                <a:cxn ang="0">
                  <a:pos x="802" y="837"/>
                </a:cxn>
                <a:cxn ang="0">
                  <a:pos x="833" y="791"/>
                </a:cxn>
                <a:cxn ang="0">
                  <a:pos x="831" y="751"/>
                </a:cxn>
                <a:cxn ang="0">
                  <a:pos x="801" y="681"/>
                </a:cxn>
                <a:cxn ang="0">
                  <a:pos x="831" y="627"/>
                </a:cxn>
                <a:cxn ang="0">
                  <a:pos x="918" y="598"/>
                </a:cxn>
                <a:cxn ang="0">
                  <a:pos x="979" y="532"/>
                </a:cxn>
                <a:cxn ang="0">
                  <a:pos x="1091" y="320"/>
                </a:cxn>
                <a:cxn ang="0">
                  <a:pos x="1121" y="227"/>
                </a:cxn>
                <a:cxn ang="0">
                  <a:pos x="1033" y="227"/>
                </a:cxn>
                <a:cxn ang="0">
                  <a:pos x="924" y="173"/>
                </a:cxn>
                <a:cxn ang="0">
                  <a:pos x="813" y="135"/>
                </a:cxn>
                <a:cxn ang="0">
                  <a:pos x="754" y="157"/>
                </a:cxn>
                <a:cxn ang="0">
                  <a:pos x="619" y="153"/>
                </a:cxn>
              </a:cxnLst>
              <a:rect l="0" t="0" r="r" b="b"/>
              <a:pathLst>
                <a:path w="1137" h="1308">
                  <a:moveTo>
                    <a:pt x="578" y="158"/>
                  </a:moveTo>
                  <a:lnTo>
                    <a:pt x="567" y="157"/>
                  </a:lnTo>
                  <a:lnTo>
                    <a:pt x="558" y="155"/>
                  </a:lnTo>
                  <a:lnTo>
                    <a:pt x="550" y="152"/>
                  </a:lnTo>
                  <a:lnTo>
                    <a:pt x="543" y="148"/>
                  </a:lnTo>
                  <a:lnTo>
                    <a:pt x="536" y="144"/>
                  </a:lnTo>
                  <a:lnTo>
                    <a:pt x="531" y="138"/>
                  </a:lnTo>
                  <a:lnTo>
                    <a:pt x="526" y="132"/>
                  </a:lnTo>
                  <a:lnTo>
                    <a:pt x="520" y="125"/>
                  </a:lnTo>
                  <a:lnTo>
                    <a:pt x="512" y="114"/>
                  </a:lnTo>
                  <a:lnTo>
                    <a:pt x="502" y="103"/>
                  </a:lnTo>
                  <a:lnTo>
                    <a:pt x="497" y="100"/>
                  </a:lnTo>
                  <a:lnTo>
                    <a:pt x="491" y="97"/>
                  </a:lnTo>
                  <a:lnTo>
                    <a:pt x="484" y="95"/>
                  </a:lnTo>
                  <a:lnTo>
                    <a:pt x="478" y="94"/>
                  </a:lnTo>
                  <a:lnTo>
                    <a:pt x="469" y="94"/>
                  </a:lnTo>
                  <a:lnTo>
                    <a:pt x="468" y="94"/>
                  </a:lnTo>
                  <a:lnTo>
                    <a:pt x="465" y="94"/>
                  </a:lnTo>
                  <a:lnTo>
                    <a:pt x="453" y="94"/>
                  </a:lnTo>
                  <a:lnTo>
                    <a:pt x="451" y="94"/>
                  </a:lnTo>
                  <a:lnTo>
                    <a:pt x="450" y="93"/>
                  </a:lnTo>
                  <a:lnTo>
                    <a:pt x="448" y="90"/>
                  </a:lnTo>
                  <a:lnTo>
                    <a:pt x="447" y="88"/>
                  </a:lnTo>
                  <a:lnTo>
                    <a:pt x="445" y="84"/>
                  </a:lnTo>
                  <a:lnTo>
                    <a:pt x="444" y="78"/>
                  </a:lnTo>
                  <a:lnTo>
                    <a:pt x="443" y="64"/>
                  </a:lnTo>
                  <a:lnTo>
                    <a:pt x="442" y="52"/>
                  </a:lnTo>
                  <a:lnTo>
                    <a:pt x="442" y="40"/>
                  </a:lnTo>
                  <a:lnTo>
                    <a:pt x="438" y="30"/>
                  </a:lnTo>
                  <a:lnTo>
                    <a:pt x="435" y="21"/>
                  </a:lnTo>
                  <a:lnTo>
                    <a:pt x="430" y="15"/>
                  </a:lnTo>
                  <a:lnTo>
                    <a:pt x="425" y="10"/>
                  </a:lnTo>
                  <a:lnTo>
                    <a:pt x="417" y="6"/>
                  </a:lnTo>
                  <a:lnTo>
                    <a:pt x="410" y="4"/>
                  </a:lnTo>
                  <a:lnTo>
                    <a:pt x="401" y="2"/>
                  </a:lnTo>
                  <a:lnTo>
                    <a:pt x="382" y="1"/>
                  </a:lnTo>
                  <a:lnTo>
                    <a:pt x="363" y="2"/>
                  </a:lnTo>
                  <a:lnTo>
                    <a:pt x="343" y="4"/>
                  </a:lnTo>
                  <a:lnTo>
                    <a:pt x="325" y="5"/>
                  </a:lnTo>
                  <a:lnTo>
                    <a:pt x="315" y="5"/>
                  </a:lnTo>
                  <a:lnTo>
                    <a:pt x="310" y="5"/>
                  </a:lnTo>
                  <a:lnTo>
                    <a:pt x="304" y="5"/>
                  </a:lnTo>
                  <a:lnTo>
                    <a:pt x="295" y="5"/>
                  </a:lnTo>
                  <a:lnTo>
                    <a:pt x="283" y="3"/>
                  </a:lnTo>
                  <a:lnTo>
                    <a:pt x="269" y="1"/>
                  </a:lnTo>
                  <a:lnTo>
                    <a:pt x="264" y="0"/>
                  </a:lnTo>
                  <a:lnTo>
                    <a:pt x="259" y="0"/>
                  </a:lnTo>
                  <a:lnTo>
                    <a:pt x="257" y="1"/>
                  </a:lnTo>
                  <a:lnTo>
                    <a:pt x="254" y="2"/>
                  </a:lnTo>
                  <a:lnTo>
                    <a:pt x="254" y="3"/>
                  </a:lnTo>
                  <a:lnTo>
                    <a:pt x="253" y="5"/>
                  </a:lnTo>
                  <a:lnTo>
                    <a:pt x="254" y="17"/>
                  </a:lnTo>
                  <a:lnTo>
                    <a:pt x="255" y="28"/>
                  </a:lnTo>
                  <a:lnTo>
                    <a:pt x="258" y="38"/>
                  </a:lnTo>
                  <a:lnTo>
                    <a:pt x="260" y="47"/>
                  </a:lnTo>
                  <a:lnTo>
                    <a:pt x="262" y="56"/>
                  </a:lnTo>
                  <a:lnTo>
                    <a:pt x="264" y="67"/>
                  </a:lnTo>
                  <a:lnTo>
                    <a:pt x="265" y="80"/>
                  </a:lnTo>
                  <a:lnTo>
                    <a:pt x="265" y="94"/>
                  </a:lnTo>
                  <a:lnTo>
                    <a:pt x="265" y="98"/>
                  </a:lnTo>
                  <a:lnTo>
                    <a:pt x="264" y="101"/>
                  </a:lnTo>
                  <a:lnTo>
                    <a:pt x="263" y="105"/>
                  </a:lnTo>
                  <a:lnTo>
                    <a:pt x="262" y="108"/>
                  </a:lnTo>
                  <a:lnTo>
                    <a:pt x="258" y="113"/>
                  </a:lnTo>
                  <a:lnTo>
                    <a:pt x="252" y="117"/>
                  </a:lnTo>
                  <a:lnTo>
                    <a:pt x="246" y="120"/>
                  </a:lnTo>
                  <a:lnTo>
                    <a:pt x="241" y="121"/>
                  </a:lnTo>
                  <a:lnTo>
                    <a:pt x="235" y="122"/>
                  </a:lnTo>
                  <a:lnTo>
                    <a:pt x="230" y="123"/>
                  </a:lnTo>
                  <a:lnTo>
                    <a:pt x="230" y="123"/>
                  </a:lnTo>
                  <a:lnTo>
                    <a:pt x="242" y="123"/>
                  </a:lnTo>
                  <a:lnTo>
                    <a:pt x="242" y="123"/>
                  </a:lnTo>
                  <a:lnTo>
                    <a:pt x="243" y="131"/>
                  </a:lnTo>
                  <a:lnTo>
                    <a:pt x="244" y="137"/>
                  </a:lnTo>
                  <a:lnTo>
                    <a:pt x="246" y="144"/>
                  </a:lnTo>
                  <a:lnTo>
                    <a:pt x="248" y="150"/>
                  </a:lnTo>
                  <a:lnTo>
                    <a:pt x="254" y="160"/>
                  </a:lnTo>
                  <a:lnTo>
                    <a:pt x="263" y="169"/>
                  </a:lnTo>
                  <a:lnTo>
                    <a:pt x="271" y="177"/>
                  </a:lnTo>
                  <a:lnTo>
                    <a:pt x="282" y="184"/>
                  </a:lnTo>
                  <a:lnTo>
                    <a:pt x="292" y="190"/>
                  </a:lnTo>
                  <a:lnTo>
                    <a:pt x="303" y="196"/>
                  </a:lnTo>
                  <a:lnTo>
                    <a:pt x="314" y="202"/>
                  </a:lnTo>
                  <a:lnTo>
                    <a:pt x="324" y="207"/>
                  </a:lnTo>
                  <a:lnTo>
                    <a:pt x="333" y="214"/>
                  </a:lnTo>
                  <a:lnTo>
                    <a:pt x="342" y="221"/>
                  </a:lnTo>
                  <a:lnTo>
                    <a:pt x="346" y="225"/>
                  </a:lnTo>
                  <a:lnTo>
                    <a:pt x="349" y="230"/>
                  </a:lnTo>
                  <a:lnTo>
                    <a:pt x="352" y="234"/>
                  </a:lnTo>
                  <a:lnTo>
                    <a:pt x="354" y="239"/>
                  </a:lnTo>
                  <a:lnTo>
                    <a:pt x="357" y="245"/>
                  </a:lnTo>
                  <a:lnTo>
                    <a:pt x="359" y="251"/>
                  </a:lnTo>
                  <a:lnTo>
                    <a:pt x="360" y="257"/>
                  </a:lnTo>
                  <a:lnTo>
                    <a:pt x="360" y="264"/>
                  </a:lnTo>
                  <a:lnTo>
                    <a:pt x="360" y="271"/>
                  </a:lnTo>
                  <a:lnTo>
                    <a:pt x="359" y="279"/>
                  </a:lnTo>
                  <a:lnTo>
                    <a:pt x="357" y="285"/>
                  </a:lnTo>
                  <a:lnTo>
                    <a:pt x="354" y="291"/>
                  </a:lnTo>
                  <a:lnTo>
                    <a:pt x="351" y="297"/>
                  </a:lnTo>
                  <a:lnTo>
                    <a:pt x="348" y="302"/>
                  </a:lnTo>
                  <a:lnTo>
                    <a:pt x="345" y="307"/>
                  </a:lnTo>
                  <a:lnTo>
                    <a:pt x="341" y="313"/>
                  </a:lnTo>
                  <a:lnTo>
                    <a:pt x="331" y="321"/>
                  </a:lnTo>
                  <a:lnTo>
                    <a:pt x="320" y="329"/>
                  </a:lnTo>
                  <a:lnTo>
                    <a:pt x="310" y="336"/>
                  </a:lnTo>
                  <a:lnTo>
                    <a:pt x="298" y="344"/>
                  </a:lnTo>
                  <a:lnTo>
                    <a:pt x="286" y="351"/>
                  </a:lnTo>
                  <a:lnTo>
                    <a:pt x="275" y="358"/>
                  </a:lnTo>
                  <a:lnTo>
                    <a:pt x="265" y="366"/>
                  </a:lnTo>
                  <a:lnTo>
                    <a:pt x="255" y="375"/>
                  </a:lnTo>
                  <a:lnTo>
                    <a:pt x="251" y="380"/>
                  </a:lnTo>
                  <a:lnTo>
                    <a:pt x="247" y="385"/>
                  </a:lnTo>
                  <a:lnTo>
                    <a:pt x="244" y="390"/>
                  </a:lnTo>
                  <a:lnTo>
                    <a:pt x="242" y="396"/>
                  </a:lnTo>
                  <a:lnTo>
                    <a:pt x="238" y="402"/>
                  </a:lnTo>
                  <a:lnTo>
                    <a:pt x="237" y="408"/>
                  </a:lnTo>
                  <a:lnTo>
                    <a:pt x="236" y="416"/>
                  </a:lnTo>
                  <a:lnTo>
                    <a:pt x="236" y="423"/>
                  </a:lnTo>
                  <a:lnTo>
                    <a:pt x="236" y="452"/>
                  </a:lnTo>
                  <a:lnTo>
                    <a:pt x="236" y="480"/>
                  </a:lnTo>
                  <a:lnTo>
                    <a:pt x="236" y="508"/>
                  </a:lnTo>
                  <a:lnTo>
                    <a:pt x="236" y="541"/>
                  </a:lnTo>
                  <a:lnTo>
                    <a:pt x="236" y="54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1" y="556"/>
                  </a:lnTo>
                  <a:lnTo>
                    <a:pt x="204" y="561"/>
                  </a:lnTo>
                  <a:lnTo>
                    <a:pt x="198" y="565"/>
                  </a:lnTo>
                  <a:lnTo>
                    <a:pt x="193" y="571"/>
                  </a:lnTo>
                  <a:lnTo>
                    <a:pt x="187" y="578"/>
                  </a:lnTo>
                  <a:lnTo>
                    <a:pt x="182" y="584"/>
                  </a:lnTo>
                  <a:lnTo>
                    <a:pt x="177" y="593"/>
                  </a:lnTo>
                  <a:lnTo>
                    <a:pt x="172" y="600"/>
                  </a:lnTo>
                  <a:lnTo>
                    <a:pt x="165" y="619"/>
                  </a:lnTo>
                  <a:lnTo>
                    <a:pt x="158" y="638"/>
                  </a:lnTo>
                  <a:lnTo>
                    <a:pt x="151" y="661"/>
                  </a:lnTo>
                  <a:lnTo>
                    <a:pt x="146" y="682"/>
                  </a:lnTo>
                  <a:lnTo>
                    <a:pt x="137" y="729"/>
                  </a:lnTo>
                  <a:lnTo>
                    <a:pt x="130" y="773"/>
                  </a:lnTo>
                  <a:lnTo>
                    <a:pt x="125" y="814"/>
                  </a:lnTo>
                  <a:lnTo>
                    <a:pt x="118" y="847"/>
                  </a:lnTo>
                  <a:lnTo>
                    <a:pt x="113" y="873"/>
                  </a:lnTo>
                  <a:lnTo>
                    <a:pt x="105" y="904"/>
                  </a:lnTo>
                  <a:lnTo>
                    <a:pt x="101" y="920"/>
                  </a:lnTo>
                  <a:lnTo>
                    <a:pt x="97" y="933"/>
                  </a:lnTo>
                  <a:lnTo>
                    <a:pt x="93" y="945"/>
                  </a:lnTo>
                  <a:lnTo>
                    <a:pt x="88" y="953"/>
                  </a:lnTo>
                  <a:lnTo>
                    <a:pt x="63" y="965"/>
                  </a:lnTo>
                  <a:lnTo>
                    <a:pt x="33" y="977"/>
                  </a:lnTo>
                  <a:lnTo>
                    <a:pt x="27" y="981"/>
                  </a:lnTo>
                  <a:lnTo>
                    <a:pt x="20" y="984"/>
                  </a:lnTo>
                  <a:lnTo>
                    <a:pt x="15" y="988"/>
                  </a:lnTo>
                  <a:lnTo>
                    <a:pt x="10" y="993"/>
                  </a:lnTo>
                  <a:lnTo>
                    <a:pt x="5" y="998"/>
                  </a:lnTo>
                  <a:lnTo>
                    <a:pt x="3" y="1004"/>
                  </a:lnTo>
                  <a:lnTo>
                    <a:pt x="1" y="1011"/>
                  </a:lnTo>
                  <a:lnTo>
                    <a:pt x="0" y="1018"/>
                  </a:lnTo>
                  <a:lnTo>
                    <a:pt x="1" y="1027"/>
                  </a:lnTo>
                  <a:lnTo>
                    <a:pt x="2" y="1034"/>
                  </a:lnTo>
                  <a:lnTo>
                    <a:pt x="3" y="1040"/>
                  </a:lnTo>
                  <a:lnTo>
                    <a:pt x="6" y="1046"/>
                  </a:lnTo>
                  <a:lnTo>
                    <a:pt x="10" y="1051"/>
                  </a:lnTo>
                  <a:lnTo>
                    <a:pt x="13" y="1055"/>
                  </a:lnTo>
                  <a:lnTo>
                    <a:pt x="17" y="1060"/>
                  </a:lnTo>
                  <a:lnTo>
                    <a:pt x="21" y="1063"/>
                  </a:lnTo>
                  <a:lnTo>
                    <a:pt x="32" y="1067"/>
                  </a:lnTo>
                  <a:lnTo>
                    <a:pt x="43" y="1069"/>
                  </a:lnTo>
                  <a:lnTo>
                    <a:pt x="53" y="1071"/>
                  </a:lnTo>
                  <a:lnTo>
                    <a:pt x="65" y="1071"/>
                  </a:lnTo>
                  <a:lnTo>
                    <a:pt x="68" y="1088"/>
                  </a:lnTo>
                  <a:lnTo>
                    <a:pt x="71" y="1105"/>
                  </a:lnTo>
                  <a:lnTo>
                    <a:pt x="78" y="1120"/>
                  </a:lnTo>
                  <a:lnTo>
                    <a:pt x="84" y="1134"/>
                  </a:lnTo>
                  <a:lnTo>
                    <a:pt x="88" y="1139"/>
                  </a:lnTo>
                  <a:lnTo>
                    <a:pt x="93" y="1146"/>
                  </a:lnTo>
                  <a:lnTo>
                    <a:pt x="98" y="1150"/>
                  </a:lnTo>
                  <a:lnTo>
                    <a:pt x="103" y="1154"/>
                  </a:lnTo>
                  <a:lnTo>
                    <a:pt x="109" y="1158"/>
                  </a:lnTo>
                  <a:lnTo>
                    <a:pt x="115" y="1162"/>
                  </a:lnTo>
                  <a:lnTo>
                    <a:pt x="122" y="1164"/>
                  </a:lnTo>
                  <a:lnTo>
                    <a:pt x="130" y="1165"/>
                  </a:lnTo>
                  <a:lnTo>
                    <a:pt x="150" y="1168"/>
                  </a:lnTo>
                  <a:lnTo>
                    <a:pt x="171" y="1170"/>
                  </a:lnTo>
                  <a:lnTo>
                    <a:pt x="182" y="1171"/>
                  </a:lnTo>
                  <a:lnTo>
                    <a:pt x="191" y="1173"/>
                  </a:lnTo>
                  <a:lnTo>
                    <a:pt x="194" y="1176"/>
                  </a:lnTo>
                  <a:lnTo>
                    <a:pt x="197" y="1178"/>
                  </a:lnTo>
                  <a:lnTo>
                    <a:pt x="199" y="1180"/>
                  </a:lnTo>
                  <a:lnTo>
                    <a:pt x="200" y="1183"/>
                  </a:lnTo>
                  <a:lnTo>
                    <a:pt x="207" y="1197"/>
                  </a:lnTo>
                  <a:lnTo>
                    <a:pt x="211" y="1205"/>
                  </a:lnTo>
                  <a:lnTo>
                    <a:pt x="213" y="1207"/>
                  </a:lnTo>
                  <a:lnTo>
                    <a:pt x="215" y="1208"/>
                  </a:lnTo>
                  <a:lnTo>
                    <a:pt x="216" y="1210"/>
                  </a:lnTo>
                  <a:lnTo>
                    <a:pt x="219" y="1211"/>
                  </a:lnTo>
                  <a:lnTo>
                    <a:pt x="225" y="1211"/>
                  </a:lnTo>
                  <a:lnTo>
                    <a:pt x="233" y="1212"/>
                  </a:lnTo>
                  <a:lnTo>
                    <a:pt x="238" y="1214"/>
                  </a:lnTo>
                  <a:lnTo>
                    <a:pt x="244" y="1216"/>
                  </a:lnTo>
                  <a:lnTo>
                    <a:pt x="251" y="1219"/>
                  </a:lnTo>
                  <a:lnTo>
                    <a:pt x="260" y="1224"/>
                  </a:lnTo>
                  <a:lnTo>
                    <a:pt x="264" y="1228"/>
                  </a:lnTo>
                  <a:lnTo>
                    <a:pt x="267" y="1233"/>
                  </a:lnTo>
                  <a:lnTo>
                    <a:pt x="268" y="1238"/>
                  </a:lnTo>
                  <a:lnTo>
                    <a:pt x="269" y="1244"/>
                  </a:lnTo>
                  <a:lnTo>
                    <a:pt x="268" y="1256"/>
                  </a:lnTo>
                  <a:lnTo>
                    <a:pt x="267" y="1269"/>
                  </a:lnTo>
                  <a:lnTo>
                    <a:pt x="266" y="1276"/>
                  </a:lnTo>
                  <a:lnTo>
                    <a:pt x="267" y="1281"/>
                  </a:lnTo>
                  <a:lnTo>
                    <a:pt x="268" y="1286"/>
                  </a:lnTo>
                  <a:lnTo>
                    <a:pt x="271" y="1291"/>
                  </a:lnTo>
                  <a:lnTo>
                    <a:pt x="276" y="1296"/>
                  </a:lnTo>
                  <a:lnTo>
                    <a:pt x="281" y="1298"/>
                  </a:lnTo>
                  <a:lnTo>
                    <a:pt x="289" y="1300"/>
                  </a:lnTo>
                  <a:lnTo>
                    <a:pt x="300" y="1301"/>
                  </a:lnTo>
                  <a:lnTo>
                    <a:pt x="309" y="1301"/>
                  </a:lnTo>
                  <a:lnTo>
                    <a:pt x="316" y="1303"/>
                  </a:lnTo>
                  <a:lnTo>
                    <a:pt x="322" y="1305"/>
                  </a:lnTo>
                  <a:lnTo>
                    <a:pt x="329" y="1307"/>
                  </a:lnTo>
                  <a:lnTo>
                    <a:pt x="334" y="1308"/>
                  </a:lnTo>
                  <a:lnTo>
                    <a:pt x="338" y="1308"/>
                  </a:lnTo>
                  <a:lnTo>
                    <a:pt x="341" y="1307"/>
                  </a:lnTo>
                  <a:lnTo>
                    <a:pt x="344" y="1305"/>
                  </a:lnTo>
                  <a:lnTo>
                    <a:pt x="346" y="1303"/>
                  </a:lnTo>
                  <a:lnTo>
                    <a:pt x="348" y="1301"/>
                  </a:lnTo>
                  <a:lnTo>
                    <a:pt x="348" y="1293"/>
                  </a:lnTo>
                  <a:lnTo>
                    <a:pt x="350" y="1284"/>
                  </a:lnTo>
                  <a:lnTo>
                    <a:pt x="352" y="1274"/>
                  </a:lnTo>
                  <a:lnTo>
                    <a:pt x="354" y="1264"/>
                  </a:lnTo>
                  <a:lnTo>
                    <a:pt x="359" y="1253"/>
                  </a:lnTo>
                  <a:lnTo>
                    <a:pt x="363" y="1243"/>
                  </a:lnTo>
                  <a:lnTo>
                    <a:pt x="368" y="1232"/>
                  </a:lnTo>
                  <a:lnTo>
                    <a:pt x="374" y="1222"/>
                  </a:lnTo>
                  <a:lnTo>
                    <a:pt x="380" y="1212"/>
                  </a:lnTo>
                  <a:lnTo>
                    <a:pt x="386" y="1202"/>
                  </a:lnTo>
                  <a:lnTo>
                    <a:pt x="393" y="1194"/>
                  </a:lnTo>
                  <a:lnTo>
                    <a:pt x="400" y="1186"/>
                  </a:lnTo>
                  <a:lnTo>
                    <a:pt x="408" y="1179"/>
                  </a:lnTo>
                  <a:lnTo>
                    <a:pt x="415" y="1172"/>
                  </a:lnTo>
                  <a:lnTo>
                    <a:pt x="422" y="1168"/>
                  </a:lnTo>
                  <a:lnTo>
                    <a:pt x="430" y="1165"/>
                  </a:lnTo>
                  <a:lnTo>
                    <a:pt x="439" y="1164"/>
                  </a:lnTo>
                  <a:lnTo>
                    <a:pt x="448" y="1165"/>
                  </a:lnTo>
                  <a:lnTo>
                    <a:pt x="457" y="1166"/>
                  </a:lnTo>
                  <a:lnTo>
                    <a:pt x="465" y="1167"/>
                  </a:lnTo>
                  <a:lnTo>
                    <a:pt x="472" y="1167"/>
                  </a:lnTo>
                  <a:lnTo>
                    <a:pt x="481" y="1167"/>
                  </a:lnTo>
                  <a:lnTo>
                    <a:pt x="484" y="1166"/>
                  </a:lnTo>
                  <a:lnTo>
                    <a:pt x="488" y="1165"/>
                  </a:lnTo>
                  <a:lnTo>
                    <a:pt x="492" y="1163"/>
                  </a:lnTo>
                  <a:lnTo>
                    <a:pt x="495" y="1160"/>
                  </a:lnTo>
                  <a:lnTo>
                    <a:pt x="511" y="1132"/>
                  </a:lnTo>
                  <a:lnTo>
                    <a:pt x="528" y="1101"/>
                  </a:lnTo>
                  <a:lnTo>
                    <a:pt x="533" y="1094"/>
                  </a:lnTo>
                  <a:lnTo>
                    <a:pt x="538" y="1087"/>
                  </a:lnTo>
                  <a:lnTo>
                    <a:pt x="544" y="1081"/>
                  </a:lnTo>
                  <a:lnTo>
                    <a:pt x="550" y="1076"/>
                  </a:lnTo>
                  <a:lnTo>
                    <a:pt x="558" y="1071"/>
                  </a:lnTo>
                  <a:lnTo>
                    <a:pt x="565" y="1068"/>
                  </a:lnTo>
                  <a:lnTo>
                    <a:pt x="574" y="1066"/>
                  </a:lnTo>
                  <a:lnTo>
                    <a:pt x="583" y="1065"/>
                  </a:lnTo>
                  <a:lnTo>
                    <a:pt x="592" y="1066"/>
                  </a:lnTo>
                  <a:lnTo>
                    <a:pt x="600" y="1067"/>
                  </a:lnTo>
                  <a:lnTo>
                    <a:pt x="608" y="1069"/>
                  </a:lnTo>
                  <a:lnTo>
                    <a:pt x="614" y="1071"/>
                  </a:lnTo>
                  <a:lnTo>
                    <a:pt x="627" y="1076"/>
                  </a:lnTo>
                  <a:lnTo>
                    <a:pt x="636" y="1077"/>
                  </a:lnTo>
                  <a:lnTo>
                    <a:pt x="641" y="1077"/>
                  </a:lnTo>
                  <a:lnTo>
                    <a:pt x="645" y="1076"/>
                  </a:lnTo>
                  <a:lnTo>
                    <a:pt x="649" y="1074"/>
                  </a:lnTo>
                  <a:lnTo>
                    <a:pt x="652" y="1073"/>
                  </a:lnTo>
                  <a:lnTo>
                    <a:pt x="657" y="1068"/>
                  </a:lnTo>
                  <a:lnTo>
                    <a:pt x="661" y="1063"/>
                  </a:lnTo>
                  <a:lnTo>
                    <a:pt x="663" y="1055"/>
                  </a:lnTo>
                  <a:lnTo>
                    <a:pt x="665" y="1047"/>
                  </a:lnTo>
                  <a:lnTo>
                    <a:pt x="667" y="1038"/>
                  </a:lnTo>
                  <a:lnTo>
                    <a:pt x="668" y="1030"/>
                  </a:lnTo>
                  <a:lnTo>
                    <a:pt x="669" y="1021"/>
                  </a:lnTo>
                  <a:lnTo>
                    <a:pt x="671" y="1013"/>
                  </a:lnTo>
                  <a:lnTo>
                    <a:pt x="675" y="1004"/>
                  </a:lnTo>
                  <a:lnTo>
                    <a:pt x="679" y="998"/>
                  </a:lnTo>
                  <a:lnTo>
                    <a:pt x="681" y="995"/>
                  </a:lnTo>
                  <a:lnTo>
                    <a:pt x="684" y="991"/>
                  </a:lnTo>
                  <a:lnTo>
                    <a:pt x="687" y="989"/>
                  </a:lnTo>
                  <a:lnTo>
                    <a:pt x="692" y="987"/>
                  </a:lnTo>
                  <a:lnTo>
                    <a:pt x="696" y="985"/>
                  </a:lnTo>
                  <a:lnTo>
                    <a:pt x="701" y="984"/>
                  </a:lnTo>
                  <a:lnTo>
                    <a:pt x="707" y="983"/>
                  </a:lnTo>
                  <a:lnTo>
                    <a:pt x="713" y="983"/>
                  </a:lnTo>
                  <a:lnTo>
                    <a:pt x="721" y="982"/>
                  </a:lnTo>
                  <a:lnTo>
                    <a:pt x="731" y="982"/>
                  </a:lnTo>
                  <a:lnTo>
                    <a:pt x="741" y="980"/>
                  </a:lnTo>
                  <a:lnTo>
                    <a:pt x="750" y="978"/>
                  </a:lnTo>
                  <a:lnTo>
                    <a:pt x="760" y="974"/>
                  </a:lnTo>
                  <a:lnTo>
                    <a:pt x="769" y="970"/>
                  </a:lnTo>
                  <a:lnTo>
                    <a:pt x="778" y="966"/>
                  </a:lnTo>
                  <a:lnTo>
                    <a:pt x="786" y="962"/>
                  </a:lnTo>
                  <a:lnTo>
                    <a:pt x="795" y="956"/>
                  </a:lnTo>
                  <a:lnTo>
                    <a:pt x="802" y="950"/>
                  </a:lnTo>
                  <a:lnTo>
                    <a:pt x="809" y="943"/>
                  </a:lnTo>
                  <a:lnTo>
                    <a:pt x="814" y="935"/>
                  </a:lnTo>
                  <a:lnTo>
                    <a:pt x="818" y="928"/>
                  </a:lnTo>
                  <a:lnTo>
                    <a:pt x="821" y="919"/>
                  </a:lnTo>
                  <a:lnTo>
                    <a:pt x="824" y="910"/>
                  </a:lnTo>
                  <a:lnTo>
                    <a:pt x="825" y="900"/>
                  </a:lnTo>
                  <a:lnTo>
                    <a:pt x="824" y="891"/>
                  </a:lnTo>
                  <a:lnTo>
                    <a:pt x="821" y="885"/>
                  </a:lnTo>
                  <a:lnTo>
                    <a:pt x="817" y="878"/>
                  </a:lnTo>
                  <a:lnTo>
                    <a:pt x="813" y="871"/>
                  </a:lnTo>
                  <a:lnTo>
                    <a:pt x="809" y="866"/>
                  </a:lnTo>
                  <a:lnTo>
                    <a:pt x="804" y="860"/>
                  </a:lnTo>
                  <a:lnTo>
                    <a:pt x="802" y="853"/>
                  </a:lnTo>
                  <a:lnTo>
                    <a:pt x="801" y="847"/>
                  </a:lnTo>
                  <a:lnTo>
                    <a:pt x="801" y="841"/>
                  </a:lnTo>
                  <a:lnTo>
                    <a:pt x="802" y="837"/>
                  </a:lnTo>
                  <a:lnTo>
                    <a:pt x="804" y="832"/>
                  </a:lnTo>
                  <a:lnTo>
                    <a:pt x="807" y="828"/>
                  </a:lnTo>
                  <a:lnTo>
                    <a:pt x="813" y="820"/>
                  </a:lnTo>
                  <a:lnTo>
                    <a:pt x="819" y="812"/>
                  </a:lnTo>
                  <a:lnTo>
                    <a:pt x="826" y="804"/>
                  </a:lnTo>
                  <a:lnTo>
                    <a:pt x="831" y="796"/>
                  </a:lnTo>
                  <a:lnTo>
                    <a:pt x="833" y="791"/>
                  </a:lnTo>
                  <a:lnTo>
                    <a:pt x="835" y="787"/>
                  </a:lnTo>
                  <a:lnTo>
                    <a:pt x="836" y="782"/>
                  </a:lnTo>
                  <a:lnTo>
                    <a:pt x="836" y="777"/>
                  </a:lnTo>
                  <a:lnTo>
                    <a:pt x="836" y="769"/>
                  </a:lnTo>
                  <a:lnTo>
                    <a:pt x="835" y="763"/>
                  </a:lnTo>
                  <a:lnTo>
                    <a:pt x="833" y="756"/>
                  </a:lnTo>
                  <a:lnTo>
                    <a:pt x="831" y="751"/>
                  </a:lnTo>
                  <a:lnTo>
                    <a:pt x="826" y="740"/>
                  </a:lnTo>
                  <a:lnTo>
                    <a:pt x="819" y="730"/>
                  </a:lnTo>
                  <a:lnTo>
                    <a:pt x="813" y="719"/>
                  </a:lnTo>
                  <a:lnTo>
                    <a:pt x="807" y="706"/>
                  </a:lnTo>
                  <a:lnTo>
                    <a:pt x="804" y="699"/>
                  </a:lnTo>
                  <a:lnTo>
                    <a:pt x="802" y="690"/>
                  </a:lnTo>
                  <a:lnTo>
                    <a:pt x="801" y="681"/>
                  </a:lnTo>
                  <a:lnTo>
                    <a:pt x="801" y="670"/>
                  </a:lnTo>
                  <a:lnTo>
                    <a:pt x="802" y="661"/>
                  </a:lnTo>
                  <a:lnTo>
                    <a:pt x="805" y="651"/>
                  </a:lnTo>
                  <a:lnTo>
                    <a:pt x="810" y="644"/>
                  </a:lnTo>
                  <a:lnTo>
                    <a:pt x="816" y="637"/>
                  </a:lnTo>
                  <a:lnTo>
                    <a:pt x="822" y="632"/>
                  </a:lnTo>
                  <a:lnTo>
                    <a:pt x="831" y="627"/>
                  </a:lnTo>
                  <a:lnTo>
                    <a:pt x="841" y="622"/>
                  </a:lnTo>
                  <a:lnTo>
                    <a:pt x="850" y="619"/>
                  </a:lnTo>
                  <a:lnTo>
                    <a:pt x="870" y="613"/>
                  </a:lnTo>
                  <a:lnTo>
                    <a:pt x="891" y="607"/>
                  </a:lnTo>
                  <a:lnTo>
                    <a:pt x="900" y="605"/>
                  </a:lnTo>
                  <a:lnTo>
                    <a:pt x="910" y="602"/>
                  </a:lnTo>
                  <a:lnTo>
                    <a:pt x="918" y="598"/>
                  </a:lnTo>
                  <a:lnTo>
                    <a:pt x="925" y="594"/>
                  </a:lnTo>
                  <a:lnTo>
                    <a:pt x="933" y="587"/>
                  </a:lnTo>
                  <a:lnTo>
                    <a:pt x="942" y="580"/>
                  </a:lnTo>
                  <a:lnTo>
                    <a:pt x="949" y="573"/>
                  </a:lnTo>
                  <a:lnTo>
                    <a:pt x="955" y="565"/>
                  </a:lnTo>
                  <a:lnTo>
                    <a:pt x="967" y="549"/>
                  </a:lnTo>
                  <a:lnTo>
                    <a:pt x="979" y="532"/>
                  </a:lnTo>
                  <a:lnTo>
                    <a:pt x="999" y="495"/>
                  </a:lnTo>
                  <a:lnTo>
                    <a:pt x="1019" y="453"/>
                  </a:lnTo>
                  <a:lnTo>
                    <a:pt x="1034" y="428"/>
                  </a:lnTo>
                  <a:lnTo>
                    <a:pt x="1049" y="402"/>
                  </a:lnTo>
                  <a:lnTo>
                    <a:pt x="1063" y="375"/>
                  </a:lnTo>
                  <a:lnTo>
                    <a:pt x="1078" y="348"/>
                  </a:lnTo>
                  <a:lnTo>
                    <a:pt x="1091" y="320"/>
                  </a:lnTo>
                  <a:lnTo>
                    <a:pt x="1104" y="293"/>
                  </a:lnTo>
                  <a:lnTo>
                    <a:pt x="1118" y="264"/>
                  </a:lnTo>
                  <a:lnTo>
                    <a:pt x="1131" y="235"/>
                  </a:lnTo>
                  <a:lnTo>
                    <a:pt x="1131" y="235"/>
                  </a:lnTo>
                  <a:lnTo>
                    <a:pt x="1137" y="223"/>
                  </a:lnTo>
                  <a:lnTo>
                    <a:pt x="1137" y="223"/>
                  </a:lnTo>
                  <a:lnTo>
                    <a:pt x="1121" y="227"/>
                  </a:lnTo>
                  <a:lnTo>
                    <a:pt x="1108" y="229"/>
                  </a:lnTo>
                  <a:lnTo>
                    <a:pt x="1094" y="231"/>
                  </a:lnTo>
                  <a:lnTo>
                    <a:pt x="1081" y="231"/>
                  </a:lnTo>
                  <a:lnTo>
                    <a:pt x="1068" y="231"/>
                  </a:lnTo>
                  <a:lnTo>
                    <a:pt x="1055" y="230"/>
                  </a:lnTo>
                  <a:lnTo>
                    <a:pt x="1045" y="229"/>
                  </a:lnTo>
                  <a:lnTo>
                    <a:pt x="1033" y="227"/>
                  </a:lnTo>
                  <a:lnTo>
                    <a:pt x="1022" y="224"/>
                  </a:lnTo>
                  <a:lnTo>
                    <a:pt x="1013" y="221"/>
                  </a:lnTo>
                  <a:lnTo>
                    <a:pt x="1002" y="217"/>
                  </a:lnTo>
                  <a:lnTo>
                    <a:pt x="993" y="213"/>
                  </a:lnTo>
                  <a:lnTo>
                    <a:pt x="975" y="204"/>
                  </a:lnTo>
                  <a:lnTo>
                    <a:pt x="958" y="195"/>
                  </a:lnTo>
                  <a:lnTo>
                    <a:pt x="924" y="173"/>
                  </a:lnTo>
                  <a:lnTo>
                    <a:pt x="891" y="154"/>
                  </a:lnTo>
                  <a:lnTo>
                    <a:pt x="872" y="147"/>
                  </a:lnTo>
                  <a:lnTo>
                    <a:pt x="854" y="140"/>
                  </a:lnTo>
                  <a:lnTo>
                    <a:pt x="845" y="138"/>
                  </a:lnTo>
                  <a:lnTo>
                    <a:pt x="834" y="136"/>
                  </a:lnTo>
                  <a:lnTo>
                    <a:pt x="824" y="135"/>
                  </a:lnTo>
                  <a:lnTo>
                    <a:pt x="813" y="135"/>
                  </a:lnTo>
                  <a:lnTo>
                    <a:pt x="803" y="136"/>
                  </a:lnTo>
                  <a:lnTo>
                    <a:pt x="795" y="138"/>
                  </a:lnTo>
                  <a:lnTo>
                    <a:pt x="787" y="143"/>
                  </a:lnTo>
                  <a:lnTo>
                    <a:pt x="780" y="147"/>
                  </a:lnTo>
                  <a:lnTo>
                    <a:pt x="772" y="151"/>
                  </a:lnTo>
                  <a:lnTo>
                    <a:pt x="764" y="154"/>
                  </a:lnTo>
                  <a:lnTo>
                    <a:pt x="754" y="157"/>
                  </a:lnTo>
                  <a:lnTo>
                    <a:pt x="743" y="158"/>
                  </a:lnTo>
                  <a:lnTo>
                    <a:pt x="719" y="158"/>
                  </a:lnTo>
                  <a:lnTo>
                    <a:pt x="698" y="157"/>
                  </a:lnTo>
                  <a:lnTo>
                    <a:pt x="677" y="156"/>
                  </a:lnTo>
                  <a:lnTo>
                    <a:pt x="658" y="155"/>
                  </a:lnTo>
                  <a:lnTo>
                    <a:pt x="638" y="154"/>
                  </a:lnTo>
                  <a:lnTo>
                    <a:pt x="619" y="153"/>
                  </a:lnTo>
                  <a:lnTo>
                    <a:pt x="599" y="152"/>
                  </a:lnTo>
                  <a:lnTo>
                    <a:pt x="578" y="152"/>
                  </a:lnTo>
                  <a:lnTo>
                    <a:pt x="578" y="152"/>
                  </a:lnTo>
                  <a:lnTo>
                    <a:pt x="578" y="158"/>
                  </a:lnTo>
                  <a:lnTo>
                    <a:pt x="578" y="158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1839916" y="4554552"/>
              <a:ext cx="493713" cy="674690"/>
            </a:xfrm>
            <a:custGeom>
              <a:avLst/>
              <a:gdLst/>
              <a:ahLst/>
              <a:cxnLst>
                <a:cxn ang="0">
                  <a:pos x="523" y="1094"/>
                </a:cxn>
                <a:cxn ang="0">
                  <a:pos x="601" y="979"/>
                </a:cxn>
                <a:cxn ang="0">
                  <a:pos x="647" y="879"/>
                </a:cxn>
                <a:cxn ang="0">
                  <a:pos x="746" y="826"/>
                </a:cxn>
                <a:cxn ang="0">
                  <a:pos x="790" y="841"/>
                </a:cxn>
                <a:cxn ang="0">
                  <a:pos x="866" y="690"/>
                </a:cxn>
                <a:cxn ang="0">
                  <a:pos x="767" y="699"/>
                </a:cxn>
                <a:cxn ang="0">
                  <a:pos x="668" y="681"/>
                </a:cxn>
                <a:cxn ang="0">
                  <a:pos x="584" y="658"/>
                </a:cxn>
                <a:cxn ang="0">
                  <a:pos x="552" y="569"/>
                </a:cxn>
                <a:cxn ang="0">
                  <a:pos x="561" y="489"/>
                </a:cxn>
                <a:cxn ang="0">
                  <a:pos x="609" y="461"/>
                </a:cxn>
                <a:cxn ang="0">
                  <a:pos x="673" y="466"/>
                </a:cxn>
                <a:cxn ang="0">
                  <a:pos x="685" y="498"/>
                </a:cxn>
                <a:cxn ang="0">
                  <a:pos x="651" y="548"/>
                </a:cxn>
                <a:cxn ang="0">
                  <a:pos x="716" y="576"/>
                </a:cxn>
                <a:cxn ang="0">
                  <a:pos x="760" y="592"/>
                </a:cxn>
                <a:cxn ang="0">
                  <a:pos x="848" y="550"/>
                </a:cxn>
                <a:cxn ang="0">
                  <a:pos x="910" y="530"/>
                </a:cxn>
                <a:cxn ang="0">
                  <a:pos x="893" y="465"/>
                </a:cxn>
                <a:cxn ang="0">
                  <a:pos x="917" y="381"/>
                </a:cxn>
                <a:cxn ang="0">
                  <a:pos x="934" y="342"/>
                </a:cxn>
                <a:cxn ang="0">
                  <a:pos x="886" y="360"/>
                </a:cxn>
                <a:cxn ang="0">
                  <a:pos x="781" y="312"/>
                </a:cxn>
                <a:cxn ang="0">
                  <a:pos x="717" y="239"/>
                </a:cxn>
                <a:cxn ang="0">
                  <a:pos x="697" y="236"/>
                </a:cxn>
                <a:cxn ang="0">
                  <a:pos x="639" y="220"/>
                </a:cxn>
                <a:cxn ang="0">
                  <a:pos x="635" y="162"/>
                </a:cxn>
                <a:cxn ang="0">
                  <a:pos x="587" y="140"/>
                </a:cxn>
                <a:cxn ang="0">
                  <a:pos x="565" y="107"/>
                </a:cxn>
                <a:cxn ang="0">
                  <a:pos x="483" y="91"/>
                </a:cxn>
                <a:cxn ang="0">
                  <a:pos x="439" y="34"/>
                </a:cxn>
                <a:cxn ang="0">
                  <a:pos x="345" y="47"/>
                </a:cxn>
                <a:cxn ang="0">
                  <a:pos x="256" y="59"/>
                </a:cxn>
                <a:cxn ang="0">
                  <a:pos x="281" y="125"/>
                </a:cxn>
                <a:cxn ang="0">
                  <a:pos x="280" y="163"/>
                </a:cxn>
                <a:cxn ang="0">
                  <a:pos x="149" y="203"/>
                </a:cxn>
                <a:cxn ang="0">
                  <a:pos x="117" y="251"/>
                </a:cxn>
                <a:cxn ang="0">
                  <a:pos x="92" y="330"/>
                </a:cxn>
                <a:cxn ang="0">
                  <a:pos x="15" y="400"/>
                </a:cxn>
                <a:cxn ang="0">
                  <a:pos x="3" y="518"/>
                </a:cxn>
                <a:cxn ang="0">
                  <a:pos x="33" y="656"/>
                </a:cxn>
                <a:cxn ang="0">
                  <a:pos x="94" y="803"/>
                </a:cxn>
                <a:cxn ang="0">
                  <a:pos x="100" y="940"/>
                </a:cxn>
                <a:cxn ang="0">
                  <a:pos x="130" y="950"/>
                </a:cxn>
                <a:cxn ang="0">
                  <a:pos x="174" y="936"/>
                </a:cxn>
                <a:cxn ang="0">
                  <a:pos x="210" y="990"/>
                </a:cxn>
                <a:cxn ang="0">
                  <a:pos x="154" y="1032"/>
                </a:cxn>
                <a:cxn ang="0">
                  <a:pos x="150" y="1063"/>
                </a:cxn>
                <a:cxn ang="0">
                  <a:pos x="180" y="1113"/>
                </a:cxn>
                <a:cxn ang="0">
                  <a:pos x="155" y="1161"/>
                </a:cxn>
                <a:cxn ang="0">
                  <a:pos x="185" y="1210"/>
                </a:cxn>
                <a:cxn ang="0">
                  <a:pos x="260" y="1223"/>
                </a:cxn>
                <a:cxn ang="0">
                  <a:pos x="314" y="1223"/>
                </a:cxn>
                <a:cxn ang="0">
                  <a:pos x="386" y="1273"/>
                </a:cxn>
                <a:cxn ang="0">
                  <a:pos x="481" y="1197"/>
                </a:cxn>
              </a:cxnLst>
              <a:rect l="0" t="0" r="r" b="b"/>
              <a:pathLst>
                <a:path w="934" h="1273">
                  <a:moveTo>
                    <a:pt x="503" y="1148"/>
                  </a:moveTo>
                  <a:lnTo>
                    <a:pt x="504" y="1139"/>
                  </a:lnTo>
                  <a:lnTo>
                    <a:pt x="505" y="1130"/>
                  </a:lnTo>
                  <a:lnTo>
                    <a:pt x="507" y="1122"/>
                  </a:lnTo>
                  <a:lnTo>
                    <a:pt x="511" y="1114"/>
                  </a:lnTo>
                  <a:lnTo>
                    <a:pt x="514" y="1108"/>
                  </a:lnTo>
                  <a:lnTo>
                    <a:pt x="518" y="1100"/>
                  </a:lnTo>
                  <a:lnTo>
                    <a:pt x="523" y="1094"/>
                  </a:lnTo>
                  <a:lnTo>
                    <a:pt x="528" y="1089"/>
                  </a:lnTo>
                  <a:lnTo>
                    <a:pt x="551" y="1064"/>
                  </a:lnTo>
                  <a:lnTo>
                    <a:pt x="575" y="1036"/>
                  </a:lnTo>
                  <a:lnTo>
                    <a:pt x="582" y="1025"/>
                  </a:lnTo>
                  <a:lnTo>
                    <a:pt x="588" y="1014"/>
                  </a:lnTo>
                  <a:lnTo>
                    <a:pt x="594" y="1005"/>
                  </a:lnTo>
                  <a:lnTo>
                    <a:pt x="597" y="995"/>
                  </a:lnTo>
                  <a:lnTo>
                    <a:pt x="601" y="979"/>
                  </a:lnTo>
                  <a:lnTo>
                    <a:pt x="603" y="964"/>
                  </a:lnTo>
                  <a:lnTo>
                    <a:pt x="605" y="949"/>
                  </a:lnTo>
                  <a:lnTo>
                    <a:pt x="609" y="933"/>
                  </a:lnTo>
                  <a:lnTo>
                    <a:pt x="612" y="925"/>
                  </a:lnTo>
                  <a:lnTo>
                    <a:pt x="615" y="915"/>
                  </a:lnTo>
                  <a:lnTo>
                    <a:pt x="620" y="906"/>
                  </a:lnTo>
                  <a:lnTo>
                    <a:pt x="628" y="895"/>
                  </a:lnTo>
                  <a:lnTo>
                    <a:pt x="647" y="879"/>
                  </a:lnTo>
                  <a:lnTo>
                    <a:pt x="679" y="856"/>
                  </a:lnTo>
                  <a:lnTo>
                    <a:pt x="697" y="844"/>
                  </a:lnTo>
                  <a:lnTo>
                    <a:pt x="714" y="834"/>
                  </a:lnTo>
                  <a:lnTo>
                    <a:pt x="721" y="830"/>
                  </a:lnTo>
                  <a:lnTo>
                    <a:pt x="728" y="827"/>
                  </a:lnTo>
                  <a:lnTo>
                    <a:pt x="734" y="825"/>
                  </a:lnTo>
                  <a:lnTo>
                    <a:pt x="739" y="825"/>
                  </a:lnTo>
                  <a:lnTo>
                    <a:pt x="746" y="826"/>
                  </a:lnTo>
                  <a:lnTo>
                    <a:pt x="752" y="827"/>
                  </a:lnTo>
                  <a:lnTo>
                    <a:pt x="757" y="830"/>
                  </a:lnTo>
                  <a:lnTo>
                    <a:pt x="763" y="833"/>
                  </a:lnTo>
                  <a:lnTo>
                    <a:pt x="768" y="836"/>
                  </a:lnTo>
                  <a:lnTo>
                    <a:pt x="775" y="840"/>
                  </a:lnTo>
                  <a:lnTo>
                    <a:pt x="780" y="842"/>
                  </a:lnTo>
                  <a:lnTo>
                    <a:pt x="786" y="842"/>
                  </a:lnTo>
                  <a:lnTo>
                    <a:pt x="790" y="841"/>
                  </a:lnTo>
                  <a:lnTo>
                    <a:pt x="795" y="835"/>
                  </a:lnTo>
                  <a:lnTo>
                    <a:pt x="801" y="829"/>
                  </a:lnTo>
                  <a:lnTo>
                    <a:pt x="806" y="819"/>
                  </a:lnTo>
                  <a:lnTo>
                    <a:pt x="820" y="795"/>
                  </a:lnTo>
                  <a:lnTo>
                    <a:pt x="834" y="766"/>
                  </a:lnTo>
                  <a:lnTo>
                    <a:pt x="848" y="738"/>
                  </a:lnTo>
                  <a:lnTo>
                    <a:pt x="859" y="711"/>
                  </a:lnTo>
                  <a:lnTo>
                    <a:pt x="866" y="690"/>
                  </a:lnTo>
                  <a:lnTo>
                    <a:pt x="869" y="677"/>
                  </a:lnTo>
                  <a:lnTo>
                    <a:pt x="839" y="677"/>
                  </a:lnTo>
                  <a:lnTo>
                    <a:pt x="832" y="682"/>
                  </a:lnTo>
                  <a:lnTo>
                    <a:pt x="822" y="686"/>
                  </a:lnTo>
                  <a:lnTo>
                    <a:pt x="811" y="690"/>
                  </a:lnTo>
                  <a:lnTo>
                    <a:pt x="798" y="694"/>
                  </a:lnTo>
                  <a:lnTo>
                    <a:pt x="783" y="697"/>
                  </a:lnTo>
                  <a:lnTo>
                    <a:pt x="767" y="699"/>
                  </a:lnTo>
                  <a:lnTo>
                    <a:pt x="751" y="700"/>
                  </a:lnTo>
                  <a:lnTo>
                    <a:pt x="733" y="701"/>
                  </a:lnTo>
                  <a:lnTo>
                    <a:pt x="719" y="700"/>
                  </a:lnTo>
                  <a:lnTo>
                    <a:pt x="707" y="697"/>
                  </a:lnTo>
                  <a:lnTo>
                    <a:pt x="697" y="694"/>
                  </a:lnTo>
                  <a:lnTo>
                    <a:pt x="687" y="690"/>
                  </a:lnTo>
                  <a:lnTo>
                    <a:pt x="678" y="684"/>
                  </a:lnTo>
                  <a:lnTo>
                    <a:pt x="668" y="681"/>
                  </a:lnTo>
                  <a:lnTo>
                    <a:pt x="657" y="678"/>
                  </a:lnTo>
                  <a:lnTo>
                    <a:pt x="645" y="677"/>
                  </a:lnTo>
                  <a:lnTo>
                    <a:pt x="632" y="677"/>
                  </a:lnTo>
                  <a:lnTo>
                    <a:pt x="620" y="675"/>
                  </a:lnTo>
                  <a:lnTo>
                    <a:pt x="610" y="673"/>
                  </a:lnTo>
                  <a:lnTo>
                    <a:pt x="600" y="668"/>
                  </a:lnTo>
                  <a:lnTo>
                    <a:pt x="592" y="663"/>
                  </a:lnTo>
                  <a:lnTo>
                    <a:pt x="584" y="658"/>
                  </a:lnTo>
                  <a:lnTo>
                    <a:pt x="578" y="650"/>
                  </a:lnTo>
                  <a:lnTo>
                    <a:pt x="571" y="642"/>
                  </a:lnTo>
                  <a:lnTo>
                    <a:pt x="566" y="632"/>
                  </a:lnTo>
                  <a:lnTo>
                    <a:pt x="562" y="623"/>
                  </a:lnTo>
                  <a:lnTo>
                    <a:pt x="559" y="611"/>
                  </a:lnTo>
                  <a:lnTo>
                    <a:pt x="555" y="598"/>
                  </a:lnTo>
                  <a:lnTo>
                    <a:pt x="553" y="584"/>
                  </a:lnTo>
                  <a:lnTo>
                    <a:pt x="552" y="569"/>
                  </a:lnTo>
                  <a:lnTo>
                    <a:pt x="551" y="553"/>
                  </a:lnTo>
                  <a:lnTo>
                    <a:pt x="551" y="536"/>
                  </a:lnTo>
                  <a:lnTo>
                    <a:pt x="551" y="527"/>
                  </a:lnTo>
                  <a:lnTo>
                    <a:pt x="552" y="517"/>
                  </a:lnTo>
                  <a:lnTo>
                    <a:pt x="553" y="509"/>
                  </a:lnTo>
                  <a:lnTo>
                    <a:pt x="555" y="501"/>
                  </a:lnTo>
                  <a:lnTo>
                    <a:pt x="557" y="495"/>
                  </a:lnTo>
                  <a:lnTo>
                    <a:pt x="561" y="489"/>
                  </a:lnTo>
                  <a:lnTo>
                    <a:pt x="565" y="483"/>
                  </a:lnTo>
                  <a:lnTo>
                    <a:pt x="569" y="478"/>
                  </a:lnTo>
                  <a:lnTo>
                    <a:pt x="575" y="474"/>
                  </a:lnTo>
                  <a:lnTo>
                    <a:pt x="580" y="469"/>
                  </a:lnTo>
                  <a:lnTo>
                    <a:pt x="586" y="466"/>
                  </a:lnTo>
                  <a:lnTo>
                    <a:pt x="593" y="464"/>
                  </a:lnTo>
                  <a:lnTo>
                    <a:pt x="601" y="462"/>
                  </a:lnTo>
                  <a:lnTo>
                    <a:pt x="609" y="461"/>
                  </a:lnTo>
                  <a:lnTo>
                    <a:pt x="618" y="460"/>
                  </a:lnTo>
                  <a:lnTo>
                    <a:pt x="628" y="460"/>
                  </a:lnTo>
                  <a:lnTo>
                    <a:pt x="636" y="460"/>
                  </a:lnTo>
                  <a:lnTo>
                    <a:pt x="647" y="460"/>
                  </a:lnTo>
                  <a:lnTo>
                    <a:pt x="656" y="461"/>
                  </a:lnTo>
                  <a:lnTo>
                    <a:pt x="666" y="463"/>
                  </a:lnTo>
                  <a:lnTo>
                    <a:pt x="670" y="465"/>
                  </a:lnTo>
                  <a:lnTo>
                    <a:pt x="673" y="466"/>
                  </a:lnTo>
                  <a:lnTo>
                    <a:pt x="678" y="469"/>
                  </a:lnTo>
                  <a:lnTo>
                    <a:pt x="681" y="472"/>
                  </a:lnTo>
                  <a:lnTo>
                    <a:pt x="683" y="475"/>
                  </a:lnTo>
                  <a:lnTo>
                    <a:pt x="685" y="479"/>
                  </a:lnTo>
                  <a:lnTo>
                    <a:pt x="686" y="483"/>
                  </a:lnTo>
                  <a:lnTo>
                    <a:pt x="686" y="489"/>
                  </a:lnTo>
                  <a:lnTo>
                    <a:pt x="686" y="494"/>
                  </a:lnTo>
                  <a:lnTo>
                    <a:pt x="685" y="498"/>
                  </a:lnTo>
                  <a:lnTo>
                    <a:pt x="684" y="502"/>
                  </a:lnTo>
                  <a:lnTo>
                    <a:pt x="682" y="507"/>
                  </a:lnTo>
                  <a:lnTo>
                    <a:pt x="678" y="513"/>
                  </a:lnTo>
                  <a:lnTo>
                    <a:pt x="673" y="518"/>
                  </a:lnTo>
                  <a:lnTo>
                    <a:pt x="667" y="524"/>
                  </a:lnTo>
                  <a:lnTo>
                    <a:pt x="662" y="530"/>
                  </a:lnTo>
                  <a:lnTo>
                    <a:pt x="655" y="538"/>
                  </a:lnTo>
                  <a:lnTo>
                    <a:pt x="651" y="548"/>
                  </a:lnTo>
                  <a:lnTo>
                    <a:pt x="659" y="551"/>
                  </a:lnTo>
                  <a:lnTo>
                    <a:pt x="666" y="552"/>
                  </a:lnTo>
                  <a:lnTo>
                    <a:pt x="672" y="553"/>
                  </a:lnTo>
                  <a:lnTo>
                    <a:pt x="678" y="552"/>
                  </a:lnTo>
                  <a:lnTo>
                    <a:pt x="689" y="549"/>
                  </a:lnTo>
                  <a:lnTo>
                    <a:pt x="704" y="548"/>
                  </a:lnTo>
                  <a:lnTo>
                    <a:pt x="709" y="560"/>
                  </a:lnTo>
                  <a:lnTo>
                    <a:pt x="716" y="576"/>
                  </a:lnTo>
                  <a:lnTo>
                    <a:pt x="720" y="583"/>
                  </a:lnTo>
                  <a:lnTo>
                    <a:pt x="727" y="590"/>
                  </a:lnTo>
                  <a:lnTo>
                    <a:pt x="731" y="592"/>
                  </a:lnTo>
                  <a:lnTo>
                    <a:pt x="735" y="593"/>
                  </a:lnTo>
                  <a:lnTo>
                    <a:pt x="740" y="595"/>
                  </a:lnTo>
                  <a:lnTo>
                    <a:pt x="745" y="595"/>
                  </a:lnTo>
                  <a:lnTo>
                    <a:pt x="753" y="594"/>
                  </a:lnTo>
                  <a:lnTo>
                    <a:pt x="760" y="592"/>
                  </a:lnTo>
                  <a:lnTo>
                    <a:pt x="765" y="588"/>
                  </a:lnTo>
                  <a:lnTo>
                    <a:pt x="769" y="582"/>
                  </a:lnTo>
                  <a:lnTo>
                    <a:pt x="773" y="576"/>
                  </a:lnTo>
                  <a:lnTo>
                    <a:pt x="776" y="567"/>
                  </a:lnTo>
                  <a:lnTo>
                    <a:pt x="779" y="559"/>
                  </a:lnTo>
                  <a:lnTo>
                    <a:pt x="781" y="548"/>
                  </a:lnTo>
                  <a:lnTo>
                    <a:pt x="810" y="549"/>
                  </a:lnTo>
                  <a:lnTo>
                    <a:pt x="848" y="550"/>
                  </a:lnTo>
                  <a:lnTo>
                    <a:pt x="857" y="549"/>
                  </a:lnTo>
                  <a:lnTo>
                    <a:pt x="866" y="548"/>
                  </a:lnTo>
                  <a:lnTo>
                    <a:pt x="876" y="547"/>
                  </a:lnTo>
                  <a:lnTo>
                    <a:pt x="884" y="545"/>
                  </a:lnTo>
                  <a:lnTo>
                    <a:pt x="892" y="543"/>
                  </a:lnTo>
                  <a:lnTo>
                    <a:pt x="899" y="540"/>
                  </a:lnTo>
                  <a:lnTo>
                    <a:pt x="905" y="535"/>
                  </a:lnTo>
                  <a:lnTo>
                    <a:pt x="910" y="530"/>
                  </a:lnTo>
                  <a:lnTo>
                    <a:pt x="906" y="524"/>
                  </a:lnTo>
                  <a:lnTo>
                    <a:pt x="902" y="517"/>
                  </a:lnTo>
                  <a:lnTo>
                    <a:pt x="899" y="511"/>
                  </a:lnTo>
                  <a:lnTo>
                    <a:pt x="897" y="505"/>
                  </a:lnTo>
                  <a:lnTo>
                    <a:pt x="895" y="497"/>
                  </a:lnTo>
                  <a:lnTo>
                    <a:pt x="894" y="488"/>
                  </a:lnTo>
                  <a:lnTo>
                    <a:pt x="893" y="478"/>
                  </a:lnTo>
                  <a:lnTo>
                    <a:pt x="893" y="465"/>
                  </a:lnTo>
                  <a:lnTo>
                    <a:pt x="893" y="456"/>
                  </a:lnTo>
                  <a:lnTo>
                    <a:pt x="894" y="447"/>
                  </a:lnTo>
                  <a:lnTo>
                    <a:pt x="895" y="440"/>
                  </a:lnTo>
                  <a:lnTo>
                    <a:pt x="897" y="432"/>
                  </a:lnTo>
                  <a:lnTo>
                    <a:pt x="902" y="418"/>
                  </a:lnTo>
                  <a:lnTo>
                    <a:pt x="908" y="407"/>
                  </a:lnTo>
                  <a:lnTo>
                    <a:pt x="913" y="394"/>
                  </a:lnTo>
                  <a:lnTo>
                    <a:pt x="917" y="381"/>
                  </a:lnTo>
                  <a:lnTo>
                    <a:pt x="919" y="374"/>
                  </a:lnTo>
                  <a:lnTo>
                    <a:pt x="920" y="365"/>
                  </a:lnTo>
                  <a:lnTo>
                    <a:pt x="921" y="357"/>
                  </a:lnTo>
                  <a:lnTo>
                    <a:pt x="922" y="347"/>
                  </a:lnTo>
                  <a:lnTo>
                    <a:pt x="926" y="344"/>
                  </a:lnTo>
                  <a:lnTo>
                    <a:pt x="928" y="343"/>
                  </a:lnTo>
                  <a:lnTo>
                    <a:pt x="930" y="342"/>
                  </a:lnTo>
                  <a:lnTo>
                    <a:pt x="934" y="342"/>
                  </a:lnTo>
                  <a:lnTo>
                    <a:pt x="926" y="343"/>
                  </a:lnTo>
                  <a:lnTo>
                    <a:pt x="918" y="345"/>
                  </a:lnTo>
                  <a:lnTo>
                    <a:pt x="912" y="347"/>
                  </a:lnTo>
                  <a:lnTo>
                    <a:pt x="905" y="350"/>
                  </a:lnTo>
                  <a:lnTo>
                    <a:pt x="900" y="353"/>
                  </a:lnTo>
                  <a:lnTo>
                    <a:pt x="896" y="357"/>
                  </a:lnTo>
                  <a:lnTo>
                    <a:pt x="890" y="359"/>
                  </a:lnTo>
                  <a:lnTo>
                    <a:pt x="886" y="360"/>
                  </a:lnTo>
                  <a:lnTo>
                    <a:pt x="876" y="359"/>
                  </a:lnTo>
                  <a:lnTo>
                    <a:pt x="864" y="356"/>
                  </a:lnTo>
                  <a:lnTo>
                    <a:pt x="851" y="351"/>
                  </a:lnTo>
                  <a:lnTo>
                    <a:pt x="837" y="346"/>
                  </a:lnTo>
                  <a:lnTo>
                    <a:pt x="823" y="339"/>
                  </a:lnTo>
                  <a:lnTo>
                    <a:pt x="810" y="331"/>
                  </a:lnTo>
                  <a:lnTo>
                    <a:pt x="795" y="322"/>
                  </a:lnTo>
                  <a:lnTo>
                    <a:pt x="781" y="312"/>
                  </a:lnTo>
                  <a:lnTo>
                    <a:pt x="768" y="302"/>
                  </a:lnTo>
                  <a:lnTo>
                    <a:pt x="755" y="292"/>
                  </a:lnTo>
                  <a:lnTo>
                    <a:pt x="745" y="281"/>
                  </a:lnTo>
                  <a:lnTo>
                    <a:pt x="735" y="269"/>
                  </a:lnTo>
                  <a:lnTo>
                    <a:pt x="727" y="259"/>
                  </a:lnTo>
                  <a:lnTo>
                    <a:pt x="721" y="249"/>
                  </a:lnTo>
                  <a:lnTo>
                    <a:pt x="719" y="244"/>
                  </a:lnTo>
                  <a:lnTo>
                    <a:pt x="717" y="239"/>
                  </a:lnTo>
                  <a:lnTo>
                    <a:pt x="716" y="234"/>
                  </a:lnTo>
                  <a:lnTo>
                    <a:pt x="716" y="230"/>
                  </a:lnTo>
                  <a:lnTo>
                    <a:pt x="714" y="232"/>
                  </a:lnTo>
                  <a:lnTo>
                    <a:pt x="712" y="234"/>
                  </a:lnTo>
                  <a:lnTo>
                    <a:pt x="709" y="236"/>
                  </a:lnTo>
                  <a:lnTo>
                    <a:pt x="706" y="237"/>
                  </a:lnTo>
                  <a:lnTo>
                    <a:pt x="702" y="237"/>
                  </a:lnTo>
                  <a:lnTo>
                    <a:pt x="697" y="236"/>
                  </a:lnTo>
                  <a:lnTo>
                    <a:pt x="690" y="234"/>
                  </a:lnTo>
                  <a:lnTo>
                    <a:pt x="684" y="232"/>
                  </a:lnTo>
                  <a:lnTo>
                    <a:pt x="677" y="230"/>
                  </a:lnTo>
                  <a:lnTo>
                    <a:pt x="668" y="230"/>
                  </a:lnTo>
                  <a:lnTo>
                    <a:pt x="657" y="229"/>
                  </a:lnTo>
                  <a:lnTo>
                    <a:pt x="649" y="227"/>
                  </a:lnTo>
                  <a:lnTo>
                    <a:pt x="644" y="225"/>
                  </a:lnTo>
                  <a:lnTo>
                    <a:pt x="639" y="220"/>
                  </a:lnTo>
                  <a:lnTo>
                    <a:pt x="636" y="215"/>
                  </a:lnTo>
                  <a:lnTo>
                    <a:pt x="635" y="210"/>
                  </a:lnTo>
                  <a:lnTo>
                    <a:pt x="634" y="205"/>
                  </a:lnTo>
                  <a:lnTo>
                    <a:pt x="635" y="198"/>
                  </a:lnTo>
                  <a:lnTo>
                    <a:pt x="636" y="185"/>
                  </a:lnTo>
                  <a:lnTo>
                    <a:pt x="637" y="173"/>
                  </a:lnTo>
                  <a:lnTo>
                    <a:pt x="636" y="167"/>
                  </a:lnTo>
                  <a:lnTo>
                    <a:pt x="635" y="162"/>
                  </a:lnTo>
                  <a:lnTo>
                    <a:pt x="632" y="157"/>
                  </a:lnTo>
                  <a:lnTo>
                    <a:pt x="628" y="153"/>
                  </a:lnTo>
                  <a:lnTo>
                    <a:pt x="619" y="148"/>
                  </a:lnTo>
                  <a:lnTo>
                    <a:pt x="612" y="145"/>
                  </a:lnTo>
                  <a:lnTo>
                    <a:pt x="606" y="143"/>
                  </a:lnTo>
                  <a:lnTo>
                    <a:pt x="601" y="141"/>
                  </a:lnTo>
                  <a:lnTo>
                    <a:pt x="593" y="140"/>
                  </a:lnTo>
                  <a:lnTo>
                    <a:pt x="587" y="140"/>
                  </a:lnTo>
                  <a:lnTo>
                    <a:pt x="584" y="139"/>
                  </a:lnTo>
                  <a:lnTo>
                    <a:pt x="583" y="137"/>
                  </a:lnTo>
                  <a:lnTo>
                    <a:pt x="581" y="136"/>
                  </a:lnTo>
                  <a:lnTo>
                    <a:pt x="579" y="134"/>
                  </a:lnTo>
                  <a:lnTo>
                    <a:pt x="575" y="126"/>
                  </a:lnTo>
                  <a:lnTo>
                    <a:pt x="568" y="112"/>
                  </a:lnTo>
                  <a:lnTo>
                    <a:pt x="567" y="109"/>
                  </a:lnTo>
                  <a:lnTo>
                    <a:pt x="565" y="107"/>
                  </a:lnTo>
                  <a:lnTo>
                    <a:pt x="562" y="105"/>
                  </a:lnTo>
                  <a:lnTo>
                    <a:pt x="559" y="102"/>
                  </a:lnTo>
                  <a:lnTo>
                    <a:pt x="550" y="100"/>
                  </a:lnTo>
                  <a:lnTo>
                    <a:pt x="539" y="99"/>
                  </a:lnTo>
                  <a:lnTo>
                    <a:pt x="518" y="97"/>
                  </a:lnTo>
                  <a:lnTo>
                    <a:pt x="498" y="94"/>
                  </a:lnTo>
                  <a:lnTo>
                    <a:pt x="490" y="93"/>
                  </a:lnTo>
                  <a:lnTo>
                    <a:pt x="483" y="91"/>
                  </a:lnTo>
                  <a:lnTo>
                    <a:pt x="477" y="87"/>
                  </a:lnTo>
                  <a:lnTo>
                    <a:pt x="471" y="83"/>
                  </a:lnTo>
                  <a:lnTo>
                    <a:pt x="466" y="79"/>
                  </a:lnTo>
                  <a:lnTo>
                    <a:pt x="461" y="75"/>
                  </a:lnTo>
                  <a:lnTo>
                    <a:pt x="456" y="68"/>
                  </a:lnTo>
                  <a:lnTo>
                    <a:pt x="452" y="63"/>
                  </a:lnTo>
                  <a:lnTo>
                    <a:pt x="446" y="49"/>
                  </a:lnTo>
                  <a:lnTo>
                    <a:pt x="439" y="34"/>
                  </a:lnTo>
                  <a:lnTo>
                    <a:pt x="436" y="17"/>
                  </a:lnTo>
                  <a:lnTo>
                    <a:pt x="433" y="0"/>
                  </a:lnTo>
                  <a:lnTo>
                    <a:pt x="427" y="0"/>
                  </a:lnTo>
                  <a:lnTo>
                    <a:pt x="415" y="0"/>
                  </a:lnTo>
                  <a:lnTo>
                    <a:pt x="399" y="12"/>
                  </a:lnTo>
                  <a:lnTo>
                    <a:pt x="382" y="24"/>
                  </a:lnTo>
                  <a:lnTo>
                    <a:pt x="364" y="36"/>
                  </a:lnTo>
                  <a:lnTo>
                    <a:pt x="345" y="47"/>
                  </a:lnTo>
                  <a:lnTo>
                    <a:pt x="335" y="52"/>
                  </a:lnTo>
                  <a:lnTo>
                    <a:pt x="324" y="56"/>
                  </a:lnTo>
                  <a:lnTo>
                    <a:pt x="314" y="59"/>
                  </a:lnTo>
                  <a:lnTo>
                    <a:pt x="303" y="61"/>
                  </a:lnTo>
                  <a:lnTo>
                    <a:pt x="292" y="63"/>
                  </a:lnTo>
                  <a:lnTo>
                    <a:pt x="280" y="63"/>
                  </a:lnTo>
                  <a:lnTo>
                    <a:pt x="268" y="62"/>
                  </a:lnTo>
                  <a:lnTo>
                    <a:pt x="256" y="59"/>
                  </a:lnTo>
                  <a:lnTo>
                    <a:pt x="255" y="67"/>
                  </a:lnTo>
                  <a:lnTo>
                    <a:pt x="256" y="75"/>
                  </a:lnTo>
                  <a:lnTo>
                    <a:pt x="256" y="81"/>
                  </a:lnTo>
                  <a:lnTo>
                    <a:pt x="259" y="87"/>
                  </a:lnTo>
                  <a:lnTo>
                    <a:pt x="263" y="98"/>
                  </a:lnTo>
                  <a:lnTo>
                    <a:pt x="269" y="108"/>
                  </a:lnTo>
                  <a:lnTo>
                    <a:pt x="274" y="116"/>
                  </a:lnTo>
                  <a:lnTo>
                    <a:pt x="281" y="125"/>
                  </a:lnTo>
                  <a:lnTo>
                    <a:pt x="283" y="130"/>
                  </a:lnTo>
                  <a:lnTo>
                    <a:pt x="284" y="135"/>
                  </a:lnTo>
                  <a:lnTo>
                    <a:pt x="285" y="141"/>
                  </a:lnTo>
                  <a:lnTo>
                    <a:pt x="286" y="147"/>
                  </a:lnTo>
                  <a:lnTo>
                    <a:pt x="285" y="151"/>
                  </a:lnTo>
                  <a:lnTo>
                    <a:pt x="284" y="156"/>
                  </a:lnTo>
                  <a:lnTo>
                    <a:pt x="282" y="160"/>
                  </a:lnTo>
                  <a:lnTo>
                    <a:pt x="280" y="163"/>
                  </a:lnTo>
                  <a:lnTo>
                    <a:pt x="273" y="170"/>
                  </a:lnTo>
                  <a:lnTo>
                    <a:pt x="264" y="177"/>
                  </a:lnTo>
                  <a:lnTo>
                    <a:pt x="253" y="182"/>
                  </a:lnTo>
                  <a:lnTo>
                    <a:pt x="240" y="186"/>
                  </a:lnTo>
                  <a:lnTo>
                    <a:pt x="227" y="191"/>
                  </a:lnTo>
                  <a:lnTo>
                    <a:pt x="212" y="195"/>
                  </a:lnTo>
                  <a:lnTo>
                    <a:pt x="180" y="200"/>
                  </a:lnTo>
                  <a:lnTo>
                    <a:pt x="149" y="203"/>
                  </a:lnTo>
                  <a:lnTo>
                    <a:pt x="120" y="206"/>
                  </a:lnTo>
                  <a:lnTo>
                    <a:pt x="97" y="207"/>
                  </a:lnTo>
                  <a:lnTo>
                    <a:pt x="98" y="214"/>
                  </a:lnTo>
                  <a:lnTo>
                    <a:pt x="101" y="223"/>
                  </a:lnTo>
                  <a:lnTo>
                    <a:pt x="104" y="229"/>
                  </a:lnTo>
                  <a:lnTo>
                    <a:pt x="110" y="236"/>
                  </a:lnTo>
                  <a:lnTo>
                    <a:pt x="114" y="244"/>
                  </a:lnTo>
                  <a:lnTo>
                    <a:pt x="117" y="251"/>
                  </a:lnTo>
                  <a:lnTo>
                    <a:pt x="120" y="261"/>
                  </a:lnTo>
                  <a:lnTo>
                    <a:pt x="121" y="270"/>
                  </a:lnTo>
                  <a:lnTo>
                    <a:pt x="120" y="282"/>
                  </a:lnTo>
                  <a:lnTo>
                    <a:pt x="117" y="294"/>
                  </a:lnTo>
                  <a:lnTo>
                    <a:pt x="113" y="303"/>
                  </a:lnTo>
                  <a:lnTo>
                    <a:pt x="106" y="313"/>
                  </a:lnTo>
                  <a:lnTo>
                    <a:pt x="100" y="322"/>
                  </a:lnTo>
                  <a:lnTo>
                    <a:pt x="92" y="330"/>
                  </a:lnTo>
                  <a:lnTo>
                    <a:pt x="83" y="337"/>
                  </a:lnTo>
                  <a:lnTo>
                    <a:pt x="74" y="345"/>
                  </a:lnTo>
                  <a:lnTo>
                    <a:pt x="56" y="359"/>
                  </a:lnTo>
                  <a:lnTo>
                    <a:pt x="39" y="372"/>
                  </a:lnTo>
                  <a:lnTo>
                    <a:pt x="31" y="379"/>
                  </a:lnTo>
                  <a:lnTo>
                    <a:pt x="24" y="385"/>
                  </a:lnTo>
                  <a:lnTo>
                    <a:pt x="19" y="393"/>
                  </a:lnTo>
                  <a:lnTo>
                    <a:pt x="15" y="400"/>
                  </a:lnTo>
                  <a:lnTo>
                    <a:pt x="11" y="407"/>
                  </a:lnTo>
                  <a:lnTo>
                    <a:pt x="7" y="414"/>
                  </a:lnTo>
                  <a:lnTo>
                    <a:pt x="5" y="420"/>
                  </a:lnTo>
                  <a:lnTo>
                    <a:pt x="3" y="427"/>
                  </a:lnTo>
                  <a:lnTo>
                    <a:pt x="1" y="441"/>
                  </a:lnTo>
                  <a:lnTo>
                    <a:pt x="0" y="455"/>
                  </a:lnTo>
                  <a:lnTo>
                    <a:pt x="2" y="485"/>
                  </a:lnTo>
                  <a:lnTo>
                    <a:pt x="3" y="518"/>
                  </a:lnTo>
                  <a:lnTo>
                    <a:pt x="3" y="533"/>
                  </a:lnTo>
                  <a:lnTo>
                    <a:pt x="4" y="547"/>
                  </a:lnTo>
                  <a:lnTo>
                    <a:pt x="5" y="560"/>
                  </a:lnTo>
                  <a:lnTo>
                    <a:pt x="7" y="573"/>
                  </a:lnTo>
                  <a:lnTo>
                    <a:pt x="12" y="596"/>
                  </a:lnTo>
                  <a:lnTo>
                    <a:pt x="18" y="617"/>
                  </a:lnTo>
                  <a:lnTo>
                    <a:pt x="24" y="638"/>
                  </a:lnTo>
                  <a:lnTo>
                    <a:pt x="33" y="656"/>
                  </a:lnTo>
                  <a:lnTo>
                    <a:pt x="42" y="674"/>
                  </a:lnTo>
                  <a:lnTo>
                    <a:pt x="50" y="691"/>
                  </a:lnTo>
                  <a:lnTo>
                    <a:pt x="59" y="708"/>
                  </a:lnTo>
                  <a:lnTo>
                    <a:pt x="67" y="725"/>
                  </a:lnTo>
                  <a:lnTo>
                    <a:pt x="76" y="743"/>
                  </a:lnTo>
                  <a:lnTo>
                    <a:pt x="83" y="762"/>
                  </a:lnTo>
                  <a:lnTo>
                    <a:pt x="88" y="782"/>
                  </a:lnTo>
                  <a:lnTo>
                    <a:pt x="94" y="803"/>
                  </a:lnTo>
                  <a:lnTo>
                    <a:pt x="96" y="828"/>
                  </a:lnTo>
                  <a:lnTo>
                    <a:pt x="97" y="855"/>
                  </a:lnTo>
                  <a:lnTo>
                    <a:pt x="97" y="869"/>
                  </a:lnTo>
                  <a:lnTo>
                    <a:pt x="97" y="885"/>
                  </a:lnTo>
                  <a:lnTo>
                    <a:pt x="97" y="899"/>
                  </a:lnTo>
                  <a:lnTo>
                    <a:pt x="97" y="907"/>
                  </a:lnTo>
                  <a:lnTo>
                    <a:pt x="98" y="925"/>
                  </a:lnTo>
                  <a:lnTo>
                    <a:pt x="100" y="940"/>
                  </a:lnTo>
                  <a:lnTo>
                    <a:pt x="102" y="945"/>
                  </a:lnTo>
                  <a:lnTo>
                    <a:pt x="104" y="950"/>
                  </a:lnTo>
                  <a:lnTo>
                    <a:pt x="106" y="951"/>
                  </a:lnTo>
                  <a:lnTo>
                    <a:pt x="110" y="953"/>
                  </a:lnTo>
                  <a:lnTo>
                    <a:pt x="112" y="953"/>
                  </a:lnTo>
                  <a:lnTo>
                    <a:pt x="115" y="955"/>
                  </a:lnTo>
                  <a:lnTo>
                    <a:pt x="123" y="953"/>
                  </a:lnTo>
                  <a:lnTo>
                    <a:pt x="130" y="950"/>
                  </a:lnTo>
                  <a:lnTo>
                    <a:pt x="135" y="947"/>
                  </a:lnTo>
                  <a:lnTo>
                    <a:pt x="140" y="943"/>
                  </a:lnTo>
                  <a:lnTo>
                    <a:pt x="146" y="938"/>
                  </a:lnTo>
                  <a:lnTo>
                    <a:pt x="151" y="934"/>
                  </a:lnTo>
                  <a:lnTo>
                    <a:pt x="156" y="931"/>
                  </a:lnTo>
                  <a:lnTo>
                    <a:pt x="162" y="930"/>
                  </a:lnTo>
                  <a:lnTo>
                    <a:pt x="167" y="932"/>
                  </a:lnTo>
                  <a:lnTo>
                    <a:pt x="174" y="936"/>
                  </a:lnTo>
                  <a:lnTo>
                    <a:pt x="182" y="943"/>
                  </a:lnTo>
                  <a:lnTo>
                    <a:pt x="190" y="951"/>
                  </a:lnTo>
                  <a:lnTo>
                    <a:pt x="198" y="961"/>
                  </a:lnTo>
                  <a:lnTo>
                    <a:pt x="203" y="970"/>
                  </a:lnTo>
                  <a:lnTo>
                    <a:pt x="206" y="976"/>
                  </a:lnTo>
                  <a:lnTo>
                    <a:pt x="207" y="980"/>
                  </a:lnTo>
                  <a:lnTo>
                    <a:pt x="209" y="985"/>
                  </a:lnTo>
                  <a:lnTo>
                    <a:pt x="210" y="990"/>
                  </a:lnTo>
                  <a:lnTo>
                    <a:pt x="209" y="996"/>
                  </a:lnTo>
                  <a:lnTo>
                    <a:pt x="206" y="1001"/>
                  </a:lnTo>
                  <a:lnTo>
                    <a:pt x="203" y="1006"/>
                  </a:lnTo>
                  <a:lnTo>
                    <a:pt x="199" y="1010"/>
                  </a:lnTo>
                  <a:lnTo>
                    <a:pt x="188" y="1016"/>
                  </a:lnTo>
                  <a:lnTo>
                    <a:pt x="177" y="1022"/>
                  </a:lnTo>
                  <a:lnTo>
                    <a:pt x="165" y="1026"/>
                  </a:lnTo>
                  <a:lnTo>
                    <a:pt x="154" y="1032"/>
                  </a:lnTo>
                  <a:lnTo>
                    <a:pt x="150" y="1035"/>
                  </a:lnTo>
                  <a:lnTo>
                    <a:pt x="147" y="1039"/>
                  </a:lnTo>
                  <a:lnTo>
                    <a:pt x="145" y="1043"/>
                  </a:lnTo>
                  <a:lnTo>
                    <a:pt x="145" y="1048"/>
                  </a:lnTo>
                  <a:lnTo>
                    <a:pt x="145" y="1052"/>
                  </a:lnTo>
                  <a:lnTo>
                    <a:pt x="146" y="1057"/>
                  </a:lnTo>
                  <a:lnTo>
                    <a:pt x="148" y="1060"/>
                  </a:lnTo>
                  <a:lnTo>
                    <a:pt x="150" y="1063"/>
                  </a:lnTo>
                  <a:lnTo>
                    <a:pt x="155" y="1069"/>
                  </a:lnTo>
                  <a:lnTo>
                    <a:pt x="162" y="1076"/>
                  </a:lnTo>
                  <a:lnTo>
                    <a:pt x="168" y="1083"/>
                  </a:lnTo>
                  <a:lnTo>
                    <a:pt x="174" y="1092"/>
                  </a:lnTo>
                  <a:lnTo>
                    <a:pt x="177" y="1096"/>
                  </a:lnTo>
                  <a:lnTo>
                    <a:pt x="179" y="1101"/>
                  </a:lnTo>
                  <a:lnTo>
                    <a:pt x="180" y="1107"/>
                  </a:lnTo>
                  <a:lnTo>
                    <a:pt x="180" y="1113"/>
                  </a:lnTo>
                  <a:lnTo>
                    <a:pt x="180" y="1120"/>
                  </a:lnTo>
                  <a:lnTo>
                    <a:pt x="179" y="1126"/>
                  </a:lnTo>
                  <a:lnTo>
                    <a:pt x="177" y="1131"/>
                  </a:lnTo>
                  <a:lnTo>
                    <a:pt x="176" y="1135"/>
                  </a:lnTo>
                  <a:lnTo>
                    <a:pt x="170" y="1143"/>
                  </a:lnTo>
                  <a:lnTo>
                    <a:pt x="165" y="1148"/>
                  </a:lnTo>
                  <a:lnTo>
                    <a:pt x="160" y="1155"/>
                  </a:lnTo>
                  <a:lnTo>
                    <a:pt x="155" y="1161"/>
                  </a:lnTo>
                  <a:lnTo>
                    <a:pt x="153" y="1165"/>
                  </a:lnTo>
                  <a:lnTo>
                    <a:pt x="151" y="1171"/>
                  </a:lnTo>
                  <a:lnTo>
                    <a:pt x="151" y="1177"/>
                  </a:lnTo>
                  <a:lnTo>
                    <a:pt x="150" y="1184"/>
                  </a:lnTo>
                  <a:lnTo>
                    <a:pt x="153" y="1188"/>
                  </a:lnTo>
                  <a:lnTo>
                    <a:pt x="161" y="1194"/>
                  </a:lnTo>
                  <a:lnTo>
                    <a:pt x="171" y="1201"/>
                  </a:lnTo>
                  <a:lnTo>
                    <a:pt x="185" y="1210"/>
                  </a:lnTo>
                  <a:lnTo>
                    <a:pt x="199" y="1217"/>
                  </a:lnTo>
                  <a:lnTo>
                    <a:pt x="213" y="1225"/>
                  </a:lnTo>
                  <a:lnTo>
                    <a:pt x="224" y="1229"/>
                  </a:lnTo>
                  <a:lnTo>
                    <a:pt x="233" y="1231"/>
                  </a:lnTo>
                  <a:lnTo>
                    <a:pt x="240" y="1230"/>
                  </a:lnTo>
                  <a:lnTo>
                    <a:pt x="248" y="1228"/>
                  </a:lnTo>
                  <a:lnTo>
                    <a:pt x="253" y="1226"/>
                  </a:lnTo>
                  <a:lnTo>
                    <a:pt x="260" y="1223"/>
                  </a:lnTo>
                  <a:lnTo>
                    <a:pt x="265" y="1218"/>
                  </a:lnTo>
                  <a:lnTo>
                    <a:pt x="271" y="1216"/>
                  </a:lnTo>
                  <a:lnTo>
                    <a:pt x="278" y="1214"/>
                  </a:lnTo>
                  <a:lnTo>
                    <a:pt x="286" y="1213"/>
                  </a:lnTo>
                  <a:lnTo>
                    <a:pt x="294" y="1214"/>
                  </a:lnTo>
                  <a:lnTo>
                    <a:pt x="301" y="1216"/>
                  </a:lnTo>
                  <a:lnTo>
                    <a:pt x="309" y="1218"/>
                  </a:lnTo>
                  <a:lnTo>
                    <a:pt x="314" y="1223"/>
                  </a:lnTo>
                  <a:lnTo>
                    <a:pt x="324" y="1232"/>
                  </a:lnTo>
                  <a:lnTo>
                    <a:pt x="334" y="1243"/>
                  </a:lnTo>
                  <a:lnTo>
                    <a:pt x="344" y="1253"/>
                  </a:lnTo>
                  <a:lnTo>
                    <a:pt x="354" y="1263"/>
                  </a:lnTo>
                  <a:lnTo>
                    <a:pt x="361" y="1266"/>
                  </a:lnTo>
                  <a:lnTo>
                    <a:pt x="368" y="1269"/>
                  </a:lnTo>
                  <a:lnTo>
                    <a:pt x="377" y="1272"/>
                  </a:lnTo>
                  <a:lnTo>
                    <a:pt x="386" y="1273"/>
                  </a:lnTo>
                  <a:lnTo>
                    <a:pt x="394" y="1272"/>
                  </a:lnTo>
                  <a:lnTo>
                    <a:pt x="402" y="1268"/>
                  </a:lnTo>
                  <a:lnTo>
                    <a:pt x="410" y="1265"/>
                  </a:lnTo>
                  <a:lnTo>
                    <a:pt x="418" y="1260"/>
                  </a:lnTo>
                  <a:lnTo>
                    <a:pt x="434" y="1247"/>
                  </a:lnTo>
                  <a:lnTo>
                    <a:pt x="450" y="1231"/>
                  </a:lnTo>
                  <a:lnTo>
                    <a:pt x="466" y="1214"/>
                  </a:lnTo>
                  <a:lnTo>
                    <a:pt x="481" y="1197"/>
                  </a:lnTo>
                  <a:lnTo>
                    <a:pt x="496" y="1183"/>
                  </a:lnTo>
                  <a:lnTo>
                    <a:pt x="510" y="1172"/>
                  </a:lnTo>
                  <a:lnTo>
                    <a:pt x="503" y="114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auto">
            <a:xfrm>
              <a:off x="1839916" y="4554552"/>
              <a:ext cx="493713" cy="674690"/>
            </a:xfrm>
            <a:custGeom>
              <a:avLst/>
              <a:gdLst/>
              <a:ahLst/>
              <a:cxnLst>
                <a:cxn ang="0">
                  <a:pos x="523" y="1094"/>
                </a:cxn>
                <a:cxn ang="0">
                  <a:pos x="601" y="979"/>
                </a:cxn>
                <a:cxn ang="0">
                  <a:pos x="647" y="879"/>
                </a:cxn>
                <a:cxn ang="0">
                  <a:pos x="746" y="826"/>
                </a:cxn>
                <a:cxn ang="0">
                  <a:pos x="790" y="841"/>
                </a:cxn>
                <a:cxn ang="0">
                  <a:pos x="866" y="690"/>
                </a:cxn>
                <a:cxn ang="0">
                  <a:pos x="798" y="694"/>
                </a:cxn>
                <a:cxn ang="0">
                  <a:pos x="687" y="690"/>
                </a:cxn>
                <a:cxn ang="0">
                  <a:pos x="600" y="668"/>
                </a:cxn>
                <a:cxn ang="0">
                  <a:pos x="555" y="598"/>
                </a:cxn>
                <a:cxn ang="0">
                  <a:pos x="555" y="501"/>
                </a:cxn>
                <a:cxn ang="0">
                  <a:pos x="593" y="464"/>
                </a:cxn>
                <a:cxn ang="0">
                  <a:pos x="666" y="463"/>
                </a:cxn>
                <a:cxn ang="0">
                  <a:pos x="686" y="489"/>
                </a:cxn>
                <a:cxn ang="0">
                  <a:pos x="662" y="530"/>
                </a:cxn>
                <a:cxn ang="0">
                  <a:pos x="704" y="548"/>
                </a:cxn>
                <a:cxn ang="0">
                  <a:pos x="745" y="595"/>
                </a:cxn>
                <a:cxn ang="0">
                  <a:pos x="781" y="548"/>
                </a:cxn>
                <a:cxn ang="0">
                  <a:pos x="899" y="540"/>
                </a:cxn>
                <a:cxn ang="0">
                  <a:pos x="894" y="488"/>
                </a:cxn>
                <a:cxn ang="0">
                  <a:pos x="908" y="407"/>
                </a:cxn>
                <a:cxn ang="0">
                  <a:pos x="928" y="343"/>
                </a:cxn>
                <a:cxn ang="0">
                  <a:pos x="896" y="357"/>
                </a:cxn>
                <a:cxn ang="0">
                  <a:pos x="810" y="331"/>
                </a:cxn>
                <a:cxn ang="0">
                  <a:pos x="721" y="249"/>
                </a:cxn>
                <a:cxn ang="0">
                  <a:pos x="706" y="237"/>
                </a:cxn>
                <a:cxn ang="0">
                  <a:pos x="649" y="227"/>
                </a:cxn>
                <a:cxn ang="0">
                  <a:pos x="637" y="173"/>
                </a:cxn>
                <a:cxn ang="0">
                  <a:pos x="601" y="141"/>
                </a:cxn>
                <a:cxn ang="0">
                  <a:pos x="568" y="112"/>
                </a:cxn>
                <a:cxn ang="0">
                  <a:pos x="498" y="94"/>
                </a:cxn>
                <a:cxn ang="0">
                  <a:pos x="452" y="63"/>
                </a:cxn>
                <a:cxn ang="0">
                  <a:pos x="382" y="24"/>
                </a:cxn>
                <a:cxn ang="0">
                  <a:pos x="280" y="63"/>
                </a:cxn>
                <a:cxn ang="0">
                  <a:pos x="269" y="108"/>
                </a:cxn>
                <a:cxn ang="0">
                  <a:pos x="284" y="156"/>
                </a:cxn>
                <a:cxn ang="0">
                  <a:pos x="212" y="195"/>
                </a:cxn>
                <a:cxn ang="0">
                  <a:pos x="110" y="236"/>
                </a:cxn>
                <a:cxn ang="0">
                  <a:pos x="106" y="313"/>
                </a:cxn>
                <a:cxn ang="0">
                  <a:pos x="24" y="385"/>
                </a:cxn>
                <a:cxn ang="0">
                  <a:pos x="0" y="455"/>
                </a:cxn>
                <a:cxn ang="0">
                  <a:pos x="18" y="617"/>
                </a:cxn>
                <a:cxn ang="0">
                  <a:pos x="83" y="762"/>
                </a:cxn>
                <a:cxn ang="0">
                  <a:pos x="97" y="907"/>
                </a:cxn>
                <a:cxn ang="0">
                  <a:pos x="115" y="955"/>
                </a:cxn>
                <a:cxn ang="0">
                  <a:pos x="162" y="930"/>
                </a:cxn>
                <a:cxn ang="0">
                  <a:pos x="207" y="980"/>
                </a:cxn>
                <a:cxn ang="0">
                  <a:pos x="177" y="1022"/>
                </a:cxn>
                <a:cxn ang="0">
                  <a:pos x="146" y="1057"/>
                </a:cxn>
                <a:cxn ang="0">
                  <a:pos x="179" y="1101"/>
                </a:cxn>
                <a:cxn ang="0">
                  <a:pos x="165" y="1148"/>
                </a:cxn>
                <a:cxn ang="0">
                  <a:pos x="161" y="1194"/>
                </a:cxn>
                <a:cxn ang="0">
                  <a:pos x="248" y="1228"/>
                </a:cxn>
                <a:cxn ang="0">
                  <a:pos x="301" y="1216"/>
                </a:cxn>
                <a:cxn ang="0">
                  <a:pos x="368" y="1269"/>
                </a:cxn>
                <a:cxn ang="0">
                  <a:pos x="450" y="1231"/>
                </a:cxn>
              </a:cxnLst>
              <a:rect l="0" t="0" r="r" b="b"/>
              <a:pathLst>
                <a:path w="934" h="1273">
                  <a:moveTo>
                    <a:pt x="503" y="1148"/>
                  </a:moveTo>
                  <a:lnTo>
                    <a:pt x="504" y="1139"/>
                  </a:lnTo>
                  <a:lnTo>
                    <a:pt x="505" y="1130"/>
                  </a:lnTo>
                  <a:lnTo>
                    <a:pt x="507" y="1122"/>
                  </a:lnTo>
                  <a:lnTo>
                    <a:pt x="511" y="1114"/>
                  </a:lnTo>
                  <a:lnTo>
                    <a:pt x="514" y="1108"/>
                  </a:lnTo>
                  <a:lnTo>
                    <a:pt x="518" y="1100"/>
                  </a:lnTo>
                  <a:lnTo>
                    <a:pt x="523" y="1094"/>
                  </a:lnTo>
                  <a:lnTo>
                    <a:pt x="528" y="1089"/>
                  </a:lnTo>
                  <a:lnTo>
                    <a:pt x="551" y="1064"/>
                  </a:lnTo>
                  <a:lnTo>
                    <a:pt x="575" y="1036"/>
                  </a:lnTo>
                  <a:lnTo>
                    <a:pt x="582" y="1025"/>
                  </a:lnTo>
                  <a:lnTo>
                    <a:pt x="588" y="1014"/>
                  </a:lnTo>
                  <a:lnTo>
                    <a:pt x="594" y="1005"/>
                  </a:lnTo>
                  <a:lnTo>
                    <a:pt x="597" y="995"/>
                  </a:lnTo>
                  <a:lnTo>
                    <a:pt x="601" y="979"/>
                  </a:lnTo>
                  <a:lnTo>
                    <a:pt x="603" y="964"/>
                  </a:lnTo>
                  <a:lnTo>
                    <a:pt x="605" y="949"/>
                  </a:lnTo>
                  <a:lnTo>
                    <a:pt x="609" y="933"/>
                  </a:lnTo>
                  <a:lnTo>
                    <a:pt x="612" y="925"/>
                  </a:lnTo>
                  <a:lnTo>
                    <a:pt x="615" y="915"/>
                  </a:lnTo>
                  <a:lnTo>
                    <a:pt x="620" y="906"/>
                  </a:lnTo>
                  <a:lnTo>
                    <a:pt x="628" y="895"/>
                  </a:lnTo>
                  <a:lnTo>
                    <a:pt x="647" y="879"/>
                  </a:lnTo>
                  <a:lnTo>
                    <a:pt x="679" y="856"/>
                  </a:lnTo>
                  <a:lnTo>
                    <a:pt x="697" y="844"/>
                  </a:lnTo>
                  <a:lnTo>
                    <a:pt x="714" y="834"/>
                  </a:lnTo>
                  <a:lnTo>
                    <a:pt x="721" y="830"/>
                  </a:lnTo>
                  <a:lnTo>
                    <a:pt x="728" y="827"/>
                  </a:lnTo>
                  <a:lnTo>
                    <a:pt x="734" y="825"/>
                  </a:lnTo>
                  <a:lnTo>
                    <a:pt x="739" y="825"/>
                  </a:lnTo>
                  <a:lnTo>
                    <a:pt x="746" y="826"/>
                  </a:lnTo>
                  <a:lnTo>
                    <a:pt x="752" y="827"/>
                  </a:lnTo>
                  <a:lnTo>
                    <a:pt x="757" y="830"/>
                  </a:lnTo>
                  <a:lnTo>
                    <a:pt x="763" y="833"/>
                  </a:lnTo>
                  <a:lnTo>
                    <a:pt x="768" y="836"/>
                  </a:lnTo>
                  <a:lnTo>
                    <a:pt x="775" y="840"/>
                  </a:lnTo>
                  <a:lnTo>
                    <a:pt x="780" y="842"/>
                  </a:lnTo>
                  <a:lnTo>
                    <a:pt x="786" y="842"/>
                  </a:lnTo>
                  <a:lnTo>
                    <a:pt x="790" y="841"/>
                  </a:lnTo>
                  <a:lnTo>
                    <a:pt x="795" y="835"/>
                  </a:lnTo>
                  <a:lnTo>
                    <a:pt x="801" y="829"/>
                  </a:lnTo>
                  <a:lnTo>
                    <a:pt x="806" y="819"/>
                  </a:lnTo>
                  <a:lnTo>
                    <a:pt x="820" y="795"/>
                  </a:lnTo>
                  <a:lnTo>
                    <a:pt x="834" y="766"/>
                  </a:lnTo>
                  <a:lnTo>
                    <a:pt x="848" y="738"/>
                  </a:lnTo>
                  <a:lnTo>
                    <a:pt x="859" y="711"/>
                  </a:lnTo>
                  <a:lnTo>
                    <a:pt x="866" y="690"/>
                  </a:lnTo>
                  <a:lnTo>
                    <a:pt x="869" y="677"/>
                  </a:lnTo>
                  <a:lnTo>
                    <a:pt x="869" y="677"/>
                  </a:lnTo>
                  <a:lnTo>
                    <a:pt x="839" y="677"/>
                  </a:lnTo>
                  <a:lnTo>
                    <a:pt x="839" y="677"/>
                  </a:lnTo>
                  <a:lnTo>
                    <a:pt x="832" y="682"/>
                  </a:lnTo>
                  <a:lnTo>
                    <a:pt x="822" y="686"/>
                  </a:lnTo>
                  <a:lnTo>
                    <a:pt x="811" y="690"/>
                  </a:lnTo>
                  <a:lnTo>
                    <a:pt x="798" y="694"/>
                  </a:lnTo>
                  <a:lnTo>
                    <a:pt x="783" y="697"/>
                  </a:lnTo>
                  <a:lnTo>
                    <a:pt x="767" y="699"/>
                  </a:lnTo>
                  <a:lnTo>
                    <a:pt x="751" y="700"/>
                  </a:lnTo>
                  <a:lnTo>
                    <a:pt x="733" y="701"/>
                  </a:lnTo>
                  <a:lnTo>
                    <a:pt x="719" y="700"/>
                  </a:lnTo>
                  <a:lnTo>
                    <a:pt x="707" y="697"/>
                  </a:lnTo>
                  <a:lnTo>
                    <a:pt x="697" y="694"/>
                  </a:lnTo>
                  <a:lnTo>
                    <a:pt x="687" y="690"/>
                  </a:lnTo>
                  <a:lnTo>
                    <a:pt x="678" y="684"/>
                  </a:lnTo>
                  <a:lnTo>
                    <a:pt x="668" y="681"/>
                  </a:lnTo>
                  <a:lnTo>
                    <a:pt x="657" y="678"/>
                  </a:lnTo>
                  <a:lnTo>
                    <a:pt x="645" y="677"/>
                  </a:lnTo>
                  <a:lnTo>
                    <a:pt x="632" y="677"/>
                  </a:lnTo>
                  <a:lnTo>
                    <a:pt x="620" y="675"/>
                  </a:lnTo>
                  <a:lnTo>
                    <a:pt x="610" y="673"/>
                  </a:lnTo>
                  <a:lnTo>
                    <a:pt x="600" y="668"/>
                  </a:lnTo>
                  <a:lnTo>
                    <a:pt x="592" y="663"/>
                  </a:lnTo>
                  <a:lnTo>
                    <a:pt x="584" y="658"/>
                  </a:lnTo>
                  <a:lnTo>
                    <a:pt x="578" y="650"/>
                  </a:lnTo>
                  <a:lnTo>
                    <a:pt x="571" y="642"/>
                  </a:lnTo>
                  <a:lnTo>
                    <a:pt x="566" y="632"/>
                  </a:lnTo>
                  <a:lnTo>
                    <a:pt x="562" y="623"/>
                  </a:lnTo>
                  <a:lnTo>
                    <a:pt x="559" y="611"/>
                  </a:lnTo>
                  <a:lnTo>
                    <a:pt x="555" y="598"/>
                  </a:lnTo>
                  <a:lnTo>
                    <a:pt x="553" y="584"/>
                  </a:lnTo>
                  <a:lnTo>
                    <a:pt x="552" y="569"/>
                  </a:lnTo>
                  <a:lnTo>
                    <a:pt x="551" y="553"/>
                  </a:lnTo>
                  <a:lnTo>
                    <a:pt x="551" y="536"/>
                  </a:lnTo>
                  <a:lnTo>
                    <a:pt x="551" y="527"/>
                  </a:lnTo>
                  <a:lnTo>
                    <a:pt x="552" y="517"/>
                  </a:lnTo>
                  <a:lnTo>
                    <a:pt x="553" y="509"/>
                  </a:lnTo>
                  <a:lnTo>
                    <a:pt x="555" y="501"/>
                  </a:lnTo>
                  <a:lnTo>
                    <a:pt x="557" y="495"/>
                  </a:lnTo>
                  <a:lnTo>
                    <a:pt x="561" y="489"/>
                  </a:lnTo>
                  <a:lnTo>
                    <a:pt x="565" y="483"/>
                  </a:lnTo>
                  <a:lnTo>
                    <a:pt x="569" y="478"/>
                  </a:lnTo>
                  <a:lnTo>
                    <a:pt x="575" y="474"/>
                  </a:lnTo>
                  <a:lnTo>
                    <a:pt x="580" y="469"/>
                  </a:lnTo>
                  <a:lnTo>
                    <a:pt x="586" y="466"/>
                  </a:lnTo>
                  <a:lnTo>
                    <a:pt x="593" y="464"/>
                  </a:lnTo>
                  <a:lnTo>
                    <a:pt x="601" y="462"/>
                  </a:lnTo>
                  <a:lnTo>
                    <a:pt x="609" y="461"/>
                  </a:lnTo>
                  <a:lnTo>
                    <a:pt x="618" y="460"/>
                  </a:lnTo>
                  <a:lnTo>
                    <a:pt x="628" y="460"/>
                  </a:lnTo>
                  <a:lnTo>
                    <a:pt x="636" y="460"/>
                  </a:lnTo>
                  <a:lnTo>
                    <a:pt x="647" y="460"/>
                  </a:lnTo>
                  <a:lnTo>
                    <a:pt x="656" y="461"/>
                  </a:lnTo>
                  <a:lnTo>
                    <a:pt x="666" y="463"/>
                  </a:lnTo>
                  <a:lnTo>
                    <a:pt x="670" y="465"/>
                  </a:lnTo>
                  <a:lnTo>
                    <a:pt x="673" y="466"/>
                  </a:lnTo>
                  <a:lnTo>
                    <a:pt x="678" y="469"/>
                  </a:lnTo>
                  <a:lnTo>
                    <a:pt x="681" y="472"/>
                  </a:lnTo>
                  <a:lnTo>
                    <a:pt x="683" y="475"/>
                  </a:lnTo>
                  <a:lnTo>
                    <a:pt x="685" y="479"/>
                  </a:lnTo>
                  <a:lnTo>
                    <a:pt x="686" y="483"/>
                  </a:lnTo>
                  <a:lnTo>
                    <a:pt x="686" y="489"/>
                  </a:lnTo>
                  <a:lnTo>
                    <a:pt x="686" y="494"/>
                  </a:lnTo>
                  <a:lnTo>
                    <a:pt x="685" y="498"/>
                  </a:lnTo>
                  <a:lnTo>
                    <a:pt x="684" y="502"/>
                  </a:lnTo>
                  <a:lnTo>
                    <a:pt x="682" y="507"/>
                  </a:lnTo>
                  <a:lnTo>
                    <a:pt x="678" y="513"/>
                  </a:lnTo>
                  <a:lnTo>
                    <a:pt x="673" y="518"/>
                  </a:lnTo>
                  <a:lnTo>
                    <a:pt x="667" y="524"/>
                  </a:lnTo>
                  <a:lnTo>
                    <a:pt x="662" y="530"/>
                  </a:lnTo>
                  <a:lnTo>
                    <a:pt x="655" y="538"/>
                  </a:lnTo>
                  <a:lnTo>
                    <a:pt x="651" y="548"/>
                  </a:lnTo>
                  <a:lnTo>
                    <a:pt x="659" y="551"/>
                  </a:lnTo>
                  <a:lnTo>
                    <a:pt x="666" y="552"/>
                  </a:lnTo>
                  <a:lnTo>
                    <a:pt x="672" y="553"/>
                  </a:lnTo>
                  <a:lnTo>
                    <a:pt x="678" y="552"/>
                  </a:lnTo>
                  <a:lnTo>
                    <a:pt x="689" y="549"/>
                  </a:lnTo>
                  <a:lnTo>
                    <a:pt x="704" y="548"/>
                  </a:lnTo>
                  <a:lnTo>
                    <a:pt x="709" y="560"/>
                  </a:lnTo>
                  <a:lnTo>
                    <a:pt x="716" y="576"/>
                  </a:lnTo>
                  <a:lnTo>
                    <a:pt x="720" y="583"/>
                  </a:lnTo>
                  <a:lnTo>
                    <a:pt x="727" y="590"/>
                  </a:lnTo>
                  <a:lnTo>
                    <a:pt x="731" y="592"/>
                  </a:lnTo>
                  <a:lnTo>
                    <a:pt x="735" y="593"/>
                  </a:lnTo>
                  <a:lnTo>
                    <a:pt x="740" y="595"/>
                  </a:lnTo>
                  <a:lnTo>
                    <a:pt x="745" y="595"/>
                  </a:lnTo>
                  <a:lnTo>
                    <a:pt x="753" y="594"/>
                  </a:lnTo>
                  <a:lnTo>
                    <a:pt x="760" y="592"/>
                  </a:lnTo>
                  <a:lnTo>
                    <a:pt x="765" y="588"/>
                  </a:lnTo>
                  <a:lnTo>
                    <a:pt x="769" y="582"/>
                  </a:lnTo>
                  <a:lnTo>
                    <a:pt x="773" y="576"/>
                  </a:lnTo>
                  <a:lnTo>
                    <a:pt x="776" y="567"/>
                  </a:lnTo>
                  <a:lnTo>
                    <a:pt x="779" y="559"/>
                  </a:lnTo>
                  <a:lnTo>
                    <a:pt x="781" y="548"/>
                  </a:lnTo>
                  <a:lnTo>
                    <a:pt x="810" y="549"/>
                  </a:lnTo>
                  <a:lnTo>
                    <a:pt x="848" y="550"/>
                  </a:lnTo>
                  <a:lnTo>
                    <a:pt x="857" y="549"/>
                  </a:lnTo>
                  <a:lnTo>
                    <a:pt x="866" y="548"/>
                  </a:lnTo>
                  <a:lnTo>
                    <a:pt x="876" y="547"/>
                  </a:lnTo>
                  <a:lnTo>
                    <a:pt x="884" y="545"/>
                  </a:lnTo>
                  <a:lnTo>
                    <a:pt x="892" y="543"/>
                  </a:lnTo>
                  <a:lnTo>
                    <a:pt x="899" y="540"/>
                  </a:lnTo>
                  <a:lnTo>
                    <a:pt x="905" y="535"/>
                  </a:lnTo>
                  <a:lnTo>
                    <a:pt x="910" y="530"/>
                  </a:lnTo>
                  <a:lnTo>
                    <a:pt x="906" y="524"/>
                  </a:lnTo>
                  <a:lnTo>
                    <a:pt x="902" y="517"/>
                  </a:lnTo>
                  <a:lnTo>
                    <a:pt x="899" y="511"/>
                  </a:lnTo>
                  <a:lnTo>
                    <a:pt x="897" y="505"/>
                  </a:lnTo>
                  <a:lnTo>
                    <a:pt x="895" y="497"/>
                  </a:lnTo>
                  <a:lnTo>
                    <a:pt x="894" y="488"/>
                  </a:lnTo>
                  <a:lnTo>
                    <a:pt x="893" y="478"/>
                  </a:lnTo>
                  <a:lnTo>
                    <a:pt x="893" y="465"/>
                  </a:lnTo>
                  <a:lnTo>
                    <a:pt x="893" y="456"/>
                  </a:lnTo>
                  <a:lnTo>
                    <a:pt x="894" y="447"/>
                  </a:lnTo>
                  <a:lnTo>
                    <a:pt x="895" y="440"/>
                  </a:lnTo>
                  <a:lnTo>
                    <a:pt x="897" y="432"/>
                  </a:lnTo>
                  <a:lnTo>
                    <a:pt x="902" y="418"/>
                  </a:lnTo>
                  <a:lnTo>
                    <a:pt x="908" y="407"/>
                  </a:lnTo>
                  <a:lnTo>
                    <a:pt x="913" y="394"/>
                  </a:lnTo>
                  <a:lnTo>
                    <a:pt x="917" y="381"/>
                  </a:lnTo>
                  <a:lnTo>
                    <a:pt x="919" y="374"/>
                  </a:lnTo>
                  <a:lnTo>
                    <a:pt x="920" y="365"/>
                  </a:lnTo>
                  <a:lnTo>
                    <a:pt x="921" y="357"/>
                  </a:lnTo>
                  <a:lnTo>
                    <a:pt x="922" y="347"/>
                  </a:lnTo>
                  <a:lnTo>
                    <a:pt x="926" y="344"/>
                  </a:lnTo>
                  <a:lnTo>
                    <a:pt x="928" y="343"/>
                  </a:lnTo>
                  <a:lnTo>
                    <a:pt x="930" y="342"/>
                  </a:lnTo>
                  <a:lnTo>
                    <a:pt x="934" y="342"/>
                  </a:lnTo>
                  <a:lnTo>
                    <a:pt x="926" y="343"/>
                  </a:lnTo>
                  <a:lnTo>
                    <a:pt x="918" y="345"/>
                  </a:lnTo>
                  <a:lnTo>
                    <a:pt x="912" y="347"/>
                  </a:lnTo>
                  <a:lnTo>
                    <a:pt x="905" y="350"/>
                  </a:lnTo>
                  <a:lnTo>
                    <a:pt x="900" y="353"/>
                  </a:lnTo>
                  <a:lnTo>
                    <a:pt x="896" y="357"/>
                  </a:lnTo>
                  <a:lnTo>
                    <a:pt x="890" y="359"/>
                  </a:lnTo>
                  <a:lnTo>
                    <a:pt x="886" y="360"/>
                  </a:lnTo>
                  <a:lnTo>
                    <a:pt x="876" y="359"/>
                  </a:lnTo>
                  <a:lnTo>
                    <a:pt x="864" y="356"/>
                  </a:lnTo>
                  <a:lnTo>
                    <a:pt x="851" y="351"/>
                  </a:lnTo>
                  <a:lnTo>
                    <a:pt x="837" y="346"/>
                  </a:lnTo>
                  <a:lnTo>
                    <a:pt x="823" y="339"/>
                  </a:lnTo>
                  <a:lnTo>
                    <a:pt x="810" y="331"/>
                  </a:lnTo>
                  <a:lnTo>
                    <a:pt x="795" y="322"/>
                  </a:lnTo>
                  <a:lnTo>
                    <a:pt x="781" y="312"/>
                  </a:lnTo>
                  <a:lnTo>
                    <a:pt x="768" y="302"/>
                  </a:lnTo>
                  <a:lnTo>
                    <a:pt x="755" y="292"/>
                  </a:lnTo>
                  <a:lnTo>
                    <a:pt x="745" y="281"/>
                  </a:lnTo>
                  <a:lnTo>
                    <a:pt x="735" y="269"/>
                  </a:lnTo>
                  <a:lnTo>
                    <a:pt x="727" y="259"/>
                  </a:lnTo>
                  <a:lnTo>
                    <a:pt x="721" y="249"/>
                  </a:lnTo>
                  <a:lnTo>
                    <a:pt x="719" y="244"/>
                  </a:lnTo>
                  <a:lnTo>
                    <a:pt x="717" y="239"/>
                  </a:lnTo>
                  <a:lnTo>
                    <a:pt x="716" y="234"/>
                  </a:lnTo>
                  <a:lnTo>
                    <a:pt x="716" y="230"/>
                  </a:lnTo>
                  <a:lnTo>
                    <a:pt x="714" y="232"/>
                  </a:lnTo>
                  <a:lnTo>
                    <a:pt x="712" y="234"/>
                  </a:lnTo>
                  <a:lnTo>
                    <a:pt x="709" y="236"/>
                  </a:lnTo>
                  <a:lnTo>
                    <a:pt x="706" y="237"/>
                  </a:lnTo>
                  <a:lnTo>
                    <a:pt x="702" y="237"/>
                  </a:lnTo>
                  <a:lnTo>
                    <a:pt x="697" y="236"/>
                  </a:lnTo>
                  <a:lnTo>
                    <a:pt x="690" y="234"/>
                  </a:lnTo>
                  <a:lnTo>
                    <a:pt x="684" y="232"/>
                  </a:lnTo>
                  <a:lnTo>
                    <a:pt x="677" y="230"/>
                  </a:lnTo>
                  <a:lnTo>
                    <a:pt x="668" y="230"/>
                  </a:lnTo>
                  <a:lnTo>
                    <a:pt x="657" y="229"/>
                  </a:lnTo>
                  <a:lnTo>
                    <a:pt x="649" y="227"/>
                  </a:lnTo>
                  <a:lnTo>
                    <a:pt x="644" y="225"/>
                  </a:lnTo>
                  <a:lnTo>
                    <a:pt x="639" y="220"/>
                  </a:lnTo>
                  <a:lnTo>
                    <a:pt x="636" y="215"/>
                  </a:lnTo>
                  <a:lnTo>
                    <a:pt x="635" y="210"/>
                  </a:lnTo>
                  <a:lnTo>
                    <a:pt x="634" y="205"/>
                  </a:lnTo>
                  <a:lnTo>
                    <a:pt x="635" y="198"/>
                  </a:lnTo>
                  <a:lnTo>
                    <a:pt x="636" y="185"/>
                  </a:lnTo>
                  <a:lnTo>
                    <a:pt x="637" y="173"/>
                  </a:lnTo>
                  <a:lnTo>
                    <a:pt x="636" y="167"/>
                  </a:lnTo>
                  <a:lnTo>
                    <a:pt x="635" y="162"/>
                  </a:lnTo>
                  <a:lnTo>
                    <a:pt x="632" y="157"/>
                  </a:lnTo>
                  <a:lnTo>
                    <a:pt x="628" y="153"/>
                  </a:lnTo>
                  <a:lnTo>
                    <a:pt x="619" y="148"/>
                  </a:lnTo>
                  <a:lnTo>
                    <a:pt x="612" y="145"/>
                  </a:lnTo>
                  <a:lnTo>
                    <a:pt x="606" y="143"/>
                  </a:lnTo>
                  <a:lnTo>
                    <a:pt x="601" y="141"/>
                  </a:lnTo>
                  <a:lnTo>
                    <a:pt x="593" y="140"/>
                  </a:lnTo>
                  <a:lnTo>
                    <a:pt x="587" y="140"/>
                  </a:lnTo>
                  <a:lnTo>
                    <a:pt x="584" y="139"/>
                  </a:lnTo>
                  <a:lnTo>
                    <a:pt x="583" y="137"/>
                  </a:lnTo>
                  <a:lnTo>
                    <a:pt x="581" y="136"/>
                  </a:lnTo>
                  <a:lnTo>
                    <a:pt x="579" y="134"/>
                  </a:lnTo>
                  <a:lnTo>
                    <a:pt x="575" y="126"/>
                  </a:lnTo>
                  <a:lnTo>
                    <a:pt x="568" y="112"/>
                  </a:lnTo>
                  <a:lnTo>
                    <a:pt x="567" y="109"/>
                  </a:lnTo>
                  <a:lnTo>
                    <a:pt x="565" y="107"/>
                  </a:lnTo>
                  <a:lnTo>
                    <a:pt x="562" y="105"/>
                  </a:lnTo>
                  <a:lnTo>
                    <a:pt x="559" y="102"/>
                  </a:lnTo>
                  <a:lnTo>
                    <a:pt x="550" y="100"/>
                  </a:lnTo>
                  <a:lnTo>
                    <a:pt x="539" y="99"/>
                  </a:lnTo>
                  <a:lnTo>
                    <a:pt x="518" y="97"/>
                  </a:lnTo>
                  <a:lnTo>
                    <a:pt x="498" y="94"/>
                  </a:lnTo>
                  <a:lnTo>
                    <a:pt x="490" y="93"/>
                  </a:lnTo>
                  <a:lnTo>
                    <a:pt x="483" y="91"/>
                  </a:lnTo>
                  <a:lnTo>
                    <a:pt x="477" y="87"/>
                  </a:lnTo>
                  <a:lnTo>
                    <a:pt x="471" y="83"/>
                  </a:lnTo>
                  <a:lnTo>
                    <a:pt x="466" y="79"/>
                  </a:lnTo>
                  <a:lnTo>
                    <a:pt x="461" y="75"/>
                  </a:lnTo>
                  <a:lnTo>
                    <a:pt x="456" y="68"/>
                  </a:lnTo>
                  <a:lnTo>
                    <a:pt x="452" y="63"/>
                  </a:lnTo>
                  <a:lnTo>
                    <a:pt x="446" y="49"/>
                  </a:lnTo>
                  <a:lnTo>
                    <a:pt x="439" y="34"/>
                  </a:lnTo>
                  <a:lnTo>
                    <a:pt x="436" y="17"/>
                  </a:lnTo>
                  <a:lnTo>
                    <a:pt x="433" y="0"/>
                  </a:lnTo>
                  <a:lnTo>
                    <a:pt x="427" y="0"/>
                  </a:lnTo>
                  <a:lnTo>
                    <a:pt x="415" y="0"/>
                  </a:lnTo>
                  <a:lnTo>
                    <a:pt x="399" y="12"/>
                  </a:lnTo>
                  <a:lnTo>
                    <a:pt x="382" y="24"/>
                  </a:lnTo>
                  <a:lnTo>
                    <a:pt x="364" y="36"/>
                  </a:lnTo>
                  <a:lnTo>
                    <a:pt x="345" y="47"/>
                  </a:lnTo>
                  <a:lnTo>
                    <a:pt x="335" y="52"/>
                  </a:lnTo>
                  <a:lnTo>
                    <a:pt x="324" y="56"/>
                  </a:lnTo>
                  <a:lnTo>
                    <a:pt x="314" y="59"/>
                  </a:lnTo>
                  <a:lnTo>
                    <a:pt x="303" y="61"/>
                  </a:lnTo>
                  <a:lnTo>
                    <a:pt x="292" y="63"/>
                  </a:lnTo>
                  <a:lnTo>
                    <a:pt x="280" y="63"/>
                  </a:lnTo>
                  <a:lnTo>
                    <a:pt x="268" y="62"/>
                  </a:lnTo>
                  <a:lnTo>
                    <a:pt x="256" y="59"/>
                  </a:lnTo>
                  <a:lnTo>
                    <a:pt x="255" y="67"/>
                  </a:lnTo>
                  <a:lnTo>
                    <a:pt x="256" y="75"/>
                  </a:lnTo>
                  <a:lnTo>
                    <a:pt x="256" y="81"/>
                  </a:lnTo>
                  <a:lnTo>
                    <a:pt x="259" y="87"/>
                  </a:lnTo>
                  <a:lnTo>
                    <a:pt x="263" y="98"/>
                  </a:lnTo>
                  <a:lnTo>
                    <a:pt x="269" y="108"/>
                  </a:lnTo>
                  <a:lnTo>
                    <a:pt x="274" y="116"/>
                  </a:lnTo>
                  <a:lnTo>
                    <a:pt x="281" y="125"/>
                  </a:lnTo>
                  <a:lnTo>
                    <a:pt x="283" y="130"/>
                  </a:lnTo>
                  <a:lnTo>
                    <a:pt x="284" y="135"/>
                  </a:lnTo>
                  <a:lnTo>
                    <a:pt x="285" y="141"/>
                  </a:lnTo>
                  <a:lnTo>
                    <a:pt x="286" y="147"/>
                  </a:lnTo>
                  <a:lnTo>
                    <a:pt x="285" y="151"/>
                  </a:lnTo>
                  <a:lnTo>
                    <a:pt x="284" y="156"/>
                  </a:lnTo>
                  <a:lnTo>
                    <a:pt x="282" y="160"/>
                  </a:lnTo>
                  <a:lnTo>
                    <a:pt x="280" y="163"/>
                  </a:lnTo>
                  <a:lnTo>
                    <a:pt x="273" y="170"/>
                  </a:lnTo>
                  <a:lnTo>
                    <a:pt x="264" y="177"/>
                  </a:lnTo>
                  <a:lnTo>
                    <a:pt x="253" y="182"/>
                  </a:lnTo>
                  <a:lnTo>
                    <a:pt x="240" y="186"/>
                  </a:lnTo>
                  <a:lnTo>
                    <a:pt x="227" y="191"/>
                  </a:lnTo>
                  <a:lnTo>
                    <a:pt x="212" y="195"/>
                  </a:lnTo>
                  <a:lnTo>
                    <a:pt x="180" y="200"/>
                  </a:lnTo>
                  <a:lnTo>
                    <a:pt x="149" y="203"/>
                  </a:lnTo>
                  <a:lnTo>
                    <a:pt x="120" y="206"/>
                  </a:lnTo>
                  <a:lnTo>
                    <a:pt x="97" y="207"/>
                  </a:lnTo>
                  <a:lnTo>
                    <a:pt x="98" y="214"/>
                  </a:lnTo>
                  <a:lnTo>
                    <a:pt x="101" y="223"/>
                  </a:lnTo>
                  <a:lnTo>
                    <a:pt x="104" y="229"/>
                  </a:lnTo>
                  <a:lnTo>
                    <a:pt x="110" y="236"/>
                  </a:lnTo>
                  <a:lnTo>
                    <a:pt x="114" y="244"/>
                  </a:lnTo>
                  <a:lnTo>
                    <a:pt x="117" y="251"/>
                  </a:lnTo>
                  <a:lnTo>
                    <a:pt x="120" y="261"/>
                  </a:lnTo>
                  <a:lnTo>
                    <a:pt x="121" y="270"/>
                  </a:lnTo>
                  <a:lnTo>
                    <a:pt x="120" y="282"/>
                  </a:lnTo>
                  <a:lnTo>
                    <a:pt x="117" y="294"/>
                  </a:lnTo>
                  <a:lnTo>
                    <a:pt x="113" y="303"/>
                  </a:lnTo>
                  <a:lnTo>
                    <a:pt x="106" y="313"/>
                  </a:lnTo>
                  <a:lnTo>
                    <a:pt x="100" y="322"/>
                  </a:lnTo>
                  <a:lnTo>
                    <a:pt x="92" y="330"/>
                  </a:lnTo>
                  <a:lnTo>
                    <a:pt x="83" y="337"/>
                  </a:lnTo>
                  <a:lnTo>
                    <a:pt x="74" y="345"/>
                  </a:lnTo>
                  <a:lnTo>
                    <a:pt x="56" y="359"/>
                  </a:lnTo>
                  <a:lnTo>
                    <a:pt x="39" y="372"/>
                  </a:lnTo>
                  <a:lnTo>
                    <a:pt x="31" y="379"/>
                  </a:lnTo>
                  <a:lnTo>
                    <a:pt x="24" y="385"/>
                  </a:lnTo>
                  <a:lnTo>
                    <a:pt x="19" y="393"/>
                  </a:lnTo>
                  <a:lnTo>
                    <a:pt x="15" y="400"/>
                  </a:lnTo>
                  <a:lnTo>
                    <a:pt x="11" y="407"/>
                  </a:lnTo>
                  <a:lnTo>
                    <a:pt x="7" y="414"/>
                  </a:lnTo>
                  <a:lnTo>
                    <a:pt x="5" y="420"/>
                  </a:lnTo>
                  <a:lnTo>
                    <a:pt x="3" y="427"/>
                  </a:lnTo>
                  <a:lnTo>
                    <a:pt x="1" y="441"/>
                  </a:lnTo>
                  <a:lnTo>
                    <a:pt x="0" y="455"/>
                  </a:lnTo>
                  <a:lnTo>
                    <a:pt x="2" y="485"/>
                  </a:lnTo>
                  <a:lnTo>
                    <a:pt x="3" y="518"/>
                  </a:lnTo>
                  <a:lnTo>
                    <a:pt x="3" y="533"/>
                  </a:lnTo>
                  <a:lnTo>
                    <a:pt x="4" y="547"/>
                  </a:lnTo>
                  <a:lnTo>
                    <a:pt x="5" y="560"/>
                  </a:lnTo>
                  <a:lnTo>
                    <a:pt x="7" y="573"/>
                  </a:lnTo>
                  <a:lnTo>
                    <a:pt x="12" y="596"/>
                  </a:lnTo>
                  <a:lnTo>
                    <a:pt x="18" y="617"/>
                  </a:lnTo>
                  <a:lnTo>
                    <a:pt x="24" y="638"/>
                  </a:lnTo>
                  <a:lnTo>
                    <a:pt x="33" y="656"/>
                  </a:lnTo>
                  <a:lnTo>
                    <a:pt x="42" y="674"/>
                  </a:lnTo>
                  <a:lnTo>
                    <a:pt x="50" y="691"/>
                  </a:lnTo>
                  <a:lnTo>
                    <a:pt x="59" y="708"/>
                  </a:lnTo>
                  <a:lnTo>
                    <a:pt x="67" y="725"/>
                  </a:lnTo>
                  <a:lnTo>
                    <a:pt x="76" y="743"/>
                  </a:lnTo>
                  <a:lnTo>
                    <a:pt x="83" y="762"/>
                  </a:lnTo>
                  <a:lnTo>
                    <a:pt x="88" y="782"/>
                  </a:lnTo>
                  <a:lnTo>
                    <a:pt x="94" y="803"/>
                  </a:lnTo>
                  <a:lnTo>
                    <a:pt x="96" y="828"/>
                  </a:lnTo>
                  <a:lnTo>
                    <a:pt x="97" y="855"/>
                  </a:lnTo>
                  <a:lnTo>
                    <a:pt x="97" y="869"/>
                  </a:lnTo>
                  <a:lnTo>
                    <a:pt x="97" y="885"/>
                  </a:lnTo>
                  <a:lnTo>
                    <a:pt x="97" y="899"/>
                  </a:lnTo>
                  <a:lnTo>
                    <a:pt x="97" y="907"/>
                  </a:lnTo>
                  <a:lnTo>
                    <a:pt x="98" y="925"/>
                  </a:lnTo>
                  <a:lnTo>
                    <a:pt x="100" y="940"/>
                  </a:lnTo>
                  <a:lnTo>
                    <a:pt x="102" y="945"/>
                  </a:lnTo>
                  <a:lnTo>
                    <a:pt x="104" y="950"/>
                  </a:lnTo>
                  <a:lnTo>
                    <a:pt x="106" y="951"/>
                  </a:lnTo>
                  <a:lnTo>
                    <a:pt x="110" y="953"/>
                  </a:lnTo>
                  <a:lnTo>
                    <a:pt x="112" y="953"/>
                  </a:lnTo>
                  <a:lnTo>
                    <a:pt x="115" y="955"/>
                  </a:lnTo>
                  <a:lnTo>
                    <a:pt x="123" y="953"/>
                  </a:lnTo>
                  <a:lnTo>
                    <a:pt x="130" y="950"/>
                  </a:lnTo>
                  <a:lnTo>
                    <a:pt x="135" y="947"/>
                  </a:lnTo>
                  <a:lnTo>
                    <a:pt x="140" y="943"/>
                  </a:lnTo>
                  <a:lnTo>
                    <a:pt x="146" y="938"/>
                  </a:lnTo>
                  <a:lnTo>
                    <a:pt x="151" y="934"/>
                  </a:lnTo>
                  <a:lnTo>
                    <a:pt x="156" y="931"/>
                  </a:lnTo>
                  <a:lnTo>
                    <a:pt x="162" y="930"/>
                  </a:lnTo>
                  <a:lnTo>
                    <a:pt x="167" y="932"/>
                  </a:lnTo>
                  <a:lnTo>
                    <a:pt x="174" y="936"/>
                  </a:lnTo>
                  <a:lnTo>
                    <a:pt x="182" y="943"/>
                  </a:lnTo>
                  <a:lnTo>
                    <a:pt x="190" y="951"/>
                  </a:lnTo>
                  <a:lnTo>
                    <a:pt x="198" y="961"/>
                  </a:lnTo>
                  <a:lnTo>
                    <a:pt x="203" y="970"/>
                  </a:lnTo>
                  <a:lnTo>
                    <a:pt x="206" y="976"/>
                  </a:lnTo>
                  <a:lnTo>
                    <a:pt x="207" y="980"/>
                  </a:lnTo>
                  <a:lnTo>
                    <a:pt x="209" y="985"/>
                  </a:lnTo>
                  <a:lnTo>
                    <a:pt x="210" y="990"/>
                  </a:lnTo>
                  <a:lnTo>
                    <a:pt x="209" y="996"/>
                  </a:lnTo>
                  <a:lnTo>
                    <a:pt x="206" y="1001"/>
                  </a:lnTo>
                  <a:lnTo>
                    <a:pt x="203" y="1006"/>
                  </a:lnTo>
                  <a:lnTo>
                    <a:pt x="199" y="1010"/>
                  </a:lnTo>
                  <a:lnTo>
                    <a:pt x="188" y="1016"/>
                  </a:lnTo>
                  <a:lnTo>
                    <a:pt x="177" y="1022"/>
                  </a:lnTo>
                  <a:lnTo>
                    <a:pt x="165" y="1026"/>
                  </a:lnTo>
                  <a:lnTo>
                    <a:pt x="154" y="1032"/>
                  </a:lnTo>
                  <a:lnTo>
                    <a:pt x="150" y="1035"/>
                  </a:lnTo>
                  <a:lnTo>
                    <a:pt x="147" y="1039"/>
                  </a:lnTo>
                  <a:lnTo>
                    <a:pt x="145" y="1043"/>
                  </a:lnTo>
                  <a:lnTo>
                    <a:pt x="145" y="1048"/>
                  </a:lnTo>
                  <a:lnTo>
                    <a:pt x="145" y="1052"/>
                  </a:lnTo>
                  <a:lnTo>
                    <a:pt x="146" y="1057"/>
                  </a:lnTo>
                  <a:lnTo>
                    <a:pt x="148" y="1060"/>
                  </a:lnTo>
                  <a:lnTo>
                    <a:pt x="150" y="1063"/>
                  </a:lnTo>
                  <a:lnTo>
                    <a:pt x="155" y="1069"/>
                  </a:lnTo>
                  <a:lnTo>
                    <a:pt x="162" y="1076"/>
                  </a:lnTo>
                  <a:lnTo>
                    <a:pt x="168" y="1083"/>
                  </a:lnTo>
                  <a:lnTo>
                    <a:pt x="174" y="1092"/>
                  </a:lnTo>
                  <a:lnTo>
                    <a:pt x="177" y="1096"/>
                  </a:lnTo>
                  <a:lnTo>
                    <a:pt x="179" y="1101"/>
                  </a:lnTo>
                  <a:lnTo>
                    <a:pt x="180" y="1107"/>
                  </a:lnTo>
                  <a:lnTo>
                    <a:pt x="180" y="1113"/>
                  </a:lnTo>
                  <a:lnTo>
                    <a:pt x="180" y="1120"/>
                  </a:lnTo>
                  <a:lnTo>
                    <a:pt x="179" y="1126"/>
                  </a:lnTo>
                  <a:lnTo>
                    <a:pt x="177" y="1131"/>
                  </a:lnTo>
                  <a:lnTo>
                    <a:pt x="176" y="1135"/>
                  </a:lnTo>
                  <a:lnTo>
                    <a:pt x="170" y="1143"/>
                  </a:lnTo>
                  <a:lnTo>
                    <a:pt x="165" y="1148"/>
                  </a:lnTo>
                  <a:lnTo>
                    <a:pt x="160" y="1155"/>
                  </a:lnTo>
                  <a:lnTo>
                    <a:pt x="155" y="1161"/>
                  </a:lnTo>
                  <a:lnTo>
                    <a:pt x="153" y="1165"/>
                  </a:lnTo>
                  <a:lnTo>
                    <a:pt x="151" y="1171"/>
                  </a:lnTo>
                  <a:lnTo>
                    <a:pt x="151" y="1177"/>
                  </a:lnTo>
                  <a:lnTo>
                    <a:pt x="150" y="1184"/>
                  </a:lnTo>
                  <a:lnTo>
                    <a:pt x="153" y="1188"/>
                  </a:lnTo>
                  <a:lnTo>
                    <a:pt x="161" y="1194"/>
                  </a:lnTo>
                  <a:lnTo>
                    <a:pt x="171" y="1201"/>
                  </a:lnTo>
                  <a:lnTo>
                    <a:pt x="185" y="1210"/>
                  </a:lnTo>
                  <a:lnTo>
                    <a:pt x="199" y="1217"/>
                  </a:lnTo>
                  <a:lnTo>
                    <a:pt x="213" y="1225"/>
                  </a:lnTo>
                  <a:lnTo>
                    <a:pt x="224" y="1229"/>
                  </a:lnTo>
                  <a:lnTo>
                    <a:pt x="233" y="1231"/>
                  </a:lnTo>
                  <a:lnTo>
                    <a:pt x="240" y="1230"/>
                  </a:lnTo>
                  <a:lnTo>
                    <a:pt x="248" y="1228"/>
                  </a:lnTo>
                  <a:lnTo>
                    <a:pt x="253" y="1226"/>
                  </a:lnTo>
                  <a:lnTo>
                    <a:pt x="260" y="1223"/>
                  </a:lnTo>
                  <a:lnTo>
                    <a:pt x="265" y="1218"/>
                  </a:lnTo>
                  <a:lnTo>
                    <a:pt x="271" y="1216"/>
                  </a:lnTo>
                  <a:lnTo>
                    <a:pt x="278" y="1214"/>
                  </a:lnTo>
                  <a:lnTo>
                    <a:pt x="286" y="1213"/>
                  </a:lnTo>
                  <a:lnTo>
                    <a:pt x="294" y="1214"/>
                  </a:lnTo>
                  <a:lnTo>
                    <a:pt x="301" y="1216"/>
                  </a:lnTo>
                  <a:lnTo>
                    <a:pt x="309" y="1218"/>
                  </a:lnTo>
                  <a:lnTo>
                    <a:pt x="314" y="1223"/>
                  </a:lnTo>
                  <a:lnTo>
                    <a:pt x="324" y="1232"/>
                  </a:lnTo>
                  <a:lnTo>
                    <a:pt x="334" y="1243"/>
                  </a:lnTo>
                  <a:lnTo>
                    <a:pt x="344" y="1253"/>
                  </a:lnTo>
                  <a:lnTo>
                    <a:pt x="354" y="1263"/>
                  </a:lnTo>
                  <a:lnTo>
                    <a:pt x="361" y="1266"/>
                  </a:lnTo>
                  <a:lnTo>
                    <a:pt x="368" y="1269"/>
                  </a:lnTo>
                  <a:lnTo>
                    <a:pt x="377" y="1272"/>
                  </a:lnTo>
                  <a:lnTo>
                    <a:pt x="386" y="1273"/>
                  </a:lnTo>
                  <a:lnTo>
                    <a:pt x="394" y="1272"/>
                  </a:lnTo>
                  <a:lnTo>
                    <a:pt x="402" y="1268"/>
                  </a:lnTo>
                  <a:lnTo>
                    <a:pt x="410" y="1265"/>
                  </a:lnTo>
                  <a:lnTo>
                    <a:pt x="418" y="1260"/>
                  </a:lnTo>
                  <a:lnTo>
                    <a:pt x="434" y="1247"/>
                  </a:lnTo>
                  <a:lnTo>
                    <a:pt x="450" y="1231"/>
                  </a:lnTo>
                  <a:lnTo>
                    <a:pt x="466" y="1214"/>
                  </a:lnTo>
                  <a:lnTo>
                    <a:pt x="481" y="1197"/>
                  </a:lnTo>
                  <a:lnTo>
                    <a:pt x="496" y="1183"/>
                  </a:lnTo>
                  <a:lnTo>
                    <a:pt x="510" y="1172"/>
                  </a:lnTo>
                  <a:lnTo>
                    <a:pt x="510" y="1172"/>
                  </a:lnTo>
                  <a:lnTo>
                    <a:pt x="503" y="1148"/>
                  </a:lnTo>
                  <a:lnTo>
                    <a:pt x="503" y="1148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auto">
            <a:xfrm>
              <a:off x="1139827" y="4249751"/>
              <a:ext cx="330201" cy="239713"/>
            </a:xfrm>
            <a:custGeom>
              <a:avLst/>
              <a:gdLst/>
              <a:ahLst/>
              <a:cxnLst>
                <a:cxn ang="0">
                  <a:pos x="159" y="45"/>
                </a:cxn>
                <a:cxn ang="0">
                  <a:pos x="117" y="90"/>
                </a:cxn>
                <a:cxn ang="0">
                  <a:pos x="63" y="124"/>
                </a:cxn>
                <a:cxn ang="0">
                  <a:pos x="2" y="160"/>
                </a:cxn>
                <a:cxn ang="0">
                  <a:pos x="23" y="194"/>
                </a:cxn>
                <a:cxn ang="0">
                  <a:pos x="70" y="230"/>
                </a:cxn>
                <a:cxn ang="0">
                  <a:pos x="96" y="235"/>
                </a:cxn>
                <a:cxn ang="0">
                  <a:pos x="123" y="223"/>
                </a:cxn>
                <a:cxn ang="0">
                  <a:pos x="150" y="219"/>
                </a:cxn>
                <a:cxn ang="0">
                  <a:pos x="173" y="229"/>
                </a:cxn>
                <a:cxn ang="0">
                  <a:pos x="188" y="259"/>
                </a:cxn>
                <a:cxn ang="0">
                  <a:pos x="197" y="323"/>
                </a:cxn>
                <a:cxn ang="0">
                  <a:pos x="208" y="373"/>
                </a:cxn>
                <a:cxn ang="0">
                  <a:pos x="223" y="390"/>
                </a:cxn>
                <a:cxn ang="0">
                  <a:pos x="245" y="394"/>
                </a:cxn>
                <a:cxn ang="0">
                  <a:pos x="262" y="382"/>
                </a:cxn>
                <a:cxn ang="0">
                  <a:pos x="286" y="357"/>
                </a:cxn>
                <a:cxn ang="0">
                  <a:pos x="310" y="354"/>
                </a:cxn>
                <a:cxn ang="0">
                  <a:pos x="349" y="376"/>
                </a:cxn>
                <a:cxn ang="0">
                  <a:pos x="398" y="421"/>
                </a:cxn>
                <a:cxn ang="0">
                  <a:pos x="448" y="429"/>
                </a:cxn>
                <a:cxn ang="0">
                  <a:pos x="451" y="427"/>
                </a:cxn>
                <a:cxn ang="0">
                  <a:pos x="459" y="424"/>
                </a:cxn>
                <a:cxn ang="0">
                  <a:pos x="483" y="428"/>
                </a:cxn>
                <a:cxn ang="0">
                  <a:pos x="521" y="449"/>
                </a:cxn>
                <a:cxn ang="0">
                  <a:pos x="548" y="454"/>
                </a:cxn>
                <a:cxn ang="0">
                  <a:pos x="572" y="443"/>
                </a:cxn>
                <a:cxn ang="0">
                  <a:pos x="584" y="419"/>
                </a:cxn>
                <a:cxn ang="0">
                  <a:pos x="589" y="353"/>
                </a:cxn>
                <a:cxn ang="0">
                  <a:pos x="594" y="342"/>
                </a:cxn>
                <a:cxn ang="0">
                  <a:pos x="619" y="323"/>
                </a:cxn>
                <a:cxn ang="0">
                  <a:pos x="624" y="312"/>
                </a:cxn>
                <a:cxn ang="0">
                  <a:pos x="621" y="300"/>
                </a:cxn>
                <a:cxn ang="0">
                  <a:pos x="604" y="287"/>
                </a:cxn>
                <a:cxn ang="0">
                  <a:pos x="571" y="249"/>
                </a:cxn>
                <a:cxn ang="0">
                  <a:pos x="542" y="212"/>
                </a:cxn>
                <a:cxn ang="0">
                  <a:pos x="502" y="222"/>
                </a:cxn>
                <a:cxn ang="0">
                  <a:pos x="423" y="267"/>
                </a:cxn>
                <a:cxn ang="0">
                  <a:pos x="389" y="277"/>
                </a:cxn>
                <a:cxn ang="0">
                  <a:pos x="363" y="270"/>
                </a:cxn>
                <a:cxn ang="0">
                  <a:pos x="343" y="251"/>
                </a:cxn>
                <a:cxn ang="0">
                  <a:pos x="329" y="224"/>
                </a:cxn>
                <a:cxn ang="0">
                  <a:pos x="324" y="194"/>
                </a:cxn>
                <a:cxn ang="0">
                  <a:pos x="318" y="110"/>
                </a:cxn>
                <a:cxn ang="0">
                  <a:pos x="302" y="70"/>
                </a:cxn>
                <a:cxn ang="0">
                  <a:pos x="280" y="54"/>
                </a:cxn>
                <a:cxn ang="0">
                  <a:pos x="246" y="51"/>
                </a:cxn>
                <a:cxn ang="0">
                  <a:pos x="201" y="35"/>
                </a:cxn>
                <a:cxn ang="0">
                  <a:pos x="179" y="14"/>
                </a:cxn>
              </a:cxnLst>
              <a:rect l="0" t="0" r="r" b="b"/>
              <a:pathLst>
                <a:path w="624" h="454">
                  <a:moveTo>
                    <a:pt x="176" y="6"/>
                  </a:moveTo>
                  <a:lnTo>
                    <a:pt x="172" y="20"/>
                  </a:lnTo>
                  <a:lnTo>
                    <a:pt x="167" y="34"/>
                  </a:lnTo>
                  <a:lnTo>
                    <a:pt x="159" y="45"/>
                  </a:lnTo>
                  <a:lnTo>
                    <a:pt x="150" y="58"/>
                  </a:lnTo>
                  <a:lnTo>
                    <a:pt x="140" y="69"/>
                  </a:lnTo>
                  <a:lnTo>
                    <a:pt x="128" y="79"/>
                  </a:lnTo>
                  <a:lnTo>
                    <a:pt x="117" y="90"/>
                  </a:lnTo>
                  <a:lnTo>
                    <a:pt x="104" y="100"/>
                  </a:lnTo>
                  <a:lnTo>
                    <a:pt x="90" y="108"/>
                  </a:lnTo>
                  <a:lnTo>
                    <a:pt x="77" y="117"/>
                  </a:lnTo>
                  <a:lnTo>
                    <a:pt x="63" y="124"/>
                  </a:lnTo>
                  <a:lnTo>
                    <a:pt x="50" y="130"/>
                  </a:lnTo>
                  <a:lnTo>
                    <a:pt x="24" y="143"/>
                  </a:lnTo>
                  <a:lnTo>
                    <a:pt x="0" y="153"/>
                  </a:lnTo>
                  <a:lnTo>
                    <a:pt x="2" y="160"/>
                  </a:lnTo>
                  <a:lnTo>
                    <a:pt x="4" y="167"/>
                  </a:lnTo>
                  <a:lnTo>
                    <a:pt x="8" y="174"/>
                  </a:lnTo>
                  <a:lnTo>
                    <a:pt x="12" y="180"/>
                  </a:lnTo>
                  <a:lnTo>
                    <a:pt x="23" y="194"/>
                  </a:lnTo>
                  <a:lnTo>
                    <a:pt x="36" y="207"/>
                  </a:lnTo>
                  <a:lnTo>
                    <a:pt x="49" y="219"/>
                  </a:lnTo>
                  <a:lnTo>
                    <a:pt x="62" y="227"/>
                  </a:lnTo>
                  <a:lnTo>
                    <a:pt x="70" y="230"/>
                  </a:lnTo>
                  <a:lnTo>
                    <a:pt x="76" y="234"/>
                  </a:lnTo>
                  <a:lnTo>
                    <a:pt x="83" y="235"/>
                  </a:lnTo>
                  <a:lnTo>
                    <a:pt x="88" y="236"/>
                  </a:lnTo>
                  <a:lnTo>
                    <a:pt x="96" y="235"/>
                  </a:lnTo>
                  <a:lnTo>
                    <a:pt x="104" y="233"/>
                  </a:lnTo>
                  <a:lnTo>
                    <a:pt x="110" y="230"/>
                  </a:lnTo>
                  <a:lnTo>
                    <a:pt x="117" y="226"/>
                  </a:lnTo>
                  <a:lnTo>
                    <a:pt x="123" y="223"/>
                  </a:lnTo>
                  <a:lnTo>
                    <a:pt x="128" y="221"/>
                  </a:lnTo>
                  <a:lnTo>
                    <a:pt x="135" y="219"/>
                  </a:lnTo>
                  <a:lnTo>
                    <a:pt x="141" y="218"/>
                  </a:lnTo>
                  <a:lnTo>
                    <a:pt x="150" y="219"/>
                  </a:lnTo>
                  <a:lnTo>
                    <a:pt x="156" y="220"/>
                  </a:lnTo>
                  <a:lnTo>
                    <a:pt x="162" y="222"/>
                  </a:lnTo>
                  <a:lnTo>
                    <a:pt x="168" y="225"/>
                  </a:lnTo>
                  <a:lnTo>
                    <a:pt x="173" y="229"/>
                  </a:lnTo>
                  <a:lnTo>
                    <a:pt x="177" y="234"/>
                  </a:lnTo>
                  <a:lnTo>
                    <a:pt x="180" y="240"/>
                  </a:lnTo>
                  <a:lnTo>
                    <a:pt x="184" y="245"/>
                  </a:lnTo>
                  <a:lnTo>
                    <a:pt x="188" y="259"/>
                  </a:lnTo>
                  <a:lnTo>
                    <a:pt x="191" y="274"/>
                  </a:lnTo>
                  <a:lnTo>
                    <a:pt x="194" y="290"/>
                  </a:lnTo>
                  <a:lnTo>
                    <a:pt x="195" y="306"/>
                  </a:lnTo>
                  <a:lnTo>
                    <a:pt x="197" y="323"/>
                  </a:lnTo>
                  <a:lnTo>
                    <a:pt x="200" y="339"/>
                  </a:lnTo>
                  <a:lnTo>
                    <a:pt x="202" y="354"/>
                  </a:lnTo>
                  <a:lnTo>
                    <a:pt x="206" y="367"/>
                  </a:lnTo>
                  <a:lnTo>
                    <a:pt x="208" y="373"/>
                  </a:lnTo>
                  <a:lnTo>
                    <a:pt x="211" y="378"/>
                  </a:lnTo>
                  <a:lnTo>
                    <a:pt x="215" y="383"/>
                  </a:lnTo>
                  <a:lnTo>
                    <a:pt x="219" y="387"/>
                  </a:lnTo>
                  <a:lnTo>
                    <a:pt x="223" y="390"/>
                  </a:lnTo>
                  <a:lnTo>
                    <a:pt x="228" y="392"/>
                  </a:lnTo>
                  <a:lnTo>
                    <a:pt x="235" y="394"/>
                  </a:lnTo>
                  <a:lnTo>
                    <a:pt x="241" y="394"/>
                  </a:lnTo>
                  <a:lnTo>
                    <a:pt x="245" y="394"/>
                  </a:lnTo>
                  <a:lnTo>
                    <a:pt x="250" y="393"/>
                  </a:lnTo>
                  <a:lnTo>
                    <a:pt x="253" y="391"/>
                  </a:lnTo>
                  <a:lnTo>
                    <a:pt x="256" y="388"/>
                  </a:lnTo>
                  <a:lnTo>
                    <a:pt x="262" y="382"/>
                  </a:lnTo>
                  <a:lnTo>
                    <a:pt x="269" y="374"/>
                  </a:lnTo>
                  <a:lnTo>
                    <a:pt x="275" y="367"/>
                  </a:lnTo>
                  <a:lnTo>
                    <a:pt x="282" y="360"/>
                  </a:lnTo>
                  <a:lnTo>
                    <a:pt x="286" y="357"/>
                  </a:lnTo>
                  <a:lnTo>
                    <a:pt x="290" y="355"/>
                  </a:lnTo>
                  <a:lnTo>
                    <a:pt x="295" y="354"/>
                  </a:lnTo>
                  <a:lnTo>
                    <a:pt x="301" y="353"/>
                  </a:lnTo>
                  <a:lnTo>
                    <a:pt x="310" y="354"/>
                  </a:lnTo>
                  <a:lnTo>
                    <a:pt x="319" y="356"/>
                  </a:lnTo>
                  <a:lnTo>
                    <a:pt x="327" y="360"/>
                  </a:lnTo>
                  <a:lnTo>
                    <a:pt x="335" y="364"/>
                  </a:lnTo>
                  <a:lnTo>
                    <a:pt x="349" y="376"/>
                  </a:lnTo>
                  <a:lnTo>
                    <a:pt x="362" y="389"/>
                  </a:lnTo>
                  <a:lnTo>
                    <a:pt x="375" y="403"/>
                  </a:lnTo>
                  <a:lnTo>
                    <a:pt x="390" y="416"/>
                  </a:lnTo>
                  <a:lnTo>
                    <a:pt x="398" y="421"/>
                  </a:lnTo>
                  <a:lnTo>
                    <a:pt x="406" y="425"/>
                  </a:lnTo>
                  <a:lnTo>
                    <a:pt x="415" y="428"/>
                  </a:lnTo>
                  <a:lnTo>
                    <a:pt x="424" y="429"/>
                  </a:lnTo>
                  <a:lnTo>
                    <a:pt x="448" y="429"/>
                  </a:lnTo>
                  <a:lnTo>
                    <a:pt x="451" y="429"/>
                  </a:lnTo>
                  <a:lnTo>
                    <a:pt x="452" y="429"/>
                  </a:lnTo>
                  <a:lnTo>
                    <a:pt x="452" y="428"/>
                  </a:lnTo>
                  <a:lnTo>
                    <a:pt x="451" y="427"/>
                  </a:lnTo>
                  <a:lnTo>
                    <a:pt x="451" y="426"/>
                  </a:lnTo>
                  <a:lnTo>
                    <a:pt x="452" y="425"/>
                  </a:lnTo>
                  <a:lnTo>
                    <a:pt x="454" y="424"/>
                  </a:lnTo>
                  <a:lnTo>
                    <a:pt x="459" y="424"/>
                  </a:lnTo>
                  <a:lnTo>
                    <a:pt x="466" y="424"/>
                  </a:lnTo>
                  <a:lnTo>
                    <a:pt x="472" y="425"/>
                  </a:lnTo>
                  <a:lnTo>
                    <a:pt x="477" y="426"/>
                  </a:lnTo>
                  <a:lnTo>
                    <a:pt x="483" y="428"/>
                  </a:lnTo>
                  <a:lnTo>
                    <a:pt x="492" y="434"/>
                  </a:lnTo>
                  <a:lnTo>
                    <a:pt x="502" y="439"/>
                  </a:lnTo>
                  <a:lnTo>
                    <a:pt x="511" y="444"/>
                  </a:lnTo>
                  <a:lnTo>
                    <a:pt x="521" y="449"/>
                  </a:lnTo>
                  <a:lnTo>
                    <a:pt x="527" y="451"/>
                  </a:lnTo>
                  <a:lnTo>
                    <a:pt x="534" y="452"/>
                  </a:lnTo>
                  <a:lnTo>
                    <a:pt x="540" y="453"/>
                  </a:lnTo>
                  <a:lnTo>
                    <a:pt x="548" y="454"/>
                  </a:lnTo>
                  <a:lnTo>
                    <a:pt x="555" y="453"/>
                  </a:lnTo>
                  <a:lnTo>
                    <a:pt x="561" y="451"/>
                  </a:lnTo>
                  <a:lnTo>
                    <a:pt x="567" y="447"/>
                  </a:lnTo>
                  <a:lnTo>
                    <a:pt x="572" y="443"/>
                  </a:lnTo>
                  <a:lnTo>
                    <a:pt x="575" y="439"/>
                  </a:lnTo>
                  <a:lnTo>
                    <a:pt x="578" y="433"/>
                  </a:lnTo>
                  <a:lnTo>
                    <a:pt x="582" y="426"/>
                  </a:lnTo>
                  <a:lnTo>
                    <a:pt x="584" y="419"/>
                  </a:lnTo>
                  <a:lnTo>
                    <a:pt x="587" y="403"/>
                  </a:lnTo>
                  <a:lnTo>
                    <a:pt x="588" y="387"/>
                  </a:lnTo>
                  <a:lnTo>
                    <a:pt x="589" y="370"/>
                  </a:lnTo>
                  <a:lnTo>
                    <a:pt x="589" y="353"/>
                  </a:lnTo>
                  <a:lnTo>
                    <a:pt x="589" y="350"/>
                  </a:lnTo>
                  <a:lnTo>
                    <a:pt x="590" y="347"/>
                  </a:lnTo>
                  <a:lnTo>
                    <a:pt x="592" y="344"/>
                  </a:lnTo>
                  <a:lnTo>
                    <a:pt x="594" y="342"/>
                  </a:lnTo>
                  <a:lnTo>
                    <a:pt x="600" y="337"/>
                  </a:lnTo>
                  <a:lnTo>
                    <a:pt x="607" y="333"/>
                  </a:lnTo>
                  <a:lnTo>
                    <a:pt x="613" y="328"/>
                  </a:lnTo>
                  <a:lnTo>
                    <a:pt x="619" y="323"/>
                  </a:lnTo>
                  <a:lnTo>
                    <a:pt x="621" y="321"/>
                  </a:lnTo>
                  <a:lnTo>
                    <a:pt x="623" y="318"/>
                  </a:lnTo>
                  <a:lnTo>
                    <a:pt x="624" y="316"/>
                  </a:lnTo>
                  <a:lnTo>
                    <a:pt x="624" y="312"/>
                  </a:lnTo>
                  <a:lnTo>
                    <a:pt x="624" y="308"/>
                  </a:lnTo>
                  <a:lnTo>
                    <a:pt x="623" y="305"/>
                  </a:lnTo>
                  <a:lnTo>
                    <a:pt x="622" y="302"/>
                  </a:lnTo>
                  <a:lnTo>
                    <a:pt x="621" y="300"/>
                  </a:lnTo>
                  <a:lnTo>
                    <a:pt x="617" y="295"/>
                  </a:lnTo>
                  <a:lnTo>
                    <a:pt x="612" y="292"/>
                  </a:lnTo>
                  <a:lnTo>
                    <a:pt x="608" y="289"/>
                  </a:lnTo>
                  <a:lnTo>
                    <a:pt x="604" y="287"/>
                  </a:lnTo>
                  <a:lnTo>
                    <a:pt x="602" y="283"/>
                  </a:lnTo>
                  <a:lnTo>
                    <a:pt x="601" y="277"/>
                  </a:lnTo>
                  <a:lnTo>
                    <a:pt x="591" y="269"/>
                  </a:lnTo>
                  <a:lnTo>
                    <a:pt x="571" y="249"/>
                  </a:lnTo>
                  <a:lnTo>
                    <a:pt x="560" y="238"/>
                  </a:lnTo>
                  <a:lnTo>
                    <a:pt x="551" y="227"/>
                  </a:lnTo>
                  <a:lnTo>
                    <a:pt x="544" y="218"/>
                  </a:lnTo>
                  <a:lnTo>
                    <a:pt x="542" y="212"/>
                  </a:lnTo>
                  <a:lnTo>
                    <a:pt x="532" y="212"/>
                  </a:lnTo>
                  <a:lnTo>
                    <a:pt x="522" y="214"/>
                  </a:lnTo>
                  <a:lnTo>
                    <a:pt x="511" y="218"/>
                  </a:lnTo>
                  <a:lnTo>
                    <a:pt x="502" y="222"/>
                  </a:lnTo>
                  <a:lnTo>
                    <a:pt x="480" y="233"/>
                  </a:lnTo>
                  <a:lnTo>
                    <a:pt x="460" y="244"/>
                  </a:lnTo>
                  <a:lnTo>
                    <a:pt x="441" y="256"/>
                  </a:lnTo>
                  <a:lnTo>
                    <a:pt x="423" y="267"/>
                  </a:lnTo>
                  <a:lnTo>
                    <a:pt x="413" y="271"/>
                  </a:lnTo>
                  <a:lnTo>
                    <a:pt x="405" y="274"/>
                  </a:lnTo>
                  <a:lnTo>
                    <a:pt x="396" y="276"/>
                  </a:lnTo>
                  <a:lnTo>
                    <a:pt x="389" y="277"/>
                  </a:lnTo>
                  <a:lnTo>
                    <a:pt x="383" y="276"/>
                  </a:lnTo>
                  <a:lnTo>
                    <a:pt x="376" y="275"/>
                  </a:lnTo>
                  <a:lnTo>
                    <a:pt x="370" y="273"/>
                  </a:lnTo>
                  <a:lnTo>
                    <a:pt x="363" y="270"/>
                  </a:lnTo>
                  <a:lnTo>
                    <a:pt x="358" y="266"/>
                  </a:lnTo>
                  <a:lnTo>
                    <a:pt x="353" y="261"/>
                  </a:lnTo>
                  <a:lnTo>
                    <a:pt x="348" y="257"/>
                  </a:lnTo>
                  <a:lnTo>
                    <a:pt x="343" y="251"/>
                  </a:lnTo>
                  <a:lnTo>
                    <a:pt x="339" y="245"/>
                  </a:lnTo>
                  <a:lnTo>
                    <a:pt x="335" y="239"/>
                  </a:lnTo>
                  <a:lnTo>
                    <a:pt x="332" y="231"/>
                  </a:lnTo>
                  <a:lnTo>
                    <a:pt x="329" y="224"/>
                  </a:lnTo>
                  <a:lnTo>
                    <a:pt x="327" y="218"/>
                  </a:lnTo>
                  <a:lnTo>
                    <a:pt x="325" y="209"/>
                  </a:lnTo>
                  <a:lnTo>
                    <a:pt x="324" y="202"/>
                  </a:lnTo>
                  <a:lnTo>
                    <a:pt x="324" y="194"/>
                  </a:lnTo>
                  <a:lnTo>
                    <a:pt x="324" y="178"/>
                  </a:lnTo>
                  <a:lnTo>
                    <a:pt x="323" y="157"/>
                  </a:lnTo>
                  <a:lnTo>
                    <a:pt x="321" y="134"/>
                  </a:lnTo>
                  <a:lnTo>
                    <a:pt x="318" y="110"/>
                  </a:lnTo>
                  <a:lnTo>
                    <a:pt x="315" y="99"/>
                  </a:lnTo>
                  <a:lnTo>
                    <a:pt x="311" y="88"/>
                  </a:lnTo>
                  <a:lnTo>
                    <a:pt x="307" y="78"/>
                  </a:lnTo>
                  <a:lnTo>
                    <a:pt x="302" y="70"/>
                  </a:lnTo>
                  <a:lnTo>
                    <a:pt x="295" y="63"/>
                  </a:lnTo>
                  <a:lnTo>
                    <a:pt x="288" y="57"/>
                  </a:lnTo>
                  <a:lnTo>
                    <a:pt x="285" y="56"/>
                  </a:lnTo>
                  <a:lnTo>
                    <a:pt x="280" y="54"/>
                  </a:lnTo>
                  <a:lnTo>
                    <a:pt x="275" y="53"/>
                  </a:lnTo>
                  <a:lnTo>
                    <a:pt x="271" y="53"/>
                  </a:lnTo>
                  <a:lnTo>
                    <a:pt x="260" y="53"/>
                  </a:lnTo>
                  <a:lnTo>
                    <a:pt x="246" y="51"/>
                  </a:lnTo>
                  <a:lnTo>
                    <a:pt x="230" y="47"/>
                  </a:lnTo>
                  <a:lnTo>
                    <a:pt x="215" y="42"/>
                  </a:lnTo>
                  <a:lnTo>
                    <a:pt x="207" y="39"/>
                  </a:lnTo>
                  <a:lnTo>
                    <a:pt x="201" y="35"/>
                  </a:lnTo>
                  <a:lnTo>
                    <a:pt x="193" y="30"/>
                  </a:lnTo>
                  <a:lnTo>
                    <a:pt x="188" y="25"/>
                  </a:lnTo>
                  <a:lnTo>
                    <a:pt x="184" y="20"/>
                  </a:lnTo>
                  <a:lnTo>
                    <a:pt x="179" y="14"/>
                  </a:lnTo>
                  <a:lnTo>
                    <a:pt x="177" y="7"/>
                  </a:lnTo>
                  <a:lnTo>
                    <a:pt x="176" y="0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3" name="Freeform 103"/>
            <p:cNvSpPr>
              <a:spLocks/>
            </p:cNvSpPr>
            <p:nvPr/>
          </p:nvSpPr>
          <p:spPr bwMode="auto">
            <a:xfrm>
              <a:off x="1139827" y="4249751"/>
              <a:ext cx="330201" cy="239713"/>
            </a:xfrm>
            <a:custGeom>
              <a:avLst/>
              <a:gdLst/>
              <a:ahLst/>
              <a:cxnLst>
                <a:cxn ang="0">
                  <a:pos x="159" y="45"/>
                </a:cxn>
                <a:cxn ang="0">
                  <a:pos x="117" y="90"/>
                </a:cxn>
                <a:cxn ang="0">
                  <a:pos x="63" y="124"/>
                </a:cxn>
                <a:cxn ang="0">
                  <a:pos x="2" y="160"/>
                </a:cxn>
                <a:cxn ang="0">
                  <a:pos x="23" y="194"/>
                </a:cxn>
                <a:cxn ang="0">
                  <a:pos x="70" y="230"/>
                </a:cxn>
                <a:cxn ang="0">
                  <a:pos x="96" y="235"/>
                </a:cxn>
                <a:cxn ang="0">
                  <a:pos x="123" y="223"/>
                </a:cxn>
                <a:cxn ang="0">
                  <a:pos x="150" y="219"/>
                </a:cxn>
                <a:cxn ang="0">
                  <a:pos x="173" y="229"/>
                </a:cxn>
                <a:cxn ang="0">
                  <a:pos x="188" y="259"/>
                </a:cxn>
                <a:cxn ang="0">
                  <a:pos x="197" y="323"/>
                </a:cxn>
                <a:cxn ang="0">
                  <a:pos x="208" y="373"/>
                </a:cxn>
                <a:cxn ang="0">
                  <a:pos x="223" y="390"/>
                </a:cxn>
                <a:cxn ang="0">
                  <a:pos x="245" y="394"/>
                </a:cxn>
                <a:cxn ang="0">
                  <a:pos x="262" y="382"/>
                </a:cxn>
                <a:cxn ang="0">
                  <a:pos x="286" y="357"/>
                </a:cxn>
                <a:cxn ang="0">
                  <a:pos x="310" y="354"/>
                </a:cxn>
                <a:cxn ang="0">
                  <a:pos x="349" y="376"/>
                </a:cxn>
                <a:cxn ang="0">
                  <a:pos x="398" y="421"/>
                </a:cxn>
                <a:cxn ang="0">
                  <a:pos x="424" y="429"/>
                </a:cxn>
                <a:cxn ang="0">
                  <a:pos x="452" y="429"/>
                </a:cxn>
                <a:cxn ang="0">
                  <a:pos x="452" y="425"/>
                </a:cxn>
                <a:cxn ang="0">
                  <a:pos x="472" y="425"/>
                </a:cxn>
                <a:cxn ang="0">
                  <a:pos x="502" y="439"/>
                </a:cxn>
                <a:cxn ang="0">
                  <a:pos x="534" y="452"/>
                </a:cxn>
                <a:cxn ang="0">
                  <a:pos x="561" y="451"/>
                </a:cxn>
                <a:cxn ang="0">
                  <a:pos x="578" y="433"/>
                </a:cxn>
                <a:cxn ang="0">
                  <a:pos x="588" y="387"/>
                </a:cxn>
                <a:cxn ang="0">
                  <a:pos x="590" y="347"/>
                </a:cxn>
                <a:cxn ang="0">
                  <a:pos x="607" y="333"/>
                </a:cxn>
                <a:cxn ang="0">
                  <a:pos x="623" y="318"/>
                </a:cxn>
                <a:cxn ang="0">
                  <a:pos x="623" y="305"/>
                </a:cxn>
                <a:cxn ang="0">
                  <a:pos x="612" y="292"/>
                </a:cxn>
                <a:cxn ang="0">
                  <a:pos x="601" y="277"/>
                </a:cxn>
                <a:cxn ang="0">
                  <a:pos x="551" y="227"/>
                </a:cxn>
                <a:cxn ang="0">
                  <a:pos x="522" y="214"/>
                </a:cxn>
                <a:cxn ang="0">
                  <a:pos x="460" y="244"/>
                </a:cxn>
                <a:cxn ang="0">
                  <a:pos x="405" y="274"/>
                </a:cxn>
                <a:cxn ang="0">
                  <a:pos x="376" y="275"/>
                </a:cxn>
                <a:cxn ang="0">
                  <a:pos x="353" y="261"/>
                </a:cxn>
                <a:cxn ang="0">
                  <a:pos x="335" y="239"/>
                </a:cxn>
                <a:cxn ang="0">
                  <a:pos x="325" y="209"/>
                </a:cxn>
                <a:cxn ang="0">
                  <a:pos x="323" y="157"/>
                </a:cxn>
                <a:cxn ang="0">
                  <a:pos x="311" y="88"/>
                </a:cxn>
                <a:cxn ang="0">
                  <a:pos x="288" y="57"/>
                </a:cxn>
                <a:cxn ang="0">
                  <a:pos x="271" y="53"/>
                </a:cxn>
                <a:cxn ang="0">
                  <a:pos x="215" y="42"/>
                </a:cxn>
                <a:cxn ang="0">
                  <a:pos x="188" y="25"/>
                </a:cxn>
                <a:cxn ang="0">
                  <a:pos x="176" y="0"/>
                </a:cxn>
                <a:cxn ang="0">
                  <a:pos x="176" y="6"/>
                </a:cxn>
              </a:cxnLst>
              <a:rect l="0" t="0" r="r" b="b"/>
              <a:pathLst>
                <a:path w="624" h="454">
                  <a:moveTo>
                    <a:pt x="176" y="6"/>
                  </a:moveTo>
                  <a:lnTo>
                    <a:pt x="172" y="20"/>
                  </a:lnTo>
                  <a:lnTo>
                    <a:pt x="167" y="34"/>
                  </a:lnTo>
                  <a:lnTo>
                    <a:pt x="159" y="45"/>
                  </a:lnTo>
                  <a:lnTo>
                    <a:pt x="150" y="58"/>
                  </a:lnTo>
                  <a:lnTo>
                    <a:pt x="140" y="69"/>
                  </a:lnTo>
                  <a:lnTo>
                    <a:pt x="128" y="79"/>
                  </a:lnTo>
                  <a:lnTo>
                    <a:pt x="117" y="90"/>
                  </a:lnTo>
                  <a:lnTo>
                    <a:pt x="104" y="100"/>
                  </a:lnTo>
                  <a:lnTo>
                    <a:pt x="90" y="108"/>
                  </a:lnTo>
                  <a:lnTo>
                    <a:pt x="77" y="117"/>
                  </a:lnTo>
                  <a:lnTo>
                    <a:pt x="63" y="124"/>
                  </a:lnTo>
                  <a:lnTo>
                    <a:pt x="50" y="130"/>
                  </a:lnTo>
                  <a:lnTo>
                    <a:pt x="24" y="143"/>
                  </a:lnTo>
                  <a:lnTo>
                    <a:pt x="0" y="153"/>
                  </a:lnTo>
                  <a:lnTo>
                    <a:pt x="2" y="160"/>
                  </a:lnTo>
                  <a:lnTo>
                    <a:pt x="4" y="167"/>
                  </a:lnTo>
                  <a:lnTo>
                    <a:pt x="8" y="174"/>
                  </a:lnTo>
                  <a:lnTo>
                    <a:pt x="12" y="180"/>
                  </a:lnTo>
                  <a:lnTo>
                    <a:pt x="23" y="194"/>
                  </a:lnTo>
                  <a:lnTo>
                    <a:pt x="36" y="207"/>
                  </a:lnTo>
                  <a:lnTo>
                    <a:pt x="49" y="219"/>
                  </a:lnTo>
                  <a:lnTo>
                    <a:pt x="62" y="227"/>
                  </a:lnTo>
                  <a:lnTo>
                    <a:pt x="70" y="230"/>
                  </a:lnTo>
                  <a:lnTo>
                    <a:pt x="76" y="234"/>
                  </a:lnTo>
                  <a:lnTo>
                    <a:pt x="83" y="235"/>
                  </a:lnTo>
                  <a:lnTo>
                    <a:pt x="88" y="236"/>
                  </a:lnTo>
                  <a:lnTo>
                    <a:pt x="96" y="235"/>
                  </a:lnTo>
                  <a:lnTo>
                    <a:pt x="104" y="233"/>
                  </a:lnTo>
                  <a:lnTo>
                    <a:pt x="110" y="230"/>
                  </a:lnTo>
                  <a:lnTo>
                    <a:pt x="117" y="226"/>
                  </a:lnTo>
                  <a:lnTo>
                    <a:pt x="123" y="223"/>
                  </a:lnTo>
                  <a:lnTo>
                    <a:pt x="128" y="221"/>
                  </a:lnTo>
                  <a:lnTo>
                    <a:pt x="135" y="219"/>
                  </a:lnTo>
                  <a:lnTo>
                    <a:pt x="141" y="218"/>
                  </a:lnTo>
                  <a:lnTo>
                    <a:pt x="150" y="219"/>
                  </a:lnTo>
                  <a:lnTo>
                    <a:pt x="156" y="220"/>
                  </a:lnTo>
                  <a:lnTo>
                    <a:pt x="162" y="222"/>
                  </a:lnTo>
                  <a:lnTo>
                    <a:pt x="168" y="225"/>
                  </a:lnTo>
                  <a:lnTo>
                    <a:pt x="173" y="229"/>
                  </a:lnTo>
                  <a:lnTo>
                    <a:pt x="177" y="234"/>
                  </a:lnTo>
                  <a:lnTo>
                    <a:pt x="180" y="240"/>
                  </a:lnTo>
                  <a:lnTo>
                    <a:pt x="184" y="245"/>
                  </a:lnTo>
                  <a:lnTo>
                    <a:pt x="188" y="259"/>
                  </a:lnTo>
                  <a:lnTo>
                    <a:pt x="191" y="274"/>
                  </a:lnTo>
                  <a:lnTo>
                    <a:pt x="194" y="290"/>
                  </a:lnTo>
                  <a:lnTo>
                    <a:pt x="195" y="306"/>
                  </a:lnTo>
                  <a:lnTo>
                    <a:pt x="197" y="323"/>
                  </a:lnTo>
                  <a:lnTo>
                    <a:pt x="200" y="339"/>
                  </a:lnTo>
                  <a:lnTo>
                    <a:pt x="202" y="354"/>
                  </a:lnTo>
                  <a:lnTo>
                    <a:pt x="206" y="367"/>
                  </a:lnTo>
                  <a:lnTo>
                    <a:pt x="208" y="373"/>
                  </a:lnTo>
                  <a:lnTo>
                    <a:pt x="211" y="378"/>
                  </a:lnTo>
                  <a:lnTo>
                    <a:pt x="215" y="383"/>
                  </a:lnTo>
                  <a:lnTo>
                    <a:pt x="219" y="387"/>
                  </a:lnTo>
                  <a:lnTo>
                    <a:pt x="223" y="390"/>
                  </a:lnTo>
                  <a:lnTo>
                    <a:pt x="228" y="392"/>
                  </a:lnTo>
                  <a:lnTo>
                    <a:pt x="235" y="394"/>
                  </a:lnTo>
                  <a:lnTo>
                    <a:pt x="241" y="394"/>
                  </a:lnTo>
                  <a:lnTo>
                    <a:pt x="245" y="394"/>
                  </a:lnTo>
                  <a:lnTo>
                    <a:pt x="250" y="393"/>
                  </a:lnTo>
                  <a:lnTo>
                    <a:pt x="253" y="391"/>
                  </a:lnTo>
                  <a:lnTo>
                    <a:pt x="256" y="388"/>
                  </a:lnTo>
                  <a:lnTo>
                    <a:pt x="262" y="382"/>
                  </a:lnTo>
                  <a:lnTo>
                    <a:pt x="269" y="374"/>
                  </a:lnTo>
                  <a:lnTo>
                    <a:pt x="275" y="367"/>
                  </a:lnTo>
                  <a:lnTo>
                    <a:pt x="282" y="360"/>
                  </a:lnTo>
                  <a:lnTo>
                    <a:pt x="286" y="357"/>
                  </a:lnTo>
                  <a:lnTo>
                    <a:pt x="290" y="355"/>
                  </a:lnTo>
                  <a:lnTo>
                    <a:pt x="295" y="354"/>
                  </a:lnTo>
                  <a:lnTo>
                    <a:pt x="301" y="353"/>
                  </a:lnTo>
                  <a:lnTo>
                    <a:pt x="310" y="354"/>
                  </a:lnTo>
                  <a:lnTo>
                    <a:pt x="319" y="356"/>
                  </a:lnTo>
                  <a:lnTo>
                    <a:pt x="327" y="360"/>
                  </a:lnTo>
                  <a:lnTo>
                    <a:pt x="335" y="364"/>
                  </a:lnTo>
                  <a:lnTo>
                    <a:pt x="349" y="376"/>
                  </a:lnTo>
                  <a:lnTo>
                    <a:pt x="362" y="389"/>
                  </a:lnTo>
                  <a:lnTo>
                    <a:pt x="375" y="403"/>
                  </a:lnTo>
                  <a:lnTo>
                    <a:pt x="390" y="416"/>
                  </a:lnTo>
                  <a:lnTo>
                    <a:pt x="398" y="421"/>
                  </a:lnTo>
                  <a:lnTo>
                    <a:pt x="406" y="425"/>
                  </a:lnTo>
                  <a:lnTo>
                    <a:pt x="415" y="428"/>
                  </a:lnTo>
                  <a:lnTo>
                    <a:pt x="424" y="429"/>
                  </a:lnTo>
                  <a:lnTo>
                    <a:pt x="424" y="429"/>
                  </a:lnTo>
                  <a:lnTo>
                    <a:pt x="448" y="429"/>
                  </a:lnTo>
                  <a:lnTo>
                    <a:pt x="448" y="429"/>
                  </a:lnTo>
                  <a:lnTo>
                    <a:pt x="451" y="429"/>
                  </a:lnTo>
                  <a:lnTo>
                    <a:pt x="452" y="429"/>
                  </a:lnTo>
                  <a:lnTo>
                    <a:pt x="452" y="428"/>
                  </a:lnTo>
                  <a:lnTo>
                    <a:pt x="451" y="427"/>
                  </a:lnTo>
                  <a:lnTo>
                    <a:pt x="451" y="426"/>
                  </a:lnTo>
                  <a:lnTo>
                    <a:pt x="452" y="425"/>
                  </a:lnTo>
                  <a:lnTo>
                    <a:pt x="454" y="424"/>
                  </a:lnTo>
                  <a:lnTo>
                    <a:pt x="459" y="424"/>
                  </a:lnTo>
                  <a:lnTo>
                    <a:pt x="466" y="424"/>
                  </a:lnTo>
                  <a:lnTo>
                    <a:pt x="472" y="425"/>
                  </a:lnTo>
                  <a:lnTo>
                    <a:pt x="477" y="426"/>
                  </a:lnTo>
                  <a:lnTo>
                    <a:pt x="483" y="428"/>
                  </a:lnTo>
                  <a:lnTo>
                    <a:pt x="492" y="434"/>
                  </a:lnTo>
                  <a:lnTo>
                    <a:pt x="502" y="439"/>
                  </a:lnTo>
                  <a:lnTo>
                    <a:pt x="511" y="444"/>
                  </a:lnTo>
                  <a:lnTo>
                    <a:pt x="521" y="449"/>
                  </a:lnTo>
                  <a:lnTo>
                    <a:pt x="527" y="451"/>
                  </a:lnTo>
                  <a:lnTo>
                    <a:pt x="534" y="452"/>
                  </a:lnTo>
                  <a:lnTo>
                    <a:pt x="540" y="453"/>
                  </a:lnTo>
                  <a:lnTo>
                    <a:pt x="548" y="454"/>
                  </a:lnTo>
                  <a:lnTo>
                    <a:pt x="555" y="453"/>
                  </a:lnTo>
                  <a:lnTo>
                    <a:pt x="561" y="451"/>
                  </a:lnTo>
                  <a:lnTo>
                    <a:pt x="567" y="447"/>
                  </a:lnTo>
                  <a:lnTo>
                    <a:pt x="572" y="443"/>
                  </a:lnTo>
                  <a:lnTo>
                    <a:pt x="575" y="439"/>
                  </a:lnTo>
                  <a:lnTo>
                    <a:pt x="578" y="433"/>
                  </a:lnTo>
                  <a:lnTo>
                    <a:pt x="582" y="426"/>
                  </a:lnTo>
                  <a:lnTo>
                    <a:pt x="584" y="419"/>
                  </a:lnTo>
                  <a:lnTo>
                    <a:pt x="587" y="403"/>
                  </a:lnTo>
                  <a:lnTo>
                    <a:pt x="588" y="387"/>
                  </a:lnTo>
                  <a:lnTo>
                    <a:pt x="589" y="370"/>
                  </a:lnTo>
                  <a:lnTo>
                    <a:pt x="589" y="353"/>
                  </a:lnTo>
                  <a:lnTo>
                    <a:pt x="589" y="350"/>
                  </a:lnTo>
                  <a:lnTo>
                    <a:pt x="590" y="347"/>
                  </a:lnTo>
                  <a:lnTo>
                    <a:pt x="592" y="344"/>
                  </a:lnTo>
                  <a:lnTo>
                    <a:pt x="594" y="342"/>
                  </a:lnTo>
                  <a:lnTo>
                    <a:pt x="600" y="337"/>
                  </a:lnTo>
                  <a:lnTo>
                    <a:pt x="607" y="333"/>
                  </a:lnTo>
                  <a:lnTo>
                    <a:pt x="613" y="328"/>
                  </a:lnTo>
                  <a:lnTo>
                    <a:pt x="619" y="323"/>
                  </a:lnTo>
                  <a:lnTo>
                    <a:pt x="621" y="321"/>
                  </a:lnTo>
                  <a:lnTo>
                    <a:pt x="623" y="318"/>
                  </a:lnTo>
                  <a:lnTo>
                    <a:pt x="624" y="316"/>
                  </a:lnTo>
                  <a:lnTo>
                    <a:pt x="624" y="312"/>
                  </a:lnTo>
                  <a:lnTo>
                    <a:pt x="624" y="308"/>
                  </a:lnTo>
                  <a:lnTo>
                    <a:pt x="623" y="305"/>
                  </a:lnTo>
                  <a:lnTo>
                    <a:pt x="622" y="302"/>
                  </a:lnTo>
                  <a:lnTo>
                    <a:pt x="621" y="300"/>
                  </a:lnTo>
                  <a:lnTo>
                    <a:pt x="617" y="295"/>
                  </a:lnTo>
                  <a:lnTo>
                    <a:pt x="612" y="292"/>
                  </a:lnTo>
                  <a:lnTo>
                    <a:pt x="608" y="289"/>
                  </a:lnTo>
                  <a:lnTo>
                    <a:pt x="604" y="287"/>
                  </a:lnTo>
                  <a:lnTo>
                    <a:pt x="602" y="283"/>
                  </a:lnTo>
                  <a:lnTo>
                    <a:pt x="601" y="277"/>
                  </a:lnTo>
                  <a:lnTo>
                    <a:pt x="591" y="269"/>
                  </a:lnTo>
                  <a:lnTo>
                    <a:pt x="571" y="249"/>
                  </a:lnTo>
                  <a:lnTo>
                    <a:pt x="560" y="238"/>
                  </a:lnTo>
                  <a:lnTo>
                    <a:pt x="551" y="227"/>
                  </a:lnTo>
                  <a:lnTo>
                    <a:pt x="544" y="218"/>
                  </a:lnTo>
                  <a:lnTo>
                    <a:pt x="542" y="212"/>
                  </a:lnTo>
                  <a:lnTo>
                    <a:pt x="532" y="212"/>
                  </a:lnTo>
                  <a:lnTo>
                    <a:pt x="522" y="214"/>
                  </a:lnTo>
                  <a:lnTo>
                    <a:pt x="511" y="218"/>
                  </a:lnTo>
                  <a:lnTo>
                    <a:pt x="502" y="222"/>
                  </a:lnTo>
                  <a:lnTo>
                    <a:pt x="480" y="233"/>
                  </a:lnTo>
                  <a:lnTo>
                    <a:pt x="460" y="244"/>
                  </a:lnTo>
                  <a:lnTo>
                    <a:pt x="441" y="256"/>
                  </a:lnTo>
                  <a:lnTo>
                    <a:pt x="423" y="267"/>
                  </a:lnTo>
                  <a:lnTo>
                    <a:pt x="413" y="271"/>
                  </a:lnTo>
                  <a:lnTo>
                    <a:pt x="405" y="274"/>
                  </a:lnTo>
                  <a:lnTo>
                    <a:pt x="396" y="276"/>
                  </a:lnTo>
                  <a:lnTo>
                    <a:pt x="389" y="277"/>
                  </a:lnTo>
                  <a:lnTo>
                    <a:pt x="383" y="276"/>
                  </a:lnTo>
                  <a:lnTo>
                    <a:pt x="376" y="275"/>
                  </a:lnTo>
                  <a:lnTo>
                    <a:pt x="370" y="273"/>
                  </a:lnTo>
                  <a:lnTo>
                    <a:pt x="363" y="270"/>
                  </a:lnTo>
                  <a:lnTo>
                    <a:pt x="358" y="266"/>
                  </a:lnTo>
                  <a:lnTo>
                    <a:pt x="353" y="261"/>
                  </a:lnTo>
                  <a:lnTo>
                    <a:pt x="348" y="257"/>
                  </a:lnTo>
                  <a:lnTo>
                    <a:pt x="343" y="251"/>
                  </a:lnTo>
                  <a:lnTo>
                    <a:pt x="339" y="245"/>
                  </a:lnTo>
                  <a:lnTo>
                    <a:pt x="335" y="239"/>
                  </a:lnTo>
                  <a:lnTo>
                    <a:pt x="332" y="231"/>
                  </a:lnTo>
                  <a:lnTo>
                    <a:pt x="329" y="224"/>
                  </a:lnTo>
                  <a:lnTo>
                    <a:pt x="327" y="218"/>
                  </a:lnTo>
                  <a:lnTo>
                    <a:pt x="325" y="209"/>
                  </a:lnTo>
                  <a:lnTo>
                    <a:pt x="324" y="202"/>
                  </a:lnTo>
                  <a:lnTo>
                    <a:pt x="324" y="194"/>
                  </a:lnTo>
                  <a:lnTo>
                    <a:pt x="324" y="178"/>
                  </a:lnTo>
                  <a:lnTo>
                    <a:pt x="323" y="157"/>
                  </a:lnTo>
                  <a:lnTo>
                    <a:pt x="321" y="134"/>
                  </a:lnTo>
                  <a:lnTo>
                    <a:pt x="318" y="110"/>
                  </a:lnTo>
                  <a:lnTo>
                    <a:pt x="315" y="99"/>
                  </a:lnTo>
                  <a:lnTo>
                    <a:pt x="311" y="88"/>
                  </a:lnTo>
                  <a:lnTo>
                    <a:pt x="307" y="78"/>
                  </a:lnTo>
                  <a:lnTo>
                    <a:pt x="302" y="70"/>
                  </a:lnTo>
                  <a:lnTo>
                    <a:pt x="295" y="63"/>
                  </a:lnTo>
                  <a:lnTo>
                    <a:pt x="288" y="57"/>
                  </a:lnTo>
                  <a:lnTo>
                    <a:pt x="285" y="56"/>
                  </a:lnTo>
                  <a:lnTo>
                    <a:pt x="280" y="54"/>
                  </a:lnTo>
                  <a:lnTo>
                    <a:pt x="275" y="53"/>
                  </a:lnTo>
                  <a:lnTo>
                    <a:pt x="271" y="53"/>
                  </a:lnTo>
                  <a:lnTo>
                    <a:pt x="260" y="53"/>
                  </a:lnTo>
                  <a:lnTo>
                    <a:pt x="246" y="51"/>
                  </a:lnTo>
                  <a:lnTo>
                    <a:pt x="230" y="47"/>
                  </a:lnTo>
                  <a:lnTo>
                    <a:pt x="215" y="42"/>
                  </a:lnTo>
                  <a:lnTo>
                    <a:pt x="207" y="39"/>
                  </a:lnTo>
                  <a:lnTo>
                    <a:pt x="201" y="35"/>
                  </a:lnTo>
                  <a:lnTo>
                    <a:pt x="193" y="30"/>
                  </a:lnTo>
                  <a:lnTo>
                    <a:pt x="188" y="25"/>
                  </a:lnTo>
                  <a:lnTo>
                    <a:pt x="184" y="20"/>
                  </a:lnTo>
                  <a:lnTo>
                    <a:pt x="179" y="14"/>
                  </a:lnTo>
                  <a:lnTo>
                    <a:pt x="177" y="7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6" y="6"/>
                  </a:lnTo>
                  <a:lnTo>
                    <a:pt x="176" y="6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4" name="Freeform 104"/>
            <p:cNvSpPr>
              <a:spLocks/>
            </p:cNvSpPr>
            <p:nvPr/>
          </p:nvSpPr>
          <p:spPr bwMode="auto">
            <a:xfrm>
              <a:off x="1533528" y="4194189"/>
              <a:ext cx="279400" cy="2016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128" y="1"/>
                </a:cxn>
                <a:cxn ang="0">
                  <a:pos x="96" y="1"/>
                </a:cxn>
                <a:cxn ang="0">
                  <a:pos x="64" y="10"/>
                </a:cxn>
                <a:cxn ang="0">
                  <a:pos x="36" y="26"/>
                </a:cxn>
                <a:cxn ang="0">
                  <a:pos x="15" y="48"/>
                </a:cxn>
                <a:cxn ang="0">
                  <a:pos x="2" y="77"/>
                </a:cxn>
                <a:cxn ang="0">
                  <a:pos x="3" y="114"/>
                </a:cxn>
                <a:cxn ang="0">
                  <a:pos x="24" y="177"/>
                </a:cxn>
                <a:cxn ang="0">
                  <a:pos x="79" y="178"/>
                </a:cxn>
                <a:cxn ang="0">
                  <a:pos x="120" y="184"/>
                </a:cxn>
                <a:cxn ang="0">
                  <a:pos x="145" y="193"/>
                </a:cxn>
                <a:cxn ang="0">
                  <a:pos x="159" y="206"/>
                </a:cxn>
                <a:cxn ang="0">
                  <a:pos x="167" y="226"/>
                </a:cxn>
                <a:cxn ang="0">
                  <a:pos x="170" y="256"/>
                </a:cxn>
                <a:cxn ang="0">
                  <a:pos x="175" y="269"/>
                </a:cxn>
                <a:cxn ang="0">
                  <a:pos x="186" y="279"/>
                </a:cxn>
                <a:cxn ang="0">
                  <a:pos x="200" y="307"/>
                </a:cxn>
                <a:cxn ang="0">
                  <a:pos x="208" y="345"/>
                </a:cxn>
                <a:cxn ang="0">
                  <a:pos x="227" y="363"/>
                </a:cxn>
                <a:cxn ang="0">
                  <a:pos x="252" y="369"/>
                </a:cxn>
                <a:cxn ang="0">
                  <a:pos x="277" y="370"/>
                </a:cxn>
                <a:cxn ang="0">
                  <a:pos x="292" y="365"/>
                </a:cxn>
                <a:cxn ang="0">
                  <a:pos x="318" y="347"/>
                </a:cxn>
                <a:cxn ang="0">
                  <a:pos x="337" y="337"/>
                </a:cxn>
                <a:cxn ang="0">
                  <a:pos x="357" y="336"/>
                </a:cxn>
                <a:cxn ang="0">
                  <a:pos x="379" y="347"/>
                </a:cxn>
                <a:cxn ang="0">
                  <a:pos x="400" y="358"/>
                </a:cxn>
                <a:cxn ang="0">
                  <a:pos x="417" y="357"/>
                </a:cxn>
                <a:cxn ang="0">
                  <a:pos x="428" y="347"/>
                </a:cxn>
                <a:cxn ang="0">
                  <a:pos x="442" y="342"/>
                </a:cxn>
                <a:cxn ang="0">
                  <a:pos x="454" y="349"/>
                </a:cxn>
                <a:cxn ang="0">
                  <a:pos x="477" y="370"/>
                </a:cxn>
                <a:cxn ang="0">
                  <a:pos x="501" y="378"/>
                </a:cxn>
                <a:cxn ang="0">
                  <a:pos x="506" y="364"/>
                </a:cxn>
                <a:cxn ang="0">
                  <a:pos x="520" y="343"/>
                </a:cxn>
                <a:cxn ang="0">
                  <a:pos x="530" y="324"/>
                </a:cxn>
                <a:cxn ang="0">
                  <a:pos x="523" y="302"/>
                </a:cxn>
                <a:cxn ang="0">
                  <a:pos x="510" y="281"/>
                </a:cxn>
                <a:cxn ang="0">
                  <a:pos x="507" y="263"/>
                </a:cxn>
                <a:cxn ang="0">
                  <a:pos x="507" y="230"/>
                </a:cxn>
                <a:cxn ang="0">
                  <a:pos x="490" y="225"/>
                </a:cxn>
                <a:cxn ang="0">
                  <a:pos x="482" y="214"/>
                </a:cxn>
                <a:cxn ang="0">
                  <a:pos x="479" y="195"/>
                </a:cxn>
                <a:cxn ang="0">
                  <a:pos x="476" y="177"/>
                </a:cxn>
                <a:cxn ang="0">
                  <a:pos x="460" y="170"/>
                </a:cxn>
                <a:cxn ang="0">
                  <a:pos x="437" y="167"/>
                </a:cxn>
                <a:cxn ang="0">
                  <a:pos x="427" y="151"/>
                </a:cxn>
                <a:cxn ang="0">
                  <a:pos x="412" y="135"/>
                </a:cxn>
                <a:cxn ang="0">
                  <a:pos x="397" y="126"/>
                </a:cxn>
                <a:cxn ang="0">
                  <a:pos x="366" y="122"/>
                </a:cxn>
                <a:cxn ang="0">
                  <a:pos x="329" y="118"/>
                </a:cxn>
                <a:cxn ang="0">
                  <a:pos x="307" y="112"/>
                </a:cxn>
                <a:cxn ang="0">
                  <a:pos x="278" y="101"/>
                </a:cxn>
                <a:cxn ang="0">
                  <a:pos x="254" y="83"/>
                </a:cxn>
                <a:cxn ang="0">
                  <a:pos x="225" y="69"/>
                </a:cxn>
                <a:cxn ang="0">
                  <a:pos x="204" y="55"/>
                </a:cxn>
                <a:cxn ang="0">
                  <a:pos x="190" y="34"/>
                </a:cxn>
              </a:cxnLst>
              <a:rect l="0" t="0" r="r" b="b"/>
              <a:pathLst>
                <a:path w="530" h="383">
                  <a:moveTo>
                    <a:pt x="189" y="35"/>
                  </a:moveTo>
                  <a:lnTo>
                    <a:pt x="171" y="25"/>
                  </a:lnTo>
                  <a:lnTo>
                    <a:pt x="156" y="13"/>
                  </a:lnTo>
                  <a:lnTo>
                    <a:pt x="147" y="8"/>
                  </a:lnTo>
                  <a:lnTo>
                    <a:pt x="139" y="3"/>
                  </a:lnTo>
                  <a:lnTo>
                    <a:pt x="128" y="1"/>
                  </a:lnTo>
                  <a:lnTo>
                    <a:pt x="118" y="0"/>
                  </a:lnTo>
                  <a:lnTo>
                    <a:pt x="107" y="0"/>
                  </a:lnTo>
                  <a:lnTo>
                    <a:pt x="96" y="1"/>
                  </a:lnTo>
                  <a:lnTo>
                    <a:pt x="85" y="3"/>
                  </a:lnTo>
                  <a:lnTo>
                    <a:pt x="75" y="7"/>
                  </a:lnTo>
                  <a:lnTo>
                    <a:pt x="64" y="10"/>
                  </a:lnTo>
                  <a:lnTo>
                    <a:pt x="54" y="14"/>
                  </a:lnTo>
                  <a:lnTo>
                    <a:pt x="46" y="19"/>
                  </a:lnTo>
                  <a:lnTo>
                    <a:pt x="36" y="26"/>
                  </a:lnTo>
                  <a:lnTo>
                    <a:pt x="29" y="32"/>
                  </a:lnTo>
                  <a:lnTo>
                    <a:pt x="21" y="40"/>
                  </a:lnTo>
                  <a:lnTo>
                    <a:pt x="15" y="48"/>
                  </a:lnTo>
                  <a:lnTo>
                    <a:pt x="10" y="57"/>
                  </a:lnTo>
                  <a:lnTo>
                    <a:pt x="6" y="66"/>
                  </a:lnTo>
                  <a:lnTo>
                    <a:pt x="2" y="77"/>
                  </a:lnTo>
                  <a:lnTo>
                    <a:pt x="0" y="89"/>
                  </a:lnTo>
                  <a:lnTo>
                    <a:pt x="0" y="100"/>
                  </a:lnTo>
                  <a:lnTo>
                    <a:pt x="3" y="114"/>
                  </a:lnTo>
                  <a:lnTo>
                    <a:pt x="12" y="139"/>
                  </a:lnTo>
                  <a:lnTo>
                    <a:pt x="20" y="163"/>
                  </a:lnTo>
                  <a:lnTo>
                    <a:pt x="24" y="177"/>
                  </a:lnTo>
                  <a:lnTo>
                    <a:pt x="40" y="177"/>
                  </a:lnTo>
                  <a:lnTo>
                    <a:pt x="58" y="177"/>
                  </a:lnTo>
                  <a:lnTo>
                    <a:pt x="79" y="178"/>
                  </a:lnTo>
                  <a:lnTo>
                    <a:pt x="100" y="180"/>
                  </a:lnTo>
                  <a:lnTo>
                    <a:pt x="111" y="182"/>
                  </a:lnTo>
                  <a:lnTo>
                    <a:pt x="120" y="184"/>
                  </a:lnTo>
                  <a:lnTo>
                    <a:pt x="130" y="186"/>
                  </a:lnTo>
                  <a:lnTo>
                    <a:pt x="137" y="189"/>
                  </a:lnTo>
                  <a:lnTo>
                    <a:pt x="145" y="193"/>
                  </a:lnTo>
                  <a:lnTo>
                    <a:pt x="151" y="196"/>
                  </a:lnTo>
                  <a:lnTo>
                    <a:pt x="156" y="201"/>
                  </a:lnTo>
                  <a:lnTo>
                    <a:pt x="159" y="206"/>
                  </a:lnTo>
                  <a:lnTo>
                    <a:pt x="163" y="213"/>
                  </a:lnTo>
                  <a:lnTo>
                    <a:pt x="166" y="219"/>
                  </a:lnTo>
                  <a:lnTo>
                    <a:pt x="167" y="226"/>
                  </a:lnTo>
                  <a:lnTo>
                    <a:pt x="168" y="232"/>
                  </a:lnTo>
                  <a:lnTo>
                    <a:pt x="170" y="244"/>
                  </a:lnTo>
                  <a:lnTo>
                    <a:pt x="170" y="256"/>
                  </a:lnTo>
                  <a:lnTo>
                    <a:pt x="171" y="261"/>
                  </a:lnTo>
                  <a:lnTo>
                    <a:pt x="173" y="265"/>
                  </a:lnTo>
                  <a:lnTo>
                    <a:pt x="175" y="269"/>
                  </a:lnTo>
                  <a:lnTo>
                    <a:pt x="177" y="273"/>
                  </a:lnTo>
                  <a:lnTo>
                    <a:pt x="181" y="277"/>
                  </a:lnTo>
                  <a:lnTo>
                    <a:pt x="186" y="279"/>
                  </a:lnTo>
                  <a:lnTo>
                    <a:pt x="193" y="281"/>
                  </a:lnTo>
                  <a:lnTo>
                    <a:pt x="200" y="282"/>
                  </a:lnTo>
                  <a:lnTo>
                    <a:pt x="200" y="307"/>
                  </a:lnTo>
                  <a:lnTo>
                    <a:pt x="202" y="328"/>
                  </a:lnTo>
                  <a:lnTo>
                    <a:pt x="204" y="336"/>
                  </a:lnTo>
                  <a:lnTo>
                    <a:pt x="208" y="345"/>
                  </a:lnTo>
                  <a:lnTo>
                    <a:pt x="212" y="352"/>
                  </a:lnTo>
                  <a:lnTo>
                    <a:pt x="218" y="359"/>
                  </a:lnTo>
                  <a:lnTo>
                    <a:pt x="227" y="363"/>
                  </a:lnTo>
                  <a:lnTo>
                    <a:pt x="237" y="367"/>
                  </a:lnTo>
                  <a:lnTo>
                    <a:pt x="244" y="368"/>
                  </a:lnTo>
                  <a:lnTo>
                    <a:pt x="252" y="369"/>
                  </a:lnTo>
                  <a:lnTo>
                    <a:pt x="261" y="370"/>
                  </a:lnTo>
                  <a:lnTo>
                    <a:pt x="271" y="370"/>
                  </a:lnTo>
                  <a:lnTo>
                    <a:pt x="277" y="370"/>
                  </a:lnTo>
                  <a:lnTo>
                    <a:pt x="281" y="369"/>
                  </a:lnTo>
                  <a:lnTo>
                    <a:pt x="286" y="367"/>
                  </a:lnTo>
                  <a:lnTo>
                    <a:pt x="292" y="365"/>
                  </a:lnTo>
                  <a:lnTo>
                    <a:pt x="300" y="360"/>
                  </a:lnTo>
                  <a:lnTo>
                    <a:pt x="309" y="353"/>
                  </a:lnTo>
                  <a:lnTo>
                    <a:pt x="318" y="347"/>
                  </a:lnTo>
                  <a:lnTo>
                    <a:pt x="327" y="341"/>
                  </a:lnTo>
                  <a:lnTo>
                    <a:pt x="332" y="339"/>
                  </a:lnTo>
                  <a:lnTo>
                    <a:pt x="337" y="337"/>
                  </a:lnTo>
                  <a:lnTo>
                    <a:pt x="342" y="336"/>
                  </a:lnTo>
                  <a:lnTo>
                    <a:pt x="347" y="335"/>
                  </a:lnTo>
                  <a:lnTo>
                    <a:pt x="357" y="336"/>
                  </a:lnTo>
                  <a:lnTo>
                    <a:pt x="364" y="340"/>
                  </a:lnTo>
                  <a:lnTo>
                    <a:pt x="371" y="343"/>
                  </a:lnTo>
                  <a:lnTo>
                    <a:pt x="379" y="347"/>
                  </a:lnTo>
                  <a:lnTo>
                    <a:pt x="386" y="351"/>
                  </a:lnTo>
                  <a:lnTo>
                    <a:pt x="393" y="356"/>
                  </a:lnTo>
                  <a:lnTo>
                    <a:pt x="400" y="358"/>
                  </a:lnTo>
                  <a:lnTo>
                    <a:pt x="407" y="359"/>
                  </a:lnTo>
                  <a:lnTo>
                    <a:pt x="412" y="359"/>
                  </a:lnTo>
                  <a:lnTo>
                    <a:pt x="417" y="357"/>
                  </a:lnTo>
                  <a:lnTo>
                    <a:pt x="420" y="353"/>
                  </a:lnTo>
                  <a:lnTo>
                    <a:pt x="424" y="350"/>
                  </a:lnTo>
                  <a:lnTo>
                    <a:pt x="428" y="347"/>
                  </a:lnTo>
                  <a:lnTo>
                    <a:pt x="431" y="344"/>
                  </a:lnTo>
                  <a:lnTo>
                    <a:pt x="436" y="342"/>
                  </a:lnTo>
                  <a:lnTo>
                    <a:pt x="442" y="342"/>
                  </a:lnTo>
                  <a:lnTo>
                    <a:pt x="446" y="343"/>
                  </a:lnTo>
                  <a:lnTo>
                    <a:pt x="450" y="345"/>
                  </a:lnTo>
                  <a:lnTo>
                    <a:pt x="454" y="349"/>
                  </a:lnTo>
                  <a:lnTo>
                    <a:pt x="460" y="355"/>
                  </a:lnTo>
                  <a:lnTo>
                    <a:pt x="468" y="364"/>
                  </a:lnTo>
                  <a:lnTo>
                    <a:pt x="477" y="370"/>
                  </a:lnTo>
                  <a:lnTo>
                    <a:pt x="500" y="370"/>
                  </a:lnTo>
                  <a:lnTo>
                    <a:pt x="500" y="383"/>
                  </a:lnTo>
                  <a:lnTo>
                    <a:pt x="501" y="378"/>
                  </a:lnTo>
                  <a:lnTo>
                    <a:pt x="502" y="373"/>
                  </a:lnTo>
                  <a:lnTo>
                    <a:pt x="503" y="368"/>
                  </a:lnTo>
                  <a:lnTo>
                    <a:pt x="506" y="364"/>
                  </a:lnTo>
                  <a:lnTo>
                    <a:pt x="510" y="356"/>
                  </a:lnTo>
                  <a:lnTo>
                    <a:pt x="515" y="349"/>
                  </a:lnTo>
                  <a:lnTo>
                    <a:pt x="520" y="343"/>
                  </a:lnTo>
                  <a:lnTo>
                    <a:pt x="526" y="336"/>
                  </a:lnTo>
                  <a:lnTo>
                    <a:pt x="529" y="330"/>
                  </a:lnTo>
                  <a:lnTo>
                    <a:pt x="530" y="324"/>
                  </a:lnTo>
                  <a:lnTo>
                    <a:pt x="529" y="317"/>
                  </a:lnTo>
                  <a:lnTo>
                    <a:pt x="527" y="310"/>
                  </a:lnTo>
                  <a:lnTo>
                    <a:pt x="523" y="302"/>
                  </a:lnTo>
                  <a:lnTo>
                    <a:pt x="518" y="295"/>
                  </a:lnTo>
                  <a:lnTo>
                    <a:pt x="514" y="289"/>
                  </a:lnTo>
                  <a:lnTo>
                    <a:pt x="510" y="281"/>
                  </a:lnTo>
                  <a:lnTo>
                    <a:pt x="508" y="276"/>
                  </a:lnTo>
                  <a:lnTo>
                    <a:pt x="507" y="270"/>
                  </a:lnTo>
                  <a:lnTo>
                    <a:pt x="507" y="263"/>
                  </a:lnTo>
                  <a:lnTo>
                    <a:pt x="507" y="255"/>
                  </a:lnTo>
                  <a:lnTo>
                    <a:pt x="507" y="244"/>
                  </a:lnTo>
                  <a:lnTo>
                    <a:pt x="507" y="230"/>
                  </a:lnTo>
                  <a:lnTo>
                    <a:pt x="499" y="229"/>
                  </a:lnTo>
                  <a:lnTo>
                    <a:pt x="494" y="228"/>
                  </a:lnTo>
                  <a:lnTo>
                    <a:pt x="490" y="225"/>
                  </a:lnTo>
                  <a:lnTo>
                    <a:pt x="486" y="222"/>
                  </a:lnTo>
                  <a:lnTo>
                    <a:pt x="483" y="218"/>
                  </a:lnTo>
                  <a:lnTo>
                    <a:pt x="482" y="214"/>
                  </a:lnTo>
                  <a:lnTo>
                    <a:pt x="481" y="210"/>
                  </a:lnTo>
                  <a:lnTo>
                    <a:pt x="480" y="205"/>
                  </a:lnTo>
                  <a:lnTo>
                    <a:pt x="479" y="195"/>
                  </a:lnTo>
                  <a:lnTo>
                    <a:pt x="478" y="185"/>
                  </a:lnTo>
                  <a:lnTo>
                    <a:pt x="478" y="180"/>
                  </a:lnTo>
                  <a:lnTo>
                    <a:pt x="476" y="177"/>
                  </a:lnTo>
                  <a:lnTo>
                    <a:pt x="474" y="174"/>
                  </a:lnTo>
                  <a:lnTo>
                    <a:pt x="471" y="170"/>
                  </a:lnTo>
                  <a:lnTo>
                    <a:pt x="460" y="170"/>
                  </a:lnTo>
                  <a:lnTo>
                    <a:pt x="448" y="170"/>
                  </a:lnTo>
                  <a:lnTo>
                    <a:pt x="442" y="169"/>
                  </a:lnTo>
                  <a:lnTo>
                    <a:pt x="437" y="167"/>
                  </a:lnTo>
                  <a:lnTo>
                    <a:pt x="433" y="163"/>
                  </a:lnTo>
                  <a:lnTo>
                    <a:pt x="430" y="158"/>
                  </a:lnTo>
                  <a:lnTo>
                    <a:pt x="427" y="151"/>
                  </a:lnTo>
                  <a:lnTo>
                    <a:pt x="423" y="146"/>
                  </a:lnTo>
                  <a:lnTo>
                    <a:pt x="418" y="141"/>
                  </a:lnTo>
                  <a:lnTo>
                    <a:pt x="412" y="135"/>
                  </a:lnTo>
                  <a:lnTo>
                    <a:pt x="408" y="131"/>
                  </a:lnTo>
                  <a:lnTo>
                    <a:pt x="402" y="128"/>
                  </a:lnTo>
                  <a:lnTo>
                    <a:pt x="397" y="126"/>
                  </a:lnTo>
                  <a:lnTo>
                    <a:pt x="392" y="125"/>
                  </a:lnTo>
                  <a:lnTo>
                    <a:pt x="379" y="123"/>
                  </a:lnTo>
                  <a:lnTo>
                    <a:pt x="366" y="122"/>
                  </a:lnTo>
                  <a:lnTo>
                    <a:pt x="351" y="120"/>
                  </a:lnTo>
                  <a:lnTo>
                    <a:pt x="337" y="119"/>
                  </a:lnTo>
                  <a:lnTo>
                    <a:pt x="329" y="118"/>
                  </a:lnTo>
                  <a:lnTo>
                    <a:pt x="321" y="117"/>
                  </a:lnTo>
                  <a:lnTo>
                    <a:pt x="314" y="115"/>
                  </a:lnTo>
                  <a:lnTo>
                    <a:pt x="307" y="112"/>
                  </a:lnTo>
                  <a:lnTo>
                    <a:pt x="295" y="109"/>
                  </a:lnTo>
                  <a:lnTo>
                    <a:pt x="285" y="106"/>
                  </a:lnTo>
                  <a:lnTo>
                    <a:pt x="278" y="101"/>
                  </a:lnTo>
                  <a:lnTo>
                    <a:pt x="270" y="96"/>
                  </a:lnTo>
                  <a:lnTo>
                    <a:pt x="263" y="90"/>
                  </a:lnTo>
                  <a:lnTo>
                    <a:pt x="254" y="83"/>
                  </a:lnTo>
                  <a:lnTo>
                    <a:pt x="244" y="77"/>
                  </a:lnTo>
                  <a:lnTo>
                    <a:pt x="230" y="70"/>
                  </a:lnTo>
                  <a:lnTo>
                    <a:pt x="225" y="69"/>
                  </a:lnTo>
                  <a:lnTo>
                    <a:pt x="218" y="66"/>
                  </a:lnTo>
                  <a:lnTo>
                    <a:pt x="212" y="61"/>
                  </a:lnTo>
                  <a:lnTo>
                    <a:pt x="204" y="55"/>
                  </a:lnTo>
                  <a:lnTo>
                    <a:pt x="198" y="47"/>
                  </a:lnTo>
                  <a:lnTo>
                    <a:pt x="193" y="41"/>
                  </a:lnTo>
                  <a:lnTo>
                    <a:pt x="190" y="34"/>
                  </a:lnTo>
                  <a:lnTo>
                    <a:pt x="189" y="29"/>
                  </a:lnTo>
                  <a:lnTo>
                    <a:pt x="189" y="3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5" name="Freeform 105"/>
            <p:cNvSpPr>
              <a:spLocks/>
            </p:cNvSpPr>
            <p:nvPr/>
          </p:nvSpPr>
          <p:spPr bwMode="auto">
            <a:xfrm>
              <a:off x="1533528" y="4194189"/>
              <a:ext cx="279400" cy="2016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128" y="1"/>
                </a:cxn>
                <a:cxn ang="0">
                  <a:pos x="96" y="1"/>
                </a:cxn>
                <a:cxn ang="0">
                  <a:pos x="64" y="10"/>
                </a:cxn>
                <a:cxn ang="0">
                  <a:pos x="36" y="26"/>
                </a:cxn>
                <a:cxn ang="0">
                  <a:pos x="15" y="48"/>
                </a:cxn>
                <a:cxn ang="0">
                  <a:pos x="2" y="77"/>
                </a:cxn>
                <a:cxn ang="0">
                  <a:pos x="3" y="114"/>
                </a:cxn>
                <a:cxn ang="0">
                  <a:pos x="24" y="177"/>
                </a:cxn>
                <a:cxn ang="0">
                  <a:pos x="79" y="178"/>
                </a:cxn>
                <a:cxn ang="0">
                  <a:pos x="120" y="184"/>
                </a:cxn>
                <a:cxn ang="0">
                  <a:pos x="145" y="193"/>
                </a:cxn>
                <a:cxn ang="0">
                  <a:pos x="159" y="206"/>
                </a:cxn>
                <a:cxn ang="0">
                  <a:pos x="167" y="226"/>
                </a:cxn>
                <a:cxn ang="0">
                  <a:pos x="170" y="256"/>
                </a:cxn>
                <a:cxn ang="0">
                  <a:pos x="175" y="269"/>
                </a:cxn>
                <a:cxn ang="0">
                  <a:pos x="186" y="279"/>
                </a:cxn>
                <a:cxn ang="0">
                  <a:pos x="200" y="307"/>
                </a:cxn>
                <a:cxn ang="0">
                  <a:pos x="208" y="345"/>
                </a:cxn>
                <a:cxn ang="0">
                  <a:pos x="227" y="363"/>
                </a:cxn>
                <a:cxn ang="0">
                  <a:pos x="252" y="369"/>
                </a:cxn>
                <a:cxn ang="0">
                  <a:pos x="277" y="370"/>
                </a:cxn>
                <a:cxn ang="0">
                  <a:pos x="292" y="365"/>
                </a:cxn>
                <a:cxn ang="0">
                  <a:pos x="318" y="347"/>
                </a:cxn>
                <a:cxn ang="0">
                  <a:pos x="337" y="337"/>
                </a:cxn>
                <a:cxn ang="0">
                  <a:pos x="357" y="336"/>
                </a:cxn>
                <a:cxn ang="0">
                  <a:pos x="379" y="347"/>
                </a:cxn>
                <a:cxn ang="0">
                  <a:pos x="400" y="358"/>
                </a:cxn>
                <a:cxn ang="0">
                  <a:pos x="417" y="357"/>
                </a:cxn>
                <a:cxn ang="0">
                  <a:pos x="428" y="347"/>
                </a:cxn>
                <a:cxn ang="0">
                  <a:pos x="442" y="342"/>
                </a:cxn>
                <a:cxn ang="0">
                  <a:pos x="454" y="349"/>
                </a:cxn>
                <a:cxn ang="0">
                  <a:pos x="477" y="370"/>
                </a:cxn>
                <a:cxn ang="0">
                  <a:pos x="500" y="383"/>
                </a:cxn>
                <a:cxn ang="0">
                  <a:pos x="501" y="378"/>
                </a:cxn>
                <a:cxn ang="0">
                  <a:pos x="506" y="364"/>
                </a:cxn>
                <a:cxn ang="0">
                  <a:pos x="520" y="343"/>
                </a:cxn>
                <a:cxn ang="0">
                  <a:pos x="530" y="324"/>
                </a:cxn>
                <a:cxn ang="0">
                  <a:pos x="523" y="302"/>
                </a:cxn>
                <a:cxn ang="0">
                  <a:pos x="510" y="281"/>
                </a:cxn>
                <a:cxn ang="0">
                  <a:pos x="507" y="263"/>
                </a:cxn>
                <a:cxn ang="0">
                  <a:pos x="507" y="230"/>
                </a:cxn>
                <a:cxn ang="0">
                  <a:pos x="490" y="225"/>
                </a:cxn>
                <a:cxn ang="0">
                  <a:pos x="482" y="214"/>
                </a:cxn>
                <a:cxn ang="0">
                  <a:pos x="479" y="195"/>
                </a:cxn>
                <a:cxn ang="0">
                  <a:pos x="476" y="177"/>
                </a:cxn>
                <a:cxn ang="0">
                  <a:pos x="460" y="170"/>
                </a:cxn>
                <a:cxn ang="0">
                  <a:pos x="437" y="167"/>
                </a:cxn>
                <a:cxn ang="0">
                  <a:pos x="427" y="151"/>
                </a:cxn>
                <a:cxn ang="0">
                  <a:pos x="412" y="135"/>
                </a:cxn>
                <a:cxn ang="0">
                  <a:pos x="397" y="126"/>
                </a:cxn>
                <a:cxn ang="0">
                  <a:pos x="366" y="122"/>
                </a:cxn>
                <a:cxn ang="0">
                  <a:pos x="329" y="118"/>
                </a:cxn>
                <a:cxn ang="0">
                  <a:pos x="307" y="112"/>
                </a:cxn>
                <a:cxn ang="0">
                  <a:pos x="278" y="101"/>
                </a:cxn>
                <a:cxn ang="0">
                  <a:pos x="254" y="83"/>
                </a:cxn>
                <a:cxn ang="0">
                  <a:pos x="225" y="69"/>
                </a:cxn>
                <a:cxn ang="0">
                  <a:pos x="204" y="55"/>
                </a:cxn>
                <a:cxn ang="0">
                  <a:pos x="190" y="34"/>
                </a:cxn>
                <a:cxn ang="0">
                  <a:pos x="189" y="35"/>
                </a:cxn>
              </a:cxnLst>
              <a:rect l="0" t="0" r="r" b="b"/>
              <a:pathLst>
                <a:path w="530" h="383">
                  <a:moveTo>
                    <a:pt x="189" y="35"/>
                  </a:moveTo>
                  <a:lnTo>
                    <a:pt x="171" y="25"/>
                  </a:lnTo>
                  <a:lnTo>
                    <a:pt x="156" y="13"/>
                  </a:lnTo>
                  <a:lnTo>
                    <a:pt x="147" y="8"/>
                  </a:lnTo>
                  <a:lnTo>
                    <a:pt x="139" y="3"/>
                  </a:lnTo>
                  <a:lnTo>
                    <a:pt x="128" y="1"/>
                  </a:lnTo>
                  <a:lnTo>
                    <a:pt x="118" y="0"/>
                  </a:lnTo>
                  <a:lnTo>
                    <a:pt x="107" y="0"/>
                  </a:lnTo>
                  <a:lnTo>
                    <a:pt x="96" y="1"/>
                  </a:lnTo>
                  <a:lnTo>
                    <a:pt x="85" y="3"/>
                  </a:lnTo>
                  <a:lnTo>
                    <a:pt x="75" y="7"/>
                  </a:lnTo>
                  <a:lnTo>
                    <a:pt x="64" y="10"/>
                  </a:lnTo>
                  <a:lnTo>
                    <a:pt x="54" y="14"/>
                  </a:lnTo>
                  <a:lnTo>
                    <a:pt x="46" y="19"/>
                  </a:lnTo>
                  <a:lnTo>
                    <a:pt x="36" y="26"/>
                  </a:lnTo>
                  <a:lnTo>
                    <a:pt x="29" y="32"/>
                  </a:lnTo>
                  <a:lnTo>
                    <a:pt x="21" y="40"/>
                  </a:lnTo>
                  <a:lnTo>
                    <a:pt x="15" y="48"/>
                  </a:lnTo>
                  <a:lnTo>
                    <a:pt x="10" y="57"/>
                  </a:lnTo>
                  <a:lnTo>
                    <a:pt x="6" y="66"/>
                  </a:lnTo>
                  <a:lnTo>
                    <a:pt x="2" y="77"/>
                  </a:lnTo>
                  <a:lnTo>
                    <a:pt x="0" y="89"/>
                  </a:lnTo>
                  <a:lnTo>
                    <a:pt x="0" y="100"/>
                  </a:lnTo>
                  <a:lnTo>
                    <a:pt x="3" y="114"/>
                  </a:lnTo>
                  <a:lnTo>
                    <a:pt x="12" y="139"/>
                  </a:lnTo>
                  <a:lnTo>
                    <a:pt x="20" y="163"/>
                  </a:lnTo>
                  <a:lnTo>
                    <a:pt x="24" y="177"/>
                  </a:lnTo>
                  <a:lnTo>
                    <a:pt x="40" y="177"/>
                  </a:lnTo>
                  <a:lnTo>
                    <a:pt x="58" y="177"/>
                  </a:lnTo>
                  <a:lnTo>
                    <a:pt x="79" y="178"/>
                  </a:lnTo>
                  <a:lnTo>
                    <a:pt x="100" y="180"/>
                  </a:lnTo>
                  <a:lnTo>
                    <a:pt x="111" y="182"/>
                  </a:lnTo>
                  <a:lnTo>
                    <a:pt x="120" y="184"/>
                  </a:lnTo>
                  <a:lnTo>
                    <a:pt x="130" y="186"/>
                  </a:lnTo>
                  <a:lnTo>
                    <a:pt x="137" y="189"/>
                  </a:lnTo>
                  <a:lnTo>
                    <a:pt x="145" y="193"/>
                  </a:lnTo>
                  <a:lnTo>
                    <a:pt x="151" y="196"/>
                  </a:lnTo>
                  <a:lnTo>
                    <a:pt x="156" y="201"/>
                  </a:lnTo>
                  <a:lnTo>
                    <a:pt x="159" y="206"/>
                  </a:lnTo>
                  <a:lnTo>
                    <a:pt x="163" y="213"/>
                  </a:lnTo>
                  <a:lnTo>
                    <a:pt x="166" y="219"/>
                  </a:lnTo>
                  <a:lnTo>
                    <a:pt x="167" y="226"/>
                  </a:lnTo>
                  <a:lnTo>
                    <a:pt x="168" y="232"/>
                  </a:lnTo>
                  <a:lnTo>
                    <a:pt x="170" y="244"/>
                  </a:lnTo>
                  <a:lnTo>
                    <a:pt x="170" y="256"/>
                  </a:lnTo>
                  <a:lnTo>
                    <a:pt x="171" y="261"/>
                  </a:lnTo>
                  <a:lnTo>
                    <a:pt x="173" y="265"/>
                  </a:lnTo>
                  <a:lnTo>
                    <a:pt x="175" y="269"/>
                  </a:lnTo>
                  <a:lnTo>
                    <a:pt x="177" y="273"/>
                  </a:lnTo>
                  <a:lnTo>
                    <a:pt x="181" y="277"/>
                  </a:lnTo>
                  <a:lnTo>
                    <a:pt x="186" y="279"/>
                  </a:lnTo>
                  <a:lnTo>
                    <a:pt x="193" y="281"/>
                  </a:lnTo>
                  <a:lnTo>
                    <a:pt x="200" y="282"/>
                  </a:lnTo>
                  <a:lnTo>
                    <a:pt x="200" y="307"/>
                  </a:lnTo>
                  <a:lnTo>
                    <a:pt x="202" y="328"/>
                  </a:lnTo>
                  <a:lnTo>
                    <a:pt x="204" y="336"/>
                  </a:lnTo>
                  <a:lnTo>
                    <a:pt x="208" y="345"/>
                  </a:lnTo>
                  <a:lnTo>
                    <a:pt x="212" y="352"/>
                  </a:lnTo>
                  <a:lnTo>
                    <a:pt x="218" y="359"/>
                  </a:lnTo>
                  <a:lnTo>
                    <a:pt x="227" y="363"/>
                  </a:lnTo>
                  <a:lnTo>
                    <a:pt x="237" y="367"/>
                  </a:lnTo>
                  <a:lnTo>
                    <a:pt x="244" y="368"/>
                  </a:lnTo>
                  <a:lnTo>
                    <a:pt x="252" y="369"/>
                  </a:lnTo>
                  <a:lnTo>
                    <a:pt x="261" y="370"/>
                  </a:lnTo>
                  <a:lnTo>
                    <a:pt x="271" y="370"/>
                  </a:lnTo>
                  <a:lnTo>
                    <a:pt x="277" y="370"/>
                  </a:lnTo>
                  <a:lnTo>
                    <a:pt x="281" y="369"/>
                  </a:lnTo>
                  <a:lnTo>
                    <a:pt x="286" y="367"/>
                  </a:lnTo>
                  <a:lnTo>
                    <a:pt x="292" y="365"/>
                  </a:lnTo>
                  <a:lnTo>
                    <a:pt x="300" y="360"/>
                  </a:lnTo>
                  <a:lnTo>
                    <a:pt x="309" y="353"/>
                  </a:lnTo>
                  <a:lnTo>
                    <a:pt x="318" y="347"/>
                  </a:lnTo>
                  <a:lnTo>
                    <a:pt x="327" y="341"/>
                  </a:lnTo>
                  <a:lnTo>
                    <a:pt x="332" y="339"/>
                  </a:lnTo>
                  <a:lnTo>
                    <a:pt x="337" y="337"/>
                  </a:lnTo>
                  <a:lnTo>
                    <a:pt x="342" y="336"/>
                  </a:lnTo>
                  <a:lnTo>
                    <a:pt x="347" y="335"/>
                  </a:lnTo>
                  <a:lnTo>
                    <a:pt x="357" y="336"/>
                  </a:lnTo>
                  <a:lnTo>
                    <a:pt x="364" y="340"/>
                  </a:lnTo>
                  <a:lnTo>
                    <a:pt x="371" y="343"/>
                  </a:lnTo>
                  <a:lnTo>
                    <a:pt x="379" y="347"/>
                  </a:lnTo>
                  <a:lnTo>
                    <a:pt x="386" y="351"/>
                  </a:lnTo>
                  <a:lnTo>
                    <a:pt x="393" y="356"/>
                  </a:lnTo>
                  <a:lnTo>
                    <a:pt x="400" y="358"/>
                  </a:lnTo>
                  <a:lnTo>
                    <a:pt x="407" y="359"/>
                  </a:lnTo>
                  <a:lnTo>
                    <a:pt x="412" y="359"/>
                  </a:lnTo>
                  <a:lnTo>
                    <a:pt x="417" y="357"/>
                  </a:lnTo>
                  <a:lnTo>
                    <a:pt x="420" y="353"/>
                  </a:lnTo>
                  <a:lnTo>
                    <a:pt x="424" y="350"/>
                  </a:lnTo>
                  <a:lnTo>
                    <a:pt x="428" y="347"/>
                  </a:lnTo>
                  <a:lnTo>
                    <a:pt x="431" y="344"/>
                  </a:lnTo>
                  <a:lnTo>
                    <a:pt x="436" y="342"/>
                  </a:lnTo>
                  <a:lnTo>
                    <a:pt x="442" y="342"/>
                  </a:lnTo>
                  <a:lnTo>
                    <a:pt x="446" y="343"/>
                  </a:lnTo>
                  <a:lnTo>
                    <a:pt x="450" y="345"/>
                  </a:lnTo>
                  <a:lnTo>
                    <a:pt x="454" y="349"/>
                  </a:lnTo>
                  <a:lnTo>
                    <a:pt x="460" y="355"/>
                  </a:lnTo>
                  <a:lnTo>
                    <a:pt x="468" y="364"/>
                  </a:lnTo>
                  <a:lnTo>
                    <a:pt x="477" y="370"/>
                  </a:lnTo>
                  <a:lnTo>
                    <a:pt x="477" y="370"/>
                  </a:lnTo>
                  <a:lnTo>
                    <a:pt x="500" y="370"/>
                  </a:lnTo>
                  <a:lnTo>
                    <a:pt x="500" y="383"/>
                  </a:lnTo>
                  <a:lnTo>
                    <a:pt x="500" y="383"/>
                  </a:lnTo>
                  <a:lnTo>
                    <a:pt x="500" y="383"/>
                  </a:lnTo>
                  <a:lnTo>
                    <a:pt x="501" y="378"/>
                  </a:lnTo>
                  <a:lnTo>
                    <a:pt x="502" y="373"/>
                  </a:lnTo>
                  <a:lnTo>
                    <a:pt x="503" y="368"/>
                  </a:lnTo>
                  <a:lnTo>
                    <a:pt x="506" y="364"/>
                  </a:lnTo>
                  <a:lnTo>
                    <a:pt x="510" y="356"/>
                  </a:lnTo>
                  <a:lnTo>
                    <a:pt x="515" y="349"/>
                  </a:lnTo>
                  <a:lnTo>
                    <a:pt x="520" y="343"/>
                  </a:lnTo>
                  <a:lnTo>
                    <a:pt x="526" y="336"/>
                  </a:lnTo>
                  <a:lnTo>
                    <a:pt x="529" y="330"/>
                  </a:lnTo>
                  <a:lnTo>
                    <a:pt x="530" y="324"/>
                  </a:lnTo>
                  <a:lnTo>
                    <a:pt x="529" y="317"/>
                  </a:lnTo>
                  <a:lnTo>
                    <a:pt x="527" y="310"/>
                  </a:lnTo>
                  <a:lnTo>
                    <a:pt x="523" y="302"/>
                  </a:lnTo>
                  <a:lnTo>
                    <a:pt x="518" y="295"/>
                  </a:lnTo>
                  <a:lnTo>
                    <a:pt x="514" y="289"/>
                  </a:lnTo>
                  <a:lnTo>
                    <a:pt x="510" y="281"/>
                  </a:lnTo>
                  <a:lnTo>
                    <a:pt x="508" y="276"/>
                  </a:lnTo>
                  <a:lnTo>
                    <a:pt x="507" y="270"/>
                  </a:lnTo>
                  <a:lnTo>
                    <a:pt x="507" y="263"/>
                  </a:lnTo>
                  <a:lnTo>
                    <a:pt x="507" y="255"/>
                  </a:lnTo>
                  <a:lnTo>
                    <a:pt x="507" y="244"/>
                  </a:lnTo>
                  <a:lnTo>
                    <a:pt x="507" y="230"/>
                  </a:lnTo>
                  <a:lnTo>
                    <a:pt x="499" y="229"/>
                  </a:lnTo>
                  <a:lnTo>
                    <a:pt x="494" y="228"/>
                  </a:lnTo>
                  <a:lnTo>
                    <a:pt x="490" y="225"/>
                  </a:lnTo>
                  <a:lnTo>
                    <a:pt x="486" y="222"/>
                  </a:lnTo>
                  <a:lnTo>
                    <a:pt x="483" y="218"/>
                  </a:lnTo>
                  <a:lnTo>
                    <a:pt x="482" y="214"/>
                  </a:lnTo>
                  <a:lnTo>
                    <a:pt x="481" y="210"/>
                  </a:lnTo>
                  <a:lnTo>
                    <a:pt x="480" y="205"/>
                  </a:lnTo>
                  <a:lnTo>
                    <a:pt x="479" y="195"/>
                  </a:lnTo>
                  <a:lnTo>
                    <a:pt x="478" y="185"/>
                  </a:lnTo>
                  <a:lnTo>
                    <a:pt x="478" y="180"/>
                  </a:lnTo>
                  <a:lnTo>
                    <a:pt x="476" y="177"/>
                  </a:lnTo>
                  <a:lnTo>
                    <a:pt x="474" y="174"/>
                  </a:lnTo>
                  <a:lnTo>
                    <a:pt x="471" y="170"/>
                  </a:lnTo>
                  <a:lnTo>
                    <a:pt x="460" y="170"/>
                  </a:lnTo>
                  <a:lnTo>
                    <a:pt x="448" y="170"/>
                  </a:lnTo>
                  <a:lnTo>
                    <a:pt x="442" y="169"/>
                  </a:lnTo>
                  <a:lnTo>
                    <a:pt x="437" y="167"/>
                  </a:lnTo>
                  <a:lnTo>
                    <a:pt x="433" y="163"/>
                  </a:lnTo>
                  <a:lnTo>
                    <a:pt x="430" y="158"/>
                  </a:lnTo>
                  <a:lnTo>
                    <a:pt x="427" y="151"/>
                  </a:lnTo>
                  <a:lnTo>
                    <a:pt x="423" y="146"/>
                  </a:lnTo>
                  <a:lnTo>
                    <a:pt x="418" y="141"/>
                  </a:lnTo>
                  <a:lnTo>
                    <a:pt x="412" y="135"/>
                  </a:lnTo>
                  <a:lnTo>
                    <a:pt x="408" y="131"/>
                  </a:lnTo>
                  <a:lnTo>
                    <a:pt x="402" y="128"/>
                  </a:lnTo>
                  <a:lnTo>
                    <a:pt x="397" y="126"/>
                  </a:lnTo>
                  <a:lnTo>
                    <a:pt x="392" y="125"/>
                  </a:lnTo>
                  <a:lnTo>
                    <a:pt x="379" y="123"/>
                  </a:lnTo>
                  <a:lnTo>
                    <a:pt x="366" y="122"/>
                  </a:lnTo>
                  <a:lnTo>
                    <a:pt x="351" y="120"/>
                  </a:lnTo>
                  <a:lnTo>
                    <a:pt x="337" y="119"/>
                  </a:lnTo>
                  <a:lnTo>
                    <a:pt x="329" y="118"/>
                  </a:lnTo>
                  <a:lnTo>
                    <a:pt x="321" y="117"/>
                  </a:lnTo>
                  <a:lnTo>
                    <a:pt x="314" y="115"/>
                  </a:lnTo>
                  <a:lnTo>
                    <a:pt x="307" y="112"/>
                  </a:lnTo>
                  <a:lnTo>
                    <a:pt x="295" y="109"/>
                  </a:lnTo>
                  <a:lnTo>
                    <a:pt x="285" y="106"/>
                  </a:lnTo>
                  <a:lnTo>
                    <a:pt x="278" y="101"/>
                  </a:lnTo>
                  <a:lnTo>
                    <a:pt x="270" y="96"/>
                  </a:lnTo>
                  <a:lnTo>
                    <a:pt x="263" y="90"/>
                  </a:lnTo>
                  <a:lnTo>
                    <a:pt x="254" y="83"/>
                  </a:lnTo>
                  <a:lnTo>
                    <a:pt x="244" y="77"/>
                  </a:lnTo>
                  <a:lnTo>
                    <a:pt x="230" y="70"/>
                  </a:lnTo>
                  <a:lnTo>
                    <a:pt x="225" y="69"/>
                  </a:lnTo>
                  <a:lnTo>
                    <a:pt x="218" y="66"/>
                  </a:lnTo>
                  <a:lnTo>
                    <a:pt x="212" y="61"/>
                  </a:lnTo>
                  <a:lnTo>
                    <a:pt x="204" y="55"/>
                  </a:lnTo>
                  <a:lnTo>
                    <a:pt x="198" y="47"/>
                  </a:lnTo>
                  <a:lnTo>
                    <a:pt x="193" y="41"/>
                  </a:lnTo>
                  <a:lnTo>
                    <a:pt x="190" y="34"/>
                  </a:lnTo>
                  <a:lnTo>
                    <a:pt x="189" y="29"/>
                  </a:lnTo>
                  <a:lnTo>
                    <a:pt x="189" y="29"/>
                  </a:lnTo>
                  <a:lnTo>
                    <a:pt x="189" y="35"/>
                  </a:lnTo>
                  <a:lnTo>
                    <a:pt x="189" y="35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6" name="Freeform 106"/>
            <p:cNvSpPr>
              <a:spLocks/>
            </p:cNvSpPr>
            <p:nvPr/>
          </p:nvSpPr>
          <p:spPr bwMode="auto">
            <a:xfrm>
              <a:off x="1485903" y="4370402"/>
              <a:ext cx="504826" cy="430214"/>
            </a:xfrm>
            <a:custGeom>
              <a:avLst/>
              <a:gdLst/>
              <a:ahLst/>
              <a:cxnLst>
                <a:cxn ang="0">
                  <a:pos x="538" y="10"/>
                </a:cxn>
                <a:cxn ang="0">
                  <a:pos x="512" y="15"/>
                </a:cxn>
                <a:cxn ang="0">
                  <a:pos x="481" y="21"/>
                </a:cxn>
                <a:cxn ang="0">
                  <a:pos x="435" y="0"/>
                </a:cxn>
                <a:cxn ang="0">
                  <a:pos x="397" y="18"/>
                </a:cxn>
                <a:cxn ang="0">
                  <a:pos x="359" y="35"/>
                </a:cxn>
                <a:cxn ang="0">
                  <a:pos x="306" y="24"/>
                </a:cxn>
                <a:cxn ang="0">
                  <a:pos x="187" y="92"/>
                </a:cxn>
                <a:cxn ang="0">
                  <a:pos x="170" y="124"/>
                </a:cxn>
                <a:cxn ang="0">
                  <a:pos x="167" y="176"/>
                </a:cxn>
                <a:cxn ang="0">
                  <a:pos x="118" y="200"/>
                </a:cxn>
                <a:cxn ang="0">
                  <a:pos x="86" y="185"/>
                </a:cxn>
                <a:cxn ang="0">
                  <a:pos x="30" y="184"/>
                </a:cxn>
                <a:cxn ang="0">
                  <a:pos x="22" y="228"/>
                </a:cxn>
                <a:cxn ang="0">
                  <a:pos x="50" y="241"/>
                </a:cxn>
                <a:cxn ang="0">
                  <a:pos x="113" y="244"/>
                </a:cxn>
                <a:cxn ang="0">
                  <a:pos x="148" y="266"/>
                </a:cxn>
                <a:cxn ang="0">
                  <a:pos x="168" y="312"/>
                </a:cxn>
                <a:cxn ang="0">
                  <a:pos x="234" y="322"/>
                </a:cxn>
                <a:cxn ang="0">
                  <a:pos x="283" y="324"/>
                </a:cxn>
                <a:cxn ang="0">
                  <a:pos x="288" y="378"/>
                </a:cxn>
                <a:cxn ang="0">
                  <a:pos x="317" y="451"/>
                </a:cxn>
                <a:cxn ang="0">
                  <a:pos x="369" y="515"/>
                </a:cxn>
                <a:cxn ang="0">
                  <a:pos x="435" y="533"/>
                </a:cxn>
                <a:cxn ang="0">
                  <a:pos x="465" y="509"/>
                </a:cxn>
                <a:cxn ang="0">
                  <a:pos x="511" y="540"/>
                </a:cxn>
                <a:cxn ang="0">
                  <a:pos x="577" y="660"/>
                </a:cxn>
                <a:cxn ang="0">
                  <a:pos x="613" y="676"/>
                </a:cxn>
                <a:cxn ang="0">
                  <a:pos x="640" y="710"/>
                </a:cxn>
                <a:cxn ang="0">
                  <a:pos x="618" y="748"/>
                </a:cxn>
                <a:cxn ang="0">
                  <a:pos x="636" y="788"/>
                </a:cxn>
                <a:cxn ang="0">
                  <a:pos x="672" y="779"/>
                </a:cxn>
                <a:cxn ang="0">
                  <a:pos x="692" y="733"/>
                </a:cxn>
                <a:cxn ang="0">
                  <a:pos x="760" y="678"/>
                </a:cxn>
                <a:cxn ang="0">
                  <a:pos x="789" y="618"/>
                </a:cxn>
                <a:cxn ang="0">
                  <a:pos x="769" y="571"/>
                </a:cxn>
                <a:cxn ang="0">
                  <a:pos x="880" y="543"/>
                </a:cxn>
                <a:cxn ang="0">
                  <a:pos x="948" y="511"/>
                </a:cxn>
                <a:cxn ang="0">
                  <a:pos x="952" y="483"/>
                </a:cxn>
                <a:cxn ang="0">
                  <a:pos x="921" y="435"/>
                </a:cxn>
                <a:cxn ang="0">
                  <a:pos x="900" y="413"/>
                </a:cxn>
                <a:cxn ang="0">
                  <a:pos x="886" y="381"/>
                </a:cxn>
                <a:cxn ang="0">
                  <a:pos x="928" y="351"/>
                </a:cxn>
                <a:cxn ang="0">
                  <a:pos x="880" y="321"/>
                </a:cxn>
                <a:cxn ang="0">
                  <a:pos x="871" y="248"/>
                </a:cxn>
                <a:cxn ang="0">
                  <a:pos x="836" y="272"/>
                </a:cxn>
                <a:cxn ang="0">
                  <a:pos x="848" y="307"/>
                </a:cxn>
                <a:cxn ang="0">
                  <a:pos x="801" y="313"/>
                </a:cxn>
                <a:cxn ang="0">
                  <a:pos x="704" y="296"/>
                </a:cxn>
                <a:cxn ang="0">
                  <a:pos x="679" y="268"/>
                </a:cxn>
                <a:cxn ang="0">
                  <a:pos x="681" y="232"/>
                </a:cxn>
                <a:cxn ang="0">
                  <a:pos x="639" y="180"/>
                </a:cxn>
                <a:cxn ang="0">
                  <a:pos x="591" y="65"/>
                </a:cxn>
              </a:cxnLst>
              <a:rect l="0" t="0" r="r" b="b"/>
              <a:pathLst>
                <a:path w="954" h="813">
                  <a:moveTo>
                    <a:pt x="588" y="35"/>
                  </a:moveTo>
                  <a:lnTo>
                    <a:pt x="565" y="35"/>
                  </a:lnTo>
                  <a:lnTo>
                    <a:pt x="556" y="29"/>
                  </a:lnTo>
                  <a:lnTo>
                    <a:pt x="548" y="20"/>
                  </a:lnTo>
                  <a:lnTo>
                    <a:pt x="542" y="14"/>
                  </a:lnTo>
                  <a:lnTo>
                    <a:pt x="538" y="10"/>
                  </a:lnTo>
                  <a:lnTo>
                    <a:pt x="534" y="8"/>
                  </a:lnTo>
                  <a:lnTo>
                    <a:pt x="530" y="7"/>
                  </a:lnTo>
                  <a:lnTo>
                    <a:pt x="524" y="7"/>
                  </a:lnTo>
                  <a:lnTo>
                    <a:pt x="519" y="9"/>
                  </a:lnTo>
                  <a:lnTo>
                    <a:pt x="516" y="12"/>
                  </a:lnTo>
                  <a:lnTo>
                    <a:pt x="512" y="15"/>
                  </a:lnTo>
                  <a:lnTo>
                    <a:pt x="508" y="18"/>
                  </a:lnTo>
                  <a:lnTo>
                    <a:pt x="505" y="22"/>
                  </a:lnTo>
                  <a:lnTo>
                    <a:pt x="500" y="24"/>
                  </a:lnTo>
                  <a:lnTo>
                    <a:pt x="495" y="24"/>
                  </a:lnTo>
                  <a:lnTo>
                    <a:pt x="488" y="23"/>
                  </a:lnTo>
                  <a:lnTo>
                    <a:pt x="481" y="21"/>
                  </a:lnTo>
                  <a:lnTo>
                    <a:pt x="474" y="16"/>
                  </a:lnTo>
                  <a:lnTo>
                    <a:pt x="467" y="12"/>
                  </a:lnTo>
                  <a:lnTo>
                    <a:pt x="459" y="8"/>
                  </a:lnTo>
                  <a:lnTo>
                    <a:pt x="452" y="5"/>
                  </a:lnTo>
                  <a:lnTo>
                    <a:pt x="445" y="1"/>
                  </a:lnTo>
                  <a:lnTo>
                    <a:pt x="435" y="0"/>
                  </a:lnTo>
                  <a:lnTo>
                    <a:pt x="430" y="1"/>
                  </a:lnTo>
                  <a:lnTo>
                    <a:pt x="425" y="2"/>
                  </a:lnTo>
                  <a:lnTo>
                    <a:pt x="420" y="4"/>
                  </a:lnTo>
                  <a:lnTo>
                    <a:pt x="415" y="6"/>
                  </a:lnTo>
                  <a:lnTo>
                    <a:pt x="406" y="12"/>
                  </a:lnTo>
                  <a:lnTo>
                    <a:pt x="397" y="18"/>
                  </a:lnTo>
                  <a:lnTo>
                    <a:pt x="388" y="25"/>
                  </a:lnTo>
                  <a:lnTo>
                    <a:pt x="380" y="30"/>
                  </a:lnTo>
                  <a:lnTo>
                    <a:pt x="374" y="32"/>
                  </a:lnTo>
                  <a:lnTo>
                    <a:pt x="369" y="34"/>
                  </a:lnTo>
                  <a:lnTo>
                    <a:pt x="365" y="35"/>
                  </a:lnTo>
                  <a:lnTo>
                    <a:pt x="359" y="35"/>
                  </a:lnTo>
                  <a:lnTo>
                    <a:pt x="349" y="35"/>
                  </a:lnTo>
                  <a:lnTo>
                    <a:pt x="340" y="34"/>
                  </a:lnTo>
                  <a:lnTo>
                    <a:pt x="332" y="33"/>
                  </a:lnTo>
                  <a:lnTo>
                    <a:pt x="325" y="32"/>
                  </a:lnTo>
                  <a:lnTo>
                    <a:pt x="315" y="28"/>
                  </a:lnTo>
                  <a:lnTo>
                    <a:pt x="306" y="24"/>
                  </a:lnTo>
                  <a:lnTo>
                    <a:pt x="270" y="43"/>
                  </a:lnTo>
                  <a:lnTo>
                    <a:pt x="225" y="65"/>
                  </a:lnTo>
                  <a:lnTo>
                    <a:pt x="214" y="72"/>
                  </a:lnTo>
                  <a:lnTo>
                    <a:pt x="204" y="78"/>
                  </a:lnTo>
                  <a:lnTo>
                    <a:pt x="195" y="84"/>
                  </a:lnTo>
                  <a:lnTo>
                    <a:pt x="187" y="92"/>
                  </a:lnTo>
                  <a:lnTo>
                    <a:pt x="180" y="99"/>
                  </a:lnTo>
                  <a:lnTo>
                    <a:pt x="174" y="108"/>
                  </a:lnTo>
                  <a:lnTo>
                    <a:pt x="173" y="111"/>
                  </a:lnTo>
                  <a:lnTo>
                    <a:pt x="171" y="115"/>
                  </a:lnTo>
                  <a:lnTo>
                    <a:pt x="171" y="120"/>
                  </a:lnTo>
                  <a:lnTo>
                    <a:pt x="170" y="124"/>
                  </a:lnTo>
                  <a:lnTo>
                    <a:pt x="170" y="142"/>
                  </a:lnTo>
                  <a:lnTo>
                    <a:pt x="170" y="151"/>
                  </a:lnTo>
                  <a:lnTo>
                    <a:pt x="170" y="158"/>
                  </a:lnTo>
                  <a:lnTo>
                    <a:pt x="170" y="165"/>
                  </a:lnTo>
                  <a:lnTo>
                    <a:pt x="170" y="171"/>
                  </a:lnTo>
                  <a:lnTo>
                    <a:pt x="167" y="176"/>
                  </a:lnTo>
                  <a:lnTo>
                    <a:pt x="163" y="182"/>
                  </a:lnTo>
                  <a:lnTo>
                    <a:pt x="157" y="188"/>
                  </a:lnTo>
                  <a:lnTo>
                    <a:pt x="150" y="193"/>
                  </a:lnTo>
                  <a:lnTo>
                    <a:pt x="140" y="197"/>
                  </a:lnTo>
                  <a:lnTo>
                    <a:pt x="130" y="199"/>
                  </a:lnTo>
                  <a:lnTo>
                    <a:pt x="118" y="200"/>
                  </a:lnTo>
                  <a:lnTo>
                    <a:pt x="113" y="200"/>
                  </a:lnTo>
                  <a:lnTo>
                    <a:pt x="108" y="199"/>
                  </a:lnTo>
                  <a:lnTo>
                    <a:pt x="105" y="198"/>
                  </a:lnTo>
                  <a:lnTo>
                    <a:pt x="101" y="196"/>
                  </a:lnTo>
                  <a:lnTo>
                    <a:pt x="94" y="191"/>
                  </a:lnTo>
                  <a:lnTo>
                    <a:pt x="86" y="185"/>
                  </a:lnTo>
                  <a:lnTo>
                    <a:pt x="74" y="174"/>
                  </a:lnTo>
                  <a:lnTo>
                    <a:pt x="65" y="165"/>
                  </a:lnTo>
                  <a:lnTo>
                    <a:pt x="55" y="172"/>
                  </a:lnTo>
                  <a:lnTo>
                    <a:pt x="47" y="176"/>
                  </a:lnTo>
                  <a:lnTo>
                    <a:pt x="38" y="180"/>
                  </a:lnTo>
                  <a:lnTo>
                    <a:pt x="30" y="184"/>
                  </a:lnTo>
                  <a:lnTo>
                    <a:pt x="22" y="188"/>
                  </a:lnTo>
                  <a:lnTo>
                    <a:pt x="14" y="193"/>
                  </a:lnTo>
                  <a:lnTo>
                    <a:pt x="6" y="199"/>
                  </a:lnTo>
                  <a:lnTo>
                    <a:pt x="0" y="207"/>
                  </a:lnTo>
                  <a:lnTo>
                    <a:pt x="12" y="218"/>
                  </a:lnTo>
                  <a:lnTo>
                    <a:pt x="22" y="228"/>
                  </a:lnTo>
                  <a:lnTo>
                    <a:pt x="25" y="231"/>
                  </a:lnTo>
                  <a:lnTo>
                    <a:pt x="30" y="234"/>
                  </a:lnTo>
                  <a:lnTo>
                    <a:pt x="33" y="235"/>
                  </a:lnTo>
                  <a:lnTo>
                    <a:pt x="35" y="237"/>
                  </a:lnTo>
                  <a:lnTo>
                    <a:pt x="42" y="239"/>
                  </a:lnTo>
                  <a:lnTo>
                    <a:pt x="50" y="241"/>
                  </a:lnTo>
                  <a:lnTo>
                    <a:pt x="57" y="243"/>
                  </a:lnTo>
                  <a:lnTo>
                    <a:pt x="64" y="244"/>
                  </a:lnTo>
                  <a:lnTo>
                    <a:pt x="78" y="245"/>
                  </a:lnTo>
                  <a:lnTo>
                    <a:pt x="89" y="244"/>
                  </a:lnTo>
                  <a:lnTo>
                    <a:pt x="101" y="244"/>
                  </a:lnTo>
                  <a:lnTo>
                    <a:pt x="113" y="244"/>
                  </a:lnTo>
                  <a:lnTo>
                    <a:pt x="124" y="245"/>
                  </a:lnTo>
                  <a:lnTo>
                    <a:pt x="135" y="248"/>
                  </a:lnTo>
                  <a:lnTo>
                    <a:pt x="139" y="251"/>
                  </a:lnTo>
                  <a:lnTo>
                    <a:pt x="142" y="256"/>
                  </a:lnTo>
                  <a:lnTo>
                    <a:pt x="146" y="261"/>
                  </a:lnTo>
                  <a:lnTo>
                    <a:pt x="148" y="266"/>
                  </a:lnTo>
                  <a:lnTo>
                    <a:pt x="152" y="278"/>
                  </a:lnTo>
                  <a:lnTo>
                    <a:pt x="156" y="291"/>
                  </a:lnTo>
                  <a:lnTo>
                    <a:pt x="158" y="296"/>
                  </a:lnTo>
                  <a:lnTo>
                    <a:pt x="161" y="303"/>
                  </a:lnTo>
                  <a:lnTo>
                    <a:pt x="164" y="308"/>
                  </a:lnTo>
                  <a:lnTo>
                    <a:pt x="168" y="312"/>
                  </a:lnTo>
                  <a:lnTo>
                    <a:pt x="173" y="316"/>
                  </a:lnTo>
                  <a:lnTo>
                    <a:pt x="179" y="321"/>
                  </a:lnTo>
                  <a:lnTo>
                    <a:pt x="186" y="323"/>
                  </a:lnTo>
                  <a:lnTo>
                    <a:pt x="194" y="325"/>
                  </a:lnTo>
                  <a:lnTo>
                    <a:pt x="214" y="324"/>
                  </a:lnTo>
                  <a:lnTo>
                    <a:pt x="234" y="322"/>
                  </a:lnTo>
                  <a:lnTo>
                    <a:pt x="252" y="320"/>
                  </a:lnTo>
                  <a:lnTo>
                    <a:pt x="265" y="318"/>
                  </a:lnTo>
                  <a:lnTo>
                    <a:pt x="271" y="318"/>
                  </a:lnTo>
                  <a:lnTo>
                    <a:pt x="275" y="320"/>
                  </a:lnTo>
                  <a:lnTo>
                    <a:pt x="280" y="322"/>
                  </a:lnTo>
                  <a:lnTo>
                    <a:pt x="283" y="324"/>
                  </a:lnTo>
                  <a:lnTo>
                    <a:pt x="285" y="326"/>
                  </a:lnTo>
                  <a:lnTo>
                    <a:pt x="286" y="329"/>
                  </a:lnTo>
                  <a:lnTo>
                    <a:pt x="287" y="333"/>
                  </a:lnTo>
                  <a:lnTo>
                    <a:pt x="287" y="337"/>
                  </a:lnTo>
                  <a:lnTo>
                    <a:pt x="287" y="356"/>
                  </a:lnTo>
                  <a:lnTo>
                    <a:pt x="288" y="378"/>
                  </a:lnTo>
                  <a:lnTo>
                    <a:pt x="291" y="389"/>
                  </a:lnTo>
                  <a:lnTo>
                    <a:pt x="295" y="401"/>
                  </a:lnTo>
                  <a:lnTo>
                    <a:pt x="299" y="413"/>
                  </a:lnTo>
                  <a:lnTo>
                    <a:pt x="304" y="426"/>
                  </a:lnTo>
                  <a:lnTo>
                    <a:pt x="311" y="439"/>
                  </a:lnTo>
                  <a:lnTo>
                    <a:pt x="317" y="451"/>
                  </a:lnTo>
                  <a:lnTo>
                    <a:pt x="324" y="464"/>
                  </a:lnTo>
                  <a:lnTo>
                    <a:pt x="333" y="476"/>
                  </a:lnTo>
                  <a:lnTo>
                    <a:pt x="341" y="488"/>
                  </a:lnTo>
                  <a:lnTo>
                    <a:pt x="350" y="497"/>
                  </a:lnTo>
                  <a:lnTo>
                    <a:pt x="359" y="507"/>
                  </a:lnTo>
                  <a:lnTo>
                    <a:pt x="369" y="515"/>
                  </a:lnTo>
                  <a:lnTo>
                    <a:pt x="380" y="522"/>
                  </a:lnTo>
                  <a:lnTo>
                    <a:pt x="390" y="527"/>
                  </a:lnTo>
                  <a:lnTo>
                    <a:pt x="401" y="529"/>
                  </a:lnTo>
                  <a:lnTo>
                    <a:pt x="412" y="530"/>
                  </a:lnTo>
                  <a:lnTo>
                    <a:pt x="422" y="531"/>
                  </a:lnTo>
                  <a:lnTo>
                    <a:pt x="435" y="533"/>
                  </a:lnTo>
                  <a:lnTo>
                    <a:pt x="449" y="535"/>
                  </a:lnTo>
                  <a:lnTo>
                    <a:pt x="459" y="537"/>
                  </a:lnTo>
                  <a:lnTo>
                    <a:pt x="459" y="528"/>
                  </a:lnTo>
                  <a:lnTo>
                    <a:pt x="461" y="521"/>
                  </a:lnTo>
                  <a:lnTo>
                    <a:pt x="463" y="514"/>
                  </a:lnTo>
                  <a:lnTo>
                    <a:pt x="465" y="509"/>
                  </a:lnTo>
                  <a:lnTo>
                    <a:pt x="469" y="505"/>
                  </a:lnTo>
                  <a:lnTo>
                    <a:pt x="474" y="501"/>
                  </a:lnTo>
                  <a:lnTo>
                    <a:pt x="481" y="498"/>
                  </a:lnTo>
                  <a:lnTo>
                    <a:pt x="488" y="495"/>
                  </a:lnTo>
                  <a:lnTo>
                    <a:pt x="500" y="517"/>
                  </a:lnTo>
                  <a:lnTo>
                    <a:pt x="511" y="540"/>
                  </a:lnTo>
                  <a:lnTo>
                    <a:pt x="521" y="562"/>
                  </a:lnTo>
                  <a:lnTo>
                    <a:pt x="533" y="584"/>
                  </a:lnTo>
                  <a:lnTo>
                    <a:pt x="544" y="606"/>
                  </a:lnTo>
                  <a:lnTo>
                    <a:pt x="555" y="625"/>
                  </a:lnTo>
                  <a:lnTo>
                    <a:pt x="566" y="644"/>
                  </a:lnTo>
                  <a:lnTo>
                    <a:pt x="577" y="660"/>
                  </a:lnTo>
                  <a:lnTo>
                    <a:pt x="582" y="661"/>
                  </a:lnTo>
                  <a:lnTo>
                    <a:pt x="587" y="661"/>
                  </a:lnTo>
                  <a:lnTo>
                    <a:pt x="591" y="663"/>
                  </a:lnTo>
                  <a:lnTo>
                    <a:pt x="596" y="665"/>
                  </a:lnTo>
                  <a:lnTo>
                    <a:pt x="604" y="670"/>
                  </a:lnTo>
                  <a:lnTo>
                    <a:pt x="613" y="676"/>
                  </a:lnTo>
                  <a:lnTo>
                    <a:pt x="620" y="682"/>
                  </a:lnTo>
                  <a:lnTo>
                    <a:pt x="629" y="688"/>
                  </a:lnTo>
                  <a:lnTo>
                    <a:pt x="637" y="692"/>
                  </a:lnTo>
                  <a:lnTo>
                    <a:pt x="648" y="695"/>
                  </a:lnTo>
                  <a:lnTo>
                    <a:pt x="645" y="704"/>
                  </a:lnTo>
                  <a:lnTo>
                    <a:pt x="640" y="710"/>
                  </a:lnTo>
                  <a:lnTo>
                    <a:pt x="636" y="716"/>
                  </a:lnTo>
                  <a:lnTo>
                    <a:pt x="631" y="722"/>
                  </a:lnTo>
                  <a:lnTo>
                    <a:pt x="625" y="728"/>
                  </a:lnTo>
                  <a:lnTo>
                    <a:pt x="622" y="733"/>
                  </a:lnTo>
                  <a:lnTo>
                    <a:pt x="619" y="741"/>
                  </a:lnTo>
                  <a:lnTo>
                    <a:pt x="618" y="748"/>
                  </a:lnTo>
                  <a:lnTo>
                    <a:pt x="618" y="754"/>
                  </a:lnTo>
                  <a:lnTo>
                    <a:pt x="619" y="759"/>
                  </a:lnTo>
                  <a:lnTo>
                    <a:pt x="621" y="764"/>
                  </a:lnTo>
                  <a:lnTo>
                    <a:pt x="623" y="770"/>
                  </a:lnTo>
                  <a:lnTo>
                    <a:pt x="629" y="779"/>
                  </a:lnTo>
                  <a:lnTo>
                    <a:pt x="636" y="788"/>
                  </a:lnTo>
                  <a:lnTo>
                    <a:pt x="644" y="795"/>
                  </a:lnTo>
                  <a:lnTo>
                    <a:pt x="653" y="803"/>
                  </a:lnTo>
                  <a:lnTo>
                    <a:pt x="662" y="808"/>
                  </a:lnTo>
                  <a:lnTo>
                    <a:pt x="671" y="813"/>
                  </a:lnTo>
                  <a:lnTo>
                    <a:pt x="671" y="796"/>
                  </a:lnTo>
                  <a:lnTo>
                    <a:pt x="672" y="779"/>
                  </a:lnTo>
                  <a:lnTo>
                    <a:pt x="674" y="771"/>
                  </a:lnTo>
                  <a:lnTo>
                    <a:pt x="677" y="763"/>
                  </a:lnTo>
                  <a:lnTo>
                    <a:pt x="679" y="756"/>
                  </a:lnTo>
                  <a:lnTo>
                    <a:pt x="683" y="748"/>
                  </a:lnTo>
                  <a:lnTo>
                    <a:pt x="687" y="741"/>
                  </a:lnTo>
                  <a:lnTo>
                    <a:pt x="692" y="733"/>
                  </a:lnTo>
                  <a:lnTo>
                    <a:pt x="699" y="727"/>
                  </a:lnTo>
                  <a:lnTo>
                    <a:pt x="707" y="720"/>
                  </a:lnTo>
                  <a:lnTo>
                    <a:pt x="724" y="707"/>
                  </a:lnTo>
                  <a:lnTo>
                    <a:pt x="742" y="693"/>
                  </a:lnTo>
                  <a:lnTo>
                    <a:pt x="751" y="685"/>
                  </a:lnTo>
                  <a:lnTo>
                    <a:pt x="760" y="678"/>
                  </a:lnTo>
                  <a:lnTo>
                    <a:pt x="768" y="670"/>
                  </a:lnTo>
                  <a:lnTo>
                    <a:pt x="774" y="661"/>
                  </a:lnTo>
                  <a:lnTo>
                    <a:pt x="781" y="651"/>
                  </a:lnTo>
                  <a:lnTo>
                    <a:pt x="785" y="642"/>
                  </a:lnTo>
                  <a:lnTo>
                    <a:pt x="788" y="630"/>
                  </a:lnTo>
                  <a:lnTo>
                    <a:pt x="789" y="618"/>
                  </a:lnTo>
                  <a:lnTo>
                    <a:pt x="788" y="609"/>
                  </a:lnTo>
                  <a:lnTo>
                    <a:pt x="785" y="599"/>
                  </a:lnTo>
                  <a:lnTo>
                    <a:pt x="782" y="592"/>
                  </a:lnTo>
                  <a:lnTo>
                    <a:pt x="778" y="584"/>
                  </a:lnTo>
                  <a:lnTo>
                    <a:pt x="772" y="577"/>
                  </a:lnTo>
                  <a:lnTo>
                    <a:pt x="769" y="571"/>
                  </a:lnTo>
                  <a:lnTo>
                    <a:pt x="766" y="562"/>
                  </a:lnTo>
                  <a:lnTo>
                    <a:pt x="765" y="555"/>
                  </a:lnTo>
                  <a:lnTo>
                    <a:pt x="788" y="554"/>
                  </a:lnTo>
                  <a:lnTo>
                    <a:pt x="817" y="551"/>
                  </a:lnTo>
                  <a:lnTo>
                    <a:pt x="848" y="548"/>
                  </a:lnTo>
                  <a:lnTo>
                    <a:pt x="880" y="543"/>
                  </a:lnTo>
                  <a:lnTo>
                    <a:pt x="895" y="539"/>
                  </a:lnTo>
                  <a:lnTo>
                    <a:pt x="908" y="534"/>
                  </a:lnTo>
                  <a:lnTo>
                    <a:pt x="921" y="530"/>
                  </a:lnTo>
                  <a:lnTo>
                    <a:pt x="932" y="525"/>
                  </a:lnTo>
                  <a:lnTo>
                    <a:pt x="941" y="518"/>
                  </a:lnTo>
                  <a:lnTo>
                    <a:pt x="948" y="511"/>
                  </a:lnTo>
                  <a:lnTo>
                    <a:pt x="950" y="508"/>
                  </a:lnTo>
                  <a:lnTo>
                    <a:pt x="952" y="504"/>
                  </a:lnTo>
                  <a:lnTo>
                    <a:pt x="953" y="499"/>
                  </a:lnTo>
                  <a:lnTo>
                    <a:pt x="954" y="495"/>
                  </a:lnTo>
                  <a:lnTo>
                    <a:pt x="953" y="489"/>
                  </a:lnTo>
                  <a:lnTo>
                    <a:pt x="952" y="483"/>
                  </a:lnTo>
                  <a:lnTo>
                    <a:pt x="950" y="478"/>
                  </a:lnTo>
                  <a:lnTo>
                    <a:pt x="948" y="473"/>
                  </a:lnTo>
                  <a:lnTo>
                    <a:pt x="941" y="464"/>
                  </a:lnTo>
                  <a:lnTo>
                    <a:pt x="934" y="456"/>
                  </a:lnTo>
                  <a:lnTo>
                    <a:pt x="927" y="446"/>
                  </a:lnTo>
                  <a:lnTo>
                    <a:pt x="921" y="435"/>
                  </a:lnTo>
                  <a:lnTo>
                    <a:pt x="919" y="429"/>
                  </a:lnTo>
                  <a:lnTo>
                    <a:pt x="918" y="423"/>
                  </a:lnTo>
                  <a:lnTo>
                    <a:pt x="918" y="415"/>
                  </a:lnTo>
                  <a:lnTo>
                    <a:pt x="918" y="407"/>
                  </a:lnTo>
                  <a:lnTo>
                    <a:pt x="907" y="411"/>
                  </a:lnTo>
                  <a:lnTo>
                    <a:pt x="900" y="413"/>
                  </a:lnTo>
                  <a:lnTo>
                    <a:pt x="896" y="414"/>
                  </a:lnTo>
                  <a:lnTo>
                    <a:pt x="891" y="413"/>
                  </a:lnTo>
                  <a:lnTo>
                    <a:pt x="885" y="411"/>
                  </a:lnTo>
                  <a:lnTo>
                    <a:pt x="878" y="407"/>
                  </a:lnTo>
                  <a:lnTo>
                    <a:pt x="878" y="383"/>
                  </a:lnTo>
                  <a:lnTo>
                    <a:pt x="886" y="381"/>
                  </a:lnTo>
                  <a:lnTo>
                    <a:pt x="896" y="378"/>
                  </a:lnTo>
                  <a:lnTo>
                    <a:pt x="904" y="374"/>
                  </a:lnTo>
                  <a:lnTo>
                    <a:pt x="913" y="368"/>
                  </a:lnTo>
                  <a:lnTo>
                    <a:pt x="920" y="362"/>
                  </a:lnTo>
                  <a:lnTo>
                    <a:pt x="925" y="356"/>
                  </a:lnTo>
                  <a:lnTo>
                    <a:pt x="928" y="351"/>
                  </a:lnTo>
                  <a:lnTo>
                    <a:pt x="929" y="346"/>
                  </a:lnTo>
                  <a:lnTo>
                    <a:pt x="930" y="342"/>
                  </a:lnTo>
                  <a:lnTo>
                    <a:pt x="931" y="337"/>
                  </a:lnTo>
                  <a:lnTo>
                    <a:pt x="878" y="337"/>
                  </a:lnTo>
                  <a:lnTo>
                    <a:pt x="878" y="328"/>
                  </a:lnTo>
                  <a:lnTo>
                    <a:pt x="880" y="321"/>
                  </a:lnTo>
                  <a:lnTo>
                    <a:pt x="882" y="314"/>
                  </a:lnTo>
                  <a:lnTo>
                    <a:pt x="885" y="308"/>
                  </a:lnTo>
                  <a:lnTo>
                    <a:pt x="895" y="296"/>
                  </a:lnTo>
                  <a:lnTo>
                    <a:pt x="906" y="283"/>
                  </a:lnTo>
                  <a:lnTo>
                    <a:pt x="906" y="248"/>
                  </a:lnTo>
                  <a:lnTo>
                    <a:pt x="871" y="248"/>
                  </a:lnTo>
                  <a:lnTo>
                    <a:pt x="861" y="253"/>
                  </a:lnTo>
                  <a:lnTo>
                    <a:pt x="849" y="258"/>
                  </a:lnTo>
                  <a:lnTo>
                    <a:pt x="845" y="260"/>
                  </a:lnTo>
                  <a:lnTo>
                    <a:pt x="840" y="264"/>
                  </a:lnTo>
                  <a:lnTo>
                    <a:pt x="837" y="267"/>
                  </a:lnTo>
                  <a:lnTo>
                    <a:pt x="836" y="272"/>
                  </a:lnTo>
                  <a:lnTo>
                    <a:pt x="836" y="277"/>
                  </a:lnTo>
                  <a:lnTo>
                    <a:pt x="837" y="282"/>
                  </a:lnTo>
                  <a:lnTo>
                    <a:pt x="838" y="285"/>
                  </a:lnTo>
                  <a:lnTo>
                    <a:pt x="839" y="289"/>
                  </a:lnTo>
                  <a:lnTo>
                    <a:pt x="844" y="296"/>
                  </a:lnTo>
                  <a:lnTo>
                    <a:pt x="848" y="307"/>
                  </a:lnTo>
                  <a:lnTo>
                    <a:pt x="842" y="310"/>
                  </a:lnTo>
                  <a:lnTo>
                    <a:pt x="836" y="312"/>
                  </a:lnTo>
                  <a:lnTo>
                    <a:pt x="831" y="313"/>
                  </a:lnTo>
                  <a:lnTo>
                    <a:pt x="824" y="314"/>
                  </a:lnTo>
                  <a:lnTo>
                    <a:pt x="813" y="314"/>
                  </a:lnTo>
                  <a:lnTo>
                    <a:pt x="801" y="313"/>
                  </a:lnTo>
                  <a:lnTo>
                    <a:pt x="777" y="309"/>
                  </a:lnTo>
                  <a:lnTo>
                    <a:pt x="753" y="307"/>
                  </a:lnTo>
                  <a:lnTo>
                    <a:pt x="741" y="307"/>
                  </a:lnTo>
                  <a:lnTo>
                    <a:pt x="729" y="305"/>
                  </a:lnTo>
                  <a:lnTo>
                    <a:pt x="716" y="301"/>
                  </a:lnTo>
                  <a:lnTo>
                    <a:pt x="704" y="296"/>
                  </a:lnTo>
                  <a:lnTo>
                    <a:pt x="699" y="293"/>
                  </a:lnTo>
                  <a:lnTo>
                    <a:pt x="694" y="289"/>
                  </a:lnTo>
                  <a:lnTo>
                    <a:pt x="689" y="284"/>
                  </a:lnTo>
                  <a:lnTo>
                    <a:pt x="685" y="279"/>
                  </a:lnTo>
                  <a:lnTo>
                    <a:pt x="682" y="274"/>
                  </a:lnTo>
                  <a:lnTo>
                    <a:pt x="679" y="268"/>
                  </a:lnTo>
                  <a:lnTo>
                    <a:pt x="678" y="261"/>
                  </a:lnTo>
                  <a:lnTo>
                    <a:pt x="677" y="254"/>
                  </a:lnTo>
                  <a:lnTo>
                    <a:pt x="683" y="245"/>
                  </a:lnTo>
                  <a:lnTo>
                    <a:pt x="689" y="237"/>
                  </a:lnTo>
                  <a:lnTo>
                    <a:pt x="685" y="234"/>
                  </a:lnTo>
                  <a:lnTo>
                    <a:pt x="681" y="232"/>
                  </a:lnTo>
                  <a:lnTo>
                    <a:pt x="677" y="230"/>
                  </a:lnTo>
                  <a:lnTo>
                    <a:pt x="672" y="226"/>
                  </a:lnTo>
                  <a:lnTo>
                    <a:pt x="664" y="217"/>
                  </a:lnTo>
                  <a:lnTo>
                    <a:pt x="655" y="207"/>
                  </a:lnTo>
                  <a:lnTo>
                    <a:pt x="648" y="194"/>
                  </a:lnTo>
                  <a:lnTo>
                    <a:pt x="639" y="180"/>
                  </a:lnTo>
                  <a:lnTo>
                    <a:pt x="631" y="166"/>
                  </a:lnTo>
                  <a:lnTo>
                    <a:pt x="623" y="150"/>
                  </a:lnTo>
                  <a:lnTo>
                    <a:pt x="610" y="120"/>
                  </a:lnTo>
                  <a:lnTo>
                    <a:pt x="599" y="91"/>
                  </a:lnTo>
                  <a:lnTo>
                    <a:pt x="595" y="77"/>
                  </a:lnTo>
                  <a:lnTo>
                    <a:pt x="591" y="65"/>
                  </a:lnTo>
                  <a:lnTo>
                    <a:pt x="589" y="56"/>
                  </a:lnTo>
                  <a:lnTo>
                    <a:pt x="588" y="48"/>
                  </a:lnTo>
                  <a:lnTo>
                    <a:pt x="588" y="3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7" name="Freeform 107"/>
            <p:cNvSpPr>
              <a:spLocks/>
            </p:cNvSpPr>
            <p:nvPr/>
          </p:nvSpPr>
          <p:spPr bwMode="auto">
            <a:xfrm>
              <a:off x="1485903" y="4370402"/>
              <a:ext cx="504826" cy="430214"/>
            </a:xfrm>
            <a:custGeom>
              <a:avLst/>
              <a:gdLst/>
              <a:ahLst/>
              <a:cxnLst>
                <a:cxn ang="0">
                  <a:pos x="542" y="14"/>
                </a:cxn>
                <a:cxn ang="0">
                  <a:pos x="516" y="12"/>
                </a:cxn>
                <a:cxn ang="0">
                  <a:pos x="488" y="23"/>
                </a:cxn>
                <a:cxn ang="0">
                  <a:pos x="445" y="1"/>
                </a:cxn>
                <a:cxn ang="0">
                  <a:pos x="406" y="12"/>
                </a:cxn>
                <a:cxn ang="0">
                  <a:pos x="365" y="35"/>
                </a:cxn>
                <a:cxn ang="0">
                  <a:pos x="315" y="28"/>
                </a:cxn>
                <a:cxn ang="0">
                  <a:pos x="195" y="84"/>
                </a:cxn>
                <a:cxn ang="0">
                  <a:pos x="171" y="120"/>
                </a:cxn>
                <a:cxn ang="0">
                  <a:pos x="170" y="171"/>
                </a:cxn>
                <a:cxn ang="0">
                  <a:pos x="130" y="199"/>
                </a:cxn>
                <a:cxn ang="0">
                  <a:pos x="94" y="191"/>
                </a:cxn>
                <a:cxn ang="0">
                  <a:pos x="38" y="180"/>
                </a:cxn>
                <a:cxn ang="0">
                  <a:pos x="12" y="218"/>
                </a:cxn>
                <a:cxn ang="0">
                  <a:pos x="42" y="239"/>
                </a:cxn>
                <a:cxn ang="0">
                  <a:pos x="101" y="244"/>
                </a:cxn>
                <a:cxn ang="0">
                  <a:pos x="146" y="261"/>
                </a:cxn>
                <a:cxn ang="0">
                  <a:pos x="164" y="308"/>
                </a:cxn>
                <a:cxn ang="0">
                  <a:pos x="214" y="324"/>
                </a:cxn>
                <a:cxn ang="0">
                  <a:pos x="280" y="322"/>
                </a:cxn>
                <a:cxn ang="0">
                  <a:pos x="287" y="356"/>
                </a:cxn>
                <a:cxn ang="0">
                  <a:pos x="311" y="439"/>
                </a:cxn>
                <a:cxn ang="0">
                  <a:pos x="359" y="507"/>
                </a:cxn>
                <a:cxn ang="0">
                  <a:pos x="422" y="531"/>
                </a:cxn>
                <a:cxn ang="0">
                  <a:pos x="463" y="514"/>
                </a:cxn>
                <a:cxn ang="0">
                  <a:pos x="500" y="517"/>
                </a:cxn>
                <a:cxn ang="0">
                  <a:pos x="566" y="644"/>
                </a:cxn>
                <a:cxn ang="0">
                  <a:pos x="604" y="670"/>
                </a:cxn>
                <a:cxn ang="0">
                  <a:pos x="645" y="704"/>
                </a:cxn>
                <a:cxn ang="0">
                  <a:pos x="619" y="741"/>
                </a:cxn>
                <a:cxn ang="0">
                  <a:pos x="629" y="779"/>
                </a:cxn>
                <a:cxn ang="0">
                  <a:pos x="671" y="796"/>
                </a:cxn>
                <a:cxn ang="0">
                  <a:pos x="687" y="741"/>
                </a:cxn>
                <a:cxn ang="0">
                  <a:pos x="751" y="685"/>
                </a:cxn>
                <a:cxn ang="0">
                  <a:pos x="788" y="630"/>
                </a:cxn>
                <a:cxn ang="0">
                  <a:pos x="772" y="577"/>
                </a:cxn>
                <a:cxn ang="0">
                  <a:pos x="848" y="548"/>
                </a:cxn>
                <a:cxn ang="0">
                  <a:pos x="941" y="518"/>
                </a:cxn>
                <a:cxn ang="0">
                  <a:pos x="953" y="489"/>
                </a:cxn>
                <a:cxn ang="0">
                  <a:pos x="927" y="446"/>
                </a:cxn>
                <a:cxn ang="0">
                  <a:pos x="907" y="411"/>
                </a:cxn>
                <a:cxn ang="0">
                  <a:pos x="878" y="407"/>
                </a:cxn>
                <a:cxn ang="0">
                  <a:pos x="913" y="368"/>
                </a:cxn>
                <a:cxn ang="0">
                  <a:pos x="931" y="337"/>
                </a:cxn>
                <a:cxn ang="0">
                  <a:pos x="882" y="314"/>
                </a:cxn>
                <a:cxn ang="0">
                  <a:pos x="871" y="248"/>
                </a:cxn>
                <a:cxn ang="0">
                  <a:pos x="837" y="267"/>
                </a:cxn>
                <a:cxn ang="0">
                  <a:pos x="844" y="296"/>
                </a:cxn>
                <a:cxn ang="0">
                  <a:pos x="813" y="314"/>
                </a:cxn>
                <a:cxn ang="0">
                  <a:pos x="716" y="301"/>
                </a:cxn>
                <a:cxn ang="0">
                  <a:pos x="682" y="274"/>
                </a:cxn>
                <a:cxn ang="0">
                  <a:pos x="685" y="234"/>
                </a:cxn>
                <a:cxn ang="0">
                  <a:pos x="648" y="194"/>
                </a:cxn>
                <a:cxn ang="0">
                  <a:pos x="595" y="77"/>
                </a:cxn>
                <a:cxn ang="0">
                  <a:pos x="588" y="35"/>
                </a:cxn>
              </a:cxnLst>
              <a:rect l="0" t="0" r="r" b="b"/>
              <a:pathLst>
                <a:path w="954" h="813">
                  <a:moveTo>
                    <a:pt x="588" y="35"/>
                  </a:moveTo>
                  <a:lnTo>
                    <a:pt x="565" y="35"/>
                  </a:lnTo>
                  <a:lnTo>
                    <a:pt x="565" y="35"/>
                  </a:lnTo>
                  <a:lnTo>
                    <a:pt x="556" y="29"/>
                  </a:lnTo>
                  <a:lnTo>
                    <a:pt x="548" y="20"/>
                  </a:lnTo>
                  <a:lnTo>
                    <a:pt x="542" y="14"/>
                  </a:lnTo>
                  <a:lnTo>
                    <a:pt x="538" y="10"/>
                  </a:lnTo>
                  <a:lnTo>
                    <a:pt x="534" y="8"/>
                  </a:lnTo>
                  <a:lnTo>
                    <a:pt x="530" y="7"/>
                  </a:lnTo>
                  <a:lnTo>
                    <a:pt x="524" y="7"/>
                  </a:lnTo>
                  <a:lnTo>
                    <a:pt x="519" y="9"/>
                  </a:lnTo>
                  <a:lnTo>
                    <a:pt x="516" y="12"/>
                  </a:lnTo>
                  <a:lnTo>
                    <a:pt x="512" y="15"/>
                  </a:lnTo>
                  <a:lnTo>
                    <a:pt x="508" y="18"/>
                  </a:lnTo>
                  <a:lnTo>
                    <a:pt x="505" y="22"/>
                  </a:lnTo>
                  <a:lnTo>
                    <a:pt x="500" y="24"/>
                  </a:lnTo>
                  <a:lnTo>
                    <a:pt x="495" y="24"/>
                  </a:lnTo>
                  <a:lnTo>
                    <a:pt x="488" y="23"/>
                  </a:lnTo>
                  <a:lnTo>
                    <a:pt x="481" y="21"/>
                  </a:lnTo>
                  <a:lnTo>
                    <a:pt x="474" y="16"/>
                  </a:lnTo>
                  <a:lnTo>
                    <a:pt x="467" y="12"/>
                  </a:lnTo>
                  <a:lnTo>
                    <a:pt x="459" y="8"/>
                  </a:lnTo>
                  <a:lnTo>
                    <a:pt x="452" y="5"/>
                  </a:lnTo>
                  <a:lnTo>
                    <a:pt x="445" y="1"/>
                  </a:lnTo>
                  <a:lnTo>
                    <a:pt x="435" y="0"/>
                  </a:lnTo>
                  <a:lnTo>
                    <a:pt x="430" y="1"/>
                  </a:lnTo>
                  <a:lnTo>
                    <a:pt x="425" y="2"/>
                  </a:lnTo>
                  <a:lnTo>
                    <a:pt x="420" y="4"/>
                  </a:lnTo>
                  <a:lnTo>
                    <a:pt x="415" y="6"/>
                  </a:lnTo>
                  <a:lnTo>
                    <a:pt x="406" y="12"/>
                  </a:lnTo>
                  <a:lnTo>
                    <a:pt x="397" y="18"/>
                  </a:lnTo>
                  <a:lnTo>
                    <a:pt x="388" y="25"/>
                  </a:lnTo>
                  <a:lnTo>
                    <a:pt x="380" y="30"/>
                  </a:lnTo>
                  <a:lnTo>
                    <a:pt x="374" y="32"/>
                  </a:lnTo>
                  <a:lnTo>
                    <a:pt x="369" y="34"/>
                  </a:lnTo>
                  <a:lnTo>
                    <a:pt x="365" y="35"/>
                  </a:lnTo>
                  <a:lnTo>
                    <a:pt x="359" y="35"/>
                  </a:lnTo>
                  <a:lnTo>
                    <a:pt x="349" y="35"/>
                  </a:lnTo>
                  <a:lnTo>
                    <a:pt x="340" y="34"/>
                  </a:lnTo>
                  <a:lnTo>
                    <a:pt x="332" y="33"/>
                  </a:lnTo>
                  <a:lnTo>
                    <a:pt x="325" y="32"/>
                  </a:lnTo>
                  <a:lnTo>
                    <a:pt x="315" y="28"/>
                  </a:lnTo>
                  <a:lnTo>
                    <a:pt x="306" y="24"/>
                  </a:lnTo>
                  <a:lnTo>
                    <a:pt x="270" y="43"/>
                  </a:lnTo>
                  <a:lnTo>
                    <a:pt x="225" y="65"/>
                  </a:lnTo>
                  <a:lnTo>
                    <a:pt x="214" y="72"/>
                  </a:lnTo>
                  <a:lnTo>
                    <a:pt x="204" y="78"/>
                  </a:lnTo>
                  <a:lnTo>
                    <a:pt x="195" y="84"/>
                  </a:lnTo>
                  <a:lnTo>
                    <a:pt x="187" y="92"/>
                  </a:lnTo>
                  <a:lnTo>
                    <a:pt x="180" y="99"/>
                  </a:lnTo>
                  <a:lnTo>
                    <a:pt x="174" y="108"/>
                  </a:lnTo>
                  <a:lnTo>
                    <a:pt x="173" y="111"/>
                  </a:lnTo>
                  <a:lnTo>
                    <a:pt x="171" y="115"/>
                  </a:lnTo>
                  <a:lnTo>
                    <a:pt x="171" y="120"/>
                  </a:lnTo>
                  <a:lnTo>
                    <a:pt x="170" y="124"/>
                  </a:lnTo>
                  <a:lnTo>
                    <a:pt x="170" y="142"/>
                  </a:lnTo>
                  <a:lnTo>
                    <a:pt x="170" y="151"/>
                  </a:lnTo>
                  <a:lnTo>
                    <a:pt x="170" y="158"/>
                  </a:lnTo>
                  <a:lnTo>
                    <a:pt x="170" y="165"/>
                  </a:lnTo>
                  <a:lnTo>
                    <a:pt x="170" y="171"/>
                  </a:lnTo>
                  <a:lnTo>
                    <a:pt x="167" y="176"/>
                  </a:lnTo>
                  <a:lnTo>
                    <a:pt x="163" y="182"/>
                  </a:lnTo>
                  <a:lnTo>
                    <a:pt x="157" y="188"/>
                  </a:lnTo>
                  <a:lnTo>
                    <a:pt x="150" y="193"/>
                  </a:lnTo>
                  <a:lnTo>
                    <a:pt x="140" y="197"/>
                  </a:lnTo>
                  <a:lnTo>
                    <a:pt x="130" y="199"/>
                  </a:lnTo>
                  <a:lnTo>
                    <a:pt x="118" y="200"/>
                  </a:lnTo>
                  <a:lnTo>
                    <a:pt x="113" y="200"/>
                  </a:lnTo>
                  <a:lnTo>
                    <a:pt x="108" y="199"/>
                  </a:lnTo>
                  <a:lnTo>
                    <a:pt x="105" y="198"/>
                  </a:lnTo>
                  <a:lnTo>
                    <a:pt x="101" y="196"/>
                  </a:lnTo>
                  <a:lnTo>
                    <a:pt x="94" y="191"/>
                  </a:lnTo>
                  <a:lnTo>
                    <a:pt x="86" y="185"/>
                  </a:lnTo>
                  <a:lnTo>
                    <a:pt x="74" y="174"/>
                  </a:lnTo>
                  <a:lnTo>
                    <a:pt x="65" y="165"/>
                  </a:lnTo>
                  <a:lnTo>
                    <a:pt x="55" y="172"/>
                  </a:lnTo>
                  <a:lnTo>
                    <a:pt x="47" y="176"/>
                  </a:lnTo>
                  <a:lnTo>
                    <a:pt x="38" y="180"/>
                  </a:lnTo>
                  <a:lnTo>
                    <a:pt x="30" y="184"/>
                  </a:lnTo>
                  <a:lnTo>
                    <a:pt x="22" y="188"/>
                  </a:lnTo>
                  <a:lnTo>
                    <a:pt x="14" y="193"/>
                  </a:lnTo>
                  <a:lnTo>
                    <a:pt x="6" y="199"/>
                  </a:lnTo>
                  <a:lnTo>
                    <a:pt x="0" y="207"/>
                  </a:lnTo>
                  <a:lnTo>
                    <a:pt x="12" y="218"/>
                  </a:lnTo>
                  <a:lnTo>
                    <a:pt x="22" y="228"/>
                  </a:lnTo>
                  <a:lnTo>
                    <a:pt x="25" y="231"/>
                  </a:lnTo>
                  <a:lnTo>
                    <a:pt x="30" y="234"/>
                  </a:lnTo>
                  <a:lnTo>
                    <a:pt x="33" y="235"/>
                  </a:lnTo>
                  <a:lnTo>
                    <a:pt x="35" y="237"/>
                  </a:lnTo>
                  <a:lnTo>
                    <a:pt x="42" y="239"/>
                  </a:lnTo>
                  <a:lnTo>
                    <a:pt x="50" y="241"/>
                  </a:lnTo>
                  <a:lnTo>
                    <a:pt x="57" y="243"/>
                  </a:lnTo>
                  <a:lnTo>
                    <a:pt x="64" y="244"/>
                  </a:lnTo>
                  <a:lnTo>
                    <a:pt x="78" y="245"/>
                  </a:lnTo>
                  <a:lnTo>
                    <a:pt x="89" y="244"/>
                  </a:lnTo>
                  <a:lnTo>
                    <a:pt x="101" y="244"/>
                  </a:lnTo>
                  <a:lnTo>
                    <a:pt x="113" y="244"/>
                  </a:lnTo>
                  <a:lnTo>
                    <a:pt x="124" y="245"/>
                  </a:lnTo>
                  <a:lnTo>
                    <a:pt x="135" y="248"/>
                  </a:lnTo>
                  <a:lnTo>
                    <a:pt x="139" y="251"/>
                  </a:lnTo>
                  <a:lnTo>
                    <a:pt x="142" y="256"/>
                  </a:lnTo>
                  <a:lnTo>
                    <a:pt x="146" y="261"/>
                  </a:lnTo>
                  <a:lnTo>
                    <a:pt x="148" y="266"/>
                  </a:lnTo>
                  <a:lnTo>
                    <a:pt x="152" y="278"/>
                  </a:lnTo>
                  <a:lnTo>
                    <a:pt x="156" y="291"/>
                  </a:lnTo>
                  <a:lnTo>
                    <a:pt x="158" y="296"/>
                  </a:lnTo>
                  <a:lnTo>
                    <a:pt x="161" y="303"/>
                  </a:lnTo>
                  <a:lnTo>
                    <a:pt x="164" y="308"/>
                  </a:lnTo>
                  <a:lnTo>
                    <a:pt x="168" y="312"/>
                  </a:lnTo>
                  <a:lnTo>
                    <a:pt x="173" y="316"/>
                  </a:lnTo>
                  <a:lnTo>
                    <a:pt x="179" y="321"/>
                  </a:lnTo>
                  <a:lnTo>
                    <a:pt x="186" y="323"/>
                  </a:lnTo>
                  <a:lnTo>
                    <a:pt x="194" y="325"/>
                  </a:lnTo>
                  <a:lnTo>
                    <a:pt x="214" y="324"/>
                  </a:lnTo>
                  <a:lnTo>
                    <a:pt x="234" y="322"/>
                  </a:lnTo>
                  <a:lnTo>
                    <a:pt x="252" y="320"/>
                  </a:lnTo>
                  <a:lnTo>
                    <a:pt x="265" y="318"/>
                  </a:lnTo>
                  <a:lnTo>
                    <a:pt x="271" y="318"/>
                  </a:lnTo>
                  <a:lnTo>
                    <a:pt x="275" y="320"/>
                  </a:lnTo>
                  <a:lnTo>
                    <a:pt x="280" y="322"/>
                  </a:lnTo>
                  <a:lnTo>
                    <a:pt x="283" y="324"/>
                  </a:lnTo>
                  <a:lnTo>
                    <a:pt x="285" y="326"/>
                  </a:lnTo>
                  <a:lnTo>
                    <a:pt x="286" y="329"/>
                  </a:lnTo>
                  <a:lnTo>
                    <a:pt x="287" y="333"/>
                  </a:lnTo>
                  <a:lnTo>
                    <a:pt x="287" y="337"/>
                  </a:lnTo>
                  <a:lnTo>
                    <a:pt x="287" y="356"/>
                  </a:lnTo>
                  <a:lnTo>
                    <a:pt x="288" y="378"/>
                  </a:lnTo>
                  <a:lnTo>
                    <a:pt x="291" y="389"/>
                  </a:lnTo>
                  <a:lnTo>
                    <a:pt x="295" y="401"/>
                  </a:lnTo>
                  <a:lnTo>
                    <a:pt x="299" y="413"/>
                  </a:lnTo>
                  <a:lnTo>
                    <a:pt x="304" y="426"/>
                  </a:lnTo>
                  <a:lnTo>
                    <a:pt x="311" y="439"/>
                  </a:lnTo>
                  <a:lnTo>
                    <a:pt x="317" y="451"/>
                  </a:lnTo>
                  <a:lnTo>
                    <a:pt x="324" y="464"/>
                  </a:lnTo>
                  <a:lnTo>
                    <a:pt x="333" y="476"/>
                  </a:lnTo>
                  <a:lnTo>
                    <a:pt x="341" y="488"/>
                  </a:lnTo>
                  <a:lnTo>
                    <a:pt x="350" y="497"/>
                  </a:lnTo>
                  <a:lnTo>
                    <a:pt x="359" y="507"/>
                  </a:lnTo>
                  <a:lnTo>
                    <a:pt x="369" y="515"/>
                  </a:lnTo>
                  <a:lnTo>
                    <a:pt x="380" y="522"/>
                  </a:lnTo>
                  <a:lnTo>
                    <a:pt x="390" y="527"/>
                  </a:lnTo>
                  <a:lnTo>
                    <a:pt x="401" y="529"/>
                  </a:lnTo>
                  <a:lnTo>
                    <a:pt x="412" y="530"/>
                  </a:lnTo>
                  <a:lnTo>
                    <a:pt x="422" y="531"/>
                  </a:lnTo>
                  <a:lnTo>
                    <a:pt x="435" y="533"/>
                  </a:lnTo>
                  <a:lnTo>
                    <a:pt x="449" y="535"/>
                  </a:lnTo>
                  <a:lnTo>
                    <a:pt x="459" y="537"/>
                  </a:lnTo>
                  <a:lnTo>
                    <a:pt x="459" y="528"/>
                  </a:lnTo>
                  <a:lnTo>
                    <a:pt x="461" y="521"/>
                  </a:lnTo>
                  <a:lnTo>
                    <a:pt x="463" y="514"/>
                  </a:lnTo>
                  <a:lnTo>
                    <a:pt x="465" y="509"/>
                  </a:lnTo>
                  <a:lnTo>
                    <a:pt x="469" y="505"/>
                  </a:lnTo>
                  <a:lnTo>
                    <a:pt x="474" y="501"/>
                  </a:lnTo>
                  <a:lnTo>
                    <a:pt x="481" y="498"/>
                  </a:lnTo>
                  <a:lnTo>
                    <a:pt x="488" y="495"/>
                  </a:lnTo>
                  <a:lnTo>
                    <a:pt x="500" y="517"/>
                  </a:lnTo>
                  <a:lnTo>
                    <a:pt x="511" y="540"/>
                  </a:lnTo>
                  <a:lnTo>
                    <a:pt x="521" y="562"/>
                  </a:lnTo>
                  <a:lnTo>
                    <a:pt x="533" y="584"/>
                  </a:lnTo>
                  <a:lnTo>
                    <a:pt x="544" y="606"/>
                  </a:lnTo>
                  <a:lnTo>
                    <a:pt x="555" y="625"/>
                  </a:lnTo>
                  <a:lnTo>
                    <a:pt x="566" y="644"/>
                  </a:lnTo>
                  <a:lnTo>
                    <a:pt x="577" y="660"/>
                  </a:lnTo>
                  <a:lnTo>
                    <a:pt x="582" y="661"/>
                  </a:lnTo>
                  <a:lnTo>
                    <a:pt x="587" y="661"/>
                  </a:lnTo>
                  <a:lnTo>
                    <a:pt x="591" y="663"/>
                  </a:lnTo>
                  <a:lnTo>
                    <a:pt x="596" y="665"/>
                  </a:lnTo>
                  <a:lnTo>
                    <a:pt x="604" y="670"/>
                  </a:lnTo>
                  <a:lnTo>
                    <a:pt x="613" y="676"/>
                  </a:lnTo>
                  <a:lnTo>
                    <a:pt x="620" y="682"/>
                  </a:lnTo>
                  <a:lnTo>
                    <a:pt x="629" y="688"/>
                  </a:lnTo>
                  <a:lnTo>
                    <a:pt x="637" y="692"/>
                  </a:lnTo>
                  <a:lnTo>
                    <a:pt x="648" y="695"/>
                  </a:lnTo>
                  <a:lnTo>
                    <a:pt x="645" y="704"/>
                  </a:lnTo>
                  <a:lnTo>
                    <a:pt x="640" y="710"/>
                  </a:lnTo>
                  <a:lnTo>
                    <a:pt x="636" y="716"/>
                  </a:lnTo>
                  <a:lnTo>
                    <a:pt x="631" y="722"/>
                  </a:lnTo>
                  <a:lnTo>
                    <a:pt x="625" y="728"/>
                  </a:lnTo>
                  <a:lnTo>
                    <a:pt x="622" y="733"/>
                  </a:lnTo>
                  <a:lnTo>
                    <a:pt x="619" y="741"/>
                  </a:lnTo>
                  <a:lnTo>
                    <a:pt x="618" y="748"/>
                  </a:lnTo>
                  <a:lnTo>
                    <a:pt x="618" y="754"/>
                  </a:lnTo>
                  <a:lnTo>
                    <a:pt x="619" y="759"/>
                  </a:lnTo>
                  <a:lnTo>
                    <a:pt x="621" y="764"/>
                  </a:lnTo>
                  <a:lnTo>
                    <a:pt x="623" y="770"/>
                  </a:lnTo>
                  <a:lnTo>
                    <a:pt x="629" y="779"/>
                  </a:lnTo>
                  <a:lnTo>
                    <a:pt x="636" y="788"/>
                  </a:lnTo>
                  <a:lnTo>
                    <a:pt x="644" y="795"/>
                  </a:lnTo>
                  <a:lnTo>
                    <a:pt x="653" y="803"/>
                  </a:lnTo>
                  <a:lnTo>
                    <a:pt x="662" y="808"/>
                  </a:lnTo>
                  <a:lnTo>
                    <a:pt x="671" y="813"/>
                  </a:lnTo>
                  <a:lnTo>
                    <a:pt x="671" y="796"/>
                  </a:lnTo>
                  <a:lnTo>
                    <a:pt x="672" y="779"/>
                  </a:lnTo>
                  <a:lnTo>
                    <a:pt x="674" y="771"/>
                  </a:lnTo>
                  <a:lnTo>
                    <a:pt x="677" y="763"/>
                  </a:lnTo>
                  <a:lnTo>
                    <a:pt x="679" y="756"/>
                  </a:lnTo>
                  <a:lnTo>
                    <a:pt x="683" y="748"/>
                  </a:lnTo>
                  <a:lnTo>
                    <a:pt x="687" y="741"/>
                  </a:lnTo>
                  <a:lnTo>
                    <a:pt x="692" y="733"/>
                  </a:lnTo>
                  <a:lnTo>
                    <a:pt x="699" y="727"/>
                  </a:lnTo>
                  <a:lnTo>
                    <a:pt x="707" y="720"/>
                  </a:lnTo>
                  <a:lnTo>
                    <a:pt x="724" y="707"/>
                  </a:lnTo>
                  <a:lnTo>
                    <a:pt x="742" y="693"/>
                  </a:lnTo>
                  <a:lnTo>
                    <a:pt x="751" y="685"/>
                  </a:lnTo>
                  <a:lnTo>
                    <a:pt x="760" y="678"/>
                  </a:lnTo>
                  <a:lnTo>
                    <a:pt x="768" y="670"/>
                  </a:lnTo>
                  <a:lnTo>
                    <a:pt x="774" y="661"/>
                  </a:lnTo>
                  <a:lnTo>
                    <a:pt x="781" y="651"/>
                  </a:lnTo>
                  <a:lnTo>
                    <a:pt x="785" y="642"/>
                  </a:lnTo>
                  <a:lnTo>
                    <a:pt x="788" y="630"/>
                  </a:lnTo>
                  <a:lnTo>
                    <a:pt x="789" y="618"/>
                  </a:lnTo>
                  <a:lnTo>
                    <a:pt x="788" y="609"/>
                  </a:lnTo>
                  <a:lnTo>
                    <a:pt x="785" y="599"/>
                  </a:lnTo>
                  <a:lnTo>
                    <a:pt x="782" y="592"/>
                  </a:lnTo>
                  <a:lnTo>
                    <a:pt x="778" y="584"/>
                  </a:lnTo>
                  <a:lnTo>
                    <a:pt x="772" y="577"/>
                  </a:lnTo>
                  <a:lnTo>
                    <a:pt x="769" y="571"/>
                  </a:lnTo>
                  <a:lnTo>
                    <a:pt x="766" y="562"/>
                  </a:lnTo>
                  <a:lnTo>
                    <a:pt x="765" y="555"/>
                  </a:lnTo>
                  <a:lnTo>
                    <a:pt x="788" y="554"/>
                  </a:lnTo>
                  <a:lnTo>
                    <a:pt x="817" y="551"/>
                  </a:lnTo>
                  <a:lnTo>
                    <a:pt x="848" y="548"/>
                  </a:lnTo>
                  <a:lnTo>
                    <a:pt x="880" y="543"/>
                  </a:lnTo>
                  <a:lnTo>
                    <a:pt x="895" y="539"/>
                  </a:lnTo>
                  <a:lnTo>
                    <a:pt x="908" y="534"/>
                  </a:lnTo>
                  <a:lnTo>
                    <a:pt x="921" y="530"/>
                  </a:lnTo>
                  <a:lnTo>
                    <a:pt x="932" y="525"/>
                  </a:lnTo>
                  <a:lnTo>
                    <a:pt x="941" y="518"/>
                  </a:lnTo>
                  <a:lnTo>
                    <a:pt x="948" y="511"/>
                  </a:lnTo>
                  <a:lnTo>
                    <a:pt x="950" y="508"/>
                  </a:lnTo>
                  <a:lnTo>
                    <a:pt x="952" y="504"/>
                  </a:lnTo>
                  <a:lnTo>
                    <a:pt x="953" y="499"/>
                  </a:lnTo>
                  <a:lnTo>
                    <a:pt x="954" y="495"/>
                  </a:lnTo>
                  <a:lnTo>
                    <a:pt x="953" y="489"/>
                  </a:lnTo>
                  <a:lnTo>
                    <a:pt x="952" y="483"/>
                  </a:lnTo>
                  <a:lnTo>
                    <a:pt x="950" y="478"/>
                  </a:lnTo>
                  <a:lnTo>
                    <a:pt x="948" y="473"/>
                  </a:lnTo>
                  <a:lnTo>
                    <a:pt x="941" y="464"/>
                  </a:lnTo>
                  <a:lnTo>
                    <a:pt x="934" y="456"/>
                  </a:lnTo>
                  <a:lnTo>
                    <a:pt x="927" y="446"/>
                  </a:lnTo>
                  <a:lnTo>
                    <a:pt x="921" y="435"/>
                  </a:lnTo>
                  <a:lnTo>
                    <a:pt x="919" y="429"/>
                  </a:lnTo>
                  <a:lnTo>
                    <a:pt x="918" y="423"/>
                  </a:lnTo>
                  <a:lnTo>
                    <a:pt x="918" y="415"/>
                  </a:lnTo>
                  <a:lnTo>
                    <a:pt x="918" y="407"/>
                  </a:lnTo>
                  <a:lnTo>
                    <a:pt x="907" y="411"/>
                  </a:lnTo>
                  <a:lnTo>
                    <a:pt x="900" y="413"/>
                  </a:lnTo>
                  <a:lnTo>
                    <a:pt x="896" y="414"/>
                  </a:lnTo>
                  <a:lnTo>
                    <a:pt x="891" y="413"/>
                  </a:lnTo>
                  <a:lnTo>
                    <a:pt x="885" y="411"/>
                  </a:lnTo>
                  <a:lnTo>
                    <a:pt x="878" y="407"/>
                  </a:lnTo>
                  <a:lnTo>
                    <a:pt x="878" y="407"/>
                  </a:lnTo>
                  <a:lnTo>
                    <a:pt x="878" y="383"/>
                  </a:lnTo>
                  <a:lnTo>
                    <a:pt x="878" y="383"/>
                  </a:lnTo>
                  <a:lnTo>
                    <a:pt x="886" y="381"/>
                  </a:lnTo>
                  <a:lnTo>
                    <a:pt x="896" y="378"/>
                  </a:lnTo>
                  <a:lnTo>
                    <a:pt x="904" y="374"/>
                  </a:lnTo>
                  <a:lnTo>
                    <a:pt x="913" y="368"/>
                  </a:lnTo>
                  <a:lnTo>
                    <a:pt x="920" y="362"/>
                  </a:lnTo>
                  <a:lnTo>
                    <a:pt x="925" y="356"/>
                  </a:lnTo>
                  <a:lnTo>
                    <a:pt x="928" y="351"/>
                  </a:lnTo>
                  <a:lnTo>
                    <a:pt x="929" y="346"/>
                  </a:lnTo>
                  <a:lnTo>
                    <a:pt x="930" y="342"/>
                  </a:lnTo>
                  <a:lnTo>
                    <a:pt x="931" y="337"/>
                  </a:lnTo>
                  <a:lnTo>
                    <a:pt x="931" y="337"/>
                  </a:lnTo>
                  <a:lnTo>
                    <a:pt x="878" y="337"/>
                  </a:lnTo>
                  <a:lnTo>
                    <a:pt x="878" y="337"/>
                  </a:lnTo>
                  <a:lnTo>
                    <a:pt x="878" y="328"/>
                  </a:lnTo>
                  <a:lnTo>
                    <a:pt x="880" y="321"/>
                  </a:lnTo>
                  <a:lnTo>
                    <a:pt x="882" y="314"/>
                  </a:lnTo>
                  <a:lnTo>
                    <a:pt x="885" y="308"/>
                  </a:lnTo>
                  <a:lnTo>
                    <a:pt x="895" y="296"/>
                  </a:lnTo>
                  <a:lnTo>
                    <a:pt x="906" y="283"/>
                  </a:lnTo>
                  <a:lnTo>
                    <a:pt x="906" y="283"/>
                  </a:lnTo>
                  <a:lnTo>
                    <a:pt x="906" y="248"/>
                  </a:lnTo>
                  <a:lnTo>
                    <a:pt x="871" y="248"/>
                  </a:lnTo>
                  <a:lnTo>
                    <a:pt x="871" y="248"/>
                  </a:lnTo>
                  <a:lnTo>
                    <a:pt x="861" y="253"/>
                  </a:lnTo>
                  <a:lnTo>
                    <a:pt x="849" y="258"/>
                  </a:lnTo>
                  <a:lnTo>
                    <a:pt x="845" y="260"/>
                  </a:lnTo>
                  <a:lnTo>
                    <a:pt x="840" y="264"/>
                  </a:lnTo>
                  <a:lnTo>
                    <a:pt x="837" y="267"/>
                  </a:lnTo>
                  <a:lnTo>
                    <a:pt x="836" y="272"/>
                  </a:lnTo>
                  <a:lnTo>
                    <a:pt x="836" y="277"/>
                  </a:lnTo>
                  <a:lnTo>
                    <a:pt x="837" y="282"/>
                  </a:lnTo>
                  <a:lnTo>
                    <a:pt x="838" y="285"/>
                  </a:lnTo>
                  <a:lnTo>
                    <a:pt x="839" y="289"/>
                  </a:lnTo>
                  <a:lnTo>
                    <a:pt x="844" y="296"/>
                  </a:lnTo>
                  <a:lnTo>
                    <a:pt x="848" y="307"/>
                  </a:lnTo>
                  <a:lnTo>
                    <a:pt x="842" y="310"/>
                  </a:lnTo>
                  <a:lnTo>
                    <a:pt x="836" y="312"/>
                  </a:lnTo>
                  <a:lnTo>
                    <a:pt x="831" y="313"/>
                  </a:lnTo>
                  <a:lnTo>
                    <a:pt x="824" y="314"/>
                  </a:lnTo>
                  <a:lnTo>
                    <a:pt x="813" y="314"/>
                  </a:lnTo>
                  <a:lnTo>
                    <a:pt x="801" y="313"/>
                  </a:lnTo>
                  <a:lnTo>
                    <a:pt x="777" y="309"/>
                  </a:lnTo>
                  <a:lnTo>
                    <a:pt x="753" y="307"/>
                  </a:lnTo>
                  <a:lnTo>
                    <a:pt x="741" y="307"/>
                  </a:lnTo>
                  <a:lnTo>
                    <a:pt x="729" y="305"/>
                  </a:lnTo>
                  <a:lnTo>
                    <a:pt x="716" y="301"/>
                  </a:lnTo>
                  <a:lnTo>
                    <a:pt x="704" y="296"/>
                  </a:lnTo>
                  <a:lnTo>
                    <a:pt x="699" y="293"/>
                  </a:lnTo>
                  <a:lnTo>
                    <a:pt x="694" y="289"/>
                  </a:lnTo>
                  <a:lnTo>
                    <a:pt x="689" y="284"/>
                  </a:lnTo>
                  <a:lnTo>
                    <a:pt x="685" y="279"/>
                  </a:lnTo>
                  <a:lnTo>
                    <a:pt x="682" y="274"/>
                  </a:lnTo>
                  <a:lnTo>
                    <a:pt x="679" y="268"/>
                  </a:lnTo>
                  <a:lnTo>
                    <a:pt x="678" y="261"/>
                  </a:lnTo>
                  <a:lnTo>
                    <a:pt x="677" y="254"/>
                  </a:lnTo>
                  <a:lnTo>
                    <a:pt x="683" y="245"/>
                  </a:lnTo>
                  <a:lnTo>
                    <a:pt x="689" y="237"/>
                  </a:lnTo>
                  <a:lnTo>
                    <a:pt x="685" y="234"/>
                  </a:lnTo>
                  <a:lnTo>
                    <a:pt x="681" y="232"/>
                  </a:lnTo>
                  <a:lnTo>
                    <a:pt x="677" y="230"/>
                  </a:lnTo>
                  <a:lnTo>
                    <a:pt x="672" y="226"/>
                  </a:lnTo>
                  <a:lnTo>
                    <a:pt x="664" y="217"/>
                  </a:lnTo>
                  <a:lnTo>
                    <a:pt x="655" y="207"/>
                  </a:lnTo>
                  <a:lnTo>
                    <a:pt x="648" y="194"/>
                  </a:lnTo>
                  <a:lnTo>
                    <a:pt x="639" y="180"/>
                  </a:lnTo>
                  <a:lnTo>
                    <a:pt x="631" y="166"/>
                  </a:lnTo>
                  <a:lnTo>
                    <a:pt x="623" y="150"/>
                  </a:lnTo>
                  <a:lnTo>
                    <a:pt x="610" y="120"/>
                  </a:lnTo>
                  <a:lnTo>
                    <a:pt x="599" y="91"/>
                  </a:lnTo>
                  <a:lnTo>
                    <a:pt x="595" y="77"/>
                  </a:lnTo>
                  <a:lnTo>
                    <a:pt x="591" y="65"/>
                  </a:lnTo>
                  <a:lnTo>
                    <a:pt x="589" y="56"/>
                  </a:lnTo>
                  <a:lnTo>
                    <a:pt x="588" y="48"/>
                  </a:lnTo>
                  <a:lnTo>
                    <a:pt x="588" y="48"/>
                  </a:lnTo>
                  <a:lnTo>
                    <a:pt x="588" y="35"/>
                  </a:lnTo>
                  <a:lnTo>
                    <a:pt x="588" y="35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8" name="Freeform 108"/>
            <p:cNvSpPr>
              <a:spLocks/>
            </p:cNvSpPr>
            <p:nvPr/>
          </p:nvSpPr>
          <p:spPr bwMode="auto">
            <a:xfrm>
              <a:off x="1452565" y="4287852"/>
              <a:ext cx="198438" cy="192088"/>
            </a:xfrm>
            <a:custGeom>
              <a:avLst/>
              <a:gdLst/>
              <a:ahLst/>
              <a:cxnLst>
                <a:cxn ang="0">
                  <a:pos x="293" y="223"/>
                </a:cxn>
                <a:cxn ang="0">
                  <a:pos x="261" y="242"/>
                </a:cxn>
                <a:cxn ang="0">
                  <a:pos x="240" y="266"/>
                </a:cxn>
                <a:cxn ang="0">
                  <a:pos x="236" y="278"/>
                </a:cxn>
                <a:cxn ang="0">
                  <a:pos x="235" y="309"/>
                </a:cxn>
                <a:cxn ang="0">
                  <a:pos x="235" y="329"/>
                </a:cxn>
                <a:cxn ang="0">
                  <a:pos x="222" y="346"/>
                </a:cxn>
                <a:cxn ang="0">
                  <a:pos x="195" y="357"/>
                </a:cxn>
                <a:cxn ang="0">
                  <a:pos x="173" y="357"/>
                </a:cxn>
                <a:cxn ang="0">
                  <a:pos x="159" y="349"/>
                </a:cxn>
                <a:cxn ang="0">
                  <a:pos x="130" y="323"/>
                </a:cxn>
                <a:cxn ang="0">
                  <a:pos x="103" y="338"/>
                </a:cxn>
                <a:cxn ang="0">
                  <a:pos x="79" y="351"/>
                </a:cxn>
                <a:cxn ang="0">
                  <a:pos x="43" y="341"/>
                </a:cxn>
                <a:cxn ang="0">
                  <a:pos x="6" y="296"/>
                </a:cxn>
                <a:cxn ang="0">
                  <a:pos x="0" y="279"/>
                </a:cxn>
                <a:cxn ang="0">
                  <a:pos x="5" y="271"/>
                </a:cxn>
                <a:cxn ang="0">
                  <a:pos x="24" y="257"/>
                </a:cxn>
                <a:cxn ang="0">
                  <a:pos x="34" y="247"/>
                </a:cxn>
                <a:cxn ang="0">
                  <a:pos x="35" y="237"/>
                </a:cxn>
                <a:cxn ang="0">
                  <a:pos x="30" y="226"/>
                </a:cxn>
                <a:cxn ang="0">
                  <a:pos x="11" y="209"/>
                </a:cxn>
                <a:cxn ang="0">
                  <a:pos x="1" y="196"/>
                </a:cxn>
                <a:cxn ang="0">
                  <a:pos x="1" y="182"/>
                </a:cxn>
                <a:cxn ang="0">
                  <a:pos x="13" y="166"/>
                </a:cxn>
                <a:cxn ang="0">
                  <a:pos x="60" y="139"/>
                </a:cxn>
                <a:cxn ang="0">
                  <a:pos x="86" y="122"/>
                </a:cxn>
                <a:cxn ang="0">
                  <a:pos x="99" y="101"/>
                </a:cxn>
                <a:cxn ang="0">
                  <a:pos x="106" y="69"/>
                </a:cxn>
                <a:cxn ang="0">
                  <a:pos x="114" y="26"/>
                </a:cxn>
                <a:cxn ang="0">
                  <a:pos x="128" y="8"/>
                </a:cxn>
                <a:cxn ang="0">
                  <a:pos x="161" y="0"/>
                </a:cxn>
                <a:cxn ang="0">
                  <a:pos x="211" y="0"/>
                </a:cxn>
                <a:cxn ang="0">
                  <a:pos x="264" y="5"/>
                </a:cxn>
                <a:cxn ang="0">
                  <a:pos x="290" y="12"/>
                </a:cxn>
                <a:cxn ang="0">
                  <a:pos x="309" y="24"/>
                </a:cxn>
                <a:cxn ang="0">
                  <a:pos x="319" y="42"/>
                </a:cxn>
                <a:cxn ang="0">
                  <a:pos x="323" y="67"/>
                </a:cxn>
                <a:cxn ang="0">
                  <a:pos x="326" y="88"/>
                </a:cxn>
                <a:cxn ang="0">
                  <a:pos x="334" y="100"/>
                </a:cxn>
                <a:cxn ang="0">
                  <a:pos x="353" y="105"/>
                </a:cxn>
                <a:cxn ang="0">
                  <a:pos x="357" y="159"/>
                </a:cxn>
                <a:cxn ang="0">
                  <a:pos x="371" y="182"/>
                </a:cxn>
              </a:cxnLst>
              <a:rect l="0" t="0" r="r" b="b"/>
              <a:pathLst>
                <a:path w="377" h="365">
                  <a:moveTo>
                    <a:pt x="377" y="182"/>
                  </a:moveTo>
                  <a:lnTo>
                    <a:pt x="339" y="201"/>
                  </a:lnTo>
                  <a:lnTo>
                    <a:pt x="293" y="223"/>
                  </a:lnTo>
                  <a:lnTo>
                    <a:pt x="282" y="230"/>
                  </a:lnTo>
                  <a:lnTo>
                    <a:pt x="271" y="236"/>
                  </a:lnTo>
                  <a:lnTo>
                    <a:pt x="261" y="242"/>
                  </a:lnTo>
                  <a:lnTo>
                    <a:pt x="252" y="250"/>
                  </a:lnTo>
                  <a:lnTo>
                    <a:pt x="246" y="257"/>
                  </a:lnTo>
                  <a:lnTo>
                    <a:pt x="240" y="266"/>
                  </a:lnTo>
                  <a:lnTo>
                    <a:pt x="238" y="269"/>
                  </a:lnTo>
                  <a:lnTo>
                    <a:pt x="236" y="273"/>
                  </a:lnTo>
                  <a:lnTo>
                    <a:pt x="236" y="278"/>
                  </a:lnTo>
                  <a:lnTo>
                    <a:pt x="235" y="282"/>
                  </a:lnTo>
                  <a:lnTo>
                    <a:pt x="235" y="300"/>
                  </a:lnTo>
                  <a:lnTo>
                    <a:pt x="235" y="309"/>
                  </a:lnTo>
                  <a:lnTo>
                    <a:pt x="235" y="316"/>
                  </a:lnTo>
                  <a:lnTo>
                    <a:pt x="235" y="323"/>
                  </a:lnTo>
                  <a:lnTo>
                    <a:pt x="235" y="329"/>
                  </a:lnTo>
                  <a:lnTo>
                    <a:pt x="232" y="334"/>
                  </a:lnTo>
                  <a:lnTo>
                    <a:pt x="228" y="340"/>
                  </a:lnTo>
                  <a:lnTo>
                    <a:pt x="222" y="346"/>
                  </a:lnTo>
                  <a:lnTo>
                    <a:pt x="215" y="351"/>
                  </a:lnTo>
                  <a:lnTo>
                    <a:pt x="205" y="355"/>
                  </a:lnTo>
                  <a:lnTo>
                    <a:pt x="195" y="357"/>
                  </a:lnTo>
                  <a:lnTo>
                    <a:pt x="183" y="358"/>
                  </a:lnTo>
                  <a:lnTo>
                    <a:pt x="178" y="358"/>
                  </a:lnTo>
                  <a:lnTo>
                    <a:pt x="173" y="357"/>
                  </a:lnTo>
                  <a:lnTo>
                    <a:pt x="170" y="356"/>
                  </a:lnTo>
                  <a:lnTo>
                    <a:pt x="166" y="354"/>
                  </a:lnTo>
                  <a:lnTo>
                    <a:pt x="159" y="349"/>
                  </a:lnTo>
                  <a:lnTo>
                    <a:pt x="151" y="343"/>
                  </a:lnTo>
                  <a:lnTo>
                    <a:pt x="139" y="332"/>
                  </a:lnTo>
                  <a:lnTo>
                    <a:pt x="130" y="323"/>
                  </a:lnTo>
                  <a:lnTo>
                    <a:pt x="120" y="330"/>
                  </a:lnTo>
                  <a:lnTo>
                    <a:pt x="112" y="334"/>
                  </a:lnTo>
                  <a:lnTo>
                    <a:pt x="103" y="338"/>
                  </a:lnTo>
                  <a:lnTo>
                    <a:pt x="95" y="342"/>
                  </a:lnTo>
                  <a:lnTo>
                    <a:pt x="87" y="346"/>
                  </a:lnTo>
                  <a:lnTo>
                    <a:pt x="79" y="351"/>
                  </a:lnTo>
                  <a:lnTo>
                    <a:pt x="71" y="357"/>
                  </a:lnTo>
                  <a:lnTo>
                    <a:pt x="65" y="365"/>
                  </a:lnTo>
                  <a:lnTo>
                    <a:pt x="43" y="341"/>
                  </a:lnTo>
                  <a:lnTo>
                    <a:pt x="21" y="317"/>
                  </a:lnTo>
                  <a:lnTo>
                    <a:pt x="13" y="306"/>
                  </a:lnTo>
                  <a:lnTo>
                    <a:pt x="6" y="296"/>
                  </a:lnTo>
                  <a:lnTo>
                    <a:pt x="1" y="288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1" y="276"/>
                  </a:lnTo>
                  <a:lnTo>
                    <a:pt x="3" y="273"/>
                  </a:lnTo>
                  <a:lnTo>
                    <a:pt x="5" y="271"/>
                  </a:lnTo>
                  <a:lnTo>
                    <a:pt x="11" y="266"/>
                  </a:lnTo>
                  <a:lnTo>
                    <a:pt x="18" y="262"/>
                  </a:lnTo>
                  <a:lnTo>
                    <a:pt x="24" y="257"/>
                  </a:lnTo>
                  <a:lnTo>
                    <a:pt x="30" y="252"/>
                  </a:lnTo>
                  <a:lnTo>
                    <a:pt x="32" y="250"/>
                  </a:lnTo>
                  <a:lnTo>
                    <a:pt x="34" y="247"/>
                  </a:lnTo>
                  <a:lnTo>
                    <a:pt x="35" y="245"/>
                  </a:lnTo>
                  <a:lnTo>
                    <a:pt x="35" y="241"/>
                  </a:lnTo>
                  <a:lnTo>
                    <a:pt x="35" y="237"/>
                  </a:lnTo>
                  <a:lnTo>
                    <a:pt x="34" y="233"/>
                  </a:lnTo>
                  <a:lnTo>
                    <a:pt x="32" y="230"/>
                  </a:lnTo>
                  <a:lnTo>
                    <a:pt x="30" y="226"/>
                  </a:lnTo>
                  <a:lnTo>
                    <a:pt x="24" y="220"/>
                  </a:lnTo>
                  <a:lnTo>
                    <a:pt x="18" y="215"/>
                  </a:lnTo>
                  <a:lnTo>
                    <a:pt x="11" y="209"/>
                  </a:lnTo>
                  <a:lnTo>
                    <a:pt x="5" y="203"/>
                  </a:lnTo>
                  <a:lnTo>
                    <a:pt x="3" y="200"/>
                  </a:lnTo>
                  <a:lnTo>
                    <a:pt x="1" y="196"/>
                  </a:lnTo>
                  <a:lnTo>
                    <a:pt x="0" y="192"/>
                  </a:lnTo>
                  <a:lnTo>
                    <a:pt x="0" y="188"/>
                  </a:lnTo>
                  <a:lnTo>
                    <a:pt x="1" y="182"/>
                  </a:lnTo>
                  <a:lnTo>
                    <a:pt x="3" y="175"/>
                  </a:lnTo>
                  <a:lnTo>
                    <a:pt x="7" y="170"/>
                  </a:lnTo>
                  <a:lnTo>
                    <a:pt x="13" y="166"/>
                  </a:lnTo>
                  <a:lnTo>
                    <a:pt x="27" y="156"/>
                  </a:lnTo>
                  <a:lnTo>
                    <a:pt x="43" y="148"/>
                  </a:lnTo>
                  <a:lnTo>
                    <a:pt x="60" y="139"/>
                  </a:lnTo>
                  <a:lnTo>
                    <a:pt x="74" y="131"/>
                  </a:lnTo>
                  <a:lnTo>
                    <a:pt x="81" y="126"/>
                  </a:lnTo>
                  <a:lnTo>
                    <a:pt x="86" y="122"/>
                  </a:lnTo>
                  <a:lnTo>
                    <a:pt x="91" y="117"/>
                  </a:lnTo>
                  <a:lnTo>
                    <a:pt x="94" y="112"/>
                  </a:lnTo>
                  <a:lnTo>
                    <a:pt x="99" y="101"/>
                  </a:lnTo>
                  <a:lnTo>
                    <a:pt x="102" y="90"/>
                  </a:lnTo>
                  <a:lnTo>
                    <a:pt x="104" y="80"/>
                  </a:lnTo>
                  <a:lnTo>
                    <a:pt x="106" y="69"/>
                  </a:lnTo>
                  <a:lnTo>
                    <a:pt x="109" y="50"/>
                  </a:lnTo>
                  <a:lnTo>
                    <a:pt x="111" y="34"/>
                  </a:lnTo>
                  <a:lnTo>
                    <a:pt x="114" y="26"/>
                  </a:lnTo>
                  <a:lnTo>
                    <a:pt x="117" y="19"/>
                  </a:lnTo>
                  <a:lnTo>
                    <a:pt x="121" y="14"/>
                  </a:lnTo>
                  <a:lnTo>
                    <a:pt x="128" y="8"/>
                  </a:lnTo>
                  <a:lnTo>
                    <a:pt x="136" y="5"/>
                  </a:lnTo>
                  <a:lnTo>
                    <a:pt x="147" y="2"/>
                  </a:lnTo>
                  <a:lnTo>
                    <a:pt x="161" y="0"/>
                  </a:lnTo>
                  <a:lnTo>
                    <a:pt x="177" y="0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2" y="1"/>
                  </a:lnTo>
                  <a:lnTo>
                    <a:pt x="253" y="3"/>
                  </a:lnTo>
                  <a:lnTo>
                    <a:pt x="264" y="5"/>
                  </a:lnTo>
                  <a:lnTo>
                    <a:pt x="273" y="7"/>
                  </a:lnTo>
                  <a:lnTo>
                    <a:pt x="283" y="9"/>
                  </a:lnTo>
                  <a:lnTo>
                    <a:pt x="290" y="12"/>
                  </a:lnTo>
                  <a:lnTo>
                    <a:pt x="298" y="16"/>
                  </a:lnTo>
                  <a:lnTo>
                    <a:pt x="304" y="19"/>
                  </a:lnTo>
                  <a:lnTo>
                    <a:pt x="309" y="24"/>
                  </a:lnTo>
                  <a:lnTo>
                    <a:pt x="312" y="29"/>
                  </a:lnTo>
                  <a:lnTo>
                    <a:pt x="316" y="36"/>
                  </a:lnTo>
                  <a:lnTo>
                    <a:pt x="319" y="42"/>
                  </a:lnTo>
                  <a:lnTo>
                    <a:pt x="320" y="49"/>
                  </a:lnTo>
                  <a:lnTo>
                    <a:pt x="321" y="55"/>
                  </a:lnTo>
                  <a:lnTo>
                    <a:pt x="323" y="67"/>
                  </a:lnTo>
                  <a:lnTo>
                    <a:pt x="323" y="79"/>
                  </a:lnTo>
                  <a:lnTo>
                    <a:pt x="324" y="84"/>
                  </a:lnTo>
                  <a:lnTo>
                    <a:pt x="326" y="88"/>
                  </a:lnTo>
                  <a:lnTo>
                    <a:pt x="328" y="92"/>
                  </a:lnTo>
                  <a:lnTo>
                    <a:pt x="330" y="96"/>
                  </a:lnTo>
                  <a:lnTo>
                    <a:pt x="334" y="100"/>
                  </a:lnTo>
                  <a:lnTo>
                    <a:pt x="339" y="102"/>
                  </a:lnTo>
                  <a:lnTo>
                    <a:pt x="346" y="104"/>
                  </a:lnTo>
                  <a:lnTo>
                    <a:pt x="353" y="105"/>
                  </a:lnTo>
                  <a:lnTo>
                    <a:pt x="353" y="130"/>
                  </a:lnTo>
                  <a:lnTo>
                    <a:pt x="355" y="151"/>
                  </a:lnTo>
                  <a:lnTo>
                    <a:pt x="357" y="159"/>
                  </a:lnTo>
                  <a:lnTo>
                    <a:pt x="361" y="168"/>
                  </a:lnTo>
                  <a:lnTo>
                    <a:pt x="365" y="175"/>
                  </a:lnTo>
                  <a:lnTo>
                    <a:pt x="371" y="182"/>
                  </a:lnTo>
                  <a:lnTo>
                    <a:pt x="377" y="18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1452565" y="4287852"/>
              <a:ext cx="198438" cy="192088"/>
            </a:xfrm>
            <a:custGeom>
              <a:avLst/>
              <a:gdLst/>
              <a:ahLst/>
              <a:cxnLst>
                <a:cxn ang="0">
                  <a:pos x="293" y="223"/>
                </a:cxn>
                <a:cxn ang="0">
                  <a:pos x="261" y="242"/>
                </a:cxn>
                <a:cxn ang="0">
                  <a:pos x="240" y="266"/>
                </a:cxn>
                <a:cxn ang="0">
                  <a:pos x="236" y="278"/>
                </a:cxn>
                <a:cxn ang="0">
                  <a:pos x="235" y="309"/>
                </a:cxn>
                <a:cxn ang="0">
                  <a:pos x="235" y="329"/>
                </a:cxn>
                <a:cxn ang="0">
                  <a:pos x="222" y="346"/>
                </a:cxn>
                <a:cxn ang="0">
                  <a:pos x="195" y="357"/>
                </a:cxn>
                <a:cxn ang="0">
                  <a:pos x="173" y="357"/>
                </a:cxn>
                <a:cxn ang="0">
                  <a:pos x="159" y="349"/>
                </a:cxn>
                <a:cxn ang="0">
                  <a:pos x="130" y="323"/>
                </a:cxn>
                <a:cxn ang="0">
                  <a:pos x="103" y="338"/>
                </a:cxn>
                <a:cxn ang="0">
                  <a:pos x="79" y="351"/>
                </a:cxn>
                <a:cxn ang="0">
                  <a:pos x="43" y="341"/>
                </a:cxn>
                <a:cxn ang="0">
                  <a:pos x="6" y="296"/>
                </a:cxn>
                <a:cxn ang="0">
                  <a:pos x="0" y="279"/>
                </a:cxn>
                <a:cxn ang="0">
                  <a:pos x="5" y="271"/>
                </a:cxn>
                <a:cxn ang="0">
                  <a:pos x="24" y="257"/>
                </a:cxn>
                <a:cxn ang="0">
                  <a:pos x="34" y="247"/>
                </a:cxn>
                <a:cxn ang="0">
                  <a:pos x="35" y="237"/>
                </a:cxn>
                <a:cxn ang="0">
                  <a:pos x="30" y="226"/>
                </a:cxn>
                <a:cxn ang="0">
                  <a:pos x="11" y="209"/>
                </a:cxn>
                <a:cxn ang="0">
                  <a:pos x="1" y="196"/>
                </a:cxn>
                <a:cxn ang="0">
                  <a:pos x="1" y="182"/>
                </a:cxn>
                <a:cxn ang="0">
                  <a:pos x="13" y="166"/>
                </a:cxn>
                <a:cxn ang="0">
                  <a:pos x="60" y="139"/>
                </a:cxn>
                <a:cxn ang="0">
                  <a:pos x="86" y="122"/>
                </a:cxn>
                <a:cxn ang="0">
                  <a:pos x="99" y="101"/>
                </a:cxn>
                <a:cxn ang="0">
                  <a:pos x="106" y="69"/>
                </a:cxn>
                <a:cxn ang="0">
                  <a:pos x="114" y="26"/>
                </a:cxn>
                <a:cxn ang="0">
                  <a:pos x="128" y="8"/>
                </a:cxn>
                <a:cxn ang="0">
                  <a:pos x="161" y="0"/>
                </a:cxn>
                <a:cxn ang="0">
                  <a:pos x="211" y="0"/>
                </a:cxn>
                <a:cxn ang="0">
                  <a:pos x="264" y="5"/>
                </a:cxn>
                <a:cxn ang="0">
                  <a:pos x="290" y="12"/>
                </a:cxn>
                <a:cxn ang="0">
                  <a:pos x="309" y="24"/>
                </a:cxn>
                <a:cxn ang="0">
                  <a:pos x="319" y="42"/>
                </a:cxn>
                <a:cxn ang="0">
                  <a:pos x="323" y="67"/>
                </a:cxn>
                <a:cxn ang="0">
                  <a:pos x="326" y="88"/>
                </a:cxn>
                <a:cxn ang="0">
                  <a:pos x="334" y="100"/>
                </a:cxn>
                <a:cxn ang="0">
                  <a:pos x="353" y="105"/>
                </a:cxn>
                <a:cxn ang="0">
                  <a:pos x="357" y="159"/>
                </a:cxn>
                <a:cxn ang="0">
                  <a:pos x="371" y="182"/>
                </a:cxn>
                <a:cxn ang="0">
                  <a:pos x="377" y="182"/>
                </a:cxn>
              </a:cxnLst>
              <a:rect l="0" t="0" r="r" b="b"/>
              <a:pathLst>
                <a:path w="377" h="365">
                  <a:moveTo>
                    <a:pt x="377" y="182"/>
                  </a:moveTo>
                  <a:lnTo>
                    <a:pt x="339" y="201"/>
                  </a:lnTo>
                  <a:lnTo>
                    <a:pt x="293" y="223"/>
                  </a:lnTo>
                  <a:lnTo>
                    <a:pt x="282" y="230"/>
                  </a:lnTo>
                  <a:lnTo>
                    <a:pt x="271" y="236"/>
                  </a:lnTo>
                  <a:lnTo>
                    <a:pt x="261" y="242"/>
                  </a:lnTo>
                  <a:lnTo>
                    <a:pt x="252" y="250"/>
                  </a:lnTo>
                  <a:lnTo>
                    <a:pt x="246" y="257"/>
                  </a:lnTo>
                  <a:lnTo>
                    <a:pt x="240" y="266"/>
                  </a:lnTo>
                  <a:lnTo>
                    <a:pt x="238" y="269"/>
                  </a:lnTo>
                  <a:lnTo>
                    <a:pt x="236" y="273"/>
                  </a:lnTo>
                  <a:lnTo>
                    <a:pt x="236" y="278"/>
                  </a:lnTo>
                  <a:lnTo>
                    <a:pt x="235" y="282"/>
                  </a:lnTo>
                  <a:lnTo>
                    <a:pt x="235" y="300"/>
                  </a:lnTo>
                  <a:lnTo>
                    <a:pt x="235" y="309"/>
                  </a:lnTo>
                  <a:lnTo>
                    <a:pt x="235" y="316"/>
                  </a:lnTo>
                  <a:lnTo>
                    <a:pt x="235" y="323"/>
                  </a:lnTo>
                  <a:lnTo>
                    <a:pt x="235" y="329"/>
                  </a:lnTo>
                  <a:lnTo>
                    <a:pt x="232" y="334"/>
                  </a:lnTo>
                  <a:lnTo>
                    <a:pt x="228" y="340"/>
                  </a:lnTo>
                  <a:lnTo>
                    <a:pt x="222" y="346"/>
                  </a:lnTo>
                  <a:lnTo>
                    <a:pt x="215" y="351"/>
                  </a:lnTo>
                  <a:lnTo>
                    <a:pt x="205" y="355"/>
                  </a:lnTo>
                  <a:lnTo>
                    <a:pt x="195" y="357"/>
                  </a:lnTo>
                  <a:lnTo>
                    <a:pt x="183" y="358"/>
                  </a:lnTo>
                  <a:lnTo>
                    <a:pt x="178" y="358"/>
                  </a:lnTo>
                  <a:lnTo>
                    <a:pt x="173" y="357"/>
                  </a:lnTo>
                  <a:lnTo>
                    <a:pt x="170" y="356"/>
                  </a:lnTo>
                  <a:lnTo>
                    <a:pt x="166" y="354"/>
                  </a:lnTo>
                  <a:lnTo>
                    <a:pt x="159" y="349"/>
                  </a:lnTo>
                  <a:lnTo>
                    <a:pt x="151" y="343"/>
                  </a:lnTo>
                  <a:lnTo>
                    <a:pt x="139" y="332"/>
                  </a:lnTo>
                  <a:lnTo>
                    <a:pt x="130" y="323"/>
                  </a:lnTo>
                  <a:lnTo>
                    <a:pt x="120" y="330"/>
                  </a:lnTo>
                  <a:lnTo>
                    <a:pt x="112" y="334"/>
                  </a:lnTo>
                  <a:lnTo>
                    <a:pt x="103" y="338"/>
                  </a:lnTo>
                  <a:lnTo>
                    <a:pt x="95" y="342"/>
                  </a:lnTo>
                  <a:lnTo>
                    <a:pt x="87" y="346"/>
                  </a:lnTo>
                  <a:lnTo>
                    <a:pt x="79" y="351"/>
                  </a:lnTo>
                  <a:lnTo>
                    <a:pt x="71" y="357"/>
                  </a:lnTo>
                  <a:lnTo>
                    <a:pt x="65" y="365"/>
                  </a:lnTo>
                  <a:lnTo>
                    <a:pt x="43" y="341"/>
                  </a:lnTo>
                  <a:lnTo>
                    <a:pt x="21" y="317"/>
                  </a:lnTo>
                  <a:lnTo>
                    <a:pt x="13" y="306"/>
                  </a:lnTo>
                  <a:lnTo>
                    <a:pt x="6" y="296"/>
                  </a:lnTo>
                  <a:lnTo>
                    <a:pt x="1" y="288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1" y="276"/>
                  </a:lnTo>
                  <a:lnTo>
                    <a:pt x="3" y="273"/>
                  </a:lnTo>
                  <a:lnTo>
                    <a:pt x="5" y="271"/>
                  </a:lnTo>
                  <a:lnTo>
                    <a:pt x="11" y="266"/>
                  </a:lnTo>
                  <a:lnTo>
                    <a:pt x="18" y="262"/>
                  </a:lnTo>
                  <a:lnTo>
                    <a:pt x="24" y="257"/>
                  </a:lnTo>
                  <a:lnTo>
                    <a:pt x="30" y="252"/>
                  </a:lnTo>
                  <a:lnTo>
                    <a:pt x="32" y="250"/>
                  </a:lnTo>
                  <a:lnTo>
                    <a:pt x="34" y="247"/>
                  </a:lnTo>
                  <a:lnTo>
                    <a:pt x="35" y="245"/>
                  </a:lnTo>
                  <a:lnTo>
                    <a:pt x="35" y="241"/>
                  </a:lnTo>
                  <a:lnTo>
                    <a:pt x="35" y="237"/>
                  </a:lnTo>
                  <a:lnTo>
                    <a:pt x="34" y="233"/>
                  </a:lnTo>
                  <a:lnTo>
                    <a:pt x="32" y="230"/>
                  </a:lnTo>
                  <a:lnTo>
                    <a:pt x="30" y="226"/>
                  </a:lnTo>
                  <a:lnTo>
                    <a:pt x="24" y="220"/>
                  </a:lnTo>
                  <a:lnTo>
                    <a:pt x="18" y="215"/>
                  </a:lnTo>
                  <a:lnTo>
                    <a:pt x="11" y="209"/>
                  </a:lnTo>
                  <a:lnTo>
                    <a:pt x="5" y="203"/>
                  </a:lnTo>
                  <a:lnTo>
                    <a:pt x="3" y="200"/>
                  </a:lnTo>
                  <a:lnTo>
                    <a:pt x="1" y="196"/>
                  </a:lnTo>
                  <a:lnTo>
                    <a:pt x="0" y="192"/>
                  </a:lnTo>
                  <a:lnTo>
                    <a:pt x="0" y="188"/>
                  </a:lnTo>
                  <a:lnTo>
                    <a:pt x="1" y="182"/>
                  </a:lnTo>
                  <a:lnTo>
                    <a:pt x="3" y="175"/>
                  </a:lnTo>
                  <a:lnTo>
                    <a:pt x="7" y="170"/>
                  </a:lnTo>
                  <a:lnTo>
                    <a:pt x="13" y="166"/>
                  </a:lnTo>
                  <a:lnTo>
                    <a:pt x="27" y="156"/>
                  </a:lnTo>
                  <a:lnTo>
                    <a:pt x="43" y="148"/>
                  </a:lnTo>
                  <a:lnTo>
                    <a:pt x="60" y="139"/>
                  </a:lnTo>
                  <a:lnTo>
                    <a:pt x="74" y="131"/>
                  </a:lnTo>
                  <a:lnTo>
                    <a:pt x="81" y="126"/>
                  </a:lnTo>
                  <a:lnTo>
                    <a:pt x="86" y="122"/>
                  </a:lnTo>
                  <a:lnTo>
                    <a:pt x="91" y="117"/>
                  </a:lnTo>
                  <a:lnTo>
                    <a:pt x="94" y="112"/>
                  </a:lnTo>
                  <a:lnTo>
                    <a:pt x="99" y="101"/>
                  </a:lnTo>
                  <a:lnTo>
                    <a:pt x="102" y="90"/>
                  </a:lnTo>
                  <a:lnTo>
                    <a:pt x="104" y="80"/>
                  </a:lnTo>
                  <a:lnTo>
                    <a:pt x="106" y="69"/>
                  </a:lnTo>
                  <a:lnTo>
                    <a:pt x="109" y="50"/>
                  </a:lnTo>
                  <a:lnTo>
                    <a:pt x="111" y="34"/>
                  </a:lnTo>
                  <a:lnTo>
                    <a:pt x="114" y="26"/>
                  </a:lnTo>
                  <a:lnTo>
                    <a:pt x="117" y="19"/>
                  </a:lnTo>
                  <a:lnTo>
                    <a:pt x="121" y="14"/>
                  </a:lnTo>
                  <a:lnTo>
                    <a:pt x="128" y="8"/>
                  </a:lnTo>
                  <a:lnTo>
                    <a:pt x="136" y="5"/>
                  </a:lnTo>
                  <a:lnTo>
                    <a:pt x="147" y="2"/>
                  </a:lnTo>
                  <a:lnTo>
                    <a:pt x="161" y="0"/>
                  </a:lnTo>
                  <a:lnTo>
                    <a:pt x="177" y="0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2" y="1"/>
                  </a:lnTo>
                  <a:lnTo>
                    <a:pt x="253" y="3"/>
                  </a:lnTo>
                  <a:lnTo>
                    <a:pt x="264" y="5"/>
                  </a:lnTo>
                  <a:lnTo>
                    <a:pt x="273" y="7"/>
                  </a:lnTo>
                  <a:lnTo>
                    <a:pt x="283" y="9"/>
                  </a:lnTo>
                  <a:lnTo>
                    <a:pt x="290" y="12"/>
                  </a:lnTo>
                  <a:lnTo>
                    <a:pt x="298" y="16"/>
                  </a:lnTo>
                  <a:lnTo>
                    <a:pt x="304" y="19"/>
                  </a:lnTo>
                  <a:lnTo>
                    <a:pt x="309" y="24"/>
                  </a:lnTo>
                  <a:lnTo>
                    <a:pt x="312" y="29"/>
                  </a:lnTo>
                  <a:lnTo>
                    <a:pt x="316" y="36"/>
                  </a:lnTo>
                  <a:lnTo>
                    <a:pt x="319" y="42"/>
                  </a:lnTo>
                  <a:lnTo>
                    <a:pt x="320" y="49"/>
                  </a:lnTo>
                  <a:lnTo>
                    <a:pt x="321" y="55"/>
                  </a:lnTo>
                  <a:lnTo>
                    <a:pt x="323" y="67"/>
                  </a:lnTo>
                  <a:lnTo>
                    <a:pt x="323" y="79"/>
                  </a:lnTo>
                  <a:lnTo>
                    <a:pt x="324" y="84"/>
                  </a:lnTo>
                  <a:lnTo>
                    <a:pt x="326" y="88"/>
                  </a:lnTo>
                  <a:lnTo>
                    <a:pt x="328" y="92"/>
                  </a:lnTo>
                  <a:lnTo>
                    <a:pt x="330" y="96"/>
                  </a:lnTo>
                  <a:lnTo>
                    <a:pt x="334" y="100"/>
                  </a:lnTo>
                  <a:lnTo>
                    <a:pt x="339" y="102"/>
                  </a:lnTo>
                  <a:lnTo>
                    <a:pt x="346" y="104"/>
                  </a:lnTo>
                  <a:lnTo>
                    <a:pt x="353" y="105"/>
                  </a:lnTo>
                  <a:lnTo>
                    <a:pt x="353" y="130"/>
                  </a:lnTo>
                  <a:lnTo>
                    <a:pt x="355" y="151"/>
                  </a:lnTo>
                  <a:lnTo>
                    <a:pt x="357" y="159"/>
                  </a:lnTo>
                  <a:lnTo>
                    <a:pt x="361" y="168"/>
                  </a:lnTo>
                  <a:lnTo>
                    <a:pt x="365" y="175"/>
                  </a:lnTo>
                  <a:lnTo>
                    <a:pt x="371" y="182"/>
                  </a:lnTo>
                  <a:lnTo>
                    <a:pt x="371" y="182"/>
                  </a:lnTo>
                  <a:lnTo>
                    <a:pt x="377" y="182"/>
                  </a:lnTo>
                  <a:lnTo>
                    <a:pt x="377" y="182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1844679" y="4252926"/>
              <a:ext cx="280988" cy="336551"/>
            </a:xfrm>
            <a:custGeom>
              <a:avLst/>
              <a:gdLst/>
              <a:ahLst/>
              <a:cxnLst>
                <a:cxn ang="0">
                  <a:pos x="271" y="634"/>
                </a:cxn>
                <a:cxn ang="0">
                  <a:pos x="304" y="630"/>
                </a:cxn>
                <a:cxn ang="0">
                  <a:pos x="333" y="618"/>
                </a:cxn>
                <a:cxn ang="0">
                  <a:pos x="385" y="583"/>
                </a:cxn>
                <a:cxn ang="0">
                  <a:pos x="384" y="565"/>
                </a:cxn>
                <a:cxn ang="0">
                  <a:pos x="367" y="549"/>
                </a:cxn>
                <a:cxn ang="0">
                  <a:pos x="359" y="518"/>
                </a:cxn>
                <a:cxn ang="0">
                  <a:pos x="364" y="498"/>
                </a:cxn>
                <a:cxn ang="0">
                  <a:pos x="379" y="484"/>
                </a:cxn>
                <a:cxn ang="0">
                  <a:pos x="422" y="465"/>
                </a:cxn>
                <a:cxn ang="0">
                  <a:pos x="456" y="433"/>
                </a:cxn>
                <a:cxn ang="0">
                  <a:pos x="472" y="373"/>
                </a:cxn>
                <a:cxn ang="0">
                  <a:pos x="488" y="298"/>
                </a:cxn>
                <a:cxn ang="0">
                  <a:pos x="503" y="205"/>
                </a:cxn>
                <a:cxn ang="0">
                  <a:pos x="519" y="144"/>
                </a:cxn>
                <a:cxn ang="0">
                  <a:pos x="510" y="105"/>
                </a:cxn>
                <a:cxn ang="0">
                  <a:pos x="433" y="50"/>
                </a:cxn>
                <a:cxn ang="0">
                  <a:pos x="368" y="8"/>
                </a:cxn>
                <a:cxn ang="0">
                  <a:pos x="336" y="0"/>
                </a:cxn>
                <a:cxn ang="0">
                  <a:pos x="317" y="4"/>
                </a:cxn>
                <a:cxn ang="0">
                  <a:pos x="302" y="16"/>
                </a:cxn>
                <a:cxn ang="0">
                  <a:pos x="286" y="39"/>
                </a:cxn>
                <a:cxn ang="0">
                  <a:pos x="268" y="85"/>
                </a:cxn>
                <a:cxn ang="0">
                  <a:pos x="248" y="131"/>
                </a:cxn>
                <a:cxn ang="0">
                  <a:pos x="231" y="155"/>
                </a:cxn>
                <a:cxn ang="0">
                  <a:pos x="215" y="166"/>
                </a:cxn>
                <a:cxn ang="0">
                  <a:pos x="194" y="170"/>
                </a:cxn>
                <a:cxn ang="0">
                  <a:pos x="184" y="168"/>
                </a:cxn>
                <a:cxn ang="0">
                  <a:pos x="174" y="158"/>
                </a:cxn>
                <a:cxn ang="0">
                  <a:pos x="163" y="149"/>
                </a:cxn>
                <a:cxn ang="0">
                  <a:pos x="153" y="147"/>
                </a:cxn>
                <a:cxn ang="0">
                  <a:pos x="120" y="161"/>
                </a:cxn>
                <a:cxn ang="0">
                  <a:pos x="106" y="170"/>
                </a:cxn>
                <a:cxn ang="0">
                  <a:pos x="98" y="205"/>
                </a:cxn>
                <a:cxn ang="0">
                  <a:pos x="94" y="249"/>
                </a:cxn>
                <a:cxn ang="0">
                  <a:pos x="86" y="285"/>
                </a:cxn>
                <a:cxn ang="0">
                  <a:pos x="72" y="304"/>
                </a:cxn>
                <a:cxn ang="0">
                  <a:pos x="39" y="329"/>
                </a:cxn>
                <a:cxn ang="0">
                  <a:pos x="22" y="348"/>
                </a:cxn>
                <a:cxn ang="0">
                  <a:pos x="12" y="377"/>
                </a:cxn>
                <a:cxn ang="0">
                  <a:pos x="14" y="421"/>
                </a:cxn>
                <a:cxn ang="0">
                  <a:pos x="13" y="449"/>
                </a:cxn>
                <a:cxn ang="0">
                  <a:pos x="0" y="477"/>
                </a:cxn>
                <a:cxn ang="0">
                  <a:pos x="5" y="497"/>
                </a:cxn>
                <a:cxn ang="0">
                  <a:pos x="17" y="512"/>
                </a:cxn>
                <a:cxn ang="0">
                  <a:pos x="39" y="524"/>
                </a:cxn>
                <a:cxn ang="0">
                  <a:pos x="76" y="530"/>
                </a:cxn>
                <a:cxn ang="0">
                  <a:pos x="136" y="537"/>
                </a:cxn>
                <a:cxn ang="0">
                  <a:pos x="159" y="535"/>
                </a:cxn>
                <a:cxn ang="0">
                  <a:pos x="167" y="519"/>
                </a:cxn>
                <a:cxn ang="0">
                  <a:pos x="160" y="505"/>
                </a:cxn>
                <a:cxn ang="0">
                  <a:pos x="160" y="490"/>
                </a:cxn>
                <a:cxn ang="0">
                  <a:pos x="172" y="481"/>
                </a:cxn>
                <a:cxn ang="0">
                  <a:pos x="229" y="471"/>
                </a:cxn>
                <a:cxn ang="0">
                  <a:pos x="208" y="531"/>
                </a:cxn>
                <a:cxn ang="0">
                  <a:pos x="201" y="551"/>
                </a:cxn>
                <a:cxn ang="0">
                  <a:pos x="253" y="565"/>
                </a:cxn>
                <a:cxn ang="0">
                  <a:pos x="248" y="579"/>
                </a:cxn>
                <a:cxn ang="0">
                  <a:pos x="227" y="597"/>
                </a:cxn>
                <a:cxn ang="0">
                  <a:pos x="201" y="606"/>
                </a:cxn>
                <a:cxn ang="0">
                  <a:pos x="214" y="636"/>
                </a:cxn>
                <a:cxn ang="0">
                  <a:pos x="230" y="634"/>
                </a:cxn>
              </a:cxnLst>
              <a:rect l="0" t="0" r="r" b="b"/>
              <a:pathLst>
                <a:path w="530" h="637">
                  <a:moveTo>
                    <a:pt x="247" y="630"/>
                  </a:moveTo>
                  <a:lnTo>
                    <a:pt x="259" y="633"/>
                  </a:lnTo>
                  <a:lnTo>
                    <a:pt x="271" y="634"/>
                  </a:lnTo>
                  <a:lnTo>
                    <a:pt x="283" y="634"/>
                  </a:lnTo>
                  <a:lnTo>
                    <a:pt x="293" y="632"/>
                  </a:lnTo>
                  <a:lnTo>
                    <a:pt x="304" y="630"/>
                  </a:lnTo>
                  <a:lnTo>
                    <a:pt x="313" y="627"/>
                  </a:lnTo>
                  <a:lnTo>
                    <a:pt x="323" y="623"/>
                  </a:lnTo>
                  <a:lnTo>
                    <a:pt x="333" y="618"/>
                  </a:lnTo>
                  <a:lnTo>
                    <a:pt x="351" y="607"/>
                  </a:lnTo>
                  <a:lnTo>
                    <a:pt x="369" y="595"/>
                  </a:lnTo>
                  <a:lnTo>
                    <a:pt x="385" y="583"/>
                  </a:lnTo>
                  <a:lnTo>
                    <a:pt x="401" y="571"/>
                  </a:lnTo>
                  <a:lnTo>
                    <a:pt x="392" y="568"/>
                  </a:lnTo>
                  <a:lnTo>
                    <a:pt x="384" y="565"/>
                  </a:lnTo>
                  <a:lnTo>
                    <a:pt x="377" y="561"/>
                  </a:lnTo>
                  <a:lnTo>
                    <a:pt x="371" y="555"/>
                  </a:lnTo>
                  <a:lnTo>
                    <a:pt x="367" y="549"/>
                  </a:lnTo>
                  <a:lnTo>
                    <a:pt x="362" y="540"/>
                  </a:lnTo>
                  <a:lnTo>
                    <a:pt x="360" y="530"/>
                  </a:lnTo>
                  <a:lnTo>
                    <a:pt x="359" y="518"/>
                  </a:lnTo>
                  <a:lnTo>
                    <a:pt x="360" y="511"/>
                  </a:lnTo>
                  <a:lnTo>
                    <a:pt x="362" y="504"/>
                  </a:lnTo>
                  <a:lnTo>
                    <a:pt x="364" y="498"/>
                  </a:lnTo>
                  <a:lnTo>
                    <a:pt x="369" y="493"/>
                  </a:lnTo>
                  <a:lnTo>
                    <a:pt x="374" y="488"/>
                  </a:lnTo>
                  <a:lnTo>
                    <a:pt x="379" y="484"/>
                  </a:lnTo>
                  <a:lnTo>
                    <a:pt x="386" y="481"/>
                  </a:lnTo>
                  <a:lnTo>
                    <a:pt x="392" y="477"/>
                  </a:lnTo>
                  <a:lnTo>
                    <a:pt x="422" y="465"/>
                  </a:lnTo>
                  <a:lnTo>
                    <a:pt x="447" y="453"/>
                  </a:lnTo>
                  <a:lnTo>
                    <a:pt x="452" y="445"/>
                  </a:lnTo>
                  <a:lnTo>
                    <a:pt x="456" y="433"/>
                  </a:lnTo>
                  <a:lnTo>
                    <a:pt x="460" y="420"/>
                  </a:lnTo>
                  <a:lnTo>
                    <a:pt x="464" y="404"/>
                  </a:lnTo>
                  <a:lnTo>
                    <a:pt x="472" y="373"/>
                  </a:lnTo>
                  <a:lnTo>
                    <a:pt x="477" y="347"/>
                  </a:lnTo>
                  <a:lnTo>
                    <a:pt x="483" y="324"/>
                  </a:lnTo>
                  <a:lnTo>
                    <a:pt x="488" y="298"/>
                  </a:lnTo>
                  <a:lnTo>
                    <a:pt x="492" y="268"/>
                  </a:lnTo>
                  <a:lnTo>
                    <a:pt x="497" y="237"/>
                  </a:lnTo>
                  <a:lnTo>
                    <a:pt x="503" y="205"/>
                  </a:lnTo>
                  <a:lnTo>
                    <a:pt x="509" y="173"/>
                  </a:lnTo>
                  <a:lnTo>
                    <a:pt x="513" y="158"/>
                  </a:lnTo>
                  <a:lnTo>
                    <a:pt x="519" y="144"/>
                  </a:lnTo>
                  <a:lnTo>
                    <a:pt x="524" y="130"/>
                  </a:lnTo>
                  <a:lnTo>
                    <a:pt x="530" y="118"/>
                  </a:lnTo>
                  <a:lnTo>
                    <a:pt x="510" y="105"/>
                  </a:lnTo>
                  <a:lnTo>
                    <a:pt x="487" y="89"/>
                  </a:lnTo>
                  <a:lnTo>
                    <a:pt x="460" y="70"/>
                  </a:lnTo>
                  <a:lnTo>
                    <a:pt x="433" y="50"/>
                  </a:lnTo>
                  <a:lnTo>
                    <a:pt x="406" y="31"/>
                  </a:lnTo>
                  <a:lnTo>
                    <a:pt x="379" y="15"/>
                  </a:lnTo>
                  <a:lnTo>
                    <a:pt x="368" y="8"/>
                  </a:lnTo>
                  <a:lnTo>
                    <a:pt x="356" y="4"/>
                  </a:lnTo>
                  <a:lnTo>
                    <a:pt x="345" y="1"/>
                  </a:lnTo>
                  <a:lnTo>
                    <a:pt x="336" y="0"/>
                  </a:lnTo>
                  <a:lnTo>
                    <a:pt x="328" y="0"/>
                  </a:lnTo>
                  <a:lnTo>
                    <a:pt x="322" y="2"/>
                  </a:lnTo>
                  <a:lnTo>
                    <a:pt x="317" y="4"/>
                  </a:lnTo>
                  <a:lnTo>
                    <a:pt x="311" y="7"/>
                  </a:lnTo>
                  <a:lnTo>
                    <a:pt x="306" y="11"/>
                  </a:lnTo>
                  <a:lnTo>
                    <a:pt x="302" y="16"/>
                  </a:lnTo>
                  <a:lnTo>
                    <a:pt x="297" y="21"/>
                  </a:lnTo>
                  <a:lnTo>
                    <a:pt x="293" y="27"/>
                  </a:lnTo>
                  <a:lnTo>
                    <a:pt x="286" y="39"/>
                  </a:lnTo>
                  <a:lnTo>
                    <a:pt x="279" y="54"/>
                  </a:lnTo>
                  <a:lnTo>
                    <a:pt x="273" y="69"/>
                  </a:lnTo>
                  <a:lnTo>
                    <a:pt x="268" y="85"/>
                  </a:lnTo>
                  <a:lnTo>
                    <a:pt x="261" y="101"/>
                  </a:lnTo>
                  <a:lnTo>
                    <a:pt x="255" y="117"/>
                  </a:lnTo>
                  <a:lnTo>
                    <a:pt x="248" y="131"/>
                  </a:lnTo>
                  <a:lnTo>
                    <a:pt x="240" y="144"/>
                  </a:lnTo>
                  <a:lnTo>
                    <a:pt x="236" y="150"/>
                  </a:lnTo>
                  <a:lnTo>
                    <a:pt x="231" y="155"/>
                  </a:lnTo>
                  <a:lnTo>
                    <a:pt x="226" y="160"/>
                  </a:lnTo>
                  <a:lnTo>
                    <a:pt x="221" y="164"/>
                  </a:lnTo>
                  <a:lnTo>
                    <a:pt x="215" y="166"/>
                  </a:lnTo>
                  <a:lnTo>
                    <a:pt x="209" y="169"/>
                  </a:lnTo>
                  <a:lnTo>
                    <a:pt x="202" y="170"/>
                  </a:lnTo>
                  <a:lnTo>
                    <a:pt x="194" y="170"/>
                  </a:lnTo>
                  <a:lnTo>
                    <a:pt x="190" y="170"/>
                  </a:lnTo>
                  <a:lnTo>
                    <a:pt x="187" y="169"/>
                  </a:lnTo>
                  <a:lnTo>
                    <a:pt x="184" y="168"/>
                  </a:lnTo>
                  <a:lnTo>
                    <a:pt x="181" y="167"/>
                  </a:lnTo>
                  <a:lnTo>
                    <a:pt x="177" y="163"/>
                  </a:lnTo>
                  <a:lnTo>
                    <a:pt x="174" y="158"/>
                  </a:lnTo>
                  <a:lnTo>
                    <a:pt x="171" y="154"/>
                  </a:lnTo>
                  <a:lnTo>
                    <a:pt x="167" y="151"/>
                  </a:lnTo>
                  <a:lnTo>
                    <a:pt x="163" y="149"/>
                  </a:lnTo>
                  <a:lnTo>
                    <a:pt x="160" y="148"/>
                  </a:lnTo>
                  <a:lnTo>
                    <a:pt x="157" y="148"/>
                  </a:lnTo>
                  <a:lnTo>
                    <a:pt x="153" y="147"/>
                  </a:lnTo>
                  <a:lnTo>
                    <a:pt x="143" y="150"/>
                  </a:lnTo>
                  <a:lnTo>
                    <a:pt x="127" y="156"/>
                  </a:lnTo>
                  <a:lnTo>
                    <a:pt x="120" y="161"/>
                  </a:lnTo>
                  <a:lnTo>
                    <a:pt x="112" y="165"/>
                  </a:lnTo>
                  <a:lnTo>
                    <a:pt x="108" y="168"/>
                  </a:lnTo>
                  <a:lnTo>
                    <a:pt x="106" y="170"/>
                  </a:lnTo>
                  <a:lnTo>
                    <a:pt x="103" y="181"/>
                  </a:lnTo>
                  <a:lnTo>
                    <a:pt x="100" y="193"/>
                  </a:lnTo>
                  <a:lnTo>
                    <a:pt x="98" y="205"/>
                  </a:lnTo>
                  <a:lnTo>
                    <a:pt x="97" y="219"/>
                  </a:lnTo>
                  <a:lnTo>
                    <a:pt x="96" y="234"/>
                  </a:lnTo>
                  <a:lnTo>
                    <a:pt x="94" y="249"/>
                  </a:lnTo>
                  <a:lnTo>
                    <a:pt x="92" y="263"/>
                  </a:lnTo>
                  <a:lnTo>
                    <a:pt x="88" y="277"/>
                  </a:lnTo>
                  <a:lnTo>
                    <a:pt x="86" y="285"/>
                  </a:lnTo>
                  <a:lnTo>
                    <a:pt x="81" y="293"/>
                  </a:lnTo>
                  <a:lnTo>
                    <a:pt x="77" y="299"/>
                  </a:lnTo>
                  <a:lnTo>
                    <a:pt x="72" y="304"/>
                  </a:lnTo>
                  <a:lnTo>
                    <a:pt x="59" y="314"/>
                  </a:lnTo>
                  <a:lnTo>
                    <a:pt x="45" y="323"/>
                  </a:lnTo>
                  <a:lnTo>
                    <a:pt x="39" y="329"/>
                  </a:lnTo>
                  <a:lnTo>
                    <a:pt x="33" y="334"/>
                  </a:lnTo>
                  <a:lnTo>
                    <a:pt x="27" y="340"/>
                  </a:lnTo>
                  <a:lnTo>
                    <a:pt x="22" y="348"/>
                  </a:lnTo>
                  <a:lnTo>
                    <a:pt x="18" y="356"/>
                  </a:lnTo>
                  <a:lnTo>
                    <a:pt x="14" y="365"/>
                  </a:lnTo>
                  <a:lnTo>
                    <a:pt x="12" y="377"/>
                  </a:lnTo>
                  <a:lnTo>
                    <a:pt x="12" y="388"/>
                  </a:lnTo>
                  <a:lnTo>
                    <a:pt x="12" y="405"/>
                  </a:lnTo>
                  <a:lnTo>
                    <a:pt x="14" y="421"/>
                  </a:lnTo>
                  <a:lnTo>
                    <a:pt x="14" y="430"/>
                  </a:lnTo>
                  <a:lnTo>
                    <a:pt x="14" y="439"/>
                  </a:lnTo>
                  <a:lnTo>
                    <a:pt x="13" y="449"/>
                  </a:lnTo>
                  <a:lnTo>
                    <a:pt x="12" y="460"/>
                  </a:lnTo>
                  <a:lnTo>
                    <a:pt x="6" y="468"/>
                  </a:lnTo>
                  <a:lnTo>
                    <a:pt x="0" y="477"/>
                  </a:lnTo>
                  <a:lnTo>
                    <a:pt x="1" y="484"/>
                  </a:lnTo>
                  <a:lnTo>
                    <a:pt x="2" y="491"/>
                  </a:lnTo>
                  <a:lnTo>
                    <a:pt x="5" y="497"/>
                  </a:lnTo>
                  <a:lnTo>
                    <a:pt x="8" y="502"/>
                  </a:lnTo>
                  <a:lnTo>
                    <a:pt x="12" y="507"/>
                  </a:lnTo>
                  <a:lnTo>
                    <a:pt x="17" y="512"/>
                  </a:lnTo>
                  <a:lnTo>
                    <a:pt x="22" y="516"/>
                  </a:lnTo>
                  <a:lnTo>
                    <a:pt x="27" y="519"/>
                  </a:lnTo>
                  <a:lnTo>
                    <a:pt x="39" y="524"/>
                  </a:lnTo>
                  <a:lnTo>
                    <a:pt x="52" y="528"/>
                  </a:lnTo>
                  <a:lnTo>
                    <a:pt x="64" y="530"/>
                  </a:lnTo>
                  <a:lnTo>
                    <a:pt x="76" y="530"/>
                  </a:lnTo>
                  <a:lnTo>
                    <a:pt x="100" y="532"/>
                  </a:lnTo>
                  <a:lnTo>
                    <a:pt x="124" y="536"/>
                  </a:lnTo>
                  <a:lnTo>
                    <a:pt x="136" y="537"/>
                  </a:lnTo>
                  <a:lnTo>
                    <a:pt x="147" y="537"/>
                  </a:lnTo>
                  <a:lnTo>
                    <a:pt x="154" y="536"/>
                  </a:lnTo>
                  <a:lnTo>
                    <a:pt x="159" y="535"/>
                  </a:lnTo>
                  <a:lnTo>
                    <a:pt x="165" y="533"/>
                  </a:lnTo>
                  <a:lnTo>
                    <a:pt x="171" y="530"/>
                  </a:lnTo>
                  <a:lnTo>
                    <a:pt x="167" y="519"/>
                  </a:lnTo>
                  <a:lnTo>
                    <a:pt x="162" y="512"/>
                  </a:lnTo>
                  <a:lnTo>
                    <a:pt x="161" y="508"/>
                  </a:lnTo>
                  <a:lnTo>
                    <a:pt x="160" y="505"/>
                  </a:lnTo>
                  <a:lnTo>
                    <a:pt x="159" y="500"/>
                  </a:lnTo>
                  <a:lnTo>
                    <a:pt x="159" y="495"/>
                  </a:lnTo>
                  <a:lnTo>
                    <a:pt x="160" y="490"/>
                  </a:lnTo>
                  <a:lnTo>
                    <a:pt x="163" y="487"/>
                  </a:lnTo>
                  <a:lnTo>
                    <a:pt x="168" y="483"/>
                  </a:lnTo>
                  <a:lnTo>
                    <a:pt x="172" y="481"/>
                  </a:lnTo>
                  <a:lnTo>
                    <a:pt x="184" y="476"/>
                  </a:lnTo>
                  <a:lnTo>
                    <a:pt x="194" y="471"/>
                  </a:lnTo>
                  <a:lnTo>
                    <a:pt x="229" y="471"/>
                  </a:lnTo>
                  <a:lnTo>
                    <a:pt x="229" y="506"/>
                  </a:lnTo>
                  <a:lnTo>
                    <a:pt x="218" y="519"/>
                  </a:lnTo>
                  <a:lnTo>
                    <a:pt x="208" y="531"/>
                  </a:lnTo>
                  <a:lnTo>
                    <a:pt x="205" y="537"/>
                  </a:lnTo>
                  <a:lnTo>
                    <a:pt x="203" y="544"/>
                  </a:lnTo>
                  <a:lnTo>
                    <a:pt x="201" y="551"/>
                  </a:lnTo>
                  <a:lnTo>
                    <a:pt x="201" y="560"/>
                  </a:lnTo>
                  <a:lnTo>
                    <a:pt x="254" y="560"/>
                  </a:lnTo>
                  <a:lnTo>
                    <a:pt x="253" y="565"/>
                  </a:lnTo>
                  <a:lnTo>
                    <a:pt x="252" y="569"/>
                  </a:lnTo>
                  <a:lnTo>
                    <a:pt x="251" y="574"/>
                  </a:lnTo>
                  <a:lnTo>
                    <a:pt x="248" y="579"/>
                  </a:lnTo>
                  <a:lnTo>
                    <a:pt x="243" y="585"/>
                  </a:lnTo>
                  <a:lnTo>
                    <a:pt x="236" y="591"/>
                  </a:lnTo>
                  <a:lnTo>
                    <a:pt x="227" y="597"/>
                  </a:lnTo>
                  <a:lnTo>
                    <a:pt x="219" y="601"/>
                  </a:lnTo>
                  <a:lnTo>
                    <a:pt x="209" y="604"/>
                  </a:lnTo>
                  <a:lnTo>
                    <a:pt x="201" y="606"/>
                  </a:lnTo>
                  <a:lnTo>
                    <a:pt x="201" y="630"/>
                  </a:lnTo>
                  <a:lnTo>
                    <a:pt x="208" y="634"/>
                  </a:lnTo>
                  <a:lnTo>
                    <a:pt x="214" y="636"/>
                  </a:lnTo>
                  <a:lnTo>
                    <a:pt x="219" y="637"/>
                  </a:lnTo>
                  <a:lnTo>
                    <a:pt x="223" y="636"/>
                  </a:lnTo>
                  <a:lnTo>
                    <a:pt x="230" y="634"/>
                  </a:lnTo>
                  <a:lnTo>
                    <a:pt x="241" y="630"/>
                  </a:lnTo>
                  <a:lnTo>
                    <a:pt x="247" y="63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1844679" y="4252926"/>
              <a:ext cx="280988" cy="336551"/>
            </a:xfrm>
            <a:custGeom>
              <a:avLst/>
              <a:gdLst/>
              <a:ahLst/>
              <a:cxnLst>
                <a:cxn ang="0">
                  <a:pos x="283" y="634"/>
                </a:cxn>
                <a:cxn ang="0">
                  <a:pos x="323" y="623"/>
                </a:cxn>
                <a:cxn ang="0">
                  <a:pos x="385" y="583"/>
                </a:cxn>
                <a:cxn ang="0">
                  <a:pos x="377" y="561"/>
                </a:cxn>
                <a:cxn ang="0">
                  <a:pos x="360" y="530"/>
                </a:cxn>
                <a:cxn ang="0">
                  <a:pos x="364" y="498"/>
                </a:cxn>
                <a:cxn ang="0">
                  <a:pos x="386" y="481"/>
                </a:cxn>
                <a:cxn ang="0">
                  <a:pos x="452" y="445"/>
                </a:cxn>
                <a:cxn ang="0">
                  <a:pos x="472" y="373"/>
                </a:cxn>
                <a:cxn ang="0">
                  <a:pos x="492" y="268"/>
                </a:cxn>
                <a:cxn ang="0">
                  <a:pos x="513" y="158"/>
                </a:cxn>
                <a:cxn ang="0">
                  <a:pos x="510" y="105"/>
                </a:cxn>
                <a:cxn ang="0">
                  <a:pos x="406" y="31"/>
                </a:cxn>
                <a:cxn ang="0">
                  <a:pos x="345" y="1"/>
                </a:cxn>
                <a:cxn ang="0">
                  <a:pos x="317" y="4"/>
                </a:cxn>
                <a:cxn ang="0">
                  <a:pos x="297" y="21"/>
                </a:cxn>
                <a:cxn ang="0">
                  <a:pos x="273" y="69"/>
                </a:cxn>
                <a:cxn ang="0">
                  <a:pos x="248" y="131"/>
                </a:cxn>
                <a:cxn ang="0">
                  <a:pos x="226" y="160"/>
                </a:cxn>
                <a:cxn ang="0">
                  <a:pos x="202" y="170"/>
                </a:cxn>
                <a:cxn ang="0">
                  <a:pos x="184" y="168"/>
                </a:cxn>
                <a:cxn ang="0">
                  <a:pos x="171" y="154"/>
                </a:cxn>
                <a:cxn ang="0">
                  <a:pos x="157" y="148"/>
                </a:cxn>
                <a:cxn ang="0">
                  <a:pos x="120" y="161"/>
                </a:cxn>
                <a:cxn ang="0">
                  <a:pos x="103" y="181"/>
                </a:cxn>
                <a:cxn ang="0">
                  <a:pos x="96" y="234"/>
                </a:cxn>
                <a:cxn ang="0">
                  <a:pos x="86" y="285"/>
                </a:cxn>
                <a:cxn ang="0">
                  <a:pos x="59" y="314"/>
                </a:cxn>
                <a:cxn ang="0">
                  <a:pos x="27" y="340"/>
                </a:cxn>
                <a:cxn ang="0">
                  <a:pos x="12" y="377"/>
                </a:cxn>
                <a:cxn ang="0">
                  <a:pos x="14" y="430"/>
                </a:cxn>
                <a:cxn ang="0">
                  <a:pos x="6" y="468"/>
                </a:cxn>
                <a:cxn ang="0">
                  <a:pos x="5" y="497"/>
                </a:cxn>
                <a:cxn ang="0">
                  <a:pos x="22" y="516"/>
                </a:cxn>
                <a:cxn ang="0">
                  <a:pos x="64" y="530"/>
                </a:cxn>
                <a:cxn ang="0">
                  <a:pos x="136" y="537"/>
                </a:cxn>
                <a:cxn ang="0">
                  <a:pos x="165" y="533"/>
                </a:cxn>
                <a:cxn ang="0">
                  <a:pos x="161" y="508"/>
                </a:cxn>
                <a:cxn ang="0">
                  <a:pos x="160" y="490"/>
                </a:cxn>
                <a:cxn ang="0">
                  <a:pos x="184" y="476"/>
                </a:cxn>
                <a:cxn ang="0">
                  <a:pos x="229" y="506"/>
                </a:cxn>
                <a:cxn ang="0">
                  <a:pos x="205" y="537"/>
                </a:cxn>
                <a:cxn ang="0">
                  <a:pos x="201" y="560"/>
                </a:cxn>
                <a:cxn ang="0">
                  <a:pos x="252" y="569"/>
                </a:cxn>
                <a:cxn ang="0">
                  <a:pos x="236" y="591"/>
                </a:cxn>
                <a:cxn ang="0">
                  <a:pos x="201" y="606"/>
                </a:cxn>
                <a:cxn ang="0">
                  <a:pos x="208" y="634"/>
                </a:cxn>
                <a:cxn ang="0">
                  <a:pos x="230" y="634"/>
                </a:cxn>
                <a:cxn ang="0">
                  <a:pos x="247" y="630"/>
                </a:cxn>
              </a:cxnLst>
              <a:rect l="0" t="0" r="r" b="b"/>
              <a:pathLst>
                <a:path w="530" h="637">
                  <a:moveTo>
                    <a:pt x="247" y="630"/>
                  </a:moveTo>
                  <a:lnTo>
                    <a:pt x="259" y="633"/>
                  </a:lnTo>
                  <a:lnTo>
                    <a:pt x="271" y="634"/>
                  </a:lnTo>
                  <a:lnTo>
                    <a:pt x="283" y="634"/>
                  </a:lnTo>
                  <a:lnTo>
                    <a:pt x="293" y="632"/>
                  </a:lnTo>
                  <a:lnTo>
                    <a:pt x="304" y="630"/>
                  </a:lnTo>
                  <a:lnTo>
                    <a:pt x="313" y="627"/>
                  </a:lnTo>
                  <a:lnTo>
                    <a:pt x="323" y="623"/>
                  </a:lnTo>
                  <a:lnTo>
                    <a:pt x="333" y="618"/>
                  </a:lnTo>
                  <a:lnTo>
                    <a:pt x="351" y="607"/>
                  </a:lnTo>
                  <a:lnTo>
                    <a:pt x="369" y="595"/>
                  </a:lnTo>
                  <a:lnTo>
                    <a:pt x="385" y="583"/>
                  </a:lnTo>
                  <a:lnTo>
                    <a:pt x="401" y="571"/>
                  </a:lnTo>
                  <a:lnTo>
                    <a:pt x="392" y="568"/>
                  </a:lnTo>
                  <a:lnTo>
                    <a:pt x="384" y="565"/>
                  </a:lnTo>
                  <a:lnTo>
                    <a:pt x="377" y="561"/>
                  </a:lnTo>
                  <a:lnTo>
                    <a:pt x="371" y="555"/>
                  </a:lnTo>
                  <a:lnTo>
                    <a:pt x="367" y="549"/>
                  </a:lnTo>
                  <a:lnTo>
                    <a:pt x="362" y="540"/>
                  </a:lnTo>
                  <a:lnTo>
                    <a:pt x="360" y="530"/>
                  </a:lnTo>
                  <a:lnTo>
                    <a:pt x="359" y="518"/>
                  </a:lnTo>
                  <a:lnTo>
                    <a:pt x="360" y="511"/>
                  </a:lnTo>
                  <a:lnTo>
                    <a:pt x="362" y="504"/>
                  </a:lnTo>
                  <a:lnTo>
                    <a:pt x="364" y="498"/>
                  </a:lnTo>
                  <a:lnTo>
                    <a:pt x="369" y="493"/>
                  </a:lnTo>
                  <a:lnTo>
                    <a:pt x="374" y="488"/>
                  </a:lnTo>
                  <a:lnTo>
                    <a:pt x="379" y="484"/>
                  </a:lnTo>
                  <a:lnTo>
                    <a:pt x="386" y="481"/>
                  </a:lnTo>
                  <a:lnTo>
                    <a:pt x="392" y="477"/>
                  </a:lnTo>
                  <a:lnTo>
                    <a:pt x="422" y="465"/>
                  </a:lnTo>
                  <a:lnTo>
                    <a:pt x="447" y="453"/>
                  </a:lnTo>
                  <a:lnTo>
                    <a:pt x="452" y="445"/>
                  </a:lnTo>
                  <a:lnTo>
                    <a:pt x="456" y="433"/>
                  </a:lnTo>
                  <a:lnTo>
                    <a:pt x="460" y="420"/>
                  </a:lnTo>
                  <a:lnTo>
                    <a:pt x="464" y="404"/>
                  </a:lnTo>
                  <a:lnTo>
                    <a:pt x="472" y="373"/>
                  </a:lnTo>
                  <a:lnTo>
                    <a:pt x="477" y="347"/>
                  </a:lnTo>
                  <a:lnTo>
                    <a:pt x="483" y="324"/>
                  </a:lnTo>
                  <a:lnTo>
                    <a:pt x="488" y="298"/>
                  </a:lnTo>
                  <a:lnTo>
                    <a:pt x="492" y="268"/>
                  </a:lnTo>
                  <a:lnTo>
                    <a:pt x="497" y="237"/>
                  </a:lnTo>
                  <a:lnTo>
                    <a:pt x="503" y="205"/>
                  </a:lnTo>
                  <a:lnTo>
                    <a:pt x="509" y="173"/>
                  </a:lnTo>
                  <a:lnTo>
                    <a:pt x="513" y="158"/>
                  </a:lnTo>
                  <a:lnTo>
                    <a:pt x="519" y="144"/>
                  </a:lnTo>
                  <a:lnTo>
                    <a:pt x="524" y="130"/>
                  </a:lnTo>
                  <a:lnTo>
                    <a:pt x="530" y="118"/>
                  </a:lnTo>
                  <a:lnTo>
                    <a:pt x="510" y="105"/>
                  </a:lnTo>
                  <a:lnTo>
                    <a:pt x="487" y="89"/>
                  </a:lnTo>
                  <a:lnTo>
                    <a:pt x="460" y="70"/>
                  </a:lnTo>
                  <a:lnTo>
                    <a:pt x="433" y="50"/>
                  </a:lnTo>
                  <a:lnTo>
                    <a:pt x="406" y="31"/>
                  </a:lnTo>
                  <a:lnTo>
                    <a:pt x="379" y="15"/>
                  </a:lnTo>
                  <a:lnTo>
                    <a:pt x="368" y="8"/>
                  </a:lnTo>
                  <a:lnTo>
                    <a:pt x="356" y="4"/>
                  </a:lnTo>
                  <a:lnTo>
                    <a:pt x="345" y="1"/>
                  </a:lnTo>
                  <a:lnTo>
                    <a:pt x="336" y="0"/>
                  </a:lnTo>
                  <a:lnTo>
                    <a:pt x="328" y="0"/>
                  </a:lnTo>
                  <a:lnTo>
                    <a:pt x="322" y="2"/>
                  </a:lnTo>
                  <a:lnTo>
                    <a:pt x="317" y="4"/>
                  </a:lnTo>
                  <a:lnTo>
                    <a:pt x="311" y="7"/>
                  </a:lnTo>
                  <a:lnTo>
                    <a:pt x="306" y="11"/>
                  </a:lnTo>
                  <a:lnTo>
                    <a:pt x="302" y="16"/>
                  </a:lnTo>
                  <a:lnTo>
                    <a:pt x="297" y="21"/>
                  </a:lnTo>
                  <a:lnTo>
                    <a:pt x="293" y="27"/>
                  </a:lnTo>
                  <a:lnTo>
                    <a:pt x="286" y="39"/>
                  </a:lnTo>
                  <a:lnTo>
                    <a:pt x="279" y="54"/>
                  </a:lnTo>
                  <a:lnTo>
                    <a:pt x="273" y="69"/>
                  </a:lnTo>
                  <a:lnTo>
                    <a:pt x="268" y="85"/>
                  </a:lnTo>
                  <a:lnTo>
                    <a:pt x="261" y="101"/>
                  </a:lnTo>
                  <a:lnTo>
                    <a:pt x="255" y="117"/>
                  </a:lnTo>
                  <a:lnTo>
                    <a:pt x="248" y="131"/>
                  </a:lnTo>
                  <a:lnTo>
                    <a:pt x="240" y="144"/>
                  </a:lnTo>
                  <a:lnTo>
                    <a:pt x="236" y="150"/>
                  </a:lnTo>
                  <a:lnTo>
                    <a:pt x="231" y="155"/>
                  </a:lnTo>
                  <a:lnTo>
                    <a:pt x="226" y="160"/>
                  </a:lnTo>
                  <a:lnTo>
                    <a:pt x="221" y="164"/>
                  </a:lnTo>
                  <a:lnTo>
                    <a:pt x="215" y="166"/>
                  </a:lnTo>
                  <a:lnTo>
                    <a:pt x="209" y="169"/>
                  </a:lnTo>
                  <a:lnTo>
                    <a:pt x="202" y="170"/>
                  </a:lnTo>
                  <a:lnTo>
                    <a:pt x="194" y="170"/>
                  </a:lnTo>
                  <a:lnTo>
                    <a:pt x="190" y="170"/>
                  </a:lnTo>
                  <a:lnTo>
                    <a:pt x="187" y="169"/>
                  </a:lnTo>
                  <a:lnTo>
                    <a:pt x="184" y="168"/>
                  </a:lnTo>
                  <a:lnTo>
                    <a:pt x="181" y="167"/>
                  </a:lnTo>
                  <a:lnTo>
                    <a:pt x="177" y="163"/>
                  </a:lnTo>
                  <a:lnTo>
                    <a:pt x="174" y="158"/>
                  </a:lnTo>
                  <a:lnTo>
                    <a:pt x="171" y="154"/>
                  </a:lnTo>
                  <a:lnTo>
                    <a:pt x="167" y="151"/>
                  </a:lnTo>
                  <a:lnTo>
                    <a:pt x="163" y="149"/>
                  </a:lnTo>
                  <a:lnTo>
                    <a:pt x="160" y="148"/>
                  </a:lnTo>
                  <a:lnTo>
                    <a:pt x="157" y="148"/>
                  </a:lnTo>
                  <a:lnTo>
                    <a:pt x="153" y="147"/>
                  </a:lnTo>
                  <a:lnTo>
                    <a:pt x="143" y="150"/>
                  </a:lnTo>
                  <a:lnTo>
                    <a:pt x="127" y="156"/>
                  </a:lnTo>
                  <a:lnTo>
                    <a:pt x="120" y="161"/>
                  </a:lnTo>
                  <a:lnTo>
                    <a:pt x="112" y="165"/>
                  </a:lnTo>
                  <a:lnTo>
                    <a:pt x="108" y="168"/>
                  </a:lnTo>
                  <a:lnTo>
                    <a:pt x="106" y="170"/>
                  </a:lnTo>
                  <a:lnTo>
                    <a:pt x="103" y="181"/>
                  </a:lnTo>
                  <a:lnTo>
                    <a:pt x="100" y="193"/>
                  </a:lnTo>
                  <a:lnTo>
                    <a:pt x="98" y="205"/>
                  </a:lnTo>
                  <a:lnTo>
                    <a:pt x="97" y="219"/>
                  </a:lnTo>
                  <a:lnTo>
                    <a:pt x="96" y="234"/>
                  </a:lnTo>
                  <a:lnTo>
                    <a:pt x="94" y="249"/>
                  </a:lnTo>
                  <a:lnTo>
                    <a:pt x="92" y="263"/>
                  </a:lnTo>
                  <a:lnTo>
                    <a:pt x="88" y="277"/>
                  </a:lnTo>
                  <a:lnTo>
                    <a:pt x="86" y="285"/>
                  </a:lnTo>
                  <a:lnTo>
                    <a:pt x="81" y="293"/>
                  </a:lnTo>
                  <a:lnTo>
                    <a:pt x="77" y="299"/>
                  </a:lnTo>
                  <a:lnTo>
                    <a:pt x="72" y="304"/>
                  </a:lnTo>
                  <a:lnTo>
                    <a:pt x="59" y="314"/>
                  </a:lnTo>
                  <a:lnTo>
                    <a:pt x="45" y="323"/>
                  </a:lnTo>
                  <a:lnTo>
                    <a:pt x="39" y="329"/>
                  </a:lnTo>
                  <a:lnTo>
                    <a:pt x="33" y="334"/>
                  </a:lnTo>
                  <a:lnTo>
                    <a:pt x="27" y="340"/>
                  </a:lnTo>
                  <a:lnTo>
                    <a:pt x="22" y="348"/>
                  </a:lnTo>
                  <a:lnTo>
                    <a:pt x="18" y="356"/>
                  </a:lnTo>
                  <a:lnTo>
                    <a:pt x="14" y="365"/>
                  </a:lnTo>
                  <a:lnTo>
                    <a:pt x="12" y="377"/>
                  </a:lnTo>
                  <a:lnTo>
                    <a:pt x="12" y="388"/>
                  </a:lnTo>
                  <a:lnTo>
                    <a:pt x="12" y="405"/>
                  </a:lnTo>
                  <a:lnTo>
                    <a:pt x="14" y="421"/>
                  </a:lnTo>
                  <a:lnTo>
                    <a:pt x="14" y="430"/>
                  </a:lnTo>
                  <a:lnTo>
                    <a:pt x="14" y="439"/>
                  </a:lnTo>
                  <a:lnTo>
                    <a:pt x="13" y="449"/>
                  </a:lnTo>
                  <a:lnTo>
                    <a:pt x="12" y="460"/>
                  </a:lnTo>
                  <a:lnTo>
                    <a:pt x="6" y="468"/>
                  </a:lnTo>
                  <a:lnTo>
                    <a:pt x="0" y="477"/>
                  </a:lnTo>
                  <a:lnTo>
                    <a:pt x="1" y="484"/>
                  </a:lnTo>
                  <a:lnTo>
                    <a:pt x="2" y="491"/>
                  </a:lnTo>
                  <a:lnTo>
                    <a:pt x="5" y="497"/>
                  </a:lnTo>
                  <a:lnTo>
                    <a:pt x="8" y="502"/>
                  </a:lnTo>
                  <a:lnTo>
                    <a:pt x="12" y="507"/>
                  </a:lnTo>
                  <a:lnTo>
                    <a:pt x="17" y="512"/>
                  </a:lnTo>
                  <a:lnTo>
                    <a:pt x="22" y="516"/>
                  </a:lnTo>
                  <a:lnTo>
                    <a:pt x="27" y="519"/>
                  </a:lnTo>
                  <a:lnTo>
                    <a:pt x="39" y="524"/>
                  </a:lnTo>
                  <a:lnTo>
                    <a:pt x="52" y="528"/>
                  </a:lnTo>
                  <a:lnTo>
                    <a:pt x="64" y="530"/>
                  </a:lnTo>
                  <a:lnTo>
                    <a:pt x="76" y="530"/>
                  </a:lnTo>
                  <a:lnTo>
                    <a:pt x="100" y="532"/>
                  </a:lnTo>
                  <a:lnTo>
                    <a:pt x="124" y="536"/>
                  </a:lnTo>
                  <a:lnTo>
                    <a:pt x="136" y="537"/>
                  </a:lnTo>
                  <a:lnTo>
                    <a:pt x="147" y="537"/>
                  </a:lnTo>
                  <a:lnTo>
                    <a:pt x="154" y="536"/>
                  </a:lnTo>
                  <a:lnTo>
                    <a:pt x="159" y="535"/>
                  </a:lnTo>
                  <a:lnTo>
                    <a:pt x="165" y="533"/>
                  </a:lnTo>
                  <a:lnTo>
                    <a:pt x="171" y="530"/>
                  </a:lnTo>
                  <a:lnTo>
                    <a:pt x="167" y="519"/>
                  </a:lnTo>
                  <a:lnTo>
                    <a:pt x="162" y="512"/>
                  </a:lnTo>
                  <a:lnTo>
                    <a:pt x="161" y="508"/>
                  </a:lnTo>
                  <a:lnTo>
                    <a:pt x="160" y="505"/>
                  </a:lnTo>
                  <a:lnTo>
                    <a:pt x="159" y="500"/>
                  </a:lnTo>
                  <a:lnTo>
                    <a:pt x="159" y="495"/>
                  </a:lnTo>
                  <a:lnTo>
                    <a:pt x="160" y="490"/>
                  </a:lnTo>
                  <a:lnTo>
                    <a:pt x="163" y="487"/>
                  </a:lnTo>
                  <a:lnTo>
                    <a:pt x="168" y="483"/>
                  </a:lnTo>
                  <a:lnTo>
                    <a:pt x="172" y="481"/>
                  </a:lnTo>
                  <a:lnTo>
                    <a:pt x="184" y="476"/>
                  </a:lnTo>
                  <a:lnTo>
                    <a:pt x="194" y="471"/>
                  </a:lnTo>
                  <a:lnTo>
                    <a:pt x="194" y="471"/>
                  </a:lnTo>
                  <a:lnTo>
                    <a:pt x="229" y="471"/>
                  </a:lnTo>
                  <a:lnTo>
                    <a:pt x="229" y="506"/>
                  </a:lnTo>
                  <a:lnTo>
                    <a:pt x="229" y="506"/>
                  </a:lnTo>
                  <a:lnTo>
                    <a:pt x="218" y="519"/>
                  </a:lnTo>
                  <a:lnTo>
                    <a:pt x="208" y="531"/>
                  </a:lnTo>
                  <a:lnTo>
                    <a:pt x="205" y="537"/>
                  </a:lnTo>
                  <a:lnTo>
                    <a:pt x="203" y="544"/>
                  </a:lnTo>
                  <a:lnTo>
                    <a:pt x="201" y="551"/>
                  </a:lnTo>
                  <a:lnTo>
                    <a:pt x="201" y="560"/>
                  </a:lnTo>
                  <a:lnTo>
                    <a:pt x="201" y="560"/>
                  </a:lnTo>
                  <a:lnTo>
                    <a:pt x="254" y="560"/>
                  </a:lnTo>
                  <a:lnTo>
                    <a:pt x="254" y="560"/>
                  </a:lnTo>
                  <a:lnTo>
                    <a:pt x="253" y="565"/>
                  </a:lnTo>
                  <a:lnTo>
                    <a:pt x="252" y="569"/>
                  </a:lnTo>
                  <a:lnTo>
                    <a:pt x="251" y="574"/>
                  </a:lnTo>
                  <a:lnTo>
                    <a:pt x="248" y="579"/>
                  </a:lnTo>
                  <a:lnTo>
                    <a:pt x="243" y="585"/>
                  </a:lnTo>
                  <a:lnTo>
                    <a:pt x="236" y="591"/>
                  </a:lnTo>
                  <a:lnTo>
                    <a:pt x="227" y="597"/>
                  </a:lnTo>
                  <a:lnTo>
                    <a:pt x="219" y="601"/>
                  </a:lnTo>
                  <a:lnTo>
                    <a:pt x="209" y="604"/>
                  </a:lnTo>
                  <a:lnTo>
                    <a:pt x="201" y="606"/>
                  </a:lnTo>
                  <a:lnTo>
                    <a:pt x="201" y="606"/>
                  </a:lnTo>
                  <a:lnTo>
                    <a:pt x="201" y="630"/>
                  </a:lnTo>
                  <a:lnTo>
                    <a:pt x="201" y="630"/>
                  </a:lnTo>
                  <a:lnTo>
                    <a:pt x="208" y="634"/>
                  </a:lnTo>
                  <a:lnTo>
                    <a:pt x="214" y="636"/>
                  </a:lnTo>
                  <a:lnTo>
                    <a:pt x="219" y="637"/>
                  </a:lnTo>
                  <a:lnTo>
                    <a:pt x="223" y="636"/>
                  </a:lnTo>
                  <a:lnTo>
                    <a:pt x="230" y="634"/>
                  </a:lnTo>
                  <a:lnTo>
                    <a:pt x="241" y="630"/>
                  </a:lnTo>
                  <a:lnTo>
                    <a:pt x="241" y="630"/>
                  </a:lnTo>
                  <a:lnTo>
                    <a:pt x="247" y="630"/>
                  </a:lnTo>
                  <a:lnTo>
                    <a:pt x="247" y="630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2155829" y="3987813"/>
              <a:ext cx="184150" cy="327026"/>
            </a:xfrm>
            <a:custGeom>
              <a:avLst/>
              <a:gdLst/>
              <a:ahLst/>
              <a:cxnLst>
                <a:cxn ang="0">
                  <a:pos x="14" y="137"/>
                </a:cxn>
                <a:cxn ang="0">
                  <a:pos x="24" y="160"/>
                </a:cxn>
                <a:cxn ang="0">
                  <a:pos x="52" y="184"/>
                </a:cxn>
                <a:cxn ang="0">
                  <a:pos x="84" y="202"/>
                </a:cxn>
                <a:cxn ang="0">
                  <a:pos x="112" y="221"/>
                </a:cxn>
                <a:cxn ang="0">
                  <a:pos x="122" y="234"/>
                </a:cxn>
                <a:cxn ang="0">
                  <a:pos x="129" y="251"/>
                </a:cxn>
                <a:cxn ang="0">
                  <a:pos x="130" y="271"/>
                </a:cxn>
                <a:cxn ang="0">
                  <a:pos x="124" y="291"/>
                </a:cxn>
                <a:cxn ang="0">
                  <a:pos x="115" y="307"/>
                </a:cxn>
                <a:cxn ang="0">
                  <a:pos x="90" y="329"/>
                </a:cxn>
                <a:cxn ang="0">
                  <a:pos x="56" y="351"/>
                </a:cxn>
                <a:cxn ang="0">
                  <a:pos x="25" y="375"/>
                </a:cxn>
                <a:cxn ang="0">
                  <a:pos x="14" y="390"/>
                </a:cxn>
                <a:cxn ang="0">
                  <a:pos x="7" y="408"/>
                </a:cxn>
                <a:cxn ang="0">
                  <a:pos x="6" y="452"/>
                </a:cxn>
                <a:cxn ang="0">
                  <a:pos x="6" y="541"/>
                </a:cxn>
                <a:cxn ang="0">
                  <a:pos x="9" y="564"/>
                </a:cxn>
                <a:cxn ang="0">
                  <a:pos x="18" y="581"/>
                </a:cxn>
                <a:cxn ang="0">
                  <a:pos x="33" y="595"/>
                </a:cxn>
                <a:cxn ang="0">
                  <a:pos x="52" y="604"/>
                </a:cxn>
                <a:cxn ang="0">
                  <a:pos x="99" y="615"/>
                </a:cxn>
                <a:cxn ang="0">
                  <a:pos x="152" y="618"/>
                </a:cxn>
                <a:cxn ang="0">
                  <a:pos x="255" y="618"/>
                </a:cxn>
                <a:cxn ang="0">
                  <a:pos x="295" y="615"/>
                </a:cxn>
                <a:cxn ang="0">
                  <a:pos x="307" y="607"/>
                </a:cxn>
                <a:cxn ang="0">
                  <a:pos x="312" y="594"/>
                </a:cxn>
                <a:cxn ang="0">
                  <a:pos x="306" y="577"/>
                </a:cxn>
                <a:cxn ang="0">
                  <a:pos x="280" y="553"/>
                </a:cxn>
                <a:cxn ang="0">
                  <a:pos x="263" y="538"/>
                </a:cxn>
                <a:cxn ang="0">
                  <a:pos x="250" y="518"/>
                </a:cxn>
                <a:cxn ang="0">
                  <a:pos x="248" y="485"/>
                </a:cxn>
                <a:cxn ang="0">
                  <a:pos x="261" y="445"/>
                </a:cxn>
                <a:cxn ang="0">
                  <a:pos x="297" y="385"/>
                </a:cxn>
                <a:cxn ang="0">
                  <a:pos x="317" y="347"/>
                </a:cxn>
                <a:cxn ang="0">
                  <a:pos x="329" y="300"/>
                </a:cxn>
                <a:cxn ang="0">
                  <a:pos x="332" y="249"/>
                </a:cxn>
                <a:cxn ang="0">
                  <a:pos x="342" y="190"/>
                </a:cxn>
                <a:cxn ang="0">
                  <a:pos x="328" y="155"/>
                </a:cxn>
                <a:cxn ang="0">
                  <a:pos x="306" y="144"/>
                </a:cxn>
                <a:cxn ang="0">
                  <a:pos x="290" y="125"/>
                </a:cxn>
                <a:cxn ang="0">
                  <a:pos x="267" y="100"/>
                </a:cxn>
                <a:cxn ang="0">
                  <a:pos x="248" y="94"/>
                </a:cxn>
                <a:cxn ang="0">
                  <a:pos x="235" y="94"/>
                </a:cxn>
                <a:cxn ang="0">
                  <a:pos x="220" y="93"/>
                </a:cxn>
                <a:cxn ang="0">
                  <a:pos x="215" y="84"/>
                </a:cxn>
                <a:cxn ang="0">
                  <a:pos x="212" y="52"/>
                </a:cxn>
                <a:cxn ang="0">
                  <a:pos x="205" y="21"/>
                </a:cxn>
                <a:cxn ang="0">
                  <a:pos x="187" y="6"/>
                </a:cxn>
                <a:cxn ang="0">
                  <a:pos x="152" y="1"/>
                </a:cxn>
                <a:cxn ang="0">
                  <a:pos x="95" y="5"/>
                </a:cxn>
                <a:cxn ang="0">
                  <a:pos x="74" y="5"/>
                </a:cxn>
                <a:cxn ang="0">
                  <a:pos x="39" y="1"/>
                </a:cxn>
                <a:cxn ang="0">
                  <a:pos x="27" y="1"/>
                </a:cxn>
                <a:cxn ang="0">
                  <a:pos x="23" y="5"/>
                </a:cxn>
                <a:cxn ang="0">
                  <a:pos x="28" y="38"/>
                </a:cxn>
                <a:cxn ang="0">
                  <a:pos x="34" y="67"/>
                </a:cxn>
                <a:cxn ang="0">
                  <a:pos x="35" y="98"/>
                </a:cxn>
                <a:cxn ang="0">
                  <a:pos x="32" y="108"/>
                </a:cxn>
                <a:cxn ang="0">
                  <a:pos x="16" y="120"/>
                </a:cxn>
                <a:cxn ang="0">
                  <a:pos x="0" y="123"/>
                </a:cxn>
              </a:cxnLst>
              <a:rect l="0" t="0" r="r" b="b"/>
              <a:pathLst>
                <a:path w="348" h="618">
                  <a:moveTo>
                    <a:pt x="12" y="123"/>
                  </a:moveTo>
                  <a:lnTo>
                    <a:pt x="13" y="131"/>
                  </a:lnTo>
                  <a:lnTo>
                    <a:pt x="14" y="137"/>
                  </a:lnTo>
                  <a:lnTo>
                    <a:pt x="16" y="144"/>
                  </a:lnTo>
                  <a:lnTo>
                    <a:pt x="18" y="150"/>
                  </a:lnTo>
                  <a:lnTo>
                    <a:pt x="24" y="160"/>
                  </a:lnTo>
                  <a:lnTo>
                    <a:pt x="33" y="169"/>
                  </a:lnTo>
                  <a:lnTo>
                    <a:pt x="41" y="177"/>
                  </a:lnTo>
                  <a:lnTo>
                    <a:pt x="52" y="184"/>
                  </a:lnTo>
                  <a:lnTo>
                    <a:pt x="62" y="190"/>
                  </a:lnTo>
                  <a:lnTo>
                    <a:pt x="73" y="196"/>
                  </a:lnTo>
                  <a:lnTo>
                    <a:pt x="84" y="202"/>
                  </a:lnTo>
                  <a:lnTo>
                    <a:pt x="94" y="207"/>
                  </a:lnTo>
                  <a:lnTo>
                    <a:pt x="103" y="214"/>
                  </a:lnTo>
                  <a:lnTo>
                    <a:pt x="112" y="221"/>
                  </a:lnTo>
                  <a:lnTo>
                    <a:pt x="116" y="225"/>
                  </a:lnTo>
                  <a:lnTo>
                    <a:pt x="119" y="230"/>
                  </a:lnTo>
                  <a:lnTo>
                    <a:pt x="122" y="234"/>
                  </a:lnTo>
                  <a:lnTo>
                    <a:pt x="124" y="239"/>
                  </a:lnTo>
                  <a:lnTo>
                    <a:pt x="127" y="245"/>
                  </a:lnTo>
                  <a:lnTo>
                    <a:pt x="129" y="251"/>
                  </a:lnTo>
                  <a:lnTo>
                    <a:pt x="130" y="257"/>
                  </a:lnTo>
                  <a:lnTo>
                    <a:pt x="130" y="264"/>
                  </a:lnTo>
                  <a:lnTo>
                    <a:pt x="130" y="271"/>
                  </a:lnTo>
                  <a:lnTo>
                    <a:pt x="129" y="279"/>
                  </a:lnTo>
                  <a:lnTo>
                    <a:pt x="127" y="285"/>
                  </a:lnTo>
                  <a:lnTo>
                    <a:pt x="124" y="291"/>
                  </a:lnTo>
                  <a:lnTo>
                    <a:pt x="121" y="297"/>
                  </a:lnTo>
                  <a:lnTo>
                    <a:pt x="118" y="302"/>
                  </a:lnTo>
                  <a:lnTo>
                    <a:pt x="115" y="307"/>
                  </a:lnTo>
                  <a:lnTo>
                    <a:pt x="111" y="313"/>
                  </a:lnTo>
                  <a:lnTo>
                    <a:pt x="101" y="321"/>
                  </a:lnTo>
                  <a:lnTo>
                    <a:pt x="90" y="329"/>
                  </a:lnTo>
                  <a:lnTo>
                    <a:pt x="80" y="336"/>
                  </a:lnTo>
                  <a:lnTo>
                    <a:pt x="68" y="344"/>
                  </a:lnTo>
                  <a:lnTo>
                    <a:pt x="56" y="351"/>
                  </a:lnTo>
                  <a:lnTo>
                    <a:pt x="45" y="358"/>
                  </a:lnTo>
                  <a:lnTo>
                    <a:pt x="35" y="366"/>
                  </a:lnTo>
                  <a:lnTo>
                    <a:pt x="25" y="375"/>
                  </a:lnTo>
                  <a:lnTo>
                    <a:pt x="21" y="380"/>
                  </a:lnTo>
                  <a:lnTo>
                    <a:pt x="17" y="385"/>
                  </a:lnTo>
                  <a:lnTo>
                    <a:pt x="14" y="390"/>
                  </a:lnTo>
                  <a:lnTo>
                    <a:pt x="12" y="396"/>
                  </a:lnTo>
                  <a:lnTo>
                    <a:pt x="8" y="402"/>
                  </a:lnTo>
                  <a:lnTo>
                    <a:pt x="7" y="408"/>
                  </a:lnTo>
                  <a:lnTo>
                    <a:pt x="6" y="416"/>
                  </a:lnTo>
                  <a:lnTo>
                    <a:pt x="6" y="423"/>
                  </a:lnTo>
                  <a:lnTo>
                    <a:pt x="6" y="452"/>
                  </a:lnTo>
                  <a:lnTo>
                    <a:pt x="6" y="480"/>
                  </a:lnTo>
                  <a:lnTo>
                    <a:pt x="6" y="508"/>
                  </a:lnTo>
                  <a:lnTo>
                    <a:pt x="6" y="541"/>
                  </a:lnTo>
                  <a:lnTo>
                    <a:pt x="6" y="549"/>
                  </a:lnTo>
                  <a:lnTo>
                    <a:pt x="7" y="556"/>
                  </a:lnTo>
                  <a:lnTo>
                    <a:pt x="9" y="564"/>
                  </a:lnTo>
                  <a:lnTo>
                    <a:pt x="12" y="570"/>
                  </a:lnTo>
                  <a:lnTo>
                    <a:pt x="15" y="575"/>
                  </a:lnTo>
                  <a:lnTo>
                    <a:pt x="18" y="581"/>
                  </a:lnTo>
                  <a:lnTo>
                    <a:pt x="22" y="586"/>
                  </a:lnTo>
                  <a:lnTo>
                    <a:pt x="28" y="590"/>
                  </a:lnTo>
                  <a:lnTo>
                    <a:pt x="33" y="595"/>
                  </a:lnTo>
                  <a:lnTo>
                    <a:pt x="38" y="598"/>
                  </a:lnTo>
                  <a:lnTo>
                    <a:pt x="45" y="601"/>
                  </a:lnTo>
                  <a:lnTo>
                    <a:pt x="52" y="604"/>
                  </a:lnTo>
                  <a:lnTo>
                    <a:pt x="66" y="608"/>
                  </a:lnTo>
                  <a:lnTo>
                    <a:pt x="82" y="613"/>
                  </a:lnTo>
                  <a:lnTo>
                    <a:pt x="99" y="615"/>
                  </a:lnTo>
                  <a:lnTo>
                    <a:pt x="116" y="617"/>
                  </a:lnTo>
                  <a:lnTo>
                    <a:pt x="134" y="618"/>
                  </a:lnTo>
                  <a:lnTo>
                    <a:pt x="152" y="618"/>
                  </a:lnTo>
                  <a:lnTo>
                    <a:pt x="189" y="618"/>
                  </a:lnTo>
                  <a:lnTo>
                    <a:pt x="223" y="618"/>
                  </a:lnTo>
                  <a:lnTo>
                    <a:pt x="255" y="618"/>
                  </a:lnTo>
                  <a:lnTo>
                    <a:pt x="283" y="617"/>
                  </a:lnTo>
                  <a:lnTo>
                    <a:pt x="289" y="616"/>
                  </a:lnTo>
                  <a:lnTo>
                    <a:pt x="295" y="615"/>
                  </a:lnTo>
                  <a:lnTo>
                    <a:pt x="300" y="613"/>
                  </a:lnTo>
                  <a:lnTo>
                    <a:pt x="304" y="611"/>
                  </a:lnTo>
                  <a:lnTo>
                    <a:pt x="307" y="607"/>
                  </a:lnTo>
                  <a:lnTo>
                    <a:pt x="310" y="603"/>
                  </a:lnTo>
                  <a:lnTo>
                    <a:pt x="312" y="599"/>
                  </a:lnTo>
                  <a:lnTo>
                    <a:pt x="312" y="594"/>
                  </a:lnTo>
                  <a:lnTo>
                    <a:pt x="312" y="588"/>
                  </a:lnTo>
                  <a:lnTo>
                    <a:pt x="310" y="582"/>
                  </a:lnTo>
                  <a:lnTo>
                    <a:pt x="306" y="577"/>
                  </a:lnTo>
                  <a:lnTo>
                    <a:pt x="302" y="572"/>
                  </a:lnTo>
                  <a:lnTo>
                    <a:pt x="291" y="563"/>
                  </a:lnTo>
                  <a:lnTo>
                    <a:pt x="280" y="553"/>
                  </a:lnTo>
                  <a:lnTo>
                    <a:pt x="273" y="549"/>
                  </a:lnTo>
                  <a:lnTo>
                    <a:pt x="268" y="544"/>
                  </a:lnTo>
                  <a:lnTo>
                    <a:pt x="263" y="538"/>
                  </a:lnTo>
                  <a:lnTo>
                    <a:pt x="257" y="532"/>
                  </a:lnTo>
                  <a:lnTo>
                    <a:pt x="253" y="525"/>
                  </a:lnTo>
                  <a:lnTo>
                    <a:pt x="250" y="518"/>
                  </a:lnTo>
                  <a:lnTo>
                    <a:pt x="248" y="510"/>
                  </a:lnTo>
                  <a:lnTo>
                    <a:pt x="248" y="500"/>
                  </a:lnTo>
                  <a:lnTo>
                    <a:pt x="248" y="485"/>
                  </a:lnTo>
                  <a:lnTo>
                    <a:pt x="251" y="471"/>
                  </a:lnTo>
                  <a:lnTo>
                    <a:pt x="255" y="457"/>
                  </a:lnTo>
                  <a:lnTo>
                    <a:pt x="261" y="445"/>
                  </a:lnTo>
                  <a:lnTo>
                    <a:pt x="273" y="421"/>
                  </a:lnTo>
                  <a:lnTo>
                    <a:pt x="288" y="398"/>
                  </a:lnTo>
                  <a:lnTo>
                    <a:pt x="297" y="385"/>
                  </a:lnTo>
                  <a:lnTo>
                    <a:pt x="304" y="373"/>
                  </a:lnTo>
                  <a:lnTo>
                    <a:pt x="311" y="361"/>
                  </a:lnTo>
                  <a:lnTo>
                    <a:pt x="317" y="347"/>
                  </a:lnTo>
                  <a:lnTo>
                    <a:pt x="322" y="332"/>
                  </a:lnTo>
                  <a:lnTo>
                    <a:pt x="327" y="317"/>
                  </a:lnTo>
                  <a:lnTo>
                    <a:pt x="329" y="300"/>
                  </a:lnTo>
                  <a:lnTo>
                    <a:pt x="330" y="282"/>
                  </a:lnTo>
                  <a:lnTo>
                    <a:pt x="331" y="265"/>
                  </a:lnTo>
                  <a:lnTo>
                    <a:pt x="332" y="249"/>
                  </a:lnTo>
                  <a:lnTo>
                    <a:pt x="334" y="234"/>
                  </a:lnTo>
                  <a:lnTo>
                    <a:pt x="336" y="220"/>
                  </a:lnTo>
                  <a:lnTo>
                    <a:pt x="342" y="190"/>
                  </a:lnTo>
                  <a:lnTo>
                    <a:pt x="348" y="158"/>
                  </a:lnTo>
                  <a:lnTo>
                    <a:pt x="337" y="157"/>
                  </a:lnTo>
                  <a:lnTo>
                    <a:pt x="328" y="155"/>
                  </a:lnTo>
                  <a:lnTo>
                    <a:pt x="320" y="152"/>
                  </a:lnTo>
                  <a:lnTo>
                    <a:pt x="313" y="148"/>
                  </a:lnTo>
                  <a:lnTo>
                    <a:pt x="306" y="144"/>
                  </a:lnTo>
                  <a:lnTo>
                    <a:pt x="301" y="138"/>
                  </a:lnTo>
                  <a:lnTo>
                    <a:pt x="296" y="132"/>
                  </a:lnTo>
                  <a:lnTo>
                    <a:pt x="290" y="125"/>
                  </a:lnTo>
                  <a:lnTo>
                    <a:pt x="282" y="114"/>
                  </a:lnTo>
                  <a:lnTo>
                    <a:pt x="272" y="103"/>
                  </a:lnTo>
                  <a:lnTo>
                    <a:pt x="267" y="100"/>
                  </a:lnTo>
                  <a:lnTo>
                    <a:pt x="261" y="97"/>
                  </a:lnTo>
                  <a:lnTo>
                    <a:pt x="254" y="95"/>
                  </a:lnTo>
                  <a:lnTo>
                    <a:pt x="248" y="94"/>
                  </a:lnTo>
                  <a:lnTo>
                    <a:pt x="239" y="94"/>
                  </a:lnTo>
                  <a:lnTo>
                    <a:pt x="238" y="94"/>
                  </a:lnTo>
                  <a:lnTo>
                    <a:pt x="235" y="94"/>
                  </a:lnTo>
                  <a:lnTo>
                    <a:pt x="223" y="94"/>
                  </a:lnTo>
                  <a:lnTo>
                    <a:pt x="221" y="94"/>
                  </a:lnTo>
                  <a:lnTo>
                    <a:pt x="220" y="93"/>
                  </a:lnTo>
                  <a:lnTo>
                    <a:pt x="218" y="90"/>
                  </a:lnTo>
                  <a:lnTo>
                    <a:pt x="217" y="88"/>
                  </a:lnTo>
                  <a:lnTo>
                    <a:pt x="215" y="84"/>
                  </a:lnTo>
                  <a:lnTo>
                    <a:pt x="214" y="78"/>
                  </a:lnTo>
                  <a:lnTo>
                    <a:pt x="213" y="64"/>
                  </a:lnTo>
                  <a:lnTo>
                    <a:pt x="212" y="52"/>
                  </a:lnTo>
                  <a:lnTo>
                    <a:pt x="212" y="40"/>
                  </a:lnTo>
                  <a:lnTo>
                    <a:pt x="208" y="30"/>
                  </a:lnTo>
                  <a:lnTo>
                    <a:pt x="205" y="21"/>
                  </a:lnTo>
                  <a:lnTo>
                    <a:pt x="200" y="15"/>
                  </a:lnTo>
                  <a:lnTo>
                    <a:pt x="195" y="10"/>
                  </a:lnTo>
                  <a:lnTo>
                    <a:pt x="187" y="6"/>
                  </a:lnTo>
                  <a:lnTo>
                    <a:pt x="180" y="4"/>
                  </a:lnTo>
                  <a:lnTo>
                    <a:pt x="171" y="2"/>
                  </a:lnTo>
                  <a:lnTo>
                    <a:pt x="152" y="1"/>
                  </a:lnTo>
                  <a:lnTo>
                    <a:pt x="133" y="2"/>
                  </a:lnTo>
                  <a:lnTo>
                    <a:pt x="113" y="4"/>
                  </a:lnTo>
                  <a:lnTo>
                    <a:pt x="95" y="5"/>
                  </a:lnTo>
                  <a:lnTo>
                    <a:pt x="85" y="5"/>
                  </a:lnTo>
                  <a:lnTo>
                    <a:pt x="80" y="5"/>
                  </a:lnTo>
                  <a:lnTo>
                    <a:pt x="74" y="5"/>
                  </a:lnTo>
                  <a:lnTo>
                    <a:pt x="65" y="5"/>
                  </a:lnTo>
                  <a:lnTo>
                    <a:pt x="53" y="3"/>
                  </a:lnTo>
                  <a:lnTo>
                    <a:pt x="39" y="1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3" y="5"/>
                  </a:lnTo>
                  <a:lnTo>
                    <a:pt x="24" y="17"/>
                  </a:lnTo>
                  <a:lnTo>
                    <a:pt x="25" y="28"/>
                  </a:lnTo>
                  <a:lnTo>
                    <a:pt x="28" y="38"/>
                  </a:lnTo>
                  <a:lnTo>
                    <a:pt x="30" y="47"/>
                  </a:lnTo>
                  <a:lnTo>
                    <a:pt x="32" y="56"/>
                  </a:lnTo>
                  <a:lnTo>
                    <a:pt x="34" y="67"/>
                  </a:lnTo>
                  <a:lnTo>
                    <a:pt x="35" y="80"/>
                  </a:lnTo>
                  <a:lnTo>
                    <a:pt x="35" y="94"/>
                  </a:lnTo>
                  <a:lnTo>
                    <a:pt x="35" y="98"/>
                  </a:lnTo>
                  <a:lnTo>
                    <a:pt x="34" y="101"/>
                  </a:lnTo>
                  <a:lnTo>
                    <a:pt x="33" y="105"/>
                  </a:lnTo>
                  <a:lnTo>
                    <a:pt x="32" y="108"/>
                  </a:lnTo>
                  <a:lnTo>
                    <a:pt x="28" y="113"/>
                  </a:lnTo>
                  <a:lnTo>
                    <a:pt x="22" y="117"/>
                  </a:lnTo>
                  <a:lnTo>
                    <a:pt x="16" y="120"/>
                  </a:lnTo>
                  <a:lnTo>
                    <a:pt x="11" y="121"/>
                  </a:lnTo>
                  <a:lnTo>
                    <a:pt x="5" y="122"/>
                  </a:lnTo>
                  <a:lnTo>
                    <a:pt x="0" y="123"/>
                  </a:lnTo>
                  <a:lnTo>
                    <a:pt x="12" y="123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3" name="Freeform 113"/>
            <p:cNvSpPr>
              <a:spLocks/>
            </p:cNvSpPr>
            <p:nvPr/>
          </p:nvSpPr>
          <p:spPr bwMode="auto">
            <a:xfrm>
              <a:off x="2155829" y="3987813"/>
              <a:ext cx="184150" cy="327026"/>
            </a:xfrm>
            <a:custGeom>
              <a:avLst/>
              <a:gdLst/>
              <a:ahLst/>
              <a:cxnLst>
                <a:cxn ang="0">
                  <a:pos x="14" y="137"/>
                </a:cxn>
                <a:cxn ang="0">
                  <a:pos x="24" y="160"/>
                </a:cxn>
                <a:cxn ang="0">
                  <a:pos x="52" y="184"/>
                </a:cxn>
                <a:cxn ang="0">
                  <a:pos x="84" y="202"/>
                </a:cxn>
                <a:cxn ang="0">
                  <a:pos x="112" y="221"/>
                </a:cxn>
                <a:cxn ang="0">
                  <a:pos x="122" y="234"/>
                </a:cxn>
                <a:cxn ang="0">
                  <a:pos x="129" y="251"/>
                </a:cxn>
                <a:cxn ang="0">
                  <a:pos x="130" y="271"/>
                </a:cxn>
                <a:cxn ang="0">
                  <a:pos x="124" y="291"/>
                </a:cxn>
                <a:cxn ang="0">
                  <a:pos x="115" y="307"/>
                </a:cxn>
                <a:cxn ang="0">
                  <a:pos x="90" y="329"/>
                </a:cxn>
                <a:cxn ang="0">
                  <a:pos x="56" y="351"/>
                </a:cxn>
                <a:cxn ang="0">
                  <a:pos x="25" y="375"/>
                </a:cxn>
                <a:cxn ang="0">
                  <a:pos x="14" y="390"/>
                </a:cxn>
                <a:cxn ang="0">
                  <a:pos x="7" y="408"/>
                </a:cxn>
                <a:cxn ang="0">
                  <a:pos x="6" y="452"/>
                </a:cxn>
                <a:cxn ang="0">
                  <a:pos x="6" y="541"/>
                </a:cxn>
                <a:cxn ang="0">
                  <a:pos x="9" y="564"/>
                </a:cxn>
                <a:cxn ang="0">
                  <a:pos x="18" y="581"/>
                </a:cxn>
                <a:cxn ang="0">
                  <a:pos x="33" y="595"/>
                </a:cxn>
                <a:cxn ang="0">
                  <a:pos x="52" y="604"/>
                </a:cxn>
                <a:cxn ang="0">
                  <a:pos x="99" y="615"/>
                </a:cxn>
                <a:cxn ang="0">
                  <a:pos x="152" y="618"/>
                </a:cxn>
                <a:cxn ang="0">
                  <a:pos x="255" y="618"/>
                </a:cxn>
                <a:cxn ang="0">
                  <a:pos x="295" y="615"/>
                </a:cxn>
                <a:cxn ang="0">
                  <a:pos x="307" y="607"/>
                </a:cxn>
                <a:cxn ang="0">
                  <a:pos x="312" y="594"/>
                </a:cxn>
                <a:cxn ang="0">
                  <a:pos x="306" y="577"/>
                </a:cxn>
                <a:cxn ang="0">
                  <a:pos x="280" y="553"/>
                </a:cxn>
                <a:cxn ang="0">
                  <a:pos x="263" y="538"/>
                </a:cxn>
                <a:cxn ang="0">
                  <a:pos x="250" y="518"/>
                </a:cxn>
                <a:cxn ang="0">
                  <a:pos x="248" y="485"/>
                </a:cxn>
                <a:cxn ang="0">
                  <a:pos x="261" y="445"/>
                </a:cxn>
                <a:cxn ang="0">
                  <a:pos x="297" y="385"/>
                </a:cxn>
                <a:cxn ang="0">
                  <a:pos x="317" y="347"/>
                </a:cxn>
                <a:cxn ang="0">
                  <a:pos x="329" y="300"/>
                </a:cxn>
                <a:cxn ang="0">
                  <a:pos x="332" y="249"/>
                </a:cxn>
                <a:cxn ang="0">
                  <a:pos x="342" y="190"/>
                </a:cxn>
                <a:cxn ang="0">
                  <a:pos x="328" y="155"/>
                </a:cxn>
                <a:cxn ang="0">
                  <a:pos x="306" y="144"/>
                </a:cxn>
                <a:cxn ang="0">
                  <a:pos x="290" y="125"/>
                </a:cxn>
                <a:cxn ang="0">
                  <a:pos x="267" y="100"/>
                </a:cxn>
                <a:cxn ang="0">
                  <a:pos x="248" y="94"/>
                </a:cxn>
                <a:cxn ang="0">
                  <a:pos x="235" y="94"/>
                </a:cxn>
                <a:cxn ang="0">
                  <a:pos x="220" y="93"/>
                </a:cxn>
                <a:cxn ang="0">
                  <a:pos x="215" y="84"/>
                </a:cxn>
                <a:cxn ang="0">
                  <a:pos x="212" y="52"/>
                </a:cxn>
                <a:cxn ang="0">
                  <a:pos x="205" y="21"/>
                </a:cxn>
                <a:cxn ang="0">
                  <a:pos x="187" y="6"/>
                </a:cxn>
                <a:cxn ang="0">
                  <a:pos x="152" y="1"/>
                </a:cxn>
                <a:cxn ang="0">
                  <a:pos x="95" y="5"/>
                </a:cxn>
                <a:cxn ang="0">
                  <a:pos x="74" y="5"/>
                </a:cxn>
                <a:cxn ang="0">
                  <a:pos x="39" y="1"/>
                </a:cxn>
                <a:cxn ang="0">
                  <a:pos x="27" y="1"/>
                </a:cxn>
                <a:cxn ang="0">
                  <a:pos x="23" y="5"/>
                </a:cxn>
                <a:cxn ang="0">
                  <a:pos x="28" y="38"/>
                </a:cxn>
                <a:cxn ang="0">
                  <a:pos x="34" y="67"/>
                </a:cxn>
                <a:cxn ang="0">
                  <a:pos x="35" y="98"/>
                </a:cxn>
                <a:cxn ang="0">
                  <a:pos x="32" y="108"/>
                </a:cxn>
                <a:cxn ang="0">
                  <a:pos x="16" y="120"/>
                </a:cxn>
                <a:cxn ang="0">
                  <a:pos x="0" y="123"/>
                </a:cxn>
                <a:cxn ang="0">
                  <a:pos x="12" y="123"/>
                </a:cxn>
              </a:cxnLst>
              <a:rect l="0" t="0" r="r" b="b"/>
              <a:pathLst>
                <a:path w="348" h="618">
                  <a:moveTo>
                    <a:pt x="12" y="123"/>
                  </a:moveTo>
                  <a:lnTo>
                    <a:pt x="13" y="131"/>
                  </a:lnTo>
                  <a:lnTo>
                    <a:pt x="14" y="137"/>
                  </a:lnTo>
                  <a:lnTo>
                    <a:pt x="16" y="144"/>
                  </a:lnTo>
                  <a:lnTo>
                    <a:pt x="18" y="150"/>
                  </a:lnTo>
                  <a:lnTo>
                    <a:pt x="24" y="160"/>
                  </a:lnTo>
                  <a:lnTo>
                    <a:pt x="33" y="169"/>
                  </a:lnTo>
                  <a:lnTo>
                    <a:pt x="41" y="177"/>
                  </a:lnTo>
                  <a:lnTo>
                    <a:pt x="52" y="184"/>
                  </a:lnTo>
                  <a:lnTo>
                    <a:pt x="62" y="190"/>
                  </a:lnTo>
                  <a:lnTo>
                    <a:pt x="73" y="196"/>
                  </a:lnTo>
                  <a:lnTo>
                    <a:pt x="84" y="202"/>
                  </a:lnTo>
                  <a:lnTo>
                    <a:pt x="94" y="207"/>
                  </a:lnTo>
                  <a:lnTo>
                    <a:pt x="103" y="214"/>
                  </a:lnTo>
                  <a:lnTo>
                    <a:pt x="112" y="221"/>
                  </a:lnTo>
                  <a:lnTo>
                    <a:pt x="116" y="225"/>
                  </a:lnTo>
                  <a:lnTo>
                    <a:pt x="119" y="230"/>
                  </a:lnTo>
                  <a:lnTo>
                    <a:pt x="122" y="234"/>
                  </a:lnTo>
                  <a:lnTo>
                    <a:pt x="124" y="239"/>
                  </a:lnTo>
                  <a:lnTo>
                    <a:pt x="127" y="245"/>
                  </a:lnTo>
                  <a:lnTo>
                    <a:pt x="129" y="251"/>
                  </a:lnTo>
                  <a:lnTo>
                    <a:pt x="130" y="257"/>
                  </a:lnTo>
                  <a:lnTo>
                    <a:pt x="130" y="264"/>
                  </a:lnTo>
                  <a:lnTo>
                    <a:pt x="130" y="271"/>
                  </a:lnTo>
                  <a:lnTo>
                    <a:pt x="129" y="279"/>
                  </a:lnTo>
                  <a:lnTo>
                    <a:pt x="127" y="285"/>
                  </a:lnTo>
                  <a:lnTo>
                    <a:pt x="124" y="291"/>
                  </a:lnTo>
                  <a:lnTo>
                    <a:pt x="121" y="297"/>
                  </a:lnTo>
                  <a:lnTo>
                    <a:pt x="118" y="302"/>
                  </a:lnTo>
                  <a:lnTo>
                    <a:pt x="115" y="307"/>
                  </a:lnTo>
                  <a:lnTo>
                    <a:pt x="111" y="313"/>
                  </a:lnTo>
                  <a:lnTo>
                    <a:pt x="101" y="321"/>
                  </a:lnTo>
                  <a:lnTo>
                    <a:pt x="90" y="329"/>
                  </a:lnTo>
                  <a:lnTo>
                    <a:pt x="80" y="336"/>
                  </a:lnTo>
                  <a:lnTo>
                    <a:pt x="68" y="344"/>
                  </a:lnTo>
                  <a:lnTo>
                    <a:pt x="56" y="351"/>
                  </a:lnTo>
                  <a:lnTo>
                    <a:pt x="45" y="358"/>
                  </a:lnTo>
                  <a:lnTo>
                    <a:pt x="35" y="366"/>
                  </a:lnTo>
                  <a:lnTo>
                    <a:pt x="25" y="375"/>
                  </a:lnTo>
                  <a:lnTo>
                    <a:pt x="21" y="380"/>
                  </a:lnTo>
                  <a:lnTo>
                    <a:pt x="17" y="385"/>
                  </a:lnTo>
                  <a:lnTo>
                    <a:pt x="14" y="390"/>
                  </a:lnTo>
                  <a:lnTo>
                    <a:pt x="12" y="396"/>
                  </a:lnTo>
                  <a:lnTo>
                    <a:pt x="8" y="402"/>
                  </a:lnTo>
                  <a:lnTo>
                    <a:pt x="7" y="408"/>
                  </a:lnTo>
                  <a:lnTo>
                    <a:pt x="6" y="416"/>
                  </a:lnTo>
                  <a:lnTo>
                    <a:pt x="6" y="423"/>
                  </a:lnTo>
                  <a:lnTo>
                    <a:pt x="6" y="452"/>
                  </a:lnTo>
                  <a:lnTo>
                    <a:pt x="6" y="480"/>
                  </a:lnTo>
                  <a:lnTo>
                    <a:pt x="6" y="508"/>
                  </a:lnTo>
                  <a:lnTo>
                    <a:pt x="6" y="541"/>
                  </a:lnTo>
                  <a:lnTo>
                    <a:pt x="6" y="549"/>
                  </a:lnTo>
                  <a:lnTo>
                    <a:pt x="7" y="556"/>
                  </a:lnTo>
                  <a:lnTo>
                    <a:pt x="9" y="564"/>
                  </a:lnTo>
                  <a:lnTo>
                    <a:pt x="12" y="570"/>
                  </a:lnTo>
                  <a:lnTo>
                    <a:pt x="15" y="575"/>
                  </a:lnTo>
                  <a:lnTo>
                    <a:pt x="18" y="581"/>
                  </a:lnTo>
                  <a:lnTo>
                    <a:pt x="22" y="586"/>
                  </a:lnTo>
                  <a:lnTo>
                    <a:pt x="28" y="590"/>
                  </a:lnTo>
                  <a:lnTo>
                    <a:pt x="33" y="595"/>
                  </a:lnTo>
                  <a:lnTo>
                    <a:pt x="38" y="598"/>
                  </a:lnTo>
                  <a:lnTo>
                    <a:pt x="45" y="601"/>
                  </a:lnTo>
                  <a:lnTo>
                    <a:pt x="52" y="604"/>
                  </a:lnTo>
                  <a:lnTo>
                    <a:pt x="66" y="608"/>
                  </a:lnTo>
                  <a:lnTo>
                    <a:pt x="82" y="613"/>
                  </a:lnTo>
                  <a:lnTo>
                    <a:pt x="99" y="615"/>
                  </a:lnTo>
                  <a:lnTo>
                    <a:pt x="116" y="617"/>
                  </a:lnTo>
                  <a:lnTo>
                    <a:pt x="134" y="618"/>
                  </a:lnTo>
                  <a:lnTo>
                    <a:pt x="152" y="618"/>
                  </a:lnTo>
                  <a:lnTo>
                    <a:pt x="189" y="618"/>
                  </a:lnTo>
                  <a:lnTo>
                    <a:pt x="223" y="618"/>
                  </a:lnTo>
                  <a:lnTo>
                    <a:pt x="255" y="618"/>
                  </a:lnTo>
                  <a:lnTo>
                    <a:pt x="283" y="617"/>
                  </a:lnTo>
                  <a:lnTo>
                    <a:pt x="289" y="616"/>
                  </a:lnTo>
                  <a:lnTo>
                    <a:pt x="295" y="615"/>
                  </a:lnTo>
                  <a:lnTo>
                    <a:pt x="300" y="613"/>
                  </a:lnTo>
                  <a:lnTo>
                    <a:pt x="304" y="611"/>
                  </a:lnTo>
                  <a:lnTo>
                    <a:pt x="307" y="607"/>
                  </a:lnTo>
                  <a:lnTo>
                    <a:pt x="310" y="603"/>
                  </a:lnTo>
                  <a:lnTo>
                    <a:pt x="312" y="599"/>
                  </a:lnTo>
                  <a:lnTo>
                    <a:pt x="312" y="594"/>
                  </a:lnTo>
                  <a:lnTo>
                    <a:pt x="312" y="588"/>
                  </a:lnTo>
                  <a:lnTo>
                    <a:pt x="310" y="582"/>
                  </a:lnTo>
                  <a:lnTo>
                    <a:pt x="306" y="577"/>
                  </a:lnTo>
                  <a:lnTo>
                    <a:pt x="302" y="572"/>
                  </a:lnTo>
                  <a:lnTo>
                    <a:pt x="291" y="563"/>
                  </a:lnTo>
                  <a:lnTo>
                    <a:pt x="280" y="553"/>
                  </a:lnTo>
                  <a:lnTo>
                    <a:pt x="273" y="549"/>
                  </a:lnTo>
                  <a:lnTo>
                    <a:pt x="268" y="544"/>
                  </a:lnTo>
                  <a:lnTo>
                    <a:pt x="263" y="538"/>
                  </a:lnTo>
                  <a:lnTo>
                    <a:pt x="257" y="532"/>
                  </a:lnTo>
                  <a:lnTo>
                    <a:pt x="253" y="525"/>
                  </a:lnTo>
                  <a:lnTo>
                    <a:pt x="250" y="518"/>
                  </a:lnTo>
                  <a:lnTo>
                    <a:pt x="248" y="510"/>
                  </a:lnTo>
                  <a:lnTo>
                    <a:pt x="248" y="500"/>
                  </a:lnTo>
                  <a:lnTo>
                    <a:pt x="248" y="485"/>
                  </a:lnTo>
                  <a:lnTo>
                    <a:pt x="251" y="471"/>
                  </a:lnTo>
                  <a:lnTo>
                    <a:pt x="255" y="457"/>
                  </a:lnTo>
                  <a:lnTo>
                    <a:pt x="261" y="445"/>
                  </a:lnTo>
                  <a:lnTo>
                    <a:pt x="273" y="421"/>
                  </a:lnTo>
                  <a:lnTo>
                    <a:pt x="288" y="398"/>
                  </a:lnTo>
                  <a:lnTo>
                    <a:pt x="297" y="385"/>
                  </a:lnTo>
                  <a:lnTo>
                    <a:pt x="304" y="373"/>
                  </a:lnTo>
                  <a:lnTo>
                    <a:pt x="311" y="361"/>
                  </a:lnTo>
                  <a:lnTo>
                    <a:pt x="317" y="347"/>
                  </a:lnTo>
                  <a:lnTo>
                    <a:pt x="322" y="332"/>
                  </a:lnTo>
                  <a:lnTo>
                    <a:pt x="327" y="317"/>
                  </a:lnTo>
                  <a:lnTo>
                    <a:pt x="329" y="300"/>
                  </a:lnTo>
                  <a:lnTo>
                    <a:pt x="330" y="282"/>
                  </a:lnTo>
                  <a:lnTo>
                    <a:pt x="331" y="265"/>
                  </a:lnTo>
                  <a:lnTo>
                    <a:pt x="332" y="249"/>
                  </a:lnTo>
                  <a:lnTo>
                    <a:pt x="334" y="234"/>
                  </a:lnTo>
                  <a:lnTo>
                    <a:pt x="336" y="220"/>
                  </a:lnTo>
                  <a:lnTo>
                    <a:pt x="342" y="190"/>
                  </a:lnTo>
                  <a:lnTo>
                    <a:pt x="348" y="158"/>
                  </a:lnTo>
                  <a:lnTo>
                    <a:pt x="337" y="157"/>
                  </a:lnTo>
                  <a:lnTo>
                    <a:pt x="328" y="155"/>
                  </a:lnTo>
                  <a:lnTo>
                    <a:pt x="320" y="152"/>
                  </a:lnTo>
                  <a:lnTo>
                    <a:pt x="313" y="148"/>
                  </a:lnTo>
                  <a:lnTo>
                    <a:pt x="306" y="144"/>
                  </a:lnTo>
                  <a:lnTo>
                    <a:pt x="301" y="138"/>
                  </a:lnTo>
                  <a:lnTo>
                    <a:pt x="296" y="132"/>
                  </a:lnTo>
                  <a:lnTo>
                    <a:pt x="290" y="125"/>
                  </a:lnTo>
                  <a:lnTo>
                    <a:pt x="282" y="114"/>
                  </a:lnTo>
                  <a:lnTo>
                    <a:pt x="272" y="103"/>
                  </a:lnTo>
                  <a:lnTo>
                    <a:pt x="267" y="100"/>
                  </a:lnTo>
                  <a:lnTo>
                    <a:pt x="261" y="97"/>
                  </a:lnTo>
                  <a:lnTo>
                    <a:pt x="254" y="95"/>
                  </a:lnTo>
                  <a:lnTo>
                    <a:pt x="248" y="94"/>
                  </a:lnTo>
                  <a:lnTo>
                    <a:pt x="239" y="94"/>
                  </a:lnTo>
                  <a:lnTo>
                    <a:pt x="238" y="94"/>
                  </a:lnTo>
                  <a:lnTo>
                    <a:pt x="235" y="94"/>
                  </a:lnTo>
                  <a:lnTo>
                    <a:pt x="223" y="94"/>
                  </a:lnTo>
                  <a:lnTo>
                    <a:pt x="221" y="94"/>
                  </a:lnTo>
                  <a:lnTo>
                    <a:pt x="220" y="93"/>
                  </a:lnTo>
                  <a:lnTo>
                    <a:pt x="218" y="90"/>
                  </a:lnTo>
                  <a:lnTo>
                    <a:pt x="217" y="88"/>
                  </a:lnTo>
                  <a:lnTo>
                    <a:pt x="215" y="84"/>
                  </a:lnTo>
                  <a:lnTo>
                    <a:pt x="214" y="78"/>
                  </a:lnTo>
                  <a:lnTo>
                    <a:pt x="213" y="64"/>
                  </a:lnTo>
                  <a:lnTo>
                    <a:pt x="212" y="52"/>
                  </a:lnTo>
                  <a:lnTo>
                    <a:pt x="212" y="40"/>
                  </a:lnTo>
                  <a:lnTo>
                    <a:pt x="208" y="30"/>
                  </a:lnTo>
                  <a:lnTo>
                    <a:pt x="205" y="21"/>
                  </a:lnTo>
                  <a:lnTo>
                    <a:pt x="200" y="15"/>
                  </a:lnTo>
                  <a:lnTo>
                    <a:pt x="195" y="10"/>
                  </a:lnTo>
                  <a:lnTo>
                    <a:pt x="187" y="6"/>
                  </a:lnTo>
                  <a:lnTo>
                    <a:pt x="180" y="4"/>
                  </a:lnTo>
                  <a:lnTo>
                    <a:pt x="171" y="2"/>
                  </a:lnTo>
                  <a:lnTo>
                    <a:pt x="152" y="1"/>
                  </a:lnTo>
                  <a:lnTo>
                    <a:pt x="133" y="2"/>
                  </a:lnTo>
                  <a:lnTo>
                    <a:pt x="113" y="4"/>
                  </a:lnTo>
                  <a:lnTo>
                    <a:pt x="95" y="5"/>
                  </a:lnTo>
                  <a:lnTo>
                    <a:pt x="85" y="5"/>
                  </a:lnTo>
                  <a:lnTo>
                    <a:pt x="80" y="5"/>
                  </a:lnTo>
                  <a:lnTo>
                    <a:pt x="74" y="5"/>
                  </a:lnTo>
                  <a:lnTo>
                    <a:pt x="65" y="5"/>
                  </a:lnTo>
                  <a:lnTo>
                    <a:pt x="53" y="3"/>
                  </a:lnTo>
                  <a:lnTo>
                    <a:pt x="39" y="1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3" y="5"/>
                  </a:lnTo>
                  <a:lnTo>
                    <a:pt x="24" y="17"/>
                  </a:lnTo>
                  <a:lnTo>
                    <a:pt x="25" y="28"/>
                  </a:lnTo>
                  <a:lnTo>
                    <a:pt x="28" y="38"/>
                  </a:lnTo>
                  <a:lnTo>
                    <a:pt x="30" y="47"/>
                  </a:lnTo>
                  <a:lnTo>
                    <a:pt x="32" y="56"/>
                  </a:lnTo>
                  <a:lnTo>
                    <a:pt x="34" y="67"/>
                  </a:lnTo>
                  <a:lnTo>
                    <a:pt x="35" y="80"/>
                  </a:lnTo>
                  <a:lnTo>
                    <a:pt x="35" y="94"/>
                  </a:lnTo>
                  <a:lnTo>
                    <a:pt x="35" y="98"/>
                  </a:lnTo>
                  <a:lnTo>
                    <a:pt x="34" y="101"/>
                  </a:lnTo>
                  <a:lnTo>
                    <a:pt x="33" y="105"/>
                  </a:lnTo>
                  <a:lnTo>
                    <a:pt x="32" y="108"/>
                  </a:lnTo>
                  <a:lnTo>
                    <a:pt x="28" y="113"/>
                  </a:lnTo>
                  <a:lnTo>
                    <a:pt x="22" y="117"/>
                  </a:lnTo>
                  <a:lnTo>
                    <a:pt x="16" y="120"/>
                  </a:lnTo>
                  <a:lnTo>
                    <a:pt x="11" y="121"/>
                  </a:lnTo>
                  <a:lnTo>
                    <a:pt x="5" y="122"/>
                  </a:lnTo>
                  <a:lnTo>
                    <a:pt x="0" y="123"/>
                  </a:lnTo>
                  <a:lnTo>
                    <a:pt x="0" y="123"/>
                  </a:lnTo>
                  <a:lnTo>
                    <a:pt x="12" y="123"/>
                  </a:lnTo>
                  <a:lnTo>
                    <a:pt x="12" y="123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971552" y="3800487"/>
              <a:ext cx="1665290" cy="1652593"/>
            </a:xfrm>
            <a:custGeom>
              <a:avLst/>
              <a:gdLst/>
              <a:ahLst/>
              <a:cxnLst>
                <a:cxn ang="0">
                  <a:pos x="2379" y="2250"/>
                </a:cxn>
                <a:cxn ang="0">
                  <a:pos x="2222" y="2450"/>
                </a:cxn>
                <a:cxn ang="0">
                  <a:pos x="2220" y="2609"/>
                </a:cxn>
                <a:cxn ang="0">
                  <a:pos x="2250" y="2768"/>
                </a:cxn>
                <a:cxn ang="0">
                  <a:pos x="2268" y="2857"/>
                </a:cxn>
                <a:cxn ang="0">
                  <a:pos x="2324" y="2928"/>
                </a:cxn>
                <a:cxn ang="0">
                  <a:pos x="2382" y="3051"/>
                </a:cxn>
                <a:cxn ang="0">
                  <a:pos x="2185" y="3093"/>
                </a:cxn>
                <a:cxn ang="0">
                  <a:pos x="2027" y="3053"/>
                </a:cxn>
                <a:cxn ang="0">
                  <a:pos x="1903" y="2844"/>
                </a:cxn>
                <a:cxn ang="0">
                  <a:pos x="1647" y="2750"/>
                </a:cxn>
                <a:cxn ang="0">
                  <a:pos x="1470" y="2737"/>
                </a:cxn>
                <a:cxn ang="0">
                  <a:pos x="1385" y="2625"/>
                </a:cxn>
                <a:cxn ang="0">
                  <a:pos x="1286" y="2400"/>
                </a:cxn>
                <a:cxn ang="0">
                  <a:pos x="1190" y="2274"/>
                </a:cxn>
                <a:cxn ang="0">
                  <a:pos x="1030" y="2173"/>
                </a:cxn>
                <a:cxn ang="0">
                  <a:pos x="809" y="2197"/>
                </a:cxn>
                <a:cxn ang="0">
                  <a:pos x="644" y="2226"/>
                </a:cxn>
                <a:cxn ang="0">
                  <a:pos x="538" y="2355"/>
                </a:cxn>
                <a:cxn ang="0">
                  <a:pos x="456" y="2166"/>
                </a:cxn>
                <a:cxn ang="0">
                  <a:pos x="303" y="1982"/>
                </a:cxn>
                <a:cxn ang="0">
                  <a:pos x="213" y="1881"/>
                </a:cxn>
                <a:cxn ang="0">
                  <a:pos x="207" y="1743"/>
                </a:cxn>
                <a:cxn ang="0">
                  <a:pos x="8" y="1614"/>
                </a:cxn>
                <a:cxn ang="0">
                  <a:pos x="165" y="1358"/>
                </a:cxn>
                <a:cxn ang="0">
                  <a:pos x="272" y="1055"/>
                </a:cxn>
                <a:cxn ang="0">
                  <a:pos x="485" y="882"/>
                </a:cxn>
                <a:cxn ang="0">
                  <a:pos x="465" y="756"/>
                </a:cxn>
                <a:cxn ang="0">
                  <a:pos x="679" y="635"/>
                </a:cxn>
                <a:cxn ang="0">
                  <a:pos x="812" y="505"/>
                </a:cxn>
                <a:cxn ang="0">
                  <a:pos x="908" y="537"/>
                </a:cxn>
                <a:cxn ang="0">
                  <a:pos x="1131" y="474"/>
                </a:cxn>
                <a:cxn ang="0">
                  <a:pos x="1257" y="466"/>
                </a:cxn>
                <a:cxn ang="0">
                  <a:pos x="1395" y="494"/>
                </a:cxn>
                <a:cxn ang="0">
                  <a:pos x="1585" y="451"/>
                </a:cxn>
                <a:cxn ang="0">
                  <a:pos x="1667" y="190"/>
                </a:cxn>
                <a:cxn ang="0">
                  <a:pos x="1892" y="12"/>
                </a:cxn>
                <a:cxn ang="0">
                  <a:pos x="1878" y="205"/>
                </a:cxn>
                <a:cxn ang="0">
                  <a:pos x="1818" y="368"/>
                </a:cxn>
                <a:cxn ang="0">
                  <a:pos x="1885" y="535"/>
                </a:cxn>
                <a:cxn ang="0">
                  <a:pos x="2035" y="475"/>
                </a:cxn>
                <a:cxn ang="0">
                  <a:pos x="2149" y="511"/>
                </a:cxn>
                <a:cxn ang="0">
                  <a:pos x="2271" y="459"/>
                </a:cxn>
                <a:cxn ang="0">
                  <a:pos x="2303" y="359"/>
                </a:cxn>
                <a:cxn ang="0">
                  <a:pos x="2458" y="447"/>
                </a:cxn>
                <a:cxn ang="0">
                  <a:pos x="2607" y="506"/>
                </a:cxn>
                <a:cxn ang="0">
                  <a:pos x="2862" y="494"/>
                </a:cxn>
                <a:cxn ang="0">
                  <a:pos x="3139" y="589"/>
                </a:cxn>
                <a:cxn ang="0">
                  <a:pos x="2908" y="959"/>
                </a:cxn>
                <a:cxn ang="0">
                  <a:pos x="2839" y="1105"/>
                </a:cxn>
                <a:cxn ang="0">
                  <a:pos x="2817" y="1220"/>
                </a:cxn>
                <a:cxn ang="0">
                  <a:pos x="2739" y="1336"/>
                </a:cxn>
                <a:cxn ang="0">
                  <a:pos x="2665" y="1422"/>
                </a:cxn>
                <a:cxn ang="0">
                  <a:pos x="2536" y="1455"/>
                </a:cxn>
                <a:cxn ang="0">
                  <a:pos x="2388" y="1566"/>
                </a:cxn>
                <a:cxn ang="0">
                  <a:pos x="2421" y="1737"/>
                </a:cxn>
                <a:cxn ang="0">
                  <a:pos x="2559" y="1799"/>
                </a:cxn>
                <a:cxn ang="0">
                  <a:pos x="2539" y="1965"/>
                </a:cxn>
                <a:cxn ang="0">
                  <a:pos x="2371" y="2017"/>
                </a:cxn>
                <a:cxn ang="0">
                  <a:pos x="2325" y="1923"/>
                </a:cxn>
                <a:cxn ang="0">
                  <a:pos x="2226" y="1891"/>
                </a:cxn>
                <a:cxn ang="0">
                  <a:pos x="2211" y="2067"/>
                </a:cxn>
                <a:cxn ang="0">
                  <a:pos x="2423" y="2122"/>
                </a:cxn>
              </a:cxnLst>
              <a:rect l="0" t="0" r="r" b="b"/>
              <a:pathLst>
                <a:path w="3145" h="3121">
                  <a:moveTo>
                    <a:pt x="2509" y="2102"/>
                  </a:moveTo>
                  <a:lnTo>
                    <a:pt x="2506" y="2115"/>
                  </a:lnTo>
                  <a:lnTo>
                    <a:pt x="2499" y="2136"/>
                  </a:lnTo>
                  <a:lnTo>
                    <a:pt x="2488" y="2163"/>
                  </a:lnTo>
                  <a:lnTo>
                    <a:pt x="2474" y="2191"/>
                  </a:lnTo>
                  <a:lnTo>
                    <a:pt x="2460" y="2220"/>
                  </a:lnTo>
                  <a:lnTo>
                    <a:pt x="2446" y="2244"/>
                  </a:lnTo>
                  <a:lnTo>
                    <a:pt x="2441" y="2254"/>
                  </a:lnTo>
                  <a:lnTo>
                    <a:pt x="2435" y="2260"/>
                  </a:lnTo>
                  <a:lnTo>
                    <a:pt x="2430" y="2266"/>
                  </a:lnTo>
                  <a:lnTo>
                    <a:pt x="2426" y="2267"/>
                  </a:lnTo>
                  <a:lnTo>
                    <a:pt x="2420" y="2267"/>
                  </a:lnTo>
                  <a:lnTo>
                    <a:pt x="2415" y="2265"/>
                  </a:lnTo>
                  <a:lnTo>
                    <a:pt x="2408" y="2261"/>
                  </a:lnTo>
                  <a:lnTo>
                    <a:pt x="2403" y="2258"/>
                  </a:lnTo>
                  <a:lnTo>
                    <a:pt x="2397" y="2255"/>
                  </a:lnTo>
                  <a:lnTo>
                    <a:pt x="2392" y="2252"/>
                  </a:lnTo>
                  <a:lnTo>
                    <a:pt x="2386" y="2251"/>
                  </a:lnTo>
                  <a:lnTo>
                    <a:pt x="2379" y="2250"/>
                  </a:lnTo>
                  <a:lnTo>
                    <a:pt x="2374" y="2250"/>
                  </a:lnTo>
                  <a:lnTo>
                    <a:pt x="2368" y="2252"/>
                  </a:lnTo>
                  <a:lnTo>
                    <a:pt x="2361" y="2255"/>
                  </a:lnTo>
                  <a:lnTo>
                    <a:pt x="2354" y="2259"/>
                  </a:lnTo>
                  <a:lnTo>
                    <a:pt x="2337" y="2269"/>
                  </a:lnTo>
                  <a:lnTo>
                    <a:pt x="2319" y="2281"/>
                  </a:lnTo>
                  <a:lnTo>
                    <a:pt x="2287" y="2304"/>
                  </a:lnTo>
                  <a:lnTo>
                    <a:pt x="2268" y="2320"/>
                  </a:lnTo>
                  <a:lnTo>
                    <a:pt x="2260" y="2331"/>
                  </a:lnTo>
                  <a:lnTo>
                    <a:pt x="2255" y="2340"/>
                  </a:lnTo>
                  <a:lnTo>
                    <a:pt x="2252" y="2350"/>
                  </a:lnTo>
                  <a:lnTo>
                    <a:pt x="2249" y="2358"/>
                  </a:lnTo>
                  <a:lnTo>
                    <a:pt x="2245" y="2374"/>
                  </a:lnTo>
                  <a:lnTo>
                    <a:pt x="2243" y="2389"/>
                  </a:lnTo>
                  <a:lnTo>
                    <a:pt x="2241" y="2404"/>
                  </a:lnTo>
                  <a:lnTo>
                    <a:pt x="2237" y="2420"/>
                  </a:lnTo>
                  <a:lnTo>
                    <a:pt x="2234" y="2430"/>
                  </a:lnTo>
                  <a:lnTo>
                    <a:pt x="2228" y="2439"/>
                  </a:lnTo>
                  <a:lnTo>
                    <a:pt x="2222" y="2450"/>
                  </a:lnTo>
                  <a:lnTo>
                    <a:pt x="2215" y="2461"/>
                  </a:lnTo>
                  <a:lnTo>
                    <a:pt x="2191" y="2489"/>
                  </a:lnTo>
                  <a:lnTo>
                    <a:pt x="2168" y="2514"/>
                  </a:lnTo>
                  <a:lnTo>
                    <a:pt x="2163" y="2519"/>
                  </a:lnTo>
                  <a:lnTo>
                    <a:pt x="2158" y="2525"/>
                  </a:lnTo>
                  <a:lnTo>
                    <a:pt x="2154" y="2533"/>
                  </a:lnTo>
                  <a:lnTo>
                    <a:pt x="2151" y="2539"/>
                  </a:lnTo>
                  <a:lnTo>
                    <a:pt x="2147" y="2547"/>
                  </a:lnTo>
                  <a:lnTo>
                    <a:pt x="2145" y="2555"/>
                  </a:lnTo>
                  <a:lnTo>
                    <a:pt x="2144" y="2564"/>
                  </a:lnTo>
                  <a:lnTo>
                    <a:pt x="2143" y="2573"/>
                  </a:lnTo>
                  <a:lnTo>
                    <a:pt x="2150" y="2597"/>
                  </a:lnTo>
                  <a:lnTo>
                    <a:pt x="2151" y="2603"/>
                  </a:lnTo>
                  <a:lnTo>
                    <a:pt x="2152" y="2606"/>
                  </a:lnTo>
                  <a:lnTo>
                    <a:pt x="2154" y="2608"/>
                  </a:lnTo>
                  <a:lnTo>
                    <a:pt x="2158" y="2609"/>
                  </a:lnTo>
                  <a:lnTo>
                    <a:pt x="2167" y="2609"/>
                  </a:lnTo>
                  <a:lnTo>
                    <a:pt x="2179" y="2609"/>
                  </a:lnTo>
                  <a:lnTo>
                    <a:pt x="2220" y="2609"/>
                  </a:lnTo>
                  <a:lnTo>
                    <a:pt x="2229" y="2610"/>
                  </a:lnTo>
                  <a:lnTo>
                    <a:pt x="2241" y="2614"/>
                  </a:lnTo>
                  <a:lnTo>
                    <a:pt x="2256" y="2619"/>
                  </a:lnTo>
                  <a:lnTo>
                    <a:pt x="2271" y="2625"/>
                  </a:lnTo>
                  <a:lnTo>
                    <a:pt x="2278" y="2631"/>
                  </a:lnTo>
                  <a:lnTo>
                    <a:pt x="2286" y="2635"/>
                  </a:lnTo>
                  <a:lnTo>
                    <a:pt x="2292" y="2640"/>
                  </a:lnTo>
                  <a:lnTo>
                    <a:pt x="2297" y="2647"/>
                  </a:lnTo>
                  <a:lnTo>
                    <a:pt x="2302" y="2652"/>
                  </a:lnTo>
                  <a:lnTo>
                    <a:pt x="2306" y="2659"/>
                  </a:lnTo>
                  <a:lnTo>
                    <a:pt x="2308" y="2666"/>
                  </a:lnTo>
                  <a:lnTo>
                    <a:pt x="2308" y="2673"/>
                  </a:lnTo>
                  <a:lnTo>
                    <a:pt x="2307" y="2677"/>
                  </a:lnTo>
                  <a:lnTo>
                    <a:pt x="2302" y="2683"/>
                  </a:lnTo>
                  <a:lnTo>
                    <a:pt x="2295" y="2690"/>
                  </a:lnTo>
                  <a:lnTo>
                    <a:pt x="2287" y="2698"/>
                  </a:lnTo>
                  <a:lnTo>
                    <a:pt x="2269" y="2715"/>
                  </a:lnTo>
                  <a:lnTo>
                    <a:pt x="2256" y="2726"/>
                  </a:lnTo>
                  <a:lnTo>
                    <a:pt x="2250" y="2768"/>
                  </a:lnTo>
                  <a:lnTo>
                    <a:pt x="2250" y="2773"/>
                  </a:lnTo>
                  <a:lnTo>
                    <a:pt x="2252" y="2777"/>
                  </a:lnTo>
                  <a:lnTo>
                    <a:pt x="2253" y="2782"/>
                  </a:lnTo>
                  <a:lnTo>
                    <a:pt x="2255" y="2785"/>
                  </a:lnTo>
                  <a:lnTo>
                    <a:pt x="2261" y="2790"/>
                  </a:lnTo>
                  <a:lnTo>
                    <a:pt x="2268" y="2796"/>
                  </a:lnTo>
                  <a:lnTo>
                    <a:pt x="2274" y="2801"/>
                  </a:lnTo>
                  <a:lnTo>
                    <a:pt x="2279" y="2807"/>
                  </a:lnTo>
                  <a:lnTo>
                    <a:pt x="2282" y="2810"/>
                  </a:lnTo>
                  <a:lnTo>
                    <a:pt x="2284" y="2816"/>
                  </a:lnTo>
                  <a:lnTo>
                    <a:pt x="2285" y="2821"/>
                  </a:lnTo>
                  <a:lnTo>
                    <a:pt x="2285" y="2826"/>
                  </a:lnTo>
                  <a:lnTo>
                    <a:pt x="2285" y="2831"/>
                  </a:lnTo>
                  <a:lnTo>
                    <a:pt x="2283" y="2836"/>
                  </a:lnTo>
                  <a:lnTo>
                    <a:pt x="2279" y="2840"/>
                  </a:lnTo>
                  <a:lnTo>
                    <a:pt x="2276" y="2844"/>
                  </a:lnTo>
                  <a:lnTo>
                    <a:pt x="2273" y="2849"/>
                  </a:lnTo>
                  <a:lnTo>
                    <a:pt x="2270" y="2853"/>
                  </a:lnTo>
                  <a:lnTo>
                    <a:pt x="2268" y="2857"/>
                  </a:lnTo>
                  <a:lnTo>
                    <a:pt x="2268" y="2863"/>
                  </a:lnTo>
                  <a:lnTo>
                    <a:pt x="2268" y="2865"/>
                  </a:lnTo>
                  <a:lnTo>
                    <a:pt x="2270" y="2868"/>
                  </a:lnTo>
                  <a:lnTo>
                    <a:pt x="2272" y="2870"/>
                  </a:lnTo>
                  <a:lnTo>
                    <a:pt x="2275" y="2872"/>
                  </a:lnTo>
                  <a:lnTo>
                    <a:pt x="2283" y="2876"/>
                  </a:lnTo>
                  <a:lnTo>
                    <a:pt x="2292" y="2880"/>
                  </a:lnTo>
                  <a:lnTo>
                    <a:pt x="2301" y="2883"/>
                  </a:lnTo>
                  <a:lnTo>
                    <a:pt x="2309" y="2887"/>
                  </a:lnTo>
                  <a:lnTo>
                    <a:pt x="2313" y="2889"/>
                  </a:lnTo>
                  <a:lnTo>
                    <a:pt x="2317" y="2891"/>
                  </a:lnTo>
                  <a:lnTo>
                    <a:pt x="2319" y="2894"/>
                  </a:lnTo>
                  <a:lnTo>
                    <a:pt x="2321" y="2898"/>
                  </a:lnTo>
                  <a:lnTo>
                    <a:pt x="2324" y="2902"/>
                  </a:lnTo>
                  <a:lnTo>
                    <a:pt x="2325" y="2907"/>
                  </a:lnTo>
                  <a:lnTo>
                    <a:pt x="2326" y="2913"/>
                  </a:lnTo>
                  <a:lnTo>
                    <a:pt x="2325" y="2918"/>
                  </a:lnTo>
                  <a:lnTo>
                    <a:pt x="2325" y="2923"/>
                  </a:lnTo>
                  <a:lnTo>
                    <a:pt x="2324" y="2928"/>
                  </a:lnTo>
                  <a:lnTo>
                    <a:pt x="2325" y="2934"/>
                  </a:lnTo>
                  <a:lnTo>
                    <a:pt x="2326" y="2939"/>
                  </a:lnTo>
                  <a:lnTo>
                    <a:pt x="2330" y="2943"/>
                  </a:lnTo>
                  <a:lnTo>
                    <a:pt x="2335" y="2948"/>
                  </a:lnTo>
                  <a:lnTo>
                    <a:pt x="2339" y="2951"/>
                  </a:lnTo>
                  <a:lnTo>
                    <a:pt x="2344" y="2954"/>
                  </a:lnTo>
                  <a:lnTo>
                    <a:pt x="2356" y="2958"/>
                  </a:lnTo>
                  <a:lnTo>
                    <a:pt x="2369" y="2964"/>
                  </a:lnTo>
                  <a:lnTo>
                    <a:pt x="2374" y="2967"/>
                  </a:lnTo>
                  <a:lnTo>
                    <a:pt x="2379" y="2970"/>
                  </a:lnTo>
                  <a:lnTo>
                    <a:pt x="2384" y="2974"/>
                  </a:lnTo>
                  <a:lnTo>
                    <a:pt x="2388" y="2980"/>
                  </a:lnTo>
                  <a:lnTo>
                    <a:pt x="2392" y="2987"/>
                  </a:lnTo>
                  <a:lnTo>
                    <a:pt x="2394" y="2994"/>
                  </a:lnTo>
                  <a:lnTo>
                    <a:pt x="2396" y="3004"/>
                  </a:lnTo>
                  <a:lnTo>
                    <a:pt x="2397" y="3015"/>
                  </a:lnTo>
                  <a:lnTo>
                    <a:pt x="2392" y="3028"/>
                  </a:lnTo>
                  <a:lnTo>
                    <a:pt x="2387" y="3040"/>
                  </a:lnTo>
                  <a:lnTo>
                    <a:pt x="2382" y="3051"/>
                  </a:lnTo>
                  <a:lnTo>
                    <a:pt x="2375" y="3061"/>
                  </a:lnTo>
                  <a:lnTo>
                    <a:pt x="2369" y="3071"/>
                  </a:lnTo>
                  <a:lnTo>
                    <a:pt x="2361" y="3080"/>
                  </a:lnTo>
                  <a:lnTo>
                    <a:pt x="2353" y="3088"/>
                  </a:lnTo>
                  <a:lnTo>
                    <a:pt x="2343" y="3094"/>
                  </a:lnTo>
                  <a:lnTo>
                    <a:pt x="2333" y="3101"/>
                  </a:lnTo>
                  <a:lnTo>
                    <a:pt x="2322" y="3106"/>
                  </a:lnTo>
                  <a:lnTo>
                    <a:pt x="2310" y="3110"/>
                  </a:lnTo>
                  <a:lnTo>
                    <a:pt x="2296" y="3115"/>
                  </a:lnTo>
                  <a:lnTo>
                    <a:pt x="2283" y="3118"/>
                  </a:lnTo>
                  <a:lnTo>
                    <a:pt x="2267" y="3120"/>
                  </a:lnTo>
                  <a:lnTo>
                    <a:pt x="2251" y="3121"/>
                  </a:lnTo>
                  <a:lnTo>
                    <a:pt x="2233" y="3121"/>
                  </a:lnTo>
                  <a:lnTo>
                    <a:pt x="2222" y="3120"/>
                  </a:lnTo>
                  <a:lnTo>
                    <a:pt x="2212" y="3118"/>
                  </a:lnTo>
                  <a:lnTo>
                    <a:pt x="2205" y="3113"/>
                  </a:lnTo>
                  <a:lnTo>
                    <a:pt x="2197" y="3107"/>
                  </a:lnTo>
                  <a:lnTo>
                    <a:pt x="2191" y="3101"/>
                  </a:lnTo>
                  <a:lnTo>
                    <a:pt x="2185" y="3093"/>
                  </a:lnTo>
                  <a:lnTo>
                    <a:pt x="2179" y="3085"/>
                  </a:lnTo>
                  <a:lnTo>
                    <a:pt x="2174" y="3077"/>
                  </a:lnTo>
                  <a:lnTo>
                    <a:pt x="2163" y="3060"/>
                  </a:lnTo>
                  <a:lnTo>
                    <a:pt x="2152" y="3047"/>
                  </a:lnTo>
                  <a:lnTo>
                    <a:pt x="2145" y="3041"/>
                  </a:lnTo>
                  <a:lnTo>
                    <a:pt x="2138" y="3037"/>
                  </a:lnTo>
                  <a:lnTo>
                    <a:pt x="2129" y="3034"/>
                  </a:lnTo>
                  <a:lnTo>
                    <a:pt x="2120" y="3033"/>
                  </a:lnTo>
                  <a:lnTo>
                    <a:pt x="2110" y="3034"/>
                  </a:lnTo>
                  <a:lnTo>
                    <a:pt x="2101" y="3037"/>
                  </a:lnTo>
                  <a:lnTo>
                    <a:pt x="2093" y="3040"/>
                  </a:lnTo>
                  <a:lnTo>
                    <a:pt x="2086" y="3044"/>
                  </a:lnTo>
                  <a:lnTo>
                    <a:pt x="2078" y="3049"/>
                  </a:lnTo>
                  <a:lnTo>
                    <a:pt x="2071" y="3053"/>
                  </a:lnTo>
                  <a:lnTo>
                    <a:pt x="2063" y="3055"/>
                  </a:lnTo>
                  <a:lnTo>
                    <a:pt x="2055" y="3056"/>
                  </a:lnTo>
                  <a:lnTo>
                    <a:pt x="2045" y="3056"/>
                  </a:lnTo>
                  <a:lnTo>
                    <a:pt x="2036" y="3055"/>
                  </a:lnTo>
                  <a:lnTo>
                    <a:pt x="2027" y="3053"/>
                  </a:lnTo>
                  <a:lnTo>
                    <a:pt x="2020" y="3050"/>
                  </a:lnTo>
                  <a:lnTo>
                    <a:pt x="2012" y="3046"/>
                  </a:lnTo>
                  <a:lnTo>
                    <a:pt x="2005" y="3041"/>
                  </a:lnTo>
                  <a:lnTo>
                    <a:pt x="1999" y="3036"/>
                  </a:lnTo>
                  <a:lnTo>
                    <a:pt x="1993" y="3031"/>
                  </a:lnTo>
                  <a:lnTo>
                    <a:pt x="1988" y="3024"/>
                  </a:lnTo>
                  <a:lnTo>
                    <a:pt x="1984" y="3018"/>
                  </a:lnTo>
                  <a:lnTo>
                    <a:pt x="1979" y="3010"/>
                  </a:lnTo>
                  <a:lnTo>
                    <a:pt x="1975" y="3003"/>
                  </a:lnTo>
                  <a:lnTo>
                    <a:pt x="1968" y="2987"/>
                  </a:lnTo>
                  <a:lnTo>
                    <a:pt x="1961" y="2970"/>
                  </a:lnTo>
                  <a:lnTo>
                    <a:pt x="1950" y="2935"/>
                  </a:lnTo>
                  <a:lnTo>
                    <a:pt x="1938" y="2900"/>
                  </a:lnTo>
                  <a:lnTo>
                    <a:pt x="1930" y="2884"/>
                  </a:lnTo>
                  <a:lnTo>
                    <a:pt x="1923" y="2869"/>
                  </a:lnTo>
                  <a:lnTo>
                    <a:pt x="1919" y="2861"/>
                  </a:lnTo>
                  <a:lnTo>
                    <a:pt x="1913" y="2855"/>
                  </a:lnTo>
                  <a:lnTo>
                    <a:pt x="1908" y="2850"/>
                  </a:lnTo>
                  <a:lnTo>
                    <a:pt x="1903" y="2844"/>
                  </a:lnTo>
                  <a:lnTo>
                    <a:pt x="1802" y="2844"/>
                  </a:lnTo>
                  <a:lnTo>
                    <a:pt x="1793" y="2839"/>
                  </a:lnTo>
                  <a:lnTo>
                    <a:pt x="1785" y="2834"/>
                  </a:lnTo>
                  <a:lnTo>
                    <a:pt x="1778" y="2826"/>
                  </a:lnTo>
                  <a:lnTo>
                    <a:pt x="1773" y="2819"/>
                  </a:lnTo>
                  <a:lnTo>
                    <a:pt x="1763" y="2802"/>
                  </a:lnTo>
                  <a:lnTo>
                    <a:pt x="1754" y="2786"/>
                  </a:lnTo>
                  <a:lnTo>
                    <a:pt x="1750" y="2777"/>
                  </a:lnTo>
                  <a:lnTo>
                    <a:pt x="1744" y="2770"/>
                  </a:lnTo>
                  <a:lnTo>
                    <a:pt x="1738" y="2763"/>
                  </a:lnTo>
                  <a:lnTo>
                    <a:pt x="1730" y="2756"/>
                  </a:lnTo>
                  <a:lnTo>
                    <a:pt x="1721" y="2752"/>
                  </a:lnTo>
                  <a:lnTo>
                    <a:pt x="1711" y="2748"/>
                  </a:lnTo>
                  <a:lnTo>
                    <a:pt x="1699" y="2746"/>
                  </a:lnTo>
                  <a:lnTo>
                    <a:pt x="1685" y="2744"/>
                  </a:lnTo>
                  <a:lnTo>
                    <a:pt x="1675" y="2744"/>
                  </a:lnTo>
                  <a:lnTo>
                    <a:pt x="1666" y="2746"/>
                  </a:lnTo>
                  <a:lnTo>
                    <a:pt x="1656" y="2748"/>
                  </a:lnTo>
                  <a:lnTo>
                    <a:pt x="1647" y="2750"/>
                  </a:lnTo>
                  <a:lnTo>
                    <a:pt x="1630" y="2755"/>
                  </a:lnTo>
                  <a:lnTo>
                    <a:pt x="1614" y="2761"/>
                  </a:lnTo>
                  <a:lnTo>
                    <a:pt x="1599" y="2769"/>
                  </a:lnTo>
                  <a:lnTo>
                    <a:pt x="1583" y="2774"/>
                  </a:lnTo>
                  <a:lnTo>
                    <a:pt x="1574" y="2776"/>
                  </a:lnTo>
                  <a:lnTo>
                    <a:pt x="1566" y="2778"/>
                  </a:lnTo>
                  <a:lnTo>
                    <a:pt x="1558" y="2780"/>
                  </a:lnTo>
                  <a:lnTo>
                    <a:pt x="1549" y="2780"/>
                  </a:lnTo>
                  <a:lnTo>
                    <a:pt x="1540" y="2780"/>
                  </a:lnTo>
                  <a:lnTo>
                    <a:pt x="1531" y="2778"/>
                  </a:lnTo>
                  <a:lnTo>
                    <a:pt x="1523" y="2776"/>
                  </a:lnTo>
                  <a:lnTo>
                    <a:pt x="1516" y="2773"/>
                  </a:lnTo>
                  <a:lnTo>
                    <a:pt x="1507" y="2770"/>
                  </a:lnTo>
                  <a:lnTo>
                    <a:pt x="1500" y="2766"/>
                  </a:lnTo>
                  <a:lnTo>
                    <a:pt x="1493" y="2761"/>
                  </a:lnTo>
                  <a:lnTo>
                    <a:pt x="1487" y="2756"/>
                  </a:lnTo>
                  <a:lnTo>
                    <a:pt x="1480" y="2750"/>
                  </a:lnTo>
                  <a:lnTo>
                    <a:pt x="1475" y="2744"/>
                  </a:lnTo>
                  <a:lnTo>
                    <a:pt x="1470" y="2737"/>
                  </a:lnTo>
                  <a:lnTo>
                    <a:pt x="1466" y="2730"/>
                  </a:lnTo>
                  <a:lnTo>
                    <a:pt x="1461" y="2722"/>
                  </a:lnTo>
                  <a:lnTo>
                    <a:pt x="1458" y="2715"/>
                  </a:lnTo>
                  <a:lnTo>
                    <a:pt x="1456" y="2706"/>
                  </a:lnTo>
                  <a:lnTo>
                    <a:pt x="1455" y="2698"/>
                  </a:lnTo>
                  <a:lnTo>
                    <a:pt x="1453" y="2686"/>
                  </a:lnTo>
                  <a:lnTo>
                    <a:pt x="1451" y="2676"/>
                  </a:lnTo>
                  <a:lnTo>
                    <a:pt x="1447" y="2667"/>
                  </a:lnTo>
                  <a:lnTo>
                    <a:pt x="1443" y="2659"/>
                  </a:lnTo>
                  <a:lnTo>
                    <a:pt x="1441" y="2655"/>
                  </a:lnTo>
                  <a:lnTo>
                    <a:pt x="1438" y="2652"/>
                  </a:lnTo>
                  <a:lnTo>
                    <a:pt x="1434" y="2649"/>
                  </a:lnTo>
                  <a:lnTo>
                    <a:pt x="1429" y="2646"/>
                  </a:lnTo>
                  <a:lnTo>
                    <a:pt x="1423" y="2643"/>
                  </a:lnTo>
                  <a:lnTo>
                    <a:pt x="1418" y="2641"/>
                  </a:lnTo>
                  <a:lnTo>
                    <a:pt x="1410" y="2639"/>
                  </a:lnTo>
                  <a:lnTo>
                    <a:pt x="1402" y="2638"/>
                  </a:lnTo>
                  <a:lnTo>
                    <a:pt x="1393" y="2633"/>
                  </a:lnTo>
                  <a:lnTo>
                    <a:pt x="1385" y="2625"/>
                  </a:lnTo>
                  <a:lnTo>
                    <a:pt x="1377" y="2616"/>
                  </a:lnTo>
                  <a:lnTo>
                    <a:pt x="1370" y="2605"/>
                  </a:lnTo>
                  <a:lnTo>
                    <a:pt x="1363" y="2592"/>
                  </a:lnTo>
                  <a:lnTo>
                    <a:pt x="1357" y="2578"/>
                  </a:lnTo>
                  <a:lnTo>
                    <a:pt x="1351" y="2565"/>
                  </a:lnTo>
                  <a:lnTo>
                    <a:pt x="1345" y="2550"/>
                  </a:lnTo>
                  <a:lnTo>
                    <a:pt x="1337" y="2520"/>
                  </a:lnTo>
                  <a:lnTo>
                    <a:pt x="1330" y="2491"/>
                  </a:lnTo>
                  <a:lnTo>
                    <a:pt x="1326" y="2465"/>
                  </a:lnTo>
                  <a:lnTo>
                    <a:pt x="1325" y="2444"/>
                  </a:lnTo>
                  <a:lnTo>
                    <a:pt x="1325" y="2439"/>
                  </a:lnTo>
                  <a:lnTo>
                    <a:pt x="1324" y="2434"/>
                  </a:lnTo>
                  <a:lnTo>
                    <a:pt x="1323" y="2430"/>
                  </a:lnTo>
                  <a:lnTo>
                    <a:pt x="1321" y="2425"/>
                  </a:lnTo>
                  <a:lnTo>
                    <a:pt x="1317" y="2418"/>
                  </a:lnTo>
                  <a:lnTo>
                    <a:pt x="1310" y="2413"/>
                  </a:lnTo>
                  <a:lnTo>
                    <a:pt x="1303" y="2407"/>
                  </a:lnTo>
                  <a:lnTo>
                    <a:pt x="1294" y="2403"/>
                  </a:lnTo>
                  <a:lnTo>
                    <a:pt x="1286" y="2400"/>
                  </a:lnTo>
                  <a:lnTo>
                    <a:pt x="1276" y="2397"/>
                  </a:lnTo>
                  <a:lnTo>
                    <a:pt x="1258" y="2391"/>
                  </a:lnTo>
                  <a:lnTo>
                    <a:pt x="1241" y="2386"/>
                  </a:lnTo>
                  <a:lnTo>
                    <a:pt x="1234" y="2383"/>
                  </a:lnTo>
                  <a:lnTo>
                    <a:pt x="1227" y="2378"/>
                  </a:lnTo>
                  <a:lnTo>
                    <a:pt x="1222" y="2373"/>
                  </a:lnTo>
                  <a:lnTo>
                    <a:pt x="1219" y="2368"/>
                  </a:lnTo>
                  <a:lnTo>
                    <a:pt x="1218" y="2357"/>
                  </a:lnTo>
                  <a:lnTo>
                    <a:pt x="1218" y="2347"/>
                  </a:lnTo>
                  <a:lnTo>
                    <a:pt x="1219" y="2334"/>
                  </a:lnTo>
                  <a:lnTo>
                    <a:pt x="1220" y="2321"/>
                  </a:lnTo>
                  <a:lnTo>
                    <a:pt x="1220" y="2308"/>
                  </a:lnTo>
                  <a:lnTo>
                    <a:pt x="1219" y="2297"/>
                  </a:lnTo>
                  <a:lnTo>
                    <a:pt x="1217" y="2291"/>
                  </a:lnTo>
                  <a:lnTo>
                    <a:pt x="1214" y="2287"/>
                  </a:lnTo>
                  <a:lnTo>
                    <a:pt x="1211" y="2283"/>
                  </a:lnTo>
                  <a:lnTo>
                    <a:pt x="1207" y="2280"/>
                  </a:lnTo>
                  <a:lnTo>
                    <a:pt x="1199" y="2275"/>
                  </a:lnTo>
                  <a:lnTo>
                    <a:pt x="1190" y="2274"/>
                  </a:lnTo>
                  <a:lnTo>
                    <a:pt x="1183" y="2274"/>
                  </a:lnTo>
                  <a:lnTo>
                    <a:pt x="1174" y="2274"/>
                  </a:lnTo>
                  <a:lnTo>
                    <a:pt x="1157" y="2277"/>
                  </a:lnTo>
                  <a:lnTo>
                    <a:pt x="1137" y="2280"/>
                  </a:lnTo>
                  <a:lnTo>
                    <a:pt x="1123" y="2278"/>
                  </a:lnTo>
                  <a:lnTo>
                    <a:pt x="1112" y="2275"/>
                  </a:lnTo>
                  <a:lnTo>
                    <a:pt x="1103" y="2271"/>
                  </a:lnTo>
                  <a:lnTo>
                    <a:pt x="1094" y="2266"/>
                  </a:lnTo>
                  <a:lnTo>
                    <a:pt x="1087" y="2259"/>
                  </a:lnTo>
                  <a:lnTo>
                    <a:pt x="1081" y="2252"/>
                  </a:lnTo>
                  <a:lnTo>
                    <a:pt x="1076" y="2244"/>
                  </a:lnTo>
                  <a:lnTo>
                    <a:pt x="1071" y="2236"/>
                  </a:lnTo>
                  <a:lnTo>
                    <a:pt x="1061" y="2220"/>
                  </a:lnTo>
                  <a:lnTo>
                    <a:pt x="1052" y="2204"/>
                  </a:lnTo>
                  <a:lnTo>
                    <a:pt x="1045" y="2198"/>
                  </a:lnTo>
                  <a:lnTo>
                    <a:pt x="1038" y="2192"/>
                  </a:lnTo>
                  <a:lnTo>
                    <a:pt x="1029" y="2188"/>
                  </a:lnTo>
                  <a:lnTo>
                    <a:pt x="1019" y="2185"/>
                  </a:lnTo>
                  <a:lnTo>
                    <a:pt x="1030" y="2173"/>
                  </a:lnTo>
                  <a:lnTo>
                    <a:pt x="1016" y="2176"/>
                  </a:lnTo>
                  <a:lnTo>
                    <a:pt x="1001" y="2178"/>
                  </a:lnTo>
                  <a:lnTo>
                    <a:pt x="989" y="2180"/>
                  </a:lnTo>
                  <a:lnTo>
                    <a:pt x="978" y="2181"/>
                  </a:lnTo>
                  <a:lnTo>
                    <a:pt x="968" y="2182"/>
                  </a:lnTo>
                  <a:lnTo>
                    <a:pt x="958" y="2184"/>
                  </a:lnTo>
                  <a:lnTo>
                    <a:pt x="940" y="2188"/>
                  </a:lnTo>
                  <a:lnTo>
                    <a:pt x="922" y="2193"/>
                  </a:lnTo>
                  <a:lnTo>
                    <a:pt x="905" y="2199"/>
                  </a:lnTo>
                  <a:lnTo>
                    <a:pt x="888" y="2204"/>
                  </a:lnTo>
                  <a:lnTo>
                    <a:pt x="878" y="2206"/>
                  </a:lnTo>
                  <a:lnTo>
                    <a:pt x="869" y="2207"/>
                  </a:lnTo>
                  <a:lnTo>
                    <a:pt x="859" y="2208"/>
                  </a:lnTo>
                  <a:lnTo>
                    <a:pt x="848" y="2208"/>
                  </a:lnTo>
                  <a:lnTo>
                    <a:pt x="839" y="2207"/>
                  </a:lnTo>
                  <a:lnTo>
                    <a:pt x="831" y="2205"/>
                  </a:lnTo>
                  <a:lnTo>
                    <a:pt x="824" y="2203"/>
                  </a:lnTo>
                  <a:lnTo>
                    <a:pt x="817" y="2200"/>
                  </a:lnTo>
                  <a:lnTo>
                    <a:pt x="809" y="2197"/>
                  </a:lnTo>
                  <a:lnTo>
                    <a:pt x="803" y="2193"/>
                  </a:lnTo>
                  <a:lnTo>
                    <a:pt x="795" y="2191"/>
                  </a:lnTo>
                  <a:lnTo>
                    <a:pt x="789" y="2190"/>
                  </a:lnTo>
                  <a:lnTo>
                    <a:pt x="781" y="2191"/>
                  </a:lnTo>
                  <a:lnTo>
                    <a:pt x="774" y="2192"/>
                  </a:lnTo>
                  <a:lnTo>
                    <a:pt x="768" y="2193"/>
                  </a:lnTo>
                  <a:lnTo>
                    <a:pt x="761" y="2195"/>
                  </a:lnTo>
                  <a:lnTo>
                    <a:pt x="748" y="2200"/>
                  </a:lnTo>
                  <a:lnTo>
                    <a:pt x="736" y="2205"/>
                  </a:lnTo>
                  <a:lnTo>
                    <a:pt x="723" y="2210"/>
                  </a:lnTo>
                  <a:lnTo>
                    <a:pt x="709" y="2216"/>
                  </a:lnTo>
                  <a:lnTo>
                    <a:pt x="702" y="2218"/>
                  </a:lnTo>
                  <a:lnTo>
                    <a:pt x="694" y="2219"/>
                  </a:lnTo>
                  <a:lnTo>
                    <a:pt x="686" y="2220"/>
                  </a:lnTo>
                  <a:lnTo>
                    <a:pt x="677" y="2220"/>
                  </a:lnTo>
                  <a:lnTo>
                    <a:pt x="668" y="2221"/>
                  </a:lnTo>
                  <a:lnTo>
                    <a:pt x="659" y="2222"/>
                  </a:lnTo>
                  <a:lnTo>
                    <a:pt x="652" y="2223"/>
                  </a:lnTo>
                  <a:lnTo>
                    <a:pt x="644" y="2226"/>
                  </a:lnTo>
                  <a:lnTo>
                    <a:pt x="638" y="2230"/>
                  </a:lnTo>
                  <a:lnTo>
                    <a:pt x="631" y="2233"/>
                  </a:lnTo>
                  <a:lnTo>
                    <a:pt x="626" y="2237"/>
                  </a:lnTo>
                  <a:lnTo>
                    <a:pt x="622" y="2241"/>
                  </a:lnTo>
                  <a:lnTo>
                    <a:pt x="613" y="2252"/>
                  </a:lnTo>
                  <a:lnTo>
                    <a:pt x="607" y="2263"/>
                  </a:lnTo>
                  <a:lnTo>
                    <a:pt x="602" y="2275"/>
                  </a:lnTo>
                  <a:lnTo>
                    <a:pt x="597" y="2288"/>
                  </a:lnTo>
                  <a:lnTo>
                    <a:pt x="592" y="2301"/>
                  </a:lnTo>
                  <a:lnTo>
                    <a:pt x="588" y="2313"/>
                  </a:lnTo>
                  <a:lnTo>
                    <a:pt x="581" y="2324"/>
                  </a:lnTo>
                  <a:lnTo>
                    <a:pt x="575" y="2335"/>
                  </a:lnTo>
                  <a:lnTo>
                    <a:pt x="572" y="2339"/>
                  </a:lnTo>
                  <a:lnTo>
                    <a:pt x="568" y="2343"/>
                  </a:lnTo>
                  <a:lnTo>
                    <a:pt x="562" y="2347"/>
                  </a:lnTo>
                  <a:lnTo>
                    <a:pt x="557" y="2350"/>
                  </a:lnTo>
                  <a:lnTo>
                    <a:pt x="552" y="2352"/>
                  </a:lnTo>
                  <a:lnTo>
                    <a:pt x="545" y="2354"/>
                  </a:lnTo>
                  <a:lnTo>
                    <a:pt x="538" y="2355"/>
                  </a:lnTo>
                  <a:lnTo>
                    <a:pt x="530" y="2355"/>
                  </a:lnTo>
                  <a:lnTo>
                    <a:pt x="521" y="2355"/>
                  </a:lnTo>
                  <a:lnTo>
                    <a:pt x="511" y="2353"/>
                  </a:lnTo>
                  <a:lnTo>
                    <a:pt x="503" y="2350"/>
                  </a:lnTo>
                  <a:lnTo>
                    <a:pt x="493" y="2345"/>
                  </a:lnTo>
                  <a:lnTo>
                    <a:pt x="477" y="2338"/>
                  </a:lnTo>
                  <a:lnTo>
                    <a:pt x="465" y="2332"/>
                  </a:lnTo>
                  <a:lnTo>
                    <a:pt x="464" y="2298"/>
                  </a:lnTo>
                  <a:lnTo>
                    <a:pt x="462" y="2269"/>
                  </a:lnTo>
                  <a:lnTo>
                    <a:pt x="460" y="2245"/>
                  </a:lnTo>
                  <a:lnTo>
                    <a:pt x="458" y="2225"/>
                  </a:lnTo>
                  <a:lnTo>
                    <a:pt x="457" y="2208"/>
                  </a:lnTo>
                  <a:lnTo>
                    <a:pt x="458" y="2193"/>
                  </a:lnTo>
                  <a:lnTo>
                    <a:pt x="459" y="2187"/>
                  </a:lnTo>
                  <a:lnTo>
                    <a:pt x="460" y="2181"/>
                  </a:lnTo>
                  <a:lnTo>
                    <a:pt x="462" y="2174"/>
                  </a:lnTo>
                  <a:lnTo>
                    <a:pt x="465" y="2167"/>
                  </a:lnTo>
                  <a:lnTo>
                    <a:pt x="459" y="2167"/>
                  </a:lnTo>
                  <a:lnTo>
                    <a:pt x="456" y="2166"/>
                  </a:lnTo>
                  <a:lnTo>
                    <a:pt x="454" y="2166"/>
                  </a:lnTo>
                  <a:lnTo>
                    <a:pt x="452" y="2165"/>
                  </a:lnTo>
                  <a:lnTo>
                    <a:pt x="451" y="2163"/>
                  </a:lnTo>
                  <a:lnTo>
                    <a:pt x="447" y="2161"/>
                  </a:lnTo>
                  <a:lnTo>
                    <a:pt x="434" y="2133"/>
                  </a:lnTo>
                  <a:lnTo>
                    <a:pt x="407" y="2087"/>
                  </a:lnTo>
                  <a:lnTo>
                    <a:pt x="383" y="2044"/>
                  </a:lnTo>
                  <a:lnTo>
                    <a:pt x="371" y="2025"/>
                  </a:lnTo>
                  <a:lnTo>
                    <a:pt x="336" y="2025"/>
                  </a:lnTo>
                  <a:lnTo>
                    <a:pt x="331" y="2025"/>
                  </a:lnTo>
                  <a:lnTo>
                    <a:pt x="327" y="2025"/>
                  </a:lnTo>
                  <a:lnTo>
                    <a:pt x="324" y="2023"/>
                  </a:lnTo>
                  <a:lnTo>
                    <a:pt x="321" y="2022"/>
                  </a:lnTo>
                  <a:lnTo>
                    <a:pt x="315" y="2018"/>
                  </a:lnTo>
                  <a:lnTo>
                    <a:pt x="311" y="2013"/>
                  </a:lnTo>
                  <a:lnTo>
                    <a:pt x="308" y="2005"/>
                  </a:lnTo>
                  <a:lnTo>
                    <a:pt x="306" y="1998"/>
                  </a:lnTo>
                  <a:lnTo>
                    <a:pt x="305" y="1990"/>
                  </a:lnTo>
                  <a:lnTo>
                    <a:pt x="303" y="1982"/>
                  </a:lnTo>
                  <a:lnTo>
                    <a:pt x="302" y="1966"/>
                  </a:lnTo>
                  <a:lnTo>
                    <a:pt x="300" y="1951"/>
                  </a:lnTo>
                  <a:lnTo>
                    <a:pt x="297" y="1945"/>
                  </a:lnTo>
                  <a:lnTo>
                    <a:pt x="295" y="1941"/>
                  </a:lnTo>
                  <a:lnTo>
                    <a:pt x="292" y="1938"/>
                  </a:lnTo>
                  <a:lnTo>
                    <a:pt x="289" y="1937"/>
                  </a:lnTo>
                  <a:lnTo>
                    <a:pt x="247" y="1937"/>
                  </a:lnTo>
                  <a:lnTo>
                    <a:pt x="240" y="1937"/>
                  </a:lnTo>
                  <a:lnTo>
                    <a:pt x="234" y="1935"/>
                  </a:lnTo>
                  <a:lnTo>
                    <a:pt x="226" y="1933"/>
                  </a:lnTo>
                  <a:lnTo>
                    <a:pt x="220" y="1928"/>
                  </a:lnTo>
                  <a:lnTo>
                    <a:pt x="214" y="1923"/>
                  </a:lnTo>
                  <a:lnTo>
                    <a:pt x="210" y="1918"/>
                  </a:lnTo>
                  <a:lnTo>
                    <a:pt x="207" y="1910"/>
                  </a:lnTo>
                  <a:lnTo>
                    <a:pt x="206" y="1902"/>
                  </a:lnTo>
                  <a:lnTo>
                    <a:pt x="207" y="1895"/>
                  </a:lnTo>
                  <a:lnTo>
                    <a:pt x="208" y="1890"/>
                  </a:lnTo>
                  <a:lnTo>
                    <a:pt x="210" y="1885"/>
                  </a:lnTo>
                  <a:lnTo>
                    <a:pt x="213" y="1881"/>
                  </a:lnTo>
                  <a:lnTo>
                    <a:pt x="221" y="1872"/>
                  </a:lnTo>
                  <a:lnTo>
                    <a:pt x="229" y="1864"/>
                  </a:lnTo>
                  <a:lnTo>
                    <a:pt x="238" y="1856"/>
                  </a:lnTo>
                  <a:lnTo>
                    <a:pt x="245" y="1848"/>
                  </a:lnTo>
                  <a:lnTo>
                    <a:pt x="248" y="1842"/>
                  </a:lnTo>
                  <a:lnTo>
                    <a:pt x="252" y="1838"/>
                  </a:lnTo>
                  <a:lnTo>
                    <a:pt x="253" y="1832"/>
                  </a:lnTo>
                  <a:lnTo>
                    <a:pt x="253" y="1825"/>
                  </a:lnTo>
                  <a:lnTo>
                    <a:pt x="253" y="1817"/>
                  </a:lnTo>
                  <a:lnTo>
                    <a:pt x="252" y="1809"/>
                  </a:lnTo>
                  <a:lnTo>
                    <a:pt x="251" y="1802"/>
                  </a:lnTo>
                  <a:lnTo>
                    <a:pt x="248" y="1794"/>
                  </a:lnTo>
                  <a:lnTo>
                    <a:pt x="246" y="1788"/>
                  </a:lnTo>
                  <a:lnTo>
                    <a:pt x="243" y="1782"/>
                  </a:lnTo>
                  <a:lnTo>
                    <a:pt x="240" y="1775"/>
                  </a:lnTo>
                  <a:lnTo>
                    <a:pt x="236" y="1770"/>
                  </a:lnTo>
                  <a:lnTo>
                    <a:pt x="227" y="1760"/>
                  </a:lnTo>
                  <a:lnTo>
                    <a:pt x="218" y="1751"/>
                  </a:lnTo>
                  <a:lnTo>
                    <a:pt x="207" y="1743"/>
                  </a:lnTo>
                  <a:lnTo>
                    <a:pt x="195" y="1736"/>
                  </a:lnTo>
                  <a:lnTo>
                    <a:pt x="172" y="1722"/>
                  </a:lnTo>
                  <a:lnTo>
                    <a:pt x="148" y="1708"/>
                  </a:lnTo>
                  <a:lnTo>
                    <a:pt x="138" y="1701"/>
                  </a:lnTo>
                  <a:lnTo>
                    <a:pt x="128" y="1692"/>
                  </a:lnTo>
                  <a:lnTo>
                    <a:pt x="120" y="1683"/>
                  </a:lnTo>
                  <a:lnTo>
                    <a:pt x="112" y="1672"/>
                  </a:lnTo>
                  <a:lnTo>
                    <a:pt x="107" y="1665"/>
                  </a:lnTo>
                  <a:lnTo>
                    <a:pt x="101" y="1658"/>
                  </a:lnTo>
                  <a:lnTo>
                    <a:pt x="93" y="1653"/>
                  </a:lnTo>
                  <a:lnTo>
                    <a:pt x="85" y="1650"/>
                  </a:lnTo>
                  <a:lnTo>
                    <a:pt x="67" y="1643"/>
                  </a:lnTo>
                  <a:lnTo>
                    <a:pt x="47" y="1639"/>
                  </a:lnTo>
                  <a:lnTo>
                    <a:pt x="38" y="1636"/>
                  </a:lnTo>
                  <a:lnTo>
                    <a:pt x="29" y="1632"/>
                  </a:lnTo>
                  <a:lnTo>
                    <a:pt x="21" y="1627"/>
                  </a:lnTo>
                  <a:lnTo>
                    <a:pt x="14" y="1621"/>
                  </a:lnTo>
                  <a:lnTo>
                    <a:pt x="11" y="1618"/>
                  </a:lnTo>
                  <a:lnTo>
                    <a:pt x="8" y="1614"/>
                  </a:lnTo>
                  <a:lnTo>
                    <a:pt x="6" y="1609"/>
                  </a:lnTo>
                  <a:lnTo>
                    <a:pt x="4" y="1604"/>
                  </a:lnTo>
                  <a:lnTo>
                    <a:pt x="2" y="1599"/>
                  </a:lnTo>
                  <a:lnTo>
                    <a:pt x="1" y="1592"/>
                  </a:lnTo>
                  <a:lnTo>
                    <a:pt x="1" y="1586"/>
                  </a:lnTo>
                  <a:lnTo>
                    <a:pt x="0" y="1578"/>
                  </a:lnTo>
                  <a:lnTo>
                    <a:pt x="1" y="1566"/>
                  </a:lnTo>
                  <a:lnTo>
                    <a:pt x="3" y="1554"/>
                  </a:lnTo>
                  <a:lnTo>
                    <a:pt x="6" y="1542"/>
                  </a:lnTo>
                  <a:lnTo>
                    <a:pt x="9" y="1533"/>
                  </a:lnTo>
                  <a:lnTo>
                    <a:pt x="12" y="1523"/>
                  </a:lnTo>
                  <a:lnTo>
                    <a:pt x="14" y="1514"/>
                  </a:lnTo>
                  <a:lnTo>
                    <a:pt x="17" y="1505"/>
                  </a:lnTo>
                  <a:lnTo>
                    <a:pt x="18" y="1495"/>
                  </a:lnTo>
                  <a:lnTo>
                    <a:pt x="18" y="1449"/>
                  </a:lnTo>
                  <a:lnTo>
                    <a:pt x="129" y="1372"/>
                  </a:lnTo>
                  <a:lnTo>
                    <a:pt x="145" y="1367"/>
                  </a:lnTo>
                  <a:lnTo>
                    <a:pt x="159" y="1361"/>
                  </a:lnTo>
                  <a:lnTo>
                    <a:pt x="165" y="1358"/>
                  </a:lnTo>
                  <a:lnTo>
                    <a:pt x="173" y="1356"/>
                  </a:lnTo>
                  <a:lnTo>
                    <a:pt x="180" y="1355"/>
                  </a:lnTo>
                  <a:lnTo>
                    <a:pt x="189" y="1354"/>
                  </a:lnTo>
                  <a:lnTo>
                    <a:pt x="192" y="1349"/>
                  </a:lnTo>
                  <a:lnTo>
                    <a:pt x="197" y="1344"/>
                  </a:lnTo>
                  <a:lnTo>
                    <a:pt x="203" y="1339"/>
                  </a:lnTo>
                  <a:lnTo>
                    <a:pt x="209" y="1335"/>
                  </a:lnTo>
                  <a:lnTo>
                    <a:pt x="222" y="1325"/>
                  </a:lnTo>
                  <a:lnTo>
                    <a:pt x="236" y="1316"/>
                  </a:lnTo>
                  <a:lnTo>
                    <a:pt x="243" y="1310"/>
                  </a:lnTo>
                  <a:lnTo>
                    <a:pt x="250" y="1304"/>
                  </a:lnTo>
                  <a:lnTo>
                    <a:pt x="255" y="1298"/>
                  </a:lnTo>
                  <a:lnTo>
                    <a:pt x="260" y="1290"/>
                  </a:lnTo>
                  <a:lnTo>
                    <a:pt x="264" y="1283"/>
                  </a:lnTo>
                  <a:lnTo>
                    <a:pt x="268" y="1274"/>
                  </a:lnTo>
                  <a:lnTo>
                    <a:pt x="270" y="1265"/>
                  </a:lnTo>
                  <a:lnTo>
                    <a:pt x="271" y="1254"/>
                  </a:lnTo>
                  <a:lnTo>
                    <a:pt x="271" y="1066"/>
                  </a:lnTo>
                  <a:lnTo>
                    <a:pt x="272" y="1055"/>
                  </a:lnTo>
                  <a:lnTo>
                    <a:pt x="274" y="1045"/>
                  </a:lnTo>
                  <a:lnTo>
                    <a:pt x="278" y="1036"/>
                  </a:lnTo>
                  <a:lnTo>
                    <a:pt x="284" y="1026"/>
                  </a:lnTo>
                  <a:lnTo>
                    <a:pt x="290" y="1019"/>
                  </a:lnTo>
                  <a:lnTo>
                    <a:pt x="298" y="1012"/>
                  </a:lnTo>
                  <a:lnTo>
                    <a:pt x="307" y="1006"/>
                  </a:lnTo>
                  <a:lnTo>
                    <a:pt x="318" y="1001"/>
                  </a:lnTo>
                  <a:lnTo>
                    <a:pt x="342" y="991"/>
                  </a:lnTo>
                  <a:lnTo>
                    <a:pt x="368" y="978"/>
                  </a:lnTo>
                  <a:lnTo>
                    <a:pt x="381" y="972"/>
                  </a:lnTo>
                  <a:lnTo>
                    <a:pt x="395" y="965"/>
                  </a:lnTo>
                  <a:lnTo>
                    <a:pt x="408" y="956"/>
                  </a:lnTo>
                  <a:lnTo>
                    <a:pt x="422" y="948"/>
                  </a:lnTo>
                  <a:lnTo>
                    <a:pt x="435" y="938"/>
                  </a:lnTo>
                  <a:lnTo>
                    <a:pt x="446" y="927"/>
                  </a:lnTo>
                  <a:lnTo>
                    <a:pt x="458" y="917"/>
                  </a:lnTo>
                  <a:lnTo>
                    <a:pt x="468" y="906"/>
                  </a:lnTo>
                  <a:lnTo>
                    <a:pt x="477" y="893"/>
                  </a:lnTo>
                  <a:lnTo>
                    <a:pt x="485" y="882"/>
                  </a:lnTo>
                  <a:lnTo>
                    <a:pt x="490" y="868"/>
                  </a:lnTo>
                  <a:lnTo>
                    <a:pt x="494" y="854"/>
                  </a:lnTo>
                  <a:lnTo>
                    <a:pt x="494" y="848"/>
                  </a:lnTo>
                  <a:lnTo>
                    <a:pt x="495" y="843"/>
                  </a:lnTo>
                  <a:lnTo>
                    <a:pt x="496" y="840"/>
                  </a:lnTo>
                  <a:lnTo>
                    <a:pt x="498" y="837"/>
                  </a:lnTo>
                  <a:lnTo>
                    <a:pt x="502" y="833"/>
                  </a:lnTo>
                  <a:lnTo>
                    <a:pt x="507" y="826"/>
                  </a:lnTo>
                  <a:lnTo>
                    <a:pt x="512" y="819"/>
                  </a:lnTo>
                  <a:lnTo>
                    <a:pt x="512" y="795"/>
                  </a:lnTo>
                  <a:lnTo>
                    <a:pt x="502" y="792"/>
                  </a:lnTo>
                  <a:lnTo>
                    <a:pt x="492" y="790"/>
                  </a:lnTo>
                  <a:lnTo>
                    <a:pt x="485" y="787"/>
                  </a:lnTo>
                  <a:lnTo>
                    <a:pt x="477" y="782"/>
                  </a:lnTo>
                  <a:lnTo>
                    <a:pt x="475" y="778"/>
                  </a:lnTo>
                  <a:lnTo>
                    <a:pt x="472" y="775"/>
                  </a:lnTo>
                  <a:lnTo>
                    <a:pt x="470" y="771"/>
                  </a:lnTo>
                  <a:lnTo>
                    <a:pt x="469" y="767"/>
                  </a:lnTo>
                  <a:lnTo>
                    <a:pt x="465" y="756"/>
                  </a:lnTo>
                  <a:lnTo>
                    <a:pt x="465" y="742"/>
                  </a:lnTo>
                  <a:lnTo>
                    <a:pt x="465" y="731"/>
                  </a:lnTo>
                  <a:lnTo>
                    <a:pt x="469" y="720"/>
                  </a:lnTo>
                  <a:lnTo>
                    <a:pt x="472" y="710"/>
                  </a:lnTo>
                  <a:lnTo>
                    <a:pt x="477" y="703"/>
                  </a:lnTo>
                  <a:lnTo>
                    <a:pt x="483" y="695"/>
                  </a:lnTo>
                  <a:lnTo>
                    <a:pt x="490" y="689"/>
                  </a:lnTo>
                  <a:lnTo>
                    <a:pt x="498" y="684"/>
                  </a:lnTo>
                  <a:lnTo>
                    <a:pt x="508" y="678"/>
                  </a:lnTo>
                  <a:lnTo>
                    <a:pt x="518" y="674"/>
                  </a:lnTo>
                  <a:lnTo>
                    <a:pt x="528" y="670"/>
                  </a:lnTo>
                  <a:lnTo>
                    <a:pt x="540" y="667"/>
                  </a:lnTo>
                  <a:lnTo>
                    <a:pt x="552" y="664"/>
                  </a:lnTo>
                  <a:lnTo>
                    <a:pt x="577" y="658"/>
                  </a:lnTo>
                  <a:lnTo>
                    <a:pt x="603" y="654"/>
                  </a:lnTo>
                  <a:lnTo>
                    <a:pt x="629" y="649"/>
                  </a:lnTo>
                  <a:lnTo>
                    <a:pt x="655" y="642"/>
                  </a:lnTo>
                  <a:lnTo>
                    <a:pt x="667" y="639"/>
                  </a:lnTo>
                  <a:lnTo>
                    <a:pt x="679" y="635"/>
                  </a:lnTo>
                  <a:lnTo>
                    <a:pt x="690" y="629"/>
                  </a:lnTo>
                  <a:lnTo>
                    <a:pt x="702" y="624"/>
                  </a:lnTo>
                  <a:lnTo>
                    <a:pt x="711" y="618"/>
                  </a:lnTo>
                  <a:lnTo>
                    <a:pt x="721" y="611"/>
                  </a:lnTo>
                  <a:lnTo>
                    <a:pt x="729" y="603"/>
                  </a:lnTo>
                  <a:lnTo>
                    <a:pt x="737" y="594"/>
                  </a:lnTo>
                  <a:lnTo>
                    <a:pt x="742" y="585"/>
                  </a:lnTo>
                  <a:lnTo>
                    <a:pt x="747" y="573"/>
                  </a:lnTo>
                  <a:lnTo>
                    <a:pt x="752" y="561"/>
                  </a:lnTo>
                  <a:lnTo>
                    <a:pt x="754" y="548"/>
                  </a:lnTo>
                  <a:lnTo>
                    <a:pt x="760" y="547"/>
                  </a:lnTo>
                  <a:lnTo>
                    <a:pt x="766" y="545"/>
                  </a:lnTo>
                  <a:lnTo>
                    <a:pt x="772" y="543"/>
                  </a:lnTo>
                  <a:lnTo>
                    <a:pt x="776" y="540"/>
                  </a:lnTo>
                  <a:lnTo>
                    <a:pt x="786" y="533"/>
                  </a:lnTo>
                  <a:lnTo>
                    <a:pt x="793" y="524"/>
                  </a:lnTo>
                  <a:lnTo>
                    <a:pt x="801" y="516"/>
                  </a:lnTo>
                  <a:lnTo>
                    <a:pt x="808" y="508"/>
                  </a:lnTo>
                  <a:lnTo>
                    <a:pt x="812" y="505"/>
                  </a:lnTo>
                  <a:lnTo>
                    <a:pt x="817" y="503"/>
                  </a:lnTo>
                  <a:lnTo>
                    <a:pt x="820" y="501"/>
                  </a:lnTo>
                  <a:lnTo>
                    <a:pt x="824" y="501"/>
                  </a:lnTo>
                  <a:lnTo>
                    <a:pt x="828" y="501"/>
                  </a:lnTo>
                  <a:lnTo>
                    <a:pt x="833" y="502"/>
                  </a:lnTo>
                  <a:lnTo>
                    <a:pt x="836" y="504"/>
                  </a:lnTo>
                  <a:lnTo>
                    <a:pt x="839" y="507"/>
                  </a:lnTo>
                  <a:lnTo>
                    <a:pt x="845" y="514"/>
                  </a:lnTo>
                  <a:lnTo>
                    <a:pt x="851" y="521"/>
                  </a:lnTo>
                  <a:lnTo>
                    <a:pt x="857" y="528"/>
                  </a:lnTo>
                  <a:lnTo>
                    <a:pt x="862" y="535"/>
                  </a:lnTo>
                  <a:lnTo>
                    <a:pt x="866" y="538"/>
                  </a:lnTo>
                  <a:lnTo>
                    <a:pt x="870" y="540"/>
                  </a:lnTo>
                  <a:lnTo>
                    <a:pt x="873" y="541"/>
                  </a:lnTo>
                  <a:lnTo>
                    <a:pt x="877" y="541"/>
                  </a:lnTo>
                  <a:lnTo>
                    <a:pt x="886" y="541"/>
                  </a:lnTo>
                  <a:lnTo>
                    <a:pt x="894" y="540"/>
                  </a:lnTo>
                  <a:lnTo>
                    <a:pt x="902" y="539"/>
                  </a:lnTo>
                  <a:lnTo>
                    <a:pt x="908" y="537"/>
                  </a:lnTo>
                  <a:lnTo>
                    <a:pt x="914" y="535"/>
                  </a:lnTo>
                  <a:lnTo>
                    <a:pt x="921" y="532"/>
                  </a:lnTo>
                  <a:lnTo>
                    <a:pt x="926" y="527"/>
                  </a:lnTo>
                  <a:lnTo>
                    <a:pt x="930" y="523"/>
                  </a:lnTo>
                  <a:lnTo>
                    <a:pt x="935" y="518"/>
                  </a:lnTo>
                  <a:lnTo>
                    <a:pt x="938" y="512"/>
                  </a:lnTo>
                  <a:lnTo>
                    <a:pt x="941" y="506"/>
                  </a:lnTo>
                  <a:lnTo>
                    <a:pt x="944" y="500"/>
                  </a:lnTo>
                  <a:lnTo>
                    <a:pt x="945" y="492"/>
                  </a:lnTo>
                  <a:lnTo>
                    <a:pt x="947" y="484"/>
                  </a:lnTo>
                  <a:lnTo>
                    <a:pt x="947" y="475"/>
                  </a:lnTo>
                  <a:lnTo>
                    <a:pt x="948" y="466"/>
                  </a:lnTo>
                  <a:lnTo>
                    <a:pt x="1013" y="466"/>
                  </a:lnTo>
                  <a:lnTo>
                    <a:pt x="1035" y="470"/>
                  </a:lnTo>
                  <a:lnTo>
                    <a:pt x="1061" y="473"/>
                  </a:lnTo>
                  <a:lnTo>
                    <a:pt x="1088" y="476"/>
                  </a:lnTo>
                  <a:lnTo>
                    <a:pt x="1113" y="477"/>
                  </a:lnTo>
                  <a:lnTo>
                    <a:pt x="1123" y="476"/>
                  </a:lnTo>
                  <a:lnTo>
                    <a:pt x="1131" y="474"/>
                  </a:lnTo>
                  <a:lnTo>
                    <a:pt x="1140" y="471"/>
                  </a:lnTo>
                  <a:lnTo>
                    <a:pt x="1147" y="468"/>
                  </a:lnTo>
                  <a:lnTo>
                    <a:pt x="1160" y="458"/>
                  </a:lnTo>
                  <a:lnTo>
                    <a:pt x="1173" y="448"/>
                  </a:lnTo>
                  <a:lnTo>
                    <a:pt x="1184" y="437"/>
                  </a:lnTo>
                  <a:lnTo>
                    <a:pt x="1195" y="427"/>
                  </a:lnTo>
                  <a:lnTo>
                    <a:pt x="1201" y="423"/>
                  </a:lnTo>
                  <a:lnTo>
                    <a:pt x="1207" y="421"/>
                  </a:lnTo>
                  <a:lnTo>
                    <a:pt x="1212" y="419"/>
                  </a:lnTo>
                  <a:lnTo>
                    <a:pt x="1219" y="418"/>
                  </a:lnTo>
                  <a:lnTo>
                    <a:pt x="1227" y="419"/>
                  </a:lnTo>
                  <a:lnTo>
                    <a:pt x="1234" y="421"/>
                  </a:lnTo>
                  <a:lnTo>
                    <a:pt x="1239" y="424"/>
                  </a:lnTo>
                  <a:lnTo>
                    <a:pt x="1244" y="428"/>
                  </a:lnTo>
                  <a:lnTo>
                    <a:pt x="1247" y="434"/>
                  </a:lnTo>
                  <a:lnTo>
                    <a:pt x="1251" y="439"/>
                  </a:lnTo>
                  <a:lnTo>
                    <a:pt x="1253" y="445"/>
                  </a:lnTo>
                  <a:lnTo>
                    <a:pt x="1255" y="452"/>
                  </a:lnTo>
                  <a:lnTo>
                    <a:pt x="1257" y="466"/>
                  </a:lnTo>
                  <a:lnTo>
                    <a:pt x="1260" y="477"/>
                  </a:lnTo>
                  <a:lnTo>
                    <a:pt x="1262" y="483"/>
                  </a:lnTo>
                  <a:lnTo>
                    <a:pt x="1264" y="488"/>
                  </a:lnTo>
                  <a:lnTo>
                    <a:pt x="1268" y="492"/>
                  </a:lnTo>
                  <a:lnTo>
                    <a:pt x="1272" y="494"/>
                  </a:lnTo>
                  <a:lnTo>
                    <a:pt x="1280" y="499"/>
                  </a:lnTo>
                  <a:lnTo>
                    <a:pt x="1291" y="503"/>
                  </a:lnTo>
                  <a:lnTo>
                    <a:pt x="1304" y="507"/>
                  </a:lnTo>
                  <a:lnTo>
                    <a:pt x="1317" y="510"/>
                  </a:lnTo>
                  <a:lnTo>
                    <a:pt x="1330" y="514"/>
                  </a:lnTo>
                  <a:lnTo>
                    <a:pt x="1344" y="516"/>
                  </a:lnTo>
                  <a:lnTo>
                    <a:pt x="1356" y="518"/>
                  </a:lnTo>
                  <a:lnTo>
                    <a:pt x="1367" y="518"/>
                  </a:lnTo>
                  <a:lnTo>
                    <a:pt x="1367" y="516"/>
                  </a:lnTo>
                  <a:lnTo>
                    <a:pt x="1369" y="512"/>
                  </a:lnTo>
                  <a:lnTo>
                    <a:pt x="1373" y="509"/>
                  </a:lnTo>
                  <a:lnTo>
                    <a:pt x="1376" y="506"/>
                  </a:lnTo>
                  <a:lnTo>
                    <a:pt x="1386" y="500"/>
                  </a:lnTo>
                  <a:lnTo>
                    <a:pt x="1395" y="494"/>
                  </a:lnTo>
                  <a:lnTo>
                    <a:pt x="1402" y="489"/>
                  </a:lnTo>
                  <a:lnTo>
                    <a:pt x="1406" y="483"/>
                  </a:lnTo>
                  <a:lnTo>
                    <a:pt x="1410" y="476"/>
                  </a:lnTo>
                  <a:lnTo>
                    <a:pt x="1414" y="469"/>
                  </a:lnTo>
                  <a:lnTo>
                    <a:pt x="1419" y="461"/>
                  </a:lnTo>
                  <a:lnTo>
                    <a:pt x="1423" y="456"/>
                  </a:lnTo>
                  <a:lnTo>
                    <a:pt x="1426" y="453"/>
                  </a:lnTo>
                  <a:lnTo>
                    <a:pt x="1429" y="451"/>
                  </a:lnTo>
                  <a:lnTo>
                    <a:pt x="1433" y="449"/>
                  </a:lnTo>
                  <a:lnTo>
                    <a:pt x="1437" y="448"/>
                  </a:lnTo>
                  <a:lnTo>
                    <a:pt x="1445" y="447"/>
                  </a:lnTo>
                  <a:lnTo>
                    <a:pt x="1455" y="448"/>
                  </a:lnTo>
                  <a:lnTo>
                    <a:pt x="1467" y="448"/>
                  </a:lnTo>
                  <a:lnTo>
                    <a:pt x="1480" y="450"/>
                  </a:lnTo>
                  <a:lnTo>
                    <a:pt x="1510" y="452"/>
                  </a:lnTo>
                  <a:lnTo>
                    <a:pt x="1541" y="454"/>
                  </a:lnTo>
                  <a:lnTo>
                    <a:pt x="1557" y="454"/>
                  </a:lnTo>
                  <a:lnTo>
                    <a:pt x="1571" y="453"/>
                  </a:lnTo>
                  <a:lnTo>
                    <a:pt x="1585" y="451"/>
                  </a:lnTo>
                  <a:lnTo>
                    <a:pt x="1596" y="447"/>
                  </a:lnTo>
                  <a:lnTo>
                    <a:pt x="1601" y="444"/>
                  </a:lnTo>
                  <a:lnTo>
                    <a:pt x="1606" y="441"/>
                  </a:lnTo>
                  <a:lnTo>
                    <a:pt x="1610" y="438"/>
                  </a:lnTo>
                  <a:lnTo>
                    <a:pt x="1613" y="434"/>
                  </a:lnTo>
                  <a:lnTo>
                    <a:pt x="1616" y="429"/>
                  </a:lnTo>
                  <a:lnTo>
                    <a:pt x="1618" y="424"/>
                  </a:lnTo>
                  <a:lnTo>
                    <a:pt x="1619" y="419"/>
                  </a:lnTo>
                  <a:lnTo>
                    <a:pt x="1620" y="412"/>
                  </a:lnTo>
                  <a:lnTo>
                    <a:pt x="1620" y="393"/>
                  </a:lnTo>
                  <a:lnTo>
                    <a:pt x="1621" y="375"/>
                  </a:lnTo>
                  <a:lnTo>
                    <a:pt x="1623" y="358"/>
                  </a:lnTo>
                  <a:lnTo>
                    <a:pt x="1626" y="342"/>
                  </a:lnTo>
                  <a:lnTo>
                    <a:pt x="1634" y="311"/>
                  </a:lnTo>
                  <a:lnTo>
                    <a:pt x="1642" y="283"/>
                  </a:lnTo>
                  <a:lnTo>
                    <a:pt x="1651" y="254"/>
                  </a:lnTo>
                  <a:lnTo>
                    <a:pt x="1659" y="223"/>
                  </a:lnTo>
                  <a:lnTo>
                    <a:pt x="1663" y="207"/>
                  </a:lnTo>
                  <a:lnTo>
                    <a:pt x="1667" y="190"/>
                  </a:lnTo>
                  <a:lnTo>
                    <a:pt x="1670" y="172"/>
                  </a:lnTo>
                  <a:lnTo>
                    <a:pt x="1673" y="153"/>
                  </a:lnTo>
                  <a:lnTo>
                    <a:pt x="1707" y="109"/>
                  </a:lnTo>
                  <a:lnTo>
                    <a:pt x="1740" y="68"/>
                  </a:lnTo>
                  <a:lnTo>
                    <a:pt x="1757" y="49"/>
                  </a:lnTo>
                  <a:lnTo>
                    <a:pt x="1774" y="31"/>
                  </a:lnTo>
                  <a:lnTo>
                    <a:pt x="1791" y="15"/>
                  </a:lnTo>
                  <a:lnTo>
                    <a:pt x="1808" y="0"/>
                  </a:lnTo>
                  <a:lnTo>
                    <a:pt x="1810" y="6"/>
                  </a:lnTo>
                  <a:lnTo>
                    <a:pt x="1814" y="9"/>
                  </a:lnTo>
                  <a:lnTo>
                    <a:pt x="1819" y="12"/>
                  </a:lnTo>
                  <a:lnTo>
                    <a:pt x="1824" y="14"/>
                  </a:lnTo>
                  <a:lnTo>
                    <a:pt x="1837" y="14"/>
                  </a:lnTo>
                  <a:lnTo>
                    <a:pt x="1850" y="11"/>
                  </a:lnTo>
                  <a:lnTo>
                    <a:pt x="1863" y="8"/>
                  </a:lnTo>
                  <a:lnTo>
                    <a:pt x="1877" y="7"/>
                  </a:lnTo>
                  <a:lnTo>
                    <a:pt x="1883" y="8"/>
                  </a:lnTo>
                  <a:lnTo>
                    <a:pt x="1888" y="9"/>
                  </a:lnTo>
                  <a:lnTo>
                    <a:pt x="1892" y="12"/>
                  </a:lnTo>
                  <a:lnTo>
                    <a:pt x="1896" y="18"/>
                  </a:lnTo>
                  <a:lnTo>
                    <a:pt x="1902" y="24"/>
                  </a:lnTo>
                  <a:lnTo>
                    <a:pt x="1905" y="31"/>
                  </a:lnTo>
                  <a:lnTo>
                    <a:pt x="1908" y="38"/>
                  </a:lnTo>
                  <a:lnTo>
                    <a:pt x="1910" y="44"/>
                  </a:lnTo>
                  <a:lnTo>
                    <a:pt x="1912" y="58"/>
                  </a:lnTo>
                  <a:lnTo>
                    <a:pt x="1912" y="72"/>
                  </a:lnTo>
                  <a:lnTo>
                    <a:pt x="1912" y="85"/>
                  </a:lnTo>
                  <a:lnTo>
                    <a:pt x="1913" y="98"/>
                  </a:lnTo>
                  <a:lnTo>
                    <a:pt x="1913" y="103"/>
                  </a:lnTo>
                  <a:lnTo>
                    <a:pt x="1916" y="108"/>
                  </a:lnTo>
                  <a:lnTo>
                    <a:pt x="1917" y="114"/>
                  </a:lnTo>
                  <a:lnTo>
                    <a:pt x="1920" y="118"/>
                  </a:lnTo>
                  <a:lnTo>
                    <a:pt x="1912" y="127"/>
                  </a:lnTo>
                  <a:lnTo>
                    <a:pt x="1906" y="137"/>
                  </a:lnTo>
                  <a:lnTo>
                    <a:pt x="1900" y="148"/>
                  </a:lnTo>
                  <a:lnTo>
                    <a:pt x="1894" y="158"/>
                  </a:lnTo>
                  <a:lnTo>
                    <a:pt x="1886" y="182"/>
                  </a:lnTo>
                  <a:lnTo>
                    <a:pt x="1878" y="205"/>
                  </a:lnTo>
                  <a:lnTo>
                    <a:pt x="1871" y="228"/>
                  </a:lnTo>
                  <a:lnTo>
                    <a:pt x="1864" y="251"/>
                  </a:lnTo>
                  <a:lnTo>
                    <a:pt x="1857" y="271"/>
                  </a:lnTo>
                  <a:lnTo>
                    <a:pt x="1850" y="288"/>
                  </a:lnTo>
                  <a:lnTo>
                    <a:pt x="1844" y="296"/>
                  </a:lnTo>
                  <a:lnTo>
                    <a:pt x="1838" y="303"/>
                  </a:lnTo>
                  <a:lnTo>
                    <a:pt x="1832" y="308"/>
                  </a:lnTo>
                  <a:lnTo>
                    <a:pt x="1824" y="314"/>
                  </a:lnTo>
                  <a:lnTo>
                    <a:pt x="1818" y="320"/>
                  </a:lnTo>
                  <a:lnTo>
                    <a:pt x="1812" y="326"/>
                  </a:lnTo>
                  <a:lnTo>
                    <a:pt x="1811" y="331"/>
                  </a:lnTo>
                  <a:lnTo>
                    <a:pt x="1809" y="336"/>
                  </a:lnTo>
                  <a:lnTo>
                    <a:pt x="1808" y="341"/>
                  </a:lnTo>
                  <a:lnTo>
                    <a:pt x="1808" y="348"/>
                  </a:lnTo>
                  <a:lnTo>
                    <a:pt x="1808" y="352"/>
                  </a:lnTo>
                  <a:lnTo>
                    <a:pt x="1809" y="355"/>
                  </a:lnTo>
                  <a:lnTo>
                    <a:pt x="1811" y="359"/>
                  </a:lnTo>
                  <a:lnTo>
                    <a:pt x="1812" y="362"/>
                  </a:lnTo>
                  <a:lnTo>
                    <a:pt x="1818" y="368"/>
                  </a:lnTo>
                  <a:lnTo>
                    <a:pt x="1824" y="372"/>
                  </a:lnTo>
                  <a:lnTo>
                    <a:pt x="1838" y="378"/>
                  </a:lnTo>
                  <a:lnTo>
                    <a:pt x="1850" y="383"/>
                  </a:lnTo>
                  <a:lnTo>
                    <a:pt x="1820" y="453"/>
                  </a:lnTo>
                  <a:lnTo>
                    <a:pt x="1825" y="457"/>
                  </a:lnTo>
                  <a:lnTo>
                    <a:pt x="1829" y="462"/>
                  </a:lnTo>
                  <a:lnTo>
                    <a:pt x="1833" y="468"/>
                  </a:lnTo>
                  <a:lnTo>
                    <a:pt x="1836" y="474"/>
                  </a:lnTo>
                  <a:lnTo>
                    <a:pt x="1840" y="487"/>
                  </a:lnTo>
                  <a:lnTo>
                    <a:pt x="1845" y="501"/>
                  </a:lnTo>
                  <a:lnTo>
                    <a:pt x="1847" y="508"/>
                  </a:lnTo>
                  <a:lnTo>
                    <a:pt x="1850" y="515"/>
                  </a:lnTo>
                  <a:lnTo>
                    <a:pt x="1853" y="520"/>
                  </a:lnTo>
                  <a:lnTo>
                    <a:pt x="1856" y="525"/>
                  </a:lnTo>
                  <a:lnTo>
                    <a:pt x="1860" y="529"/>
                  </a:lnTo>
                  <a:lnTo>
                    <a:pt x="1866" y="533"/>
                  </a:lnTo>
                  <a:lnTo>
                    <a:pt x="1872" y="535"/>
                  </a:lnTo>
                  <a:lnTo>
                    <a:pt x="1878" y="536"/>
                  </a:lnTo>
                  <a:lnTo>
                    <a:pt x="1885" y="535"/>
                  </a:lnTo>
                  <a:lnTo>
                    <a:pt x="1891" y="533"/>
                  </a:lnTo>
                  <a:lnTo>
                    <a:pt x="1896" y="529"/>
                  </a:lnTo>
                  <a:lnTo>
                    <a:pt x="1902" y="525"/>
                  </a:lnTo>
                  <a:lnTo>
                    <a:pt x="1912" y="514"/>
                  </a:lnTo>
                  <a:lnTo>
                    <a:pt x="1923" y="501"/>
                  </a:lnTo>
                  <a:lnTo>
                    <a:pt x="1928" y="494"/>
                  </a:lnTo>
                  <a:lnTo>
                    <a:pt x="1935" y="488"/>
                  </a:lnTo>
                  <a:lnTo>
                    <a:pt x="1941" y="482"/>
                  </a:lnTo>
                  <a:lnTo>
                    <a:pt x="1949" y="476"/>
                  </a:lnTo>
                  <a:lnTo>
                    <a:pt x="1956" y="472"/>
                  </a:lnTo>
                  <a:lnTo>
                    <a:pt x="1964" y="468"/>
                  </a:lnTo>
                  <a:lnTo>
                    <a:pt x="1974" y="466"/>
                  </a:lnTo>
                  <a:lnTo>
                    <a:pt x="1985" y="466"/>
                  </a:lnTo>
                  <a:lnTo>
                    <a:pt x="1993" y="466"/>
                  </a:lnTo>
                  <a:lnTo>
                    <a:pt x="2002" y="467"/>
                  </a:lnTo>
                  <a:lnTo>
                    <a:pt x="2009" y="469"/>
                  </a:lnTo>
                  <a:lnTo>
                    <a:pt x="2018" y="471"/>
                  </a:lnTo>
                  <a:lnTo>
                    <a:pt x="2026" y="473"/>
                  </a:lnTo>
                  <a:lnTo>
                    <a:pt x="2035" y="475"/>
                  </a:lnTo>
                  <a:lnTo>
                    <a:pt x="2045" y="476"/>
                  </a:lnTo>
                  <a:lnTo>
                    <a:pt x="2055" y="477"/>
                  </a:lnTo>
                  <a:lnTo>
                    <a:pt x="2066" y="476"/>
                  </a:lnTo>
                  <a:lnTo>
                    <a:pt x="2074" y="475"/>
                  </a:lnTo>
                  <a:lnTo>
                    <a:pt x="2080" y="473"/>
                  </a:lnTo>
                  <a:lnTo>
                    <a:pt x="2087" y="470"/>
                  </a:lnTo>
                  <a:lnTo>
                    <a:pt x="2100" y="465"/>
                  </a:lnTo>
                  <a:lnTo>
                    <a:pt x="2115" y="459"/>
                  </a:lnTo>
                  <a:lnTo>
                    <a:pt x="2115" y="468"/>
                  </a:lnTo>
                  <a:lnTo>
                    <a:pt x="2116" y="477"/>
                  </a:lnTo>
                  <a:lnTo>
                    <a:pt x="2118" y="486"/>
                  </a:lnTo>
                  <a:lnTo>
                    <a:pt x="2120" y="494"/>
                  </a:lnTo>
                  <a:lnTo>
                    <a:pt x="2124" y="502"/>
                  </a:lnTo>
                  <a:lnTo>
                    <a:pt x="2129" y="507"/>
                  </a:lnTo>
                  <a:lnTo>
                    <a:pt x="2133" y="509"/>
                  </a:lnTo>
                  <a:lnTo>
                    <a:pt x="2136" y="511"/>
                  </a:lnTo>
                  <a:lnTo>
                    <a:pt x="2140" y="511"/>
                  </a:lnTo>
                  <a:lnTo>
                    <a:pt x="2143" y="512"/>
                  </a:lnTo>
                  <a:lnTo>
                    <a:pt x="2149" y="511"/>
                  </a:lnTo>
                  <a:lnTo>
                    <a:pt x="2154" y="510"/>
                  </a:lnTo>
                  <a:lnTo>
                    <a:pt x="2159" y="509"/>
                  </a:lnTo>
                  <a:lnTo>
                    <a:pt x="2163" y="507"/>
                  </a:lnTo>
                  <a:lnTo>
                    <a:pt x="2172" y="501"/>
                  </a:lnTo>
                  <a:lnTo>
                    <a:pt x="2179" y="494"/>
                  </a:lnTo>
                  <a:lnTo>
                    <a:pt x="2188" y="488"/>
                  </a:lnTo>
                  <a:lnTo>
                    <a:pt x="2197" y="483"/>
                  </a:lnTo>
                  <a:lnTo>
                    <a:pt x="2203" y="481"/>
                  </a:lnTo>
                  <a:lnTo>
                    <a:pt x="2208" y="478"/>
                  </a:lnTo>
                  <a:lnTo>
                    <a:pt x="2213" y="477"/>
                  </a:lnTo>
                  <a:lnTo>
                    <a:pt x="2220" y="477"/>
                  </a:lnTo>
                  <a:lnTo>
                    <a:pt x="2238" y="477"/>
                  </a:lnTo>
                  <a:lnTo>
                    <a:pt x="2243" y="476"/>
                  </a:lnTo>
                  <a:lnTo>
                    <a:pt x="2249" y="475"/>
                  </a:lnTo>
                  <a:lnTo>
                    <a:pt x="2254" y="474"/>
                  </a:lnTo>
                  <a:lnTo>
                    <a:pt x="2260" y="471"/>
                  </a:lnTo>
                  <a:lnTo>
                    <a:pt x="2266" y="467"/>
                  </a:lnTo>
                  <a:lnTo>
                    <a:pt x="2270" y="462"/>
                  </a:lnTo>
                  <a:lnTo>
                    <a:pt x="2271" y="459"/>
                  </a:lnTo>
                  <a:lnTo>
                    <a:pt x="2272" y="455"/>
                  </a:lnTo>
                  <a:lnTo>
                    <a:pt x="2273" y="452"/>
                  </a:lnTo>
                  <a:lnTo>
                    <a:pt x="2273" y="448"/>
                  </a:lnTo>
                  <a:lnTo>
                    <a:pt x="2273" y="434"/>
                  </a:lnTo>
                  <a:lnTo>
                    <a:pt x="2272" y="421"/>
                  </a:lnTo>
                  <a:lnTo>
                    <a:pt x="2270" y="410"/>
                  </a:lnTo>
                  <a:lnTo>
                    <a:pt x="2268" y="401"/>
                  </a:lnTo>
                  <a:lnTo>
                    <a:pt x="2266" y="392"/>
                  </a:lnTo>
                  <a:lnTo>
                    <a:pt x="2263" y="382"/>
                  </a:lnTo>
                  <a:lnTo>
                    <a:pt x="2262" y="371"/>
                  </a:lnTo>
                  <a:lnTo>
                    <a:pt x="2261" y="359"/>
                  </a:lnTo>
                  <a:lnTo>
                    <a:pt x="2262" y="357"/>
                  </a:lnTo>
                  <a:lnTo>
                    <a:pt x="2262" y="356"/>
                  </a:lnTo>
                  <a:lnTo>
                    <a:pt x="2265" y="355"/>
                  </a:lnTo>
                  <a:lnTo>
                    <a:pt x="2267" y="354"/>
                  </a:lnTo>
                  <a:lnTo>
                    <a:pt x="2272" y="354"/>
                  </a:lnTo>
                  <a:lnTo>
                    <a:pt x="2277" y="355"/>
                  </a:lnTo>
                  <a:lnTo>
                    <a:pt x="2291" y="357"/>
                  </a:lnTo>
                  <a:lnTo>
                    <a:pt x="2303" y="359"/>
                  </a:lnTo>
                  <a:lnTo>
                    <a:pt x="2333" y="359"/>
                  </a:lnTo>
                  <a:lnTo>
                    <a:pt x="2351" y="358"/>
                  </a:lnTo>
                  <a:lnTo>
                    <a:pt x="2371" y="356"/>
                  </a:lnTo>
                  <a:lnTo>
                    <a:pt x="2390" y="355"/>
                  </a:lnTo>
                  <a:lnTo>
                    <a:pt x="2409" y="356"/>
                  </a:lnTo>
                  <a:lnTo>
                    <a:pt x="2418" y="358"/>
                  </a:lnTo>
                  <a:lnTo>
                    <a:pt x="2425" y="360"/>
                  </a:lnTo>
                  <a:lnTo>
                    <a:pt x="2433" y="364"/>
                  </a:lnTo>
                  <a:lnTo>
                    <a:pt x="2438" y="369"/>
                  </a:lnTo>
                  <a:lnTo>
                    <a:pt x="2443" y="375"/>
                  </a:lnTo>
                  <a:lnTo>
                    <a:pt x="2446" y="384"/>
                  </a:lnTo>
                  <a:lnTo>
                    <a:pt x="2450" y="394"/>
                  </a:lnTo>
                  <a:lnTo>
                    <a:pt x="2450" y="406"/>
                  </a:lnTo>
                  <a:lnTo>
                    <a:pt x="2451" y="418"/>
                  </a:lnTo>
                  <a:lnTo>
                    <a:pt x="2452" y="432"/>
                  </a:lnTo>
                  <a:lnTo>
                    <a:pt x="2453" y="438"/>
                  </a:lnTo>
                  <a:lnTo>
                    <a:pt x="2455" y="442"/>
                  </a:lnTo>
                  <a:lnTo>
                    <a:pt x="2456" y="444"/>
                  </a:lnTo>
                  <a:lnTo>
                    <a:pt x="2458" y="447"/>
                  </a:lnTo>
                  <a:lnTo>
                    <a:pt x="2459" y="448"/>
                  </a:lnTo>
                  <a:lnTo>
                    <a:pt x="2461" y="448"/>
                  </a:lnTo>
                  <a:lnTo>
                    <a:pt x="2486" y="448"/>
                  </a:lnTo>
                  <a:lnTo>
                    <a:pt x="2492" y="449"/>
                  </a:lnTo>
                  <a:lnTo>
                    <a:pt x="2499" y="451"/>
                  </a:lnTo>
                  <a:lnTo>
                    <a:pt x="2505" y="454"/>
                  </a:lnTo>
                  <a:lnTo>
                    <a:pt x="2510" y="457"/>
                  </a:lnTo>
                  <a:lnTo>
                    <a:pt x="2520" y="468"/>
                  </a:lnTo>
                  <a:lnTo>
                    <a:pt x="2528" y="479"/>
                  </a:lnTo>
                  <a:lnTo>
                    <a:pt x="2534" y="486"/>
                  </a:lnTo>
                  <a:lnTo>
                    <a:pt x="2539" y="492"/>
                  </a:lnTo>
                  <a:lnTo>
                    <a:pt x="2544" y="498"/>
                  </a:lnTo>
                  <a:lnTo>
                    <a:pt x="2551" y="502"/>
                  </a:lnTo>
                  <a:lnTo>
                    <a:pt x="2558" y="506"/>
                  </a:lnTo>
                  <a:lnTo>
                    <a:pt x="2566" y="509"/>
                  </a:lnTo>
                  <a:lnTo>
                    <a:pt x="2575" y="511"/>
                  </a:lnTo>
                  <a:lnTo>
                    <a:pt x="2586" y="512"/>
                  </a:lnTo>
                  <a:lnTo>
                    <a:pt x="2586" y="506"/>
                  </a:lnTo>
                  <a:lnTo>
                    <a:pt x="2607" y="506"/>
                  </a:lnTo>
                  <a:lnTo>
                    <a:pt x="2627" y="507"/>
                  </a:lnTo>
                  <a:lnTo>
                    <a:pt x="2646" y="508"/>
                  </a:lnTo>
                  <a:lnTo>
                    <a:pt x="2666" y="509"/>
                  </a:lnTo>
                  <a:lnTo>
                    <a:pt x="2685" y="510"/>
                  </a:lnTo>
                  <a:lnTo>
                    <a:pt x="2706" y="511"/>
                  </a:lnTo>
                  <a:lnTo>
                    <a:pt x="2727" y="512"/>
                  </a:lnTo>
                  <a:lnTo>
                    <a:pt x="2751" y="512"/>
                  </a:lnTo>
                  <a:lnTo>
                    <a:pt x="2762" y="511"/>
                  </a:lnTo>
                  <a:lnTo>
                    <a:pt x="2772" y="508"/>
                  </a:lnTo>
                  <a:lnTo>
                    <a:pt x="2780" y="505"/>
                  </a:lnTo>
                  <a:lnTo>
                    <a:pt x="2788" y="501"/>
                  </a:lnTo>
                  <a:lnTo>
                    <a:pt x="2795" y="497"/>
                  </a:lnTo>
                  <a:lnTo>
                    <a:pt x="2803" y="492"/>
                  </a:lnTo>
                  <a:lnTo>
                    <a:pt x="2811" y="490"/>
                  </a:lnTo>
                  <a:lnTo>
                    <a:pt x="2821" y="489"/>
                  </a:lnTo>
                  <a:lnTo>
                    <a:pt x="2832" y="489"/>
                  </a:lnTo>
                  <a:lnTo>
                    <a:pt x="2842" y="490"/>
                  </a:lnTo>
                  <a:lnTo>
                    <a:pt x="2853" y="492"/>
                  </a:lnTo>
                  <a:lnTo>
                    <a:pt x="2862" y="494"/>
                  </a:lnTo>
                  <a:lnTo>
                    <a:pt x="2880" y="501"/>
                  </a:lnTo>
                  <a:lnTo>
                    <a:pt x="2899" y="508"/>
                  </a:lnTo>
                  <a:lnTo>
                    <a:pt x="2932" y="527"/>
                  </a:lnTo>
                  <a:lnTo>
                    <a:pt x="2966" y="549"/>
                  </a:lnTo>
                  <a:lnTo>
                    <a:pt x="2983" y="558"/>
                  </a:lnTo>
                  <a:lnTo>
                    <a:pt x="3001" y="567"/>
                  </a:lnTo>
                  <a:lnTo>
                    <a:pt x="3010" y="571"/>
                  </a:lnTo>
                  <a:lnTo>
                    <a:pt x="3021" y="575"/>
                  </a:lnTo>
                  <a:lnTo>
                    <a:pt x="3030" y="578"/>
                  </a:lnTo>
                  <a:lnTo>
                    <a:pt x="3041" y="581"/>
                  </a:lnTo>
                  <a:lnTo>
                    <a:pt x="3053" y="583"/>
                  </a:lnTo>
                  <a:lnTo>
                    <a:pt x="3063" y="584"/>
                  </a:lnTo>
                  <a:lnTo>
                    <a:pt x="3076" y="585"/>
                  </a:lnTo>
                  <a:lnTo>
                    <a:pt x="3089" y="585"/>
                  </a:lnTo>
                  <a:lnTo>
                    <a:pt x="3102" y="585"/>
                  </a:lnTo>
                  <a:lnTo>
                    <a:pt x="3116" y="583"/>
                  </a:lnTo>
                  <a:lnTo>
                    <a:pt x="3129" y="581"/>
                  </a:lnTo>
                  <a:lnTo>
                    <a:pt x="3145" y="577"/>
                  </a:lnTo>
                  <a:lnTo>
                    <a:pt x="3139" y="589"/>
                  </a:lnTo>
                  <a:lnTo>
                    <a:pt x="3126" y="618"/>
                  </a:lnTo>
                  <a:lnTo>
                    <a:pt x="3112" y="647"/>
                  </a:lnTo>
                  <a:lnTo>
                    <a:pt x="3099" y="674"/>
                  </a:lnTo>
                  <a:lnTo>
                    <a:pt x="3086" y="702"/>
                  </a:lnTo>
                  <a:lnTo>
                    <a:pt x="3071" y="729"/>
                  </a:lnTo>
                  <a:lnTo>
                    <a:pt x="3057" y="756"/>
                  </a:lnTo>
                  <a:lnTo>
                    <a:pt x="3042" y="782"/>
                  </a:lnTo>
                  <a:lnTo>
                    <a:pt x="3027" y="807"/>
                  </a:lnTo>
                  <a:lnTo>
                    <a:pt x="3007" y="849"/>
                  </a:lnTo>
                  <a:lnTo>
                    <a:pt x="2987" y="886"/>
                  </a:lnTo>
                  <a:lnTo>
                    <a:pt x="2975" y="903"/>
                  </a:lnTo>
                  <a:lnTo>
                    <a:pt x="2963" y="919"/>
                  </a:lnTo>
                  <a:lnTo>
                    <a:pt x="2957" y="927"/>
                  </a:lnTo>
                  <a:lnTo>
                    <a:pt x="2950" y="934"/>
                  </a:lnTo>
                  <a:lnTo>
                    <a:pt x="2941" y="941"/>
                  </a:lnTo>
                  <a:lnTo>
                    <a:pt x="2933" y="948"/>
                  </a:lnTo>
                  <a:lnTo>
                    <a:pt x="2926" y="952"/>
                  </a:lnTo>
                  <a:lnTo>
                    <a:pt x="2918" y="956"/>
                  </a:lnTo>
                  <a:lnTo>
                    <a:pt x="2908" y="959"/>
                  </a:lnTo>
                  <a:lnTo>
                    <a:pt x="2899" y="961"/>
                  </a:lnTo>
                  <a:lnTo>
                    <a:pt x="2878" y="967"/>
                  </a:lnTo>
                  <a:lnTo>
                    <a:pt x="2858" y="973"/>
                  </a:lnTo>
                  <a:lnTo>
                    <a:pt x="2849" y="976"/>
                  </a:lnTo>
                  <a:lnTo>
                    <a:pt x="2839" y="981"/>
                  </a:lnTo>
                  <a:lnTo>
                    <a:pt x="2830" y="986"/>
                  </a:lnTo>
                  <a:lnTo>
                    <a:pt x="2824" y="991"/>
                  </a:lnTo>
                  <a:lnTo>
                    <a:pt x="2818" y="998"/>
                  </a:lnTo>
                  <a:lnTo>
                    <a:pt x="2813" y="1005"/>
                  </a:lnTo>
                  <a:lnTo>
                    <a:pt x="2810" y="1015"/>
                  </a:lnTo>
                  <a:lnTo>
                    <a:pt x="2809" y="1024"/>
                  </a:lnTo>
                  <a:lnTo>
                    <a:pt x="2809" y="1035"/>
                  </a:lnTo>
                  <a:lnTo>
                    <a:pt x="2810" y="1044"/>
                  </a:lnTo>
                  <a:lnTo>
                    <a:pt x="2812" y="1053"/>
                  </a:lnTo>
                  <a:lnTo>
                    <a:pt x="2815" y="1060"/>
                  </a:lnTo>
                  <a:lnTo>
                    <a:pt x="2821" y="1073"/>
                  </a:lnTo>
                  <a:lnTo>
                    <a:pt x="2827" y="1084"/>
                  </a:lnTo>
                  <a:lnTo>
                    <a:pt x="2834" y="1094"/>
                  </a:lnTo>
                  <a:lnTo>
                    <a:pt x="2839" y="1105"/>
                  </a:lnTo>
                  <a:lnTo>
                    <a:pt x="2841" y="1110"/>
                  </a:lnTo>
                  <a:lnTo>
                    <a:pt x="2843" y="1117"/>
                  </a:lnTo>
                  <a:lnTo>
                    <a:pt x="2844" y="1123"/>
                  </a:lnTo>
                  <a:lnTo>
                    <a:pt x="2844" y="1131"/>
                  </a:lnTo>
                  <a:lnTo>
                    <a:pt x="2844" y="1136"/>
                  </a:lnTo>
                  <a:lnTo>
                    <a:pt x="2843" y="1141"/>
                  </a:lnTo>
                  <a:lnTo>
                    <a:pt x="2841" y="1145"/>
                  </a:lnTo>
                  <a:lnTo>
                    <a:pt x="2839" y="1150"/>
                  </a:lnTo>
                  <a:lnTo>
                    <a:pt x="2834" y="1158"/>
                  </a:lnTo>
                  <a:lnTo>
                    <a:pt x="2827" y="1166"/>
                  </a:lnTo>
                  <a:lnTo>
                    <a:pt x="2821" y="1174"/>
                  </a:lnTo>
                  <a:lnTo>
                    <a:pt x="2815" y="1182"/>
                  </a:lnTo>
                  <a:lnTo>
                    <a:pt x="2812" y="1186"/>
                  </a:lnTo>
                  <a:lnTo>
                    <a:pt x="2810" y="1191"/>
                  </a:lnTo>
                  <a:lnTo>
                    <a:pt x="2809" y="1195"/>
                  </a:lnTo>
                  <a:lnTo>
                    <a:pt x="2809" y="1201"/>
                  </a:lnTo>
                  <a:lnTo>
                    <a:pt x="2810" y="1207"/>
                  </a:lnTo>
                  <a:lnTo>
                    <a:pt x="2812" y="1214"/>
                  </a:lnTo>
                  <a:lnTo>
                    <a:pt x="2817" y="1220"/>
                  </a:lnTo>
                  <a:lnTo>
                    <a:pt x="2821" y="1225"/>
                  </a:lnTo>
                  <a:lnTo>
                    <a:pt x="2825" y="1232"/>
                  </a:lnTo>
                  <a:lnTo>
                    <a:pt x="2829" y="1239"/>
                  </a:lnTo>
                  <a:lnTo>
                    <a:pt x="2832" y="1245"/>
                  </a:lnTo>
                  <a:lnTo>
                    <a:pt x="2833" y="1254"/>
                  </a:lnTo>
                  <a:lnTo>
                    <a:pt x="2832" y="1264"/>
                  </a:lnTo>
                  <a:lnTo>
                    <a:pt x="2829" y="1273"/>
                  </a:lnTo>
                  <a:lnTo>
                    <a:pt x="2826" y="1282"/>
                  </a:lnTo>
                  <a:lnTo>
                    <a:pt x="2822" y="1289"/>
                  </a:lnTo>
                  <a:lnTo>
                    <a:pt x="2817" y="1297"/>
                  </a:lnTo>
                  <a:lnTo>
                    <a:pt x="2810" y="1304"/>
                  </a:lnTo>
                  <a:lnTo>
                    <a:pt x="2803" y="1310"/>
                  </a:lnTo>
                  <a:lnTo>
                    <a:pt x="2794" y="1316"/>
                  </a:lnTo>
                  <a:lnTo>
                    <a:pt x="2786" y="1320"/>
                  </a:lnTo>
                  <a:lnTo>
                    <a:pt x="2777" y="1324"/>
                  </a:lnTo>
                  <a:lnTo>
                    <a:pt x="2768" y="1328"/>
                  </a:lnTo>
                  <a:lnTo>
                    <a:pt x="2758" y="1332"/>
                  </a:lnTo>
                  <a:lnTo>
                    <a:pt x="2749" y="1334"/>
                  </a:lnTo>
                  <a:lnTo>
                    <a:pt x="2739" y="1336"/>
                  </a:lnTo>
                  <a:lnTo>
                    <a:pt x="2729" y="1336"/>
                  </a:lnTo>
                  <a:lnTo>
                    <a:pt x="2721" y="1337"/>
                  </a:lnTo>
                  <a:lnTo>
                    <a:pt x="2715" y="1337"/>
                  </a:lnTo>
                  <a:lnTo>
                    <a:pt x="2709" y="1338"/>
                  </a:lnTo>
                  <a:lnTo>
                    <a:pt x="2704" y="1339"/>
                  </a:lnTo>
                  <a:lnTo>
                    <a:pt x="2700" y="1341"/>
                  </a:lnTo>
                  <a:lnTo>
                    <a:pt x="2695" y="1343"/>
                  </a:lnTo>
                  <a:lnTo>
                    <a:pt x="2692" y="1345"/>
                  </a:lnTo>
                  <a:lnTo>
                    <a:pt x="2689" y="1349"/>
                  </a:lnTo>
                  <a:lnTo>
                    <a:pt x="2687" y="1352"/>
                  </a:lnTo>
                  <a:lnTo>
                    <a:pt x="2683" y="1358"/>
                  </a:lnTo>
                  <a:lnTo>
                    <a:pt x="2679" y="1367"/>
                  </a:lnTo>
                  <a:lnTo>
                    <a:pt x="2677" y="1375"/>
                  </a:lnTo>
                  <a:lnTo>
                    <a:pt x="2676" y="1384"/>
                  </a:lnTo>
                  <a:lnTo>
                    <a:pt x="2675" y="1392"/>
                  </a:lnTo>
                  <a:lnTo>
                    <a:pt x="2673" y="1401"/>
                  </a:lnTo>
                  <a:lnTo>
                    <a:pt x="2671" y="1409"/>
                  </a:lnTo>
                  <a:lnTo>
                    <a:pt x="2669" y="1417"/>
                  </a:lnTo>
                  <a:lnTo>
                    <a:pt x="2665" y="1422"/>
                  </a:lnTo>
                  <a:lnTo>
                    <a:pt x="2660" y="1427"/>
                  </a:lnTo>
                  <a:lnTo>
                    <a:pt x="2657" y="1428"/>
                  </a:lnTo>
                  <a:lnTo>
                    <a:pt x="2653" y="1430"/>
                  </a:lnTo>
                  <a:lnTo>
                    <a:pt x="2649" y="1431"/>
                  </a:lnTo>
                  <a:lnTo>
                    <a:pt x="2644" y="1431"/>
                  </a:lnTo>
                  <a:lnTo>
                    <a:pt x="2635" y="1430"/>
                  </a:lnTo>
                  <a:lnTo>
                    <a:pt x="2622" y="1425"/>
                  </a:lnTo>
                  <a:lnTo>
                    <a:pt x="2616" y="1423"/>
                  </a:lnTo>
                  <a:lnTo>
                    <a:pt x="2608" y="1421"/>
                  </a:lnTo>
                  <a:lnTo>
                    <a:pt x="2600" y="1420"/>
                  </a:lnTo>
                  <a:lnTo>
                    <a:pt x="2591" y="1419"/>
                  </a:lnTo>
                  <a:lnTo>
                    <a:pt x="2582" y="1420"/>
                  </a:lnTo>
                  <a:lnTo>
                    <a:pt x="2573" y="1422"/>
                  </a:lnTo>
                  <a:lnTo>
                    <a:pt x="2566" y="1425"/>
                  </a:lnTo>
                  <a:lnTo>
                    <a:pt x="2558" y="1430"/>
                  </a:lnTo>
                  <a:lnTo>
                    <a:pt x="2552" y="1435"/>
                  </a:lnTo>
                  <a:lnTo>
                    <a:pt x="2546" y="1441"/>
                  </a:lnTo>
                  <a:lnTo>
                    <a:pt x="2541" y="1448"/>
                  </a:lnTo>
                  <a:lnTo>
                    <a:pt x="2536" y="1455"/>
                  </a:lnTo>
                  <a:lnTo>
                    <a:pt x="2519" y="1486"/>
                  </a:lnTo>
                  <a:lnTo>
                    <a:pt x="2503" y="1514"/>
                  </a:lnTo>
                  <a:lnTo>
                    <a:pt x="2500" y="1517"/>
                  </a:lnTo>
                  <a:lnTo>
                    <a:pt x="2496" y="1519"/>
                  </a:lnTo>
                  <a:lnTo>
                    <a:pt x="2492" y="1520"/>
                  </a:lnTo>
                  <a:lnTo>
                    <a:pt x="2489" y="1521"/>
                  </a:lnTo>
                  <a:lnTo>
                    <a:pt x="2480" y="1521"/>
                  </a:lnTo>
                  <a:lnTo>
                    <a:pt x="2473" y="1521"/>
                  </a:lnTo>
                  <a:lnTo>
                    <a:pt x="2465" y="1520"/>
                  </a:lnTo>
                  <a:lnTo>
                    <a:pt x="2456" y="1519"/>
                  </a:lnTo>
                  <a:lnTo>
                    <a:pt x="2447" y="1518"/>
                  </a:lnTo>
                  <a:lnTo>
                    <a:pt x="2438" y="1519"/>
                  </a:lnTo>
                  <a:lnTo>
                    <a:pt x="2430" y="1522"/>
                  </a:lnTo>
                  <a:lnTo>
                    <a:pt x="2423" y="1526"/>
                  </a:lnTo>
                  <a:lnTo>
                    <a:pt x="2416" y="1533"/>
                  </a:lnTo>
                  <a:lnTo>
                    <a:pt x="2408" y="1540"/>
                  </a:lnTo>
                  <a:lnTo>
                    <a:pt x="2401" y="1548"/>
                  </a:lnTo>
                  <a:lnTo>
                    <a:pt x="2394" y="1556"/>
                  </a:lnTo>
                  <a:lnTo>
                    <a:pt x="2388" y="1566"/>
                  </a:lnTo>
                  <a:lnTo>
                    <a:pt x="2382" y="1576"/>
                  </a:lnTo>
                  <a:lnTo>
                    <a:pt x="2376" y="1586"/>
                  </a:lnTo>
                  <a:lnTo>
                    <a:pt x="2371" y="1597"/>
                  </a:lnTo>
                  <a:lnTo>
                    <a:pt x="2367" y="1607"/>
                  </a:lnTo>
                  <a:lnTo>
                    <a:pt x="2362" y="1618"/>
                  </a:lnTo>
                  <a:lnTo>
                    <a:pt x="2360" y="1628"/>
                  </a:lnTo>
                  <a:lnTo>
                    <a:pt x="2358" y="1638"/>
                  </a:lnTo>
                  <a:lnTo>
                    <a:pt x="2356" y="1647"/>
                  </a:lnTo>
                  <a:lnTo>
                    <a:pt x="2356" y="1655"/>
                  </a:lnTo>
                  <a:lnTo>
                    <a:pt x="2356" y="1659"/>
                  </a:lnTo>
                  <a:lnTo>
                    <a:pt x="2357" y="1664"/>
                  </a:lnTo>
                  <a:lnTo>
                    <a:pt x="2359" y="1669"/>
                  </a:lnTo>
                  <a:lnTo>
                    <a:pt x="2361" y="1674"/>
                  </a:lnTo>
                  <a:lnTo>
                    <a:pt x="2367" y="1684"/>
                  </a:lnTo>
                  <a:lnTo>
                    <a:pt x="2375" y="1694"/>
                  </a:lnTo>
                  <a:lnTo>
                    <a:pt x="2385" y="1706"/>
                  </a:lnTo>
                  <a:lnTo>
                    <a:pt x="2395" y="1717"/>
                  </a:lnTo>
                  <a:lnTo>
                    <a:pt x="2408" y="1727"/>
                  </a:lnTo>
                  <a:lnTo>
                    <a:pt x="2421" y="1737"/>
                  </a:lnTo>
                  <a:lnTo>
                    <a:pt x="2435" y="1747"/>
                  </a:lnTo>
                  <a:lnTo>
                    <a:pt x="2450" y="1756"/>
                  </a:lnTo>
                  <a:lnTo>
                    <a:pt x="2463" y="1764"/>
                  </a:lnTo>
                  <a:lnTo>
                    <a:pt x="2477" y="1771"/>
                  </a:lnTo>
                  <a:lnTo>
                    <a:pt x="2491" y="1776"/>
                  </a:lnTo>
                  <a:lnTo>
                    <a:pt x="2504" y="1781"/>
                  </a:lnTo>
                  <a:lnTo>
                    <a:pt x="2516" y="1784"/>
                  </a:lnTo>
                  <a:lnTo>
                    <a:pt x="2526" y="1785"/>
                  </a:lnTo>
                  <a:lnTo>
                    <a:pt x="2538" y="1780"/>
                  </a:lnTo>
                  <a:lnTo>
                    <a:pt x="2555" y="1771"/>
                  </a:lnTo>
                  <a:lnTo>
                    <a:pt x="2561" y="1767"/>
                  </a:lnTo>
                  <a:lnTo>
                    <a:pt x="2567" y="1766"/>
                  </a:lnTo>
                  <a:lnTo>
                    <a:pt x="2567" y="1766"/>
                  </a:lnTo>
                  <a:lnTo>
                    <a:pt x="2567" y="1767"/>
                  </a:lnTo>
                  <a:lnTo>
                    <a:pt x="2565" y="1769"/>
                  </a:lnTo>
                  <a:lnTo>
                    <a:pt x="2562" y="1772"/>
                  </a:lnTo>
                  <a:lnTo>
                    <a:pt x="2561" y="1782"/>
                  </a:lnTo>
                  <a:lnTo>
                    <a:pt x="2560" y="1790"/>
                  </a:lnTo>
                  <a:lnTo>
                    <a:pt x="2559" y="1799"/>
                  </a:lnTo>
                  <a:lnTo>
                    <a:pt x="2557" y="1806"/>
                  </a:lnTo>
                  <a:lnTo>
                    <a:pt x="2553" y="1819"/>
                  </a:lnTo>
                  <a:lnTo>
                    <a:pt x="2548" y="1832"/>
                  </a:lnTo>
                  <a:lnTo>
                    <a:pt x="2542" y="1843"/>
                  </a:lnTo>
                  <a:lnTo>
                    <a:pt x="2537" y="1857"/>
                  </a:lnTo>
                  <a:lnTo>
                    <a:pt x="2535" y="1865"/>
                  </a:lnTo>
                  <a:lnTo>
                    <a:pt x="2534" y="1872"/>
                  </a:lnTo>
                  <a:lnTo>
                    <a:pt x="2533" y="1881"/>
                  </a:lnTo>
                  <a:lnTo>
                    <a:pt x="2533" y="1890"/>
                  </a:lnTo>
                  <a:lnTo>
                    <a:pt x="2533" y="1903"/>
                  </a:lnTo>
                  <a:lnTo>
                    <a:pt x="2534" y="1913"/>
                  </a:lnTo>
                  <a:lnTo>
                    <a:pt x="2535" y="1922"/>
                  </a:lnTo>
                  <a:lnTo>
                    <a:pt x="2537" y="1930"/>
                  </a:lnTo>
                  <a:lnTo>
                    <a:pt x="2539" y="1936"/>
                  </a:lnTo>
                  <a:lnTo>
                    <a:pt x="2542" y="1942"/>
                  </a:lnTo>
                  <a:lnTo>
                    <a:pt x="2546" y="1949"/>
                  </a:lnTo>
                  <a:lnTo>
                    <a:pt x="2550" y="1955"/>
                  </a:lnTo>
                  <a:lnTo>
                    <a:pt x="2545" y="1960"/>
                  </a:lnTo>
                  <a:lnTo>
                    <a:pt x="2539" y="1965"/>
                  </a:lnTo>
                  <a:lnTo>
                    <a:pt x="2532" y="1968"/>
                  </a:lnTo>
                  <a:lnTo>
                    <a:pt x="2524" y="1970"/>
                  </a:lnTo>
                  <a:lnTo>
                    <a:pt x="2516" y="1972"/>
                  </a:lnTo>
                  <a:lnTo>
                    <a:pt x="2506" y="1973"/>
                  </a:lnTo>
                  <a:lnTo>
                    <a:pt x="2497" y="1974"/>
                  </a:lnTo>
                  <a:lnTo>
                    <a:pt x="2488" y="1975"/>
                  </a:lnTo>
                  <a:lnTo>
                    <a:pt x="2450" y="1974"/>
                  </a:lnTo>
                  <a:lnTo>
                    <a:pt x="2421" y="1973"/>
                  </a:lnTo>
                  <a:lnTo>
                    <a:pt x="2419" y="1984"/>
                  </a:lnTo>
                  <a:lnTo>
                    <a:pt x="2416" y="1992"/>
                  </a:lnTo>
                  <a:lnTo>
                    <a:pt x="2413" y="2001"/>
                  </a:lnTo>
                  <a:lnTo>
                    <a:pt x="2409" y="2007"/>
                  </a:lnTo>
                  <a:lnTo>
                    <a:pt x="2405" y="2013"/>
                  </a:lnTo>
                  <a:lnTo>
                    <a:pt x="2400" y="2017"/>
                  </a:lnTo>
                  <a:lnTo>
                    <a:pt x="2393" y="2019"/>
                  </a:lnTo>
                  <a:lnTo>
                    <a:pt x="2385" y="2020"/>
                  </a:lnTo>
                  <a:lnTo>
                    <a:pt x="2380" y="2020"/>
                  </a:lnTo>
                  <a:lnTo>
                    <a:pt x="2375" y="2018"/>
                  </a:lnTo>
                  <a:lnTo>
                    <a:pt x="2371" y="2017"/>
                  </a:lnTo>
                  <a:lnTo>
                    <a:pt x="2367" y="2015"/>
                  </a:lnTo>
                  <a:lnTo>
                    <a:pt x="2360" y="2008"/>
                  </a:lnTo>
                  <a:lnTo>
                    <a:pt x="2356" y="2001"/>
                  </a:lnTo>
                  <a:lnTo>
                    <a:pt x="2349" y="1985"/>
                  </a:lnTo>
                  <a:lnTo>
                    <a:pt x="2344" y="1973"/>
                  </a:lnTo>
                  <a:lnTo>
                    <a:pt x="2329" y="1974"/>
                  </a:lnTo>
                  <a:lnTo>
                    <a:pt x="2318" y="1977"/>
                  </a:lnTo>
                  <a:lnTo>
                    <a:pt x="2312" y="1978"/>
                  </a:lnTo>
                  <a:lnTo>
                    <a:pt x="2306" y="1977"/>
                  </a:lnTo>
                  <a:lnTo>
                    <a:pt x="2299" y="1976"/>
                  </a:lnTo>
                  <a:lnTo>
                    <a:pt x="2291" y="1973"/>
                  </a:lnTo>
                  <a:lnTo>
                    <a:pt x="2295" y="1963"/>
                  </a:lnTo>
                  <a:lnTo>
                    <a:pt x="2302" y="1955"/>
                  </a:lnTo>
                  <a:lnTo>
                    <a:pt x="2307" y="1949"/>
                  </a:lnTo>
                  <a:lnTo>
                    <a:pt x="2313" y="1943"/>
                  </a:lnTo>
                  <a:lnTo>
                    <a:pt x="2318" y="1938"/>
                  </a:lnTo>
                  <a:lnTo>
                    <a:pt x="2322" y="1932"/>
                  </a:lnTo>
                  <a:lnTo>
                    <a:pt x="2324" y="1927"/>
                  </a:lnTo>
                  <a:lnTo>
                    <a:pt x="2325" y="1923"/>
                  </a:lnTo>
                  <a:lnTo>
                    <a:pt x="2326" y="1919"/>
                  </a:lnTo>
                  <a:lnTo>
                    <a:pt x="2326" y="1914"/>
                  </a:lnTo>
                  <a:lnTo>
                    <a:pt x="2326" y="1908"/>
                  </a:lnTo>
                  <a:lnTo>
                    <a:pt x="2325" y="1904"/>
                  </a:lnTo>
                  <a:lnTo>
                    <a:pt x="2323" y="1900"/>
                  </a:lnTo>
                  <a:lnTo>
                    <a:pt x="2321" y="1897"/>
                  </a:lnTo>
                  <a:lnTo>
                    <a:pt x="2318" y="1894"/>
                  </a:lnTo>
                  <a:lnTo>
                    <a:pt x="2313" y="1891"/>
                  </a:lnTo>
                  <a:lnTo>
                    <a:pt x="2310" y="1890"/>
                  </a:lnTo>
                  <a:lnTo>
                    <a:pt x="2306" y="1888"/>
                  </a:lnTo>
                  <a:lnTo>
                    <a:pt x="2296" y="1886"/>
                  </a:lnTo>
                  <a:lnTo>
                    <a:pt x="2287" y="1885"/>
                  </a:lnTo>
                  <a:lnTo>
                    <a:pt x="2276" y="1885"/>
                  </a:lnTo>
                  <a:lnTo>
                    <a:pt x="2268" y="1885"/>
                  </a:lnTo>
                  <a:lnTo>
                    <a:pt x="2258" y="1885"/>
                  </a:lnTo>
                  <a:lnTo>
                    <a:pt x="2249" y="1886"/>
                  </a:lnTo>
                  <a:lnTo>
                    <a:pt x="2241" y="1887"/>
                  </a:lnTo>
                  <a:lnTo>
                    <a:pt x="2233" y="1889"/>
                  </a:lnTo>
                  <a:lnTo>
                    <a:pt x="2226" y="1891"/>
                  </a:lnTo>
                  <a:lnTo>
                    <a:pt x="2220" y="1894"/>
                  </a:lnTo>
                  <a:lnTo>
                    <a:pt x="2215" y="1899"/>
                  </a:lnTo>
                  <a:lnTo>
                    <a:pt x="2209" y="1903"/>
                  </a:lnTo>
                  <a:lnTo>
                    <a:pt x="2205" y="1908"/>
                  </a:lnTo>
                  <a:lnTo>
                    <a:pt x="2201" y="1914"/>
                  </a:lnTo>
                  <a:lnTo>
                    <a:pt x="2197" y="1920"/>
                  </a:lnTo>
                  <a:lnTo>
                    <a:pt x="2195" y="1926"/>
                  </a:lnTo>
                  <a:lnTo>
                    <a:pt x="2193" y="1934"/>
                  </a:lnTo>
                  <a:lnTo>
                    <a:pt x="2192" y="1942"/>
                  </a:lnTo>
                  <a:lnTo>
                    <a:pt x="2191" y="1952"/>
                  </a:lnTo>
                  <a:lnTo>
                    <a:pt x="2191" y="1961"/>
                  </a:lnTo>
                  <a:lnTo>
                    <a:pt x="2191" y="1978"/>
                  </a:lnTo>
                  <a:lnTo>
                    <a:pt x="2192" y="1994"/>
                  </a:lnTo>
                  <a:lnTo>
                    <a:pt x="2193" y="2009"/>
                  </a:lnTo>
                  <a:lnTo>
                    <a:pt x="2195" y="2023"/>
                  </a:lnTo>
                  <a:lnTo>
                    <a:pt x="2199" y="2036"/>
                  </a:lnTo>
                  <a:lnTo>
                    <a:pt x="2202" y="2048"/>
                  </a:lnTo>
                  <a:lnTo>
                    <a:pt x="2206" y="2057"/>
                  </a:lnTo>
                  <a:lnTo>
                    <a:pt x="2211" y="2067"/>
                  </a:lnTo>
                  <a:lnTo>
                    <a:pt x="2218" y="2075"/>
                  </a:lnTo>
                  <a:lnTo>
                    <a:pt x="2224" y="2083"/>
                  </a:lnTo>
                  <a:lnTo>
                    <a:pt x="2232" y="2088"/>
                  </a:lnTo>
                  <a:lnTo>
                    <a:pt x="2240" y="2093"/>
                  </a:lnTo>
                  <a:lnTo>
                    <a:pt x="2250" y="2098"/>
                  </a:lnTo>
                  <a:lnTo>
                    <a:pt x="2260" y="2100"/>
                  </a:lnTo>
                  <a:lnTo>
                    <a:pt x="2272" y="2102"/>
                  </a:lnTo>
                  <a:lnTo>
                    <a:pt x="2285" y="2102"/>
                  </a:lnTo>
                  <a:lnTo>
                    <a:pt x="2297" y="2103"/>
                  </a:lnTo>
                  <a:lnTo>
                    <a:pt x="2308" y="2106"/>
                  </a:lnTo>
                  <a:lnTo>
                    <a:pt x="2318" y="2109"/>
                  </a:lnTo>
                  <a:lnTo>
                    <a:pt x="2327" y="2115"/>
                  </a:lnTo>
                  <a:lnTo>
                    <a:pt x="2337" y="2119"/>
                  </a:lnTo>
                  <a:lnTo>
                    <a:pt x="2347" y="2122"/>
                  </a:lnTo>
                  <a:lnTo>
                    <a:pt x="2359" y="2125"/>
                  </a:lnTo>
                  <a:lnTo>
                    <a:pt x="2373" y="2126"/>
                  </a:lnTo>
                  <a:lnTo>
                    <a:pt x="2391" y="2125"/>
                  </a:lnTo>
                  <a:lnTo>
                    <a:pt x="2407" y="2124"/>
                  </a:lnTo>
                  <a:lnTo>
                    <a:pt x="2423" y="2122"/>
                  </a:lnTo>
                  <a:lnTo>
                    <a:pt x="2438" y="2119"/>
                  </a:lnTo>
                  <a:lnTo>
                    <a:pt x="2451" y="2115"/>
                  </a:lnTo>
                  <a:lnTo>
                    <a:pt x="2462" y="2111"/>
                  </a:lnTo>
                  <a:lnTo>
                    <a:pt x="2472" y="2107"/>
                  </a:lnTo>
                  <a:lnTo>
                    <a:pt x="2479" y="2102"/>
                  </a:lnTo>
                  <a:lnTo>
                    <a:pt x="2509" y="2102"/>
                  </a:lnTo>
                  <a:close/>
                </a:path>
              </a:pathLst>
            </a:custGeom>
            <a:noFill/>
            <a:ln w="5">
              <a:solidFill>
                <a:srgbClr xmlns:mc="http://schemas.openxmlformats.org/markup-compatibility/2006" xmlns:a14="http://schemas.microsoft.com/office/drawing/2010/main" val="1F1A17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2219329" y="4068776"/>
              <a:ext cx="641351" cy="782640"/>
            </a:xfrm>
            <a:custGeom>
              <a:avLst/>
              <a:gdLst/>
              <a:ahLst/>
              <a:cxnLst>
                <a:cxn ang="0">
                  <a:pos x="729" y="196"/>
                </a:cxn>
                <a:cxn ang="0">
                  <a:pos x="619" y="397"/>
                </a:cxn>
                <a:cxn ang="0">
                  <a:pos x="570" y="446"/>
                </a:cxn>
                <a:cxn ang="0">
                  <a:pos x="493" y="470"/>
                </a:cxn>
                <a:cxn ang="0">
                  <a:pos x="454" y="509"/>
                </a:cxn>
                <a:cxn ang="0">
                  <a:pos x="465" y="567"/>
                </a:cxn>
                <a:cxn ang="0">
                  <a:pos x="488" y="617"/>
                </a:cxn>
                <a:cxn ang="0">
                  <a:pos x="478" y="652"/>
                </a:cxn>
                <a:cxn ang="0">
                  <a:pos x="453" y="689"/>
                </a:cxn>
                <a:cxn ang="0">
                  <a:pos x="469" y="726"/>
                </a:cxn>
                <a:cxn ang="0">
                  <a:pos x="470" y="776"/>
                </a:cxn>
                <a:cxn ang="0">
                  <a:pos x="430" y="814"/>
                </a:cxn>
                <a:cxn ang="0">
                  <a:pos x="373" y="830"/>
                </a:cxn>
                <a:cxn ang="0">
                  <a:pos x="339" y="837"/>
                </a:cxn>
                <a:cxn ang="0">
                  <a:pos x="321" y="869"/>
                </a:cxn>
                <a:cxn ang="0">
                  <a:pos x="309" y="916"/>
                </a:cxn>
                <a:cxn ang="0">
                  <a:pos x="279" y="924"/>
                </a:cxn>
                <a:cxn ang="0">
                  <a:pos x="226" y="914"/>
                </a:cxn>
                <a:cxn ang="0">
                  <a:pos x="185" y="942"/>
                </a:cxn>
                <a:cxn ang="0">
                  <a:pos x="136" y="1014"/>
                </a:cxn>
                <a:cxn ang="0">
                  <a:pos x="91" y="1012"/>
                </a:cxn>
                <a:cxn ang="0">
                  <a:pos x="45" y="1042"/>
                </a:cxn>
                <a:cxn ang="0">
                  <a:pos x="11" y="1103"/>
                </a:cxn>
                <a:cxn ang="0">
                  <a:pos x="0" y="1159"/>
                </a:cxn>
                <a:cxn ang="0">
                  <a:pos x="29" y="1204"/>
                </a:cxn>
                <a:cxn ang="0">
                  <a:pos x="107" y="1259"/>
                </a:cxn>
                <a:cxn ang="0">
                  <a:pos x="174" y="1278"/>
                </a:cxn>
                <a:cxn ang="0">
                  <a:pos x="210" y="1262"/>
                </a:cxn>
                <a:cxn ang="0">
                  <a:pos x="270" y="1276"/>
                </a:cxn>
                <a:cxn ang="0">
                  <a:pos x="347" y="1336"/>
                </a:cxn>
                <a:cxn ang="0">
                  <a:pos x="401" y="1365"/>
                </a:cxn>
                <a:cxn ang="0">
                  <a:pos x="473" y="1369"/>
                </a:cxn>
                <a:cxn ang="0">
                  <a:pos x="506" y="1392"/>
                </a:cxn>
                <a:cxn ang="0">
                  <a:pos x="547" y="1425"/>
                </a:cxn>
                <a:cxn ang="0">
                  <a:pos x="590" y="1413"/>
                </a:cxn>
                <a:cxn ang="0">
                  <a:pos x="630" y="1385"/>
                </a:cxn>
                <a:cxn ang="0">
                  <a:pos x="717" y="1414"/>
                </a:cxn>
                <a:cxn ang="0">
                  <a:pos x="828" y="1478"/>
                </a:cxn>
                <a:cxn ang="0">
                  <a:pos x="864" y="1465"/>
                </a:cxn>
                <a:cxn ang="0">
                  <a:pos x="901" y="1437"/>
                </a:cxn>
                <a:cxn ang="0">
                  <a:pos x="947" y="1449"/>
                </a:cxn>
                <a:cxn ang="0">
                  <a:pos x="985" y="1434"/>
                </a:cxn>
                <a:cxn ang="0">
                  <a:pos x="977" y="1357"/>
                </a:cxn>
                <a:cxn ang="0">
                  <a:pos x="1030" y="1252"/>
                </a:cxn>
                <a:cxn ang="0">
                  <a:pos x="1197" y="1204"/>
                </a:cxn>
                <a:cxn ang="0">
                  <a:pos x="1213" y="1072"/>
                </a:cxn>
                <a:cxn ang="0">
                  <a:pos x="1190" y="948"/>
                </a:cxn>
                <a:cxn ang="0">
                  <a:pos x="1153" y="869"/>
                </a:cxn>
                <a:cxn ang="0">
                  <a:pos x="1096" y="844"/>
                </a:cxn>
                <a:cxn ang="0">
                  <a:pos x="1054" y="801"/>
                </a:cxn>
                <a:cxn ang="0">
                  <a:pos x="1066" y="743"/>
                </a:cxn>
                <a:cxn ang="0">
                  <a:pos x="1063" y="589"/>
                </a:cxn>
                <a:cxn ang="0">
                  <a:pos x="1048" y="454"/>
                </a:cxn>
                <a:cxn ang="0">
                  <a:pos x="1063" y="384"/>
                </a:cxn>
                <a:cxn ang="0">
                  <a:pos x="1060" y="332"/>
                </a:cxn>
                <a:cxn ang="0">
                  <a:pos x="997" y="230"/>
                </a:cxn>
                <a:cxn ang="0">
                  <a:pos x="930" y="155"/>
                </a:cxn>
                <a:cxn ang="0">
                  <a:pos x="864" y="75"/>
                </a:cxn>
                <a:cxn ang="0">
                  <a:pos x="823" y="10"/>
                </a:cxn>
              </a:cxnLst>
              <a:rect l="0" t="0" r="r" b="b"/>
              <a:pathLst>
                <a:path w="1213" h="1479">
                  <a:moveTo>
                    <a:pt x="813" y="12"/>
                  </a:moveTo>
                  <a:lnTo>
                    <a:pt x="797" y="48"/>
                  </a:lnTo>
                  <a:lnTo>
                    <a:pt x="781" y="84"/>
                  </a:lnTo>
                  <a:lnTo>
                    <a:pt x="764" y="121"/>
                  </a:lnTo>
                  <a:lnTo>
                    <a:pt x="746" y="159"/>
                  </a:lnTo>
                  <a:lnTo>
                    <a:pt x="729" y="196"/>
                  </a:lnTo>
                  <a:lnTo>
                    <a:pt x="710" y="232"/>
                  </a:lnTo>
                  <a:lnTo>
                    <a:pt x="690" y="267"/>
                  </a:lnTo>
                  <a:lnTo>
                    <a:pt x="671" y="301"/>
                  </a:lnTo>
                  <a:lnTo>
                    <a:pt x="651" y="343"/>
                  </a:lnTo>
                  <a:lnTo>
                    <a:pt x="631" y="380"/>
                  </a:lnTo>
                  <a:lnTo>
                    <a:pt x="619" y="397"/>
                  </a:lnTo>
                  <a:lnTo>
                    <a:pt x="607" y="413"/>
                  </a:lnTo>
                  <a:lnTo>
                    <a:pt x="601" y="421"/>
                  </a:lnTo>
                  <a:lnTo>
                    <a:pt x="594" y="428"/>
                  </a:lnTo>
                  <a:lnTo>
                    <a:pt x="585" y="435"/>
                  </a:lnTo>
                  <a:lnTo>
                    <a:pt x="577" y="442"/>
                  </a:lnTo>
                  <a:lnTo>
                    <a:pt x="570" y="446"/>
                  </a:lnTo>
                  <a:lnTo>
                    <a:pt x="562" y="450"/>
                  </a:lnTo>
                  <a:lnTo>
                    <a:pt x="552" y="453"/>
                  </a:lnTo>
                  <a:lnTo>
                    <a:pt x="543" y="455"/>
                  </a:lnTo>
                  <a:lnTo>
                    <a:pt x="522" y="461"/>
                  </a:lnTo>
                  <a:lnTo>
                    <a:pt x="502" y="467"/>
                  </a:lnTo>
                  <a:lnTo>
                    <a:pt x="493" y="470"/>
                  </a:lnTo>
                  <a:lnTo>
                    <a:pt x="483" y="475"/>
                  </a:lnTo>
                  <a:lnTo>
                    <a:pt x="474" y="480"/>
                  </a:lnTo>
                  <a:lnTo>
                    <a:pt x="468" y="485"/>
                  </a:lnTo>
                  <a:lnTo>
                    <a:pt x="462" y="492"/>
                  </a:lnTo>
                  <a:lnTo>
                    <a:pt x="457" y="499"/>
                  </a:lnTo>
                  <a:lnTo>
                    <a:pt x="454" y="509"/>
                  </a:lnTo>
                  <a:lnTo>
                    <a:pt x="453" y="518"/>
                  </a:lnTo>
                  <a:lnTo>
                    <a:pt x="453" y="529"/>
                  </a:lnTo>
                  <a:lnTo>
                    <a:pt x="454" y="538"/>
                  </a:lnTo>
                  <a:lnTo>
                    <a:pt x="456" y="547"/>
                  </a:lnTo>
                  <a:lnTo>
                    <a:pt x="459" y="554"/>
                  </a:lnTo>
                  <a:lnTo>
                    <a:pt x="465" y="567"/>
                  </a:lnTo>
                  <a:lnTo>
                    <a:pt x="471" y="578"/>
                  </a:lnTo>
                  <a:lnTo>
                    <a:pt x="478" y="588"/>
                  </a:lnTo>
                  <a:lnTo>
                    <a:pt x="483" y="599"/>
                  </a:lnTo>
                  <a:lnTo>
                    <a:pt x="485" y="604"/>
                  </a:lnTo>
                  <a:lnTo>
                    <a:pt x="487" y="611"/>
                  </a:lnTo>
                  <a:lnTo>
                    <a:pt x="488" y="617"/>
                  </a:lnTo>
                  <a:lnTo>
                    <a:pt x="488" y="625"/>
                  </a:lnTo>
                  <a:lnTo>
                    <a:pt x="488" y="630"/>
                  </a:lnTo>
                  <a:lnTo>
                    <a:pt x="487" y="635"/>
                  </a:lnTo>
                  <a:lnTo>
                    <a:pt x="485" y="639"/>
                  </a:lnTo>
                  <a:lnTo>
                    <a:pt x="483" y="644"/>
                  </a:lnTo>
                  <a:lnTo>
                    <a:pt x="478" y="652"/>
                  </a:lnTo>
                  <a:lnTo>
                    <a:pt x="471" y="660"/>
                  </a:lnTo>
                  <a:lnTo>
                    <a:pt x="465" y="668"/>
                  </a:lnTo>
                  <a:lnTo>
                    <a:pt x="459" y="676"/>
                  </a:lnTo>
                  <a:lnTo>
                    <a:pt x="456" y="680"/>
                  </a:lnTo>
                  <a:lnTo>
                    <a:pt x="454" y="685"/>
                  </a:lnTo>
                  <a:lnTo>
                    <a:pt x="453" y="689"/>
                  </a:lnTo>
                  <a:lnTo>
                    <a:pt x="453" y="695"/>
                  </a:lnTo>
                  <a:lnTo>
                    <a:pt x="454" y="701"/>
                  </a:lnTo>
                  <a:lnTo>
                    <a:pt x="456" y="708"/>
                  </a:lnTo>
                  <a:lnTo>
                    <a:pt x="461" y="714"/>
                  </a:lnTo>
                  <a:lnTo>
                    <a:pt x="465" y="719"/>
                  </a:lnTo>
                  <a:lnTo>
                    <a:pt x="469" y="726"/>
                  </a:lnTo>
                  <a:lnTo>
                    <a:pt x="473" y="733"/>
                  </a:lnTo>
                  <a:lnTo>
                    <a:pt x="476" y="739"/>
                  </a:lnTo>
                  <a:lnTo>
                    <a:pt x="477" y="748"/>
                  </a:lnTo>
                  <a:lnTo>
                    <a:pt x="476" y="758"/>
                  </a:lnTo>
                  <a:lnTo>
                    <a:pt x="473" y="767"/>
                  </a:lnTo>
                  <a:lnTo>
                    <a:pt x="470" y="776"/>
                  </a:lnTo>
                  <a:lnTo>
                    <a:pt x="466" y="783"/>
                  </a:lnTo>
                  <a:lnTo>
                    <a:pt x="461" y="791"/>
                  </a:lnTo>
                  <a:lnTo>
                    <a:pt x="454" y="798"/>
                  </a:lnTo>
                  <a:lnTo>
                    <a:pt x="447" y="804"/>
                  </a:lnTo>
                  <a:lnTo>
                    <a:pt x="438" y="810"/>
                  </a:lnTo>
                  <a:lnTo>
                    <a:pt x="430" y="814"/>
                  </a:lnTo>
                  <a:lnTo>
                    <a:pt x="421" y="818"/>
                  </a:lnTo>
                  <a:lnTo>
                    <a:pt x="412" y="822"/>
                  </a:lnTo>
                  <a:lnTo>
                    <a:pt x="402" y="826"/>
                  </a:lnTo>
                  <a:lnTo>
                    <a:pt x="393" y="828"/>
                  </a:lnTo>
                  <a:lnTo>
                    <a:pt x="383" y="830"/>
                  </a:lnTo>
                  <a:lnTo>
                    <a:pt x="373" y="830"/>
                  </a:lnTo>
                  <a:lnTo>
                    <a:pt x="365" y="831"/>
                  </a:lnTo>
                  <a:lnTo>
                    <a:pt x="359" y="831"/>
                  </a:lnTo>
                  <a:lnTo>
                    <a:pt x="353" y="832"/>
                  </a:lnTo>
                  <a:lnTo>
                    <a:pt x="348" y="833"/>
                  </a:lnTo>
                  <a:lnTo>
                    <a:pt x="344" y="835"/>
                  </a:lnTo>
                  <a:lnTo>
                    <a:pt x="339" y="837"/>
                  </a:lnTo>
                  <a:lnTo>
                    <a:pt x="336" y="839"/>
                  </a:lnTo>
                  <a:lnTo>
                    <a:pt x="333" y="843"/>
                  </a:lnTo>
                  <a:lnTo>
                    <a:pt x="331" y="846"/>
                  </a:lnTo>
                  <a:lnTo>
                    <a:pt x="327" y="852"/>
                  </a:lnTo>
                  <a:lnTo>
                    <a:pt x="323" y="861"/>
                  </a:lnTo>
                  <a:lnTo>
                    <a:pt x="321" y="869"/>
                  </a:lnTo>
                  <a:lnTo>
                    <a:pt x="320" y="878"/>
                  </a:lnTo>
                  <a:lnTo>
                    <a:pt x="319" y="886"/>
                  </a:lnTo>
                  <a:lnTo>
                    <a:pt x="317" y="895"/>
                  </a:lnTo>
                  <a:lnTo>
                    <a:pt x="315" y="903"/>
                  </a:lnTo>
                  <a:lnTo>
                    <a:pt x="313" y="911"/>
                  </a:lnTo>
                  <a:lnTo>
                    <a:pt x="309" y="916"/>
                  </a:lnTo>
                  <a:lnTo>
                    <a:pt x="304" y="921"/>
                  </a:lnTo>
                  <a:lnTo>
                    <a:pt x="301" y="922"/>
                  </a:lnTo>
                  <a:lnTo>
                    <a:pt x="297" y="924"/>
                  </a:lnTo>
                  <a:lnTo>
                    <a:pt x="293" y="925"/>
                  </a:lnTo>
                  <a:lnTo>
                    <a:pt x="288" y="925"/>
                  </a:lnTo>
                  <a:lnTo>
                    <a:pt x="279" y="924"/>
                  </a:lnTo>
                  <a:lnTo>
                    <a:pt x="266" y="919"/>
                  </a:lnTo>
                  <a:lnTo>
                    <a:pt x="260" y="917"/>
                  </a:lnTo>
                  <a:lnTo>
                    <a:pt x="252" y="915"/>
                  </a:lnTo>
                  <a:lnTo>
                    <a:pt x="244" y="914"/>
                  </a:lnTo>
                  <a:lnTo>
                    <a:pt x="235" y="913"/>
                  </a:lnTo>
                  <a:lnTo>
                    <a:pt x="226" y="914"/>
                  </a:lnTo>
                  <a:lnTo>
                    <a:pt x="217" y="916"/>
                  </a:lnTo>
                  <a:lnTo>
                    <a:pt x="210" y="919"/>
                  </a:lnTo>
                  <a:lnTo>
                    <a:pt x="202" y="924"/>
                  </a:lnTo>
                  <a:lnTo>
                    <a:pt x="196" y="929"/>
                  </a:lnTo>
                  <a:lnTo>
                    <a:pt x="190" y="935"/>
                  </a:lnTo>
                  <a:lnTo>
                    <a:pt x="185" y="942"/>
                  </a:lnTo>
                  <a:lnTo>
                    <a:pt x="180" y="949"/>
                  </a:lnTo>
                  <a:lnTo>
                    <a:pt x="163" y="980"/>
                  </a:lnTo>
                  <a:lnTo>
                    <a:pt x="147" y="1008"/>
                  </a:lnTo>
                  <a:lnTo>
                    <a:pt x="144" y="1011"/>
                  </a:lnTo>
                  <a:lnTo>
                    <a:pt x="140" y="1013"/>
                  </a:lnTo>
                  <a:lnTo>
                    <a:pt x="136" y="1014"/>
                  </a:lnTo>
                  <a:lnTo>
                    <a:pt x="133" y="1015"/>
                  </a:lnTo>
                  <a:lnTo>
                    <a:pt x="124" y="1015"/>
                  </a:lnTo>
                  <a:lnTo>
                    <a:pt x="117" y="1015"/>
                  </a:lnTo>
                  <a:lnTo>
                    <a:pt x="109" y="1014"/>
                  </a:lnTo>
                  <a:lnTo>
                    <a:pt x="100" y="1013"/>
                  </a:lnTo>
                  <a:lnTo>
                    <a:pt x="91" y="1012"/>
                  </a:lnTo>
                  <a:lnTo>
                    <a:pt x="82" y="1013"/>
                  </a:lnTo>
                  <a:lnTo>
                    <a:pt x="74" y="1016"/>
                  </a:lnTo>
                  <a:lnTo>
                    <a:pt x="67" y="1020"/>
                  </a:lnTo>
                  <a:lnTo>
                    <a:pt x="60" y="1027"/>
                  </a:lnTo>
                  <a:lnTo>
                    <a:pt x="52" y="1034"/>
                  </a:lnTo>
                  <a:lnTo>
                    <a:pt x="45" y="1042"/>
                  </a:lnTo>
                  <a:lnTo>
                    <a:pt x="38" y="1051"/>
                  </a:lnTo>
                  <a:lnTo>
                    <a:pt x="32" y="1061"/>
                  </a:lnTo>
                  <a:lnTo>
                    <a:pt x="26" y="1070"/>
                  </a:lnTo>
                  <a:lnTo>
                    <a:pt x="20" y="1081"/>
                  </a:lnTo>
                  <a:lnTo>
                    <a:pt x="15" y="1093"/>
                  </a:lnTo>
                  <a:lnTo>
                    <a:pt x="11" y="1103"/>
                  </a:lnTo>
                  <a:lnTo>
                    <a:pt x="6" y="1114"/>
                  </a:lnTo>
                  <a:lnTo>
                    <a:pt x="4" y="1126"/>
                  </a:lnTo>
                  <a:lnTo>
                    <a:pt x="2" y="1135"/>
                  </a:lnTo>
                  <a:lnTo>
                    <a:pt x="0" y="1146"/>
                  </a:lnTo>
                  <a:lnTo>
                    <a:pt x="0" y="1154"/>
                  </a:lnTo>
                  <a:lnTo>
                    <a:pt x="0" y="1159"/>
                  </a:lnTo>
                  <a:lnTo>
                    <a:pt x="1" y="1164"/>
                  </a:lnTo>
                  <a:lnTo>
                    <a:pt x="3" y="1168"/>
                  </a:lnTo>
                  <a:lnTo>
                    <a:pt x="5" y="1174"/>
                  </a:lnTo>
                  <a:lnTo>
                    <a:pt x="11" y="1183"/>
                  </a:lnTo>
                  <a:lnTo>
                    <a:pt x="19" y="1194"/>
                  </a:lnTo>
                  <a:lnTo>
                    <a:pt x="29" y="1204"/>
                  </a:lnTo>
                  <a:lnTo>
                    <a:pt x="39" y="1215"/>
                  </a:lnTo>
                  <a:lnTo>
                    <a:pt x="52" y="1225"/>
                  </a:lnTo>
                  <a:lnTo>
                    <a:pt x="65" y="1234"/>
                  </a:lnTo>
                  <a:lnTo>
                    <a:pt x="79" y="1244"/>
                  </a:lnTo>
                  <a:lnTo>
                    <a:pt x="94" y="1251"/>
                  </a:lnTo>
                  <a:lnTo>
                    <a:pt x="107" y="1259"/>
                  </a:lnTo>
                  <a:lnTo>
                    <a:pt x="121" y="1266"/>
                  </a:lnTo>
                  <a:lnTo>
                    <a:pt x="135" y="1271"/>
                  </a:lnTo>
                  <a:lnTo>
                    <a:pt x="148" y="1275"/>
                  </a:lnTo>
                  <a:lnTo>
                    <a:pt x="160" y="1278"/>
                  </a:lnTo>
                  <a:lnTo>
                    <a:pt x="170" y="1279"/>
                  </a:lnTo>
                  <a:lnTo>
                    <a:pt x="174" y="1278"/>
                  </a:lnTo>
                  <a:lnTo>
                    <a:pt x="180" y="1276"/>
                  </a:lnTo>
                  <a:lnTo>
                    <a:pt x="184" y="1272"/>
                  </a:lnTo>
                  <a:lnTo>
                    <a:pt x="189" y="1269"/>
                  </a:lnTo>
                  <a:lnTo>
                    <a:pt x="196" y="1266"/>
                  </a:lnTo>
                  <a:lnTo>
                    <a:pt x="202" y="1264"/>
                  </a:lnTo>
                  <a:lnTo>
                    <a:pt x="210" y="1262"/>
                  </a:lnTo>
                  <a:lnTo>
                    <a:pt x="218" y="1261"/>
                  </a:lnTo>
                  <a:lnTo>
                    <a:pt x="229" y="1262"/>
                  </a:lnTo>
                  <a:lnTo>
                    <a:pt x="239" y="1263"/>
                  </a:lnTo>
                  <a:lnTo>
                    <a:pt x="250" y="1266"/>
                  </a:lnTo>
                  <a:lnTo>
                    <a:pt x="261" y="1270"/>
                  </a:lnTo>
                  <a:lnTo>
                    <a:pt x="270" y="1276"/>
                  </a:lnTo>
                  <a:lnTo>
                    <a:pt x="281" y="1281"/>
                  </a:lnTo>
                  <a:lnTo>
                    <a:pt x="290" y="1287"/>
                  </a:lnTo>
                  <a:lnTo>
                    <a:pt x="299" y="1294"/>
                  </a:lnTo>
                  <a:lnTo>
                    <a:pt x="317" y="1309"/>
                  </a:lnTo>
                  <a:lnTo>
                    <a:pt x="333" y="1322"/>
                  </a:lnTo>
                  <a:lnTo>
                    <a:pt x="347" y="1336"/>
                  </a:lnTo>
                  <a:lnTo>
                    <a:pt x="359" y="1349"/>
                  </a:lnTo>
                  <a:lnTo>
                    <a:pt x="366" y="1354"/>
                  </a:lnTo>
                  <a:lnTo>
                    <a:pt x="372" y="1358"/>
                  </a:lnTo>
                  <a:lnTo>
                    <a:pt x="380" y="1361"/>
                  </a:lnTo>
                  <a:lnTo>
                    <a:pt x="386" y="1363"/>
                  </a:lnTo>
                  <a:lnTo>
                    <a:pt x="401" y="1365"/>
                  </a:lnTo>
                  <a:lnTo>
                    <a:pt x="416" y="1365"/>
                  </a:lnTo>
                  <a:lnTo>
                    <a:pt x="432" y="1365"/>
                  </a:lnTo>
                  <a:lnTo>
                    <a:pt x="449" y="1366"/>
                  </a:lnTo>
                  <a:lnTo>
                    <a:pt x="456" y="1366"/>
                  </a:lnTo>
                  <a:lnTo>
                    <a:pt x="465" y="1367"/>
                  </a:lnTo>
                  <a:lnTo>
                    <a:pt x="473" y="1369"/>
                  </a:lnTo>
                  <a:lnTo>
                    <a:pt x="483" y="1372"/>
                  </a:lnTo>
                  <a:lnTo>
                    <a:pt x="487" y="1375"/>
                  </a:lnTo>
                  <a:lnTo>
                    <a:pt x="492" y="1377"/>
                  </a:lnTo>
                  <a:lnTo>
                    <a:pt x="495" y="1380"/>
                  </a:lnTo>
                  <a:lnTo>
                    <a:pt x="499" y="1383"/>
                  </a:lnTo>
                  <a:lnTo>
                    <a:pt x="506" y="1392"/>
                  </a:lnTo>
                  <a:lnTo>
                    <a:pt x="514" y="1401"/>
                  </a:lnTo>
                  <a:lnTo>
                    <a:pt x="521" y="1411"/>
                  </a:lnTo>
                  <a:lnTo>
                    <a:pt x="531" y="1418"/>
                  </a:lnTo>
                  <a:lnTo>
                    <a:pt x="536" y="1421"/>
                  </a:lnTo>
                  <a:lnTo>
                    <a:pt x="542" y="1424"/>
                  </a:lnTo>
                  <a:lnTo>
                    <a:pt x="547" y="1425"/>
                  </a:lnTo>
                  <a:lnTo>
                    <a:pt x="553" y="1426"/>
                  </a:lnTo>
                  <a:lnTo>
                    <a:pt x="562" y="1425"/>
                  </a:lnTo>
                  <a:lnTo>
                    <a:pt x="569" y="1424"/>
                  </a:lnTo>
                  <a:lnTo>
                    <a:pt x="576" y="1421"/>
                  </a:lnTo>
                  <a:lnTo>
                    <a:pt x="581" y="1419"/>
                  </a:lnTo>
                  <a:lnTo>
                    <a:pt x="590" y="1413"/>
                  </a:lnTo>
                  <a:lnTo>
                    <a:pt x="599" y="1405"/>
                  </a:lnTo>
                  <a:lnTo>
                    <a:pt x="606" y="1397"/>
                  </a:lnTo>
                  <a:lnTo>
                    <a:pt x="615" y="1391"/>
                  </a:lnTo>
                  <a:lnTo>
                    <a:pt x="619" y="1388"/>
                  </a:lnTo>
                  <a:lnTo>
                    <a:pt x="624" y="1386"/>
                  </a:lnTo>
                  <a:lnTo>
                    <a:pt x="630" y="1385"/>
                  </a:lnTo>
                  <a:lnTo>
                    <a:pt x="636" y="1384"/>
                  </a:lnTo>
                  <a:lnTo>
                    <a:pt x="648" y="1385"/>
                  </a:lnTo>
                  <a:lnTo>
                    <a:pt x="662" y="1388"/>
                  </a:lnTo>
                  <a:lnTo>
                    <a:pt x="674" y="1393"/>
                  </a:lnTo>
                  <a:lnTo>
                    <a:pt x="688" y="1399"/>
                  </a:lnTo>
                  <a:lnTo>
                    <a:pt x="717" y="1414"/>
                  </a:lnTo>
                  <a:lnTo>
                    <a:pt x="745" y="1431"/>
                  </a:lnTo>
                  <a:lnTo>
                    <a:pt x="771" y="1449"/>
                  </a:lnTo>
                  <a:lnTo>
                    <a:pt x="797" y="1464"/>
                  </a:lnTo>
                  <a:lnTo>
                    <a:pt x="807" y="1470"/>
                  </a:lnTo>
                  <a:lnTo>
                    <a:pt x="818" y="1475"/>
                  </a:lnTo>
                  <a:lnTo>
                    <a:pt x="828" y="1478"/>
                  </a:lnTo>
                  <a:lnTo>
                    <a:pt x="836" y="1479"/>
                  </a:lnTo>
                  <a:lnTo>
                    <a:pt x="842" y="1478"/>
                  </a:lnTo>
                  <a:lnTo>
                    <a:pt x="847" y="1477"/>
                  </a:lnTo>
                  <a:lnTo>
                    <a:pt x="851" y="1475"/>
                  </a:lnTo>
                  <a:lnTo>
                    <a:pt x="855" y="1472"/>
                  </a:lnTo>
                  <a:lnTo>
                    <a:pt x="864" y="1465"/>
                  </a:lnTo>
                  <a:lnTo>
                    <a:pt x="871" y="1458"/>
                  </a:lnTo>
                  <a:lnTo>
                    <a:pt x="879" y="1450"/>
                  </a:lnTo>
                  <a:lnTo>
                    <a:pt x="887" y="1444"/>
                  </a:lnTo>
                  <a:lnTo>
                    <a:pt x="892" y="1442"/>
                  </a:lnTo>
                  <a:lnTo>
                    <a:pt x="897" y="1439"/>
                  </a:lnTo>
                  <a:lnTo>
                    <a:pt x="901" y="1437"/>
                  </a:lnTo>
                  <a:lnTo>
                    <a:pt x="906" y="1437"/>
                  </a:lnTo>
                  <a:lnTo>
                    <a:pt x="915" y="1438"/>
                  </a:lnTo>
                  <a:lnTo>
                    <a:pt x="923" y="1441"/>
                  </a:lnTo>
                  <a:lnTo>
                    <a:pt x="931" y="1443"/>
                  </a:lnTo>
                  <a:lnTo>
                    <a:pt x="939" y="1446"/>
                  </a:lnTo>
                  <a:lnTo>
                    <a:pt x="947" y="1449"/>
                  </a:lnTo>
                  <a:lnTo>
                    <a:pt x="954" y="1452"/>
                  </a:lnTo>
                  <a:lnTo>
                    <a:pt x="963" y="1454"/>
                  </a:lnTo>
                  <a:lnTo>
                    <a:pt x="971" y="1455"/>
                  </a:lnTo>
                  <a:lnTo>
                    <a:pt x="978" y="1449"/>
                  </a:lnTo>
                  <a:lnTo>
                    <a:pt x="982" y="1442"/>
                  </a:lnTo>
                  <a:lnTo>
                    <a:pt x="985" y="1434"/>
                  </a:lnTo>
                  <a:lnTo>
                    <a:pt x="986" y="1425"/>
                  </a:lnTo>
                  <a:lnTo>
                    <a:pt x="987" y="1416"/>
                  </a:lnTo>
                  <a:lnTo>
                    <a:pt x="987" y="1407"/>
                  </a:lnTo>
                  <a:lnTo>
                    <a:pt x="986" y="1397"/>
                  </a:lnTo>
                  <a:lnTo>
                    <a:pt x="985" y="1388"/>
                  </a:lnTo>
                  <a:lnTo>
                    <a:pt x="977" y="1357"/>
                  </a:lnTo>
                  <a:lnTo>
                    <a:pt x="971" y="1343"/>
                  </a:lnTo>
                  <a:lnTo>
                    <a:pt x="990" y="1311"/>
                  </a:lnTo>
                  <a:lnTo>
                    <a:pt x="1004" y="1284"/>
                  </a:lnTo>
                  <a:lnTo>
                    <a:pt x="1012" y="1272"/>
                  </a:lnTo>
                  <a:lnTo>
                    <a:pt x="1020" y="1262"/>
                  </a:lnTo>
                  <a:lnTo>
                    <a:pt x="1030" y="1252"/>
                  </a:lnTo>
                  <a:lnTo>
                    <a:pt x="1043" y="1243"/>
                  </a:lnTo>
                  <a:lnTo>
                    <a:pt x="1178" y="1243"/>
                  </a:lnTo>
                  <a:lnTo>
                    <a:pt x="1184" y="1233"/>
                  </a:lnTo>
                  <a:lnTo>
                    <a:pt x="1189" y="1224"/>
                  </a:lnTo>
                  <a:lnTo>
                    <a:pt x="1194" y="1214"/>
                  </a:lnTo>
                  <a:lnTo>
                    <a:pt x="1197" y="1204"/>
                  </a:lnTo>
                  <a:lnTo>
                    <a:pt x="1203" y="1184"/>
                  </a:lnTo>
                  <a:lnTo>
                    <a:pt x="1206" y="1164"/>
                  </a:lnTo>
                  <a:lnTo>
                    <a:pt x="1209" y="1144"/>
                  </a:lnTo>
                  <a:lnTo>
                    <a:pt x="1210" y="1121"/>
                  </a:lnTo>
                  <a:lnTo>
                    <a:pt x="1212" y="1098"/>
                  </a:lnTo>
                  <a:lnTo>
                    <a:pt x="1213" y="1072"/>
                  </a:lnTo>
                  <a:lnTo>
                    <a:pt x="1212" y="1067"/>
                  </a:lnTo>
                  <a:lnTo>
                    <a:pt x="1210" y="1052"/>
                  </a:lnTo>
                  <a:lnTo>
                    <a:pt x="1206" y="1031"/>
                  </a:lnTo>
                  <a:lnTo>
                    <a:pt x="1202" y="1004"/>
                  </a:lnTo>
                  <a:lnTo>
                    <a:pt x="1197" y="976"/>
                  </a:lnTo>
                  <a:lnTo>
                    <a:pt x="1190" y="948"/>
                  </a:lnTo>
                  <a:lnTo>
                    <a:pt x="1184" y="922"/>
                  </a:lnTo>
                  <a:lnTo>
                    <a:pt x="1178" y="901"/>
                  </a:lnTo>
                  <a:lnTo>
                    <a:pt x="1173" y="892"/>
                  </a:lnTo>
                  <a:lnTo>
                    <a:pt x="1168" y="883"/>
                  </a:lnTo>
                  <a:lnTo>
                    <a:pt x="1162" y="876"/>
                  </a:lnTo>
                  <a:lnTo>
                    <a:pt x="1153" y="869"/>
                  </a:lnTo>
                  <a:lnTo>
                    <a:pt x="1145" y="864"/>
                  </a:lnTo>
                  <a:lnTo>
                    <a:pt x="1135" y="860"/>
                  </a:lnTo>
                  <a:lnTo>
                    <a:pt x="1126" y="855"/>
                  </a:lnTo>
                  <a:lnTo>
                    <a:pt x="1116" y="851"/>
                  </a:lnTo>
                  <a:lnTo>
                    <a:pt x="1106" y="848"/>
                  </a:lnTo>
                  <a:lnTo>
                    <a:pt x="1096" y="844"/>
                  </a:lnTo>
                  <a:lnTo>
                    <a:pt x="1087" y="838"/>
                  </a:lnTo>
                  <a:lnTo>
                    <a:pt x="1079" y="833"/>
                  </a:lnTo>
                  <a:lnTo>
                    <a:pt x="1070" y="828"/>
                  </a:lnTo>
                  <a:lnTo>
                    <a:pt x="1064" y="820"/>
                  </a:lnTo>
                  <a:lnTo>
                    <a:pt x="1059" y="812"/>
                  </a:lnTo>
                  <a:lnTo>
                    <a:pt x="1054" y="801"/>
                  </a:lnTo>
                  <a:lnTo>
                    <a:pt x="1053" y="793"/>
                  </a:lnTo>
                  <a:lnTo>
                    <a:pt x="1053" y="784"/>
                  </a:lnTo>
                  <a:lnTo>
                    <a:pt x="1055" y="776"/>
                  </a:lnTo>
                  <a:lnTo>
                    <a:pt x="1057" y="767"/>
                  </a:lnTo>
                  <a:lnTo>
                    <a:pt x="1063" y="753"/>
                  </a:lnTo>
                  <a:lnTo>
                    <a:pt x="1066" y="743"/>
                  </a:lnTo>
                  <a:lnTo>
                    <a:pt x="1066" y="724"/>
                  </a:lnTo>
                  <a:lnTo>
                    <a:pt x="1066" y="696"/>
                  </a:lnTo>
                  <a:lnTo>
                    <a:pt x="1066" y="665"/>
                  </a:lnTo>
                  <a:lnTo>
                    <a:pt x="1066" y="636"/>
                  </a:lnTo>
                  <a:lnTo>
                    <a:pt x="1065" y="613"/>
                  </a:lnTo>
                  <a:lnTo>
                    <a:pt x="1063" y="589"/>
                  </a:lnTo>
                  <a:lnTo>
                    <a:pt x="1061" y="567"/>
                  </a:lnTo>
                  <a:lnTo>
                    <a:pt x="1056" y="545"/>
                  </a:lnTo>
                  <a:lnTo>
                    <a:pt x="1053" y="523"/>
                  </a:lnTo>
                  <a:lnTo>
                    <a:pt x="1051" y="500"/>
                  </a:lnTo>
                  <a:lnTo>
                    <a:pt x="1049" y="478"/>
                  </a:lnTo>
                  <a:lnTo>
                    <a:pt x="1048" y="454"/>
                  </a:lnTo>
                  <a:lnTo>
                    <a:pt x="1049" y="442"/>
                  </a:lnTo>
                  <a:lnTo>
                    <a:pt x="1051" y="429"/>
                  </a:lnTo>
                  <a:lnTo>
                    <a:pt x="1053" y="418"/>
                  </a:lnTo>
                  <a:lnTo>
                    <a:pt x="1056" y="406"/>
                  </a:lnTo>
                  <a:lnTo>
                    <a:pt x="1061" y="396"/>
                  </a:lnTo>
                  <a:lnTo>
                    <a:pt x="1063" y="384"/>
                  </a:lnTo>
                  <a:lnTo>
                    <a:pt x="1065" y="372"/>
                  </a:lnTo>
                  <a:lnTo>
                    <a:pt x="1066" y="360"/>
                  </a:lnTo>
                  <a:lnTo>
                    <a:pt x="1065" y="352"/>
                  </a:lnTo>
                  <a:lnTo>
                    <a:pt x="1064" y="345"/>
                  </a:lnTo>
                  <a:lnTo>
                    <a:pt x="1063" y="338"/>
                  </a:lnTo>
                  <a:lnTo>
                    <a:pt x="1060" y="332"/>
                  </a:lnTo>
                  <a:lnTo>
                    <a:pt x="1053" y="319"/>
                  </a:lnTo>
                  <a:lnTo>
                    <a:pt x="1046" y="308"/>
                  </a:lnTo>
                  <a:lnTo>
                    <a:pt x="1029" y="286"/>
                  </a:lnTo>
                  <a:lnTo>
                    <a:pt x="1013" y="265"/>
                  </a:lnTo>
                  <a:lnTo>
                    <a:pt x="1005" y="247"/>
                  </a:lnTo>
                  <a:lnTo>
                    <a:pt x="997" y="230"/>
                  </a:lnTo>
                  <a:lnTo>
                    <a:pt x="987" y="215"/>
                  </a:lnTo>
                  <a:lnTo>
                    <a:pt x="977" y="201"/>
                  </a:lnTo>
                  <a:lnTo>
                    <a:pt x="966" y="188"/>
                  </a:lnTo>
                  <a:lnTo>
                    <a:pt x="954" y="177"/>
                  </a:lnTo>
                  <a:lnTo>
                    <a:pt x="943" y="166"/>
                  </a:lnTo>
                  <a:lnTo>
                    <a:pt x="930" y="155"/>
                  </a:lnTo>
                  <a:lnTo>
                    <a:pt x="918" y="144"/>
                  </a:lnTo>
                  <a:lnTo>
                    <a:pt x="906" y="132"/>
                  </a:lnTo>
                  <a:lnTo>
                    <a:pt x="895" y="120"/>
                  </a:lnTo>
                  <a:lnTo>
                    <a:pt x="884" y="106"/>
                  </a:lnTo>
                  <a:lnTo>
                    <a:pt x="873" y="92"/>
                  </a:lnTo>
                  <a:lnTo>
                    <a:pt x="864" y="75"/>
                  </a:lnTo>
                  <a:lnTo>
                    <a:pt x="855" y="56"/>
                  </a:lnTo>
                  <a:lnTo>
                    <a:pt x="848" y="35"/>
                  </a:lnTo>
                  <a:lnTo>
                    <a:pt x="844" y="29"/>
                  </a:lnTo>
                  <a:lnTo>
                    <a:pt x="833" y="20"/>
                  </a:lnTo>
                  <a:lnTo>
                    <a:pt x="828" y="15"/>
                  </a:lnTo>
                  <a:lnTo>
                    <a:pt x="823" y="10"/>
                  </a:lnTo>
                  <a:lnTo>
                    <a:pt x="819" y="5"/>
                  </a:lnTo>
                  <a:lnTo>
                    <a:pt x="818" y="0"/>
                  </a:lnTo>
                  <a:lnTo>
                    <a:pt x="813" y="1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2219329" y="4068776"/>
              <a:ext cx="641351" cy="782640"/>
            </a:xfrm>
            <a:custGeom>
              <a:avLst/>
              <a:gdLst/>
              <a:ahLst/>
              <a:cxnLst>
                <a:cxn ang="0">
                  <a:pos x="729" y="196"/>
                </a:cxn>
                <a:cxn ang="0">
                  <a:pos x="619" y="397"/>
                </a:cxn>
                <a:cxn ang="0">
                  <a:pos x="570" y="446"/>
                </a:cxn>
                <a:cxn ang="0">
                  <a:pos x="493" y="470"/>
                </a:cxn>
                <a:cxn ang="0">
                  <a:pos x="454" y="509"/>
                </a:cxn>
                <a:cxn ang="0">
                  <a:pos x="465" y="567"/>
                </a:cxn>
                <a:cxn ang="0">
                  <a:pos x="488" y="617"/>
                </a:cxn>
                <a:cxn ang="0">
                  <a:pos x="478" y="652"/>
                </a:cxn>
                <a:cxn ang="0">
                  <a:pos x="453" y="689"/>
                </a:cxn>
                <a:cxn ang="0">
                  <a:pos x="469" y="726"/>
                </a:cxn>
                <a:cxn ang="0">
                  <a:pos x="470" y="776"/>
                </a:cxn>
                <a:cxn ang="0">
                  <a:pos x="430" y="814"/>
                </a:cxn>
                <a:cxn ang="0">
                  <a:pos x="373" y="830"/>
                </a:cxn>
                <a:cxn ang="0">
                  <a:pos x="339" y="837"/>
                </a:cxn>
                <a:cxn ang="0">
                  <a:pos x="321" y="869"/>
                </a:cxn>
                <a:cxn ang="0">
                  <a:pos x="309" y="916"/>
                </a:cxn>
                <a:cxn ang="0">
                  <a:pos x="279" y="924"/>
                </a:cxn>
                <a:cxn ang="0">
                  <a:pos x="226" y="914"/>
                </a:cxn>
                <a:cxn ang="0">
                  <a:pos x="185" y="942"/>
                </a:cxn>
                <a:cxn ang="0">
                  <a:pos x="136" y="1014"/>
                </a:cxn>
                <a:cxn ang="0">
                  <a:pos x="91" y="1012"/>
                </a:cxn>
                <a:cxn ang="0">
                  <a:pos x="45" y="1042"/>
                </a:cxn>
                <a:cxn ang="0">
                  <a:pos x="11" y="1103"/>
                </a:cxn>
                <a:cxn ang="0">
                  <a:pos x="0" y="1159"/>
                </a:cxn>
                <a:cxn ang="0">
                  <a:pos x="29" y="1204"/>
                </a:cxn>
                <a:cxn ang="0">
                  <a:pos x="107" y="1259"/>
                </a:cxn>
                <a:cxn ang="0">
                  <a:pos x="174" y="1278"/>
                </a:cxn>
                <a:cxn ang="0">
                  <a:pos x="210" y="1262"/>
                </a:cxn>
                <a:cxn ang="0">
                  <a:pos x="270" y="1276"/>
                </a:cxn>
                <a:cxn ang="0">
                  <a:pos x="347" y="1336"/>
                </a:cxn>
                <a:cxn ang="0">
                  <a:pos x="401" y="1365"/>
                </a:cxn>
                <a:cxn ang="0">
                  <a:pos x="473" y="1369"/>
                </a:cxn>
                <a:cxn ang="0">
                  <a:pos x="506" y="1392"/>
                </a:cxn>
                <a:cxn ang="0">
                  <a:pos x="547" y="1425"/>
                </a:cxn>
                <a:cxn ang="0">
                  <a:pos x="590" y="1413"/>
                </a:cxn>
                <a:cxn ang="0">
                  <a:pos x="630" y="1385"/>
                </a:cxn>
                <a:cxn ang="0">
                  <a:pos x="717" y="1414"/>
                </a:cxn>
                <a:cxn ang="0">
                  <a:pos x="828" y="1478"/>
                </a:cxn>
                <a:cxn ang="0">
                  <a:pos x="864" y="1465"/>
                </a:cxn>
                <a:cxn ang="0">
                  <a:pos x="901" y="1437"/>
                </a:cxn>
                <a:cxn ang="0">
                  <a:pos x="947" y="1449"/>
                </a:cxn>
                <a:cxn ang="0">
                  <a:pos x="985" y="1434"/>
                </a:cxn>
                <a:cxn ang="0">
                  <a:pos x="977" y="1357"/>
                </a:cxn>
                <a:cxn ang="0">
                  <a:pos x="1030" y="1252"/>
                </a:cxn>
                <a:cxn ang="0">
                  <a:pos x="1189" y="1224"/>
                </a:cxn>
                <a:cxn ang="0">
                  <a:pos x="1210" y="1121"/>
                </a:cxn>
                <a:cxn ang="0">
                  <a:pos x="1202" y="1004"/>
                </a:cxn>
                <a:cxn ang="0">
                  <a:pos x="1168" y="883"/>
                </a:cxn>
                <a:cxn ang="0">
                  <a:pos x="1116" y="851"/>
                </a:cxn>
                <a:cxn ang="0">
                  <a:pos x="1064" y="820"/>
                </a:cxn>
                <a:cxn ang="0">
                  <a:pos x="1057" y="767"/>
                </a:cxn>
                <a:cxn ang="0">
                  <a:pos x="1066" y="636"/>
                </a:cxn>
                <a:cxn ang="0">
                  <a:pos x="1051" y="500"/>
                </a:cxn>
                <a:cxn ang="0">
                  <a:pos x="1056" y="406"/>
                </a:cxn>
                <a:cxn ang="0">
                  <a:pos x="1064" y="345"/>
                </a:cxn>
                <a:cxn ang="0">
                  <a:pos x="1013" y="265"/>
                </a:cxn>
                <a:cxn ang="0">
                  <a:pos x="954" y="177"/>
                </a:cxn>
                <a:cxn ang="0">
                  <a:pos x="884" y="106"/>
                </a:cxn>
                <a:cxn ang="0">
                  <a:pos x="833" y="20"/>
                </a:cxn>
                <a:cxn ang="0">
                  <a:pos x="813" y="12"/>
                </a:cxn>
              </a:cxnLst>
              <a:rect l="0" t="0" r="r" b="b"/>
              <a:pathLst>
                <a:path w="1213" h="1479">
                  <a:moveTo>
                    <a:pt x="813" y="12"/>
                  </a:moveTo>
                  <a:lnTo>
                    <a:pt x="797" y="48"/>
                  </a:lnTo>
                  <a:lnTo>
                    <a:pt x="781" y="84"/>
                  </a:lnTo>
                  <a:lnTo>
                    <a:pt x="764" y="121"/>
                  </a:lnTo>
                  <a:lnTo>
                    <a:pt x="746" y="159"/>
                  </a:lnTo>
                  <a:lnTo>
                    <a:pt x="729" y="196"/>
                  </a:lnTo>
                  <a:lnTo>
                    <a:pt x="710" y="232"/>
                  </a:lnTo>
                  <a:lnTo>
                    <a:pt x="690" y="267"/>
                  </a:lnTo>
                  <a:lnTo>
                    <a:pt x="671" y="301"/>
                  </a:lnTo>
                  <a:lnTo>
                    <a:pt x="651" y="343"/>
                  </a:lnTo>
                  <a:lnTo>
                    <a:pt x="631" y="380"/>
                  </a:lnTo>
                  <a:lnTo>
                    <a:pt x="619" y="397"/>
                  </a:lnTo>
                  <a:lnTo>
                    <a:pt x="607" y="413"/>
                  </a:lnTo>
                  <a:lnTo>
                    <a:pt x="601" y="421"/>
                  </a:lnTo>
                  <a:lnTo>
                    <a:pt x="594" y="428"/>
                  </a:lnTo>
                  <a:lnTo>
                    <a:pt x="585" y="435"/>
                  </a:lnTo>
                  <a:lnTo>
                    <a:pt x="577" y="442"/>
                  </a:lnTo>
                  <a:lnTo>
                    <a:pt x="570" y="446"/>
                  </a:lnTo>
                  <a:lnTo>
                    <a:pt x="562" y="450"/>
                  </a:lnTo>
                  <a:lnTo>
                    <a:pt x="552" y="453"/>
                  </a:lnTo>
                  <a:lnTo>
                    <a:pt x="543" y="455"/>
                  </a:lnTo>
                  <a:lnTo>
                    <a:pt x="522" y="461"/>
                  </a:lnTo>
                  <a:lnTo>
                    <a:pt x="502" y="467"/>
                  </a:lnTo>
                  <a:lnTo>
                    <a:pt x="493" y="470"/>
                  </a:lnTo>
                  <a:lnTo>
                    <a:pt x="483" y="475"/>
                  </a:lnTo>
                  <a:lnTo>
                    <a:pt x="474" y="480"/>
                  </a:lnTo>
                  <a:lnTo>
                    <a:pt x="468" y="485"/>
                  </a:lnTo>
                  <a:lnTo>
                    <a:pt x="462" y="492"/>
                  </a:lnTo>
                  <a:lnTo>
                    <a:pt x="457" y="499"/>
                  </a:lnTo>
                  <a:lnTo>
                    <a:pt x="454" y="509"/>
                  </a:lnTo>
                  <a:lnTo>
                    <a:pt x="453" y="518"/>
                  </a:lnTo>
                  <a:lnTo>
                    <a:pt x="453" y="529"/>
                  </a:lnTo>
                  <a:lnTo>
                    <a:pt x="454" y="538"/>
                  </a:lnTo>
                  <a:lnTo>
                    <a:pt x="456" y="547"/>
                  </a:lnTo>
                  <a:lnTo>
                    <a:pt x="459" y="554"/>
                  </a:lnTo>
                  <a:lnTo>
                    <a:pt x="465" y="567"/>
                  </a:lnTo>
                  <a:lnTo>
                    <a:pt x="471" y="578"/>
                  </a:lnTo>
                  <a:lnTo>
                    <a:pt x="478" y="588"/>
                  </a:lnTo>
                  <a:lnTo>
                    <a:pt x="483" y="599"/>
                  </a:lnTo>
                  <a:lnTo>
                    <a:pt x="485" y="604"/>
                  </a:lnTo>
                  <a:lnTo>
                    <a:pt x="487" y="611"/>
                  </a:lnTo>
                  <a:lnTo>
                    <a:pt x="488" y="617"/>
                  </a:lnTo>
                  <a:lnTo>
                    <a:pt x="488" y="625"/>
                  </a:lnTo>
                  <a:lnTo>
                    <a:pt x="488" y="630"/>
                  </a:lnTo>
                  <a:lnTo>
                    <a:pt x="487" y="635"/>
                  </a:lnTo>
                  <a:lnTo>
                    <a:pt x="485" y="639"/>
                  </a:lnTo>
                  <a:lnTo>
                    <a:pt x="483" y="644"/>
                  </a:lnTo>
                  <a:lnTo>
                    <a:pt x="478" y="652"/>
                  </a:lnTo>
                  <a:lnTo>
                    <a:pt x="471" y="660"/>
                  </a:lnTo>
                  <a:lnTo>
                    <a:pt x="465" y="668"/>
                  </a:lnTo>
                  <a:lnTo>
                    <a:pt x="459" y="676"/>
                  </a:lnTo>
                  <a:lnTo>
                    <a:pt x="456" y="680"/>
                  </a:lnTo>
                  <a:lnTo>
                    <a:pt x="454" y="685"/>
                  </a:lnTo>
                  <a:lnTo>
                    <a:pt x="453" y="689"/>
                  </a:lnTo>
                  <a:lnTo>
                    <a:pt x="453" y="695"/>
                  </a:lnTo>
                  <a:lnTo>
                    <a:pt x="454" y="701"/>
                  </a:lnTo>
                  <a:lnTo>
                    <a:pt x="456" y="708"/>
                  </a:lnTo>
                  <a:lnTo>
                    <a:pt x="461" y="714"/>
                  </a:lnTo>
                  <a:lnTo>
                    <a:pt x="465" y="719"/>
                  </a:lnTo>
                  <a:lnTo>
                    <a:pt x="469" y="726"/>
                  </a:lnTo>
                  <a:lnTo>
                    <a:pt x="473" y="733"/>
                  </a:lnTo>
                  <a:lnTo>
                    <a:pt x="476" y="739"/>
                  </a:lnTo>
                  <a:lnTo>
                    <a:pt x="477" y="748"/>
                  </a:lnTo>
                  <a:lnTo>
                    <a:pt x="476" y="758"/>
                  </a:lnTo>
                  <a:lnTo>
                    <a:pt x="473" y="767"/>
                  </a:lnTo>
                  <a:lnTo>
                    <a:pt x="470" y="776"/>
                  </a:lnTo>
                  <a:lnTo>
                    <a:pt x="466" y="783"/>
                  </a:lnTo>
                  <a:lnTo>
                    <a:pt x="461" y="791"/>
                  </a:lnTo>
                  <a:lnTo>
                    <a:pt x="454" y="798"/>
                  </a:lnTo>
                  <a:lnTo>
                    <a:pt x="447" y="804"/>
                  </a:lnTo>
                  <a:lnTo>
                    <a:pt x="438" y="810"/>
                  </a:lnTo>
                  <a:lnTo>
                    <a:pt x="430" y="814"/>
                  </a:lnTo>
                  <a:lnTo>
                    <a:pt x="421" y="818"/>
                  </a:lnTo>
                  <a:lnTo>
                    <a:pt x="412" y="822"/>
                  </a:lnTo>
                  <a:lnTo>
                    <a:pt x="402" y="826"/>
                  </a:lnTo>
                  <a:lnTo>
                    <a:pt x="393" y="828"/>
                  </a:lnTo>
                  <a:lnTo>
                    <a:pt x="383" y="830"/>
                  </a:lnTo>
                  <a:lnTo>
                    <a:pt x="373" y="830"/>
                  </a:lnTo>
                  <a:lnTo>
                    <a:pt x="365" y="831"/>
                  </a:lnTo>
                  <a:lnTo>
                    <a:pt x="359" y="831"/>
                  </a:lnTo>
                  <a:lnTo>
                    <a:pt x="353" y="832"/>
                  </a:lnTo>
                  <a:lnTo>
                    <a:pt x="348" y="833"/>
                  </a:lnTo>
                  <a:lnTo>
                    <a:pt x="344" y="835"/>
                  </a:lnTo>
                  <a:lnTo>
                    <a:pt x="339" y="837"/>
                  </a:lnTo>
                  <a:lnTo>
                    <a:pt x="336" y="839"/>
                  </a:lnTo>
                  <a:lnTo>
                    <a:pt x="333" y="843"/>
                  </a:lnTo>
                  <a:lnTo>
                    <a:pt x="331" y="846"/>
                  </a:lnTo>
                  <a:lnTo>
                    <a:pt x="327" y="852"/>
                  </a:lnTo>
                  <a:lnTo>
                    <a:pt x="323" y="861"/>
                  </a:lnTo>
                  <a:lnTo>
                    <a:pt x="321" y="869"/>
                  </a:lnTo>
                  <a:lnTo>
                    <a:pt x="320" y="878"/>
                  </a:lnTo>
                  <a:lnTo>
                    <a:pt x="319" y="886"/>
                  </a:lnTo>
                  <a:lnTo>
                    <a:pt x="317" y="895"/>
                  </a:lnTo>
                  <a:lnTo>
                    <a:pt x="315" y="903"/>
                  </a:lnTo>
                  <a:lnTo>
                    <a:pt x="313" y="911"/>
                  </a:lnTo>
                  <a:lnTo>
                    <a:pt x="309" y="916"/>
                  </a:lnTo>
                  <a:lnTo>
                    <a:pt x="304" y="921"/>
                  </a:lnTo>
                  <a:lnTo>
                    <a:pt x="301" y="922"/>
                  </a:lnTo>
                  <a:lnTo>
                    <a:pt x="297" y="924"/>
                  </a:lnTo>
                  <a:lnTo>
                    <a:pt x="293" y="925"/>
                  </a:lnTo>
                  <a:lnTo>
                    <a:pt x="288" y="925"/>
                  </a:lnTo>
                  <a:lnTo>
                    <a:pt x="279" y="924"/>
                  </a:lnTo>
                  <a:lnTo>
                    <a:pt x="266" y="919"/>
                  </a:lnTo>
                  <a:lnTo>
                    <a:pt x="260" y="917"/>
                  </a:lnTo>
                  <a:lnTo>
                    <a:pt x="252" y="915"/>
                  </a:lnTo>
                  <a:lnTo>
                    <a:pt x="244" y="914"/>
                  </a:lnTo>
                  <a:lnTo>
                    <a:pt x="235" y="913"/>
                  </a:lnTo>
                  <a:lnTo>
                    <a:pt x="226" y="914"/>
                  </a:lnTo>
                  <a:lnTo>
                    <a:pt x="217" y="916"/>
                  </a:lnTo>
                  <a:lnTo>
                    <a:pt x="210" y="919"/>
                  </a:lnTo>
                  <a:lnTo>
                    <a:pt x="202" y="924"/>
                  </a:lnTo>
                  <a:lnTo>
                    <a:pt x="196" y="929"/>
                  </a:lnTo>
                  <a:lnTo>
                    <a:pt x="190" y="935"/>
                  </a:lnTo>
                  <a:lnTo>
                    <a:pt x="185" y="942"/>
                  </a:lnTo>
                  <a:lnTo>
                    <a:pt x="180" y="949"/>
                  </a:lnTo>
                  <a:lnTo>
                    <a:pt x="163" y="980"/>
                  </a:lnTo>
                  <a:lnTo>
                    <a:pt x="147" y="1008"/>
                  </a:lnTo>
                  <a:lnTo>
                    <a:pt x="144" y="1011"/>
                  </a:lnTo>
                  <a:lnTo>
                    <a:pt x="140" y="1013"/>
                  </a:lnTo>
                  <a:lnTo>
                    <a:pt x="136" y="1014"/>
                  </a:lnTo>
                  <a:lnTo>
                    <a:pt x="133" y="1015"/>
                  </a:lnTo>
                  <a:lnTo>
                    <a:pt x="124" y="1015"/>
                  </a:lnTo>
                  <a:lnTo>
                    <a:pt x="117" y="1015"/>
                  </a:lnTo>
                  <a:lnTo>
                    <a:pt x="109" y="1014"/>
                  </a:lnTo>
                  <a:lnTo>
                    <a:pt x="100" y="1013"/>
                  </a:lnTo>
                  <a:lnTo>
                    <a:pt x="91" y="1012"/>
                  </a:lnTo>
                  <a:lnTo>
                    <a:pt x="82" y="1013"/>
                  </a:lnTo>
                  <a:lnTo>
                    <a:pt x="74" y="1016"/>
                  </a:lnTo>
                  <a:lnTo>
                    <a:pt x="67" y="1020"/>
                  </a:lnTo>
                  <a:lnTo>
                    <a:pt x="60" y="1027"/>
                  </a:lnTo>
                  <a:lnTo>
                    <a:pt x="52" y="1034"/>
                  </a:lnTo>
                  <a:lnTo>
                    <a:pt x="45" y="1042"/>
                  </a:lnTo>
                  <a:lnTo>
                    <a:pt x="38" y="1051"/>
                  </a:lnTo>
                  <a:lnTo>
                    <a:pt x="32" y="1061"/>
                  </a:lnTo>
                  <a:lnTo>
                    <a:pt x="26" y="1070"/>
                  </a:lnTo>
                  <a:lnTo>
                    <a:pt x="20" y="1081"/>
                  </a:lnTo>
                  <a:lnTo>
                    <a:pt x="15" y="1093"/>
                  </a:lnTo>
                  <a:lnTo>
                    <a:pt x="11" y="1103"/>
                  </a:lnTo>
                  <a:lnTo>
                    <a:pt x="6" y="1114"/>
                  </a:lnTo>
                  <a:lnTo>
                    <a:pt x="4" y="1126"/>
                  </a:lnTo>
                  <a:lnTo>
                    <a:pt x="2" y="1135"/>
                  </a:lnTo>
                  <a:lnTo>
                    <a:pt x="0" y="1146"/>
                  </a:lnTo>
                  <a:lnTo>
                    <a:pt x="0" y="1154"/>
                  </a:lnTo>
                  <a:lnTo>
                    <a:pt x="0" y="1159"/>
                  </a:lnTo>
                  <a:lnTo>
                    <a:pt x="1" y="1164"/>
                  </a:lnTo>
                  <a:lnTo>
                    <a:pt x="3" y="1168"/>
                  </a:lnTo>
                  <a:lnTo>
                    <a:pt x="5" y="1174"/>
                  </a:lnTo>
                  <a:lnTo>
                    <a:pt x="11" y="1183"/>
                  </a:lnTo>
                  <a:lnTo>
                    <a:pt x="19" y="1194"/>
                  </a:lnTo>
                  <a:lnTo>
                    <a:pt x="29" y="1204"/>
                  </a:lnTo>
                  <a:lnTo>
                    <a:pt x="39" y="1215"/>
                  </a:lnTo>
                  <a:lnTo>
                    <a:pt x="52" y="1225"/>
                  </a:lnTo>
                  <a:lnTo>
                    <a:pt x="65" y="1234"/>
                  </a:lnTo>
                  <a:lnTo>
                    <a:pt x="79" y="1244"/>
                  </a:lnTo>
                  <a:lnTo>
                    <a:pt x="94" y="1251"/>
                  </a:lnTo>
                  <a:lnTo>
                    <a:pt x="107" y="1259"/>
                  </a:lnTo>
                  <a:lnTo>
                    <a:pt x="121" y="1266"/>
                  </a:lnTo>
                  <a:lnTo>
                    <a:pt x="135" y="1271"/>
                  </a:lnTo>
                  <a:lnTo>
                    <a:pt x="148" y="1275"/>
                  </a:lnTo>
                  <a:lnTo>
                    <a:pt x="160" y="1278"/>
                  </a:lnTo>
                  <a:lnTo>
                    <a:pt x="170" y="1279"/>
                  </a:lnTo>
                  <a:lnTo>
                    <a:pt x="174" y="1278"/>
                  </a:lnTo>
                  <a:lnTo>
                    <a:pt x="180" y="1276"/>
                  </a:lnTo>
                  <a:lnTo>
                    <a:pt x="184" y="1272"/>
                  </a:lnTo>
                  <a:lnTo>
                    <a:pt x="189" y="1269"/>
                  </a:lnTo>
                  <a:lnTo>
                    <a:pt x="196" y="1266"/>
                  </a:lnTo>
                  <a:lnTo>
                    <a:pt x="202" y="1264"/>
                  </a:lnTo>
                  <a:lnTo>
                    <a:pt x="210" y="1262"/>
                  </a:lnTo>
                  <a:lnTo>
                    <a:pt x="218" y="1261"/>
                  </a:lnTo>
                  <a:lnTo>
                    <a:pt x="229" y="1262"/>
                  </a:lnTo>
                  <a:lnTo>
                    <a:pt x="239" y="1263"/>
                  </a:lnTo>
                  <a:lnTo>
                    <a:pt x="250" y="1266"/>
                  </a:lnTo>
                  <a:lnTo>
                    <a:pt x="261" y="1270"/>
                  </a:lnTo>
                  <a:lnTo>
                    <a:pt x="270" y="1276"/>
                  </a:lnTo>
                  <a:lnTo>
                    <a:pt x="281" y="1281"/>
                  </a:lnTo>
                  <a:lnTo>
                    <a:pt x="290" y="1287"/>
                  </a:lnTo>
                  <a:lnTo>
                    <a:pt x="299" y="1294"/>
                  </a:lnTo>
                  <a:lnTo>
                    <a:pt x="317" y="1309"/>
                  </a:lnTo>
                  <a:lnTo>
                    <a:pt x="333" y="1322"/>
                  </a:lnTo>
                  <a:lnTo>
                    <a:pt x="347" y="1336"/>
                  </a:lnTo>
                  <a:lnTo>
                    <a:pt x="359" y="1349"/>
                  </a:lnTo>
                  <a:lnTo>
                    <a:pt x="366" y="1354"/>
                  </a:lnTo>
                  <a:lnTo>
                    <a:pt x="372" y="1358"/>
                  </a:lnTo>
                  <a:lnTo>
                    <a:pt x="380" y="1361"/>
                  </a:lnTo>
                  <a:lnTo>
                    <a:pt x="386" y="1363"/>
                  </a:lnTo>
                  <a:lnTo>
                    <a:pt x="401" y="1365"/>
                  </a:lnTo>
                  <a:lnTo>
                    <a:pt x="416" y="1365"/>
                  </a:lnTo>
                  <a:lnTo>
                    <a:pt x="432" y="1365"/>
                  </a:lnTo>
                  <a:lnTo>
                    <a:pt x="449" y="1366"/>
                  </a:lnTo>
                  <a:lnTo>
                    <a:pt x="456" y="1366"/>
                  </a:lnTo>
                  <a:lnTo>
                    <a:pt x="465" y="1367"/>
                  </a:lnTo>
                  <a:lnTo>
                    <a:pt x="473" y="1369"/>
                  </a:lnTo>
                  <a:lnTo>
                    <a:pt x="483" y="1372"/>
                  </a:lnTo>
                  <a:lnTo>
                    <a:pt x="487" y="1375"/>
                  </a:lnTo>
                  <a:lnTo>
                    <a:pt x="492" y="1377"/>
                  </a:lnTo>
                  <a:lnTo>
                    <a:pt x="495" y="1380"/>
                  </a:lnTo>
                  <a:lnTo>
                    <a:pt x="499" y="1383"/>
                  </a:lnTo>
                  <a:lnTo>
                    <a:pt x="506" y="1392"/>
                  </a:lnTo>
                  <a:lnTo>
                    <a:pt x="514" y="1401"/>
                  </a:lnTo>
                  <a:lnTo>
                    <a:pt x="521" y="1411"/>
                  </a:lnTo>
                  <a:lnTo>
                    <a:pt x="531" y="1418"/>
                  </a:lnTo>
                  <a:lnTo>
                    <a:pt x="536" y="1421"/>
                  </a:lnTo>
                  <a:lnTo>
                    <a:pt x="542" y="1424"/>
                  </a:lnTo>
                  <a:lnTo>
                    <a:pt x="547" y="1425"/>
                  </a:lnTo>
                  <a:lnTo>
                    <a:pt x="553" y="1426"/>
                  </a:lnTo>
                  <a:lnTo>
                    <a:pt x="562" y="1425"/>
                  </a:lnTo>
                  <a:lnTo>
                    <a:pt x="569" y="1424"/>
                  </a:lnTo>
                  <a:lnTo>
                    <a:pt x="576" y="1421"/>
                  </a:lnTo>
                  <a:lnTo>
                    <a:pt x="581" y="1419"/>
                  </a:lnTo>
                  <a:lnTo>
                    <a:pt x="590" y="1413"/>
                  </a:lnTo>
                  <a:lnTo>
                    <a:pt x="599" y="1405"/>
                  </a:lnTo>
                  <a:lnTo>
                    <a:pt x="606" y="1397"/>
                  </a:lnTo>
                  <a:lnTo>
                    <a:pt x="615" y="1391"/>
                  </a:lnTo>
                  <a:lnTo>
                    <a:pt x="619" y="1388"/>
                  </a:lnTo>
                  <a:lnTo>
                    <a:pt x="624" y="1386"/>
                  </a:lnTo>
                  <a:lnTo>
                    <a:pt x="630" y="1385"/>
                  </a:lnTo>
                  <a:lnTo>
                    <a:pt x="636" y="1384"/>
                  </a:lnTo>
                  <a:lnTo>
                    <a:pt x="648" y="1385"/>
                  </a:lnTo>
                  <a:lnTo>
                    <a:pt x="662" y="1388"/>
                  </a:lnTo>
                  <a:lnTo>
                    <a:pt x="674" y="1393"/>
                  </a:lnTo>
                  <a:lnTo>
                    <a:pt x="688" y="1399"/>
                  </a:lnTo>
                  <a:lnTo>
                    <a:pt x="717" y="1414"/>
                  </a:lnTo>
                  <a:lnTo>
                    <a:pt x="745" y="1431"/>
                  </a:lnTo>
                  <a:lnTo>
                    <a:pt x="771" y="1449"/>
                  </a:lnTo>
                  <a:lnTo>
                    <a:pt x="797" y="1464"/>
                  </a:lnTo>
                  <a:lnTo>
                    <a:pt x="807" y="1470"/>
                  </a:lnTo>
                  <a:lnTo>
                    <a:pt x="818" y="1475"/>
                  </a:lnTo>
                  <a:lnTo>
                    <a:pt x="828" y="1478"/>
                  </a:lnTo>
                  <a:lnTo>
                    <a:pt x="836" y="1479"/>
                  </a:lnTo>
                  <a:lnTo>
                    <a:pt x="842" y="1478"/>
                  </a:lnTo>
                  <a:lnTo>
                    <a:pt x="847" y="1477"/>
                  </a:lnTo>
                  <a:lnTo>
                    <a:pt x="851" y="1475"/>
                  </a:lnTo>
                  <a:lnTo>
                    <a:pt x="855" y="1472"/>
                  </a:lnTo>
                  <a:lnTo>
                    <a:pt x="864" y="1465"/>
                  </a:lnTo>
                  <a:lnTo>
                    <a:pt x="871" y="1458"/>
                  </a:lnTo>
                  <a:lnTo>
                    <a:pt x="879" y="1450"/>
                  </a:lnTo>
                  <a:lnTo>
                    <a:pt x="887" y="1444"/>
                  </a:lnTo>
                  <a:lnTo>
                    <a:pt x="892" y="1442"/>
                  </a:lnTo>
                  <a:lnTo>
                    <a:pt x="897" y="1439"/>
                  </a:lnTo>
                  <a:lnTo>
                    <a:pt x="901" y="1437"/>
                  </a:lnTo>
                  <a:lnTo>
                    <a:pt x="906" y="1437"/>
                  </a:lnTo>
                  <a:lnTo>
                    <a:pt x="915" y="1438"/>
                  </a:lnTo>
                  <a:lnTo>
                    <a:pt x="923" y="1441"/>
                  </a:lnTo>
                  <a:lnTo>
                    <a:pt x="931" y="1443"/>
                  </a:lnTo>
                  <a:lnTo>
                    <a:pt x="939" y="1446"/>
                  </a:lnTo>
                  <a:lnTo>
                    <a:pt x="947" y="1449"/>
                  </a:lnTo>
                  <a:lnTo>
                    <a:pt x="954" y="1452"/>
                  </a:lnTo>
                  <a:lnTo>
                    <a:pt x="963" y="1454"/>
                  </a:lnTo>
                  <a:lnTo>
                    <a:pt x="971" y="1455"/>
                  </a:lnTo>
                  <a:lnTo>
                    <a:pt x="978" y="1449"/>
                  </a:lnTo>
                  <a:lnTo>
                    <a:pt x="982" y="1442"/>
                  </a:lnTo>
                  <a:lnTo>
                    <a:pt x="985" y="1434"/>
                  </a:lnTo>
                  <a:lnTo>
                    <a:pt x="986" y="1425"/>
                  </a:lnTo>
                  <a:lnTo>
                    <a:pt x="987" y="1416"/>
                  </a:lnTo>
                  <a:lnTo>
                    <a:pt x="987" y="1407"/>
                  </a:lnTo>
                  <a:lnTo>
                    <a:pt x="986" y="1397"/>
                  </a:lnTo>
                  <a:lnTo>
                    <a:pt x="985" y="1388"/>
                  </a:lnTo>
                  <a:lnTo>
                    <a:pt x="977" y="1357"/>
                  </a:lnTo>
                  <a:lnTo>
                    <a:pt x="971" y="1343"/>
                  </a:lnTo>
                  <a:lnTo>
                    <a:pt x="990" y="1311"/>
                  </a:lnTo>
                  <a:lnTo>
                    <a:pt x="1004" y="1284"/>
                  </a:lnTo>
                  <a:lnTo>
                    <a:pt x="1012" y="1272"/>
                  </a:lnTo>
                  <a:lnTo>
                    <a:pt x="1020" y="1262"/>
                  </a:lnTo>
                  <a:lnTo>
                    <a:pt x="1030" y="1252"/>
                  </a:lnTo>
                  <a:lnTo>
                    <a:pt x="1043" y="1243"/>
                  </a:lnTo>
                  <a:lnTo>
                    <a:pt x="1043" y="1243"/>
                  </a:lnTo>
                  <a:lnTo>
                    <a:pt x="1178" y="1243"/>
                  </a:lnTo>
                  <a:lnTo>
                    <a:pt x="1178" y="1243"/>
                  </a:lnTo>
                  <a:lnTo>
                    <a:pt x="1184" y="1233"/>
                  </a:lnTo>
                  <a:lnTo>
                    <a:pt x="1189" y="1224"/>
                  </a:lnTo>
                  <a:lnTo>
                    <a:pt x="1194" y="1214"/>
                  </a:lnTo>
                  <a:lnTo>
                    <a:pt x="1197" y="1204"/>
                  </a:lnTo>
                  <a:lnTo>
                    <a:pt x="1203" y="1184"/>
                  </a:lnTo>
                  <a:lnTo>
                    <a:pt x="1206" y="1164"/>
                  </a:lnTo>
                  <a:lnTo>
                    <a:pt x="1209" y="1144"/>
                  </a:lnTo>
                  <a:lnTo>
                    <a:pt x="1210" y="1121"/>
                  </a:lnTo>
                  <a:lnTo>
                    <a:pt x="1212" y="1098"/>
                  </a:lnTo>
                  <a:lnTo>
                    <a:pt x="1213" y="1072"/>
                  </a:lnTo>
                  <a:lnTo>
                    <a:pt x="1212" y="1067"/>
                  </a:lnTo>
                  <a:lnTo>
                    <a:pt x="1210" y="1052"/>
                  </a:lnTo>
                  <a:lnTo>
                    <a:pt x="1206" y="1031"/>
                  </a:lnTo>
                  <a:lnTo>
                    <a:pt x="1202" y="1004"/>
                  </a:lnTo>
                  <a:lnTo>
                    <a:pt x="1197" y="976"/>
                  </a:lnTo>
                  <a:lnTo>
                    <a:pt x="1190" y="948"/>
                  </a:lnTo>
                  <a:lnTo>
                    <a:pt x="1184" y="922"/>
                  </a:lnTo>
                  <a:lnTo>
                    <a:pt x="1178" y="901"/>
                  </a:lnTo>
                  <a:lnTo>
                    <a:pt x="1173" y="892"/>
                  </a:lnTo>
                  <a:lnTo>
                    <a:pt x="1168" y="883"/>
                  </a:lnTo>
                  <a:lnTo>
                    <a:pt x="1162" y="876"/>
                  </a:lnTo>
                  <a:lnTo>
                    <a:pt x="1153" y="869"/>
                  </a:lnTo>
                  <a:lnTo>
                    <a:pt x="1145" y="864"/>
                  </a:lnTo>
                  <a:lnTo>
                    <a:pt x="1135" y="860"/>
                  </a:lnTo>
                  <a:lnTo>
                    <a:pt x="1126" y="855"/>
                  </a:lnTo>
                  <a:lnTo>
                    <a:pt x="1116" y="851"/>
                  </a:lnTo>
                  <a:lnTo>
                    <a:pt x="1106" y="848"/>
                  </a:lnTo>
                  <a:lnTo>
                    <a:pt x="1096" y="844"/>
                  </a:lnTo>
                  <a:lnTo>
                    <a:pt x="1087" y="838"/>
                  </a:lnTo>
                  <a:lnTo>
                    <a:pt x="1079" y="833"/>
                  </a:lnTo>
                  <a:lnTo>
                    <a:pt x="1070" y="828"/>
                  </a:lnTo>
                  <a:lnTo>
                    <a:pt x="1064" y="820"/>
                  </a:lnTo>
                  <a:lnTo>
                    <a:pt x="1059" y="812"/>
                  </a:lnTo>
                  <a:lnTo>
                    <a:pt x="1054" y="801"/>
                  </a:lnTo>
                  <a:lnTo>
                    <a:pt x="1053" y="793"/>
                  </a:lnTo>
                  <a:lnTo>
                    <a:pt x="1053" y="784"/>
                  </a:lnTo>
                  <a:lnTo>
                    <a:pt x="1055" y="776"/>
                  </a:lnTo>
                  <a:lnTo>
                    <a:pt x="1057" y="767"/>
                  </a:lnTo>
                  <a:lnTo>
                    <a:pt x="1063" y="753"/>
                  </a:lnTo>
                  <a:lnTo>
                    <a:pt x="1066" y="743"/>
                  </a:lnTo>
                  <a:lnTo>
                    <a:pt x="1066" y="724"/>
                  </a:lnTo>
                  <a:lnTo>
                    <a:pt x="1066" y="696"/>
                  </a:lnTo>
                  <a:lnTo>
                    <a:pt x="1066" y="665"/>
                  </a:lnTo>
                  <a:lnTo>
                    <a:pt x="1066" y="636"/>
                  </a:lnTo>
                  <a:lnTo>
                    <a:pt x="1065" y="613"/>
                  </a:lnTo>
                  <a:lnTo>
                    <a:pt x="1063" y="589"/>
                  </a:lnTo>
                  <a:lnTo>
                    <a:pt x="1061" y="567"/>
                  </a:lnTo>
                  <a:lnTo>
                    <a:pt x="1056" y="545"/>
                  </a:lnTo>
                  <a:lnTo>
                    <a:pt x="1053" y="523"/>
                  </a:lnTo>
                  <a:lnTo>
                    <a:pt x="1051" y="500"/>
                  </a:lnTo>
                  <a:lnTo>
                    <a:pt x="1049" y="478"/>
                  </a:lnTo>
                  <a:lnTo>
                    <a:pt x="1048" y="454"/>
                  </a:lnTo>
                  <a:lnTo>
                    <a:pt x="1049" y="442"/>
                  </a:lnTo>
                  <a:lnTo>
                    <a:pt x="1051" y="429"/>
                  </a:lnTo>
                  <a:lnTo>
                    <a:pt x="1053" y="418"/>
                  </a:lnTo>
                  <a:lnTo>
                    <a:pt x="1056" y="406"/>
                  </a:lnTo>
                  <a:lnTo>
                    <a:pt x="1061" y="396"/>
                  </a:lnTo>
                  <a:lnTo>
                    <a:pt x="1063" y="384"/>
                  </a:lnTo>
                  <a:lnTo>
                    <a:pt x="1065" y="372"/>
                  </a:lnTo>
                  <a:lnTo>
                    <a:pt x="1066" y="360"/>
                  </a:lnTo>
                  <a:lnTo>
                    <a:pt x="1065" y="352"/>
                  </a:lnTo>
                  <a:lnTo>
                    <a:pt x="1064" y="345"/>
                  </a:lnTo>
                  <a:lnTo>
                    <a:pt x="1063" y="338"/>
                  </a:lnTo>
                  <a:lnTo>
                    <a:pt x="1060" y="332"/>
                  </a:lnTo>
                  <a:lnTo>
                    <a:pt x="1053" y="319"/>
                  </a:lnTo>
                  <a:lnTo>
                    <a:pt x="1046" y="308"/>
                  </a:lnTo>
                  <a:lnTo>
                    <a:pt x="1029" y="286"/>
                  </a:lnTo>
                  <a:lnTo>
                    <a:pt x="1013" y="265"/>
                  </a:lnTo>
                  <a:lnTo>
                    <a:pt x="1005" y="247"/>
                  </a:lnTo>
                  <a:lnTo>
                    <a:pt x="997" y="230"/>
                  </a:lnTo>
                  <a:lnTo>
                    <a:pt x="987" y="215"/>
                  </a:lnTo>
                  <a:lnTo>
                    <a:pt x="977" y="201"/>
                  </a:lnTo>
                  <a:lnTo>
                    <a:pt x="966" y="188"/>
                  </a:lnTo>
                  <a:lnTo>
                    <a:pt x="954" y="177"/>
                  </a:lnTo>
                  <a:lnTo>
                    <a:pt x="943" y="166"/>
                  </a:lnTo>
                  <a:lnTo>
                    <a:pt x="930" y="155"/>
                  </a:lnTo>
                  <a:lnTo>
                    <a:pt x="918" y="144"/>
                  </a:lnTo>
                  <a:lnTo>
                    <a:pt x="906" y="132"/>
                  </a:lnTo>
                  <a:lnTo>
                    <a:pt x="895" y="120"/>
                  </a:lnTo>
                  <a:lnTo>
                    <a:pt x="884" y="106"/>
                  </a:lnTo>
                  <a:lnTo>
                    <a:pt x="873" y="92"/>
                  </a:lnTo>
                  <a:lnTo>
                    <a:pt x="864" y="75"/>
                  </a:lnTo>
                  <a:lnTo>
                    <a:pt x="855" y="56"/>
                  </a:lnTo>
                  <a:lnTo>
                    <a:pt x="848" y="35"/>
                  </a:lnTo>
                  <a:lnTo>
                    <a:pt x="844" y="29"/>
                  </a:lnTo>
                  <a:lnTo>
                    <a:pt x="833" y="20"/>
                  </a:lnTo>
                  <a:lnTo>
                    <a:pt x="828" y="15"/>
                  </a:lnTo>
                  <a:lnTo>
                    <a:pt x="823" y="10"/>
                  </a:lnTo>
                  <a:lnTo>
                    <a:pt x="819" y="5"/>
                  </a:lnTo>
                  <a:lnTo>
                    <a:pt x="818" y="0"/>
                  </a:lnTo>
                  <a:lnTo>
                    <a:pt x="818" y="0"/>
                  </a:lnTo>
                  <a:lnTo>
                    <a:pt x="813" y="12"/>
                  </a:lnTo>
                  <a:lnTo>
                    <a:pt x="813" y="12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2436817" y="4800616"/>
              <a:ext cx="469901" cy="336551"/>
            </a:xfrm>
            <a:custGeom>
              <a:avLst/>
              <a:gdLst/>
              <a:ahLst/>
              <a:cxnLst>
                <a:cxn ang="0">
                  <a:pos x="841" y="587"/>
                </a:cxn>
                <a:cxn ang="0">
                  <a:pos x="804" y="592"/>
                </a:cxn>
                <a:cxn ang="0">
                  <a:pos x="788" y="614"/>
                </a:cxn>
                <a:cxn ang="0">
                  <a:pos x="757" y="618"/>
                </a:cxn>
                <a:cxn ang="0">
                  <a:pos x="620" y="618"/>
                </a:cxn>
                <a:cxn ang="0">
                  <a:pos x="534" y="619"/>
                </a:cxn>
                <a:cxn ang="0">
                  <a:pos x="506" y="631"/>
                </a:cxn>
                <a:cxn ang="0">
                  <a:pos x="473" y="601"/>
                </a:cxn>
                <a:cxn ang="0">
                  <a:pos x="448" y="590"/>
                </a:cxn>
                <a:cxn ang="0">
                  <a:pos x="426" y="593"/>
                </a:cxn>
                <a:cxn ang="0">
                  <a:pos x="394" y="613"/>
                </a:cxn>
                <a:cxn ang="0">
                  <a:pos x="371" y="625"/>
                </a:cxn>
                <a:cxn ang="0">
                  <a:pos x="354" y="617"/>
                </a:cxn>
                <a:cxn ang="0">
                  <a:pos x="281" y="618"/>
                </a:cxn>
                <a:cxn ang="0">
                  <a:pos x="233" y="612"/>
                </a:cxn>
                <a:cxn ang="0">
                  <a:pos x="162" y="586"/>
                </a:cxn>
                <a:cxn ang="0">
                  <a:pos x="111" y="578"/>
                </a:cxn>
                <a:cxn ang="0">
                  <a:pos x="125" y="493"/>
                </a:cxn>
                <a:cxn ang="0">
                  <a:pos x="130" y="449"/>
                </a:cxn>
                <a:cxn ang="0">
                  <a:pos x="87" y="435"/>
                </a:cxn>
                <a:cxn ang="0">
                  <a:pos x="62" y="426"/>
                </a:cxn>
                <a:cxn ang="0">
                  <a:pos x="53" y="403"/>
                </a:cxn>
                <a:cxn ang="0">
                  <a:pos x="16" y="398"/>
                </a:cxn>
                <a:cxn ang="0">
                  <a:pos x="7" y="370"/>
                </a:cxn>
                <a:cxn ang="0">
                  <a:pos x="53" y="307"/>
                </a:cxn>
                <a:cxn ang="0">
                  <a:pos x="112" y="242"/>
                </a:cxn>
                <a:cxn ang="0">
                  <a:pos x="133" y="204"/>
                </a:cxn>
                <a:cxn ang="0">
                  <a:pos x="141" y="169"/>
                </a:cxn>
                <a:cxn ang="0">
                  <a:pos x="134" y="65"/>
                </a:cxn>
                <a:cxn ang="0">
                  <a:pos x="150" y="41"/>
                </a:cxn>
                <a:cxn ang="0">
                  <a:pos x="178" y="29"/>
                </a:cxn>
                <a:cxn ang="0">
                  <a:pos x="207" y="4"/>
                </a:cxn>
                <a:cxn ang="0">
                  <a:pos x="236" y="1"/>
                </a:cxn>
                <a:cxn ang="0">
                  <a:pos x="305" y="30"/>
                </a:cxn>
                <a:cxn ang="0">
                  <a:pos x="395" y="86"/>
                </a:cxn>
                <a:cxn ang="0">
                  <a:pos x="430" y="94"/>
                </a:cxn>
                <a:cxn ang="0">
                  <a:pos x="452" y="81"/>
                </a:cxn>
                <a:cxn ang="0">
                  <a:pos x="480" y="58"/>
                </a:cxn>
                <a:cxn ang="0">
                  <a:pos x="507" y="54"/>
                </a:cxn>
                <a:cxn ang="0">
                  <a:pos x="542" y="88"/>
                </a:cxn>
                <a:cxn ang="0">
                  <a:pos x="542" y="150"/>
                </a:cxn>
                <a:cxn ang="0">
                  <a:pos x="551" y="176"/>
                </a:cxn>
                <a:cxn ang="0">
                  <a:pos x="581" y="209"/>
                </a:cxn>
                <a:cxn ang="0">
                  <a:pos x="592" y="237"/>
                </a:cxn>
                <a:cxn ang="0">
                  <a:pos x="590" y="269"/>
                </a:cxn>
                <a:cxn ang="0">
                  <a:pos x="597" y="286"/>
                </a:cxn>
                <a:cxn ang="0">
                  <a:pos x="623" y="300"/>
                </a:cxn>
                <a:cxn ang="0">
                  <a:pos x="671" y="305"/>
                </a:cxn>
                <a:cxn ang="0">
                  <a:pos x="710" y="310"/>
                </a:cxn>
                <a:cxn ang="0">
                  <a:pos x="739" y="326"/>
                </a:cxn>
                <a:cxn ang="0">
                  <a:pos x="780" y="390"/>
                </a:cxn>
                <a:cxn ang="0">
                  <a:pos x="820" y="437"/>
                </a:cxn>
                <a:cxn ang="0">
                  <a:pos x="854" y="453"/>
                </a:cxn>
                <a:cxn ang="0">
                  <a:pos x="867" y="500"/>
                </a:cxn>
                <a:cxn ang="0">
                  <a:pos x="876" y="547"/>
                </a:cxn>
                <a:cxn ang="0">
                  <a:pos x="889" y="571"/>
                </a:cxn>
              </a:cxnLst>
              <a:rect l="0" t="0" r="r" b="b"/>
              <a:pathLst>
                <a:path w="889" h="636">
                  <a:moveTo>
                    <a:pt x="889" y="571"/>
                  </a:moveTo>
                  <a:lnTo>
                    <a:pt x="869" y="580"/>
                  </a:lnTo>
                  <a:lnTo>
                    <a:pt x="851" y="586"/>
                  </a:lnTo>
                  <a:lnTo>
                    <a:pt x="841" y="587"/>
                  </a:lnTo>
                  <a:lnTo>
                    <a:pt x="831" y="588"/>
                  </a:lnTo>
                  <a:lnTo>
                    <a:pt x="819" y="586"/>
                  </a:lnTo>
                  <a:lnTo>
                    <a:pt x="807" y="583"/>
                  </a:lnTo>
                  <a:lnTo>
                    <a:pt x="804" y="592"/>
                  </a:lnTo>
                  <a:lnTo>
                    <a:pt x="801" y="599"/>
                  </a:lnTo>
                  <a:lnTo>
                    <a:pt x="798" y="604"/>
                  </a:lnTo>
                  <a:lnTo>
                    <a:pt x="793" y="610"/>
                  </a:lnTo>
                  <a:lnTo>
                    <a:pt x="788" y="614"/>
                  </a:lnTo>
                  <a:lnTo>
                    <a:pt x="782" y="616"/>
                  </a:lnTo>
                  <a:lnTo>
                    <a:pt x="774" y="618"/>
                  </a:lnTo>
                  <a:lnTo>
                    <a:pt x="766" y="618"/>
                  </a:lnTo>
                  <a:lnTo>
                    <a:pt x="757" y="618"/>
                  </a:lnTo>
                  <a:lnTo>
                    <a:pt x="733" y="618"/>
                  </a:lnTo>
                  <a:lnTo>
                    <a:pt x="700" y="618"/>
                  </a:lnTo>
                  <a:lnTo>
                    <a:pt x="660" y="618"/>
                  </a:lnTo>
                  <a:lnTo>
                    <a:pt x="620" y="618"/>
                  </a:lnTo>
                  <a:lnTo>
                    <a:pt x="584" y="618"/>
                  </a:lnTo>
                  <a:lnTo>
                    <a:pt x="556" y="618"/>
                  </a:lnTo>
                  <a:lnTo>
                    <a:pt x="542" y="618"/>
                  </a:lnTo>
                  <a:lnTo>
                    <a:pt x="534" y="619"/>
                  </a:lnTo>
                  <a:lnTo>
                    <a:pt x="526" y="620"/>
                  </a:lnTo>
                  <a:lnTo>
                    <a:pt x="520" y="623"/>
                  </a:lnTo>
                  <a:lnTo>
                    <a:pt x="515" y="626"/>
                  </a:lnTo>
                  <a:lnTo>
                    <a:pt x="506" y="631"/>
                  </a:lnTo>
                  <a:lnTo>
                    <a:pt x="501" y="636"/>
                  </a:lnTo>
                  <a:lnTo>
                    <a:pt x="491" y="624"/>
                  </a:lnTo>
                  <a:lnTo>
                    <a:pt x="480" y="609"/>
                  </a:lnTo>
                  <a:lnTo>
                    <a:pt x="473" y="601"/>
                  </a:lnTo>
                  <a:lnTo>
                    <a:pt x="465" y="595"/>
                  </a:lnTo>
                  <a:lnTo>
                    <a:pt x="459" y="593"/>
                  </a:lnTo>
                  <a:lnTo>
                    <a:pt x="454" y="591"/>
                  </a:lnTo>
                  <a:lnTo>
                    <a:pt x="448" y="590"/>
                  </a:lnTo>
                  <a:lnTo>
                    <a:pt x="441" y="590"/>
                  </a:lnTo>
                  <a:lnTo>
                    <a:pt x="436" y="590"/>
                  </a:lnTo>
                  <a:lnTo>
                    <a:pt x="432" y="591"/>
                  </a:lnTo>
                  <a:lnTo>
                    <a:pt x="426" y="593"/>
                  </a:lnTo>
                  <a:lnTo>
                    <a:pt x="421" y="595"/>
                  </a:lnTo>
                  <a:lnTo>
                    <a:pt x="413" y="600"/>
                  </a:lnTo>
                  <a:lnTo>
                    <a:pt x="404" y="607"/>
                  </a:lnTo>
                  <a:lnTo>
                    <a:pt x="394" y="613"/>
                  </a:lnTo>
                  <a:lnTo>
                    <a:pt x="386" y="619"/>
                  </a:lnTo>
                  <a:lnTo>
                    <a:pt x="381" y="621"/>
                  </a:lnTo>
                  <a:lnTo>
                    <a:pt x="375" y="624"/>
                  </a:lnTo>
                  <a:lnTo>
                    <a:pt x="371" y="625"/>
                  </a:lnTo>
                  <a:lnTo>
                    <a:pt x="366" y="625"/>
                  </a:lnTo>
                  <a:lnTo>
                    <a:pt x="360" y="624"/>
                  </a:lnTo>
                  <a:lnTo>
                    <a:pt x="357" y="620"/>
                  </a:lnTo>
                  <a:lnTo>
                    <a:pt x="354" y="617"/>
                  </a:lnTo>
                  <a:lnTo>
                    <a:pt x="353" y="613"/>
                  </a:lnTo>
                  <a:lnTo>
                    <a:pt x="306" y="613"/>
                  </a:lnTo>
                  <a:lnTo>
                    <a:pt x="293" y="616"/>
                  </a:lnTo>
                  <a:lnTo>
                    <a:pt x="281" y="618"/>
                  </a:lnTo>
                  <a:lnTo>
                    <a:pt x="268" y="618"/>
                  </a:lnTo>
                  <a:lnTo>
                    <a:pt x="256" y="617"/>
                  </a:lnTo>
                  <a:lnTo>
                    <a:pt x="244" y="615"/>
                  </a:lnTo>
                  <a:lnTo>
                    <a:pt x="233" y="612"/>
                  </a:lnTo>
                  <a:lnTo>
                    <a:pt x="221" y="609"/>
                  </a:lnTo>
                  <a:lnTo>
                    <a:pt x="209" y="604"/>
                  </a:lnTo>
                  <a:lnTo>
                    <a:pt x="186" y="595"/>
                  </a:lnTo>
                  <a:lnTo>
                    <a:pt x="162" y="586"/>
                  </a:lnTo>
                  <a:lnTo>
                    <a:pt x="150" y="583"/>
                  </a:lnTo>
                  <a:lnTo>
                    <a:pt x="138" y="580"/>
                  </a:lnTo>
                  <a:lnTo>
                    <a:pt x="125" y="578"/>
                  </a:lnTo>
                  <a:lnTo>
                    <a:pt x="111" y="578"/>
                  </a:lnTo>
                  <a:lnTo>
                    <a:pt x="106" y="536"/>
                  </a:lnTo>
                  <a:lnTo>
                    <a:pt x="115" y="517"/>
                  </a:lnTo>
                  <a:lnTo>
                    <a:pt x="122" y="501"/>
                  </a:lnTo>
                  <a:lnTo>
                    <a:pt x="125" y="493"/>
                  </a:lnTo>
                  <a:lnTo>
                    <a:pt x="127" y="485"/>
                  </a:lnTo>
                  <a:lnTo>
                    <a:pt x="130" y="476"/>
                  </a:lnTo>
                  <a:lnTo>
                    <a:pt x="130" y="465"/>
                  </a:lnTo>
                  <a:lnTo>
                    <a:pt x="130" y="449"/>
                  </a:lnTo>
                  <a:lnTo>
                    <a:pt x="130" y="436"/>
                  </a:lnTo>
                  <a:lnTo>
                    <a:pt x="115" y="436"/>
                  </a:lnTo>
                  <a:lnTo>
                    <a:pt x="100" y="436"/>
                  </a:lnTo>
                  <a:lnTo>
                    <a:pt x="87" y="435"/>
                  </a:lnTo>
                  <a:lnTo>
                    <a:pt x="76" y="433"/>
                  </a:lnTo>
                  <a:lnTo>
                    <a:pt x="71" y="431"/>
                  </a:lnTo>
                  <a:lnTo>
                    <a:pt x="67" y="429"/>
                  </a:lnTo>
                  <a:lnTo>
                    <a:pt x="62" y="426"/>
                  </a:lnTo>
                  <a:lnTo>
                    <a:pt x="59" y="421"/>
                  </a:lnTo>
                  <a:lnTo>
                    <a:pt x="56" y="416"/>
                  </a:lnTo>
                  <a:lnTo>
                    <a:pt x="55" y="410"/>
                  </a:lnTo>
                  <a:lnTo>
                    <a:pt x="53" y="403"/>
                  </a:lnTo>
                  <a:lnTo>
                    <a:pt x="53" y="395"/>
                  </a:lnTo>
                  <a:lnTo>
                    <a:pt x="40" y="398"/>
                  </a:lnTo>
                  <a:lnTo>
                    <a:pt x="28" y="399"/>
                  </a:lnTo>
                  <a:lnTo>
                    <a:pt x="16" y="398"/>
                  </a:lnTo>
                  <a:lnTo>
                    <a:pt x="0" y="395"/>
                  </a:lnTo>
                  <a:lnTo>
                    <a:pt x="2" y="386"/>
                  </a:lnTo>
                  <a:lnTo>
                    <a:pt x="5" y="378"/>
                  </a:lnTo>
                  <a:lnTo>
                    <a:pt x="7" y="370"/>
                  </a:lnTo>
                  <a:lnTo>
                    <a:pt x="11" y="362"/>
                  </a:lnTo>
                  <a:lnTo>
                    <a:pt x="20" y="347"/>
                  </a:lnTo>
                  <a:lnTo>
                    <a:pt x="30" y="333"/>
                  </a:lnTo>
                  <a:lnTo>
                    <a:pt x="53" y="307"/>
                  </a:lnTo>
                  <a:lnTo>
                    <a:pt x="77" y="281"/>
                  </a:lnTo>
                  <a:lnTo>
                    <a:pt x="89" y="268"/>
                  </a:lnTo>
                  <a:lnTo>
                    <a:pt x="101" y="255"/>
                  </a:lnTo>
                  <a:lnTo>
                    <a:pt x="112" y="242"/>
                  </a:lnTo>
                  <a:lnTo>
                    <a:pt x="122" y="228"/>
                  </a:lnTo>
                  <a:lnTo>
                    <a:pt x="126" y="220"/>
                  </a:lnTo>
                  <a:lnTo>
                    <a:pt x="130" y="212"/>
                  </a:lnTo>
                  <a:lnTo>
                    <a:pt x="133" y="204"/>
                  </a:lnTo>
                  <a:lnTo>
                    <a:pt x="136" y="196"/>
                  </a:lnTo>
                  <a:lnTo>
                    <a:pt x="138" y="187"/>
                  </a:lnTo>
                  <a:lnTo>
                    <a:pt x="140" y="179"/>
                  </a:lnTo>
                  <a:lnTo>
                    <a:pt x="141" y="169"/>
                  </a:lnTo>
                  <a:lnTo>
                    <a:pt x="141" y="160"/>
                  </a:lnTo>
                  <a:lnTo>
                    <a:pt x="140" y="130"/>
                  </a:lnTo>
                  <a:lnTo>
                    <a:pt x="138" y="98"/>
                  </a:lnTo>
                  <a:lnTo>
                    <a:pt x="134" y="65"/>
                  </a:lnTo>
                  <a:lnTo>
                    <a:pt x="130" y="35"/>
                  </a:lnTo>
                  <a:lnTo>
                    <a:pt x="136" y="38"/>
                  </a:lnTo>
                  <a:lnTo>
                    <a:pt x="141" y="42"/>
                  </a:lnTo>
                  <a:lnTo>
                    <a:pt x="150" y="41"/>
                  </a:lnTo>
                  <a:lnTo>
                    <a:pt x="157" y="40"/>
                  </a:lnTo>
                  <a:lnTo>
                    <a:pt x="164" y="37"/>
                  </a:lnTo>
                  <a:lnTo>
                    <a:pt x="169" y="35"/>
                  </a:lnTo>
                  <a:lnTo>
                    <a:pt x="178" y="29"/>
                  </a:lnTo>
                  <a:lnTo>
                    <a:pt x="187" y="21"/>
                  </a:lnTo>
                  <a:lnTo>
                    <a:pt x="194" y="13"/>
                  </a:lnTo>
                  <a:lnTo>
                    <a:pt x="203" y="7"/>
                  </a:lnTo>
                  <a:lnTo>
                    <a:pt x="207" y="4"/>
                  </a:lnTo>
                  <a:lnTo>
                    <a:pt x="212" y="2"/>
                  </a:lnTo>
                  <a:lnTo>
                    <a:pt x="218" y="1"/>
                  </a:lnTo>
                  <a:lnTo>
                    <a:pt x="224" y="0"/>
                  </a:lnTo>
                  <a:lnTo>
                    <a:pt x="236" y="1"/>
                  </a:lnTo>
                  <a:lnTo>
                    <a:pt x="250" y="4"/>
                  </a:lnTo>
                  <a:lnTo>
                    <a:pt x="262" y="9"/>
                  </a:lnTo>
                  <a:lnTo>
                    <a:pt x="276" y="15"/>
                  </a:lnTo>
                  <a:lnTo>
                    <a:pt x="305" y="30"/>
                  </a:lnTo>
                  <a:lnTo>
                    <a:pt x="333" y="47"/>
                  </a:lnTo>
                  <a:lnTo>
                    <a:pt x="359" y="65"/>
                  </a:lnTo>
                  <a:lnTo>
                    <a:pt x="385" y="80"/>
                  </a:lnTo>
                  <a:lnTo>
                    <a:pt x="395" y="86"/>
                  </a:lnTo>
                  <a:lnTo>
                    <a:pt x="406" y="91"/>
                  </a:lnTo>
                  <a:lnTo>
                    <a:pt x="416" y="94"/>
                  </a:lnTo>
                  <a:lnTo>
                    <a:pt x="424" y="95"/>
                  </a:lnTo>
                  <a:lnTo>
                    <a:pt x="430" y="94"/>
                  </a:lnTo>
                  <a:lnTo>
                    <a:pt x="435" y="93"/>
                  </a:lnTo>
                  <a:lnTo>
                    <a:pt x="439" y="91"/>
                  </a:lnTo>
                  <a:lnTo>
                    <a:pt x="443" y="88"/>
                  </a:lnTo>
                  <a:lnTo>
                    <a:pt x="452" y="81"/>
                  </a:lnTo>
                  <a:lnTo>
                    <a:pt x="459" y="74"/>
                  </a:lnTo>
                  <a:lnTo>
                    <a:pt x="467" y="66"/>
                  </a:lnTo>
                  <a:lnTo>
                    <a:pt x="475" y="60"/>
                  </a:lnTo>
                  <a:lnTo>
                    <a:pt x="480" y="58"/>
                  </a:lnTo>
                  <a:lnTo>
                    <a:pt x="485" y="55"/>
                  </a:lnTo>
                  <a:lnTo>
                    <a:pt x="489" y="53"/>
                  </a:lnTo>
                  <a:lnTo>
                    <a:pt x="494" y="53"/>
                  </a:lnTo>
                  <a:lnTo>
                    <a:pt x="507" y="54"/>
                  </a:lnTo>
                  <a:lnTo>
                    <a:pt x="518" y="57"/>
                  </a:lnTo>
                  <a:lnTo>
                    <a:pt x="530" y="61"/>
                  </a:lnTo>
                  <a:lnTo>
                    <a:pt x="542" y="65"/>
                  </a:lnTo>
                  <a:lnTo>
                    <a:pt x="542" y="88"/>
                  </a:lnTo>
                  <a:lnTo>
                    <a:pt x="542" y="108"/>
                  </a:lnTo>
                  <a:lnTo>
                    <a:pt x="542" y="125"/>
                  </a:lnTo>
                  <a:lnTo>
                    <a:pt x="542" y="142"/>
                  </a:lnTo>
                  <a:lnTo>
                    <a:pt x="542" y="150"/>
                  </a:lnTo>
                  <a:lnTo>
                    <a:pt x="543" y="157"/>
                  </a:lnTo>
                  <a:lnTo>
                    <a:pt x="544" y="163"/>
                  </a:lnTo>
                  <a:lnTo>
                    <a:pt x="545" y="168"/>
                  </a:lnTo>
                  <a:lnTo>
                    <a:pt x="551" y="176"/>
                  </a:lnTo>
                  <a:lnTo>
                    <a:pt x="556" y="183"/>
                  </a:lnTo>
                  <a:lnTo>
                    <a:pt x="564" y="190"/>
                  </a:lnTo>
                  <a:lnTo>
                    <a:pt x="572" y="198"/>
                  </a:lnTo>
                  <a:lnTo>
                    <a:pt x="581" y="209"/>
                  </a:lnTo>
                  <a:lnTo>
                    <a:pt x="589" y="225"/>
                  </a:lnTo>
                  <a:lnTo>
                    <a:pt x="591" y="229"/>
                  </a:lnTo>
                  <a:lnTo>
                    <a:pt x="592" y="233"/>
                  </a:lnTo>
                  <a:lnTo>
                    <a:pt x="592" y="237"/>
                  </a:lnTo>
                  <a:lnTo>
                    <a:pt x="592" y="243"/>
                  </a:lnTo>
                  <a:lnTo>
                    <a:pt x="591" y="252"/>
                  </a:lnTo>
                  <a:lnTo>
                    <a:pt x="590" y="261"/>
                  </a:lnTo>
                  <a:lnTo>
                    <a:pt x="590" y="269"/>
                  </a:lnTo>
                  <a:lnTo>
                    <a:pt x="590" y="277"/>
                  </a:lnTo>
                  <a:lnTo>
                    <a:pt x="592" y="281"/>
                  </a:lnTo>
                  <a:lnTo>
                    <a:pt x="594" y="284"/>
                  </a:lnTo>
                  <a:lnTo>
                    <a:pt x="597" y="286"/>
                  </a:lnTo>
                  <a:lnTo>
                    <a:pt x="601" y="288"/>
                  </a:lnTo>
                  <a:lnTo>
                    <a:pt x="608" y="294"/>
                  </a:lnTo>
                  <a:lnTo>
                    <a:pt x="616" y="298"/>
                  </a:lnTo>
                  <a:lnTo>
                    <a:pt x="623" y="300"/>
                  </a:lnTo>
                  <a:lnTo>
                    <a:pt x="630" y="302"/>
                  </a:lnTo>
                  <a:lnTo>
                    <a:pt x="643" y="304"/>
                  </a:lnTo>
                  <a:lnTo>
                    <a:pt x="657" y="305"/>
                  </a:lnTo>
                  <a:lnTo>
                    <a:pt x="671" y="305"/>
                  </a:lnTo>
                  <a:lnTo>
                    <a:pt x="686" y="305"/>
                  </a:lnTo>
                  <a:lnTo>
                    <a:pt x="693" y="307"/>
                  </a:lnTo>
                  <a:lnTo>
                    <a:pt x="702" y="308"/>
                  </a:lnTo>
                  <a:lnTo>
                    <a:pt x="710" y="310"/>
                  </a:lnTo>
                  <a:lnTo>
                    <a:pt x="719" y="313"/>
                  </a:lnTo>
                  <a:lnTo>
                    <a:pt x="726" y="316"/>
                  </a:lnTo>
                  <a:lnTo>
                    <a:pt x="733" y="320"/>
                  </a:lnTo>
                  <a:lnTo>
                    <a:pt x="739" y="326"/>
                  </a:lnTo>
                  <a:lnTo>
                    <a:pt x="744" y="331"/>
                  </a:lnTo>
                  <a:lnTo>
                    <a:pt x="755" y="345"/>
                  </a:lnTo>
                  <a:lnTo>
                    <a:pt x="764" y="359"/>
                  </a:lnTo>
                  <a:lnTo>
                    <a:pt x="780" y="390"/>
                  </a:lnTo>
                  <a:lnTo>
                    <a:pt x="796" y="418"/>
                  </a:lnTo>
                  <a:lnTo>
                    <a:pt x="803" y="427"/>
                  </a:lnTo>
                  <a:lnTo>
                    <a:pt x="811" y="432"/>
                  </a:lnTo>
                  <a:lnTo>
                    <a:pt x="820" y="437"/>
                  </a:lnTo>
                  <a:lnTo>
                    <a:pt x="830" y="442"/>
                  </a:lnTo>
                  <a:lnTo>
                    <a:pt x="839" y="445"/>
                  </a:lnTo>
                  <a:lnTo>
                    <a:pt x="848" y="449"/>
                  </a:lnTo>
                  <a:lnTo>
                    <a:pt x="854" y="453"/>
                  </a:lnTo>
                  <a:lnTo>
                    <a:pt x="860" y="460"/>
                  </a:lnTo>
                  <a:lnTo>
                    <a:pt x="864" y="471"/>
                  </a:lnTo>
                  <a:lnTo>
                    <a:pt x="866" y="485"/>
                  </a:lnTo>
                  <a:lnTo>
                    <a:pt x="867" y="500"/>
                  </a:lnTo>
                  <a:lnTo>
                    <a:pt x="868" y="514"/>
                  </a:lnTo>
                  <a:lnTo>
                    <a:pt x="870" y="528"/>
                  </a:lnTo>
                  <a:lnTo>
                    <a:pt x="874" y="541"/>
                  </a:lnTo>
                  <a:lnTo>
                    <a:pt x="876" y="547"/>
                  </a:lnTo>
                  <a:lnTo>
                    <a:pt x="881" y="551"/>
                  </a:lnTo>
                  <a:lnTo>
                    <a:pt x="884" y="557"/>
                  </a:lnTo>
                  <a:lnTo>
                    <a:pt x="889" y="560"/>
                  </a:lnTo>
                  <a:lnTo>
                    <a:pt x="889" y="571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2436817" y="4800616"/>
              <a:ext cx="469901" cy="336551"/>
            </a:xfrm>
            <a:custGeom>
              <a:avLst/>
              <a:gdLst/>
              <a:ahLst/>
              <a:cxnLst>
                <a:cxn ang="0">
                  <a:pos x="841" y="587"/>
                </a:cxn>
                <a:cxn ang="0">
                  <a:pos x="804" y="592"/>
                </a:cxn>
                <a:cxn ang="0">
                  <a:pos x="788" y="614"/>
                </a:cxn>
                <a:cxn ang="0">
                  <a:pos x="757" y="618"/>
                </a:cxn>
                <a:cxn ang="0">
                  <a:pos x="620" y="618"/>
                </a:cxn>
                <a:cxn ang="0">
                  <a:pos x="534" y="619"/>
                </a:cxn>
                <a:cxn ang="0">
                  <a:pos x="506" y="631"/>
                </a:cxn>
                <a:cxn ang="0">
                  <a:pos x="473" y="601"/>
                </a:cxn>
                <a:cxn ang="0">
                  <a:pos x="448" y="590"/>
                </a:cxn>
                <a:cxn ang="0">
                  <a:pos x="426" y="593"/>
                </a:cxn>
                <a:cxn ang="0">
                  <a:pos x="394" y="613"/>
                </a:cxn>
                <a:cxn ang="0">
                  <a:pos x="371" y="625"/>
                </a:cxn>
                <a:cxn ang="0">
                  <a:pos x="354" y="617"/>
                </a:cxn>
                <a:cxn ang="0">
                  <a:pos x="306" y="613"/>
                </a:cxn>
                <a:cxn ang="0">
                  <a:pos x="256" y="617"/>
                </a:cxn>
                <a:cxn ang="0">
                  <a:pos x="209" y="604"/>
                </a:cxn>
                <a:cxn ang="0">
                  <a:pos x="138" y="580"/>
                </a:cxn>
                <a:cxn ang="0">
                  <a:pos x="106" y="536"/>
                </a:cxn>
                <a:cxn ang="0">
                  <a:pos x="125" y="493"/>
                </a:cxn>
                <a:cxn ang="0">
                  <a:pos x="130" y="449"/>
                </a:cxn>
                <a:cxn ang="0">
                  <a:pos x="87" y="435"/>
                </a:cxn>
                <a:cxn ang="0">
                  <a:pos x="62" y="426"/>
                </a:cxn>
                <a:cxn ang="0">
                  <a:pos x="53" y="403"/>
                </a:cxn>
                <a:cxn ang="0">
                  <a:pos x="16" y="398"/>
                </a:cxn>
                <a:cxn ang="0">
                  <a:pos x="7" y="370"/>
                </a:cxn>
                <a:cxn ang="0">
                  <a:pos x="53" y="307"/>
                </a:cxn>
                <a:cxn ang="0">
                  <a:pos x="112" y="242"/>
                </a:cxn>
                <a:cxn ang="0">
                  <a:pos x="133" y="204"/>
                </a:cxn>
                <a:cxn ang="0">
                  <a:pos x="141" y="169"/>
                </a:cxn>
                <a:cxn ang="0">
                  <a:pos x="134" y="65"/>
                </a:cxn>
                <a:cxn ang="0">
                  <a:pos x="150" y="41"/>
                </a:cxn>
                <a:cxn ang="0">
                  <a:pos x="178" y="29"/>
                </a:cxn>
                <a:cxn ang="0">
                  <a:pos x="207" y="4"/>
                </a:cxn>
                <a:cxn ang="0">
                  <a:pos x="236" y="1"/>
                </a:cxn>
                <a:cxn ang="0">
                  <a:pos x="305" y="30"/>
                </a:cxn>
                <a:cxn ang="0">
                  <a:pos x="395" y="86"/>
                </a:cxn>
                <a:cxn ang="0">
                  <a:pos x="430" y="94"/>
                </a:cxn>
                <a:cxn ang="0">
                  <a:pos x="452" y="81"/>
                </a:cxn>
                <a:cxn ang="0">
                  <a:pos x="480" y="58"/>
                </a:cxn>
                <a:cxn ang="0">
                  <a:pos x="507" y="54"/>
                </a:cxn>
                <a:cxn ang="0">
                  <a:pos x="542" y="88"/>
                </a:cxn>
                <a:cxn ang="0">
                  <a:pos x="542" y="150"/>
                </a:cxn>
                <a:cxn ang="0">
                  <a:pos x="551" y="176"/>
                </a:cxn>
                <a:cxn ang="0">
                  <a:pos x="581" y="209"/>
                </a:cxn>
                <a:cxn ang="0">
                  <a:pos x="592" y="237"/>
                </a:cxn>
                <a:cxn ang="0">
                  <a:pos x="590" y="269"/>
                </a:cxn>
                <a:cxn ang="0">
                  <a:pos x="597" y="286"/>
                </a:cxn>
                <a:cxn ang="0">
                  <a:pos x="623" y="300"/>
                </a:cxn>
                <a:cxn ang="0">
                  <a:pos x="671" y="305"/>
                </a:cxn>
                <a:cxn ang="0">
                  <a:pos x="710" y="310"/>
                </a:cxn>
                <a:cxn ang="0">
                  <a:pos x="739" y="326"/>
                </a:cxn>
                <a:cxn ang="0">
                  <a:pos x="780" y="390"/>
                </a:cxn>
                <a:cxn ang="0">
                  <a:pos x="820" y="437"/>
                </a:cxn>
                <a:cxn ang="0">
                  <a:pos x="854" y="453"/>
                </a:cxn>
                <a:cxn ang="0">
                  <a:pos x="867" y="500"/>
                </a:cxn>
                <a:cxn ang="0">
                  <a:pos x="876" y="547"/>
                </a:cxn>
                <a:cxn ang="0">
                  <a:pos x="889" y="560"/>
                </a:cxn>
              </a:cxnLst>
              <a:rect l="0" t="0" r="r" b="b"/>
              <a:pathLst>
                <a:path w="889" h="636">
                  <a:moveTo>
                    <a:pt x="889" y="571"/>
                  </a:moveTo>
                  <a:lnTo>
                    <a:pt x="869" y="580"/>
                  </a:lnTo>
                  <a:lnTo>
                    <a:pt x="851" y="586"/>
                  </a:lnTo>
                  <a:lnTo>
                    <a:pt x="841" y="587"/>
                  </a:lnTo>
                  <a:lnTo>
                    <a:pt x="831" y="588"/>
                  </a:lnTo>
                  <a:lnTo>
                    <a:pt x="819" y="586"/>
                  </a:lnTo>
                  <a:lnTo>
                    <a:pt x="807" y="583"/>
                  </a:lnTo>
                  <a:lnTo>
                    <a:pt x="804" y="592"/>
                  </a:lnTo>
                  <a:lnTo>
                    <a:pt x="801" y="599"/>
                  </a:lnTo>
                  <a:lnTo>
                    <a:pt x="798" y="604"/>
                  </a:lnTo>
                  <a:lnTo>
                    <a:pt x="793" y="610"/>
                  </a:lnTo>
                  <a:lnTo>
                    <a:pt x="788" y="614"/>
                  </a:lnTo>
                  <a:lnTo>
                    <a:pt x="782" y="616"/>
                  </a:lnTo>
                  <a:lnTo>
                    <a:pt x="774" y="618"/>
                  </a:lnTo>
                  <a:lnTo>
                    <a:pt x="766" y="618"/>
                  </a:lnTo>
                  <a:lnTo>
                    <a:pt x="757" y="618"/>
                  </a:lnTo>
                  <a:lnTo>
                    <a:pt x="733" y="618"/>
                  </a:lnTo>
                  <a:lnTo>
                    <a:pt x="700" y="618"/>
                  </a:lnTo>
                  <a:lnTo>
                    <a:pt x="660" y="618"/>
                  </a:lnTo>
                  <a:lnTo>
                    <a:pt x="620" y="618"/>
                  </a:lnTo>
                  <a:lnTo>
                    <a:pt x="584" y="618"/>
                  </a:lnTo>
                  <a:lnTo>
                    <a:pt x="556" y="618"/>
                  </a:lnTo>
                  <a:lnTo>
                    <a:pt x="542" y="618"/>
                  </a:lnTo>
                  <a:lnTo>
                    <a:pt x="534" y="619"/>
                  </a:lnTo>
                  <a:lnTo>
                    <a:pt x="526" y="620"/>
                  </a:lnTo>
                  <a:lnTo>
                    <a:pt x="520" y="623"/>
                  </a:lnTo>
                  <a:lnTo>
                    <a:pt x="515" y="626"/>
                  </a:lnTo>
                  <a:lnTo>
                    <a:pt x="506" y="631"/>
                  </a:lnTo>
                  <a:lnTo>
                    <a:pt x="501" y="636"/>
                  </a:lnTo>
                  <a:lnTo>
                    <a:pt x="491" y="624"/>
                  </a:lnTo>
                  <a:lnTo>
                    <a:pt x="480" y="609"/>
                  </a:lnTo>
                  <a:lnTo>
                    <a:pt x="473" y="601"/>
                  </a:lnTo>
                  <a:lnTo>
                    <a:pt x="465" y="595"/>
                  </a:lnTo>
                  <a:lnTo>
                    <a:pt x="459" y="593"/>
                  </a:lnTo>
                  <a:lnTo>
                    <a:pt x="454" y="591"/>
                  </a:lnTo>
                  <a:lnTo>
                    <a:pt x="448" y="590"/>
                  </a:lnTo>
                  <a:lnTo>
                    <a:pt x="441" y="590"/>
                  </a:lnTo>
                  <a:lnTo>
                    <a:pt x="436" y="590"/>
                  </a:lnTo>
                  <a:lnTo>
                    <a:pt x="432" y="591"/>
                  </a:lnTo>
                  <a:lnTo>
                    <a:pt x="426" y="593"/>
                  </a:lnTo>
                  <a:lnTo>
                    <a:pt x="421" y="595"/>
                  </a:lnTo>
                  <a:lnTo>
                    <a:pt x="413" y="600"/>
                  </a:lnTo>
                  <a:lnTo>
                    <a:pt x="404" y="607"/>
                  </a:lnTo>
                  <a:lnTo>
                    <a:pt x="394" y="613"/>
                  </a:lnTo>
                  <a:lnTo>
                    <a:pt x="386" y="619"/>
                  </a:lnTo>
                  <a:lnTo>
                    <a:pt x="381" y="621"/>
                  </a:lnTo>
                  <a:lnTo>
                    <a:pt x="375" y="624"/>
                  </a:lnTo>
                  <a:lnTo>
                    <a:pt x="371" y="625"/>
                  </a:lnTo>
                  <a:lnTo>
                    <a:pt x="366" y="625"/>
                  </a:lnTo>
                  <a:lnTo>
                    <a:pt x="360" y="624"/>
                  </a:lnTo>
                  <a:lnTo>
                    <a:pt x="357" y="620"/>
                  </a:lnTo>
                  <a:lnTo>
                    <a:pt x="354" y="617"/>
                  </a:lnTo>
                  <a:lnTo>
                    <a:pt x="353" y="613"/>
                  </a:lnTo>
                  <a:lnTo>
                    <a:pt x="353" y="613"/>
                  </a:lnTo>
                  <a:lnTo>
                    <a:pt x="306" y="613"/>
                  </a:lnTo>
                  <a:lnTo>
                    <a:pt x="306" y="613"/>
                  </a:lnTo>
                  <a:lnTo>
                    <a:pt x="293" y="616"/>
                  </a:lnTo>
                  <a:lnTo>
                    <a:pt x="281" y="618"/>
                  </a:lnTo>
                  <a:lnTo>
                    <a:pt x="268" y="618"/>
                  </a:lnTo>
                  <a:lnTo>
                    <a:pt x="256" y="617"/>
                  </a:lnTo>
                  <a:lnTo>
                    <a:pt x="244" y="615"/>
                  </a:lnTo>
                  <a:lnTo>
                    <a:pt x="233" y="612"/>
                  </a:lnTo>
                  <a:lnTo>
                    <a:pt x="221" y="609"/>
                  </a:lnTo>
                  <a:lnTo>
                    <a:pt x="209" y="604"/>
                  </a:lnTo>
                  <a:lnTo>
                    <a:pt x="186" y="595"/>
                  </a:lnTo>
                  <a:lnTo>
                    <a:pt x="162" y="586"/>
                  </a:lnTo>
                  <a:lnTo>
                    <a:pt x="150" y="583"/>
                  </a:lnTo>
                  <a:lnTo>
                    <a:pt x="138" y="580"/>
                  </a:lnTo>
                  <a:lnTo>
                    <a:pt x="125" y="578"/>
                  </a:lnTo>
                  <a:lnTo>
                    <a:pt x="111" y="578"/>
                  </a:lnTo>
                  <a:lnTo>
                    <a:pt x="111" y="578"/>
                  </a:lnTo>
                  <a:lnTo>
                    <a:pt x="106" y="536"/>
                  </a:lnTo>
                  <a:lnTo>
                    <a:pt x="106" y="536"/>
                  </a:lnTo>
                  <a:lnTo>
                    <a:pt x="115" y="517"/>
                  </a:lnTo>
                  <a:lnTo>
                    <a:pt x="122" y="501"/>
                  </a:lnTo>
                  <a:lnTo>
                    <a:pt x="125" y="493"/>
                  </a:lnTo>
                  <a:lnTo>
                    <a:pt x="127" y="485"/>
                  </a:lnTo>
                  <a:lnTo>
                    <a:pt x="130" y="476"/>
                  </a:lnTo>
                  <a:lnTo>
                    <a:pt x="130" y="465"/>
                  </a:lnTo>
                  <a:lnTo>
                    <a:pt x="130" y="449"/>
                  </a:lnTo>
                  <a:lnTo>
                    <a:pt x="130" y="436"/>
                  </a:lnTo>
                  <a:lnTo>
                    <a:pt x="115" y="436"/>
                  </a:lnTo>
                  <a:lnTo>
                    <a:pt x="100" y="436"/>
                  </a:lnTo>
                  <a:lnTo>
                    <a:pt x="87" y="435"/>
                  </a:lnTo>
                  <a:lnTo>
                    <a:pt x="76" y="433"/>
                  </a:lnTo>
                  <a:lnTo>
                    <a:pt x="71" y="431"/>
                  </a:lnTo>
                  <a:lnTo>
                    <a:pt x="67" y="429"/>
                  </a:lnTo>
                  <a:lnTo>
                    <a:pt x="62" y="426"/>
                  </a:lnTo>
                  <a:lnTo>
                    <a:pt x="59" y="421"/>
                  </a:lnTo>
                  <a:lnTo>
                    <a:pt x="56" y="416"/>
                  </a:lnTo>
                  <a:lnTo>
                    <a:pt x="55" y="410"/>
                  </a:lnTo>
                  <a:lnTo>
                    <a:pt x="53" y="403"/>
                  </a:lnTo>
                  <a:lnTo>
                    <a:pt x="53" y="395"/>
                  </a:lnTo>
                  <a:lnTo>
                    <a:pt x="40" y="398"/>
                  </a:lnTo>
                  <a:lnTo>
                    <a:pt x="28" y="399"/>
                  </a:lnTo>
                  <a:lnTo>
                    <a:pt x="16" y="398"/>
                  </a:lnTo>
                  <a:lnTo>
                    <a:pt x="0" y="395"/>
                  </a:lnTo>
                  <a:lnTo>
                    <a:pt x="2" y="386"/>
                  </a:lnTo>
                  <a:lnTo>
                    <a:pt x="5" y="378"/>
                  </a:lnTo>
                  <a:lnTo>
                    <a:pt x="7" y="370"/>
                  </a:lnTo>
                  <a:lnTo>
                    <a:pt x="11" y="362"/>
                  </a:lnTo>
                  <a:lnTo>
                    <a:pt x="20" y="347"/>
                  </a:lnTo>
                  <a:lnTo>
                    <a:pt x="30" y="333"/>
                  </a:lnTo>
                  <a:lnTo>
                    <a:pt x="53" y="307"/>
                  </a:lnTo>
                  <a:lnTo>
                    <a:pt x="77" y="281"/>
                  </a:lnTo>
                  <a:lnTo>
                    <a:pt x="89" y="268"/>
                  </a:lnTo>
                  <a:lnTo>
                    <a:pt x="101" y="255"/>
                  </a:lnTo>
                  <a:lnTo>
                    <a:pt x="112" y="242"/>
                  </a:lnTo>
                  <a:lnTo>
                    <a:pt x="122" y="228"/>
                  </a:lnTo>
                  <a:lnTo>
                    <a:pt x="126" y="220"/>
                  </a:lnTo>
                  <a:lnTo>
                    <a:pt x="130" y="212"/>
                  </a:lnTo>
                  <a:lnTo>
                    <a:pt x="133" y="204"/>
                  </a:lnTo>
                  <a:lnTo>
                    <a:pt x="136" y="196"/>
                  </a:lnTo>
                  <a:lnTo>
                    <a:pt x="138" y="187"/>
                  </a:lnTo>
                  <a:lnTo>
                    <a:pt x="140" y="179"/>
                  </a:lnTo>
                  <a:lnTo>
                    <a:pt x="141" y="169"/>
                  </a:lnTo>
                  <a:lnTo>
                    <a:pt x="141" y="160"/>
                  </a:lnTo>
                  <a:lnTo>
                    <a:pt x="140" y="130"/>
                  </a:lnTo>
                  <a:lnTo>
                    <a:pt x="138" y="98"/>
                  </a:lnTo>
                  <a:lnTo>
                    <a:pt x="134" y="65"/>
                  </a:lnTo>
                  <a:lnTo>
                    <a:pt x="130" y="35"/>
                  </a:lnTo>
                  <a:lnTo>
                    <a:pt x="136" y="38"/>
                  </a:lnTo>
                  <a:lnTo>
                    <a:pt x="141" y="42"/>
                  </a:lnTo>
                  <a:lnTo>
                    <a:pt x="150" y="41"/>
                  </a:lnTo>
                  <a:lnTo>
                    <a:pt x="157" y="40"/>
                  </a:lnTo>
                  <a:lnTo>
                    <a:pt x="164" y="37"/>
                  </a:lnTo>
                  <a:lnTo>
                    <a:pt x="169" y="35"/>
                  </a:lnTo>
                  <a:lnTo>
                    <a:pt x="178" y="29"/>
                  </a:lnTo>
                  <a:lnTo>
                    <a:pt x="187" y="21"/>
                  </a:lnTo>
                  <a:lnTo>
                    <a:pt x="194" y="13"/>
                  </a:lnTo>
                  <a:lnTo>
                    <a:pt x="203" y="7"/>
                  </a:lnTo>
                  <a:lnTo>
                    <a:pt x="207" y="4"/>
                  </a:lnTo>
                  <a:lnTo>
                    <a:pt x="212" y="2"/>
                  </a:lnTo>
                  <a:lnTo>
                    <a:pt x="218" y="1"/>
                  </a:lnTo>
                  <a:lnTo>
                    <a:pt x="224" y="0"/>
                  </a:lnTo>
                  <a:lnTo>
                    <a:pt x="236" y="1"/>
                  </a:lnTo>
                  <a:lnTo>
                    <a:pt x="250" y="4"/>
                  </a:lnTo>
                  <a:lnTo>
                    <a:pt x="262" y="9"/>
                  </a:lnTo>
                  <a:lnTo>
                    <a:pt x="276" y="15"/>
                  </a:lnTo>
                  <a:lnTo>
                    <a:pt x="305" y="30"/>
                  </a:lnTo>
                  <a:lnTo>
                    <a:pt x="333" y="47"/>
                  </a:lnTo>
                  <a:lnTo>
                    <a:pt x="359" y="65"/>
                  </a:lnTo>
                  <a:lnTo>
                    <a:pt x="385" y="80"/>
                  </a:lnTo>
                  <a:lnTo>
                    <a:pt x="395" y="86"/>
                  </a:lnTo>
                  <a:lnTo>
                    <a:pt x="406" y="91"/>
                  </a:lnTo>
                  <a:lnTo>
                    <a:pt x="416" y="94"/>
                  </a:lnTo>
                  <a:lnTo>
                    <a:pt x="424" y="95"/>
                  </a:lnTo>
                  <a:lnTo>
                    <a:pt x="430" y="94"/>
                  </a:lnTo>
                  <a:lnTo>
                    <a:pt x="435" y="93"/>
                  </a:lnTo>
                  <a:lnTo>
                    <a:pt x="439" y="91"/>
                  </a:lnTo>
                  <a:lnTo>
                    <a:pt x="443" y="88"/>
                  </a:lnTo>
                  <a:lnTo>
                    <a:pt x="452" y="81"/>
                  </a:lnTo>
                  <a:lnTo>
                    <a:pt x="459" y="74"/>
                  </a:lnTo>
                  <a:lnTo>
                    <a:pt x="467" y="66"/>
                  </a:lnTo>
                  <a:lnTo>
                    <a:pt x="475" y="60"/>
                  </a:lnTo>
                  <a:lnTo>
                    <a:pt x="480" y="58"/>
                  </a:lnTo>
                  <a:lnTo>
                    <a:pt x="485" y="55"/>
                  </a:lnTo>
                  <a:lnTo>
                    <a:pt x="489" y="53"/>
                  </a:lnTo>
                  <a:lnTo>
                    <a:pt x="494" y="53"/>
                  </a:lnTo>
                  <a:lnTo>
                    <a:pt x="507" y="54"/>
                  </a:lnTo>
                  <a:lnTo>
                    <a:pt x="518" y="57"/>
                  </a:lnTo>
                  <a:lnTo>
                    <a:pt x="530" y="61"/>
                  </a:lnTo>
                  <a:lnTo>
                    <a:pt x="542" y="65"/>
                  </a:lnTo>
                  <a:lnTo>
                    <a:pt x="542" y="88"/>
                  </a:lnTo>
                  <a:lnTo>
                    <a:pt x="542" y="108"/>
                  </a:lnTo>
                  <a:lnTo>
                    <a:pt x="542" y="125"/>
                  </a:lnTo>
                  <a:lnTo>
                    <a:pt x="542" y="142"/>
                  </a:lnTo>
                  <a:lnTo>
                    <a:pt x="542" y="150"/>
                  </a:lnTo>
                  <a:lnTo>
                    <a:pt x="543" y="157"/>
                  </a:lnTo>
                  <a:lnTo>
                    <a:pt x="544" y="163"/>
                  </a:lnTo>
                  <a:lnTo>
                    <a:pt x="545" y="168"/>
                  </a:lnTo>
                  <a:lnTo>
                    <a:pt x="551" y="176"/>
                  </a:lnTo>
                  <a:lnTo>
                    <a:pt x="556" y="183"/>
                  </a:lnTo>
                  <a:lnTo>
                    <a:pt x="564" y="190"/>
                  </a:lnTo>
                  <a:lnTo>
                    <a:pt x="572" y="198"/>
                  </a:lnTo>
                  <a:lnTo>
                    <a:pt x="581" y="209"/>
                  </a:lnTo>
                  <a:lnTo>
                    <a:pt x="589" y="225"/>
                  </a:lnTo>
                  <a:lnTo>
                    <a:pt x="591" y="229"/>
                  </a:lnTo>
                  <a:lnTo>
                    <a:pt x="592" y="233"/>
                  </a:lnTo>
                  <a:lnTo>
                    <a:pt x="592" y="237"/>
                  </a:lnTo>
                  <a:lnTo>
                    <a:pt x="592" y="243"/>
                  </a:lnTo>
                  <a:lnTo>
                    <a:pt x="591" y="252"/>
                  </a:lnTo>
                  <a:lnTo>
                    <a:pt x="590" y="261"/>
                  </a:lnTo>
                  <a:lnTo>
                    <a:pt x="590" y="269"/>
                  </a:lnTo>
                  <a:lnTo>
                    <a:pt x="590" y="277"/>
                  </a:lnTo>
                  <a:lnTo>
                    <a:pt x="592" y="281"/>
                  </a:lnTo>
                  <a:lnTo>
                    <a:pt x="594" y="284"/>
                  </a:lnTo>
                  <a:lnTo>
                    <a:pt x="597" y="286"/>
                  </a:lnTo>
                  <a:lnTo>
                    <a:pt x="601" y="288"/>
                  </a:lnTo>
                  <a:lnTo>
                    <a:pt x="608" y="294"/>
                  </a:lnTo>
                  <a:lnTo>
                    <a:pt x="616" y="298"/>
                  </a:lnTo>
                  <a:lnTo>
                    <a:pt x="623" y="300"/>
                  </a:lnTo>
                  <a:lnTo>
                    <a:pt x="630" y="302"/>
                  </a:lnTo>
                  <a:lnTo>
                    <a:pt x="643" y="304"/>
                  </a:lnTo>
                  <a:lnTo>
                    <a:pt x="657" y="305"/>
                  </a:lnTo>
                  <a:lnTo>
                    <a:pt x="671" y="305"/>
                  </a:lnTo>
                  <a:lnTo>
                    <a:pt x="686" y="305"/>
                  </a:lnTo>
                  <a:lnTo>
                    <a:pt x="693" y="307"/>
                  </a:lnTo>
                  <a:lnTo>
                    <a:pt x="702" y="308"/>
                  </a:lnTo>
                  <a:lnTo>
                    <a:pt x="710" y="310"/>
                  </a:lnTo>
                  <a:lnTo>
                    <a:pt x="719" y="313"/>
                  </a:lnTo>
                  <a:lnTo>
                    <a:pt x="726" y="316"/>
                  </a:lnTo>
                  <a:lnTo>
                    <a:pt x="733" y="320"/>
                  </a:lnTo>
                  <a:lnTo>
                    <a:pt x="739" y="326"/>
                  </a:lnTo>
                  <a:lnTo>
                    <a:pt x="744" y="331"/>
                  </a:lnTo>
                  <a:lnTo>
                    <a:pt x="755" y="345"/>
                  </a:lnTo>
                  <a:lnTo>
                    <a:pt x="764" y="359"/>
                  </a:lnTo>
                  <a:lnTo>
                    <a:pt x="780" y="390"/>
                  </a:lnTo>
                  <a:lnTo>
                    <a:pt x="796" y="418"/>
                  </a:lnTo>
                  <a:lnTo>
                    <a:pt x="803" y="427"/>
                  </a:lnTo>
                  <a:lnTo>
                    <a:pt x="811" y="432"/>
                  </a:lnTo>
                  <a:lnTo>
                    <a:pt x="820" y="437"/>
                  </a:lnTo>
                  <a:lnTo>
                    <a:pt x="830" y="442"/>
                  </a:lnTo>
                  <a:lnTo>
                    <a:pt x="839" y="445"/>
                  </a:lnTo>
                  <a:lnTo>
                    <a:pt x="848" y="449"/>
                  </a:lnTo>
                  <a:lnTo>
                    <a:pt x="854" y="453"/>
                  </a:lnTo>
                  <a:lnTo>
                    <a:pt x="860" y="460"/>
                  </a:lnTo>
                  <a:lnTo>
                    <a:pt x="864" y="471"/>
                  </a:lnTo>
                  <a:lnTo>
                    <a:pt x="866" y="485"/>
                  </a:lnTo>
                  <a:lnTo>
                    <a:pt x="867" y="500"/>
                  </a:lnTo>
                  <a:lnTo>
                    <a:pt x="868" y="514"/>
                  </a:lnTo>
                  <a:lnTo>
                    <a:pt x="870" y="528"/>
                  </a:lnTo>
                  <a:lnTo>
                    <a:pt x="874" y="541"/>
                  </a:lnTo>
                  <a:lnTo>
                    <a:pt x="876" y="547"/>
                  </a:lnTo>
                  <a:lnTo>
                    <a:pt x="881" y="551"/>
                  </a:lnTo>
                  <a:lnTo>
                    <a:pt x="884" y="557"/>
                  </a:lnTo>
                  <a:lnTo>
                    <a:pt x="889" y="560"/>
                  </a:lnTo>
                  <a:lnTo>
                    <a:pt x="889" y="560"/>
                  </a:lnTo>
                  <a:lnTo>
                    <a:pt x="889" y="571"/>
                  </a:lnTo>
                  <a:lnTo>
                    <a:pt x="889" y="571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2106617" y="4735528"/>
              <a:ext cx="404813" cy="530227"/>
            </a:xfrm>
            <a:custGeom>
              <a:avLst/>
              <a:gdLst/>
              <a:ahLst/>
              <a:cxnLst>
                <a:cxn ang="0">
                  <a:pos x="119" y="983"/>
                </a:cxn>
                <a:cxn ang="0">
                  <a:pos x="199" y="985"/>
                </a:cxn>
                <a:cxn ang="0">
                  <a:pos x="254" y="949"/>
                </a:cxn>
                <a:cxn ang="0">
                  <a:pos x="286" y="855"/>
                </a:cxn>
                <a:cxn ang="0">
                  <a:pos x="318" y="842"/>
                </a:cxn>
                <a:cxn ang="0">
                  <a:pos x="406" y="879"/>
                </a:cxn>
                <a:cxn ang="0">
                  <a:pos x="472" y="892"/>
                </a:cxn>
                <a:cxn ang="0">
                  <a:pos x="483" y="860"/>
                </a:cxn>
                <a:cxn ang="0">
                  <a:pos x="414" y="802"/>
                </a:cxn>
                <a:cxn ang="0">
                  <a:pos x="429" y="752"/>
                </a:cxn>
                <a:cxn ang="0">
                  <a:pos x="427" y="725"/>
                </a:cxn>
                <a:cxn ang="0">
                  <a:pos x="395" y="694"/>
                </a:cxn>
                <a:cxn ang="0">
                  <a:pos x="419" y="647"/>
                </a:cxn>
                <a:cxn ang="0">
                  <a:pos x="460" y="630"/>
                </a:cxn>
                <a:cxn ang="0">
                  <a:pos x="585" y="692"/>
                </a:cxn>
                <a:cxn ang="0">
                  <a:pos x="740" y="640"/>
                </a:cxn>
                <a:cxn ang="0">
                  <a:pos x="755" y="559"/>
                </a:cxn>
                <a:cxn ang="0">
                  <a:pos x="687" y="549"/>
                </a:cxn>
                <a:cxn ang="0">
                  <a:pos x="653" y="522"/>
                </a:cxn>
                <a:cxn ang="0">
                  <a:pos x="645" y="470"/>
                </a:cxn>
                <a:cxn ang="0">
                  <a:pos x="747" y="351"/>
                </a:cxn>
                <a:cxn ang="0">
                  <a:pos x="766" y="292"/>
                </a:cxn>
                <a:cxn ang="0">
                  <a:pos x="749" y="158"/>
                </a:cxn>
                <a:cxn ang="0">
                  <a:pos x="703" y="115"/>
                </a:cxn>
                <a:cxn ang="0">
                  <a:pos x="629" y="104"/>
                </a:cxn>
                <a:cxn ang="0">
                  <a:pos x="560" y="75"/>
                </a:cxn>
                <a:cxn ang="0">
                  <a:pos x="474" y="9"/>
                </a:cxn>
                <a:cxn ang="0">
                  <a:pos x="423" y="2"/>
                </a:cxn>
                <a:cxn ang="0">
                  <a:pos x="405" y="65"/>
                </a:cxn>
                <a:cxn ang="0">
                  <a:pos x="390" y="136"/>
                </a:cxn>
                <a:cxn ang="0">
                  <a:pos x="407" y="188"/>
                </a:cxn>
                <a:cxn ang="0">
                  <a:pos x="354" y="207"/>
                </a:cxn>
                <a:cxn ang="0">
                  <a:pos x="266" y="240"/>
                </a:cxn>
                <a:cxn ang="0">
                  <a:pos x="228" y="250"/>
                </a:cxn>
                <a:cxn ang="0">
                  <a:pos x="175" y="210"/>
                </a:cxn>
                <a:cxn ang="0">
                  <a:pos x="164" y="182"/>
                </a:cxn>
                <a:cxn ang="0">
                  <a:pos x="183" y="147"/>
                </a:cxn>
                <a:cxn ang="0">
                  <a:pos x="167" y="123"/>
                </a:cxn>
                <a:cxn ang="0">
                  <a:pos x="106" y="119"/>
                </a:cxn>
                <a:cxn ang="0">
                  <a:pos x="62" y="141"/>
                </a:cxn>
                <a:cxn ang="0">
                  <a:pos x="48" y="194"/>
                </a:cxn>
                <a:cxn ang="0">
                  <a:pos x="63" y="290"/>
                </a:cxn>
                <a:cxn ang="0">
                  <a:pos x="117" y="333"/>
                </a:cxn>
                <a:cxn ang="0">
                  <a:pos x="194" y="352"/>
                </a:cxn>
                <a:cxn ang="0">
                  <a:pos x="295" y="352"/>
                </a:cxn>
                <a:cxn ang="0">
                  <a:pos x="356" y="369"/>
                </a:cxn>
                <a:cxn ang="0">
                  <a:pos x="287" y="499"/>
                </a:cxn>
                <a:cxn ang="0">
                  <a:pos x="244" y="485"/>
                </a:cxn>
                <a:cxn ang="0">
                  <a:pos x="189" y="502"/>
                </a:cxn>
                <a:cxn ang="0">
                  <a:pos x="111" y="573"/>
                </a:cxn>
                <a:cxn ang="0">
                  <a:pos x="90" y="663"/>
                </a:cxn>
                <a:cxn ang="0">
                  <a:pos x="15" y="758"/>
                </a:cxn>
                <a:cxn ang="0">
                  <a:pos x="1" y="815"/>
                </a:cxn>
                <a:cxn ang="0">
                  <a:pos x="36" y="842"/>
                </a:cxn>
                <a:cxn ang="0">
                  <a:pos x="113" y="852"/>
                </a:cxn>
                <a:cxn ang="0">
                  <a:pos x="163" y="892"/>
                </a:cxn>
                <a:cxn ang="0">
                  <a:pos x="126" y="948"/>
                </a:cxn>
              </a:cxnLst>
              <a:rect l="0" t="0" r="r" b="b"/>
              <a:pathLst>
                <a:path w="766" h="1001">
                  <a:moveTo>
                    <a:pt x="107" y="1001"/>
                  </a:moveTo>
                  <a:lnTo>
                    <a:pt x="107" y="997"/>
                  </a:lnTo>
                  <a:lnTo>
                    <a:pt x="109" y="993"/>
                  </a:lnTo>
                  <a:lnTo>
                    <a:pt x="110" y="990"/>
                  </a:lnTo>
                  <a:lnTo>
                    <a:pt x="113" y="987"/>
                  </a:lnTo>
                  <a:lnTo>
                    <a:pt x="115" y="985"/>
                  </a:lnTo>
                  <a:lnTo>
                    <a:pt x="119" y="983"/>
                  </a:lnTo>
                  <a:lnTo>
                    <a:pt x="124" y="982"/>
                  </a:lnTo>
                  <a:lnTo>
                    <a:pt x="128" y="980"/>
                  </a:lnTo>
                  <a:lnTo>
                    <a:pt x="139" y="979"/>
                  </a:lnTo>
                  <a:lnTo>
                    <a:pt x="149" y="979"/>
                  </a:lnTo>
                  <a:lnTo>
                    <a:pt x="162" y="979"/>
                  </a:lnTo>
                  <a:lnTo>
                    <a:pt x="175" y="981"/>
                  </a:lnTo>
                  <a:lnTo>
                    <a:pt x="199" y="985"/>
                  </a:lnTo>
                  <a:lnTo>
                    <a:pt x="222" y="989"/>
                  </a:lnTo>
                  <a:lnTo>
                    <a:pt x="236" y="993"/>
                  </a:lnTo>
                  <a:lnTo>
                    <a:pt x="242" y="994"/>
                  </a:lnTo>
                  <a:lnTo>
                    <a:pt x="246" y="985"/>
                  </a:lnTo>
                  <a:lnTo>
                    <a:pt x="249" y="973"/>
                  </a:lnTo>
                  <a:lnTo>
                    <a:pt x="252" y="961"/>
                  </a:lnTo>
                  <a:lnTo>
                    <a:pt x="254" y="949"/>
                  </a:lnTo>
                  <a:lnTo>
                    <a:pt x="260" y="923"/>
                  </a:lnTo>
                  <a:lnTo>
                    <a:pt x="265" y="899"/>
                  </a:lnTo>
                  <a:lnTo>
                    <a:pt x="268" y="887"/>
                  </a:lnTo>
                  <a:lnTo>
                    <a:pt x="273" y="876"/>
                  </a:lnTo>
                  <a:lnTo>
                    <a:pt x="277" y="867"/>
                  </a:lnTo>
                  <a:lnTo>
                    <a:pt x="283" y="858"/>
                  </a:lnTo>
                  <a:lnTo>
                    <a:pt x="286" y="855"/>
                  </a:lnTo>
                  <a:lnTo>
                    <a:pt x="290" y="852"/>
                  </a:lnTo>
                  <a:lnTo>
                    <a:pt x="294" y="849"/>
                  </a:lnTo>
                  <a:lnTo>
                    <a:pt x="298" y="847"/>
                  </a:lnTo>
                  <a:lnTo>
                    <a:pt x="302" y="844"/>
                  </a:lnTo>
                  <a:lnTo>
                    <a:pt x="308" y="843"/>
                  </a:lnTo>
                  <a:lnTo>
                    <a:pt x="313" y="842"/>
                  </a:lnTo>
                  <a:lnTo>
                    <a:pt x="318" y="842"/>
                  </a:lnTo>
                  <a:lnTo>
                    <a:pt x="329" y="842"/>
                  </a:lnTo>
                  <a:lnTo>
                    <a:pt x="340" y="844"/>
                  </a:lnTo>
                  <a:lnTo>
                    <a:pt x="348" y="847"/>
                  </a:lnTo>
                  <a:lnTo>
                    <a:pt x="358" y="850"/>
                  </a:lnTo>
                  <a:lnTo>
                    <a:pt x="374" y="858"/>
                  </a:lnTo>
                  <a:lnTo>
                    <a:pt x="390" y="868"/>
                  </a:lnTo>
                  <a:lnTo>
                    <a:pt x="406" y="879"/>
                  </a:lnTo>
                  <a:lnTo>
                    <a:pt x="422" y="887"/>
                  </a:lnTo>
                  <a:lnTo>
                    <a:pt x="430" y="890"/>
                  </a:lnTo>
                  <a:lnTo>
                    <a:pt x="440" y="892"/>
                  </a:lnTo>
                  <a:lnTo>
                    <a:pt x="449" y="894"/>
                  </a:lnTo>
                  <a:lnTo>
                    <a:pt x="460" y="894"/>
                  </a:lnTo>
                  <a:lnTo>
                    <a:pt x="466" y="894"/>
                  </a:lnTo>
                  <a:lnTo>
                    <a:pt x="472" y="892"/>
                  </a:lnTo>
                  <a:lnTo>
                    <a:pt x="476" y="890"/>
                  </a:lnTo>
                  <a:lnTo>
                    <a:pt x="479" y="887"/>
                  </a:lnTo>
                  <a:lnTo>
                    <a:pt x="481" y="883"/>
                  </a:lnTo>
                  <a:lnTo>
                    <a:pt x="482" y="877"/>
                  </a:lnTo>
                  <a:lnTo>
                    <a:pt x="483" y="872"/>
                  </a:lnTo>
                  <a:lnTo>
                    <a:pt x="483" y="866"/>
                  </a:lnTo>
                  <a:lnTo>
                    <a:pt x="483" y="860"/>
                  </a:lnTo>
                  <a:lnTo>
                    <a:pt x="480" y="856"/>
                  </a:lnTo>
                  <a:lnTo>
                    <a:pt x="477" y="851"/>
                  </a:lnTo>
                  <a:lnTo>
                    <a:pt x="472" y="846"/>
                  </a:lnTo>
                  <a:lnTo>
                    <a:pt x="459" y="835"/>
                  </a:lnTo>
                  <a:lnTo>
                    <a:pt x="444" y="824"/>
                  </a:lnTo>
                  <a:lnTo>
                    <a:pt x="429" y="814"/>
                  </a:lnTo>
                  <a:lnTo>
                    <a:pt x="414" y="802"/>
                  </a:lnTo>
                  <a:lnTo>
                    <a:pt x="408" y="798"/>
                  </a:lnTo>
                  <a:lnTo>
                    <a:pt x="402" y="792"/>
                  </a:lnTo>
                  <a:lnTo>
                    <a:pt x="398" y="787"/>
                  </a:lnTo>
                  <a:lnTo>
                    <a:pt x="395" y="783"/>
                  </a:lnTo>
                  <a:lnTo>
                    <a:pt x="395" y="753"/>
                  </a:lnTo>
                  <a:lnTo>
                    <a:pt x="414" y="753"/>
                  </a:lnTo>
                  <a:lnTo>
                    <a:pt x="429" y="752"/>
                  </a:lnTo>
                  <a:lnTo>
                    <a:pt x="434" y="751"/>
                  </a:lnTo>
                  <a:lnTo>
                    <a:pt x="440" y="749"/>
                  </a:lnTo>
                  <a:lnTo>
                    <a:pt x="444" y="746"/>
                  </a:lnTo>
                  <a:lnTo>
                    <a:pt x="448" y="741"/>
                  </a:lnTo>
                  <a:lnTo>
                    <a:pt x="443" y="736"/>
                  </a:lnTo>
                  <a:lnTo>
                    <a:pt x="435" y="731"/>
                  </a:lnTo>
                  <a:lnTo>
                    <a:pt x="427" y="725"/>
                  </a:lnTo>
                  <a:lnTo>
                    <a:pt x="417" y="720"/>
                  </a:lnTo>
                  <a:lnTo>
                    <a:pt x="409" y="715"/>
                  </a:lnTo>
                  <a:lnTo>
                    <a:pt x="402" y="709"/>
                  </a:lnTo>
                  <a:lnTo>
                    <a:pt x="399" y="706"/>
                  </a:lnTo>
                  <a:lnTo>
                    <a:pt x="397" y="703"/>
                  </a:lnTo>
                  <a:lnTo>
                    <a:pt x="396" y="699"/>
                  </a:lnTo>
                  <a:lnTo>
                    <a:pt x="395" y="694"/>
                  </a:lnTo>
                  <a:lnTo>
                    <a:pt x="396" y="689"/>
                  </a:lnTo>
                  <a:lnTo>
                    <a:pt x="397" y="684"/>
                  </a:lnTo>
                  <a:lnTo>
                    <a:pt x="398" y="677"/>
                  </a:lnTo>
                  <a:lnTo>
                    <a:pt x="400" y="672"/>
                  </a:lnTo>
                  <a:lnTo>
                    <a:pt x="407" y="661"/>
                  </a:lnTo>
                  <a:lnTo>
                    <a:pt x="414" y="651"/>
                  </a:lnTo>
                  <a:lnTo>
                    <a:pt x="419" y="647"/>
                  </a:lnTo>
                  <a:lnTo>
                    <a:pt x="424" y="642"/>
                  </a:lnTo>
                  <a:lnTo>
                    <a:pt x="429" y="639"/>
                  </a:lnTo>
                  <a:lnTo>
                    <a:pt x="435" y="636"/>
                  </a:lnTo>
                  <a:lnTo>
                    <a:pt x="441" y="633"/>
                  </a:lnTo>
                  <a:lnTo>
                    <a:pt x="447" y="632"/>
                  </a:lnTo>
                  <a:lnTo>
                    <a:pt x="453" y="631"/>
                  </a:lnTo>
                  <a:lnTo>
                    <a:pt x="460" y="630"/>
                  </a:lnTo>
                  <a:lnTo>
                    <a:pt x="470" y="632"/>
                  </a:lnTo>
                  <a:lnTo>
                    <a:pt x="486" y="638"/>
                  </a:lnTo>
                  <a:lnTo>
                    <a:pt x="506" y="648"/>
                  </a:lnTo>
                  <a:lnTo>
                    <a:pt x="528" y="658"/>
                  </a:lnTo>
                  <a:lnTo>
                    <a:pt x="549" y="670"/>
                  </a:lnTo>
                  <a:lnTo>
                    <a:pt x="569" y="682"/>
                  </a:lnTo>
                  <a:lnTo>
                    <a:pt x="585" y="692"/>
                  </a:lnTo>
                  <a:lnTo>
                    <a:pt x="596" y="701"/>
                  </a:lnTo>
                  <a:lnTo>
                    <a:pt x="644" y="701"/>
                  </a:lnTo>
                  <a:lnTo>
                    <a:pt x="680" y="701"/>
                  </a:lnTo>
                  <a:lnTo>
                    <a:pt x="708" y="701"/>
                  </a:lnTo>
                  <a:lnTo>
                    <a:pt x="736" y="701"/>
                  </a:lnTo>
                  <a:lnTo>
                    <a:pt x="731" y="659"/>
                  </a:lnTo>
                  <a:lnTo>
                    <a:pt x="740" y="640"/>
                  </a:lnTo>
                  <a:lnTo>
                    <a:pt x="747" y="624"/>
                  </a:lnTo>
                  <a:lnTo>
                    <a:pt x="750" y="616"/>
                  </a:lnTo>
                  <a:lnTo>
                    <a:pt x="752" y="608"/>
                  </a:lnTo>
                  <a:lnTo>
                    <a:pt x="755" y="599"/>
                  </a:lnTo>
                  <a:lnTo>
                    <a:pt x="755" y="588"/>
                  </a:lnTo>
                  <a:lnTo>
                    <a:pt x="755" y="572"/>
                  </a:lnTo>
                  <a:lnTo>
                    <a:pt x="755" y="559"/>
                  </a:lnTo>
                  <a:lnTo>
                    <a:pt x="740" y="559"/>
                  </a:lnTo>
                  <a:lnTo>
                    <a:pt x="725" y="559"/>
                  </a:lnTo>
                  <a:lnTo>
                    <a:pt x="712" y="558"/>
                  </a:lnTo>
                  <a:lnTo>
                    <a:pt x="701" y="556"/>
                  </a:lnTo>
                  <a:lnTo>
                    <a:pt x="696" y="554"/>
                  </a:lnTo>
                  <a:lnTo>
                    <a:pt x="692" y="552"/>
                  </a:lnTo>
                  <a:lnTo>
                    <a:pt x="687" y="549"/>
                  </a:lnTo>
                  <a:lnTo>
                    <a:pt x="684" y="544"/>
                  </a:lnTo>
                  <a:lnTo>
                    <a:pt x="681" y="539"/>
                  </a:lnTo>
                  <a:lnTo>
                    <a:pt x="680" y="533"/>
                  </a:lnTo>
                  <a:lnTo>
                    <a:pt x="678" y="526"/>
                  </a:lnTo>
                  <a:lnTo>
                    <a:pt x="678" y="518"/>
                  </a:lnTo>
                  <a:lnTo>
                    <a:pt x="665" y="521"/>
                  </a:lnTo>
                  <a:lnTo>
                    <a:pt x="653" y="522"/>
                  </a:lnTo>
                  <a:lnTo>
                    <a:pt x="641" y="521"/>
                  </a:lnTo>
                  <a:lnTo>
                    <a:pt x="625" y="518"/>
                  </a:lnTo>
                  <a:lnTo>
                    <a:pt x="627" y="509"/>
                  </a:lnTo>
                  <a:lnTo>
                    <a:pt x="630" y="501"/>
                  </a:lnTo>
                  <a:lnTo>
                    <a:pt x="632" y="493"/>
                  </a:lnTo>
                  <a:lnTo>
                    <a:pt x="636" y="485"/>
                  </a:lnTo>
                  <a:lnTo>
                    <a:pt x="645" y="470"/>
                  </a:lnTo>
                  <a:lnTo>
                    <a:pt x="655" y="456"/>
                  </a:lnTo>
                  <a:lnTo>
                    <a:pt x="678" y="430"/>
                  </a:lnTo>
                  <a:lnTo>
                    <a:pt x="702" y="404"/>
                  </a:lnTo>
                  <a:lnTo>
                    <a:pt x="714" y="391"/>
                  </a:lnTo>
                  <a:lnTo>
                    <a:pt x="726" y="378"/>
                  </a:lnTo>
                  <a:lnTo>
                    <a:pt x="737" y="365"/>
                  </a:lnTo>
                  <a:lnTo>
                    <a:pt x="747" y="351"/>
                  </a:lnTo>
                  <a:lnTo>
                    <a:pt x="751" y="343"/>
                  </a:lnTo>
                  <a:lnTo>
                    <a:pt x="755" y="335"/>
                  </a:lnTo>
                  <a:lnTo>
                    <a:pt x="758" y="327"/>
                  </a:lnTo>
                  <a:lnTo>
                    <a:pt x="761" y="319"/>
                  </a:lnTo>
                  <a:lnTo>
                    <a:pt x="763" y="310"/>
                  </a:lnTo>
                  <a:lnTo>
                    <a:pt x="765" y="302"/>
                  </a:lnTo>
                  <a:lnTo>
                    <a:pt x="766" y="292"/>
                  </a:lnTo>
                  <a:lnTo>
                    <a:pt x="766" y="283"/>
                  </a:lnTo>
                  <a:lnTo>
                    <a:pt x="765" y="253"/>
                  </a:lnTo>
                  <a:lnTo>
                    <a:pt x="762" y="221"/>
                  </a:lnTo>
                  <a:lnTo>
                    <a:pt x="760" y="204"/>
                  </a:lnTo>
                  <a:lnTo>
                    <a:pt x="757" y="188"/>
                  </a:lnTo>
                  <a:lnTo>
                    <a:pt x="752" y="173"/>
                  </a:lnTo>
                  <a:lnTo>
                    <a:pt x="749" y="158"/>
                  </a:lnTo>
                  <a:lnTo>
                    <a:pt x="741" y="154"/>
                  </a:lnTo>
                  <a:lnTo>
                    <a:pt x="734" y="148"/>
                  </a:lnTo>
                  <a:lnTo>
                    <a:pt x="728" y="140"/>
                  </a:lnTo>
                  <a:lnTo>
                    <a:pt x="723" y="133"/>
                  </a:lnTo>
                  <a:lnTo>
                    <a:pt x="716" y="126"/>
                  </a:lnTo>
                  <a:lnTo>
                    <a:pt x="711" y="120"/>
                  </a:lnTo>
                  <a:lnTo>
                    <a:pt x="703" y="115"/>
                  </a:lnTo>
                  <a:lnTo>
                    <a:pt x="696" y="111"/>
                  </a:lnTo>
                  <a:lnTo>
                    <a:pt x="686" y="108"/>
                  </a:lnTo>
                  <a:lnTo>
                    <a:pt x="678" y="106"/>
                  </a:lnTo>
                  <a:lnTo>
                    <a:pt x="669" y="105"/>
                  </a:lnTo>
                  <a:lnTo>
                    <a:pt x="662" y="105"/>
                  </a:lnTo>
                  <a:lnTo>
                    <a:pt x="645" y="104"/>
                  </a:lnTo>
                  <a:lnTo>
                    <a:pt x="629" y="104"/>
                  </a:lnTo>
                  <a:lnTo>
                    <a:pt x="614" y="104"/>
                  </a:lnTo>
                  <a:lnTo>
                    <a:pt x="599" y="102"/>
                  </a:lnTo>
                  <a:lnTo>
                    <a:pt x="593" y="100"/>
                  </a:lnTo>
                  <a:lnTo>
                    <a:pt x="585" y="97"/>
                  </a:lnTo>
                  <a:lnTo>
                    <a:pt x="579" y="93"/>
                  </a:lnTo>
                  <a:lnTo>
                    <a:pt x="572" y="88"/>
                  </a:lnTo>
                  <a:lnTo>
                    <a:pt x="560" y="75"/>
                  </a:lnTo>
                  <a:lnTo>
                    <a:pt x="546" y="61"/>
                  </a:lnTo>
                  <a:lnTo>
                    <a:pt x="530" y="48"/>
                  </a:lnTo>
                  <a:lnTo>
                    <a:pt x="512" y="33"/>
                  </a:lnTo>
                  <a:lnTo>
                    <a:pt x="503" y="26"/>
                  </a:lnTo>
                  <a:lnTo>
                    <a:pt x="494" y="20"/>
                  </a:lnTo>
                  <a:lnTo>
                    <a:pt x="483" y="15"/>
                  </a:lnTo>
                  <a:lnTo>
                    <a:pt x="474" y="9"/>
                  </a:lnTo>
                  <a:lnTo>
                    <a:pt x="463" y="5"/>
                  </a:lnTo>
                  <a:lnTo>
                    <a:pt x="452" y="2"/>
                  </a:lnTo>
                  <a:lnTo>
                    <a:pt x="442" y="1"/>
                  </a:lnTo>
                  <a:lnTo>
                    <a:pt x="431" y="0"/>
                  </a:lnTo>
                  <a:lnTo>
                    <a:pt x="427" y="0"/>
                  </a:lnTo>
                  <a:lnTo>
                    <a:pt x="425" y="1"/>
                  </a:lnTo>
                  <a:lnTo>
                    <a:pt x="423" y="2"/>
                  </a:lnTo>
                  <a:lnTo>
                    <a:pt x="419" y="5"/>
                  </a:lnTo>
                  <a:lnTo>
                    <a:pt x="418" y="15"/>
                  </a:lnTo>
                  <a:lnTo>
                    <a:pt x="417" y="23"/>
                  </a:lnTo>
                  <a:lnTo>
                    <a:pt x="416" y="32"/>
                  </a:lnTo>
                  <a:lnTo>
                    <a:pt x="414" y="39"/>
                  </a:lnTo>
                  <a:lnTo>
                    <a:pt x="410" y="52"/>
                  </a:lnTo>
                  <a:lnTo>
                    <a:pt x="405" y="65"/>
                  </a:lnTo>
                  <a:lnTo>
                    <a:pt x="399" y="76"/>
                  </a:lnTo>
                  <a:lnTo>
                    <a:pt x="394" y="90"/>
                  </a:lnTo>
                  <a:lnTo>
                    <a:pt x="392" y="98"/>
                  </a:lnTo>
                  <a:lnTo>
                    <a:pt x="391" y="105"/>
                  </a:lnTo>
                  <a:lnTo>
                    <a:pt x="390" y="114"/>
                  </a:lnTo>
                  <a:lnTo>
                    <a:pt x="390" y="123"/>
                  </a:lnTo>
                  <a:lnTo>
                    <a:pt x="390" y="136"/>
                  </a:lnTo>
                  <a:lnTo>
                    <a:pt x="391" y="146"/>
                  </a:lnTo>
                  <a:lnTo>
                    <a:pt x="392" y="155"/>
                  </a:lnTo>
                  <a:lnTo>
                    <a:pt x="394" y="163"/>
                  </a:lnTo>
                  <a:lnTo>
                    <a:pt x="396" y="169"/>
                  </a:lnTo>
                  <a:lnTo>
                    <a:pt x="399" y="175"/>
                  </a:lnTo>
                  <a:lnTo>
                    <a:pt x="403" y="182"/>
                  </a:lnTo>
                  <a:lnTo>
                    <a:pt x="407" y="188"/>
                  </a:lnTo>
                  <a:lnTo>
                    <a:pt x="402" y="193"/>
                  </a:lnTo>
                  <a:lnTo>
                    <a:pt x="396" y="198"/>
                  </a:lnTo>
                  <a:lnTo>
                    <a:pt x="389" y="201"/>
                  </a:lnTo>
                  <a:lnTo>
                    <a:pt x="381" y="203"/>
                  </a:lnTo>
                  <a:lnTo>
                    <a:pt x="373" y="205"/>
                  </a:lnTo>
                  <a:lnTo>
                    <a:pt x="363" y="206"/>
                  </a:lnTo>
                  <a:lnTo>
                    <a:pt x="354" y="207"/>
                  </a:lnTo>
                  <a:lnTo>
                    <a:pt x="345" y="208"/>
                  </a:lnTo>
                  <a:lnTo>
                    <a:pt x="307" y="207"/>
                  </a:lnTo>
                  <a:lnTo>
                    <a:pt x="278" y="206"/>
                  </a:lnTo>
                  <a:lnTo>
                    <a:pt x="276" y="217"/>
                  </a:lnTo>
                  <a:lnTo>
                    <a:pt x="273" y="225"/>
                  </a:lnTo>
                  <a:lnTo>
                    <a:pt x="270" y="234"/>
                  </a:lnTo>
                  <a:lnTo>
                    <a:pt x="266" y="240"/>
                  </a:lnTo>
                  <a:lnTo>
                    <a:pt x="262" y="246"/>
                  </a:lnTo>
                  <a:lnTo>
                    <a:pt x="257" y="250"/>
                  </a:lnTo>
                  <a:lnTo>
                    <a:pt x="250" y="252"/>
                  </a:lnTo>
                  <a:lnTo>
                    <a:pt x="242" y="253"/>
                  </a:lnTo>
                  <a:lnTo>
                    <a:pt x="237" y="253"/>
                  </a:lnTo>
                  <a:lnTo>
                    <a:pt x="232" y="251"/>
                  </a:lnTo>
                  <a:lnTo>
                    <a:pt x="228" y="250"/>
                  </a:lnTo>
                  <a:lnTo>
                    <a:pt x="224" y="248"/>
                  </a:lnTo>
                  <a:lnTo>
                    <a:pt x="217" y="241"/>
                  </a:lnTo>
                  <a:lnTo>
                    <a:pt x="213" y="234"/>
                  </a:lnTo>
                  <a:lnTo>
                    <a:pt x="206" y="218"/>
                  </a:lnTo>
                  <a:lnTo>
                    <a:pt x="201" y="206"/>
                  </a:lnTo>
                  <a:lnTo>
                    <a:pt x="186" y="207"/>
                  </a:lnTo>
                  <a:lnTo>
                    <a:pt x="175" y="210"/>
                  </a:lnTo>
                  <a:lnTo>
                    <a:pt x="169" y="211"/>
                  </a:lnTo>
                  <a:lnTo>
                    <a:pt x="163" y="210"/>
                  </a:lnTo>
                  <a:lnTo>
                    <a:pt x="156" y="209"/>
                  </a:lnTo>
                  <a:lnTo>
                    <a:pt x="148" y="206"/>
                  </a:lnTo>
                  <a:lnTo>
                    <a:pt x="152" y="196"/>
                  </a:lnTo>
                  <a:lnTo>
                    <a:pt x="159" y="188"/>
                  </a:lnTo>
                  <a:lnTo>
                    <a:pt x="164" y="182"/>
                  </a:lnTo>
                  <a:lnTo>
                    <a:pt x="170" y="176"/>
                  </a:lnTo>
                  <a:lnTo>
                    <a:pt x="175" y="171"/>
                  </a:lnTo>
                  <a:lnTo>
                    <a:pt x="179" y="165"/>
                  </a:lnTo>
                  <a:lnTo>
                    <a:pt x="181" y="160"/>
                  </a:lnTo>
                  <a:lnTo>
                    <a:pt x="182" y="156"/>
                  </a:lnTo>
                  <a:lnTo>
                    <a:pt x="183" y="152"/>
                  </a:lnTo>
                  <a:lnTo>
                    <a:pt x="183" y="147"/>
                  </a:lnTo>
                  <a:lnTo>
                    <a:pt x="183" y="141"/>
                  </a:lnTo>
                  <a:lnTo>
                    <a:pt x="182" y="137"/>
                  </a:lnTo>
                  <a:lnTo>
                    <a:pt x="180" y="133"/>
                  </a:lnTo>
                  <a:lnTo>
                    <a:pt x="178" y="130"/>
                  </a:lnTo>
                  <a:lnTo>
                    <a:pt x="175" y="127"/>
                  </a:lnTo>
                  <a:lnTo>
                    <a:pt x="170" y="124"/>
                  </a:lnTo>
                  <a:lnTo>
                    <a:pt x="167" y="123"/>
                  </a:lnTo>
                  <a:lnTo>
                    <a:pt x="163" y="121"/>
                  </a:lnTo>
                  <a:lnTo>
                    <a:pt x="153" y="119"/>
                  </a:lnTo>
                  <a:lnTo>
                    <a:pt x="144" y="118"/>
                  </a:lnTo>
                  <a:lnTo>
                    <a:pt x="133" y="118"/>
                  </a:lnTo>
                  <a:lnTo>
                    <a:pt x="125" y="118"/>
                  </a:lnTo>
                  <a:lnTo>
                    <a:pt x="115" y="118"/>
                  </a:lnTo>
                  <a:lnTo>
                    <a:pt x="106" y="119"/>
                  </a:lnTo>
                  <a:lnTo>
                    <a:pt x="98" y="120"/>
                  </a:lnTo>
                  <a:lnTo>
                    <a:pt x="90" y="122"/>
                  </a:lnTo>
                  <a:lnTo>
                    <a:pt x="83" y="124"/>
                  </a:lnTo>
                  <a:lnTo>
                    <a:pt x="77" y="127"/>
                  </a:lnTo>
                  <a:lnTo>
                    <a:pt x="72" y="132"/>
                  </a:lnTo>
                  <a:lnTo>
                    <a:pt x="66" y="136"/>
                  </a:lnTo>
                  <a:lnTo>
                    <a:pt x="62" y="141"/>
                  </a:lnTo>
                  <a:lnTo>
                    <a:pt x="58" y="147"/>
                  </a:lnTo>
                  <a:lnTo>
                    <a:pt x="54" y="153"/>
                  </a:lnTo>
                  <a:lnTo>
                    <a:pt x="52" y="159"/>
                  </a:lnTo>
                  <a:lnTo>
                    <a:pt x="50" y="167"/>
                  </a:lnTo>
                  <a:lnTo>
                    <a:pt x="49" y="175"/>
                  </a:lnTo>
                  <a:lnTo>
                    <a:pt x="48" y="185"/>
                  </a:lnTo>
                  <a:lnTo>
                    <a:pt x="48" y="194"/>
                  </a:lnTo>
                  <a:lnTo>
                    <a:pt x="48" y="211"/>
                  </a:lnTo>
                  <a:lnTo>
                    <a:pt x="49" y="227"/>
                  </a:lnTo>
                  <a:lnTo>
                    <a:pt x="50" y="242"/>
                  </a:lnTo>
                  <a:lnTo>
                    <a:pt x="52" y="256"/>
                  </a:lnTo>
                  <a:lnTo>
                    <a:pt x="56" y="269"/>
                  </a:lnTo>
                  <a:lnTo>
                    <a:pt x="59" y="281"/>
                  </a:lnTo>
                  <a:lnTo>
                    <a:pt x="63" y="290"/>
                  </a:lnTo>
                  <a:lnTo>
                    <a:pt x="68" y="300"/>
                  </a:lnTo>
                  <a:lnTo>
                    <a:pt x="75" y="308"/>
                  </a:lnTo>
                  <a:lnTo>
                    <a:pt x="81" y="316"/>
                  </a:lnTo>
                  <a:lnTo>
                    <a:pt x="89" y="321"/>
                  </a:lnTo>
                  <a:lnTo>
                    <a:pt x="97" y="326"/>
                  </a:lnTo>
                  <a:lnTo>
                    <a:pt x="107" y="331"/>
                  </a:lnTo>
                  <a:lnTo>
                    <a:pt x="117" y="333"/>
                  </a:lnTo>
                  <a:lnTo>
                    <a:pt x="129" y="335"/>
                  </a:lnTo>
                  <a:lnTo>
                    <a:pt x="142" y="335"/>
                  </a:lnTo>
                  <a:lnTo>
                    <a:pt x="154" y="336"/>
                  </a:lnTo>
                  <a:lnTo>
                    <a:pt x="165" y="339"/>
                  </a:lnTo>
                  <a:lnTo>
                    <a:pt x="175" y="342"/>
                  </a:lnTo>
                  <a:lnTo>
                    <a:pt x="184" y="348"/>
                  </a:lnTo>
                  <a:lnTo>
                    <a:pt x="194" y="352"/>
                  </a:lnTo>
                  <a:lnTo>
                    <a:pt x="204" y="355"/>
                  </a:lnTo>
                  <a:lnTo>
                    <a:pt x="216" y="358"/>
                  </a:lnTo>
                  <a:lnTo>
                    <a:pt x="230" y="359"/>
                  </a:lnTo>
                  <a:lnTo>
                    <a:pt x="248" y="358"/>
                  </a:lnTo>
                  <a:lnTo>
                    <a:pt x="264" y="357"/>
                  </a:lnTo>
                  <a:lnTo>
                    <a:pt x="280" y="355"/>
                  </a:lnTo>
                  <a:lnTo>
                    <a:pt x="295" y="352"/>
                  </a:lnTo>
                  <a:lnTo>
                    <a:pt x="308" y="348"/>
                  </a:lnTo>
                  <a:lnTo>
                    <a:pt x="319" y="344"/>
                  </a:lnTo>
                  <a:lnTo>
                    <a:pt x="329" y="340"/>
                  </a:lnTo>
                  <a:lnTo>
                    <a:pt x="336" y="335"/>
                  </a:lnTo>
                  <a:lnTo>
                    <a:pt x="366" y="335"/>
                  </a:lnTo>
                  <a:lnTo>
                    <a:pt x="363" y="348"/>
                  </a:lnTo>
                  <a:lnTo>
                    <a:pt x="356" y="369"/>
                  </a:lnTo>
                  <a:lnTo>
                    <a:pt x="345" y="396"/>
                  </a:lnTo>
                  <a:lnTo>
                    <a:pt x="331" y="424"/>
                  </a:lnTo>
                  <a:lnTo>
                    <a:pt x="317" y="453"/>
                  </a:lnTo>
                  <a:lnTo>
                    <a:pt x="303" y="477"/>
                  </a:lnTo>
                  <a:lnTo>
                    <a:pt x="298" y="487"/>
                  </a:lnTo>
                  <a:lnTo>
                    <a:pt x="292" y="493"/>
                  </a:lnTo>
                  <a:lnTo>
                    <a:pt x="287" y="499"/>
                  </a:lnTo>
                  <a:lnTo>
                    <a:pt x="283" y="500"/>
                  </a:lnTo>
                  <a:lnTo>
                    <a:pt x="277" y="500"/>
                  </a:lnTo>
                  <a:lnTo>
                    <a:pt x="270" y="498"/>
                  </a:lnTo>
                  <a:lnTo>
                    <a:pt x="264" y="494"/>
                  </a:lnTo>
                  <a:lnTo>
                    <a:pt x="257" y="491"/>
                  </a:lnTo>
                  <a:lnTo>
                    <a:pt x="250" y="488"/>
                  </a:lnTo>
                  <a:lnTo>
                    <a:pt x="244" y="485"/>
                  </a:lnTo>
                  <a:lnTo>
                    <a:pt x="237" y="484"/>
                  </a:lnTo>
                  <a:lnTo>
                    <a:pt x="230" y="483"/>
                  </a:lnTo>
                  <a:lnTo>
                    <a:pt x="226" y="483"/>
                  </a:lnTo>
                  <a:lnTo>
                    <a:pt x="219" y="485"/>
                  </a:lnTo>
                  <a:lnTo>
                    <a:pt x="212" y="488"/>
                  </a:lnTo>
                  <a:lnTo>
                    <a:pt x="204" y="492"/>
                  </a:lnTo>
                  <a:lnTo>
                    <a:pt x="189" y="502"/>
                  </a:lnTo>
                  <a:lnTo>
                    <a:pt x="170" y="514"/>
                  </a:lnTo>
                  <a:lnTo>
                    <a:pt x="154" y="525"/>
                  </a:lnTo>
                  <a:lnTo>
                    <a:pt x="141" y="537"/>
                  </a:lnTo>
                  <a:lnTo>
                    <a:pt x="130" y="547"/>
                  </a:lnTo>
                  <a:lnTo>
                    <a:pt x="125" y="553"/>
                  </a:lnTo>
                  <a:lnTo>
                    <a:pt x="116" y="564"/>
                  </a:lnTo>
                  <a:lnTo>
                    <a:pt x="111" y="573"/>
                  </a:lnTo>
                  <a:lnTo>
                    <a:pt x="106" y="583"/>
                  </a:lnTo>
                  <a:lnTo>
                    <a:pt x="102" y="591"/>
                  </a:lnTo>
                  <a:lnTo>
                    <a:pt x="99" y="607"/>
                  </a:lnTo>
                  <a:lnTo>
                    <a:pt x="98" y="622"/>
                  </a:lnTo>
                  <a:lnTo>
                    <a:pt x="96" y="637"/>
                  </a:lnTo>
                  <a:lnTo>
                    <a:pt x="93" y="653"/>
                  </a:lnTo>
                  <a:lnTo>
                    <a:pt x="90" y="663"/>
                  </a:lnTo>
                  <a:lnTo>
                    <a:pt x="85" y="672"/>
                  </a:lnTo>
                  <a:lnTo>
                    <a:pt x="79" y="683"/>
                  </a:lnTo>
                  <a:lnTo>
                    <a:pt x="72" y="694"/>
                  </a:lnTo>
                  <a:lnTo>
                    <a:pt x="48" y="722"/>
                  </a:lnTo>
                  <a:lnTo>
                    <a:pt x="25" y="747"/>
                  </a:lnTo>
                  <a:lnTo>
                    <a:pt x="20" y="752"/>
                  </a:lnTo>
                  <a:lnTo>
                    <a:pt x="15" y="758"/>
                  </a:lnTo>
                  <a:lnTo>
                    <a:pt x="11" y="766"/>
                  </a:lnTo>
                  <a:lnTo>
                    <a:pt x="8" y="772"/>
                  </a:lnTo>
                  <a:lnTo>
                    <a:pt x="4" y="780"/>
                  </a:lnTo>
                  <a:lnTo>
                    <a:pt x="2" y="788"/>
                  </a:lnTo>
                  <a:lnTo>
                    <a:pt x="1" y="797"/>
                  </a:lnTo>
                  <a:lnTo>
                    <a:pt x="0" y="806"/>
                  </a:lnTo>
                  <a:lnTo>
                    <a:pt x="1" y="815"/>
                  </a:lnTo>
                  <a:lnTo>
                    <a:pt x="3" y="822"/>
                  </a:lnTo>
                  <a:lnTo>
                    <a:pt x="8" y="829"/>
                  </a:lnTo>
                  <a:lnTo>
                    <a:pt x="12" y="833"/>
                  </a:lnTo>
                  <a:lnTo>
                    <a:pt x="17" y="837"/>
                  </a:lnTo>
                  <a:lnTo>
                    <a:pt x="23" y="839"/>
                  </a:lnTo>
                  <a:lnTo>
                    <a:pt x="29" y="841"/>
                  </a:lnTo>
                  <a:lnTo>
                    <a:pt x="36" y="842"/>
                  </a:lnTo>
                  <a:lnTo>
                    <a:pt x="45" y="842"/>
                  </a:lnTo>
                  <a:lnTo>
                    <a:pt x="54" y="842"/>
                  </a:lnTo>
                  <a:lnTo>
                    <a:pt x="65" y="842"/>
                  </a:lnTo>
                  <a:lnTo>
                    <a:pt x="77" y="842"/>
                  </a:lnTo>
                  <a:lnTo>
                    <a:pt x="86" y="843"/>
                  </a:lnTo>
                  <a:lnTo>
                    <a:pt x="98" y="847"/>
                  </a:lnTo>
                  <a:lnTo>
                    <a:pt x="113" y="852"/>
                  </a:lnTo>
                  <a:lnTo>
                    <a:pt x="128" y="858"/>
                  </a:lnTo>
                  <a:lnTo>
                    <a:pt x="135" y="864"/>
                  </a:lnTo>
                  <a:lnTo>
                    <a:pt x="143" y="868"/>
                  </a:lnTo>
                  <a:lnTo>
                    <a:pt x="149" y="873"/>
                  </a:lnTo>
                  <a:lnTo>
                    <a:pt x="154" y="880"/>
                  </a:lnTo>
                  <a:lnTo>
                    <a:pt x="159" y="885"/>
                  </a:lnTo>
                  <a:lnTo>
                    <a:pt x="163" y="892"/>
                  </a:lnTo>
                  <a:lnTo>
                    <a:pt x="165" y="899"/>
                  </a:lnTo>
                  <a:lnTo>
                    <a:pt x="165" y="906"/>
                  </a:lnTo>
                  <a:lnTo>
                    <a:pt x="164" y="910"/>
                  </a:lnTo>
                  <a:lnTo>
                    <a:pt x="159" y="916"/>
                  </a:lnTo>
                  <a:lnTo>
                    <a:pt x="152" y="923"/>
                  </a:lnTo>
                  <a:lnTo>
                    <a:pt x="144" y="931"/>
                  </a:lnTo>
                  <a:lnTo>
                    <a:pt x="126" y="948"/>
                  </a:lnTo>
                  <a:lnTo>
                    <a:pt x="113" y="959"/>
                  </a:lnTo>
                  <a:lnTo>
                    <a:pt x="113" y="983"/>
                  </a:lnTo>
                  <a:lnTo>
                    <a:pt x="107" y="1001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2106617" y="4735528"/>
              <a:ext cx="404813" cy="530227"/>
            </a:xfrm>
            <a:custGeom>
              <a:avLst/>
              <a:gdLst/>
              <a:ahLst/>
              <a:cxnLst>
                <a:cxn ang="0">
                  <a:pos x="119" y="983"/>
                </a:cxn>
                <a:cxn ang="0">
                  <a:pos x="199" y="985"/>
                </a:cxn>
                <a:cxn ang="0">
                  <a:pos x="254" y="949"/>
                </a:cxn>
                <a:cxn ang="0">
                  <a:pos x="286" y="855"/>
                </a:cxn>
                <a:cxn ang="0">
                  <a:pos x="318" y="842"/>
                </a:cxn>
                <a:cxn ang="0">
                  <a:pos x="406" y="879"/>
                </a:cxn>
                <a:cxn ang="0">
                  <a:pos x="472" y="892"/>
                </a:cxn>
                <a:cxn ang="0">
                  <a:pos x="483" y="860"/>
                </a:cxn>
                <a:cxn ang="0">
                  <a:pos x="414" y="802"/>
                </a:cxn>
                <a:cxn ang="0">
                  <a:pos x="395" y="753"/>
                </a:cxn>
                <a:cxn ang="0">
                  <a:pos x="443" y="736"/>
                </a:cxn>
                <a:cxn ang="0">
                  <a:pos x="397" y="703"/>
                </a:cxn>
                <a:cxn ang="0">
                  <a:pos x="407" y="661"/>
                </a:cxn>
                <a:cxn ang="0">
                  <a:pos x="447" y="632"/>
                </a:cxn>
                <a:cxn ang="0">
                  <a:pos x="549" y="670"/>
                </a:cxn>
                <a:cxn ang="0">
                  <a:pos x="736" y="701"/>
                </a:cxn>
                <a:cxn ang="0">
                  <a:pos x="752" y="608"/>
                </a:cxn>
                <a:cxn ang="0">
                  <a:pos x="712" y="558"/>
                </a:cxn>
                <a:cxn ang="0">
                  <a:pos x="680" y="533"/>
                </a:cxn>
                <a:cxn ang="0">
                  <a:pos x="627" y="509"/>
                </a:cxn>
                <a:cxn ang="0">
                  <a:pos x="702" y="404"/>
                </a:cxn>
                <a:cxn ang="0">
                  <a:pos x="758" y="327"/>
                </a:cxn>
                <a:cxn ang="0">
                  <a:pos x="762" y="221"/>
                </a:cxn>
                <a:cxn ang="0">
                  <a:pos x="728" y="140"/>
                </a:cxn>
                <a:cxn ang="0">
                  <a:pos x="678" y="106"/>
                </a:cxn>
                <a:cxn ang="0">
                  <a:pos x="593" y="100"/>
                </a:cxn>
                <a:cxn ang="0">
                  <a:pos x="512" y="33"/>
                </a:cxn>
                <a:cxn ang="0">
                  <a:pos x="442" y="1"/>
                </a:cxn>
                <a:cxn ang="0">
                  <a:pos x="417" y="23"/>
                </a:cxn>
                <a:cxn ang="0">
                  <a:pos x="392" y="98"/>
                </a:cxn>
                <a:cxn ang="0">
                  <a:pos x="394" y="163"/>
                </a:cxn>
                <a:cxn ang="0">
                  <a:pos x="389" y="201"/>
                </a:cxn>
                <a:cxn ang="0">
                  <a:pos x="278" y="206"/>
                </a:cxn>
                <a:cxn ang="0">
                  <a:pos x="250" y="252"/>
                </a:cxn>
                <a:cxn ang="0">
                  <a:pos x="213" y="234"/>
                </a:cxn>
                <a:cxn ang="0">
                  <a:pos x="156" y="209"/>
                </a:cxn>
                <a:cxn ang="0">
                  <a:pos x="179" y="165"/>
                </a:cxn>
                <a:cxn ang="0">
                  <a:pos x="180" y="133"/>
                </a:cxn>
                <a:cxn ang="0">
                  <a:pos x="144" y="118"/>
                </a:cxn>
                <a:cxn ang="0">
                  <a:pos x="83" y="124"/>
                </a:cxn>
                <a:cxn ang="0">
                  <a:pos x="52" y="159"/>
                </a:cxn>
                <a:cxn ang="0">
                  <a:pos x="50" y="242"/>
                </a:cxn>
                <a:cxn ang="0">
                  <a:pos x="81" y="316"/>
                </a:cxn>
                <a:cxn ang="0">
                  <a:pos x="154" y="336"/>
                </a:cxn>
                <a:cxn ang="0">
                  <a:pos x="230" y="359"/>
                </a:cxn>
                <a:cxn ang="0">
                  <a:pos x="329" y="340"/>
                </a:cxn>
                <a:cxn ang="0">
                  <a:pos x="345" y="396"/>
                </a:cxn>
                <a:cxn ang="0">
                  <a:pos x="283" y="500"/>
                </a:cxn>
                <a:cxn ang="0">
                  <a:pos x="237" y="484"/>
                </a:cxn>
                <a:cxn ang="0">
                  <a:pos x="170" y="514"/>
                </a:cxn>
                <a:cxn ang="0">
                  <a:pos x="106" y="583"/>
                </a:cxn>
                <a:cxn ang="0">
                  <a:pos x="85" y="672"/>
                </a:cxn>
                <a:cxn ang="0">
                  <a:pos x="11" y="766"/>
                </a:cxn>
                <a:cxn ang="0">
                  <a:pos x="3" y="822"/>
                </a:cxn>
                <a:cxn ang="0">
                  <a:pos x="45" y="842"/>
                </a:cxn>
                <a:cxn ang="0">
                  <a:pos x="128" y="858"/>
                </a:cxn>
                <a:cxn ang="0">
                  <a:pos x="165" y="899"/>
                </a:cxn>
                <a:cxn ang="0">
                  <a:pos x="113" y="959"/>
                </a:cxn>
              </a:cxnLst>
              <a:rect l="0" t="0" r="r" b="b"/>
              <a:pathLst>
                <a:path w="766" h="1001">
                  <a:moveTo>
                    <a:pt x="107" y="1001"/>
                  </a:moveTo>
                  <a:lnTo>
                    <a:pt x="107" y="997"/>
                  </a:lnTo>
                  <a:lnTo>
                    <a:pt x="109" y="993"/>
                  </a:lnTo>
                  <a:lnTo>
                    <a:pt x="110" y="990"/>
                  </a:lnTo>
                  <a:lnTo>
                    <a:pt x="113" y="987"/>
                  </a:lnTo>
                  <a:lnTo>
                    <a:pt x="115" y="985"/>
                  </a:lnTo>
                  <a:lnTo>
                    <a:pt x="119" y="983"/>
                  </a:lnTo>
                  <a:lnTo>
                    <a:pt x="124" y="982"/>
                  </a:lnTo>
                  <a:lnTo>
                    <a:pt x="128" y="980"/>
                  </a:lnTo>
                  <a:lnTo>
                    <a:pt x="139" y="979"/>
                  </a:lnTo>
                  <a:lnTo>
                    <a:pt x="149" y="979"/>
                  </a:lnTo>
                  <a:lnTo>
                    <a:pt x="162" y="979"/>
                  </a:lnTo>
                  <a:lnTo>
                    <a:pt x="175" y="981"/>
                  </a:lnTo>
                  <a:lnTo>
                    <a:pt x="199" y="985"/>
                  </a:lnTo>
                  <a:lnTo>
                    <a:pt x="222" y="989"/>
                  </a:lnTo>
                  <a:lnTo>
                    <a:pt x="236" y="993"/>
                  </a:lnTo>
                  <a:lnTo>
                    <a:pt x="242" y="994"/>
                  </a:lnTo>
                  <a:lnTo>
                    <a:pt x="246" y="985"/>
                  </a:lnTo>
                  <a:lnTo>
                    <a:pt x="249" y="973"/>
                  </a:lnTo>
                  <a:lnTo>
                    <a:pt x="252" y="961"/>
                  </a:lnTo>
                  <a:lnTo>
                    <a:pt x="254" y="949"/>
                  </a:lnTo>
                  <a:lnTo>
                    <a:pt x="260" y="923"/>
                  </a:lnTo>
                  <a:lnTo>
                    <a:pt x="265" y="899"/>
                  </a:lnTo>
                  <a:lnTo>
                    <a:pt x="268" y="887"/>
                  </a:lnTo>
                  <a:lnTo>
                    <a:pt x="273" y="876"/>
                  </a:lnTo>
                  <a:lnTo>
                    <a:pt x="277" y="867"/>
                  </a:lnTo>
                  <a:lnTo>
                    <a:pt x="283" y="858"/>
                  </a:lnTo>
                  <a:lnTo>
                    <a:pt x="286" y="855"/>
                  </a:lnTo>
                  <a:lnTo>
                    <a:pt x="290" y="852"/>
                  </a:lnTo>
                  <a:lnTo>
                    <a:pt x="294" y="849"/>
                  </a:lnTo>
                  <a:lnTo>
                    <a:pt x="298" y="847"/>
                  </a:lnTo>
                  <a:lnTo>
                    <a:pt x="302" y="844"/>
                  </a:lnTo>
                  <a:lnTo>
                    <a:pt x="308" y="843"/>
                  </a:lnTo>
                  <a:lnTo>
                    <a:pt x="313" y="842"/>
                  </a:lnTo>
                  <a:lnTo>
                    <a:pt x="318" y="842"/>
                  </a:lnTo>
                  <a:lnTo>
                    <a:pt x="329" y="842"/>
                  </a:lnTo>
                  <a:lnTo>
                    <a:pt x="340" y="844"/>
                  </a:lnTo>
                  <a:lnTo>
                    <a:pt x="348" y="847"/>
                  </a:lnTo>
                  <a:lnTo>
                    <a:pt x="358" y="850"/>
                  </a:lnTo>
                  <a:lnTo>
                    <a:pt x="374" y="858"/>
                  </a:lnTo>
                  <a:lnTo>
                    <a:pt x="390" y="868"/>
                  </a:lnTo>
                  <a:lnTo>
                    <a:pt x="406" y="879"/>
                  </a:lnTo>
                  <a:lnTo>
                    <a:pt x="422" y="887"/>
                  </a:lnTo>
                  <a:lnTo>
                    <a:pt x="430" y="890"/>
                  </a:lnTo>
                  <a:lnTo>
                    <a:pt x="440" y="892"/>
                  </a:lnTo>
                  <a:lnTo>
                    <a:pt x="449" y="894"/>
                  </a:lnTo>
                  <a:lnTo>
                    <a:pt x="460" y="894"/>
                  </a:lnTo>
                  <a:lnTo>
                    <a:pt x="466" y="894"/>
                  </a:lnTo>
                  <a:lnTo>
                    <a:pt x="472" y="892"/>
                  </a:lnTo>
                  <a:lnTo>
                    <a:pt x="476" y="890"/>
                  </a:lnTo>
                  <a:lnTo>
                    <a:pt x="479" y="887"/>
                  </a:lnTo>
                  <a:lnTo>
                    <a:pt x="481" y="883"/>
                  </a:lnTo>
                  <a:lnTo>
                    <a:pt x="482" y="877"/>
                  </a:lnTo>
                  <a:lnTo>
                    <a:pt x="483" y="872"/>
                  </a:lnTo>
                  <a:lnTo>
                    <a:pt x="483" y="866"/>
                  </a:lnTo>
                  <a:lnTo>
                    <a:pt x="483" y="860"/>
                  </a:lnTo>
                  <a:lnTo>
                    <a:pt x="480" y="856"/>
                  </a:lnTo>
                  <a:lnTo>
                    <a:pt x="477" y="851"/>
                  </a:lnTo>
                  <a:lnTo>
                    <a:pt x="472" y="846"/>
                  </a:lnTo>
                  <a:lnTo>
                    <a:pt x="459" y="835"/>
                  </a:lnTo>
                  <a:lnTo>
                    <a:pt x="444" y="824"/>
                  </a:lnTo>
                  <a:lnTo>
                    <a:pt x="429" y="814"/>
                  </a:lnTo>
                  <a:lnTo>
                    <a:pt x="414" y="802"/>
                  </a:lnTo>
                  <a:lnTo>
                    <a:pt x="408" y="798"/>
                  </a:lnTo>
                  <a:lnTo>
                    <a:pt x="402" y="792"/>
                  </a:lnTo>
                  <a:lnTo>
                    <a:pt x="398" y="787"/>
                  </a:lnTo>
                  <a:lnTo>
                    <a:pt x="395" y="783"/>
                  </a:lnTo>
                  <a:lnTo>
                    <a:pt x="395" y="783"/>
                  </a:lnTo>
                  <a:lnTo>
                    <a:pt x="395" y="753"/>
                  </a:lnTo>
                  <a:lnTo>
                    <a:pt x="395" y="753"/>
                  </a:lnTo>
                  <a:lnTo>
                    <a:pt x="414" y="753"/>
                  </a:lnTo>
                  <a:lnTo>
                    <a:pt x="429" y="752"/>
                  </a:lnTo>
                  <a:lnTo>
                    <a:pt x="434" y="751"/>
                  </a:lnTo>
                  <a:lnTo>
                    <a:pt x="440" y="749"/>
                  </a:lnTo>
                  <a:lnTo>
                    <a:pt x="444" y="746"/>
                  </a:lnTo>
                  <a:lnTo>
                    <a:pt x="448" y="741"/>
                  </a:lnTo>
                  <a:lnTo>
                    <a:pt x="443" y="736"/>
                  </a:lnTo>
                  <a:lnTo>
                    <a:pt x="435" y="731"/>
                  </a:lnTo>
                  <a:lnTo>
                    <a:pt x="427" y="725"/>
                  </a:lnTo>
                  <a:lnTo>
                    <a:pt x="417" y="720"/>
                  </a:lnTo>
                  <a:lnTo>
                    <a:pt x="409" y="715"/>
                  </a:lnTo>
                  <a:lnTo>
                    <a:pt x="402" y="709"/>
                  </a:lnTo>
                  <a:lnTo>
                    <a:pt x="399" y="706"/>
                  </a:lnTo>
                  <a:lnTo>
                    <a:pt x="397" y="703"/>
                  </a:lnTo>
                  <a:lnTo>
                    <a:pt x="396" y="699"/>
                  </a:lnTo>
                  <a:lnTo>
                    <a:pt x="395" y="694"/>
                  </a:lnTo>
                  <a:lnTo>
                    <a:pt x="396" y="689"/>
                  </a:lnTo>
                  <a:lnTo>
                    <a:pt x="397" y="684"/>
                  </a:lnTo>
                  <a:lnTo>
                    <a:pt x="398" y="677"/>
                  </a:lnTo>
                  <a:lnTo>
                    <a:pt x="400" y="672"/>
                  </a:lnTo>
                  <a:lnTo>
                    <a:pt x="407" y="661"/>
                  </a:lnTo>
                  <a:lnTo>
                    <a:pt x="414" y="651"/>
                  </a:lnTo>
                  <a:lnTo>
                    <a:pt x="419" y="647"/>
                  </a:lnTo>
                  <a:lnTo>
                    <a:pt x="424" y="642"/>
                  </a:lnTo>
                  <a:lnTo>
                    <a:pt x="429" y="639"/>
                  </a:lnTo>
                  <a:lnTo>
                    <a:pt x="435" y="636"/>
                  </a:lnTo>
                  <a:lnTo>
                    <a:pt x="441" y="633"/>
                  </a:lnTo>
                  <a:lnTo>
                    <a:pt x="447" y="632"/>
                  </a:lnTo>
                  <a:lnTo>
                    <a:pt x="453" y="631"/>
                  </a:lnTo>
                  <a:lnTo>
                    <a:pt x="460" y="630"/>
                  </a:lnTo>
                  <a:lnTo>
                    <a:pt x="470" y="632"/>
                  </a:lnTo>
                  <a:lnTo>
                    <a:pt x="486" y="638"/>
                  </a:lnTo>
                  <a:lnTo>
                    <a:pt x="506" y="648"/>
                  </a:lnTo>
                  <a:lnTo>
                    <a:pt x="528" y="658"/>
                  </a:lnTo>
                  <a:lnTo>
                    <a:pt x="549" y="670"/>
                  </a:lnTo>
                  <a:lnTo>
                    <a:pt x="569" y="682"/>
                  </a:lnTo>
                  <a:lnTo>
                    <a:pt x="585" y="692"/>
                  </a:lnTo>
                  <a:lnTo>
                    <a:pt x="596" y="701"/>
                  </a:lnTo>
                  <a:lnTo>
                    <a:pt x="644" y="701"/>
                  </a:lnTo>
                  <a:lnTo>
                    <a:pt x="680" y="701"/>
                  </a:lnTo>
                  <a:lnTo>
                    <a:pt x="708" y="701"/>
                  </a:lnTo>
                  <a:lnTo>
                    <a:pt x="736" y="701"/>
                  </a:lnTo>
                  <a:lnTo>
                    <a:pt x="736" y="701"/>
                  </a:lnTo>
                  <a:lnTo>
                    <a:pt x="731" y="659"/>
                  </a:lnTo>
                  <a:lnTo>
                    <a:pt x="731" y="659"/>
                  </a:lnTo>
                  <a:lnTo>
                    <a:pt x="740" y="640"/>
                  </a:lnTo>
                  <a:lnTo>
                    <a:pt x="747" y="624"/>
                  </a:lnTo>
                  <a:lnTo>
                    <a:pt x="750" y="616"/>
                  </a:lnTo>
                  <a:lnTo>
                    <a:pt x="752" y="608"/>
                  </a:lnTo>
                  <a:lnTo>
                    <a:pt x="755" y="599"/>
                  </a:lnTo>
                  <a:lnTo>
                    <a:pt x="755" y="588"/>
                  </a:lnTo>
                  <a:lnTo>
                    <a:pt x="755" y="572"/>
                  </a:lnTo>
                  <a:lnTo>
                    <a:pt x="755" y="559"/>
                  </a:lnTo>
                  <a:lnTo>
                    <a:pt x="740" y="559"/>
                  </a:lnTo>
                  <a:lnTo>
                    <a:pt x="725" y="559"/>
                  </a:lnTo>
                  <a:lnTo>
                    <a:pt x="712" y="558"/>
                  </a:lnTo>
                  <a:lnTo>
                    <a:pt x="701" y="556"/>
                  </a:lnTo>
                  <a:lnTo>
                    <a:pt x="696" y="554"/>
                  </a:lnTo>
                  <a:lnTo>
                    <a:pt x="692" y="552"/>
                  </a:lnTo>
                  <a:lnTo>
                    <a:pt x="687" y="549"/>
                  </a:lnTo>
                  <a:lnTo>
                    <a:pt x="684" y="544"/>
                  </a:lnTo>
                  <a:lnTo>
                    <a:pt x="681" y="539"/>
                  </a:lnTo>
                  <a:lnTo>
                    <a:pt x="680" y="533"/>
                  </a:lnTo>
                  <a:lnTo>
                    <a:pt x="678" y="526"/>
                  </a:lnTo>
                  <a:lnTo>
                    <a:pt x="678" y="518"/>
                  </a:lnTo>
                  <a:lnTo>
                    <a:pt x="665" y="521"/>
                  </a:lnTo>
                  <a:lnTo>
                    <a:pt x="653" y="522"/>
                  </a:lnTo>
                  <a:lnTo>
                    <a:pt x="641" y="521"/>
                  </a:lnTo>
                  <a:lnTo>
                    <a:pt x="625" y="518"/>
                  </a:lnTo>
                  <a:lnTo>
                    <a:pt x="627" y="509"/>
                  </a:lnTo>
                  <a:lnTo>
                    <a:pt x="630" y="501"/>
                  </a:lnTo>
                  <a:lnTo>
                    <a:pt x="632" y="493"/>
                  </a:lnTo>
                  <a:lnTo>
                    <a:pt x="636" y="485"/>
                  </a:lnTo>
                  <a:lnTo>
                    <a:pt x="645" y="470"/>
                  </a:lnTo>
                  <a:lnTo>
                    <a:pt x="655" y="456"/>
                  </a:lnTo>
                  <a:lnTo>
                    <a:pt x="678" y="430"/>
                  </a:lnTo>
                  <a:lnTo>
                    <a:pt x="702" y="404"/>
                  </a:lnTo>
                  <a:lnTo>
                    <a:pt x="714" y="391"/>
                  </a:lnTo>
                  <a:lnTo>
                    <a:pt x="726" y="378"/>
                  </a:lnTo>
                  <a:lnTo>
                    <a:pt x="737" y="365"/>
                  </a:lnTo>
                  <a:lnTo>
                    <a:pt x="747" y="351"/>
                  </a:lnTo>
                  <a:lnTo>
                    <a:pt x="751" y="343"/>
                  </a:lnTo>
                  <a:lnTo>
                    <a:pt x="755" y="335"/>
                  </a:lnTo>
                  <a:lnTo>
                    <a:pt x="758" y="327"/>
                  </a:lnTo>
                  <a:lnTo>
                    <a:pt x="761" y="319"/>
                  </a:lnTo>
                  <a:lnTo>
                    <a:pt x="763" y="310"/>
                  </a:lnTo>
                  <a:lnTo>
                    <a:pt x="765" y="302"/>
                  </a:lnTo>
                  <a:lnTo>
                    <a:pt x="766" y="292"/>
                  </a:lnTo>
                  <a:lnTo>
                    <a:pt x="766" y="283"/>
                  </a:lnTo>
                  <a:lnTo>
                    <a:pt x="765" y="253"/>
                  </a:lnTo>
                  <a:lnTo>
                    <a:pt x="762" y="221"/>
                  </a:lnTo>
                  <a:lnTo>
                    <a:pt x="760" y="204"/>
                  </a:lnTo>
                  <a:lnTo>
                    <a:pt x="757" y="188"/>
                  </a:lnTo>
                  <a:lnTo>
                    <a:pt x="752" y="173"/>
                  </a:lnTo>
                  <a:lnTo>
                    <a:pt x="749" y="158"/>
                  </a:lnTo>
                  <a:lnTo>
                    <a:pt x="741" y="154"/>
                  </a:lnTo>
                  <a:lnTo>
                    <a:pt x="734" y="148"/>
                  </a:lnTo>
                  <a:lnTo>
                    <a:pt x="728" y="140"/>
                  </a:lnTo>
                  <a:lnTo>
                    <a:pt x="723" y="133"/>
                  </a:lnTo>
                  <a:lnTo>
                    <a:pt x="716" y="126"/>
                  </a:lnTo>
                  <a:lnTo>
                    <a:pt x="711" y="120"/>
                  </a:lnTo>
                  <a:lnTo>
                    <a:pt x="703" y="115"/>
                  </a:lnTo>
                  <a:lnTo>
                    <a:pt x="696" y="111"/>
                  </a:lnTo>
                  <a:lnTo>
                    <a:pt x="686" y="108"/>
                  </a:lnTo>
                  <a:lnTo>
                    <a:pt x="678" y="106"/>
                  </a:lnTo>
                  <a:lnTo>
                    <a:pt x="669" y="105"/>
                  </a:lnTo>
                  <a:lnTo>
                    <a:pt x="662" y="105"/>
                  </a:lnTo>
                  <a:lnTo>
                    <a:pt x="645" y="104"/>
                  </a:lnTo>
                  <a:lnTo>
                    <a:pt x="629" y="104"/>
                  </a:lnTo>
                  <a:lnTo>
                    <a:pt x="614" y="104"/>
                  </a:lnTo>
                  <a:lnTo>
                    <a:pt x="599" y="102"/>
                  </a:lnTo>
                  <a:lnTo>
                    <a:pt x="593" y="100"/>
                  </a:lnTo>
                  <a:lnTo>
                    <a:pt x="585" y="97"/>
                  </a:lnTo>
                  <a:lnTo>
                    <a:pt x="579" y="93"/>
                  </a:lnTo>
                  <a:lnTo>
                    <a:pt x="572" y="88"/>
                  </a:lnTo>
                  <a:lnTo>
                    <a:pt x="560" y="75"/>
                  </a:lnTo>
                  <a:lnTo>
                    <a:pt x="546" y="61"/>
                  </a:lnTo>
                  <a:lnTo>
                    <a:pt x="530" y="48"/>
                  </a:lnTo>
                  <a:lnTo>
                    <a:pt x="512" y="33"/>
                  </a:lnTo>
                  <a:lnTo>
                    <a:pt x="503" y="26"/>
                  </a:lnTo>
                  <a:lnTo>
                    <a:pt x="494" y="20"/>
                  </a:lnTo>
                  <a:lnTo>
                    <a:pt x="483" y="15"/>
                  </a:lnTo>
                  <a:lnTo>
                    <a:pt x="474" y="9"/>
                  </a:lnTo>
                  <a:lnTo>
                    <a:pt x="463" y="5"/>
                  </a:lnTo>
                  <a:lnTo>
                    <a:pt x="452" y="2"/>
                  </a:lnTo>
                  <a:lnTo>
                    <a:pt x="442" y="1"/>
                  </a:lnTo>
                  <a:lnTo>
                    <a:pt x="431" y="0"/>
                  </a:lnTo>
                  <a:lnTo>
                    <a:pt x="427" y="0"/>
                  </a:lnTo>
                  <a:lnTo>
                    <a:pt x="425" y="1"/>
                  </a:lnTo>
                  <a:lnTo>
                    <a:pt x="423" y="2"/>
                  </a:lnTo>
                  <a:lnTo>
                    <a:pt x="419" y="5"/>
                  </a:lnTo>
                  <a:lnTo>
                    <a:pt x="418" y="15"/>
                  </a:lnTo>
                  <a:lnTo>
                    <a:pt x="417" y="23"/>
                  </a:lnTo>
                  <a:lnTo>
                    <a:pt x="416" y="32"/>
                  </a:lnTo>
                  <a:lnTo>
                    <a:pt x="414" y="39"/>
                  </a:lnTo>
                  <a:lnTo>
                    <a:pt x="410" y="52"/>
                  </a:lnTo>
                  <a:lnTo>
                    <a:pt x="405" y="65"/>
                  </a:lnTo>
                  <a:lnTo>
                    <a:pt x="399" y="76"/>
                  </a:lnTo>
                  <a:lnTo>
                    <a:pt x="394" y="90"/>
                  </a:lnTo>
                  <a:lnTo>
                    <a:pt x="392" y="98"/>
                  </a:lnTo>
                  <a:lnTo>
                    <a:pt x="391" y="105"/>
                  </a:lnTo>
                  <a:lnTo>
                    <a:pt x="390" y="114"/>
                  </a:lnTo>
                  <a:lnTo>
                    <a:pt x="390" y="123"/>
                  </a:lnTo>
                  <a:lnTo>
                    <a:pt x="390" y="136"/>
                  </a:lnTo>
                  <a:lnTo>
                    <a:pt x="391" y="146"/>
                  </a:lnTo>
                  <a:lnTo>
                    <a:pt x="392" y="155"/>
                  </a:lnTo>
                  <a:lnTo>
                    <a:pt x="394" y="163"/>
                  </a:lnTo>
                  <a:lnTo>
                    <a:pt x="396" y="169"/>
                  </a:lnTo>
                  <a:lnTo>
                    <a:pt x="399" y="175"/>
                  </a:lnTo>
                  <a:lnTo>
                    <a:pt x="403" y="182"/>
                  </a:lnTo>
                  <a:lnTo>
                    <a:pt x="407" y="188"/>
                  </a:lnTo>
                  <a:lnTo>
                    <a:pt x="402" y="193"/>
                  </a:lnTo>
                  <a:lnTo>
                    <a:pt x="396" y="198"/>
                  </a:lnTo>
                  <a:lnTo>
                    <a:pt x="389" y="201"/>
                  </a:lnTo>
                  <a:lnTo>
                    <a:pt x="381" y="203"/>
                  </a:lnTo>
                  <a:lnTo>
                    <a:pt x="373" y="205"/>
                  </a:lnTo>
                  <a:lnTo>
                    <a:pt x="363" y="206"/>
                  </a:lnTo>
                  <a:lnTo>
                    <a:pt x="354" y="207"/>
                  </a:lnTo>
                  <a:lnTo>
                    <a:pt x="345" y="208"/>
                  </a:lnTo>
                  <a:lnTo>
                    <a:pt x="307" y="207"/>
                  </a:lnTo>
                  <a:lnTo>
                    <a:pt x="278" y="206"/>
                  </a:lnTo>
                  <a:lnTo>
                    <a:pt x="276" y="217"/>
                  </a:lnTo>
                  <a:lnTo>
                    <a:pt x="273" y="225"/>
                  </a:lnTo>
                  <a:lnTo>
                    <a:pt x="270" y="234"/>
                  </a:lnTo>
                  <a:lnTo>
                    <a:pt x="266" y="240"/>
                  </a:lnTo>
                  <a:lnTo>
                    <a:pt x="262" y="246"/>
                  </a:lnTo>
                  <a:lnTo>
                    <a:pt x="257" y="250"/>
                  </a:lnTo>
                  <a:lnTo>
                    <a:pt x="250" y="252"/>
                  </a:lnTo>
                  <a:lnTo>
                    <a:pt x="242" y="253"/>
                  </a:lnTo>
                  <a:lnTo>
                    <a:pt x="237" y="253"/>
                  </a:lnTo>
                  <a:lnTo>
                    <a:pt x="232" y="251"/>
                  </a:lnTo>
                  <a:lnTo>
                    <a:pt x="228" y="250"/>
                  </a:lnTo>
                  <a:lnTo>
                    <a:pt x="224" y="248"/>
                  </a:lnTo>
                  <a:lnTo>
                    <a:pt x="217" y="241"/>
                  </a:lnTo>
                  <a:lnTo>
                    <a:pt x="213" y="234"/>
                  </a:lnTo>
                  <a:lnTo>
                    <a:pt x="206" y="218"/>
                  </a:lnTo>
                  <a:lnTo>
                    <a:pt x="201" y="206"/>
                  </a:lnTo>
                  <a:lnTo>
                    <a:pt x="186" y="207"/>
                  </a:lnTo>
                  <a:lnTo>
                    <a:pt x="175" y="210"/>
                  </a:lnTo>
                  <a:lnTo>
                    <a:pt x="169" y="211"/>
                  </a:lnTo>
                  <a:lnTo>
                    <a:pt x="163" y="210"/>
                  </a:lnTo>
                  <a:lnTo>
                    <a:pt x="156" y="209"/>
                  </a:lnTo>
                  <a:lnTo>
                    <a:pt x="148" y="206"/>
                  </a:lnTo>
                  <a:lnTo>
                    <a:pt x="152" y="196"/>
                  </a:lnTo>
                  <a:lnTo>
                    <a:pt x="159" y="188"/>
                  </a:lnTo>
                  <a:lnTo>
                    <a:pt x="164" y="182"/>
                  </a:lnTo>
                  <a:lnTo>
                    <a:pt x="170" y="176"/>
                  </a:lnTo>
                  <a:lnTo>
                    <a:pt x="175" y="171"/>
                  </a:lnTo>
                  <a:lnTo>
                    <a:pt x="179" y="165"/>
                  </a:lnTo>
                  <a:lnTo>
                    <a:pt x="181" y="160"/>
                  </a:lnTo>
                  <a:lnTo>
                    <a:pt x="182" y="156"/>
                  </a:lnTo>
                  <a:lnTo>
                    <a:pt x="183" y="152"/>
                  </a:lnTo>
                  <a:lnTo>
                    <a:pt x="183" y="147"/>
                  </a:lnTo>
                  <a:lnTo>
                    <a:pt x="183" y="141"/>
                  </a:lnTo>
                  <a:lnTo>
                    <a:pt x="182" y="137"/>
                  </a:lnTo>
                  <a:lnTo>
                    <a:pt x="180" y="133"/>
                  </a:lnTo>
                  <a:lnTo>
                    <a:pt x="178" y="130"/>
                  </a:lnTo>
                  <a:lnTo>
                    <a:pt x="175" y="127"/>
                  </a:lnTo>
                  <a:lnTo>
                    <a:pt x="170" y="124"/>
                  </a:lnTo>
                  <a:lnTo>
                    <a:pt x="167" y="123"/>
                  </a:lnTo>
                  <a:lnTo>
                    <a:pt x="163" y="121"/>
                  </a:lnTo>
                  <a:lnTo>
                    <a:pt x="153" y="119"/>
                  </a:lnTo>
                  <a:lnTo>
                    <a:pt x="144" y="118"/>
                  </a:lnTo>
                  <a:lnTo>
                    <a:pt x="133" y="118"/>
                  </a:lnTo>
                  <a:lnTo>
                    <a:pt x="125" y="118"/>
                  </a:lnTo>
                  <a:lnTo>
                    <a:pt x="115" y="118"/>
                  </a:lnTo>
                  <a:lnTo>
                    <a:pt x="106" y="119"/>
                  </a:lnTo>
                  <a:lnTo>
                    <a:pt x="98" y="120"/>
                  </a:lnTo>
                  <a:lnTo>
                    <a:pt x="90" y="122"/>
                  </a:lnTo>
                  <a:lnTo>
                    <a:pt x="83" y="124"/>
                  </a:lnTo>
                  <a:lnTo>
                    <a:pt x="77" y="127"/>
                  </a:lnTo>
                  <a:lnTo>
                    <a:pt x="72" y="132"/>
                  </a:lnTo>
                  <a:lnTo>
                    <a:pt x="66" y="136"/>
                  </a:lnTo>
                  <a:lnTo>
                    <a:pt x="62" y="141"/>
                  </a:lnTo>
                  <a:lnTo>
                    <a:pt x="58" y="147"/>
                  </a:lnTo>
                  <a:lnTo>
                    <a:pt x="54" y="153"/>
                  </a:lnTo>
                  <a:lnTo>
                    <a:pt x="52" y="159"/>
                  </a:lnTo>
                  <a:lnTo>
                    <a:pt x="50" y="167"/>
                  </a:lnTo>
                  <a:lnTo>
                    <a:pt x="49" y="175"/>
                  </a:lnTo>
                  <a:lnTo>
                    <a:pt x="48" y="185"/>
                  </a:lnTo>
                  <a:lnTo>
                    <a:pt x="48" y="194"/>
                  </a:lnTo>
                  <a:lnTo>
                    <a:pt x="48" y="211"/>
                  </a:lnTo>
                  <a:lnTo>
                    <a:pt x="49" y="227"/>
                  </a:lnTo>
                  <a:lnTo>
                    <a:pt x="50" y="242"/>
                  </a:lnTo>
                  <a:lnTo>
                    <a:pt x="52" y="256"/>
                  </a:lnTo>
                  <a:lnTo>
                    <a:pt x="56" y="269"/>
                  </a:lnTo>
                  <a:lnTo>
                    <a:pt x="59" y="281"/>
                  </a:lnTo>
                  <a:lnTo>
                    <a:pt x="63" y="290"/>
                  </a:lnTo>
                  <a:lnTo>
                    <a:pt x="68" y="300"/>
                  </a:lnTo>
                  <a:lnTo>
                    <a:pt x="75" y="308"/>
                  </a:lnTo>
                  <a:lnTo>
                    <a:pt x="81" y="316"/>
                  </a:lnTo>
                  <a:lnTo>
                    <a:pt x="89" y="321"/>
                  </a:lnTo>
                  <a:lnTo>
                    <a:pt x="97" y="326"/>
                  </a:lnTo>
                  <a:lnTo>
                    <a:pt x="107" y="331"/>
                  </a:lnTo>
                  <a:lnTo>
                    <a:pt x="117" y="333"/>
                  </a:lnTo>
                  <a:lnTo>
                    <a:pt x="129" y="335"/>
                  </a:lnTo>
                  <a:lnTo>
                    <a:pt x="142" y="335"/>
                  </a:lnTo>
                  <a:lnTo>
                    <a:pt x="154" y="336"/>
                  </a:lnTo>
                  <a:lnTo>
                    <a:pt x="165" y="339"/>
                  </a:lnTo>
                  <a:lnTo>
                    <a:pt x="175" y="342"/>
                  </a:lnTo>
                  <a:lnTo>
                    <a:pt x="184" y="348"/>
                  </a:lnTo>
                  <a:lnTo>
                    <a:pt x="194" y="352"/>
                  </a:lnTo>
                  <a:lnTo>
                    <a:pt x="204" y="355"/>
                  </a:lnTo>
                  <a:lnTo>
                    <a:pt x="216" y="358"/>
                  </a:lnTo>
                  <a:lnTo>
                    <a:pt x="230" y="359"/>
                  </a:lnTo>
                  <a:lnTo>
                    <a:pt x="248" y="358"/>
                  </a:lnTo>
                  <a:lnTo>
                    <a:pt x="264" y="357"/>
                  </a:lnTo>
                  <a:lnTo>
                    <a:pt x="280" y="355"/>
                  </a:lnTo>
                  <a:lnTo>
                    <a:pt x="295" y="352"/>
                  </a:lnTo>
                  <a:lnTo>
                    <a:pt x="308" y="348"/>
                  </a:lnTo>
                  <a:lnTo>
                    <a:pt x="319" y="344"/>
                  </a:lnTo>
                  <a:lnTo>
                    <a:pt x="329" y="340"/>
                  </a:lnTo>
                  <a:lnTo>
                    <a:pt x="336" y="335"/>
                  </a:lnTo>
                  <a:lnTo>
                    <a:pt x="336" y="335"/>
                  </a:lnTo>
                  <a:lnTo>
                    <a:pt x="366" y="335"/>
                  </a:lnTo>
                  <a:lnTo>
                    <a:pt x="366" y="335"/>
                  </a:lnTo>
                  <a:lnTo>
                    <a:pt x="363" y="348"/>
                  </a:lnTo>
                  <a:lnTo>
                    <a:pt x="356" y="369"/>
                  </a:lnTo>
                  <a:lnTo>
                    <a:pt x="345" y="396"/>
                  </a:lnTo>
                  <a:lnTo>
                    <a:pt x="331" y="424"/>
                  </a:lnTo>
                  <a:lnTo>
                    <a:pt x="317" y="453"/>
                  </a:lnTo>
                  <a:lnTo>
                    <a:pt x="303" y="477"/>
                  </a:lnTo>
                  <a:lnTo>
                    <a:pt x="298" y="487"/>
                  </a:lnTo>
                  <a:lnTo>
                    <a:pt x="292" y="493"/>
                  </a:lnTo>
                  <a:lnTo>
                    <a:pt x="287" y="499"/>
                  </a:lnTo>
                  <a:lnTo>
                    <a:pt x="283" y="500"/>
                  </a:lnTo>
                  <a:lnTo>
                    <a:pt x="277" y="500"/>
                  </a:lnTo>
                  <a:lnTo>
                    <a:pt x="270" y="498"/>
                  </a:lnTo>
                  <a:lnTo>
                    <a:pt x="264" y="494"/>
                  </a:lnTo>
                  <a:lnTo>
                    <a:pt x="257" y="491"/>
                  </a:lnTo>
                  <a:lnTo>
                    <a:pt x="250" y="488"/>
                  </a:lnTo>
                  <a:lnTo>
                    <a:pt x="244" y="485"/>
                  </a:lnTo>
                  <a:lnTo>
                    <a:pt x="237" y="484"/>
                  </a:lnTo>
                  <a:lnTo>
                    <a:pt x="230" y="483"/>
                  </a:lnTo>
                  <a:lnTo>
                    <a:pt x="226" y="483"/>
                  </a:lnTo>
                  <a:lnTo>
                    <a:pt x="219" y="485"/>
                  </a:lnTo>
                  <a:lnTo>
                    <a:pt x="212" y="488"/>
                  </a:lnTo>
                  <a:lnTo>
                    <a:pt x="204" y="492"/>
                  </a:lnTo>
                  <a:lnTo>
                    <a:pt x="189" y="502"/>
                  </a:lnTo>
                  <a:lnTo>
                    <a:pt x="170" y="514"/>
                  </a:lnTo>
                  <a:lnTo>
                    <a:pt x="154" y="525"/>
                  </a:lnTo>
                  <a:lnTo>
                    <a:pt x="141" y="537"/>
                  </a:lnTo>
                  <a:lnTo>
                    <a:pt x="130" y="547"/>
                  </a:lnTo>
                  <a:lnTo>
                    <a:pt x="125" y="553"/>
                  </a:lnTo>
                  <a:lnTo>
                    <a:pt x="116" y="564"/>
                  </a:lnTo>
                  <a:lnTo>
                    <a:pt x="111" y="573"/>
                  </a:lnTo>
                  <a:lnTo>
                    <a:pt x="106" y="583"/>
                  </a:lnTo>
                  <a:lnTo>
                    <a:pt x="102" y="591"/>
                  </a:lnTo>
                  <a:lnTo>
                    <a:pt x="99" y="607"/>
                  </a:lnTo>
                  <a:lnTo>
                    <a:pt x="98" y="622"/>
                  </a:lnTo>
                  <a:lnTo>
                    <a:pt x="96" y="637"/>
                  </a:lnTo>
                  <a:lnTo>
                    <a:pt x="93" y="653"/>
                  </a:lnTo>
                  <a:lnTo>
                    <a:pt x="90" y="663"/>
                  </a:lnTo>
                  <a:lnTo>
                    <a:pt x="85" y="672"/>
                  </a:lnTo>
                  <a:lnTo>
                    <a:pt x="79" y="683"/>
                  </a:lnTo>
                  <a:lnTo>
                    <a:pt x="72" y="694"/>
                  </a:lnTo>
                  <a:lnTo>
                    <a:pt x="48" y="722"/>
                  </a:lnTo>
                  <a:lnTo>
                    <a:pt x="25" y="747"/>
                  </a:lnTo>
                  <a:lnTo>
                    <a:pt x="20" y="752"/>
                  </a:lnTo>
                  <a:lnTo>
                    <a:pt x="15" y="758"/>
                  </a:lnTo>
                  <a:lnTo>
                    <a:pt x="11" y="766"/>
                  </a:lnTo>
                  <a:lnTo>
                    <a:pt x="8" y="772"/>
                  </a:lnTo>
                  <a:lnTo>
                    <a:pt x="4" y="780"/>
                  </a:lnTo>
                  <a:lnTo>
                    <a:pt x="2" y="788"/>
                  </a:lnTo>
                  <a:lnTo>
                    <a:pt x="1" y="797"/>
                  </a:lnTo>
                  <a:lnTo>
                    <a:pt x="0" y="806"/>
                  </a:lnTo>
                  <a:lnTo>
                    <a:pt x="1" y="815"/>
                  </a:lnTo>
                  <a:lnTo>
                    <a:pt x="3" y="822"/>
                  </a:lnTo>
                  <a:lnTo>
                    <a:pt x="8" y="829"/>
                  </a:lnTo>
                  <a:lnTo>
                    <a:pt x="12" y="833"/>
                  </a:lnTo>
                  <a:lnTo>
                    <a:pt x="17" y="837"/>
                  </a:lnTo>
                  <a:lnTo>
                    <a:pt x="23" y="839"/>
                  </a:lnTo>
                  <a:lnTo>
                    <a:pt x="29" y="841"/>
                  </a:lnTo>
                  <a:lnTo>
                    <a:pt x="36" y="842"/>
                  </a:lnTo>
                  <a:lnTo>
                    <a:pt x="45" y="842"/>
                  </a:lnTo>
                  <a:lnTo>
                    <a:pt x="54" y="842"/>
                  </a:lnTo>
                  <a:lnTo>
                    <a:pt x="65" y="842"/>
                  </a:lnTo>
                  <a:lnTo>
                    <a:pt x="77" y="842"/>
                  </a:lnTo>
                  <a:lnTo>
                    <a:pt x="86" y="843"/>
                  </a:lnTo>
                  <a:lnTo>
                    <a:pt x="98" y="847"/>
                  </a:lnTo>
                  <a:lnTo>
                    <a:pt x="113" y="852"/>
                  </a:lnTo>
                  <a:lnTo>
                    <a:pt x="128" y="858"/>
                  </a:lnTo>
                  <a:lnTo>
                    <a:pt x="135" y="864"/>
                  </a:lnTo>
                  <a:lnTo>
                    <a:pt x="143" y="868"/>
                  </a:lnTo>
                  <a:lnTo>
                    <a:pt x="149" y="873"/>
                  </a:lnTo>
                  <a:lnTo>
                    <a:pt x="154" y="880"/>
                  </a:lnTo>
                  <a:lnTo>
                    <a:pt x="159" y="885"/>
                  </a:lnTo>
                  <a:lnTo>
                    <a:pt x="163" y="892"/>
                  </a:lnTo>
                  <a:lnTo>
                    <a:pt x="165" y="899"/>
                  </a:lnTo>
                  <a:lnTo>
                    <a:pt x="165" y="906"/>
                  </a:lnTo>
                  <a:lnTo>
                    <a:pt x="164" y="910"/>
                  </a:lnTo>
                  <a:lnTo>
                    <a:pt x="159" y="916"/>
                  </a:lnTo>
                  <a:lnTo>
                    <a:pt x="152" y="923"/>
                  </a:lnTo>
                  <a:lnTo>
                    <a:pt x="144" y="931"/>
                  </a:lnTo>
                  <a:lnTo>
                    <a:pt x="126" y="948"/>
                  </a:lnTo>
                  <a:lnTo>
                    <a:pt x="113" y="959"/>
                  </a:lnTo>
                  <a:lnTo>
                    <a:pt x="113" y="959"/>
                  </a:lnTo>
                  <a:lnTo>
                    <a:pt x="113" y="983"/>
                  </a:lnTo>
                  <a:lnTo>
                    <a:pt x="107" y="1001"/>
                  </a:lnTo>
                  <a:lnTo>
                    <a:pt x="107" y="1001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1" name="Freeform 121"/>
            <p:cNvSpPr>
              <a:spLocks/>
            </p:cNvSpPr>
            <p:nvPr/>
          </p:nvSpPr>
          <p:spPr bwMode="auto">
            <a:xfrm>
              <a:off x="2651130" y="2889259"/>
              <a:ext cx="1530353" cy="2263782"/>
            </a:xfrm>
            <a:custGeom>
              <a:avLst/>
              <a:gdLst/>
              <a:ahLst/>
              <a:cxnLst>
                <a:cxn ang="0">
                  <a:pos x="2822" y="2732"/>
                </a:cxn>
                <a:cxn ang="0">
                  <a:pos x="2829" y="2513"/>
                </a:cxn>
                <a:cxn ang="0">
                  <a:pos x="2759" y="2258"/>
                </a:cxn>
                <a:cxn ang="0">
                  <a:pos x="2645" y="1941"/>
                </a:cxn>
                <a:cxn ang="0">
                  <a:pos x="2552" y="1490"/>
                </a:cxn>
                <a:cxn ang="0">
                  <a:pos x="2665" y="1311"/>
                </a:cxn>
                <a:cxn ang="0">
                  <a:pos x="2545" y="1158"/>
                </a:cxn>
                <a:cxn ang="0">
                  <a:pos x="2418" y="910"/>
                </a:cxn>
                <a:cxn ang="0">
                  <a:pos x="2503" y="659"/>
                </a:cxn>
                <a:cxn ang="0">
                  <a:pos x="2545" y="468"/>
                </a:cxn>
                <a:cxn ang="0">
                  <a:pos x="2439" y="322"/>
                </a:cxn>
                <a:cxn ang="0">
                  <a:pos x="2328" y="425"/>
                </a:cxn>
                <a:cxn ang="0">
                  <a:pos x="2298" y="545"/>
                </a:cxn>
                <a:cxn ang="0">
                  <a:pos x="2313" y="635"/>
                </a:cxn>
                <a:cxn ang="0">
                  <a:pos x="2157" y="416"/>
                </a:cxn>
                <a:cxn ang="0">
                  <a:pos x="2166" y="168"/>
                </a:cxn>
                <a:cxn ang="0">
                  <a:pos x="1977" y="432"/>
                </a:cxn>
                <a:cxn ang="0">
                  <a:pos x="1921" y="875"/>
                </a:cxn>
                <a:cxn ang="0">
                  <a:pos x="2074" y="1069"/>
                </a:cxn>
                <a:cxn ang="0">
                  <a:pos x="2158" y="1371"/>
                </a:cxn>
                <a:cxn ang="0">
                  <a:pos x="2235" y="1540"/>
                </a:cxn>
                <a:cxn ang="0">
                  <a:pos x="2134" y="1225"/>
                </a:cxn>
                <a:cxn ang="0">
                  <a:pos x="1915" y="1168"/>
                </a:cxn>
                <a:cxn ang="0">
                  <a:pos x="1775" y="1566"/>
                </a:cxn>
                <a:cxn ang="0">
                  <a:pos x="1573" y="1711"/>
                </a:cxn>
                <a:cxn ang="0">
                  <a:pos x="1346" y="1550"/>
                </a:cxn>
                <a:cxn ang="0">
                  <a:pos x="1443" y="1593"/>
                </a:cxn>
                <a:cxn ang="0">
                  <a:pos x="1684" y="1432"/>
                </a:cxn>
                <a:cxn ang="0">
                  <a:pos x="1853" y="1233"/>
                </a:cxn>
                <a:cxn ang="0">
                  <a:pos x="1914" y="640"/>
                </a:cxn>
                <a:cxn ang="0">
                  <a:pos x="1906" y="380"/>
                </a:cxn>
                <a:cxn ang="0">
                  <a:pos x="1974" y="91"/>
                </a:cxn>
                <a:cxn ang="0">
                  <a:pos x="1699" y="169"/>
                </a:cxn>
                <a:cxn ang="0">
                  <a:pos x="1427" y="426"/>
                </a:cxn>
                <a:cxn ang="0">
                  <a:pos x="1409" y="627"/>
                </a:cxn>
                <a:cxn ang="0">
                  <a:pos x="1425" y="878"/>
                </a:cxn>
                <a:cxn ang="0">
                  <a:pos x="1373" y="1081"/>
                </a:cxn>
                <a:cxn ang="0">
                  <a:pos x="1114" y="851"/>
                </a:cxn>
                <a:cxn ang="0">
                  <a:pos x="1096" y="1098"/>
                </a:cxn>
                <a:cxn ang="0">
                  <a:pos x="1043" y="1300"/>
                </a:cxn>
                <a:cxn ang="0">
                  <a:pos x="482" y="1594"/>
                </a:cxn>
                <a:cxn ang="0">
                  <a:pos x="284" y="1631"/>
                </a:cxn>
                <a:cxn ang="0">
                  <a:pos x="74" y="2066"/>
                </a:cxn>
                <a:cxn ang="0">
                  <a:pos x="88" y="2361"/>
                </a:cxn>
                <a:cxn ang="0">
                  <a:pos x="230" y="2683"/>
                </a:cxn>
                <a:cxn ang="0">
                  <a:pos x="298" y="3080"/>
                </a:cxn>
                <a:cxn ang="0">
                  <a:pos x="360" y="3472"/>
                </a:cxn>
                <a:cxn ang="0">
                  <a:pos x="136" y="3763"/>
                </a:cxn>
                <a:cxn ang="0">
                  <a:pos x="237" y="3917"/>
                </a:cxn>
                <a:cxn ang="0">
                  <a:pos x="461" y="4120"/>
                </a:cxn>
                <a:cxn ang="0">
                  <a:pos x="666" y="4266"/>
                </a:cxn>
                <a:cxn ang="0">
                  <a:pos x="776" y="4105"/>
                </a:cxn>
                <a:cxn ang="0">
                  <a:pos x="937" y="3953"/>
                </a:cxn>
                <a:cxn ang="0">
                  <a:pos x="885" y="3804"/>
                </a:cxn>
                <a:cxn ang="0">
                  <a:pos x="882" y="3696"/>
                </a:cxn>
                <a:cxn ang="0">
                  <a:pos x="1005" y="3587"/>
                </a:cxn>
                <a:cxn ang="0">
                  <a:pos x="1246" y="3679"/>
                </a:cxn>
                <a:cxn ang="0">
                  <a:pos x="1532" y="3608"/>
                </a:cxn>
                <a:cxn ang="0">
                  <a:pos x="1736" y="3333"/>
                </a:cxn>
                <a:cxn ang="0">
                  <a:pos x="2111" y="3212"/>
                </a:cxn>
                <a:cxn ang="0">
                  <a:pos x="2474" y="3243"/>
                </a:cxn>
                <a:cxn ang="0">
                  <a:pos x="2676" y="3212"/>
                </a:cxn>
                <a:cxn ang="0">
                  <a:pos x="2741" y="3035"/>
                </a:cxn>
              </a:cxnLst>
              <a:rect l="0" t="0" r="r" b="b"/>
              <a:pathLst>
                <a:path w="2892" h="4279">
                  <a:moveTo>
                    <a:pt x="2692" y="2900"/>
                  </a:moveTo>
                  <a:lnTo>
                    <a:pt x="2703" y="2898"/>
                  </a:lnTo>
                  <a:lnTo>
                    <a:pt x="2713" y="2897"/>
                  </a:lnTo>
                  <a:lnTo>
                    <a:pt x="2717" y="2896"/>
                  </a:lnTo>
                  <a:lnTo>
                    <a:pt x="2722" y="2895"/>
                  </a:lnTo>
                  <a:lnTo>
                    <a:pt x="2727" y="2893"/>
                  </a:lnTo>
                  <a:lnTo>
                    <a:pt x="2733" y="2889"/>
                  </a:lnTo>
                  <a:lnTo>
                    <a:pt x="2736" y="2887"/>
                  </a:lnTo>
                  <a:lnTo>
                    <a:pt x="2739" y="2883"/>
                  </a:lnTo>
                  <a:lnTo>
                    <a:pt x="2741" y="2880"/>
                  </a:lnTo>
                  <a:lnTo>
                    <a:pt x="2743" y="2877"/>
                  </a:lnTo>
                  <a:lnTo>
                    <a:pt x="2745" y="2870"/>
                  </a:lnTo>
                  <a:lnTo>
                    <a:pt x="2746" y="2860"/>
                  </a:lnTo>
                  <a:lnTo>
                    <a:pt x="2748" y="2840"/>
                  </a:lnTo>
                  <a:lnTo>
                    <a:pt x="2751" y="2818"/>
                  </a:lnTo>
                  <a:lnTo>
                    <a:pt x="2753" y="2810"/>
                  </a:lnTo>
                  <a:lnTo>
                    <a:pt x="2758" y="2802"/>
                  </a:lnTo>
                  <a:lnTo>
                    <a:pt x="2762" y="2795"/>
                  </a:lnTo>
                  <a:lnTo>
                    <a:pt x="2768" y="2789"/>
                  </a:lnTo>
                  <a:lnTo>
                    <a:pt x="2780" y="2776"/>
                  </a:lnTo>
                  <a:lnTo>
                    <a:pt x="2794" y="2764"/>
                  </a:lnTo>
                  <a:lnTo>
                    <a:pt x="2800" y="2759"/>
                  </a:lnTo>
                  <a:lnTo>
                    <a:pt x="2807" y="2752"/>
                  </a:lnTo>
                  <a:lnTo>
                    <a:pt x="2812" y="2746"/>
                  </a:lnTo>
                  <a:lnTo>
                    <a:pt x="2817" y="2740"/>
                  </a:lnTo>
                  <a:lnTo>
                    <a:pt x="2822" y="2732"/>
                  </a:lnTo>
                  <a:lnTo>
                    <a:pt x="2825" y="2725"/>
                  </a:lnTo>
                  <a:lnTo>
                    <a:pt x="2827" y="2716"/>
                  </a:lnTo>
                  <a:lnTo>
                    <a:pt x="2828" y="2707"/>
                  </a:lnTo>
                  <a:lnTo>
                    <a:pt x="2827" y="2697"/>
                  </a:lnTo>
                  <a:lnTo>
                    <a:pt x="2826" y="2688"/>
                  </a:lnTo>
                  <a:lnTo>
                    <a:pt x="2824" y="2679"/>
                  </a:lnTo>
                  <a:lnTo>
                    <a:pt x="2822" y="2672"/>
                  </a:lnTo>
                  <a:lnTo>
                    <a:pt x="2814" y="2657"/>
                  </a:lnTo>
                  <a:lnTo>
                    <a:pt x="2807" y="2644"/>
                  </a:lnTo>
                  <a:lnTo>
                    <a:pt x="2799" y="2631"/>
                  </a:lnTo>
                  <a:lnTo>
                    <a:pt x="2793" y="2620"/>
                  </a:lnTo>
                  <a:lnTo>
                    <a:pt x="2790" y="2613"/>
                  </a:lnTo>
                  <a:lnTo>
                    <a:pt x="2787" y="2607"/>
                  </a:lnTo>
                  <a:lnTo>
                    <a:pt x="2786" y="2601"/>
                  </a:lnTo>
                  <a:lnTo>
                    <a:pt x="2786" y="2594"/>
                  </a:lnTo>
                  <a:lnTo>
                    <a:pt x="2786" y="2585"/>
                  </a:lnTo>
                  <a:lnTo>
                    <a:pt x="2787" y="2577"/>
                  </a:lnTo>
                  <a:lnTo>
                    <a:pt x="2789" y="2570"/>
                  </a:lnTo>
                  <a:lnTo>
                    <a:pt x="2791" y="2562"/>
                  </a:lnTo>
                  <a:lnTo>
                    <a:pt x="2793" y="2556"/>
                  </a:lnTo>
                  <a:lnTo>
                    <a:pt x="2796" y="2549"/>
                  </a:lnTo>
                  <a:lnTo>
                    <a:pt x="2799" y="2544"/>
                  </a:lnTo>
                  <a:lnTo>
                    <a:pt x="2802" y="2539"/>
                  </a:lnTo>
                  <a:lnTo>
                    <a:pt x="2811" y="2529"/>
                  </a:lnTo>
                  <a:lnTo>
                    <a:pt x="2819" y="2521"/>
                  </a:lnTo>
                  <a:lnTo>
                    <a:pt x="2829" y="2513"/>
                  </a:lnTo>
                  <a:lnTo>
                    <a:pt x="2840" y="2506"/>
                  </a:lnTo>
                  <a:lnTo>
                    <a:pt x="2849" y="2498"/>
                  </a:lnTo>
                  <a:lnTo>
                    <a:pt x="2859" y="2490"/>
                  </a:lnTo>
                  <a:lnTo>
                    <a:pt x="2867" y="2481"/>
                  </a:lnTo>
                  <a:lnTo>
                    <a:pt x="2876" y="2471"/>
                  </a:lnTo>
                  <a:lnTo>
                    <a:pt x="2879" y="2465"/>
                  </a:lnTo>
                  <a:lnTo>
                    <a:pt x="2882" y="2460"/>
                  </a:lnTo>
                  <a:lnTo>
                    <a:pt x="2885" y="2454"/>
                  </a:lnTo>
                  <a:lnTo>
                    <a:pt x="2887" y="2446"/>
                  </a:lnTo>
                  <a:lnTo>
                    <a:pt x="2890" y="2439"/>
                  </a:lnTo>
                  <a:lnTo>
                    <a:pt x="2891" y="2430"/>
                  </a:lnTo>
                  <a:lnTo>
                    <a:pt x="2892" y="2422"/>
                  </a:lnTo>
                  <a:lnTo>
                    <a:pt x="2892" y="2412"/>
                  </a:lnTo>
                  <a:lnTo>
                    <a:pt x="2892" y="2395"/>
                  </a:lnTo>
                  <a:lnTo>
                    <a:pt x="2891" y="2379"/>
                  </a:lnTo>
                  <a:lnTo>
                    <a:pt x="2889" y="2363"/>
                  </a:lnTo>
                  <a:lnTo>
                    <a:pt x="2886" y="2348"/>
                  </a:lnTo>
                  <a:lnTo>
                    <a:pt x="2882" y="2321"/>
                  </a:lnTo>
                  <a:lnTo>
                    <a:pt x="2880" y="2294"/>
                  </a:lnTo>
                  <a:lnTo>
                    <a:pt x="2862" y="2293"/>
                  </a:lnTo>
                  <a:lnTo>
                    <a:pt x="2840" y="2289"/>
                  </a:lnTo>
                  <a:lnTo>
                    <a:pt x="2816" y="2282"/>
                  </a:lnTo>
                  <a:lnTo>
                    <a:pt x="2792" y="2274"/>
                  </a:lnTo>
                  <a:lnTo>
                    <a:pt x="2780" y="2270"/>
                  </a:lnTo>
                  <a:lnTo>
                    <a:pt x="2769" y="2264"/>
                  </a:lnTo>
                  <a:lnTo>
                    <a:pt x="2759" y="2258"/>
                  </a:lnTo>
                  <a:lnTo>
                    <a:pt x="2750" y="2251"/>
                  </a:lnTo>
                  <a:lnTo>
                    <a:pt x="2743" y="2245"/>
                  </a:lnTo>
                  <a:lnTo>
                    <a:pt x="2737" y="2239"/>
                  </a:lnTo>
                  <a:lnTo>
                    <a:pt x="2735" y="2234"/>
                  </a:lnTo>
                  <a:lnTo>
                    <a:pt x="2734" y="2231"/>
                  </a:lnTo>
                  <a:lnTo>
                    <a:pt x="2733" y="2227"/>
                  </a:lnTo>
                  <a:lnTo>
                    <a:pt x="2733" y="2224"/>
                  </a:lnTo>
                  <a:lnTo>
                    <a:pt x="2734" y="2216"/>
                  </a:lnTo>
                  <a:lnTo>
                    <a:pt x="2736" y="2210"/>
                  </a:lnTo>
                  <a:lnTo>
                    <a:pt x="2740" y="2202"/>
                  </a:lnTo>
                  <a:lnTo>
                    <a:pt x="2743" y="2195"/>
                  </a:lnTo>
                  <a:lnTo>
                    <a:pt x="2750" y="2183"/>
                  </a:lnTo>
                  <a:lnTo>
                    <a:pt x="2757" y="2176"/>
                  </a:lnTo>
                  <a:lnTo>
                    <a:pt x="2751" y="2064"/>
                  </a:lnTo>
                  <a:lnTo>
                    <a:pt x="2733" y="2054"/>
                  </a:lnTo>
                  <a:lnTo>
                    <a:pt x="2714" y="2043"/>
                  </a:lnTo>
                  <a:lnTo>
                    <a:pt x="2697" y="2031"/>
                  </a:lnTo>
                  <a:lnTo>
                    <a:pt x="2680" y="2018"/>
                  </a:lnTo>
                  <a:lnTo>
                    <a:pt x="2673" y="2011"/>
                  </a:lnTo>
                  <a:lnTo>
                    <a:pt x="2666" y="2004"/>
                  </a:lnTo>
                  <a:lnTo>
                    <a:pt x="2660" y="1995"/>
                  </a:lnTo>
                  <a:lnTo>
                    <a:pt x="2654" y="1985"/>
                  </a:lnTo>
                  <a:lnTo>
                    <a:pt x="2650" y="1976"/>
                  </a:lnTo>
                  <a:lnTo>
                    <a:pt x="2647" y="1965"/>
                  </a:lnTo>
                  <a:lnTo>
                    <a:pt x="2646" y="1954"/>
                  </a:lnTo>
                  <a:lnTo>
                    <a:pt x="2645" y="1941"/>
                  </a:lnTo>
                  <a:lnTo>
                    <a:pt x="2645" y="1892"/>
                  </a:lnTo>
                  <a:lnTo>
                    <a:pt x="2645" y="1855"/>
                  </a:lnTo>
                  <a:lnTo>
                    <a:pt x="2645" y="1821"/>
                  </a:lnTo>
                  <a:lnTo>
                    <a:pt x="2645" y="1782"/>
                  </a:lnTo>
                  <a:lnTo>
                    <a:pt x="2645" y="1772"/>
                  </a:lnTo>
                  <a:lnTo>
                    <a:pt x="2644" y="1763"/>
                  </a:lnTo>
                  <a:lnTo>
                    <a:pt x="2643" y="1756"/>
                  </a:lnTo>
                  <a:lnTo>
                    <a:pt x="2641" y="1749"/>
                  </a:lnTo>
                  <a:lnTo>
                    <a:pt x="2639" y="1744"/>
                  </a:lnTo>
                  <a:lnTo>
                    <a:pt x="2635" y="1739"/>
                  </a:lnTo>
                  <a:lnTo>
                    <a:pt x="2633" y="1735"/>
                  </a:lnTo>
                  <a:lnTo>
                    <a:pt x="2629" y="1731"/>
                  </a:lnTo>
                  <a:lnTo>
                    <a:pt x="2622" y="1726"/>
                  </a:lnTo>
                  <a:lnTo>
                    <a:pt x="2613" y="1718"/>
                  </a:lnTo>
                  <a:lnTo>
                    <a:pt x="2602" y="1711"/>
                  </a:lnTo>
                  <a:lnTo>
                    <a:pt x="2592" y="1699"/>
                  </a:lnTo>
                  <a:lnTo>
                    <a:pt x="2586" y="1684"/>
                  </a:lnTo>
                  <a:lnTo>
                    <a:pt x="2580" y="1658"/>
                  </a:lnTo>
                  <a:lnTo>
                    <a:pt x="2574" y="1626"/>
                  </a:lnTo>
                  <a:lnTo>
                    <a:pt x="2567" y="1591"/>
                  </a:lnTo>
                  <a:lnTo>
                    <a:pt x="2561" y="1557"/>
                  </a:lnTo>
                  <a:lnTo>
                    <a:pt x="2556" y="1527"/>
                  </a:lnTo>
                  <a:lnTo>
                    <a:pt x="2552" y="1507"/>
                  </a:lnTo>
                  <a:lnTo>
                    <a:pt x="2550" y="1499"/>
                  </a:lnTo>
                  <a:lnTo>
                    <a:pt x="2551" y="1494"/>
                  </a:lnTo>
                  <a:lnTo>
                    <a:pt x="2552" y="1490"/>
                  </a:lnTo>
                  <a:lnTo>
                    <a:pt x="2554" y="1485"/>
                  </a:lnTo>
                  <a:lnTo>
                    <a:pt x="2557" y="1483"/>
                  </a:lnTo>
                  <a:lnTo>
                    <a:pt x="2560" y="1480"/>
                  </a:lnTo>
                  <a:lnTo>
                    <a:pt x="2563" y="1478"/>
                  </a:lnTo>
                  <a:lnTo>
                    <a:pt x="2566" y="1477"/>
                  </a:lnTo>
                  <a:lnTo>
                    <a:pt x="2570" y="1476"/>
                  </a:lnTo>
                  <a:lnTo>
                    <a:pt x="2587" y="1473"/>
                  </a:lnTo>
                  <a:lnTo>
                    <a:pt x="2603" y="1469"/>
                  </a:lnTo>
                  <a:lnTo>
                    <a:pt x="2612" y="1462"/>
                  </a:lnTo>
                  <a:lnTo>
                    <a:pt x="2620" y="1452"/>
                  </a:lnTo>
                  <a:lnTo>
                    <a:pt x="2627" y="1442"/>
                  </a:lnTo>
                  <a:lnTo>
                    <a:pt x="2633" y="1430"/>
                  </a:lnTo>
                  <a:lnTo>
                    <a:pt x="2639" y="1419"/>
                  </a:lnTo>
                  <a:lnTo>
                    <a:pt x="2642" y="1408"/>
                  </a:lnTo>
                  <a:lnTo>
                    <a:pt x="2644" y="1397"/>
                  </a:lnTo>
                  <a:lnTo>
                    <a:pt x="2645" y="1388"/>
                  </a:lnTo>
                  <a:lnTo>
                    <a:pt x="2650" y="1388"/>
                  </a:lnTo>
                  <a:lnTo>
                    <a:pt x="2645" y="1376"/>
                  </a:lnTo>
                  <a:lnTo>
                    <a:pt x="2644" y="1365"/>
                  </a:lnTo>
                  <a:lnTo>
                    <a:pt x="2642" y="1356"/>
                  </a:lnTo>
                  <a:lnTo>
                    <a:pt x="2640" y="1346"/>
                  </a:lnTo>
                  <a:lnTo>
                    <a:pt x="2639" y="1340"/>
                  </a:lnTo>
                  <a:lnTo>
                    <a:pt x="2649" y="1333"/>
                  </a:lnTo>
                  <a:lnTo>
                    <a:pt x="2656" y="1327"/>
                  </a:lnTo>
                  <a:lnTo>
                    <a:pt x="2661" y="1319"/>
                  </a:lnTo>
                  <a:lnTo>
                    <a:pt x="2665" y="1311"/>
                  </a:lnTo>
                  <a:lnTo>
                    <a:pt x="2667" y="1302"/>
                  </a:lnTo>
                  <a:lnTo>
                    <a:pt x="2668" y="1293"/>
                  </a:lnTo>
                  <a:lnTo>
                    <a:pt x="2668" y="1282"/>
                  </a:lnTo>
                  <a:lnTo>
                    <a:pt x="2668" y="1269"/>
                  </a:lnTo>
                  <a:lnTo>
                    <a:pt x="2668" y="1257"/>
                  </a:lnTo>
                  <a:lnTo>
                    <a:pt x="2666" y="1245"/>
                  </a:lnTo>
                  <a:lnTo>
                    <a:pt x="2663" y="1235"/>
                  </a:lnTo>
                  <a:lnTo>
                    <a:pt x="2660" y="1226"/>
                  </a:lnTo>
                  <a:lnTo>
                    <a:pt x="2656" y="1217"/>
                  </a:lnTo>
                  <a:lnTo>
                    <a:pt x="2650" y="1210"/>
                  </a:lnTo>
                  <a:lnTo>
                    <a:pt x="2645" y="1204"/>
                  </a:lnTo>
                  <a:lnTo>
                    <a:pt x="2639" y="1197"/>
                  </a:lnTo>
                  <a:lnTo>
                    <a:pt x="2627" y="1185"/>
                  </a:lnTo>
                  <a:lnTo>
                    <a:pt x="2614" y="1175"/>
                  </a:lnTo>
                  <a:lnTo>
                    <a:pt x="2608" y="1169"/>
                  </a:lnTo>
                  <a:lnTo>
                    <a:pt x="2602" y="1164"/>
                  </a:lnTo>
                  <a:lnTo>
                    <a:pt x="2597" y="1158"/>
                  </a:lnTo>
                  <a:lnTo>
                    <a:pt x="2592" y="1151"/>
                  </a:lnTo>
                  <a:lnTo>
                    <a:pt x="2586" y="1150"/>
                  </a:lnTo>
                  <a:lnTo>
                    <a:pt x="2582" y="1150"/>
                  </a:lnTo>
                  <a:lnTo>
                    <a:pt x="2579" y="1151"/>
                  </a:lnTo>
                  <a:lnTo>
                    <a:pt x="2575" y="1152"/>
                  </a:lnTo>
                  <a:lnTo>
                    <a:pt x="2570" y="1155"/>
                  </a:lnTo>
                  <a:lnTo>
                    <a:pt x="2564" y="1156"/>
                  </a:lnTo>
                  <a:lnTo>
                    <a:pt x="2557" y="1157"/>
                  </a:lnTo>
                  <a:lnTo>
                    <a:pt x="2545" y="1158"/>
                  </a:lnTo>
                  <a:lnTo>
                    <a:pt x="2533" y="1157"/>
                  </a:lnTo>
                  <a:lnTo>
                    <a:pt x="2520" y="1154"/>
                  </a:lnTo>
                  <a:lnTo>
                    <a:pt x="2508" y="1148"/>
                  </a:lnTo>
                  <a:lnTo>
                    <a:pt x="2494" y="1141"/>
                  </a:lnTo>
                  <a:lnTo>
                    <a:pt x="2480" y="1132"/>
                  </a:lnTo>
                  <a:lnTo>
                    <a:pt x="2466" y="1123"/>
                  </a:lnTo>
                  <a:lnTo>
                    <a:pt x="2453" y="1112"/>
                  </a:lnTo>
                  <a:lnTo>
                    <a:pt x="2441" y="1100"/>
                  </a:lnTo>
                  <a:lnTo>
                    <a:pt x="2428" y="1088"/>
                  </a:lnTo>
                  <a:lnTo>
                    <a:pt x="2416" y="1075"/>
                  </a:lnTo>
                  <a:lnTo>
                    <a:pt x="2407" y="1061"/>
                  </a:lnTo>
                  <a:lnTo>
                    <a:pt x="2397" y="1048"/>
                  </a:lnTo>
                  <a:lnTo>
                    <a:pt x="2390" y="1035"/>
                  </a:lnTo>
                  <a:lnTo>
                    <a:pt x="2384" y="1023"/>
                  </a:lnTo>
                  <a:lnTo>
                    <a:pt x="2381" y="1010"/>
                  </a:lnTo>
                  <a:lnTo>
                    <a:pt x="2380" y="998"/>
                  </a:lnTo>
                  <a:lnTo>
                    <a:pt x="2380" y="985"/>
                  </a:lnTo>
                  <a:lnTo>
                    <a:pt x="2382" y="974"/>
                  </a:lnTo>
                  <a:lnTo>
                    <a:pt x="2384" y="962"/>
                  </a:lnTo>
                  <a:lnTo>
                    <a:pt x="2386" y="952"/>
                  </a:lnTo>
                  <a:lnTo>
                    <a:pt x="2391" y="943"/>
                  </a:lnTo>
                  <a:lnTo>
                    <a:pt x="2395" y="935"/>
                  </a:lnTo>
                  <a:lnTo>
                    <a:pt x="2400" y="928"/>
                  </a:lnTo>
                  <a:lnTo>
                    <a:pt x="2406" y="922"/>
                  </a:lnTo>
                  <a:lnTo>
                    <a:pt x="2412" y="915"/>
                  </a:lnTo>
                  <a:lnTo>
                    <a:pt x="2418" y="910"/>
                  </a:lnTo>
                  <a:lnTo>
                    <a:pt x="2425" y="905"/>
                  </a:lnTo>
                  <a:lnTo>
                    <a:pt x="2432" y="899"/>
                  </a:lnTo>
                  <a:lnTo>
                    <a:pt x="2447" y="891"/>
                  </a:lnTo>
                  <a:lnTo>
                    <a:pt x="2462" y="883"/>
                  </a:lnTo>
                  <a:lnTo>
                    <a:pt x="2478" y="875"/>
                  </a:lnTo>
                  <a:lnTo>
                    <a:pt x="2493" y="866"/>
                  </a:lnTo>
                  <a:lnTo>
                    <a:pt x="2499" y="861"/>
                  </a:lnTo>
                  <a:lnTo>
                    <a:pt x="2507" y="856"/>
                  </a:lnTo>
                  <a:lnTo>
                    <a:pt x="2513" y="850"/>
                  </a:lnTo>
                  <a:lnTo>
                    <a:pt x="2519" y="844"/>
                  </a:lnTo>
                  <a:lnTo>
                    <a:pt x="2525" y="836"/>
                  </a:lnTo>
                  <a:lnTo>
                    <a:pt x="2530" y="829"/>
                  </a:lnTo>
                  <a:lnTo>
                    <a:pt x="2534" y="821"/>
                  </a:lnTo>
                  <a:lnTo>
                    <a:pt x="2537" y="811"/>
                  </a:lnTo>
                  <a:lnTo>
                    <a:pt x="2541" y="800"/>
                  </a:lnTo>
                  <a:lnTo>
                    <a:pt x="2543" y="790"/>
                  </a:lnTo>
                  <a:lnTo>
                    <a:pt x="2544" y="777"/>
                  </a:lnTo>
                  <a:lnTo>
                    <a:pt x="2545" y="763"/>
                  </a:lnTo>
                  <a:lnTo>
                    <a:pt x="2544" y="746"/>
                  </a:lnTo>
                  <a:lnTo>
                    <a:pt x="2542" y="730"/>
                  </a:lnTo>
                  <a:lnTo>
                    <a:pt x="2537" y="716"/>
                  </a:lnTo>
                  <a:lnTo>
                    <a:pt x="2532" y="704"/>
                  </a:lnTo>
                  <a:lnTo>
                    <a:pt x="2526" y="691"/>
                  </a:lnTo>
                  <a:lnTo>
                    <a:pt x="2518" y="680"/>
                  </a:lnTo>
                  <a:lnTo>
                    <a:pt x="2511" y="669"/>
                  </a:lnTo>
                  <a:lnTo>
                    <a:pt x="2503" y="659"/>
                  </a:lnTo>
                  <a:lnTo>
                    <a:pt x="2489" y="641"/>
                  </a:lnTo>
                  <a:lnTo>
                    <a:pt x="2475" y="623"/>
                  </a:lnTo>
                  <a:lnTo>
                    <a:pt x="2469" y="614"/>
                  </a:lnTo>
                  <a:lnTo>
                    <a:pt x="2466" y="606"/>
                  </a:lnTo>
                  <a:lnTo>
                    <a:pt x="2463" y="596"/>
                  </a:lnTo>
                  <a:lnTo>
                    <a:pt x="2462" y="586"/>
                  </a:lnTo>
                  <a:lnTo>
                    <a:pt x="2463" y="581"/>
                  </a:lnTo>
                  <a:lnTo>
                    <a:pt x="2463" y="577"/>
                  </a:lnTo>
                  <a:lnTo>
                    <a:pt x="2465" y="573"/>
                  </a:lnTo>
                  <a:lnTo>
                    <a:pt x="2466" y="568"/>
                  </a:lnTo>
                  <a:lnTo>
                    <a:pt x="2470" y="563"/>
                  </a:lnTo>
                  <a:lnTo>
                    <a:pt x="2477" y="558"/>
                  </a:lnTo>
                  <a:lnTo>
                    <a:pt x="2492" y="551"/>
                  </a:lnTo>
                  <a:lnTo>
                    <a:pt x="2508" y="545"/>
                  </a:lnTo>
                  <a:lnTo>
                    <a:pt x="2516" y="542"/>
                  </a:lnTo>
                  <a:lnTo>
                    <a:pt x="2524" y="536"/>
                  </a:lnTo>
                  <a:lnTo>
                    <a:pt x="2531" y="531"/>
                  </a:lnTo>
                  <a:lnTo>
                    <a:pt x="2536" y="524"/>
                  </a:lnTo>
                  <a:lnTo>
                    <a:pt x="2540" y="518"/>
                  </a:lnTo>
                  <a:lnTo>
                    <a:pt x="2542" y="514"/>
                  </a:lnTo>
                  <a:lnTo>
                    <a:pt x="2543" y="508"/>
                  </a:lnTo>
                  <a:lnTo>
                    <a:pt x="2545" y="501"/>
                  </a:lnTo>
                  <a:lnTo>
                    <a:pt x="2545" y="494"/>
                  </a:lnTo>
                  <a:lnTo>
                    <a:pt x="2546" y="486"/>
                  </a:lnTo>
                  <a:lnTo>
                    <a:pt x="2546" y="478"/>
                  </a:lnTo>
                  <a:lnTo>
                    <a:pt x="2545" y="468"/>
                  </a:lnTo>
                  <a:lnTo>
                    <a:pt x="2544" y="462"/>
                  </a:lnTo>
                  <a:lnTo>
                    <a:pt x="2543" y="457"/>
                  </a:lnTo>
                  <a:lnTo>
                    <a:pt x="2541" y="451"/>
                  </a:lnTo>
                  <a:lnTo>
                    <a:pt x="2539" y="446"/>
                  </a:lnTo>
                  <a:lnTo>
                    <a:pt x="2532" y="438"/>
                  </a:lnTo>
                  <a:lnTo>
                    <a:pt x="2525" y="431"/>
                  </a:lnTo>
                  <a:lnTo>
                    <a:pt x="2516" y="426"/>
                  </a:lnTo>
                  <a:lnTo>
                    <a:pt x="2507" y="421"/>
                  </a:lnTo>
                  <a:lnTo>
                    <a:pt x="2497" y="417"/>
                  </a:lnTo>
                  <a:lnTo>
                    <a:pt x="2486" y="413"/>
                  </a:lnTo>
                  <a:lnTo>
                    <a:pt x="2477" y="410"/>
                  </a:lnTo>
                  <a:lnTo>
                    <a:pt x="2466" y="406"/>
                  </a:lnTo>
                  <a:lnTo>
                    <a:pt x="2458" y="401"/>
                  </a:lnTo>
                  <a:lnTo>
                    <a:pt x="2449" y="396"/>
                  </a:lnTo>
                  <a:lnTo>
                    <a:pt x="2443" y="391"/>
                  </a:lnTo>
                  <a:lnTo>
                    <a:pt x="2437" y="382"/>
                  </a:lnTo>
                  <a:lnTo>
                    <a:pt x="2435" y="378"/>
                  </a:lnTo>
                  <a:lnTo>
                    <a:pt x="2434" y="374"/>
                  </a:lnTo>
                  <a:lnTo>
                    <a:pt x="2433" y="368"/>
                  </a:lnTo>
                  <a:lnTo>
                    <a:pt x="2433" y="362"/>
                  </a:lnTo>
                  <a:lnTo>
                    <a:pt x="2432" y="351"/>
                  </a:lnTo>
                  <a:lnTo>
                    <a:pt x="2431" y="342"/>
                  </a:lnTo>
                  <a:lnTo>
                    <a:pt x="2432" y="338"/>
                  </a:lnTo>
                  <a:lnTo>
                    <a:pt x="2433" y="332"/>
                  </a:lnTo>
                  <a:lnTo>
                    <a:pt x="2435" y="327"/>
                  </a:lnTo>
                  <a:lnTo>
                    <a:pt x="2439" y="322"/>
                  </a:lnTo>
                  <a:lnTo>
                    <a:pt x="2411" y="326"/>
                  </a:lnTo>
                  <a:lnTo>
                    <a:pt x="2383" y="332"/>
                  </a:lnTo>
                  <a:lnTo>
                    <a:pt x="2371" y="336"/>
                  </a:lnTo>
                  <a:lnTo>
                    <a:pt x="2362" y="342"/>
                  </a:lnTo>
                  <a:lnTo>
                    <a:pt x="2358" y="345"/>
                  </a:lnTo>
                  <a:lnTo>
                    <a:pt x="2354" y="348"/>
                  </a:lnTo>
                  <a:lnTo>
                    <a:pt x="2352" y="352"/>
                  </a:lnTo>
                  <a:lnTo>
                    <a:pt x="2350" y="357"/>
                  </a:lnTo>
                  <a:lnTo>
                    <a:pt x="2368" y="376"/>
                  </a:lnTo>
                  <a:lnTo>
                    <a:pt x="2381" y="393"/>
                  </a:lnTo>
                  <a:lnTo>
                    <a:pt x="2386" y="401"/>
                  </a:lnTo>
                  <a:lnTo>
                    <a:pt x="2390" y="408"/>
                  </a:lnTo>
                  <a:lnTo>
                    <a:pt x="2393" y="414"/>
                  </a:lnTo>
                  <a:lnTo>
                    <a:pt x="2395" y="419"/>
                  </a:lnTo>
                  <a:lnTo>
                    <a:pt x="2396" y="425"/>
                  </a:lnTo>
                  <a:lnTo>
                    <a:pt x="2397" y="429"/>
                  </a:lnTo>
                  <a:lnTo>
                    <a:pt x="2396" y="433"/>
                  </a:lnTo>
                  <a:lnTo>
                    <a:pt x="2395" y="435"/>
                  </a:lnTo>
                  <a:lnTo>
                    <a:pt x="2393" y="439"/>
                  </a:lnTo>
                  <a:lnTo>
                    <a:pt x="2390" y="440"/>
                  </a:lnTo>
                  <a:lnTo>
                    <a:pt x="2386" y="442"/>
                  </a:lnTo>
                  <a:lnTo>
                    <a:pt x="2382" y="442"/>
                  </a:lnTo>
                  <a:lnTo>
                    <a:pt x="2371" y="441"/>
                  </a:lnTo>
                  <a:lnTo>
                    <a:pt x="2359" y="439"/>
                  </a:lnTo>
                  <a:lnTo>
                    <a:pt x="2345" y="432"/>
                  </a:lnTo>
                  <a:lnTo>
                    <a:pt x="2328" y="425"/>
                  </a:lnTo>
                  <a:lnTo>
                    <a:pt x="2310" y="414"/>
                  </a:lnTo>
                  <a:lnTo>
                    <a:pt x="2291" y="401"/>
                  </a:lnTo>
                  <a:lnTo>
                    <a:pt x="2271" y="385"/>
                  </a:lnTo>
                  <a:lnTo>
                    <a:pt x="2250" y="368"/>
                  </a:lnTo>
                  <a:lnTo>
                    <a:pt x="2239" y="383"/>
                  </a:lnTo>
                  <a:lnTo>
                    <a:pt x="2225" y="400"/>
                  </a:lnTo>
                  <a:lnTo>
                    <a:pt x="2218" y="410"/>
                  </a:lnTo>
                  <a:lnTo>
                    <a:pt x="2213" y="421"/>
                  </a:lnTo>
                  <a:lnTo>
                    <a:pt x="2211" y="426"/>
                  </a:lnTo>
                  <a:lnTo>
                    <a:pt x="2210" y="431"/>
                  </a:lnTo>
                  <a:lnTo>
                    <a:pt x="2208" y="438"/>
                  </a:lnTo>
                  <a:lnTo>
                    <a:pt x="2208" y="444"/>
                  </a:lnTo>
                  <a:lnTo>
                    <a:pt x="2208" y="449"/>
                  </a:lnTo>
                  <a:lnTo>
                    <a:pt x="2209" y="456"/>
                  </a:lnTo>
                  <a:lnTo>
                    <a:pt x="2210" y="462"/>
                  </a:lnTo>
                  <a:lnTo>
                    <a:pt x="2212" y="469"/>
                  </a:lnTo>
                  <a:lnTo>
                    <a:pt x="2216" y="476"/>
                  </a:lnTo>
                  <a:lnTo>
                    <a:pt x="2220" y="483"/>
                  </a:lnTo>
                  <a:lnTo>
                    <a:pt x="2226" y="490"/>
                  </a:lnTo>
                  <a:lnTo>
                    <a:pt x="2232" y="497"/>
                  </a:lnTo>
                  <a:lnTo>
                    <a:pt x="2240" y="505"/>
                  </a:lnTo>
                  <a:lnTo>
                    <a:pt x="2249" y="513"/>
                  </a:lnTo>
                  <a:lnTo>
                    <a:pt x="2259" y="521"/>
                  </a:lnTo>
                  <a:lnTo>
                    <a:pt x="2270" y="529"/>
                  </a:lnTo>
                  <a:lnTo>
                    <a:pt x="2284" y="536"/>
                  </a:lnTo>
                  <a:lnTo>
                    <a:pt x="2298" y="545"/>
                  </a:lnTo>
                  <a:lnTo>
                    <a:pt x="2315" y="553"/>
                  </a:lnTo>
                  <a:lnTo>
                    <a:pt x="2333" y="563"/>
                  </a:lnTo>
                  <a:lnTo>
                    <a:pt x="2336" y="567"/>
                  </a:lnTo>
                  <a:lnTo>
                    <a:pt x="2346" y="581"/>
                  </a:lnTo>
                  <a:lnTo>
                    <a:pt x="2358" y="601"/>
                  </a:lnTo>
                  <a:lnTo>
                    <a:pt x="2370" y="625"/>
                  </a:lnTo>
                  <a:lnTo>
                    <a:pt x="2376" y="638"/>
                  </a:lnTo>
                  <a:lnTo>
                    <a:pt x="2380" y="650"/>
                  </a:lnTo>
                  <a:lnTo>
                    <a:pt x="2383" y="663"/>
                  </a:lnTo>
                  <a:lnTo>
                    <a:pt x="2385" y="675"/>
                  </a:lnTo>
                  <a:lnTo>
                    <a:pt x="2385" y="680"/>
                  </a:lnTo>
                  <a:lnTo>
                    <a:pt x="2384" y="685"/>
                  </a:lnTo>
                  <a:lnTo>
                    <a:pt x="2383" y="691"/>
                  </a:lnTo>
                  <a:lnTo>
                    <a:pt x="2382" y="695"/>
                  </a:lnTo>
                  <a:lnTo>
                    <a:pt x="2379" y="699"/>
                  </a:lnTo>
                  <a:lnTo>
                    <a:pt x="2377" y="704"/>
                  </a:lnTo>
                  <a:lnTo>
                    <a:pt x="2373" y="707"/>
                  </a:lnTo>
                  <a:lnTo>
                    <a:pt x="2368" y="710"/>
                  </a:lnTo>
                  <a:lnTo>
                    <a:pt x="2362" y="707"/>
                  </a:lnTo>
                  <a:lnTo>
                    <a:pt x="2356" y="701"/>
                  </a:lnTo>
                  <a:lnTo>
                    <a:pt x="2351" y="697"/>
                  </a:lnTo>
                  <a:lnTo>
                    <a:pt x="2346" y="691"/>
                  </a:lnTo>
                  <a:lnTo>
                    <a:pt x="2337" y="678"/>
                  </a:lnTo>
                  <a:lnTo>
                    <a:pt x="2330" y="664"/>
                  </a:lnTo>
                  <a:lnTo>
                    <a:pt x="2321" y="649"/>
                  </a:lnTo>
                  <a:lnTo>
                    <a:pt x="2313" y="635"/>
                  </a:lnTo>
                  <a:lnTo>
                    <a:pt x="2309" y="628"/>
                  </a:lnTo>
                  <a:lnTo>
                    <a:pt x="2303" y="622"/>
                  </a:lnTo>
                  <a:lnTo>
                    <a:pt x="2298" y="615"/>
                  </a:lnTo>
                  <a:lnTo>
                    <a:pt x="2292" y="610"/>
                  </a:lnTo>
                  <a:lnTo>
                    <a:pt x="2277" y="609"/>
                  </a:lnTo>
                  <a:lnTo>
                    <a:pt x="2262" y="607"/>
                  </a:lnTo>
                  <a:lnTo>
                    <a:pt x="2248" y="602"/>
                  </a:lnTo>
                  <a:lnTo>
                    <a:pt x="2234" y="597"/>
                  </a:lnTo>
                  <a:lnTo>
                    <a:pt x="2221" y="591"/>
                  </a:lnTo>
                  <a:lnTo>
                    <a:pt x="2210" y="584"/>
                  </a:lnTo>
                  <a:lnTo>
                    <a:pt x="2199" y="576"/>
                  </a:lnTo>
                  <a:lnTo>
                    <a:pt x="2190" y="567"/>
                  </a:lnTo>
                  <a:lnTo>
                    <a:pt x="2180" y="559"/>
                  </a:lnTo>
                  <a:lnTo>
                    <a:pt x="2171" y="550"/>
                  </a:lnTo>
                  <a:lnTo>
                    <a:pt x="2164" y="542"/>
                  </a:lnTo>
                  <a:lnTo>
                    <a:pt x="2158" y="533"/>
                  </a:lnTo>
                  <a:lnTo>
                    <a:pt x="2153" y="525"/>
                  </a:lnTo>
                  <a:lnTo>
                    <a:pt x="2149" y="517"/>
                  </a:lnTo>
                  <a:lnTo>
                    <a:pt x="2146" y="510"/>
                  </a:lnTo>
                  <a:lnTo>
                    <a:pt x="2144" y="503"/>
                  </a:lnTo>
                  <a:lnTo>
                    <a:pt x="2144" y="488"/>
                  </a:lnTo>
                  <a:lnTo>
                    <a:pt x="2145" y="473"/>
                  </a:lnTo>
                  <a:lnTo>
                    <a:pt x="2146" y="458"/>
                  </a:lnTo>
                  <a:lnTo>
                    <a:pt x="2149" y="443"/>
                  </a:lnTo>
                  <a:lnTo>
                    <a:pt x="2152" y="430"/>
                  </a:lnTo>
                  <a:lnTo>
                    <a:pt x="2157" y="416"/>
                  </a:lnTo>
                  <a:lnTo>
                    <a:pt x="2161" y="403"/>
                  </a:lnTo>
                  <a:lnTo>
                    <a:pt x="2166" y="391"/>
                  </a:lnTo>
                  <a:lnTo>
                    <a:pt x="2178" y="366"/>
                  </a:lnTo>
                  <a:lnTo>
                    <a:pt x="2191" y="342"/>
                  </a:lnTo>
                  <a:lnTo>
                    <a:pt x="2203" y="317"/>
                  </a:lnTo>
                  <a:lnTo>
                    <a:pt x="2215" y="292"/>
                  </a:lnTo>
                  <a:lnTo>
                    <a:pt x="2216" y="289"/>
                  </a:lnTo>
                  <a:lnTo>
                    <a:pt x="2217" y="278"/>
                  </a:lnTo>
                  <a:lnTo>
                    <a:pt x="2219" y="263"/>
                  </a:lnTo>
                  <a:lnTo>
                    <a:pt x="2221" y="243"/>
                  </a:lnTo>
                  <a:lnTo>
                    <a:pt x="2223" y="218"/>
                  </a:lnTo>
                  <a:lnTo>
                    <a:pt x="2223" y="190"/>
                  </a:lnTo>
                  <a:lnTo>
                    <a:pt x="2221" y="175"/>
                  </a:lnTo>
                  <a:lnTo>
                    <a:pt x="2220" y="159"/>
                  </a:lnTo>
                  <a:lnTo>
                    <a:pt x="2218" y="143"/>
                  </a:lnTo>
                  <a:lnTo>
                    <a:pt x="2215" y="127"/>
                  </a:lnTo>
                  <a:lnTo>
                    <a:pt x="2208" y="122"/>
                  </a:lnTo>
                  <a:lnTo>
                    <a:pt x="2202" y="118"/>
                  </a:lnTo>
                  <a:lnTo>
                    <a:pt x="2196" y="117"/>
                  </a:lnTo>
                  <a:lnTo>
                    <a:pt x="2192" y="118"/>
                  </a:lnTo>
                  <a:lnTo>
                    <a:pt x="2186" y="119"/>
                  </a:lnTo>
                  <a:lnTo>
                    <a:pt x="2183" y="124"/>
                  </a:lnTo>
                  <a:lnTo>
                    <a:pt x="2179" y="128"/>
                  </a:lnTo>
                  <a:lnTo>
                    <a:pt x="2176" y="134"/>
                  </a:lnTo>
                  <a:lnTo>
                    <a:pt x="2170" y="149"/>
                  </a:lnTo>
                  <a:lnTo>
                    <a:pt x="2166" y="168"/>
                  </a:lnTo>
                  <a:lnTo>
                    <a:pt x="2163" y="190"/>
                  </a:lnTo>
                  <a:lnTo>
                    <a:pt x="2161" y="213"/>
                  </a:lnTo>
                  <a:lnTo>
                    <a:pt x="2158" y="236"/>
                  </a:lnTo>
                  <a:lnTo>
                    <a:pt x="2154" y="260"/>
                  </a:lnTo>
                  <a:lnTo>
                    <a:pt x="2151" y="282"/>
                  </a:lnTo>
                  <a:lnTo>
                    <a:pt x="2147" y="301"/>
                  </a:lnTo>
                  <a:lnTo>
                    <a:pt x="2145" y="310"/>
                  </a:lnTo>
                  <a:lnTo>
                    <a:pt x="2142" y="318"/>
                  </a:lnTo>
                  <a:lnTo>
                    <a:pt x="2139" y="325"/>
                  </a:lnTo>
                  <a:lnTo>
                    <a:pt x="2134" y="330"/>
                  </a:lnTo>
                  <a:lnTo>
                    <a:pt x="2130" y="334"/>
                  </a:lnTo>
                  <a:lnTo>
                    <a:pt x="2126" y="338"/>
                  </a:lnTo>
                  <a:lnTo>
                    <a:pt x="2120" y="340"/>
                  </a:lnTo>
                  <a:lnTo>
                    <a:pt x="2115" y="339"/>
                  </a:lnTo>
                  <a:lnTo>
                    <a:pt x="2091" y="345"/>
                  </a:lnTo>
                  <a:lnTo>
                    <a:pt x="2070" y="350"/>
                  </a:lnTo>
                  <a:lnTo>
                    <a:pt x="2052" y="358"/>
                  </a:lnTo>
                  <a:lnTo>
                    <a:pt x="2036" y="364"/>
                  </a:lnTo>
                  <a:lnTo>
                    <a:pt x="2023" y="372"/>
                  </a:lnTo>
                  <a:lnTo>
                    <a:pt x="2012" y="379"/>
                  </a:lnTo>
                  <a:lnTo>
                    <a:pt x="2002" y="388"/>
                  </a:lnTo>
                  <a:lnTo>
                    <a:pt x="1995" y="396"/>
                  </a:lnTo>
                  <a:lnTo>
                    <a:pt x="1989" y="405"/>
                  </a:lnTo>
                  <a:lnTo>
                    <a:pt x="1983" y="413"/>
                  </a:lnTo>
                  <a:lnTo>
                    <a:pt x="1980" y="423"/>
                  </a:lnTo>
                  <a:lnTo>
                    <a:pt x="1977" y="432"/>
                  </a:lnTo>
                  <a:lnTo>
                    <a:pt x="1971" y="452"/>
                  </a:lnTo>
                  <a:lnTo>
                    <a:pt x="1967" y="475"/>
                  </a:lnTo>
                  <a:lnTo>
                    <a:pt x="1966" y="484"/>
                  </a:lnTo>
                  <a:lnTo>
                    <a:pt x="1964" y="494"/>
                  </a:lnTo>
                  <a:lnTo>
                    <a:pt x="1964" y="503"/>
                  </a:lnTo>
                  <a:lnTo>
                    <a:pt x="1964" y="514"/>
                  </a:lnTo>
                  <a:lnTo>
                    <a:pt x="1965" y="535"/>
                  </a:lnTo>
                  <a:lnTo>
                    <a:pt x="1968" y="557"/>
                  </a:lnTo>
                  <a:lnTo>
                    <a:pt x="1977" y="600"/>
                  </a:lnTo>
                  <a:lnTo>
                    <a:pt x="1986" y="643"/>
                  </a:lnTo>
                  <a:lnTo>
                    <a:pt x="1991" y="663"/>
                  </a:lnTo>
                  <a:lnTo>
                    <a:pt x="1994" y="682"/>
                  </a:lnTo>
                  <a:lnTo>
                    <a:pt x="1995" y="700"/>
                  </a:lnTo>
                  <a:lnTo>
                    <a:pt x="1994" y="717"/>
                  </a:lnTo>
                  <a:lnTo>
                    <a:pt x="1993" y="725"/>
                  </a:lnTo>
                  <a:lnTo>
                    <a:pt x="1991" y="732"/>
                  </a:lnTo>
                  <a:lnTo>
                    <a:pt x="1989" y="739"/>
                  </a:lnTo>
                  <a:lnTo>
                    <a:pt x="1984" y="745"/>
                  </a:lnTo>
                  <a:lnTo>
                    <a:pt x="1980" y="750"/>
                  </a:lnTo>
                  <a:lnTo>
                    <a:pt x="1975" y="755"/>
                  </a:lnTo>
                  <a:lnTo>
                    <a:pt x="1969" y="759"/>
                  </a:lnTo>
                  <a:lnTo>
                    <a:pt x="1962" y="763"/>
                  </a:lnTo>
                  <a:lnTo>
                    <a:pt x="1950" y="793"/>
                  </a:lnTo>
                  <a:lnTo>
                    <a:pt x="1940" y="822"/>
                  </a:lnTo>
                  <a:lnTo>
                    <a:pt x="1930" y="849"/>
                  </a:lnTo>
                  <a:lnTo>
                    <a:pt x="1921" y="875"/>
                  </a:lnTo>
                  <a:lnTo>
                    <a:pt x="1914" y="899"/>
                  </a:lnTo>
                  <a:lnTo>
                    <a:pt x="1908" y="924"/>
                  </a:lnTo>
                  <a:lnTo>
                    <a:pt x="1906" y="935"/>
                  </a:lnTo>
                  <a:lnTo>
                    <a:pt x="1904" y="947"/>
                  </a:lnTo>
                  <a:lnTo>
                    <a:pt x="1903" y="958"/>
                  </a:lnTo>
                  <a:lnTo>
                    <a:pt x="1902" y="969"/>
                  </a:lnTo>
                  <a:lnTo>
                    <a:pt x="1902" y="1006"/>
                  </a:lnTo>
                  <a:lnTo>
                    <a:pt x="1902" y="1036"/>
                  </a:lnTo>
                  <a:lnTo>
                    <a:pt x="1903" y="1050"/>
                  </a:lnTo>
                  <a:lnTo>
                    <a:pt x="1906" y="1061"/>
                  </a:lnTo>
                  <a:lnTo>
                    <a:pt x="1908" y="1066"/>
                  </a:lnTo>
                  <a:lnTo>
                    <a:pt x="1910" y="1071"/>
                  </a:lnTo>
                  <a:lnTo>
                    <a:pt x="1912" y="1075"/>
                  </a:lnTo>
                  <a:lnTo>
                    <a:pt x="1915" y="1079"/>
                  </a:lnTo>
                  <a:lnTo>
                    <a:pt x="1919" y="1082"/>
                  </a:lnTo>
                  <a:lnTo>
                    <a:pt x="1924" y="1084"/>
                  </a:lnTo>
                  <a:lnTo>
                    <a:pt x="1929" y="1086"/>
                  </a:lnTo>
                  <a:lnTo>
                    <a:pt x="1934" y="1089"/>
                  </a:lnTo>
                  <a:lnTo>
                    <a:pt x="1941" y="1090"/>
                  </a:lnTo>
                  <a:lnTo>
                    <a:pt x="1948" y="1091"/>
                  </a:lnTo>
                  <a:lnTo>
                    <a:pt x="1956" y="1091"/>
                  </a:lnTo>
                  <a:lnTo>
                    <a:pt x="1965" y="1091"/>
                  </a:lnTo>
                  <a:lnTo>
                    <a:pt x="1985" y="1089"/>
                  </a:lnTo>
                  <a:lnTo>
                    <a:pt x="2011" y="1084"/>
                  </a:lnTo>
                  <a:lnTo>
                    <a:pt x="2040" y="1078"/>
                  </a:lnTo>
                  <a:lnTo>
                    <a:pt x="2074" y="1069"/>
                  </a:lnTo>
                  <a:lnTo>
                    <a:pt x="2089" y="1074"/>
                  </a:lnTo>
                  <a:lnTo>
                    <a:pt x="2102" y="1079"/>
                  </a:lnTo>
                  <a:lnTo>
                    <a:pt x="2116" y="1085"/>
                  </a:lnTo>
                  <a:lnTo>
                    <a:pt x="2128" y="1094"/>
                  </a:lnTo>
                  <a:lnTo>
                    <a:pt x="2140" y="1104"/>
                  </a:lnTo>
                  <a:lnTo>
                    <a:pt x="2150" y="1114"/>
                  </a:lnTo>
                  <a:lnTo>
                    <a:pt x="2160" y="1126"/>
                  </a:lnTo>
                  <a:lnTo>
                    <a:pt x="2168" y="1139"/>
                  </a:lnTo>
                  <a:lnTo>
                    <a:pt x="2177" y="1152"/>
                  </a:lnTo>
                  <a:lnTo>
                    <a:pt x="2184" y="1166"/>
                  </a:lnTo>
                  <a:lnTo>
                    <a:pt x="2191" y="1182"/>
                  </a:lnTo>
                  <a:lnTo>
                    <a:pt x="2197" y="1198"/>
                  </a:lnTo>
                  <a:lnTo>
                    <a:pt x="2202" y="1215"/>
                  </a:lnTo>
                  <a:lnTo>
                    <a:pt x="2208" y="1232"/>
                  </a:lnTo>
                  <a:lnTo>
                    <a:pt x="2211" y="1250"/>
                  </a:lnTo>
                  <a:lnTo>
                    <a:pt x="2215" y="1269"/>
                  </a:lnTo>
                  <a:lnTo>
                    <a:pt x="2217" y="1286"/>
                  </a:lnTo>
                  <a:lnTo>
                    <a:pt x="2217" y="1301"/>
                  </a:lnTo>
                  <a:lnTo>
                    <a:pt x="2215" y="1313"/>
                  </a:lnTo>
                  <a:lnTo>
                    <a:pt x="2212" y="1324"/>
                  </a:lnTo>
                  <a:lnTo>
                    <a:pt x="2208" y="1332"/>
                  </a:lnTo>
                  <a:lnTo>
                    <a:pt x="2201" y="1340"/>
                  </a:lnTo>
                  <a:lnTo>
                    <a:pt x="2195" y="1345"/>
                  </a:lnTo>
                  <a:lnTo>
                    <a:pt x="2187" y="1350"/>
                  </a:lnTo>
                  <a:lnTo>
                    <a:pt x="2173" y="1360"/>
                  </a:lnTo>
                  <a:lnTo>
                    <a:pt x="2158" y="1371"/>
                  </a:lnTo>
                  <a:lnTo>
                    <a:pt x="2151" y="1377"/>
                  </a:lnTo>
                  <a:lnTo>
                    <a:pt x="2146" y="1384"/>
                  </a:lnTo>
                  <a:lnTo>
                    <a:pt x="2142" y="1394"/>
                  </a:lnTo>
                  <a:lnTo>
                    <a:pt x="2139" y="1405"/>
                  </a:lnTo>
                  <a:lnTo>
                    <a:pt x="2139" y="1412"/>
                  </a:lnTo>
                  <a:lnTo>
                    <a:pt x="2139" y="1418"/>
                  </a:lnTo>
                  <a:lnTo>
                    <a:pt x="2141" y="1426"/>
                  </a:lnTo>
                  <a:lnTo>
                    <a:pt x="2142" y="1432"/>
                  </a:lnTo>
                  <a:lnTo>
                    <a:pt x="2145" y="1439"/>
                  </a:lnTo>
                  <a:lnTo>
                    <a:pt x="2148" y="1444"/>
                  </a:lnTo>
                  <a:lnTo>
                    <a:pt x="2152" y="1450"/>
                  </a:lnTo>
                  <a:lnTo>
                    <a:pt x="2156" y="1456"/>
                  </a:lnTo>
                  <a:lnTo>
                    <a:pt x="2165" y="1466"/>
                  </a:lnTo>
                  <a:lnTo>
                    <a:pt x="2177" y="1477"/>
                  </a:lnTo>
                  <a:lnTo>
                    <a:pt x="2189" y="1487"/>
                  </a:lnTo>
                  <a:lnTo>
                    <a:pt x="2200" y="1495"/>
                  </a:lnTo>
                  <a:lnTo>
                    <a:pt x="2224" y="1510"/>
                  </a:lnTo>
                  <a:lnTo>
                    <a:pt x="2245" y="1523"/>
                  </a:lnTo>
                  <a:lnTo>
                    <a:pt x="2252" y="1528"/>
                  </a:lnTo>
                  <a:lnTo>
                    <a:pt x="2258" y="1532"/>
                  </a:lnTo>
                  <a:lnTo>
                    <a:pt x="2260" y="1534"/>
                  </a:lnTo>
                  <a:lnTo>
                    <a:pt x="2262" y="1537"/>
                  </a:lnTo>
                  <a:lnTo>
                    <a:pt x="2262" y="1539"/>
                  </a:lnTo>
                  <a:lnTo>
                    <a:pt x="2262" y="1541"/>
                  </a:lnTo>
                  <a:lnTo>
                    <a:pt x="2249" y="1541"/>
                  </a:lnTo>
                  <a:lnTo>
                    <a:pt x="2235" y="1540"/>
                  </a:lnTo>
                  <a:lnTo>
                    <a:pt x="2223" y="1539"/>
                  </a:lnTo>
                  <a:lnTo>
                    <a:pt x="2209" y="1535"/>
                  </a:lnTo>
                  <a:lnTo>
                    <a:pt x="2197" y="1532"/>
                  </a:lnTo>
                  <a:lnTo>
                    <a:pt x="2184" y="1527"/>
                  </a:lnTo>
                  <a:lnTo>
                    <a:pt x="2173" y="1522"/>
                  </a:lnTo>
                  <a:lnTo>
                    <a:pt x="2162" y="1515"/>
                  </a:lnTo>
                  <a:lnTo>
                    <a:pt x="2152" y="1508"/>
                  </a:lnTo>
                  <a:lnTo>
                    <a:pt x="2143" y="1500"/>
                  </a:lnTo>
                  <a:lnTo>
                    <a:pt x="2134" y="1493"/>
                  </a:lnTo>
                  <a:lnTo>
                    <a:pt x="2128" y="1484"/>
                  </a:lnTo>
                  <a:lnTo>
                    <a:pt x="2123" y="1475"/>
                  </a:lnTo>
                  <a:lnTo>
                    <a:pt x="2118" y="1465"/>
                  </a:lnTo>
                  <a:lnTo>
                    <a:pt x="2116" y="1456"/>
                  </a:lnTo>
                  <a:lnTo>
                    <a:pt x="2115" y="1446"/>
                  </a:lnTo>
                  <a:lnTo>
                    <a:pt x="2115" y="1427"/>
                  </a:lnTo>
                  <a:lnTo>
                    <a:pt x="2118" y="1408"/>
                  </a:lnTo>
                  <a:lnTo>
                    <a:pt x="2123" y="1389"/>
                  </a:lnTo>
                  <a:lnTo>
                    <a:pt x="2128" y="1368"/>
                  </a:lnTo>
                  <a:lnTo>
                    <a:pt x="2135" y="1347"/>
                  </a:lnTo>
                  <a:lnTo>
                    <a:pt x="2145" y="1325"/>
                  </a:lnTo>
                  <a:lnTo>
                    <a:pt x="2156" y="1298"/>
                  </a:lnTo>
                  <a:lnTo>
                    <a:pt x="2168" y="1269"/>
                  </a:lnTo>
                  <a:lnTo>
                    <a:pt x="2158" y="1260"/>
                  </a:lnTo>
                  <a:lnTo>
                    <a:pt x="2149" y="1249"/>
                  </a:lnTo>
                  <a:lnTo>
                    <a:pt x="2142" y="1238"/>
                  </a:lnTo>
                  <a:lnTo>
                    <a:pt x="2134" y="1225"/>
                  </a:lnTo>
                  <a:lnTo>
                    <a:pt x="2123" y="1199"/>
                  </a:lnTo>
                  <a:lnTo>
                    <a:pt x="2109" y="1175"/>
                  </a:lnTo>
                  <a:lnTo>
                    <a:pt x="2101" y="1163"/>
                  </a:lnTo>
                  <a:lnTo>
                    <a:pt x="2093" y="1152"/>
                  </a:lnTo>
                  <a:lnTo>
                    <a:pt x="2087" y="1148"/>
                  </a:lnTo>
                  <a:lnTo>
                    <a:pt x="2082" y="1144"/>
                  </a:lnTo>
                  <a:lnTo>
                    <a:pt x="2077" y="1140"/>
                  </a:lnTo>
                  <a:lnTo>
                    <a:pt x="2070" y="1136"/>
                  </a:lnTo>
                  <a:lnTo>
                    <a:pt x="2063" y="1133"/>
                  </a:lnTo>
                  <a:lnTo>
                    <a:pt x="2056" y="1130"/>
                  </a:lnTo>
                  <a:lnTo>
                    <a:pt x="2048" y="1129"/>
                  </a:lnTo>
                  <a:lnTo>
                    <a:pt x="2040" y="1127"/>
                  </a:lnTo>
                  <a:lnTo>
                    <a:pt x="2030" y="1126"/>
                  </a:lnTo>
                  <a:lnTo>
                    <a:pt x="2019" y="1126"/>
                  </a:lnTo>
                  <a:lnTo>
                    <a:pt x="2009" y="1127"/>
                  </a:lnTo>
                  <a:lnTo>
                    <a:pt x="1997" y="1128"/>
                  </a:lnTo>
                  <a:lnTo>
                    <a:pt x="1978" y="1131"/>
                  </a:lnTo>
                  <a:lnTo>
                    <a:pt x="1962" y="1135"/>
                  </a:lnTo>
                  <a:lnTo>
                    <a:pt x="1954" y="1138"/>
                  </a:lnTo>
                  <a:lnTo>
                    <a:pt x="1947" y="1141"/>
                  </a:lnTo>
                  <a:lnTo>
                    <a:pt x="1941" y="1144"/>
                  </a:lnTo>
                  <a:lnTo>
                    <a:pt x="1934" y="1148"/>
                  </a:lnTo>
                  <a:lnTo>
                    <a:pt x="1929" y="1152"/>
                  </a:lnTo>
                  <a:lnTo>
                    <a:pt x="1924" y="1158"/>
                  </a:lnTo>
                  <a:lnTo>
                    <a:pt x="1919" y="1163"/>
                  </a:lnTo>
                  <a:lnTo>
                    <a:pt x="1915" y="1168"/>
                  </a:lnTo>
                  <a:lnTo>
                    <a:pt x="1911" y="1176"/>
                  </a:lnTo>
                  <a:lnTo>
                    <a:pt x="1908" y="1182"/>
                  </a:lnTo>
                  <a:lnTo>
                    <a:pt x="1904" y="1190"/>
                  </a:lnTo>
                  <a:lnTo>
                    <a:pt x="1902" y="1198"/>
                  </a:lnTo>
                  <a:lnTo>
                    <a:pt x="1898" y="1216"/>
                  </a:lnTo>
                  <a:lnTo>
                    <a:pt x="1896" y="1236"/>
                  </a:lnTo>
                  <a:lnTo>
                    <a:pt x="1895" y="1260"/>
                  </a:lnTo>
                  <a:lnTo>
                    <a:pt x="1895" y="1286"/>
                  </a:lnTo>
                  <a:lnTo>
                    <a:pt x="1897" y="1315"/>
                  </a:lnTo>
                  <a:lnTo>
                    <a:pt x="1899" y="1348"/>
                  </a:lnTo>
                  <a:lnTo>
                    <a:pt x="1903" y="1383"/>
                  </a:lnTo>
                  <a:lnTo>
                    <a:pt x="1909" y="1423"/>
                  </a:lnTo>
                  <a:lnTo>
                    <a:pt x="1871" y="1442"/>
                  </a:lnTo>
                  <a:lnTo>
                    <a:pt x="1845" y="1458"/>
                  </a:lnTo>
                  <a:lnTo>
                    <a:pt x="1835" y="1464"/>
                  </a:lnTo>
                  <a:lnTo>
                    <a:pt x="1828" y="1471"/>
                  </a:lnTo>
                  <a:lnTo>
                    <a:pt x="1821" y="1476"/>
                  </a:lnTo>
                  <a:lnTo>
                    <a:pt x="1816" y="1481"/>
                  </a:lnTo>
                  <a:lnTo>
                    <a:pt x="1813" y="1487"/>
                  </a:lnTo>
                  <a:lnTo>
                    <a:pt x="1810" y="1493"/>
                  </a:lnTo>
                  <a:lnTo>
                    <a:pt x="1808" y="1499"/>
                  </a:lnTo>
                  <a:lnTo>
                    <a:pt x="1806" y="1506"/>
                  </a:lnTo>
                  <a:lnTo>
                    <a:pt x="1799" y="1521"/>
                  </a:lnTo>
                  <a:lnTo>
                    <a:pt x="1791" y="1541"/>
                  </a:lnTo>
                  <a:lnTo>
                    <a:pt x="1782" y="1554"/>
                  </a:lnTo>
                  <a:lnTo>
                    <a:pt x="1775" y="1566"/>
                  </a:lnTo>
                  <a:lnTo>
                    <a:pt x="1766" y="1577"/>
                  </a:lnTo>
                  <a:lnTo>
                    <a:pt x="1758" y="1587"/>
                  </a:lnTo>
                  <a:lnTo>
                    <a:pt x="1749" y="1594"/>
                  </a:lnTo>
                  <a:lnTo>
                    <a:pt x="1741" y="1601"/>
                  </a:lnTo>
                  <a:lnTo>
                    <a:pt x="1733" y="1608"/>
                  </a:lnTo>
                  <a:lnTo>
                    <a:pt x="1725" y="1612"/>
                  </a:lnTo>
                  <a:lnTo>
                    <a:pt x="1716" y="1617"/>
                  </a:lnTo>
                  <a:lnTo>
                    <a:pt x="1709" y="1621"/>
                  </a:lnTo>
                  <a:lnTo>
                    <a:pt x="1700" y="1624"/>
                  </a:lnTo>
                  <a:lnTo>
                    <a:pt x="1693" y="1626"/>
                  </a:lnTo>
                  <a:lnTo>
                    <a:pt x="1677" y="1630"/>
                  </a:lnTo>
                  <a:lnTo>
                    <a:pt x="1662" y="1632"/>
                  </a:lnTo>
                  <a:lnTo>
                    <a:pt x="1648" y="1634"/>
                  </a:lnTo>
                  <a:lnTo>
                    <a:pt x="1634" y="1638"/>
                  </a:lnTo>
                  <a:lnTo>
                    <a:pt x="1628" y="1640"/>
                  </a:lnTo>
                  <a:lnTo>
                    <a:pt x="1621" y="1642"/>
                  </a:lnTo>
                  <a:lnTo>
                    <a:pt x="1615" y="1645"/>
                  </a:lnTo>
                  <a:lnTo>
                    <a:pt x="1610" y="1649"/>
                  </a:lnTo>
                  <a:lnTo>
                    <a:pt x="1604" y="1654"/>
                  </a:lnTo>
                  <a:lnTo>
                    <a:pt x="1599" y="1658"/>
                  </a:lnTo>
                  <a:lnTo>
                    <a:pt x="1594" y="1664"/>
                  </a:lnTo>
                  <a:lnTo>
                    <a:pt x="1588" y="1672"/>
                  </a:lnTo>
                  <a:lnTo>
                    <a:pt x="1584" y="1679"/>
                  </a:lnTo>
                  <a:lnTo>
                    <a:pt x="1580" y="1689"/>
                  </a:lnTo>
                  <a:lnTo>
                    <a:pt x="1577" y="1699"/>
                  </a:lnTo>
                  <a:lnTo>
                    <a:pt x="1573" y="1711"/>
                  </a:lnTo>
                  <a:lnTo>
                    <a:pt x="1565" y="1702"/>
                  </a:lnTo>
                  <a:lnTo>
                    <a:pt x="1556" y="1695"/>
                  </a:lnTo>
                  <a:lnTo>
                    <a:pt x="1547" y="1688"/>
                  </a:lnTo>
                  <a:lnTo>
                    <a:pt x="1538" y="1682"/>
                  </a:lnTo>
                  <a:lnTo>
                    <a:pt x="1520" y="1672"/>
                  </a:lnTo>
                  <a:lnTo>
                    <a:pt x="1502" y="1663"/>
                  </a:lnTo>
                  <a:lnTo>
                    <a:pt x="1484" y="1656"/>
                  </a:lnTo>
                  <a:lnTo>
                    <a:pt x="1467" y="1650"/>
                  </a:lnTo>
                  <a:lnTo>
                    <a:pt x="1450" y="1646"/>
                  </a:lnTo>
                  <a:lnTo>
                    <a:pt x="1434" y="1642"/>
                  </a:lnTo>
                  <a:lnTo>
                    <a:pt x="1418" y="1638"/>
                  </a:lnTo>
                  <a:lnTo>
                    <a:pt x="1404" y="1634"/>
                  </a:lnTo>
                  <a:lnTo>
                    <a:pt x="1393" y="1629"/>
                  </a:lnTo>
                  <a:lnTo>
                    <a:pt x="1382" y="1624"/>
                  </a:lnTo>
                  <a:lnTo>
                    <a:pt x="1377" y="1619"/>
                  </a:lnTo>
                  <a:lnTo>
                    <a:pt x="1373" y="1616"/>
                  </a:lnTo>
                  <a:lnTo>
                    <a:pt x="1369" y="1612"/>
                  </a:lnTo>
                  <a:lnTo>
                    <a:pt x="1366" y="1607"/>
                  </a:lnTo>
                  <a:lnTo>
                    <a:pt x="1364" y="1601"/>
                  </a:lnTo>
                  <a:lnTo>
                    <a:pt x="1362" y="1595"/>
                  </a:lnTo>
                  <a:lnTo>
                    <a:pt x="1361" y="1589"/>
                  </a:lnTo>
                  <a:lnTo>
                    <a:pt x="1361" y="1581"/>
                  </a:lnTo>
                  <a:lnTo>
                    <a:pt x="1360" y="1574"/>
                  </a:lnTo>
                  <a:lnTo>
                    <a:pt x="1357" y="1566"/>
                  </a:lnTo>
                  <a:lnTo>
                    <a:pt x="1352" y="1558"/>
                  </a:lnTo>
                  <a:lnTo>
                    <a:pt x="1346" y="1550"/>
                  </a:lnTo>
                  <a:lnTo>
                    <a:pt x="1334" y="1535"/>
                  </a:lnTo>
                  <a:lnTo>
                    <a:pt x="1324" y="1523"/>
                  </a:lnTo>
                  <a:lnTo>
                    <a:pt x="1320" y="1517"/>
                  </a:lnTo>
                  <a:lnTo>
                    <a:pt x="1318" y="1512"/>
                  </a:lnTo>
                  <a:lnTo>
                    <a:pt x="1319" y="1510"/>
                  </a:lnTo>
                  <a:lnTo>
                    <a:pt x="1319" y="1508"/>
                  </a:lnTo>
                  <a:lnTo>
                    <a:pt x="1321" y="1506"/>
                  </a:lnTo>
                  <a:lnTo>
                    <a:pt x="1324" y="1504"/>
                  </a:lnTo>
                  <a:lnTo>
                    <a:pt x="1331" y="1501"/>
                  </a:lnTo>
                  <a:lnTo>
                    <a:pt x="1343" y="1499"/>
                  </a:lnTo>
                  <a:lnTo>
                    <a:pt x="1358" y="1498"/>
                  </a:lnTo>
                  <a:lnTo>
                    <a:pt x="1379" y="1499"/>
                  </a:lnTo>
                  <a:lnTo>
                    <a:pt x="1385" y="1500"/>
                  </a:lnTo>
                  <a:lnTo>
                    <a:pt x="1391" y="1501"/>
                  </a:lnTo>
                  <a:lnTo>
                    <a:pt x="1396" y="1504"/>
                  </a:lnTo>
                  <a:lnTo>
                    <a:pt x="1400" y="1507"/>
                  </a:lnTo>
                  <a:lnTo>
                    <a:pt x="1404" y="1510"/>
                  </a:lnTo>
                  <a:lnTo>
                    <a:pt x="1409" y="1514"/>
                  </a:lnTo>
                  <a:lnTo>
                    <a:pt x="1412" y="1518"/>
                  </a:lnTo>
                  <a:lnTo>
                    <a:pt x="1415" y="1523"/>
                  </a:lnTo>
                  <a:lnTo>
                    <a:pt x="1420" y="1533"/>
                  </a:lnTo>
                  <a:lnTo>
                    <a:pt x="1425" y="1545"/>
                  </a:lnTo>
                  <a:lnTo>
                    <a:pt x="1429" y="1557"/>
                  </a:lnTo>
                  <a:lnTo>
                    <a:pt x="1433" y="1569"/>
                  </a:lnTo>
                  <a:lnTo>
                    <a:pt x="1437" y="1581"/>
                  </a:lnTo>
                  <a:lnTo>
                    <a:pt x="1443" y="1593"/>
                  </a:lnTo>
                  <a:lnTo>
                    <a:pt x="1450" y="1605"/>
                  </a:lnTo>
                  <a:lnTo>
                    <a:pt x="1458" y="1614"/>
                  </a:lnTo>
                  <a:lnTo>
                    <a:pt x="1463" y="1618"/>
                  </a:lnTo>
                  <a:lnTo>
                    <a:pt x="1468" y="1623"/>
                  </a:lnTo>
                  <a:lnTo>
                    <a:pt x="1475" y="1626"/>
                  </a:lnTo>
                  <a:lnTo>
                    <a:pt x="1481" y="1629"/>
                  </a:lnTo>
                  <a:lnTo>
                    <a:pt x="1487" y="1631"/>
                  </a:lnTo>
                  <a:lnTo>
                    <a:pt x="1496" y="1633"/>
                  </a:lnTo>
                  <a:lnTo>
                    <a:pt x="1504" y="1634"/>
                  </a:lnTo>
                  <a:lnTo>
                    <a:pt x="1514" y="1634"/>
                  </a:lnTo>
                  <a:lnTo>
                    <a:pt x="1521" y="1633"/>
                  </a:lnTo>
                  <a:lnTo>
                    <a:pt x="1529" y="1631"/>
                  </a:lnTo>
                  <a:lnTo>
                    <a:pt x="1536" y="1628"/>
                  </a:lnTo>
                  <a:lnTo>
                    <a:pt x="1544" y="1625"/>
                  </a:lnTo>
                  <a:lnTo>
                    <a:pt x="1550" y="1619"/>
                  </a:lnTo>
                  <a:lnTo>
                    <a:pt x="1557" y="1614"/>
                  </a:lnTo>
                  <a:lnTo>
                    <a:pt x="1564" y="1608"/>
                  </a:lnTo>
                  <a:lnTo>
                    <a:pt x="1570" y="1600"/>
                  </a:lnTo>
                  <a:lnTo>
                    <a:pt x="1583" y="1584"/>
                  </a:lnTo>
                  <a:lnTo>
                    <a:pt x="1596" y="1566"/>
                  </a:lnTo>
                  <a:lnTo>
                    <a:pt x="1610" y="1546"/>
                  </a:lnTo>
                  <a:lnTo>
                    <a:pt x="1623" y="1524"/>
                  </a:lnTo>
                  <a:lnTo>
                    <a:pt x="1637" y="1501"/>
                  </a:lnTo>
                  <a:lnTo>
                    <a:pt x="1652" y="1479"/>
                  </a:lnTo>
                  <a:lnTo>
                    <a:pt x="1668" y="1456"/>
                  </a:lnTo>
                  <a:lnTo>
                    <a:pt x="1684" y="1432"/>
                  </a:lnTo>
                  <a:lnTo>
                    <a:pt x="1703" y="1410"/>
                  </a:lnTo>
                  <a:lnTo>
                    <a:pt x="1723" y="1389"/>
                  </a:lnTo>
                  <a:lnTo>
                    <a:pt x="1733" y="1379"/>
                  </a:lnTo>
                  <a:lnTo>
                    <a:pt x="1744" y="1369"/>
                  </a:lnTo>
                  <a:lnTo>
                    <a:pt x="1756" y="1360"/>
                  </a:lnTo>
                  <a:lnTo>
                    <a:pt x="1767" y="1351"/>
                  </a:lnTo>
                  <a:lnTo>
                    <a:pt x="1770" y="1335"/>
                  </a:lnTo>
                  <a:lnTo>
                    <a:pt x="1774" y="1322"/>
                  </a:lnTo>
                  <a:lnTo>
                    <a:pt x="1778" y="1310"/>
                  </a:lnTo>
                  <a:lnTo>
                    <a:pt x="1782" y="1299"/>
                  </a:lnTo>
                  <a:lnTo>
                    <a:pt x="1787" y="1291"/>
                  </a:lnTo>
                  <a:lnTo>
                    <a:pt x="1792" y="1283"/>
                  </a:lnTo>
                  <a:lnTo>
                    <a:pt x="1797" y="1277"/>
                  </a:lnTo>
                  <a:lnTo>
                    <a:pt x="1802" y="1272"/>
                  </a:lnTo>
                  <a:lnTo>
                    <a:pt x="1808" y="1267"/>
                  </a:lnTo>
                  <a:lnTo>
                    <a:pt x="1813" y="1264"/>
                  </a:lnTo>
                  <a:lnTo>
                    <a:pt x="1818" y="1262"/>
                  </a:lnTo>
                  <a:lnTo>
                    <a:pt x="1824" y="1260"/>
                  </a:lnTo>
                  <a:lnTo>
                    <a:pt x="1833" y="1257"/>
                  </a:lnTo>
                  <a:lnTo>
                    <a:pt x="1842" y="1254"/>
                  </a:lnTo>
                  <a:lnTo>
                    <a:pt x="1845" y="1251"/>
                  </a:lnTo>
                  <a:lnTo>
                    <a:pt x="1848" y="1249"/>
                  </a:lnTo>
                  <a:lnTo>
                    <a:pt x="1850" y="1246"/>
                  </a:lnTo>
                  <a:lnTo>
                    <a:pt x="1852" y="1243"/>
                  </a:lnTo>
                  <a:lnTo>
                    <a:pt x="1853" y="1239"/>
                  </a:lnTo>
                  <a:lnTo>
                    <a:pt x="1853" y="1233"/>
                  </a:lnTo>
                  <a:lnTo>
                    <a:pt x="1852" y="1227"/>
                  </a:lnTo>
                  <a:lnTo>
                    <a:pt x="1851" y="1219"/>
                  </a:lnTo>
                  <a:lnTo>
                    <a:pt x="1845" y="1199"/>
                  </a:lnTo>
                  <a:lnTo>
                    <a:pt x="1834" y="1173"/>
                  </a:lnTo>
                  <a:lnTo>
                    <a:pt x="1818" y="1138"/>
                  </a:lnTo>
                  <a:lnTo>
                    <a:pt x="1797" y="1093"/>
                  </a:lnTo>
                  <a:lnTo>
                    <a:pt x="1792" y="1082"/>
                  </a:lnTo>
                  <a:lnTo>
                    <a:pt x="1787" y="1071"/>
                  </a:lnTo>
                  <a:lnTo>
                    <a:pt x="1785" y="1058"/>
                  </a:lnTo>
                  <a:lnTo>
                    <a:pt x="1783" y="1045"/>
                  </a:lnTo>
                  <a:lnTo>
                    <a:pt x="1781" y="1032"/>
                  </a:lnTo>
                  <a:lnTo>
                    <a:pt x="1781" y="1018"/>
                  </a:lnTo>
                  <a:lnTo>
                    <a:pt x="1782" y="1005"/>
                  </a:lnTo>
                  <a:lnTo>
                    <a:pt x="1783" y="990"/>
                  </a:lnTo>
                  <a:lnTo>
                    <a:pt x="1784" y="975"/>
                  </a:lnTo>
                  <a:lnTo>
                    <a:pt x="1787" y="959"/>
                  </a:lnTo>
                  <a:lnTo>
                    <a:pt x="1791" y="944"/>
                  </a:lnTo>
                  <a:lnTo>
                    <a:pt x="1794" y="928"/>
                  </a:lnTo>
                  <a:lnTo>
                    <a:pt x="1803" y="896"/>
                  </a:lnTo>
                  <a:lnTo>
                    <a:pt x="1814" y="864"/>
                  </a:lnTo>
                  <a:lnTo>
                    <a:pt x="1826" y="831"/>
                  </a:lnTo>
                  <a:lnTo>
                    <a:pt x="1838" y="800"/>
                  </a:lnTo>
                  <a:lnTo>
                    <a:pt x="1852" y="768"/>
                  </a:lnTo>
                  <a:lnTo>
                    <a:pt x="1865" y="739"/>
                  </a:lnTo>
                  <a:lnTo>
                    <a:pt x="1892" y="684"/>
                  </a:lnTo>
                  <a:lnTo>
                    <a:pt x="1914" y="640"/>
                  </a:lnTo>
                  <a:lnTo>
                    <a:pt x="1919" y="629"/>
                  </a:lnTo>
                  <a:lnTo>
                    <a:pt x="1923" y="619"/>
                  </a:lnTo>
                  <a:lnTo>
                    <a:pt x="1926" y="611"/>
                  </a:lnTo>
                  <a:lnTo>
                    <a:pt x="1927" y="603"/>
                  </a:lnTo>
                  <a:lnTo>
                    <a:pt x="1929" y="596"/>
                  </a:lnTo>
                  <a:lnTo>
                    <a:pt x="1929" y="589"/>
                  </a:lnTo>
                  <a:lnTo>
                    <a:pt x="1929" y="582"/>
                  </a:lnTo>
                  <a:lnTo>
                    <a:pt x="1928" y="576"/>
                  </a:lnTo>
                  <a:lnTo>
                    <a:pt x="1926" y="565"/>
                  </a:lnTo>
                  <a:lnTo>
                    <a:pt x="1921" y="555"/>
                  </a:lnTo>
                  <a:lnTo>
                    <a:pt x="1915" y="545"/>
                  </a:lnTo>
                  <a:lnTo>
                    <a:pt x="1910" y="536"/>
                  </a:lnTo>
                  <a:lnTo>
                    <a:pt x="1903" y="527"/>
                  </a:lnTo>
                  <a:lnTo>
                    <a:pt x="1897" y="516"/>
                  </a:lnTo>
                  <a:lnTo>
                    <a:pt x="1892" y="505"/>
                  </a:lnTo>
                  <a:lnTo>
                    <a:pt x="1887" y="492"/>
                  </a:lnTo>
                  <a:lnTo>
                    <a:pt x="1885" y="484"/>
                  </a:lnTo>
                  <a:lnTo>
                    <a:pt x="1884" y="477"/>
                  </a:lnTo>
                  <a:lnTo>
                    <a:pt x="1884" y="468"/>
                  </a:lnTo>
                  <a:lnTo>
                    <a:pt x="1884" y="460"/>
                  </a:lnTo>
                  <a:lnTo>
                    <a:pt x="1884" y="449"/>
                  </a:lnTo>
                  <a:lnTo>
                    <a:pt x="1886" y="439"/>
                  </a:lnTo>
                  <a:lnTo>
                    <a:pt x="1889" y="428"/>
                  </a:lnTo>
                  <a:lnTo>
                    <a:pt x="1891" y="415"/>
                  </a:lnTo>
                  <a:lnTo>
                    <a:pt x="1898" y="396"/>
                  </a:lnTo>
                  <a:lnTo>
                    <a:pt x="1906" y="380"/>
                  </a:lnTo>
                  <a:lnTo>
                    <a:pt x="1913" y="368"/>
                  </a:lnTo>
                  <a:lnTo>
                    <a:pt x="1920" y="359"/>
                  </a:lnTo>
                  <a:lnTo>
                    <a:pt x="1929" y="351"/>
                  </a:lnTo>
                  <a:lnTo>
                    <a:pt x="1936" y="345"/>
                  </a:lnTo>
                  <a:lnTo>
                    <a:pt x="1945" y="341"/>
                  </a:lnTo>
                  <a:lnTo>
                    <a:pt x="1953" y="335"/>
                  </a:lnTo>
                  <a:lnTo>
                    <a:pt x="1962" y="329"/>
                  </a:lnTo>
                  <a:lnTo>
                    <a:pt x="1970" y="323"/>
                  </a:lnTo>
                  <a:lnTo>
                    <a:pt x="1979" y="314"/>
                  </a:lnTo>
                  <a:lnTo>
                    <a:pt x="1987" y="302"/>
                  </a:lnTo>
                  <a:lnTo>
                    <a:pt x="1996" y="288"/>
                  </a:lnTo>
                  <a:lnTo>
                    <a:pt x="2004" y="268"/>
                  </a:lnTo>
                  <a:lnTo>
                    <a:pt x="2013" y="244"/>
                  </a:lnTo>
                  <a:lnTo>
                    <a:pt x="2020" y="215"/>
                  </a:lnTo>
                  <a:lnTo>
                    <a:pt x="2024" y="199"/>
                  </a:lnTo>
                  <a:lnTo>
                    <a:pt x="2025" y="185"/>
                  </a:lnTo>
                  <a:lnTo>
                    <a:pt x="2026" y="172"/>
                  </a:lnTo>
                  <a:lnTo>
                    <a:pt x="2026" y="160"/>
                  </a:lnTo>
                  <a:lnTo>
                    <a:pt x="2024" y="149"/>
                  </a:lnTo>
                  <a:lnTo>
                    <a:pt x="2020" y="139"/>
                  </a:lnTo>
                  <a:lnTo>
                    <a:pt x="2016" y="130"/>
                  </a:lnTo>
                  <a:lnTo>
                    <a:pt x="2011" y="121"/>
                  </a:lnTo>
                  <a:lnTo>
                    <a:pt x="2003" y="113"/>
                  </a:lnTo>
                  <a:lnTo>
                    <a:pt x="1995" y="106"/>
                  </a:lnTo>
                  <a:lnTo>
                    <a:pt x="1985" y="98"/>
                  </a:lnTo>
                  <a:lnTo>
                    <a:pt x="1974" y="91"/>
                  </a:lnTo>
                  <a:lnTo>
                    <a:pt x="1960" y="84"/>
                  </a:lnTo>
                  <a:lnTo>
                    <a:pt x="1945" y="77"/>
                  </a:lnTo>
                  <a:lnTo>
                    <a:pt x="1928" y="69"/>
                  </a:lnTo>
                  <a:lnTo>
                    <a:pt x="1909" y="62"/>
                  </a:lnTo>
                  <a:lnTo>
                    <a:pt x="1891" y="53"/>
                  </a:lnTo>
                  <a:lnTo>
                    <a:pt x="1876" y="44"/>
                  </a:lnTo>
                  <a:lnTo>
                    <a:pt x="1862" y="35"/>
                  </a:lnTo>
                  <a:lnTo>
                    <a:pt x="1850" y="27"/>
                  </a:lnTo>
                  <a:lnTo>
                    <a:pt x="1840" y="18"/>
                  </a:lnTo>
                  <a:lnTo>
                    <a:pt x="1830" y="12"/>
                  </a:lnTo>
                  <a:lnTo>
                    <a:pt x="1820" y="7"/>
                  </a:lnTo>
                  <a:lnTo>
                    <a:pt x="1813" y="2"/>
                  </a:lnTo>
                  <a:lnTo>
                    <a:pt x="1806" y="0"/>
                  </a:lnTo>
                  <a:lnTo>
                    <a:pt x="1798" y="0"/>
                  </a:lnTo>
                  <a:lnTo>
                    <a:pt x="1794" y="1"/>
                  </a:lnTo>
                  <a:lnTo>
                    <a:pt x="1791" y="3"/>
                  </a:lnTo>
                  <a:lnTo>
                    <a:pt x="1786" y="6"/>
                  </a:lnTo>
                  <a:lnTo>
                    <a:pt x="1783" y="8"/>
                  </a:lnTo>
                  <a:lnTo>
                    <a:pt x="1775" y="16"/>
                  </a:lnTo>
                  <a:lnTo>
                    <a:pt x="1765" y="28"/>
                  </a:lnTo>
                  <a:lnTo>
                    <a:pt x="1756" y="43"/>
                  </a:lnTo>
                  <a:lnTo>
                    <a:pt x="1744" y="62"/>
                  </a:lnTo>
                  <a:lnTo>
                    <a:pt x="1733" y="84"/>
                  </a:lnTo>
                  <a:lnTo>
                    <a:pt x="1718" y="123"/>
                  </a:lnTo>
                  <a:lnTo>
                    <a:pt x="1710" y="145"/>
                  </a:lnTo>
                  <a:lnTo>
                    <a:pt x="1699" y="169"/>
                  </a:lnTo>
                  <a:lnTo>
                    <a:pt x="1686" y="195"/>
                  </a:lnTo>
                  <a:lnTo>
                    <a:pt x="1671" y="221"/>
                  </a:lnTo>
                  <a:lnTo>
                    <a:pt x="1664" y="233"/>
                  </a:lnTo>
                  <a:lnTo>
                    <a:pt x="1656" y="246"/>
                  </a:lnTo>
                  <a:lnTo>
                    <a:pt x="1646" y="258"/>
                  </a:lnTo>
                  <a:lnTo>
                    <a:pt x="1636" y="271"/>
                  </a:lnTo>
                  <a:lnTo>
                    <a:pt x="1626" y="282"/>
                  </a:lnTo>
                  <a:lnTo>
                    <a:pt x="1615" y="293"/>
                  </a:lnTo>
                  <a:lnTo>
                    <a:pt x="1603" y="303"/>
                  </a:lnTo>
                  <a:lnTo>
                    <a:pt x="1592" y="313"/>
                  </a:lnTo>
                  <a:lnTo>
                    <a:pt x="1579" y="322"/>
                  </a:lnTo>
                  <a:lnTo>
                    <a:pt x="1565" y="330"/>
                  </a:lnTo>
                  <a:lnTo>
                    <a:pt x="1550" y="338"/>
                  </a:lnTo>
                  <a:lnTo>
                    <a:pt x="1535" y="344"/>
                  </a:lnTo>
                  <a:lnTo>
                    <a:pt x="1519" y="349"/>
                  </a:lnTo>
                  <a:lnTo>
                    <a:pt x="1502" y="352"/>
                  </a:lnTo>
                  <a:lnTo>
                    <a:pt x="1485" y="356"/>
                  </a:lnTo>
                  <a:lnTo>
                    <a:pt x="1467" y="357"/>
                  </a:lnTo>
                  <a:lnTo>
                    <a:pt x="1457" y="366"/>
                  </a:lnTo>
                  <a:lnTo>
                    <a:pt x="1448" y="377"/>
                  </a:lnTo>
                  <a:lnTo>
                    <a:pt x="1442" y="385"/>
                  </a:lnTo>
                  <a:lnTo>
                    <a:pt x="1436" y="395"/>
                  </a:lnTo>
                  <a:lnTo>
                    <a:pt x="1432" y="403"/>
                  </a:lnTo>
                  <a:lnTo>
                    <a:pt x="1429" y="411"/>
                  </a:lnTo>
                  <a:lnTo>
                    <a:pt x="1428" y="418"/>
                  </a:lnTo>
                  <a:lnTo>
                    <a:pt x="1427" y="426"/>
                  </a:lnTo>
                  <a:lnTo>
                    <a:pt x="1427" y="433"/>
                  </a:lnTo>
                  <a:lnTo>
                    <a:pt x="1428" y="440"/>
                  </a:lnTo>
                  <a:lnTo>
                    <a:pt x="1430" y="446"/>
                  </a:lnTo>
                  <a:lnTo>
                    <a:pt x="1432" y="452"/>
                  </a:lnTo>
                  <a:lnTo>
                    <a:pt x="1437" y="464"/>
                  </a:lnTo>
                  <a:lnTo>
                    <a:pt x="1445" y="475"/>
                  </a:lnTo>
                  <a:lnTo>
                    <a:pt x="1452" y="485"/>
                  </a:lnTo>
                  <a:lnTo>
                    <a:pt x="1459" y="496"/>
                  </a:lnTo>
                  <a:lnTo>
                    <a:pt x="1461" y="501"/>
                  </a:lnTo>
                  <a:lnTo>
                    <a:pt x="1463" y="506"/>
                  </a:lnTo>
                  <a:lnTo>
                    <a:pt x="1464" y="511"/>
                  </a:lnTo>
                  <a:lnTo>
                    <a:pt x="1465" y="516"/>
                  </a:lnTo>
                  <a:lnTo>
                    <a:pt x="1465" y="522"/>
                  </a:lnTo>
                  <a:lnTo>
                    <a:pt x="1464" y="527"/>
                  </a:lnTo>
                  <a:lnTo>
                    <a:pt x="1462" y="532"/>
                  </a:lnTo>
                  <a:lnTo>
                    <a:pt x="1459" y="539"/>
                  </a:lnTo>
                  <a:lnTo>
                    <a:pt x="1454" y="544"/>
                  </a:lnTo>
                  <a:lnTo>
                    <a:pt x="1448" y="550"/>
                  </a:lnTo>
                  <a:lnTo>
                    <a:pt x="1441" y="557"/>
                  </a:lnTo>
                  <a:lnTo>
                    <a:pt x="1432" y="563"/>
                  </a:lnTo>
                  <a:lnTo>
                    <a:pt x="1430" y="575"/>
                  </a:lnTo>
                  <a:lnTo>
                    <a:pt x="1427" y="585"/>
                  </a:lnTo>
                  <a:lnTo>
                    <a:pt x="1424" y="597"/>
                  </a:lnTo>
                  <a:lnTo>
                    <a:pt x="1419" y="607"/>
                  </a:lnTo>
                  <a:lnTo>
                    <a:pt x="1414" y="617"/>
                  </a:lnTo>
                  <a:lnTo>
                    <a:pt x="1409" y="627"/>
                  </a:lnTo>
                  <a:lnTo>
                    <a:pt x="1403" y="635"/>
                  </a:lnTo>
                  <a:lnTo>
                    <a:pt x="1398" y="644"/>
                  </a:lnTo>
                  <a:lnTo>
                    <a:pt x="1373" y="676"/>
                  </a:lnTo>
                  <a:lnTo>
                    <a:pt x="1349" y="702"/>
                  </a:lnTo>
                  <a:lnTo>
                    <a:pt x="1340" y="715"/>
                  </a:lnTo>
                  <a:lnTo>
                    <a:pt x="1332" y="727"/>
                  </a:lnTo>
                  <a:lnTo>
                    <a:pt x="1330" y="732"/>
                  </a:lnTo>
                  <a:lnTo>
                    <a:pt x="1328" y="739"/>
                  </a:lnTo>
                  <a:lnTo>
                    <a:pt x="1327" y="744"/>
                  </a:lnTo>
                  <a:lnTo>
                    <a:pt x="1327" y="750"/>
                  </a:lnTo>
                  <a:lnTo>
                    <a:pt x="1329" y="756"/>
                  </a:lnTo>
                  <a:lnTo>
                    <a:pt x="1331" y="761"/>
                  </a:lnTo>
                  <a:lnTo>
                    <a:pt x="1334" y="767"/>
                  </a:lnTo>
                  <a:lnTo>
                    <a:pt x="1338" y="773"/>
                  </a:lnTo>
                  <a:lnTo>
                    <a:pt x="1345" y="779"/>
                  </a:lnTo>
                  <a:lnTo>
                    <a:pt x="1352" y="785"/>
                  </a:lnTo>
                  <a:lnTo>
                    <a:pt x="1362" y="792"/>
                  </a:lnTo>
                  <a:lnTo>
                    <a:pt x="1373" y="798"/>
                  </a:lnTo>
                  <a:lnTo>
                    <a:pt x="1385" y="807"/>
                  </a:lnTo>
                  <a:lnTo>
                    <a:pt x="1396" y="815"/>
                  </a:lnTo>
                  <a:lnTo>
                    <a:pt x="1404" y="825"/>
                  </a:lnTo>
                  <a:lnTo>
                    <a:pt x="1411" y="834"/>
                  </a:lnTo>
                  <a:lnTo>
                    <a:pt x="1416" y="845"/>
                  </a:lnTo>
                  <a:lnTo>
                    <a:pt x="1419" y="856"/>
                  </a:lnTo>
                  <a:lnTo>
                    <a:pt x="1423" y="867"/>
                  </a:lnTo>
                  <a:lnTo>
                    <a:pt x="1425" y="878"/>
                  </a:lnTo>
                  <a:lnTo>
                    <a:pt x="1427" y="901"/>
                  </a:lnTo>
                  <a:lnTo>
                    <a:pt x="1431" y="924"/>
                  </a:lnTo>
                  <a:lnTo>
                    <a:pt x="1433" y="934"/>
                  </a:lnTo>
                  <a:lnTo>
                    <a:pt x="1437" y="944"/>
                  </a:lnTo>
                  <a:lnTo>
                    <a:pt x="1443" y="954"/>
                  </a:lnTo>
                  <a:lnTo>
                    <a:pt x="1449" y="963"/>
                  </a:lnTo>
                  <a:lnTo>
                    <a:pt x="1450" y="968"/>
                  </a:lnTo>
                  <a:lnTo>
                    <a:pt x="1452" y="981"/>
                  </a:lnTo>
                  <a:lnTo>
                    <a:pt x="1453" y="1000"/>
                  </a:lnTo>
                  <a:lnTo>
                    <a:pt x="1452" y="1023"/>
                  </a:lnTo>
                  <a:lnTo>
                    <a:pt x="1450" y="1034"/>
                  </a:lnTo>
                  <a:lnTo>
                    <a:pt x="1448" y="1045"/>
                  </a:lnTo>
                  <a:lnTo>
                    <a:pt x="1445" y="1056"/>
                  </a:lnTo>
                  <a:lnTo>
                    <a:pt x="1440" y="1065"/>
                  </a:lnTo>
                  <a:lnTo>
                    <a:pt x="1436" y="1069"/>
                  </a:lnTo>
                  <a:lnTo>
                    <a:pt x="1433" y="1074"/>
                  </a:lnTo>
                  <a:lnTo>
                    <a:pt x="1429" y="1077"/>
                  </a:lnTo>
                  <a:lnTo>
                    <a:pt x="1425" y="1080"/>
                  </a:lnTo>
                  <a:lnTo>
                    <a:pt x="1419" y="1082"/>
                  </a:lnTo>
                  <a:lnTo>
                    <a:pt x="1414" y="1084"/>
                  </a:lnTo>
                  <a:lnTo>
                    <a:pt x="1409" y="1085"/>
                  </a:lnTo>
                  <a:lnTo>
                    <a:pt x="1402" y="1086"/>
                  </a:lnTo>
                  <a:lnTo>
                    <a:pt x="1395" y="1088"/>
                  </a:lnTo>
                  <a:lnTo>
                    <a:pt x="1387" y="1086"/>
                  </a:lnTo>
                  <a:lnTo>
                    <a:pt x="1380" y="1084"/>
                  </a:lnTo>
                  <a:lnTo>
                    <a:pt x="1373" y="1081"/>
                  </a:lnTo>
                  <a:lnTo>
                    <a:pt x="1365" y="1078"/>
                  </a:lnTo>
                  <a:lnTo>
                    <a:pt x="1358" y="1073"/>
                  </a:lnTo>
                  <a:lnTo>
                    <a:pt x="1351" y="1066"/>
                  </a:lnTo>
                  <a:lnTo>
                    <a:pt x="1344" y="1059"/>
                  </a:lnTo>
                  <a:lnTo>
                    <a:pt x="1330" y="1043"/>
                  </a:lnTo>
                  <a:lnTo>
                    <a:pt x="1317" y="1024"/>
                  </a:lnTo>
                  <a:lnTo>
                    <a:pt x="1303" y="1001"/>
                  </a:lnTo>
                  <a:lnTo>
                    <a:pt x="1291" y="977"/>
                  </a:lnTo>
                  <a:lnTo>
                    <a:pt x="1264" y="924"/>
                  </a:lnTo>
                  <a:lnTo>
                    <a:pt x="1236" y="867"/>
                  </a:lnTo>
                  <a:lnTo>
                    <a:pt x="1223" y="839"/>
                  </a:lnTo>
                  <a:lnTo>
                    <a:pt x="1209" y="811"/>
                  </a:lnTo>
                  <a:lnTo>
                    <a:pt x="1194" y="783"/>
                  </a:lnTo>
                  <a:lnTo>
                    <a:pt x="1178" y="757"/>
                  </a:lnTo>
                  <a:lnTo>
                    <a:pt x="1175" y="763"/>
                  </a:lnTo>
                  <a:lnTo>
                    <a:pt x="1170" y="769"/>
                  </a:lnTo>
                  <a:lnTo>
                    <a:pt x="1166" y="775"/>
                  </a:lnTo>
                  <a:lnTo>
                    <a:pt x="1161" y="781"/>
                  </a:lnTo>
                  <a:lnTo>
                    <a:pt x="1150" y="792"/>
                  </a:lnTo>
                  <a:lnTo>
                    <a:pt x="1140" y="802"/>
                  </a:lnTo>
                  <a:lnTo>
                    <a:pt x="1129" y="813"/>
                  </a:lnTo>
                  <a:lnTo>
                    <a:pt x="1121" y="824"/>
                  </a:lnTo>
                  <a:lnTo>
                    <a:pt x="1118" y="830"/>
                  </a:lnTo>
                  <a:lnTo>
                    <a:pt x="1116" y="836"/>
                  </a:lnTo>
                  <a:lnTo>
                    <a:pt x="1114" y="844"/>
                  </a:lnTo>
                  <a:lnTo>
                    <a:pt x="1114" y="851"/>
                  </a:lnTo>
                  <a:lnTo>
                    <a:pt x="1114" y="859"/>
                  </a:lnTo>
                  <a:lnTo>
                    <a:pt x="1115" y="866"/>
                  </a:lnTo>
                  <a:lnTo>
                    <a:pt x="1118" y="873"/>
                  </a:lnTo>
                  <a:lnTo>
                    <a:pt x="1121" y="880"/>
                  </a:lnTo>
                  <a:lnTo>
                    <a:pt x="1129" y="893"/>
                  </a:lnTo>
                  <a:lnTo>
                    <a:pt x="1137" y="906"/>
                  </a:lnTo>
                  <a:lnTo>
                    <a:pt x="1146" y="919"/>
                  </a:lnTo>
                  <a:lnTo>
                    <a:pt x="1153" y="934"/>
                  </a:lnTo>
                  <a:lnTo>
                    <a:pt x="1157" y="942"/>
                  </a:lnTo>
                  <a:lnTo>
                    <a:pt x="1159" y="950"/>
                  </a:lnTo>
                  <a:lnTo>
                    <a:pt x="1160" y="960"/>
                  </a:lnTo>
                  <a:lnTo>
                    <a:pt x="1161" y="969"/>
                  </a:lnTo>
                  <a:lnTo>
                    <a:pt x="1160" y="981"/>
                  </a:lnTo>
                  <a:lnTo>
                    <a:pt x="1158" y="993"/>
                  </a:lnTo>
                  <a:lnTo>
                    <a:pt x="1154" y="1002"/>
                  </a:lnTo>
                  <a:lnTo>
                    <a:pt x="1150" y="1011"/>
                  </a:lnTo>
                  <a:lnTo>
                    <a:pt x="1146" y="1018"/>
                  </a:lnTo>
                  <a:lnTo>
                    <a:pt x="1141" y="1026"/>
                  </a:lnTo>
                  <a:lnTo>
                    <a:pt x="1134" y="1032"/>
                  </a:lnTo>
                  <a:lnTo>
                    <a:pt x="1128" y="1039"/>
                  </a:lnTo>
                  <a:lnTo>
                    <a:pt x="1116" y="1050"/>
                  </a:lnTo>
                  <a:lnTo>
                    <a:pt x="1105" y="1063"/>
                  </a:lnTo>
                  <a:lnTo>
                    <a:pt x="1102" y="1071"/>
                  </a:lnTo>
                  <a:lnTo>
                    <a:pt x="1099" y="1079"/>
                  </a:lnTo>
                  <a:lnTo>
                    <a:pt x="1097" y="1089"/>
                  </a:lnTo>
                  <a:lnTo>
                    <a:pt x="1096" y="1098"/>
                  </a:lnTo>
                  <a:lnTo>
                    <a:pt x="1096" y="1102"/>
                  </a:lnTo>
                  <a:lnTo>
                    <a:pt x="1098" y="1107"/>
                  </a:lnTo>
                  <a:lnTo>
                    <a:pt x="1100" y="1111"/>
                  </a:lnTo>
                  <a:lnTo>
                    <a:pt x="1102" y="1115"/>
                  </a:lnTo>
                  <a:lnTo>
                    <a:pt x="1109" y="1124"/>
                  </a:lnTo>
                  <a:lnTo>
                    <a:pt x="1116" y="1132"/>
                  </a:lnTo>
                  <a:lnTo>
                    <a:pt x="1124" y="1142"/>
                  </a:lnTo>
                  <a:lnTo>
                    <a:pt x="1131" y="1151"/>
                  </a:lnTo>
                  <a:lnTo>
                    <a:pt x="1133" y="1157"/>
                  </a:lnTo>
                  <a:lnTo>
                    <a:pt x="1135" y="1163"/>
                  </a:lnTo>
                  <a:lnTo>
                    <a:pt x="1136" y="1168"/>
                  </a:lnTo>
                  <a:lnTo>
                    <a:pt x="1137" y="1175"/>
                  </a:lnTo>
                  <a:lnTo>
                    <a:pt x="1136" y="1185"/>
                  </a:lnTo>
                  <a:lnTo>
                    <a:pt x="1135" y="1195"/>
                  </a:lnTo>
                  <a:lnTo>
                    <a:pt x="1133" y="1204"/>
                  </a:lnTo>
                  <a:lnTo>
                    <a:pt x="1130" y="1213"/>
                  </a:lnTo>
                  <a:lnTo>
                    <a:pt x="1126" y="1222"/>
                  </a:lnTo>
                  <a:lnTo>
                    <a:pt x="1120" y="1230"/>
                  </a:lnTo>
                  <a:lnTo>
                    <a:pt x="1115" y="1238"/>
                  </a:lnTo>
                  <a:lnTo>
                    <a:pt x="1110" y="1246"/>
                  </a:lnTo>
                  <a:lnTo>
                    <a:pt x="1102" y="1254"/>
                  </a:lnTo>
                  <a:lnTo>
                    <a:pt x="1095" y="1261"/>
                  </a:lnTo>
                  <a:lnTo>
                    <a:pt x="1087" y="1268"/>
                  </a:lnTo>
                  <a:lnTo>
                    <a:pt x="1079" y="1275"/>
                  </a:lnTo>
                  <a:lnTo>
                    <a:pt x="1062" y="1289"/>
                  </a:lnTo>
                  <a:lnTo>
                    <a:pt x="1043" y="1300"/>
                  </a:lnTo>
                  <a:lnTo>
                    <a:pt x="1024" y="1311"/>
                  </a:lnTo>
                  <a:lnTo>
                    <a:pt x="1003" y="1322"/>
                  </a:lnTo>
                  <a:lnTo>
                    <a:pt x="983" y="1331"/>
                  </a:lnTo>
                  <a:lnTo>
                    <a:pt x="963" y="1339"/>
                  </a:lnTo>
                  <a:lnTo>
                    <a:pt x="927" y="1354"/>
                  </a:lnTo>
                  <a:lnTo>
                    <a:pt x="896" y="1363"/>
                  </a:lnTo>
                  <a:lnTo>
                    <a:pt x="874" y="1372"/>
                  </a:lnTo>
                  <a:lnTo>
                    <a:pt x="852" y="1380"/>
                  </a:lnTo>
                  <a:lnTo>
                    <a:pt x="832" y="1389"/>
                  </a:lnTo>
                  <a:lnTo>
                    <a:pt x="813" y="1398"/>
                  </a:lnTo>
                  <a:lnTo>
                    <a:pt x="778" y="1417"/>
                  </a:lnTo>
                  <a:lnTo>
                    <a:pt x="745" y="1438"/>
                  </a:lnTo>
                  <a:lnTo>
                    <a:pt x="712" y="1457"/>
                  </a:lnTo>
                  <a:lnTo>
                    <a:pt x="680" y="1476"/>
                  </a:lnTo>
                  <a:lnTo>
                    <a:pt x="663" y="1485"/>
                  </a:lnTo>
                  <a:lnTo>
                    <a:pt x="645" y="1494"/>
                  </a:lnTo>
                  <a:lnTo>
                    <a:pt x="627" y="1502"/>
                  </a:lnTo>
                  <a:lnTo>
                    <a:pt x="607" y="1511"/>
                  </a:lnTo>
                  <a:lnTo>
                    <a:pt x="592" y="1516"/>
                  </a:lnTo>
                  <a:lnTo>
                    <a:pt x="577" y="1523"/>
                  </a:lnTo>
                  <a:lnTo>
                    <a:pt x="563" y="1530"/>
                  </a:lnTo>
                  <a:lnTo>
                    <a:pt x="550" y="1539"/>
                  </a:lnTo>
                  <a:lnTo>
                    <a:pt x="527" y="1557"/>
                  </a:lnTo>
                  <a:lnTo>
                    <a:pt x="504" y="1576"/>
                  </a:lnTo>
                  <a:lnTo>
                    <a:pt x="493" y="1584"/>
                  </a:lnTo>
                  <a:lnTo>
                    <a:pt x="482" y="1594"/>
                  </a:lnTo>
                  <a:lnTo>
                    <a:pt x="470" y="1601"/>
                  </a:lnTo>
                  <a:lnTo>
                    <a:pt x="458" y="1609"/>
                  </a:lnTo>
                  <a:lnTo>
                    <a:pt x="445" y="1614"/>
                  </a:lnTo>
                  <a:lnTo>
                    <a:pt x="431" y="1618"/>
                  </a:lnTo>
                  <a:lnTo>
                    <a:pt x="417" y="1622"/>
                  </a:lnTo>
                  <a:lnTo>
                    <a:pt x="401" y="1623"/>
                  </a:lnTo>
                  <a:lnTo>
                    <a:pt x="399" y="1622"/>
                  </a:lnTo>
                  <a:lnTo>
                    <a:pt x="397" y="1619"/>
                  </a:lnTo>
                  <a:lnTo>
                    <a:pt x="395" y="1615"/>
                  </a:lnTo>
                  <a:lnTo>
                    <a:pt x="393" y="1610"/>
                  </a:lnTo>
                  <a:lnTo>
                    <a:pt x="391" y="1600"/>
                  </a:lnTo>
                  <a:lnTo>
                    <a:pt x="390" y="1593"/>
                  </a:lnTo>
                  <a:lnTo>
                    <a:pt x="377" y="1593"/>
                  </a:lnTo>
                  <a:lnTo>
                    <a:pt x="370" y="1593"/>
                  </a:lnTo>
                  <a:lnTo>
                    <a:pt x="366" y="1593"/>
                  </a:lnTo>
                  <a:lnTo>
                    <a:pt x="360" y="1593"/>
                  </a:lnTo>
                  <a:lnTo>
                    <a:pt x="351" y="1594"/>
                  </a:lnTo>
                  <a:lnTo>
                    <a:pt x="344" y="1595"/>
                  </a:lnTo>
                  <a:lnTo>
                    <a:pt x="336" y="1596"/>
                  </a:lnTo>
                  <a:lnTo>
                    <a:pt x="330" y="1598"/>
                  </a:lnTo>
                  <a:lnTo>
                    <a:pt x="322" y="1600"/>
                  </a:lnTo>
                  <a:lnTo>
                    <a:pt x="316" y="1604"/>
                  </a:lnTo>
                  <a:lnTo>
                    <a:pt x="311" y="1607"/>
                  </a:lnTo>
                  <a:lnTo>
                    <a:pt x="304" y="1611"/>
                  </a:lnTo>
                  <a:lnTo>
                    <a:pt x="294" y="1621"/>
                  </a:lnTo>
                  <a:lnTo>
                    <a:pt x="284" y="1631"/>
                  </a:lnTo>
                  <a:lnTo>
                    <a:pt x="276" y="1643"/>
                  </a:lnTo>
                  <a:lnTo>
                    <a:pt x="268" y="1657"/>
                  </a:lnTo>
                  <a:lnTo>
                    <a:pt x="262" y="1671"/>
                  </a:lnTo>
                  <a:lnTo>
                    <a:pt x="255" y="1685"/>
                  </a:lnTo>
                  <a:lnTo>
                    <a:pt x="250" y="1701"/>
                  </a:lnTo>
                  <a:lnTo>
                    <a:pt x="246" y="1717"/>
                  </a:lnTo>
                  <a:lnTo>
                    <a:pt x="237" y="1750"/>
                  </a:lnTo>
                  <a:lnTo>
                    <a:pt x="230" y="1782"/>
                  </a:lnTo>
                  <a:lnTo>
                    <a:pt x="229" y="1787"/>
                  </a:lnTo>
                  <a:lnTo>
                    <a:pt x="227" y="1792"/>
                  </a:lnTo>
                  <a:lnTo>
                    <a:pt x="224" y="1798"/>
                  </a:lnTo>
                  <a:lnTo>
                    <a:pt x="219" y="1805"/>
                  </a:lnTo>
                  <a:lnTo>
                    <a:pt x="207" y="1819"/>
                  </a:lnTo>
                  <a:lnTo>
                    <a:pt x="193" y="1834"/>
                  </a:lnTo>
                  <a:lnTo>
                    <a:pt x="163" y="1864"/>
                  </a:lnTo>
                  <a:lnTo>
                    <a:pt x="142" y="1888"/>
                  </a:lnTo>
                  <a:lnTo>
                    <a:pt x="131" y="1901"/>
                  </a:lnTo>
                  <a:lnTo>
                    <a:pt x="122" y="1915"/>
                  </a:lnTo>
                  <a:lnTo>
                    <a:pt x="115" y="1929"/>
                  </a:lnTo>
                  <a:lnTo>
                    <a:pt x="108" y="1943"/>
                  </a:lnTo>
                  <a:lnTo>
                    <a:pt x="102" y="1958"/>
                  </a:lnTo>
                  <a:lnTo>
                    <a:pt x="97" y="1973"/>
                  </a:lnTo>
                  <a:lnTo>
                    <a:pt x="93" y="1988"/>
                  </a:lnTo>
                  <a:lnTo>
                    <a:pt x="88" y="2002"/>
                  </a:lnTo>
                  <a:lnTo>
                    <a:pt x="81" y="2034"/>
                  </a:lnTo>
                  <a:lnTo>
                    <a:pt x="74" y="2066"/>
                  </a:lnTo>
                  <a:lnTo>
                    <a:pt x="69" y="2083"/>
                  </a:lnTo>
                  <a:lnTo>
                    <a:pt x="65" y="2100"/>
                  </a:lnTo>
                  <a:lnTo>
                    <a:pt x="60" y="2117"/>
                  </a:lnTo>
                  <a:lnTo>
                    <a:pt x="53" y="2135"/>
                  </a:lnTo>
                  <a:lnTo>
                    <a:pt x="48" y="2146"/>
                  </a:lnTo>
                  <a:lnTo>
                    <a:pt x="41" y="2158"/>
                  </a:lnTo>
                  <a:lnTo>
                    <a:pt x="31" y="2168"/>
                  </a:lnTo>
                  <a:lnTo>
                    <a:pt x="22" y="2180"/>
                  </a:lnTo>
                  <a:lnTo>
                    <a:pt x="14" y="2192"/>
                  </a:lnTo>
                  <a:lnTo>
                    <a:pt x="8" y="2204"/>
                  </a:lnTo>
                  <a:lnTo>
                    <a:pt x="4" y="2210"/>
                  </a:lnTo>
                  <a:lnTo>
                    <a:pt x="2" y="2216"/>
                  </a:lnTo>
                  <a:lnTo>
                    <a:pt x="1" y="2223"/>
                  </a:lnTo>
                  <a:lnTo>
                    <a:pt x="0" y="2229"/>
                  </a:lnTo>
                  <a:lnTo>
                    <a:pt x="1" y="2234"/>
                  </a:lnTo>
                  <a:lnTo>
                    <a:pt x="5" y="2239"/>
                  </a:lnTo>
                  <a:lnTo>
                    <a:pt x="10" y="2244"/>
                  </a:lnTo>
                  <a:lnTo>
                    <a:pt x="15" y="2249"/>
                  </a:lnTo>
                  <a:lnTo>
                    <a:pt x="26" y="2258"/>
                  </a:lnTo>
                  <a:lnTo>
                    <a:pt x="30" y="2264"/>
                  </a:lnTo>
                  <a:lnTo>
                    <a:pt x="37" y="2285"/>
                  </a:lnTo>
                  <a:lnTo>
                    <a:pt x="46" y="2304"/>
                  </a:lnTo>
                  <a:lnTo>
                    <a:pt x="55" y="2321"/>
                  </a:lnTo>
                  <a:lnTo>
                    <a:pt x="66" y="2335"/>
                  </a:lnTo>
                  <a:lnTo>
                    <a:pt x="77" y="2349"/>
                  </a:lnTo>
                  <a:lnTo>
                    <a:pt x="88" y="2361"/>
                  </a:lnTo>
                  <a:lnTo>
                    <a:pt x="100" y="2373"/>
                  </a:lnTo>
                  <a:lnTo>
                    <a:pt x="112" y="2384"/>
                  </a:lnTo>
                  <a:lnTo>
                    <a:pt x="125" y="2395"/>
                  </a:lnTo>
                  <a:lnTo>
                    <a:pt x="136" y="2406"/>
                  </a:lnTo>
                  <a:lnTo>
                    <a:pt x="148" y="2417"/>
                  </a:lnTo>
                  <a:lnTo>
                    <a:pt x="159" y="2430"/>
                  </a:lnTo>
                  <a:lnTo>
                    <a:pt x="169" y="2444"/>
                  </a:lnTo>
                  <a:lnTo>
                    <a:pt x="179" y="2459"/>
                  </a:lnTo>
                  <a:lnTo>
                    <a:pt x="187" y="2476"/>
                  </a:lnTo>
                  <a:lnTo>
                    <a:pt x="195" y="2494"/>
                  </a:lnTo>
                  <a:lnTo>
                    <a:pt x="211" y="2515"/>
                  </a:lnTo>
                  <a:lnTo>
                    <a:pt x="228" y="2537"/>
                  </a:lnTo>
                  <a:lnTo>
                    <a:pt x="235" y="2548"/>
                  </a:lnTo>
                  <a:lnTo>
                    <a:pt x="242" y="2561"/>
                  </a:lnTo>
                  <a:lnTo>
                    <a:pt x="245" y="2567"/>
                  </a:lnTo>
                  <a:lnTo>
                    <a:pt x="246" y="2574"/>
                  </a:lnTo>
                  <a:lnTo>
                    <a:pt x="247" y="2581"/>
                  </a:lnTo>
                  <a:lnTo>
                    <a:pt x="248" y="2589"/>
                  </a:lnTo>
                  <a:lnTo>
                    <a:pt x="247" y="2601"/>
                  </a:lnTo>
                  <a:lnTo>
                    <a:pt x="245" y="2613"/>
                  </a:lnTo>
                  <a:lnTo>
                    <a:pt x="243" y="2625"/>
                  </a:lnTo>
                  <a:lnTo>
                    <a:pt x="238" y="2635"/>
                  </a:lnTo>
                  <a:lnTo>
                    <a:pt x="235" y="2647"/>
                  </a:lnTo>
                  <a:lnTo>
                    <a:pt x="233" y="2658"/>
                  </a:lnTo>
                  <a:lnTo>
                    <a:pt x="231" y="2671"/>
                  </a:lnTo>
                  <a:lnTo>
                    <a:pt x="230" y="2683"/>
                  </a:lnTo>
                  <a:lnTo>
                    <a:pt x="231" y="2707"/>
                  </a:lnTo>
                  <a:lnTo>
                    <a:pt x="233" y="2729"/>
                  </a:lnTo>
                  <a:lnTo>
                    <a:pt x="235" y="2752"/>
                  </a:lnTo>
                  <a:lnTo>
                    <a:pt x="238" y="2774"/>
                  </a:lnTo>
                  <a:lnTo>
                    <a:pt x="243" y="2796"/>
                  </a:lnTo>
                  <a:lnTo>
                    <a:pt x="245" y="2818"/>
                  </a:lnTo>
                  <a:lnTo>
                    <a:pt x="247" y="2842"/>
                  </a:lnTo>
                  <a:lnTo>
                    <a:pt x="248" y="2865"/>
                  </a:lnTo>
                  <a:lnTo>
                    <a:pt x="248" y="2894"/>
                  </a:lnTo>
                  <a:lnTo>
                    <a:pt x="248" y="2925"/>
                  </a:lnTo>
                  <a:lnTo>
                    <a:pt x="248" y="2953"/>
                  </a:lnTo>
                  <a:lnTo>
                    <a:pt x="248" y="2972"/>
                  </a:lnTo>
                  <a:lnTo>
                    <a:pt x="245" y="2982"/>
                  </a:lnTo>
                  <a:lnTo>
                    <a:pt x="239" y="2996"/>
                  </a:lnTo>
                  <a:lnTo>
                    <a:pt x="237" y="3005"/>
                  </a:lnTo>
                  <a:lnTo>
                    <a:pt x="235" y="3013"/>
                  </a:lnTo>
                  <a:lnTo>
                    <a:pt x="235" y="3022"/>
                  </a:lnTo>
                  <a:lnTo>
                    <a:pt x="236" y="3030"/>
                  </a:lnTo>
                  <a:lnTo>
                    <a:pt x="241" y="3041"/>
                  </a:lnTo>
                  <a:lnTo>
                    <a:pt x="246" y="3049"/>
                  </a:lnTo>
                  <a:lnTo>
                    <a:pt x="252" y="3057"/>
                  </a:lnTo>
                  <a:lnTo>
                    <a:pt x="261" y="3062"/>
                  </a:lnTo>
                  <a:lnTo>
                    <a:pt x="269" y="3067"/>
                  </a:lnTo>
                  <a:lnTo>
                    <a:pt x="278" y="3073"/>
                  </a:lnTo>
                  <a:lnTo>
                    <a:pt x="288" y="3077"/>
                  </a:lnTo>
                  <a:lnTo>
                    <a:pt x="298" y="3080"/>
                  </a:lnTo>
                  <a:lnTo>
                    <a:pt x="308" y="3084"/>
                  </a:lnTo>
                  <a:lnTo>
                    <a:pt x="317" y="3089"/>
                  </a:lnTo>
                  <a:lnTo>
                    <a:pt x="327" y="3093"/>
                  </a:lnTo>
                  <a:lnTo>
                    <a:pt x="335" y="3098"/>
                  </a:lnTo>
                  <a:lnTo>
                    <a:pt x="344" y="3105"/>
                  </a:lnTo>
                  <a:lnTo>
                    <a:pt x="350" y="3112"/>
                  </a:lnTo>
                  <a:lnTo>
                    <a:pt x="355" y="3121"/>
                  </a:lnTo>
                  <a:lnTo>
                    <a:pt x="360" y="3130"/>
                  </a:lnTo>
                  <a:lnTo>
                    <a:pt x="366" y="3153"/>
                  </a:lnTo>
                  <a:lnTo>
                    <a:pt x="372" y="3179"/>
                  </a:lnTo>
                  <a:lnTo>
                    <a:pt x="379" y="3208"/>
                  </a:lnTo>
                  <a:lnTo>
                    <a:pt x="384" y="3235"/>
                  </a:lnTo>
                  <a:lnTo>
                    <a:pt x="388" y="3261"/>
                  </a:lnTo>
                  <a:lnTo>
                    <a:pt x="392" y="3282"/>
                  </a:lnTo>
                  <a:lnTo>
                    <a:pt x="394" y="3296"/>
                  </a:lnTo>
                  <a:lnTo>
                    <a:pt x="395" y="3301"/>
                  </a:lnTo>
                  <a:lnTo>
                    <a:pt x="394" y="3327"/>
                  </a:lnTo>
                  <a:lnTo>
                    <a:pt x="392" y="3350"/>
                  </a:lnTo>
                  <a:lnTo>
                    <a:pt x="391" y="3373"/>
                  </a:lnTo>
                  <a:lnTo>
                    <a:pt x="388" y="3393"/>
                  </a:lnTo>
                  <a:lnTo>
                    <a:pt x="385" y="3413"/>
                  </a:lnTo>
                  <a:lnTo>
                    <a:pt x="379" y="3433"/>
                  </a:lnTo>
                  <a:lnTo>
                    <a:pt x="376" y="3443"/>
                  </a:lnTo>
                  <a:lnTo>
                    <a:pt x="371" y="3453"/>
                  </a:lnTo>
                  <a:lnTo>
                    <a:pt x="366" y="3462"/>
                  </a:lnTo>
                  <a:lnTo>
                    <a:pt x="360" y="3472"/>
                  </a:lnTo>
                  <a:lnTo>
                    <a:pt x="225" y="3472"/>
                  </a:lnTo>
                  <a:lnTo>
                    <a:pt x="212" y="3481"/>
                  </a:lnTo>
                  <a:lnTo>
                    <a:pt x="202" y="3491"/>
                  </a:lnTo>
                  <a:lnTo>
                    <a:pt x="194" y="3501"/>
                  </a:lnTo>
                  <a:lnTo>
                    <a:pt x="186" y="3513"/>
                  </a:lnTo>
                  <a:lnTo>
                    <a:pt x="172" y="3540"/>
                  </a:lnTo>
                  <a:lnTo>
                    <a:pt x="153" y="3572"/>
                  </a:lnTo>
                  <a:lnTo>
                    <a:pt x="159" y="3586"/>
                  </a:lnTo>
                  <a:lnTo>
                    <a:pt x="167" y="3617"/>
                  </a:lnTo>
                  <a:lnTo>
                    <a:pt x="168" y="3626"/>
                  </a:lnTo>
                  <a:lnTo>
                    <a:pt x="169" y="3636"/>
                  </a:lnTo>
                  <a:lnTo>
                    <a:pt x="169" y="3645"/>
                  </a:lnTo>
                  <a:lnTo>
                    <a:pt x="168" y="3654"/>
                  </a:lnTo>
                  <a:lnTo>
                    <a:pt x="167" y="3663"/>
                  </a:lnTo>
                  <a:lnTo>
                    <a:pt x="164" y="3671"/>
                  </a:lnTo>
                  <a:lnTo>
                    <a:pt x="160" y="3678"/>
                  </a:lnTo>
                  <a:lnTo>
                    <a:pt x="153" y="3684"/>
                  </a:lnTo>
                  <a:lnTo>
                    <a:pt x="149" y="3683"/>
                  </a:lnTo>
                  <a:lnTo>
                    <a:pt x="145" y="3683"/>
                  </a:lnTo>
                  <a:lnTo>
                    <a:pt x="141" y="3681"/>
                  </a:lnTo>
                  <a:lnTo>
                    <a:pt x="136" y="3678"/>
                  </a:lnTo>
                  <a:lnTo>
                    <a:pt x="136" y="3701"/>
                  </a:lnTo>
                  <a:lnTo>
                    <a:pt x="136" y="3721"/>
                  </a:lnTo>
                  <a:lnTo>
                    <a:pt x="136" y="3738"/>
                  </a:lnTo>
                  <a:lnTo>
                    <a:pt x="136" y="3755"/>
                  </a:lnTo>
                  <a:lnTo>
                    <a:pt x="136" y="3763"/>
                  </a:lnTo>
                  <a:lnTo>
                    <a:pt x="137" y="3770"/>
                  </a:lnTo>
                  <a:lnTo>
                    <a:pt x="138" y="3776"/>
                  </a:lnTo>
                  <a:lnTo>
                    <a:pt x="139" y="3781"/>
                  </a:lnTo>
                  <a:lnTo>
                    <a:pt x="145" y="3789"/>
                  </a:lnTo>
                  <a:lnTo>
                    <a:pt x="150" y="3796"/>
                  </a:lnTo>
                  <a:lnTo>
                    <a:pt x="158" y="3803"/>
                  </a:lnTo>
                  <a:lnTo>
                    <a:pt x="166" y="3811"/>
                  </a:lnTo>
                  <a:lnTo>
                    <a:pt x="175" y="3822"/>
                  </a:lnTo>
                  <a:lnTo>
                    <a:pt x="183" y="3838"/>
                  </a:lnTo>
                  <a:lnTo>
                    <a:pt x="185" y="3842"/>
                  </a:lnTo>
                  <a:lnTo>
                    <a:pt x="186" y="3846"/>
                  </a:lnTo>
                  <a:lnTo>
                    <a:pt x="186" y="3850"/>
                  </a:lnTo>
                  <a:lnTo>
                    <a:pt x="186" y="3856"/>
                  </a:lnTo>
                  <a:lnTo>
                    <a:pt x="185" y="3865"/>
                  </a:lnTo>
                  <a:lnTo>
                    <a:pt x="184" y="3874"/>
                  </a:lnTo>
                  <a:lnTo>
                    <a:pt x="184" y="3882"/>
                  </a:lnTo>
                  <a:lnTo>
                    <a:pt x="184" y="3890"/>
                  </a:lnTo>
                  <a:lnTo>
                    <a:pt x="186" y="3894"/>
                  </a:lnTo>
                  <a:lnTo>
                    <a:pt x="188" y="3897"/>
                  </a:lnTo>
                  <a:lnTo>
                    <a:pt x="191" y="3899"/>
                  </a:lnTo>
                  <a:lnTo>
                    <a:pt x="195" y="3901"/>
                  </a:lnTo>
                  <a:lnTo>
                    <a:pt x="202" y="3907"/>
                  </a:lnTo>
                  <a:lnTo>
                    <a:pt x="210" y="3911"/>
                  </a:lnTo>
                  <a:lnTo>
                    <a:pt x="217" y="3913"/>
                  </a:lnTo>
                  <a:lnTo>
                    <a:pt x="224" y="3915"/>
                  </a:lnTo>
                  <a:lnTo>
                    <a:pt x="237" y="3917"/>
                  </a:lnTo>
                  <a:lnTo>
                    <a:pt x="251" y="3918"/>
                  </a:lnTo>
                  <a:lnTo>
                    <a:pt x="265" y="3918"/>
                  </a:lnTo>
                  <a:lnTo>
                    <a:pt x="280" y="3918"/>
                  </a:lnTo>
                  <a:lnTo>
                    <a:pt x="287" y="3920"/>
                  </a:lnTo>
                  <a:lnTo>
                    <a:pt x="296" y="3921"/>
                  </a:lnTo>
                  <a:lnTo>
                    <a:pt x="304" y="3923"/>
                  </a:lnTo>
                  <a:lnTo>
                    <a:pt x="313" y="3926"/>
                  </a:lnTo>
                  <a:lnTo>
                    <a:pt x="320" y="3929"/>
                  </a:lnTo>
                  <a:lnTo>
                    <a:pt x="327" y="3933"/>
                  </a:lnTo>
                  <a:lnTo>
                    <a:pt x="333" y="3939"/>
                  </a:lnTo>
                  <a:lnTo>
                    <a:pt x="338" y="3944"/>
                  </a:lnTo>
                  <a:lnTo>
                    <a:pt x="349" y="3958"/>
                  </a:lnTo>
                  <a:lnTo>
                    <a:pt x="358" y="3972"/>
                  </a:lnTo>
                  <a:lnTo>
                    <a:pt x="374" y="4003"/>
                  </a:lnTo>
                  <a:lnTo>
                    <a:pt x="390" y="4031"/>
                  </a:lnTo>
                  <a:lnTo>
                    <a:pt x="397" y="4040"/>
                  </a:lnTo>
                  <a:lnTo>
                    <a:pt x="405" y="4045"/>
                  </a:lnTo>
                  <a:lnTo>
                    <a:pt x="414" y="4050"/>
                  </a:lnTo>
                  <a:lnTo>
                    <a:pt x="424" y="4055"/>
                  </a:lnTo>
                  <a:lnTo>
                    <a:pt x="433" y="4058"/>
                  </a:lnTo>
                  <a:lnTo>
                    <a:pt x="442" y="4062"/>
                  </a:lnTo>
                  <a:lnTo>
                    <a:pt x="448" y="4066"/>
                  </a:lnTo>
                  <a:lnTo>
                    <a:pt x="454" y="4073"/>
                  </a:lnTo>
                  <a:lnTo>
                    <a:pt x="458" y="4086"/>
                  </a:lnTo>
                  <a:lnTo>
                    <a:pt x="460" y="4101"/>
                  </a:lnTo>
                  <a:lnTo>
                    <a:pt x="461" y="4120"/>
                  </a:lnTo>
                  <a:lnTo>
                    <a:pt x="463" y="4137"/>
                  </a:lnTo>
                  <a:lnTo>
                    <a:pt x="464" y="4145"/>
                  </a:lnTo>
                  <a:lnTo>
                    <a:pt x="466" y="4153"/>
                  </a:lnTo>
                  <a:lnTo>
                    <a:pt x="468" y="4160"/>
                  </a:lnTo>
                  <a:lnTo>
                    <a:pt x="470" y="4166"/>
                  </a:lnTo>
                  <a:lnTo>
                    <a:pt x="474" y="4172"/>
                  </a:lnTo>
                  <a:lnTo>
                    <a:pt x="478" y="4175"/>
                  </a:lnTo>
                  <a:lnTo>
                    <a:pt x="483" y="4178"/>
                  </a:lnTo>
                  <a:lnTo>
                    <a:pt x="490" y="4179"/>
                  </a:lnTo>
                  <a:lnTo>
                    <a:pt x="505" y="4179"/>
                  </a:lnTo>
                  <a:lnTo>
                    <a:pt x="521" y="4179"/>
                  </a:lnTo>
                  <a:lnTo>
                    <a:pt x="535" y="4180"/>
                  </a:lnTo>
                  <a:lnTo>
                    <a:pt x="548" y="4182"/>
                  </a:lnTo>
                  <a:lnTo>
                    <a:pt x="562" y="4186"/>
                  </a:lnTo>
                  <a:lnTo>
                    <a:pt x="576" y="4191"/>
                  </a:lnTo>
                  <a:lnTo>
                    <a:pt x="591" y="4198"/>
                  </a:lnTo>
                  <a:lnTo>
                    <a:pt x="607" y="4208"/>
                  </a:lnTo>
                  <a:lnTo>
                    <a:pt x="613" y="4212"/>
                  </a:lnTo>
                  <a:lnTo>
                    <a:pt x="619" y="4216"/>
                  </a:lnTo>
                  <a:lnTo>
                    <a:pt x="625" y="4222"/>
                  </a:lnTo>
                  <a:lnTo>
                    <a:pt x="630" y="4227"/>
                  </a:lnTo>
                  <a:lnTo>
                    <a:pt x="640" y="4239"/>
                  </a:lnTo>
                  <a:lnTo>
                    <a:pt x="650" y="4250"/>
                  </a:lnTo>
                  <a:lnTo>
                    <a:pt x="654" y="4256"/>
                  </a:lnTo>
                  <a:lnTo>
                    <a:pt x="660" y="4261"/>
                  </a:lnTo>
                  <a:lnTo>
                    <a:pt x="666" y="4266"/>
                  </a:lnTo>
                  <a:lnTo>
                    <a:pt x="671" y="4271"/>
                  </a:lnTo>
                  <a:lnTo>
                    <a:pt x="678" y="4274"/>
                  </a:lnTo>
                  <a:lnTo>
                    <a:pt x="685" y="4277"/>
                  </a:lnTo>
                  <a:lnTo>
                    <a:pt x="693" y="4278"/>
                  </a:lnTo>
                  <a:lnTo>
                    <a:pt x="701" y="4279"/>
                  </a:lnTo>
                  <a:lnTo>
                    <a:pt x="711" y="4278"/>
                  </a:lnTo>
                  <a:lnTo>
                    <a:pt x="719" y="4275"/>
                  </a:lnTo>
                  <a:lnTo>
                    <a:pt x="727" y="4271"/>
                  </a:lnTo>
                  <a:lnTo>
                    <a:pt x="733" y="4265"/>
                  </a:lnTo>
                  <a:lnTo>
                    <a:pt x="738" y="4258"/>
                  </a:lnTo>
                  <a:lnTo>
                    <a:pt x="743" y="4249"/>
                  </a:lnTo>
                  <a:lnTo>
                    <a:pt x="747" y="4241"/>
                  </a:lnTo>
                  <a:lnTo>
                    <a:pt x="750" y="4230"/>
                  </a:lnTo>
                  <a:lnTo>
                    <a:pt x="753" y="4220"/>
                  </a:lnTo>
                  <a:lnTo>
                    <a:pt x="755" y="4208"/>
                  </a:lnTo>
                  <a:lnTo>
                    <a:pt x="758" y="4196"/>
                  </a:lnTo>
                  <a:lnTo>
                    <a:pt x="759" y="4184"/>
                  </a:lnTo>
                  <a:lnTo>
                    <a:pt x="760" y="4160"/>
                  </a:lnTo>
                  <a:lnTo>
                    <a:pt x="760" y="4138"/>
                  </a:lnTo>
                  <a:lnTo>
                    <a:pt x="761" y="4129"/>
                  </a:lnTo>
                  <a:lnTo>
                    <a:pt x="762" y="4123"/>
                  </a:lnTo>
                  <a:lnTo>
                    <a:pt x="764" y="4117"/>
                  </a:lnTo>
                  <a:lnTo>
                    <a:pt x="766" y="4113"/>
                  </a:lnTo>
                  <a:lnTo>
                    <a:pt x="769" y="4109"/>
                  </a:lnTo>
                  <a:lnTo>
                    <a:pt x="772" y="4107"/>
                  </a:lnTo>
                  <a:lnTo>
                    <a:pt x="776" y="4105"/>
                  </a:lnTo>
                  <a:lnTo>
                    <a:pt x="780" y="4104"/>
                  </a:lnTo>
                  <a:lnTo>
                    <a:pt x="788" y="4103"/>
                  </a:lnTo>
                  <a:lnTo>
                    <a:pt x="797" y="4101"/>
                  </a:lnTo>
                  <a:lnTo>
                    <a:pt x="805" y="4099"/>
                  </a:lnTo>
                  <a:lnTo>
                    <a:pt x="813" y="4096"/>
                  </a:lnTo>
                  <a:lnTo>
                    <a:pt x="816" y="4093"/>
                  </a:lnTo>
                  <a:lnTo>
                    <a:pt x="818" y="4088"/>
                  </a:lnTo>
                  <a:lnTo>
                    <a:pt x="820" y="4082"/>
                  </a:lnTo>
                  <a:lnTo>
                    <a:pt x="821" y="4077"/>
                  </a:lnTo>
                  <a:lnTo>
                    <a:pt x="824" y="4063"/>
                  </a:lnTo>
                  <a:lnTo>
                    <a:pt x="825" y="4049"/>
                  </a:lnTo>
                  <a:lnTo>
                    <a:pt x="825" y="4034"/>
                  </a:lnTo>
                  <a:lnTo>
                    <a:pt x="826" y="4022"/>
                  </a:lnTo>
                  <a:lnTo>
                    <a:pt x="827" y="4015"/>
                  </a:lnTo>
                  <a:lnTo>
                    <a:pt x="828" y="4010"/>
                  </a:lnTo>
                  <a:lnTo>
                    <a:pt x="829" y="4006"/>
                  </a:lnTo>
                  <a:lnTo>
                    <a:pt x="831" y="4003"/>
                  </a:lnTo>
                  <a:lnTo>
                    <a:pt x="834" y="3997"/>
                  </a:lnTo>
                  <a:lnTo>
                    <a:pt x="838" y="3993"/>
                  </a:lnTo>
                  <a:lnTo>
                    <a:pt x="843" y="3989"/>
                  </a:lnTo>
                  <a:lnTo>
                    <a:pt x="848" y="3986"/>
                  </a:lnTo>
                  <a:lnTo>
                    <a:pt x="860" y="3979"/>
                  </a:lnTo>
                  <a:lnTo>
                    <a:pt x="871" y="3973"/>
                  </a:lnTo>
                  <a:lnTo>
                    <a:pt x="898" y="3964"/>
                  </a:lnTo>
                  <a:lnTo>
                    <a:pt x="925" y="3957"/>
                  </a:lnTo>
                  <a:lnTo>
                    <a:pt x="937" y="3953"/>
                  </a:lnTo>
                  <a:lnTo>
                    <a:pt x="948" y="3948"/>
                  </a:lnTo>
                  <a:lnTo>
                    <a:pt x="958" y="3943"/>
                  </a:lnTo>
                  <a:lnTo>
                    <a:pt x="965" y="3938"/>
                  </a:lnTo>
                  <a:lnTo>
                    <a:pt x="968" y="3934"/>
                  </a:lnTo>
                  <a:lnTo>
                    <a:pt x="970" y="3930"/>
                  </a:lnTo>
                  <a:lnTo>
                    <a:pt x="971" y="3927"/>
                  </a:lnTo>
                  <a:lnTo>
                    <a:pt x="973" y="3923"/>
                  </a:lnTo>
                  <a:lnTo>
                    <a:pt x="973" y="3918"/>
                  </a:lnTo>
                  <a:lnTo>
                    <a:pt x="971" y="3913"/>
                  </a:lnTo>
                  <a:lnTo>
                    <a:pt x="969" y="3908"/>
                  </a:lnTo>
                  <a:lnTo>
                    <a:pt x="966" y="3901"/>
                  </a:lnTo>
                  <a:lnTo>
                    <a:pt x="952" y="3865"/>
                  </a:lnTo>
                  <a:lnTo>
                    <a:pt x="941" y="3831"/>
                  </a:lnTo>
                  <a:lnTo>
                    <a:pt x="937" y="3824"/>
                  </a:lnTo>
                  <a:lnTo>
                    <a:pt x="934" y="3817"/>
                  </a:lnTo>
                  <a:lnTo>
                    <a:pt x="930" y="3811"/>
                  </a:lnTo>
                  <a:lnTo>
                    <a:pt x="926" y="3806"/>
                  </a:lnTo>
                  <a:lnTo>
                    <a:pt x="920" y="3801"/>
                  </a:lnTo>
                  <a:lnTo>
                    <a:pt x="915" y="3798"/>
                  </a:lnTo>
                  <a:lnTo>
                    <a:pt x="909" y="3796"/>
                  </a:lnTo>
                  <a:lnTo>
                    <a:pt x="901" y="3796"/>
                  </a:lnTo>
                  <a:lnTo>
                    <a:pt x="897" y="3796"/>
                  </a:lnTo>
                  <a:lnTo>
                    <a:pt x="894" y="3797"/>
                  </a:lnTo>
                  <a:lnTo>
                    <a:pt x="891" y="3798"/>
                  </a:lnTo>
                  <a:lnTo>
                    <a:pt x="888" y="3799"/>
                  </a:lnTo>
                  <a:lnTo>
                    <a:pt x="885" y="3804"/>
                  </a:lnTo>
                  <a:lnTo>
                    <a:pt x="882" y="3808"/>
                  </a:lnTo>
                  <a:lnTo>
                    <a:pt x="880" y="3812"/>
                  </a:lnTo>
                  <a:lnTo>
                    <a:pt x="878" y="3815"/>
                  </a:lnTo>
                  <a:lnTo>
                    <a:pt x="876" y="3818"/>
                  </a:lnTo>
                  <a:lnTo>
                    <a:pt x="872" y="3820"/>
                  </a:lnTo>
                  <a:lnTo>
                    <a:pt x="868" y="3820"/>
                  </a:lnTo>
                  <a:lnTo>
                    <a:pt x="864" y="3818"/>
                  </a:lnTo>
                  <a:lnTo>
                    <a:pt x="861" y="3816"/>
                  </a:lnTo>
                  <a:lnTo>
                    <a:pt x="858" y="3814"/>
                  </a:lnTo>
                  <a:lnTo>
                    <a:pt x="852" y="3810"/>
                  </a:lnTo>
                  <a:lnTo>
                    <a:pt x="848" y="3804"/>
                  </a:lnTo>
                  <a:lnTo>
                    <a:pt x="846" y="3796"/>
                  </a:lnTo>
                  <a:lnTo>
                    <a:pt x="844" y="3790"/>
                  </a:lnTo>
                  <a:lnTo>
                    <a:pt x="843" y="3783"/>
                  </a:lnTo>
                  <a:lnTo>
                    <a:pt x="843" y="3778"/>
                  </a:lnTo>
                  <a:lnTo>
                    <a:pt x="844" y="3771"/>
                  </a:lnTo>
                  <a:lnTo>
                    <a:pt x="845" y="3764"/>
                  </a:lnTo>
                  <a:lnTo>
                    <a:pt x="848" y="3759"/>
                  </a:lnTo>
                  <a:lnTo>
                    <a:pt x="852" y="3754"/>
                  </a:lnTo>
                  <a:lnTo>
                    <a:pt x="861" y="3743"/>
                  </a:lnTo>
                  <a:lnTo>
                    <a:pt x="870" y="3732"/>
                  </a:lnTo>
                  <a:lnTo>
                    <a:pt x="875" y="3727"/>
                  </a:lnTo>
                  <a:lnTo>
                    <a:pt x="878" y="3721"/>
                  </a:lnTo>
                  <a:lnTo>
                    <a:pt x="881" y="3713"/>
                  </a:lnTo>
                  <a:lnTo>
                    <a:pt x="882" y="3706"/>
                  </a:lnTo>
                  <a:lnTo>
                    <a:pt x="882" y="3696"/>
                  </a:lnTo>
                  <a:lnTo>
                    <a:pt x="881" y="3686"/>
                  </a:lnTo>
                  <a:lnTo>
                    <a:pt x="878" y="3674"/>
                  </a:lnTo>
                  <a:lnTo>
                    <a:pt x="872" y="3660"/>
                  </a:lnTo>
                  <a:lnTo>
                    <a:pt x="880" y="3643"/>
                  </a:lnTo>
                  <a:lnTo>
                    <a:pt x="892" y="3622"/>
                  </a:lnTo>
                  <a:lnTo>
                    <a:pt x="904" y="3599"/>
                  </a:lnTo>
                  <a:lnTo>
                    <a:pt x="920" y="3577"/>
                  </a:lnTo>
                  <a:lnTo>
                    <a:pt x="928" y="3566"/>
                  </a:lnTo>
                  <a:lnTo>
                    <a:pt x="936" y="3557"/>
                  </a:lnTo>
                  <a:lnTo>
                    <a:pt x="945" y="3548"/>
                  </a:lnTo>
                  <a:lnTo>
                    <a:pt x="954" y="3541"/>
                  </a:lnTo>
                  <a:lnTo>
                    <a:pt x="963" y="3534"/>
                  </a:lnTo>
                  <a:lnTo>
                    <a:pt x="973" y="3529"/>
                  </a:lnTo>
                  <a:lnTo>
                    <a:pt x="981" y="3526"/>
                  </a:lnTo>
                  <a:lnTo>
                    <a:pt x="990" y="3525"/>
                  </a:lnTo>
                  <a:lnTo>
                    <a:pt x="996" y="3526"/>
                  </a:lnTo>
                  <a:lnTo>
                    <a:pt x="1001" y="3529"/>
                  </a:lnTo>
                  <a:lnTo>
                    <a:pt x="1005" y="3533"/>
                  </a:lnTo>
                  <a:lnTo>
                    <a:pt x="1009" y="3539"/>
                  </a:lnTo>
                  <a:lnTo>
                    <a:pt x="1011" y="3545"/>
                  </a:lnTo>
                  <a:lnTo>
                    <a:pt x="1012" y="3553"/>
                  </a:lnTo>
                  <a:lnTo>
                    <a:pt x="1013" y="3559"/>
                  </a:lnTo>
                  <a:lnTo>
                    <a:pt x="1013" y="3566"/>
                  </a:lnTo>
                  <a:lnTo>
                    <a:pt x="1013" y="3574"/>
                  </a:lnTo>
                  <a:lnTo>
                    <a:pt x="1010" y="3581"/>
                  </a:lnTo>
                  <a:lnTo>
                    <a:pt x="1005" y="3587"/>
                  </a:lnTo>
                  <a:lnTo>
                    <a:pt x="1001" y="3591"/>
                  </a:lnTo>
                  <a:lnTo>
                    <a:pt x="997" y="3595"/>
                  </a:lnTo>
                  <a:lnTo>
                    <a:pt x="994" y="3599"/>
                  </a:lnTo>
                  <a:lnTo>
                    <a:pt x="991" y="3604"/>
                  </a:lnTo>
                  <a:lnTo>
                    <a:pt x="990" y="3608"/>
                  </a:lnTo>
                  <a:lnTo>
                    <a:pt x="991" y="3610"/>
                  </a:lnTo>
                  <a:lnTo>
                    <a:pt x="992" y="3612"/>
                  </a:lnTo>
                  <a:lnTo>
                    <a:pt x="994" y="3615"/>
                  </a:lnTo>
                  <a:lnTo>
                    <a:pt x="997" y="3618"/>
                  </a:lnTo>
                  <a:lnTo>
                    <a:pt x="1005" y="3625"/>
                  </a:lnTo>
                  <a:lnTo>
                    <a:pt x="1016" y="3631"/>
                  </a:lnTo>
                  <a:lnTo>
                    <a:pt x="1044" y="3646"/>
                  </a:lnTo>
                  <a:lnTo>
                    <a:pt x="1077" y="3660"/>
                  </a:lnTo>
                  <a:lnTo>
                    <a:pt x="1111" y="3674"/>
                  </a:lnTo>
                  <a:lnTo>
                    <a:pt x="1144" y="3686"/>
                  </a:lnTo>
                  <a:lnTo>
                    <a:pt x="1159" y="3690"/>
                  </a:lnTo>
                  <a:lnTo>
                    <a:pt x="1171" y="3693"/>
                  </a:lnTo>
                  <a:lnTo>
                    <a:pt x="1182" y="3695"/>
                  </a:lnTo>
                  <a:lnTo>
                    <a:pt x="1191" y="3696"/>
                  </a:lnTo>
                  <a:lnTo>
                    <a:pt x="1199" y="3695"/>
                  </a:lnTo>
                  <a:lnTo>
                    <a:pt x="1207" y="3693"/>
                  </a:lnTo>
                  <a:lnTo>
                    <a:pt x="1215" y="3690"/>
                  </a:lnTo>
                  <a:lnTo>
                    <a:pt x="1223" y="3687"/>
                  </a:lnTo>
                  <a:lnTo>
                    <a:pt x="1230" y="3683"/>
                  </a:lnTo>
                  <a:lnTo>
                    <a:pt x="1238" y="3681"/>
                  </a:lnTo>
                  <a:lnTo>
                    <a:pt x="1246" y="3679"/>
                  </a:lnTo>
                  <a:lnTo>
                    <a:pt x="1254" y="3678"/>
                  </a:lnTo>
                  <a:lnTo>
                    <a:pt x="1265" y="3678"/>
                  </a:lnTo>
                  <a:lnTo>
                    <a:pt x="1274" y="3680"/>
                  </a:lnTo>
                  <a:lnTo>
                    <a:pt x="1282" y="3682"/>
                  </a:lnTo>
                  <a:lnTo>
                    <a:pt x="1291" y="3684"/>
                  </a:lnTo>
                  <a:lnTo>
                    <a:pt x="1307" y="3691"/>
                  </a:lnTo>
                  <a:lnTo>
                    <a:pt x="1321" y="3697"/>
                  </a:lnTo>
                  <a:lnTo>
                    <a:pt x="1336" y="3704"/>
                  </a:lnTo>
                  <a:lnTo>
                    <a:pt x="1352" y="3708"/>
                  </a:lnTo>
                  <a:lnTo>
                    <a:pt x="1360" y="3709"/>
                  </a:lnTo>
                  <a:lnTo>
                    <a:pt x="1367" y="3710"/>
                  </a:lnTo>
                  <a:lnTo>
                    <a:pt x="1376" y="3709"/>
                  </a:lnTo>
                  <a:lnTo>
                    <a:pt x="1384" y="3708"/>
                  </a:lnTo>
                  <a:lnTo>
                    <a:pt x="1407" y="3698"/>
                  </a:lnTo>
                  <a:lnTo>
                    <a:pt x="1426" y="3690"/>
                  </a:lnTo>
                  <a:lnTo>
                    <a:pt x="1434" y="3684"/>
                  </a:lnTo>
                  <a:lnTo>
                    <a:pt x="1442" y="3679"/>
                  </a:lnTo>
                  <a:lnTo>
                    <a:pt x="1449" y="3674"/>
                  </a:lnTo>
                  <a:lnTo>
                    <a:pt x="1456" y="3668"/>
                  </a:lnTo>
                  <a:lnTo>
                    <a:pt x="1462" y="3662"/>
                  </a:lnTo>
                  <a:lnTo>
                    <a:pt x="1467" y="3656"/>
                  </a:lnTo>
                  <a:lnTo>
                    <a:pt x="1473" y="3649"/>
                  </a:lnTo>
                  <a:lnTo>
                    <a:pt x="1478" y="3642"/>
                  </a:lnTo>
                  <a:lnTo>
                    <a:pt x="1487" y="3626"/>
                  </a:lnTo>
                  <a:lnTo>
                    <a:pt x="1496" y="3608"/>
                  </a:lnTo>
                  <a:lnTo>
                    <a:pt x="1532" y="3608"/>
                  </a:lnTo>
                  <a:lnTo>
                    <a:pt x="1542" y="3590"/>
                  </a:lnTo>
                  <a:lnTo>
                    <a:pt x="1549" y="3573"/>
                  </a:lnTo>
                  <a:lnTo>
                    <a:pt x="1556" y="3557"/>
                  </a:lnTo>
                  <a:lnTo>
                    <a:pt x="1561" y="3541"/>
                  </a:lnTo>
                  <a:lnTo>
                    <a:pt x="1565" y="3526"/>
                  </a:lnTo>
                  <a:lnTo>
                    <a:pt x="1570" y="3511"/>
                  </a:lnTo>
                  <a:lnTo>
                    <a:pt x="1577" y="3497"/>
                  </a:lnTo>
                  <a:lnTo>
                    <a:pt x="1584" y="3483"/>
                  </a:lnTo>
                  <a:lnTo>
                    <a:pt x="1591" y="3474"/>
                  </a:lnTo>
                  <a:lnTo>
                    <a:pt x="1597" y="3465"/>
                  </a:lnTo>
                  <a:lnTo>
                    <a:pt x="1604" y="3458"/>
                  </a:lnTo>
                  <a:lnTo>
                    <a:pt x="1612" y="3453"/>
                  </a:lnTo>
                  <a:lnTo>
                    <a:pt x="1620" y="3448"/>
                  </a:lnTo>
                  <a:lnTo>
                    <a:pt x="1629" y="3444"/>
                  </a:lnTo>
                  <a:lnTo>
                    <a:pt x="1637" y="3441"/>
                  </a:lnTo>
                  <a:lnTo>
                    <a:pt x="1647" y="3438"/>
                  </a:lnTo>
                  <a:lnTo>
                    <a:pt x="1664" y="3431"/>
                  </a:lnTo>
                  <a:lnTo>
                    <a:pt x="1681" y="3424"/>
                  </a:lnTo>
                  <a:lnTo>
                    <a:pt x="1688" y="3418"/>
                  </a:lnTo>
                  <a:lnTo>
                    <a:pt x="1696" y="3412"/>
                  </a:lnTo>
                  <a:lnTo>
                    <a:pt x="1702" y="3405"/>
                  </a:lnTo>
                  <a:lnTo>
                    <a:pt x="1709" y="3395"/>
                  </a:lnTo>
                  <a:lnTo>
                    <a:pt x="1716" y="3383"/>
                  </a:lnTo>
                  <a:lnTo>
                    <a:pt x="1723" y="3368"/>
                  </a:lnTo>
                  <a:lnTo>
                    <a:pt x="1730" y="3351"/>
                  </a:lnTo>
                  <a:lnTo>
                    <a:pt x="1736" y="3333"/>
                  </a:lnTo>
                  <a:lnTo>
                    <a:pt x="1750" y="3293"/>
                  </a:lnTo>
                  <a:lnTo>
                    <a:pt x="1765" y="3253"/>
                  </a:lnTo>
                  <a:lnTo>
                    <a:pt x="1774" y="3233"/>
                  </a:lnTo>
                  <a:lnTo>
                    <a:pt x="1782" y="3215"/>
                  </a:lnTo>
                  <a:lnTo>
                    <a:pt x="1793" y="3198"/>
                  </a:lnTo>
                  <a:lnTo>
                    <a:pt x="1803" y="3183"/>
                  </a:lnTo>
                  <a:lnTo>
                    <a:pt x="1810" y="3177"/>
                  </a:lnTo>
                  <a:lnTo>
                    <a:pt x="1816" y="3172"/>
                  </a:lnTo>
                  <a:lnTo>
                    <a:pt x="1823" y="3166"/>
                  </a:lnTo>
                  <a:lnTo>
                    <a:pt x="1830" y="3162"/>
                  </a:lnTo>
                  <a:lnTo>
                    <a:pt x="1837" y="3159"/>
                  </a:lnTo>
                  <a:lnTo>
                    <a:pt x="1845" y="3156"/>
                  </a:lnTo>
                  <a:lnTo>
                    <a:pt x="1853" y="3155"/>
                  </a:lnTo>
                  <a:lnTo>
                    <a:pt x="1862" y="3154"/>
                  </a:lnTo>
                  <a:lnTo>
                    <a:pt x="1877" y="3155"/>
                  </a:lnTo>
                  <a:lnTo>
                    <a:pt x="1892" y="3158"/>
                  </a:lnTo>
                  <a:lnTo>
                    <a:pt x="1906" y="3162"/>
                  </a:lnTo>
                  <a:lnTo>
                    <a:pt x="1918" y="3166"/>
                  </a:lnTo>
                  <a:lnTo>
                    <a:pt x="1942" y="3176"/>
                  </a:lnTo>
                  <a:lnTo>
                    <a:pt x="1962" y="3183"/>
                  </a:lnTo>
                  <a:lnTo>
                    <a:pt x="2062" y="3183"/>
                  </a:lnTo>
                  <a:lnTo>
                    <a:pt x="2069" y="3190"/>
                  </a:lnTo>
                  <a:lnTo>
                    <a:pt x="2078" y="3195"/>
                  </a:lnTo>
                  <a:lnTo>
                    <a:pt x="2085" y="3200"/>
                  </a:lnTo>
                  <a:lnTo>
                    <a:pt x="2094" y="3205"/>
                  </a:lnTo>
                  <a:lnTo>
                    <a:pt x="2111" y="3212"/>
                  </a:lnTo>
                  <a:lnTo>
                    <a:pt x="2129" y="3217"/>
                  </a:lnTo>
                  <a:lnTo>
                    <a:pt x="2147" y="3221"/>
                  </a:lnTo>
                  <a:lnTo>
                    <a:pt x="2167" y="3223"/>
                  </a:lnTo>
                  <a:lnTo>
                    <a:pt x="2187" y="3224"/>
                  </a:lnTo>
                  <a:lnTo>
                    <a:pt x="2209" y="3225"/>
                  </a:lnTo>
                  <a:lnTo>
                    <a:pt x="2226" y="3226"/>
                  </a:lnTo>
                  <a:lnTo>
                    <a:pt x="2241" y="3228"/>
                  </a:lnTo>
                  <a:lnTo>
                    <a:pt x="2254" y="3231"/>
                  </a:lnTo>
                  <a:lnTo>
                    <a:pt x="2266" y="3235"/>
                  </a:lnTo>
                  <a:lnTo>
                    <a:pt x="2278" y="3241"/>
                  </a:lnTo>
                  <a:lnTo>
                    <a:pt x="2289" y="3247"/>
                  </a:lnTo>
                  <a:lnTo>
                    <a:pt x="2298" y="3254"/>
                  </a:lnTo>
                  <a:lnTo>
                    <a:pt x="2308" y="3260"/>
                  </a:lnTo>
                  <a:lnTo>
                    <a:pt x="2327" y="3273"/>
                  </a:lnTo>
                  <a:lnTo>
                    <a:pt x="2347" y="3284"/>
                  </a:lnTo>
                  <a:lnTo>
                    <a:pt x="2358" y="3289"/>
                  </a:lnTo>
                  <a:lnTo>
                    <a:pt x="2369" y="3292"/>
                  </a:lnTo>
                  <a:lnTo>
                    <a:pt x="2383" y="3294"/>
                  </a:lnTo>
                  <a:lnTo>
                    <a:pt x="2397" y="3295"/>
                  </a:lnTo>
                  <a:lnTo>
                    <a:pt x="2407" y="3294"/>
                  </a:lnTo>
                  <a:lnTo>
                    <a:pt x="2416" y="3292"/>
                  </a:lnTo>
                  <a:lnTo>
                    <a:pt x="2425" y="3288"/>
                  </a:lnTo>
                  <a:lnTo>
                    <a:pt x="2433" y="3281"/>
                  </a:lnTo>
                  <a:lnTo>
                    <a:pt x="2449" y="3267"/>
                  </a:lnTo>
                  <a:lnTo>
                    <a:pt x="2465" y="3251"/>
                  </a:lnTo>
                  <a:lnTo>
                    <a:pt x="2474" y="3243"/>
                  </a:lnTo>
                  <a:lnTo>
                    <a:pt x="2482" y="3234"/>
                  </a:lnTo>
                  <a:lnTo>
                    <a:pt x="2492" y="3227"/>
                  </a:lnTo>
                  <a:lnTo>
                    <a:pt x="2502" y="3221"/>
                  </a:lnTo>
                  <a:lnTo>
                    <a:pt x="2513" y="3215"/>
                  </a:lnTo>
                  <a:lnTo>
                    <a:pt x="2525" y="3211"/>
                  </a:lnTo>
                  <a:lnTo>
                    <a:pt x="2536" y="3208"/>
                  </a:lnTo>
                  <a:lnTo>
                    <a:pt x="2550" y="3207"/>
                  </a:lnTo>
                  <a:lnTo>
                    <a:pt x="2558" y="3208"/>
                  </a:lnTo>
                  <a:lnTo>
                    <a:pt x="2565" y="3209"/>
                  </a:lnTo>
                  <a:lnTo>
                    <a:pt x="2572" y="3212"/>
                  </a:lnTo>
                  <a:lnTo>
                    <a:pt x="2578" y="3215"/>
                  </a:lnTo>
                  <a:lnTo>
                    <a:pt x="2590" y="3224"/>
                  </a:lnTo>
                  <a:lnTo>
                    <a:pt x="2600" y="3233"/>
                  </a:lnTo>
                  <a:lnTo>
                    <a:pt x="2612" y="3243"/>
                  </a:lnTo>
                  <a:lnTo>
                    <a:pt x="2624" y="3251"/>
                  </a:lnTo>
                  <a:lnTo>
                    <a:pt x="2630" y="3255"/>
                  </a:lnTo>
                  <a:lnTo>
                    <a:pt x="2636" y="3258"/>
                  </a:lnTo>
                  <a:lnTo>
                    <a:pt x="2643" y="3259"/>
                  </a:lnTo>
                  <a:lnTo>
                    <a:pt x="2650" y="3260"/>
                  </a:lnTo>
                  <a:lnTo>
                    <a:pt x="2651" y="3251"/>
                  </a:lnTo>
                  <a:lnTo>
                    <a:pt x="2653" y="3243"/>
                  </a:lnTo>
                  <a:lnTo>
                    <a:pt x="2656" y="3235"/>
                  </a:lnTo>
                  <a:lnTo>
                    <a:pt x="2660" y="3229"/>
                  </a:lnTo>
                  <a:lnTo>
                    <a:pt x="2664" y="3223"/>
                  </a:lnTo>
                  <a:lnTo>
                    <a:pt x="2669" y="3217"/>
                  </a:lnTo>
                  <a:lnTo>
                    <a:pt x="2676" y="3212"/>
                  </a:lnTo>
                  <a:lnTo>
                    <a:pt x="2682" y="3208"/>
                  </a:lnTo>
                  <a:lnTo>
                    <a:pt x="2698" y="3199"/>
                  </a:lnTo>
                  <a:lnTo>
                    <a:pt x="2715" y="3192"/>
                  </a:lnTo>
                  <a:lnTo>
                    <a:pt x="2733" y="3185"/>
                  </a:lnTo>
                  <a:lnTo>
                    <a:pt x="2751" y="3180"/>
                  </a:lnTo>
                  <a:lnTo>
                    <a:pt x="2769" y="3173"/>
                  </a:lnTo>
                  <a:lnTo>
                    <a:pt x="2787" y="3165"/>
                  </a:lnTo>
                  <a:lnTo>
                    <a:pt x="2796" y="3161"/>
                  </a:lnTo>
                  <a:lnTo>
                    <a:pt x="2803" y="3157"/>
                  </a:lnTo>
                  <a:lnTo>
                    <a:pt x="2811" y="3153"/>
                  </a:lnTo>
                  <a:lnTo>
                    <a:pt x="2817" y="3146"/>
                  </a:lnTo>
                  <a:lnTo>
                    <a:pt x="2824" y="3141"/>
                  </a:lnTo>
                  <a:lnTo>
                    <a:pt x="2828" y="3133"/>
                  </a:lnTo>
                  <a:lnTo>
                    <a:pt x="2833" y="3126"/>
                  </a:lnTo>
                  <a:lnTo>
                    <a:pt x="2836" y="3118"/>
                  </a:lnTo>
                  <a:lnTo>
                    <a:pt x="2839" y="3110"/>
                  </a:lnTo>
                  <a:lnTo>
                    <a:pt x="2840" y="3099"/>
                  </a:lnTo>
                  <a:lnTo>
                    <a:pt x="2841" y="3089"/>
                  </a:lnTo>
                  <a:lnTo>
                    <a:pt x="2840" y="3077"/>
                  </a:lnTo>
                  <a:lnTo>
                    <a:pt x="2822" y="3077"/>
                  </a:lnTo>
                  <a:lnTo>
                    <a:pt x="2806" y="3074"/>
                  </a:lnTo>
                  <a:lnTo>
                    <a:pt x="2791" y="3070"/>
                  </a:lnTo>
                  <a:lnTo>
                    <a:pt x="2777" y="3063"/>
                  </a:lnTo>
                  <a:lnTo>
                    <a:pt x="2763" y="3056"/>
                  </a:lnTo>
                  <a:lnTo>
                    <a:pt x="2751" y="3046"/>
                  </a:lnTo>
                  <a:lnTo>
                    <a:pt x="2741" y="3035"/>
                  </a:lnTo>
                  <a:lnTo>
                    <a:pt x="2730" y="3024"/>
                  </a:lnTo>
                  <a:lnTo>
                    <a:pt x="2722" y="3011"/>
                  </a:lnTo>
                  <a:lnTo>
                    <a:pt x="2714" y="2996"/>
                  </a:lnTo>
                  <a:lnTo>
                    <a:pt x="2708" y="2981"/>
                  </a:lnTo>
                  <a:lnTo>
                    <a:pt x="2701" y="2965"/>
                  </a:lnTo>
                  <a:lnTo>
                    <a:pt x="2697" y="2949"/>
                  </a:lnTo>
                  <a:lnTo>
                    <a:pt x="2695" y="2931"/>
                  </a:lnTo>
                  <a:lnTo>
                    <a:pt x="2693" y="2913"/>
                  </a:lnTo>
                  <a:lnTo>
                    <a:pt x="2692" y="2895"/>
                  </a:lnTo>
                  <a:lnTo>
                    <a:pt x="2692" y="290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2" name="Freeform 122"/>
            <p:cNvSpPr>
              <a:spLocks/>
            </p:cNvSpPr>
            <p:nvPr/>
          </p:nvSpPr>
          <p:spPr bwMode="auto">
            <a:xfrm>
              <a:off x="2651130" y="2889259"/>
              <a:ext cx="1530353" cy="2263782"/>
            </a:xfrm>
            <a:custGeom>
              <a:avLst/>
              <a:gdLst/>
              <a:ahLst/>
              <a:cxnLst>
                <a:cxn ang="0">
                  <a:pos x="2822" y="2732"/>
                </a:cxn>
                <a:cxn ang="0">
                  <a:pos x="2829" y="2513"/>
                </a:cxn>
                <a:cxn ang="0">
                  <a:pos x="2759" y="2258"/>
                </a:cxn>
                <a:cxn ang="0">
                  <a:pos x="2647" y="1965"/>
                </a:cxn>
                <a:cxn ang="0">
                  <a:pos x="2550" y="1499"/>
                </a:cxn>
                <a:cxn ang="0">
                  <a:pos x="2639" y="1340"/>
                </a:cxn>
                <a:cxn ang="0">
                  <a:pos x="2575" y="1152"/>
                </a:cxn>
                <a:cxn ang="0">
                  <a:pos x="2395" y="935"/>
                </a:cxn>
                <a:cxn ang="0">
                  <a:pos x="2532" y="704"/>
                </a:cxn>
                <a:cxn ang="0">
                  <a:pos x="2545" y="501"/>
                </a:cxn>
                <a:cxn ang="0">
                  <a:pos x="2431" y="342"/>
                </a:cxn>
                <a:cxn ang="0">
                  <a:pos x="2382" y="442"/>
                </a:cxn>
                <a:cxn ang="0">
                  <a:pos x="2249" y="513"/>
                </a:cxn>
                <a:cxn ang="0">
                  <a:pos x="2346" y="691"/>
                </a:cxn>
                <a:cxn ang="0">
                  <a:pos x="2145" y="473"/>
                </a:cxn>
                <a:cxn ang="0">
                  <a:pos x="2183" y="124"/>
                </a:cxn>
                <a:cxn ang="0">
                  <a:pos x="1995" y="396"/>
                </a:cxn>
                <a:cxn ang="0">
                  <a:pos x="1962" y="763"/>
                </a:cxn>
                <a:cxn ang="0">
                  <a:pos x="1965" y="1091"/>
                </a:cxn>
                <a:cxn ang="0">
                  <a:pos x="2201" y="1340"/>
                </a:cxn>
                <a:cxn ang="0">
                  <a:pos x="2262" y="1537"/>
                </a:cxn>
                <a:cxn ang="0">
                  <a:pos x="2168" y="1269"/>
                </a:cxn>
                <a:cxn ang="0">
                  <a:pos x="1934" y="1148"/>
                </a:cxn>
                <a:cxn ang="0">
                  <a:pos x="1806" y="1506"/>
                </a:cxn>
                <a:cxn ang="0">
                  <a:pos x="1588" y="1672"/>
                </a:cxn>
                <a:cxn ang="0">
                  <a:pos x="1361" y="1581"/>
                </a:cxn>
                <a:cxn ang="0">
                  <a:pos x="1425" y="1545"/>
                </a:cxn>
                <a:cxn ang="0">
                  <a:pos x="1623" y="1524"/>
                </a:cxn>
                <a:cxn ang="0">
                  <a:pos x="1848" y="1249"/>
                </a:cxn>
                <a:cxn ang="0">
                  <a:pos x="1838" y="800"/>
                </a:cxn>
                <a:cxn ang="0">
                  <a:pos x="1886" y="439"/>
                </a:cxn>
                <a:cxn ang="0">
                  <a:pos x="2011" y="121"/>
                </a:cxn>
                <a:cxn ang="0">
                  <a:pos x="1744" y="62"/>
                </a:cxn>
                <a:cxn ang="0">
                  <a:pos x="1436" y="395"/>
                </a:cxn>
                <a:cxn ang="0">
                  <a:pos x="1427" y="585"/>
                </a:cxn>
                <a:cxn ang="0">
                  <a:pos x="1411" y="834"/>
                </a:cxn>
                <a:cxn ang="0">
                  <a:pos x="1402" y="1086"/>
                </a:cxn>
                <a:cxn ang="0">
                  <a:pos x="1121" y="824"/>
                </a:cxn>
                <a:cxn ang="0">
                  <a:pos x="1105" y="1063"/>
                </a:cxn>
                <a:cxn ang="0">
                  <a:pos x="1095" y="1261"/>
                </a:cxn>
                <a:cxn ang="0">
                  <a:pos x="550" y="1539"/>
                </a:cxn>
                <a:cxn ang="0">
                  <a:pos x="316" y="1604"/>
                </a:cxn>
                <a:cxn ang="0">
                  <a:pos x="97" y="1973"/>
                </a:cxn>
                <a:cxn ang="0">
                  <a:pos x="46" y="2304"/>
                </a:cxn>
                <a:cxn ang="0">
                  <a:pos x="238" y="2635"/>
                </a:cxn>
                <a:cxn ang="0">
                  <a:pos x="261" y="3062"/>
                </a:cxn>
                <a:cxn ang="0">
                  <a:pos x="379" y="3433"/>
                </a:cxn>
                <a:cxn ang="0">
                  <a:pos x="141" y="3681"/>
                </a:cxn>
                <a:cxn ang="0">
                  <a:pos x="191" y="3899"/>
                </a:cxn>
                <a:cxn ang="0">
                  <a:pos x="433" y="4058"/>
                </a:cxn>
                <a:cxn ang="0">
                  <a:pos x="625" y="4222"/>
                </a:cxn>
                <a:cxn ang="0">
                  <a:pos x="761" y="4129"/>
                </a:cxn>
                <a:cxn ang="0">
                  <a:pos x="843" y="3989"/>
                </a:cxn>
                <a:cxn ang="0">
                  <a:pos x="909" y="3796"/>
                </a:cxn>
                <a:cxn ang="0">
                  <a:pos x="861" y="3743"/>
                </a:cxn>
                <a:cxn ang="0">
                  <a:pos x="1011" y="3545"/>
                </a:cxn>
                <a:cxn ang="0">
                  <a:pos x="1199" y="3695"/>
                </a:cxn>
                <a:cxn ang="0">
                  <a:pos x="1462" y="3662"/>
                </a:cxn>
                <a:cxn ang="0">
                  <a:pos x="1681" y="3424"/>
                </a:cxn>
                <a:cxn ang="0">
                  <a:pos x="1918" y="3166"/>
                </a:cxn>
                <a:cxn ang="0">
                  <a:pos x="2358" y="3289"/>
                </a:cxn>
                <a:cxn ang="0">
                  <a:pos x="2630" y="3255"/>
                </a:cxn>
                <a:cxn ang="0">
                  <a:pos x="2839" y="3110"/>
                </a:cxn>
              </a:cxnLst>
              <a:rect l="0" t="0" r="r" b="b"/>
              <a:pathLst>
                <a:path w="2892" h="4279">
                  <a:moveTo>
                    <a:pt x="2692" y="2900"/>
                  </a:moveTo>
                  <a:lnTo>
                    <a:pt x="2703" y="2898"/>
                  </a:lnTo>
                  <a:lnTo>
                    <a:pt x="2713" y="2897"/>
                  </a:lnTo>
                  <a:lnTo>
                    <a:pt x="2717" y="2896"/>
                  </a:lnTo>
                  <a:lnTo>
                    <a:pt x="2722" y="2895"/>
                  </a:lnTo>
                  <a:lnTo>
                    <a:pt x="2727" y="2893"/>
                  </a:lnTo>
                  <a:lnTo>
                    <a:pt x="2733" y="2889"/>
                  </a:lnTo>
                  <a:lnTo>
                    <a:pt x="2736" y="2887"/>
                  </a:lnTo>
                  <a:lnTo>
                    <a:pt x="2739" y="2883"/>
                  </a:lnTo>
                  <a:lnTo>
                    <a:pt x="2741" y="2880"/>
                  </a:lnTo>
                  <a:lnTo>
                    <a:pt x="2743" y="2877"/>
                  </a:lnTo>
                  <a:lnTo>
                    <a:pt x="2745" y="2870"/>
                  </a:lnTo>
                  <a:lnTo>
                    <a:pt x="2746" y="2860"/>
                  </a:lnTo>
                  <a:lnTo>
                    <a:pt x="2748" y="2840"/>
                  </a:lnTo>
                  <a:lnTo>
                    <a:pt x="2751" y="2818"/>
                  </a:lnTo>
                  <a:lnTo>
                    <a:pt x="2753" y="2810"/>
                  </a:lnTo>
                  <a:lnTo>
                    <a:pt x="2758" y="2802"/>
                  </a:lnTo>
                  <a:lnTo>
                    <a:pt x="2762" y="2795"/>
                  </a:lnTo>
                  <a:lnTo>
                    <a:pt x="2768" y="2789"/>
                  </a:lnTo>
                  <a:lnTo>
                    <a:pt x="2780" y="2776"/>
                  </a:lnTo>
                  <a:lnTo>
                    <a:pt x="2794" y="2764"/>
                  </a:lnTo>
                  <a:lnTo>
                    <a:pt x="2800" y="2759"/>
                  </a:lnTo>
                  <a:lnTo>
                    <a:pt x="2807" y="2752"/>
                  </a:lnTo>
                  <a:lnTo>
                    <a:pt x="2812" y="2746"/>
                  </a:lnTo>
                  <a:lnTo>
                    <a:pt x="2817" y="2740"/>
                  </a:lnTo>
                  <a:lnTo>
                    <a:pt x="2822" y="2732"/>
                  </a:lnTo>
                  <a:lnTo>
                    <a:pt x="2825" y="2725"/>
                  </a:lnTo>
                  <a:lnTo>
                    <a:pt x="2827" y="2716"/>
                  </a:lnTo>
                  <a:lnTo>
                    <a:pt x="2828" y="2707"/>
                  </a:lnTo>
                  <a:lnTo>
                    <a:pt x="2827" y="2697"/>
                  </a:lnTo>
                  <a:lnTo>
                    <a:pt x="2826" y="2688"/>
                  </a:lnTo>
                  <a:lnTo>
                    <a:pt x="2824" y="2679"/>
                  </a:lnTo>
                  <a:lnTo>
                    <a:pt x="2822" y="2672"/>
                  </a:lnTo>
                  <a:lnTo>
                    <a:pt x="2814" y="2657"/>
                  </a:lnTo>
                  <a:lnTo>
                    <a:pt x="2807" y="2644"/>
                  </a:lnTo>
                  <a:lnTo>
                    <a:pt x="2799" y="2631"/>
                  </a:lnTo>
                  <a:lnTo>
                    <a:pt x="2793" y="2620"/>
                  </a:lnTo>
                  <a:lnTo>
                    <a:pt x="2790" y="2613"/>
                  </a:lnTo>
                  <a:lnTo>
                    <a:pt x="2787" y="2607"/>
                  </a:lnTo>
                  <a:lnTo>
                    <a:pt x="2786" y="2601"/>
                  </a:lnTo>
                  <a:lnTo>
                    <a:pt x="2786" y="2594"/>
                  </a:lnTo>
                  <a:lnTo>
                    <a:pt x="2786" y="2585"/>
                  </a:lnTo>
                  <a:lnTo>
                    <a:pt x="2787" y="2577"/>
                  </a:lnTo>
                  <a:lnTo>
                    <a:pt x="2789" y="2570"/>
                  </a:lnTo>
                  <a:lnTo>
                    <a:pt x="2791" y="2562"/>
                  </a:lnTo>
                  <a:lnTo>
                    <a:pt x="2793" y="2556"/>
                  </a:lnTo>
                  <a:lnTo>
                    <a:pt x="2796" y="2549"/>
                  </a:lnTo>
                  <a:lnTo>
                    <a:pt x="2799" y="2544"/>
                  </a:lnTo>
                  <a:lnTo>
                    <a:pt x="2802" y="2539"/>
                  </a:lnTo>
                  <a:lnTo>
                    <a:pt x="2811" y="2529"/>
                  </a:lnTo>
                  <a:lnTo>
                    <a:pt x="2819" y="2521"/>
                  </a:lnTo>
                  <a:lnTo>
                    <a:pt x="2829" y="2513"/>
                  </a:lnTo>
                  <a:lnTo>
                    <a:pt x="2840" y="2506"/>
                  </a:lnTo>
                  <a:lnTo>
                    <a:pt x="2849" y="2498"/>
                  </a:lnTo>
                  <a:lnTo>
                    <a:pt x="2859" y="2490"/>
                  </a:lnTo>
                  <a:lnTo>
                    <a:pt x="2867" y="2481"/>
                  </a:lnTo>
                  <a:lnTo>
                    <a:pt x="2876" y="2471"/>
                  </a:lnTo>
                  <a:lnTo>
                    <a:pt x="2879" y="2465"/>
                  </a:lnTo>
                  <a:lnTo>
                    <a:pt x="2882" y="2460"/>
                  </a:lnTo>
                  <a:lnTo>
                    <a:pt x="2885" y="2454"/>
                  </a:lnTo>
                  <a:lnTo>
                    <a:pt x="2887" y="2446"/>
                  </a:lnTo>
                  <a:lnTo>
                    <a:pt x="2890" y="2439"/>
                  </a:lnTo>
                  <a:lnTo>
                    <a:pt x="2891" y="2430"/>
                  </a:lnTo>
                  <a:lnTo>
                    <a:pt x="2892" y="2422"/>
                  </a:lnTo>
                  <a:lnTo>
                    <a:pt x="2892" y="2412"/>
                  </a:lnTo>
                  <a:lnTo>
                    <a:pt x="2892" y="2395"/>
                  </a:lnTo>
                  <a:lnTo>
                    <a:pt x="2891" y="2379"/>
                  </a:lnTo>
                  <a:lnTo>
                    <a:pt x="2889" y="2363"/>
                  </a:lnTo>
                  <a:lnTo>
                    <a:pt x="2886" y="2348"/>
                  </a:lnTo>
                  <a:lnTo>
                    <a:pt x="2882" y="2321"/>
                  </a:lnTo>
                  <a:lnTo>
                    <a:pt x="2880" y="2294"/>
                  </a:lnTo>
                  <a:lnTo>
                    <a:pt x="2862" y="2293"/>
                  </a:lnTo>
                  <a:lnTo>
                    <a:pt x="2840" y="2289"/>
                  </a:lnTo>
                  <a:lnTo>
                    <a:pt x="2816" y="2282"/>
                  </a:lnTo>
                  <a:lnTo>
                    <a:pt x="2792" y="2274"/>
                  </a:lnTo>
                  <a:lnTo>
                    <a:pt x="2780" y="2270"/>
                  </a:lnTo>
                  <a:lnTo>
                    <a:pt x="2769" y="2264"/>
                  </a:lnTo>
                  <a:lnTo>
                    <a:pt x="2759" y="2258"/>
                  </a:lnTo>
                  <a:lnTo>
                    <a:pt x="2750" y="2251"/>
                  </a:lnTo>
                  <a:lnTo>
                    <a:pt x="2743" y="2245"/>
                  </a:lnTo>
                  <a:lnTo>
                    <a:pt x="2737" y="2239"/>
                  </a:lnTo>
                  <a:lnTo>
                    <a:pt x="2735" y="2234"/>
                  </a:lnTo>
                  <a:lnTo>
                    <a:pt x="2734" y="2231"/>
                  </a:lnTo>
                  <a:lnTo>
                    <a:pt x="2733" y="2227"/>
                  </a:lnTo>
                  <a:lnTo>
                    <a:pt x="2733" y="2224"/>
                  </a:lnTo>
                  <a:lnTo>
                    <a:pt x="2734" y="2216"/>
                  </a:lnTo>
                  <a:lnTo>
                    <a:pt x="2736" y="2210"/>
                  </a:lnTo>
                  <a:lnTo>
                    <a:pt x="2740" y="2202"/>
                  </a:lnTo>
                  <a:lnTo>
                    <a:pt x="2743" y="2195"/>
                  </a:lnTo>
                  <a:lnTo>
                    <a:pt x="2750" y="2183"/>
                  </a:lnTo>
                  <a:lnTo>
                    <a:pt x="2757" y="2176"/>
                  </a:lnTo>
                  <a:lnTo>
                    <a:pt x="2757" y="2176"/>
                  </a:lnTo>
                  <a:lnTo>
                    <a:pt x="2751" y="2064"/>
                  </a:lnTo>
                  <a:lnTo>
                    <a:pt x="2751" y="2064"/>
                  </a:lnTo>
                  <a:lnTo>
                    <a:pt x="2733" y="2054"/>
                  </a:lnTo>
                  <a:lnTo>
                    <a:pt x="2714" y="2043"/>
                  </a:lnTo>
                  <a:lnTo>
                    <a:pt x="2697" y="2031"/>
                  </a:lnTo>
                  <a:lnTo>
                    <a:pt x="2680" y="2018"/>
                  </a:lnTo>
                  <a:lnTo>
                    <a:pt x="2673" y="2011"/>
                  </a:lnTo>
                  <a:lnTo>
                    <a:pt x="2666" y="2004"/>
                  </a:lnTo>
                  <a:lnTo>
                    <a:pt x="2660" y="1995"/>
                  </a:lnTo>
                  <a:lnTo>
                    <a:pt x="2654" y="1985"/>
                  </a:lnTo>
                  <a:lnTo>
                    <a:pt x="2650" y="1976"/>
                  </a:lnTo>
                  <a:lnTo>
                    <a:pt x="2647" y="1965"/>
                  </a:lnTo>
                  <a:lnTo>
                    <a:pt x="2646" y="1954"/>
                  </a:lnTo>
                  <a:lnTo>
                    <a:pt x="2645" y="1941"/>
                  </a:lnTo>
                  <a:lnTo>
                    <a:pt x="2645" y="1892"/>
                  </a:lnTo>
                  <a:lnTo>
                    <a:pt x="2645" y="1855"/>
                  </a:lnTo>
                  <a:lnTo>
                    <a:pt x="2645" y="1821"/>
                  </a:lnTo>
                  <a:lnTo>
                    <a:pt x="2645" y="1782"/>
                  </a:lnTo>
                  <a:lnTo>
                    <a:pt x="2645" y="1772"/>
                  </a:lnTo>
                  <a:lnTo>
                    <a:pt x="2644" y="1763"/>
                  </a:lnTo>
                  <a:lnTo>
                    <a:pt x="2643" y="1756"/>
                  </a:lnTo>
                  <a:lnTo>
                    <a:pt x="2641" y="1749"/>
                  </a:lnTo>
                  <a:lnTo>
                    <a:pt x="2639" y="1744"/>
                  </a:lnTo>
                  <a:lnTo>
                    <a:pt x="2635" y="1739"/>
                  </a:lnTo>
                  <a:lnTo>
                    <a:pt x="2633" y="1735"/>
                  </a:lnTo>
                  <a:lnTo>
                    <a:pt x="2629" y="1731"/>
                  </a:lnTo>
                  <a:lnTo>
                    <a:pt x="2622" y="1726"/>
                  </a:lnTo>
                  <a:lnTo>
                    <a:pt x="2613" y="1718"/>
                  </a:lnTo>
                  <a:lnTo>
                    <a:pt x="2602" y="1711"/>
                  </a:lnTo>
                  <a:lnTo>
                    <a:pt x="2592" y="1699"/>
                  </a:lnTo>
                  <a:lnTo>
                    <a:pt x="2586" y="1684"/>
                  </a:lnTo>
                  <a:lnTo>
                    <a:pt x="2580" y="1658"/>
                  </a:lnTo>
                  <a:lnTo>
                    <a:pt x="2574" y="1626"/>
                  </a:lnTo>
                  <a:lnTo>
                    <a:pt x="2567" y="1591"/>
                  </a:lnTo>
                  <a:lnTo>
                    <a:pt x="2561" y="1557"/>
                  </a:lnTo>
                  <a:lnTo>
                    <a:pt x="2556" y="1527"/>
                  </a:lnTo>
                  <a:lnTo>
                    <a:pt x="2552" y="1507"/>
                  </a:lnTo>
                  <a:lnTo>
                    <a:pt x="2550" y="1499"/>
                  </a:lnTo>
                  <a:lnTo>
                    <a:pt x="2551" y="1494"/>
                  </a:lnTo>
                  <a:lnTo>
                    <a:pt x="2552" y="1490"/>
                  </a:lnTo>
                  <a:lnTo>
                    <a:pt x="2554" y="1485"/>
                  </a:lnTo>
                  <a:lnTo>
                    <a:pt x="2557" y="1483"/>
                  </a:lnTo>
                  <a:lnTo>
                    <a:pt x="2560" y="1480"/>
                  </a:lnTo>
                  <a:lnTo>
                    <a:pt x="2563" y="1478"/>
                  </a:lnTo>
                  <a:lnTo>
                    <a:pt x="2566" y="1477"/>
                  </a:lnTo>
                  <a:lnTo>
                    <a:pt x="2570" y="1476"/>
                  </a:lnTo>
                  <a:lnTo>
                    <a:pt x="2587" y="1473"/>
                  </a:lnTo>
                  <a:lnTo>
                    <a:pt x="2603" y="1469"/>
                  </a:lnTo>
                  <a:lnTo>
                    <a:pt x="2612" y="1462"/>
                  </a:lnTo>
                  <a:lnTo>
                    <a:pt x="2620" y="1452"/>
                  </a:lnTo>
                  <a:lnTo>
                    <a:pt x="2627" y="1442"/>
                  </a:lnTo>
                  <a:lnTo>
                    <a:pt x="2633" y="1430"/>
                  </a:lnTo>
                  <a:lnTo>
                    <a:pt x="2639" y="1419"/>
                  </a:lnTo>
                  <a:lnTo>
                    <a:pt x="2642" y="1408"/>
                  </a:lnTo>
                  <a:lnTo>
                    <a:pt x="2644" y="1397"/>
                  </a:lnTo>
                  <a:lnTo>
                    <a:pt x="2645" y="1388"/>
                  </a:lnTo>
                  <a:lnTo>
                    <a:pt x="2645" y="1388"/>
                  </a:lnTo>
                  <a:lnTo>
                    <a:pt x="2650" y="1388"/>
                  </a:lnTo>
                  <a:lnTo>
                    <a:pt x="2645" y="1376"/>
                  </a:lnTo>
                  <a:lnTo>
                    <a:pt x="2645" y="1376"/>
                  </a:lnTo>
                  <a:lnTo>
                    <a:pt x="2644" y="1365"/>
                  </a:lnTo>
                  <a:lnTo>
                    <a:pt x="2642" y="1356"/>
                  </a:lnTo>
                  <a:lnTo>
                    <a:pt x="2640" y="1346"/>
                  </a:lnTo>
                  <a:lnTo>
                    <a:pt x="2639" y="1340"/>
                  </a:lnTo>
                  <a:lnTo>
                    <a:pt x="2649" y="1333"/>
                  </a:lnTo>
                  <a:lnTo>
                    <a:pt x="2656" y="1327"/>
                  </a:lnTo>
                  <a:lnTo>
                    <a:pt x="2661" y="1319"/>
                  </a:lnTo>
                  <a:lnTo>
                    <a:pt x="2665" y="1311"/>
                  </a:lnTo>
                  <a:lnTo>
                    <a:pt x="2667" y="1302"/>
                  </a:lnTo>
                  <a:lnTo>
                    <a:pt x="2668" y="1293"/>
                  </a:lnTo>
                  <a:lnTo>
                    <a:pt x="2668" y="1282"/>
                  </a:lnTo>
                  <a:lnTo>
                    <a:pt x="2668" y="1269"/>
                  </a:lnTo>
                  <a:lnTo>
                    <a:pt x="2668" y="1257"/>
                  </a:lnTo>
                  <a:lnTo>
                    <a:pt x="2666" y="1245"/>
                  </a:lnTo>
                  <a:lnTo>
                    <a:pt x="2663" y="1235"/>
                  </a:lnTo>
                  <a:lnTo>
                    <a:pt x="2660" y="1226"/>
                  </a:lnTo>
                  <a:lnTo>
                    <a:pt x="2656" y="1217"/>
                  </a:lnTo>
                  <a:lnTo>
                    <a:pt x="2650" y="1210"/>
                  </a:lnTo>
                  <a:lnTo>
                    <a:pt x="2645" y="1204"/>
                  </a:lnTo>
                  <a:lnTo>
                    <a:pt x="2639" y="1197"/>
                  </a:lnTo>
                  <a:lnTo>
                    <a:pt x="2627" y="1185"/>
                  </a:lnTo>
                  <a:lnTo>
                    <a:pt x="2614" y="1175"/>
                  </a:lnTo>
                  <a:lnTo>
                    <a:pt x="2608" y="1169"/>
                  </a:lnTo>
                  <a:lnTo>
                    <a:pt x="2602" y="1164"/>
                  </a:lnTo>
                  <a:lnTo>
                    <a:pt x="2597" y="1158"/>
                  </a:lnTo>
                  <a:lnTo>
                    <a:pt x="2592" y="1151"/>
                  </a:lnTo>
                  <a:lnTo>
                    <a:pt x="2586" y="1150"/>
                  </a:lnTo>
                  <a:lnTo>
                    <a:pt x="2582" y="1150"/>
                  </a:lnTo>
                  <a:lnTo>
                    <a:pt x="2579" y="1151"/>
                  </a:lnTo>
                  <a:lnTo>
                    <a:pt x="2575" y="1152"/>
                  </a:lnTo>
                  <a:lnTo>
                    <a:pt x="2570" y="1155"/>
                  </a:lnTo>
                  <a:lnTo>
                    <a:pt x="2564" y="1156"/>
                  </a:lnTo>
                  <a:lnTo>
                    <a:pt x="2557" y="1157"/>
                  </a:lnTo>
                  <a:lnTo>
                    <a:pt x="2545" y="1158"/>
                  </a:lnTo>
                  <a:lnTo>
                    <a:pt x="2533" y="1157"/>
                  </a:lnTo>
                  <a:lnTo>
                    <a:pt x="2520" y="1154"/>
                  </a:lnTo>
                  <a:lnTo>
                    <a:pt x="2508" y="1148"/>
                  </a:lnTo>
                  <a:lnTo>
                    <a:pt x="2494" y="1141"/>
                  </a:lnTo>
                  <a:lnTo>
                    <a:pt x="2480" y="1132"/>
                  </a:lnTo>
                  <a:lnTo>
                    <a:pt x="2466" y="1123"/>
                  </a:lnTo>
                  <a:lnTo>
                    <a:pt x="2453" y="1112"/>
                  </a:lnTo>
                  <a:lnTo>
                    <a:pt x="2441" y="1100"/>
                  </a:lnTo>
                  <a:lnTo>
                    <a:pt x="2428" y="1088"/>
                  </a:lnTo>
                  <a:lnTo>
                    <a:pt x="2416" y="1075"/>
                  </a:lnTo>
                  <a:lnTo>
                    <a:pt x="2407" y="1061"/>
                  </a:lnTo>
                  <a:lnTo>
                    <a:pt x="2397" y="1048"/>
                  </a:lnTo>
                  <a:lnTo>
                    <a:pt x="2390" y="1035"/>
                  </a:lnTo>
                  <a:lnTo>
                    <a:pt x="2384" y="1023"/>
                  </a:lnTo>
                  <a:lnTo>
                    <a:pt x="2381" y="1010"/>
                  </a:lnTo>
                  <a:lnTo>
                    <a:pt x="2380" y="998"/>
                  </a:lnTo>
                  <a:lnTo>
                    <a:pt x="2380" y="985"/>
                  </a:lnTo>
                  <a:lnTo>
                    <a:pt x="2382" y="974"/>
                  </a:lnTo>
                  <a:lnTo>
                    <a:pt x="2384" y="962"/>
                  </a:lnTo>
                  <a:lnTo>
                    <a:pt x="2386" y="952"/>
                  </a:lnTo>
                  <a:lnTo>
                    <a:pt x="2391" y="943"/>
                  </a:lnTo>
                  <a:lnTo>
                    <a:pt x="2395" y="935"/>
                  </a:lnTo>
                  <a:lnTo>
                    <a:pt x="2400" y="928"/>
                  </a:lnTo>
                  <a:lnTo>
                    <a:pt x="2406" y="922"/>
                  </a:lnTo>
                  <a:lnTo>
                    <a:pt x="2412" y="915"/>
                  </a:lnTo>
                  <a:lnTo>
                    <a:pt x="2418" y="910"/>
                  </a:lnTo>
                  <a:lnTo>
                    <a:pt x="2425" y="905"/>
                  </a:lnTo>
                  <a:lnTo>
                    <a:pt x="2432" y="899"/>
                  </a:lnTo>
                  <a:lnTo>
                    <a:pt x="2447" y="891"/>
                  </a:lnTo>
                  <a:lnTo>
                    <a:pt x="2462" y="883"/>
                  </a:lnTo>
                  <a:lnTo>
                    <a:pt x="2478" y="875"/>
                  </a:lnTo>
                  <a:lnTo>
                    <a:pt x="2493" y="866"/>
                  </a:lnTo>
                  <a:lnTo>
                    <a:pt x="2499" y="861"/>
                  </a:lnTo>
                  <a:lnTo>
                    <a:pt x="2507" y="856"/>
                  </a:lnTo>
                  <a:lnTo>
                    <a:pt x="2513" y="850"/>
                  </a:lnTo>
                  <a:lnTo>
                    <a:pt x="2519" y="844"/>
                  </a:lnTo>
                  <a:lnTo>
                    <a:pt x="2525" y="836"/>
                  </a:lnTo>
                  <a:lnTo>
                    <a:pt x="2530" y="829"/>
                  </a:lnTo>
                  <a:lnTo>
                    <a:pt x="2534" y="821"/>
                  </a:lnTo>
                  <a:lnTo>
                    <a:pt x="2537" y="811"/>
                  </a:lnTo>
                  <a:lnTo>
                    <a:pt x="2541" y="800"/>
                  </a:lnTo>
                  <a:lnTo>
                    <a:pt x="2543" y="790"/>
                  </a:lnTo>
                  <a:lnTo>
                    <a:pt x="2544" y="777"/>
                  </a:lnTo>
                  <a:lnTo>
                    <a:pt x="2545" y="763"/>
                  </a:lnTo>
                  <a:lnTo>
                    <a:pt x="2544" y="746"/>
                  </a:lnTo>
                  <a:lnTo>
                    <a:pt x="2542" y="730"/>
                  </a:lnTo>
                  <a:lnTo>
                    <a:pt x="2537" y="716"/>
                  </a:lnTo>
                  <a:lnTo>
                    <a:pt x="2532" y="704"/>
                  </a:lnTo>
                  <a:lnTo>
                    <a:pt x="2526" y="691"/>
                  </a:lnTo>
                  <a:lnTo>
                    <a:pt x="2518" y="680"/>
                  </a:lnTo>
                  <a:lnTo>
                    <a:pt x="2511" y="669"/>
                  </a:lnTo>
                  <a:lnTo>
                    <a:pt x="2503" y="659"/>
                  </a:lnTo>
                  <a:lnTo>
                    <a:pt x="2489" y="641"/>
                  </a:lnTo>
                  <a:lnTo>
                    <a:pt x="2475" y="623"/>
                  </a:lnTo>
                  <a:lnTo>
                    <a:pt x="2469" y="614"/>
                  </a:lnTo>
                  <a:lnTo>
                    <a:pt x="2466" y="606"/>
                  </a:lnTo>
                  <a:lnTo>
                    <a:pt x="2463" y="596"/>
                  </a:lnTo>
                  <a:lnTo>
                    <a:pt x="2462" y="586"/>
                  </a:lnTo>
                  <a:lnTo>
                    <a:pt x="2463" y="581"/>
                  </a:lnTo>
                  <a:lnTo>
                    <a:pt x="2463" y="577"/>
                  </a:lnTo>
                  <a:lnTo>
                    <a:pt x="2465" y="573"/>
                  </a:lnTo>
                  <a:lnTo>
                    <a:pt x="2466" y="568"/>
                  </a:lnTo>
                  <a:lnTo>
                    <a:pt x="2470" y="563"/>
                  </a:lnTo>
                  <a:lnTo>
                    <a:pt x="2477" y="558"/>
                  </a:lnTo>
                  <a:lnTo>
                    <a:pt x="2492" y="551"/>
                  </a:lnTo>
                  <a:lnTo>
                    <a:pt x="2508" y="545"/>
                  </a:lnTo>
                  <a:lnTo>
                    <a:pt x="2516" y="542"/>
                  </a:lnTo>
                  <a:lnTo>
                    <a:pt x="2524" y="536"/>
                  </a:lnTo>
                  <a:lnTo>
                    <a:pt x="2531" y="531"/>
                  </a:lnTo>
                  <a:lnTo>
                    <a:pt x="2536" y="524"/>
                  </a:lnTo>
                  <a:lnTo>
                    <a:pt x="2540" y="518"/>
                  </a:lnTo>
                  <a:lnTo>
                    <a:pt x="2542" y="514"/>
                  </a:lnTo>
                  <a:lnTo>
                    <a:pt x="2543" y="508"/>
                  </a:lnTo>
                  <a:lnTo>
                    <a:pt x="2545" y="501"/>
                  </a:lnTo>
                  <a:lnTo>
                    <a:pt x="2545" y="494"/>
                  </a:lnTo>
                  <a:lnTo>
                    <a:pt x="2546" y="486"/>
                  </a:lnTo>
                  <a:lnTo>
                    <a:pt x="2546" y="478"/>
                  </a:lnTo>
                  <a:lnTo>
                    <a:pt x="2545" y="468"/>
                  </a:lnTo>
                  <a:lnTo>
                    <a:pt x="2544" y="462"/>
                  </a:lnTo>
                  <a:lnTo>
                    <a:pt x="2543" y="457"/>
                  </a:lnTo>
                  <a:lnTo>
                    <a:pt x="2541" y="451"/>
                  </a:lnTo>
                  <a:lnTo>
                    <a:pt x="2539" y="446"/>
                  </a:lnTo>
                  <a:lnTo>
                    <a:pt x="2532" y="438"/>
                  </a:lnTo>
                  <a:lnTo>
                    <a:pt x="2525" y="431"/>
                  </a:lnTo>
                  <a:lnTo>
                    <a:pt x="2516" y="426"/>
                  </a:lnTo>
                  <a:lnTo>
                    <a:pt x="2507" y="421"/>
                  </a:lnTo>
                  <a:lnTo>
                    <a:pt x="2497" y="417"/>
                  </a:lnTo>
                  <a:lnTo>
                    <a:pt x="2486" y="413"/>
                  </a:lnTo>
                  <a:lnTo>
                    <a:pt x="2477" y="410"/>
                  </a:lnTo>
                  <a:lnTo>
                    <a:pt x="2466" y="406"/>
                  </a:lnTo>
                  <a:lnTo>
                    <a:pt x="2458" y="401"/>
                  </a:lnTo>
                  <a:lnTo>
                    <a:pt x="2449" y="396"/>
                  </a:lnTo>
                  <a:lnTo>
                    <a:pt x="2443" y="391"/>
                  </a:lnTo>
                  <a:lnTo>
                    <a:pt x="2437" y="382"/>
                  </a:lnTo>
                  <a:lnTo>
                    <a:pt x="2435" y="378"/>
                  </a:lnTo>
                  <a:lnTo>
                    <a:pt x="2434" y="374"/>
                  </a:lnTo>
                  <a:lnTo>
                    <a:pt x="2433" y="368"/>
                  </a:lnTo>
                  <a:lnTo>
                    <a:pt x="2433" y="362"/>
                  </a:lnTo>
                  <a:lnTo>
                    <a:pt x="2432" y="351"/>
                  </a:lnTo>
                  <a:lnTo>
                    <a:pt x="2431" y="342"/>
                  </a:lnTo>
                  <a:lnTo>
                    <a:pt x="2432" y="338"/>
                  </a:lnTo>
                  <a:lnTo>
                    <a:pt x="2433" y="332"/>
                  </a:lnTo>
                  <a:lnTo>
                    <a:pt x="2435" y="327"/>
                  </a:lnTo>
                  <a:lnTo>
                    <a:pt x="2439" y="322"/>
                  </a:lnTo>
                  <a:lnTo>
                    <a:pt x="2411" y="326"/>
                  </a:lnTo>
                  <a:lnTo>
                    <a:pt x="2383" y="332"/>
                  </a:lnTo>
                  <a:lnTo>
                    <a:pt x="2371" y="336"/>
                  </a:lnTo>
                  <a:lnTo>
                    <a:pt x="2362" y="342"/>
                  </a:lnTo>
                  <a:lnTo>
                    <a:pt x="2358" y="345"/>
                  </a:lnTo>
                  <a:lnTo>
                    <a:pt x="2354" y="348"/>
                  </a:lnTo>
                  <a:lnTo>
                    <a:pt x="2352" y="352"/>
                  </a:lnTo>
                  <a:lnTo>
                    <a:pt x="2350" y="357"/>
                  </a:lnTo>
                  <a:lnTo>
                    <a:pt x="2368" y="376"/>
                  </a:lnTo>
                  <a:lnTo>
                    <a:pt x="2381" y="393"/>
                  </a:lnTo>
                  <a:lnTo>
                    <a:pt x="2386" y="401"/>
                  </a:lnTo>
                  <a:lnTo>
                    <a:pt x="2390" y="408"/>
                  </a:lnTo>
                  <a:lnTo>
                    <a:pt x="2393" y="414"/>
                  </a:lnTo>
                  <a:lnTo>
                    <a:pt x="2395" y="419"/>
                  </a:lnTo>
                  <a:lnTo>
                    <a:pt x="2396" y="425"/>
                  </a:lnTo>
                  <a:lnTo>
                    <a:pt x="2397" y="429"/>
                  </a:lnTo>
                  <a:lnTo>
                    <a:pt x="2396" y="433"/>
                  </a:lnTo>
                  <a:lnTo>
                    <a:pt x="2395" y="435"/>
                  </a:lnTo>
                  <a:lnTo>
                    <a:pt x="2393" y="439"/>
                  </a:lnTo>
                  <a:lnTo>
                    <a:pt x="2390" y="440"/>
                  </a:lnTo>
                  <a:lnTo>
                    <a:pt x="2386" y="442"/>
                  </a:lnTo>
                  <a:lnTo>
                    <a:pt x="2382" y="442"/>
                  </a:lnTo>
                  <a:lnTo>
                    <a:pt x="2371" y="441"/>
                  </a:lnTo>
                  <a:lnTo>
                    <a:pt x="2359" y="439"/>
                  </a:lnTo>
                  <a:lnTo>
                    <a:pt x="2345" y="432"/>
                  </a:lnTo>
                  <a:lnTo>
                    <a:pt x="2328" y="425"/>
                  </a:lnTo>
                  <a:lnTo>
                    <a:pt x="2310" y="414"/>
                  </a:lnTo>
                  <a:lnTo>
                    <a:pt x="2291" y="401"/>
                  </a:lnTo>
                  <a:lnTo>
                    <a:pt x="2271" y="385"/>
                  </a:lnTo>
                  <a:lnTo>
                    <a:pt x="2250" y="368"/>
                  </a:lnTo>
                  <a:lnTo>
                    <a:pt x="2239" y="383"/>
                  </a:lnTo>
                  <a:lnTo>
                    <a:pt x="2225" y="400"/>
                  </a:lnTo>
                  <a:lnTo>
                    <a:pt x="2218" y="410"/>
                  </a:lnTo>
                  <a:lnTo>
                    <a:pt x="2213" y="421"/>
                  </a:lnTo>
                  <a:lnTo>
                    <a:pt x="2211" y="426"/>
                  </a:lnTo>
                  <a:lnTo>
                    <a:pt x="2210" y="431"/>
                  </a:lnTo>
                  <a:lnTo>
                    <a:pt x="2208" y="438"/>
                  </a:lnTo>
                  <a:lnTo>
                    <a:pt x="2208" y="444"/>
                  </a:lnTo>
                  <a:lnTo>
                    <a:pt x="2208" y="449"/>
                  </a:lnTo>
                  <a:lnTo>
                    <a:pt x="2209" y="456"/>
                  </a:lnTo>
                  <a:lnTo>
                    <a:pt x="2210" y="462"/>
                  </a:lnTo>
                  <a:lnTo>
                    <a:pt x="2212" y="469"/>
                  </a:lnTo>
                  <a:lnTo>
                    <a:pt x="2216" y="476"/>
                  </a:lnTo>
                  <a:lnTo>
                    <a:pt x="2220" y="483"/>
                  </a:lnTo>
                  <a:lnTo>
                    <a:pt x="2226" y="490"/>
                  </a:lnTo>
                  <a:lnTo>
                    <a:pt x="2232" y="497"/>
                  </a:lnTo>
                  <a:lnTo>
                    <a:pt x="2240" y="505"/>
                  </a:lnTo>
                  <a:lnTo>
                    <a:pt x="2249" y="513"/>
                  </a:lnTo>
                  <a:lnTo>
                    <a:pt x="2259" y="521"/>
                  </a:lnTo>
                  <a:lnTo>
                    <a:pt x="2270" y="529"/>
                  </a:lnTo>
                  <a:lnTo>
                    <a:pt x="2284" y="536"/>
                  </a:lnTo>
                  <a:lnTo>
                    <a:pt x="2298" y="545"/>
                  </a:lnTo>
                  <a:lnTo>
                    <a:pt x="2315" y="553"/>
                  </a:lnTo>
                  <a:lnTo>
                    <a:pt x="2333" y="563"/>
                  </a:lnTo>
                  <a:lnTo>
                    <a:pt x="2336" y="567"/>
                  </a:lnTo>
                  <a:lnTo>
                    <a:pt x="2346" y="581"/>
                  </a:lnTo>
                  <a:lnTo>
                    <a:pt x="2358" y="601"/>
                  </a:lnTo>
                  <a:lnTo>
                    <a:pt x="2370" y="625"/>
                  </a:lnTo>
                  <a:lnTo>
                    <a:pt x="2376" y="638"/>
                  </a:lnTo>
                  <a:lnTo>
                    <a:pt x="2380" y="650"/>
                  </a:lnTo>
                  <a:lnTo>
                    <a:pt x="2383" y="663"/>
                  </a:lnTo>
                  <a:lnTo>
                    <a:pt x="2385" y="675"/>
                  </a:lnTo>
                  <a:lnTo>
                    <a:pt x="2385" y="680"/>
                  </a:lnTo>
                  <a:lnTo>
                    <a:pt x="2384" y="685"/>
                  </a:lnTo>
                  <a:lnTo>
                    <a:pt x="2383" y="691"/>
                  </a:lnTo>
                  <a:lnTo>
                    <a:pt x="2382" y="695"/>
                  </a:lnTo>
                  <a:lnTo>
                    <a:pt x="2379" y="699"/>
                  </a:lnTo>
                  <a:lnTo>
                    <a:pt x="2377" y="704"/>
                  </a:lnTo>
                  <a:lnTo>
                    <a:pt x="2373" y="707"/>
                  </a:lnTo>
                  <a:lnTo>
                    <a:pt x="2368" y="710"/>
                  </a:lnTo>
                  <a:lnTo>
                    <a:pt x="2362" y="707"/>
                  </a:lnTo>
                  <a:lnTo>
                    <a:pt x="2356" y="701"/>
                  </a:lnTo>
                  <a:lnTo>
                    <a:pt x="2351" y="697"/>
                  </a:lnTo>
                  <a:lnTo>
                    <a:pt x="2346" y="691"/>
                  </a:lnTo>
                  <a:lnTo>
                    <a:pt x="2337" y="678"/>
                  </a:lnTo>
                  <a:lnTo>
                    <a:pt x="2330" y="664"/>
                  </a:lnTo>
                  <a:lnTo>
                    <a:pt x="2321" y="649"/>
                  </a:lnTo>
                  <a:lnTo>
                    <a:pt x="2313" y="635"/>
                  </a:lnTo>
                  <a:lnTo>
                    <a:pt x="2309" y="628"/>
                  </a:lnTo>
                  <a:lnTo>
                    <a:pt x="2303" y="622"/>
                  </a:lnTo>
                  <a:lnTo>
                    <a:pt x="2298" y="615"/>
                  </a:lnTo>
                  <a:lnTo>
                    <a:pt x="2292" y="610"/>
                  </a:lnTo>
                  <a:lnTo>
                    <a:pt x="2277" y="609"/>
                  </a:lnTo>
                  <a:lnTo>
                    <a:pt x="2262" y="607"/>
                  </a:lnTo>
                  <a:lnTo>
                    <a:pt x="2248" y="602"/>
                  </a:lnTo>
                  <a:lnTo>
                    <a:pt x="2234" y="597"/>
                  </a:lnTo>
                  <a:lnTo>
                    <a:pt x="2221" y="591"/>
                  </a:lnTo>
                  <a:lnTo>
                    <a:pt x="2210" y="584"/>
                  </a:lnTo>
                  <a:lnTo>
                    <a:pt x="2199" y="576"/>
                  </a:lnTo>
                  <a:lnTo>
                    <a:pt x="2190" y="567"/>
                  </a:lnTo>
                  <a:lnTo>
                    <a:pt x="2180" y="559"/>
                  </a:lnTo>
                  <a:lnTo>
                    <a:pt x="2171" y="550"/>
                  </a:lnTo>
                  <a:lnTo>
                    <a:pt x="2164" y="542"/>
                  </a:lnTo>
                  <a:lnTo>
                    <a:pt x="2158" y="533"/>
                  </a:lnTo>
                  <a:lnTo>
                    <a:pt x="2153" y="525"/>
                  </a:lnTo>
                  <a:lnTo>
                    <a:pt x="2149" y="517"/>
                  </a:lnTo>
                  <a:lnTo>
                    <a:pt x="2146" y="510"/>
                  </a:lnTo>
                  <a:lnTo>
                    <a:pt x="2144" y="503"/>
                  </a:lnTo>
                  <a:lnTo>
                    <a:pt x="2144" y="488"/>
                  </a:lnTo>
                  <a:lnTo>
                    <a:pt x="2145" y="473"/>
                  </a:lnTo>
                  <a:lnTo>
                    <a:pt x="2146" y="458"/>
                  </a:lnTo>
                  <a:lnTo>
                    <a:pt x="2149" y="443"/>
                  </a:lnTo>
                  <a:lnTo>
                    <a:pt x="2152" y="430"/>
                  </a:lnTo>
                  <a:lnTo>
                    <a:pt x="2157" y="416"/>
                  </a:lnTo>
                  <a:lnTo>
                    <a:pt x="2161" y="403"/>
                  </a:lnTo>
                  <a:lnTo>
                    <a:pt x="2166" y="391"/>
                  </a:lnTo>
                  <a:lnTo>
                    <a:pt x="2178" y="366"/>
                  </a:lnTo>
                  <a:lnTo>
                    <a:pt x="2191" y="342"/>
                  </a:lnTo>
                  <a:lnTo>
                    <a:pt x="2203" y="317"/>
                  </a:lnTo>
                  <a:lnTo>
                    <a:pt x="2215" y="292"/>
                  </a:lnTo>
                  <a:lnTo>
                    <a:pt x="2216" y="289"/>
                  </a:lnTo>
                  <a:lnTo>
                    <a:pt x="2217" y="278"/>
                  </a:lnTo>
                  <a:lnTo>
                    <a:pt x="2219" y="263"/>
                  </a:lnTo>
                  <a:lnTo>
                    <a:pt x="2221" y="243"/>
                  </a:lnTo>
                  <a:lnTo>
                    <a:pt x="2223" y="218"/>
                  </a:lnTo>
                  <a:lnTo>
                    <a:pt x="2223" y="190"/>
                  </a:lnTo>
                  <a:lnTo>
                    <a:pt x="2221" y="175"/>
                  </a:lnTo>
                  <a:lnTo>
                    <a:pt x="2220" y="159"/>
                  </a:lnTo>
                  <a:lnTo>
                    <a:pt x="2218" y="143"/>
                  </a:lnTo>
                  <a:lnTo>
                    <a:pt x="2215" y="127"/>
                  </a:lnTo>
                  <a:lnTo>
                    <a:pt x="2208" y="122"/>
                  </a:lnTo>
                  <a:lnTo>
                    <a:pt x="2202" y="118"/>
                  </a:lnTo>
                  <a:lnTo>
                    <a:pt x="2196" y="117"/>
                  </a:lnTo>
                  <a:lnTo>
                    <a:pt x="2192" y="118"/>
                  </a:lnTo>
                  <a:lnTo>
                    <a:pt x="2186" y="119"/>
                  </a:lnTo>
                  <a:lnTo>
                    <a:pt x="2183" y="124"/>
                  </a:lnTo>
                  <a:lnTo>
                    <a:pt x="2179" y="128"/>
                  </a:lnTo>
                  <a:lnTo>
                    <a:pt x="2176" y="134"/>
                  </a:lnTo>
                  <a:lnTo>
                    <a:pt x="2170" y="149"/>
                  </a:lnTo>
                  <a:lnTo>
                    <a:pt x="2166" y="168"/>
                  </a:lnTo>
                  <a:lnTo>
                    <a:pt x="2163" y="190"/>
                  </a:lnTo>
                  <a:lnTo>
                    <a:pt x="2161" y="213"/>
                  </a:lnTo>
                  <a:lnTo>
                    <a:pt x="2158" y="236"/>
                  </a:lnTo>
                  <a:lnTo>
                    <a:pt x="2154" y="260"/>
                  </a:lnTo>
                  <a:lnTo>
                    <a:pt x="2151" y="282"/>
                  </a:lnTo>
                  <a:lnTo>
                    <a:pt x="2147" y="301"/>
                  </a:lnTo>
                  <a:lnTo>
                    <a:pt x="2145" y="310"/>
                  </a:lnTo>
                  <a:lnTo>
                    <a:pt x="2142" y="318"/>
                  </a:lnTo>
                  <a:lnTo>
                    <a:pt x="2139" y="325"/>
                  </a:lnTo>
                  <a:lnTo>
                    <a:pt x="2134" y="330"/>
                  </a:lnTo>
                  <a:lnTo>
                    <a:pt x="2130" y="334"/>
                  </a:lnTo>
                  <a:lnTo>
                    <a:pt x="2126" y="338"/>
                  </a:lnTo>
                  <a:lnTo>
                    <a:pt x="2120" y="340"/>
                  </a:lnTo>
                  <a:lnTo>
                    <a:pt x="2115" y="339"/>
                  </a:lnTo>
                  <a:lnTo>
                    <a:pt x="2091" y="345"/>
                  </a:lnTo>
                  <a:lnTo>
                    <a:pt x="2070" y="350"/>
                  </a:lnTo>
                  <a:lnTo>
                    <a:pt x="2052" y="358"/>
                  </a:lnTo>
                  <a:lnTo>
                    <a:pt x="2036" y="364"/>
                  </a:lnTo>
                  <a:lnTo>
                    <a:pt x="2023" y="372"/>
                  </a:lnTo>
                  <a:lnTo>
                    <a:pt x="2012" y="379"/>
                  </a:lnTo>
                  <a:lnTo>
                    <a:pt x="2002" y="388"/>
                  </a:lnTo>
                  <a:lnTo>
                    <a:pt x="1995" y="396"/>
                  </a:lnTo>
                  <a:lnTo>
                    <a:pt x="1989" y="405"/>
                  </a:lnTo>
                  <a:lnTo>
                    <a:pt x="1983" y="413"/>
                  </a:lnTo>
                  <a:lnTo>
                    <a:pt x="1980" y="423"/>
                  </a:lnTo>
                  <a:lnTo>
                    <a:pt x="1977" y="432"/>
                  </a:lnTo>
                  <a:lnTo>
                    <a:pt x="1971" y="452"/>
                  </a:lnTo>
                  <a:lnTo>
                    <a:pt x="1967" y="475"/>
                  </a:lnTo>
                  <a:lnTo>
                    <a:pt x="1966" y="484"/>
                  </a:lnTo>
                  <a:lnTo>
                    <a:pt x="1964" y="494"/>
                  </a:lnTo>
                  <a:lnTo>
                    <a:pt x="1964" y="503"/>
                  </a:lnTo>
                  <a:lnTo>
                    <a:pt x="1964" y="514"/>
                  </a:lnTo>
                  <a:lnTo>
                    <a:pt x="1965" y="535"/>
                  </a:lnTo>
                  <a:lnTo>
                    <a:pt x="1968" y="557"/>
                  </a:lnTo>
                  <a:lnTo>
                    <a:pt x="1977" y="600"/>
                  </a:lnTo>
                  <a:lnTo>
                    <a:pt x="1986" y="643"/>
                  </a:lnTo>
                  <a:lnTo>
                    <a:pt x="1991" y="663"/>
                  </a:lnTo>
                  <a:lnTo>
                    <a:pt x="1994" y="682"/>
                  </a:lnTo>
                  <a:lnTo>
                    <a:pt x="1995" y="700"/>
                  </a:lnTo>
                  <a:lnTo>
                    <a:pt x="1994" y="717"/>
                  </a:lnTo>
                  <a:lnTo>
                    <a:pt x="1993" y="725"/>
                  </a:lnTo>
                  <a:lnTo>
                    <a:pt x="1991" y="732"/>
                  </a:lnTo>
                  <a:lnTo>
                    <a:pt x="1989" y="739"/>
                  </a:lnTo>
                  <a:lnTo>
                    <a:pt x="1984" y="745"/>
                  </a:lnTo>
                  <a:lnTo>
                    <a:pt x="1980" y="750"/>
                  </a:lnTo>
                  <a:lnTo>
                    <a:pt x="1975" y="755"/>
                  </a:lnTo>
                  <a:lnTo>
                    <a:pt x="1969" y="759"/>
                  </a:lnTo>
                  <a:lnTo>
                    <a:pt x="1962" y="763"/>
                  </a:lnTo>
                  <a:lnTo>
                    <a:pt x="1950" y="793"/>
                  </a:lnTo>
                  <a:lnTo>
                    <a:pt x="1940" y="822"/>
                  </a:lnTo>
                  <a:lnTo>
                    <a:pt x="1930" y="849"/>
                  </a:lnTo>
                  <a:lnTo>
                    <a:pt x="1921" y="875"/>
                  </a:lnTo>
                  <a:lnTo>
                    <a:pt x="1914" y="899"/>
                  </a:lnTo>
                  <a:lnTo>
                    <a:pt x="1908" y="924"/>
                  </a:lnTo>
                  <a:lnTo>
                    <a:pt x="1906" y="935"/>
                  </a:lnTo>
                  <a:lnTo>
                    <a:pt x="1904" y="947"/>
                  </a:lnTo>
                  <a:lnTo>
                    <a:pt x="1903" y="958"/>
                  </a:lnTo>
                  <a:lnTo>
                    <a:pt x="1902" y="969"/>
                  </a:lnTo>
                  <a:lnTo>
                    <a:pt x="1902" y="1006"/>
                  </a:lnTo>
                  <a:lnTo>
                    <a:pt x="1902" y="1036"/>
                  </a:lnTo>
                  <a:lnTo>
                    <a:pt x="1903" y="1050"/>
                  </a:lnTo>
                  <a:lnTo>
                    <a:pt x="1906" y="1061"/>
                  </a:lnTo>
                  <a:lnTo>
                    <a:pt x="1908" y="1066"/>
                  </a:lnTo>
                  <a:lnTo>
                    <a:pt x="1910" y="1071"/>
                  </a:lnTo>
                  <a:lnTo>
                    <a:pt x="1912" y="1075"/>
                  </a:lnTo>
                  <a:lnTo>
                    <a:pt x="1915" y="1079"/>
                  </a:lnTo>
                  <a:lnTo>
                    <a:pt x="1919" y="1082"/>
                  </a:lnTo>
                  <a:lnTo>
                    <a:pt x="1924" y="1084"/>
                  </a:lnTo>
                  <a:lnTo>
                    <a:pt x="1929" y="1086"/>
                  </a:lnTo>
                  <a:lnTo>
                    <a:pt x="1934" y="1089"/>
                  </a:lnTo>
                  <a:lnTo>
                    <a:pt x="1941" y="1090"/>
                  </a:lnTo>
                  <a:lnTo>
                    <a:pt x="1948" y="1091"/>
                  </a:lnTo>
                  <a:lnTo>
                    <a:pt x="1956" y="1091"/>
                  </a:lnTo>
                  <a:lnTo>
                    <a:pt x="1965" y="1091"/>
                  </a:lnTo>
                  <a:lnTo>
                    <a:pt x="1985" y="1089"/>
                  </a:lnTo>
                  <a:lnTo>
                    <a:pt x="2011" y="1084"/>
                  </a:lnTo>
                  <a:lnTo>
                    <a:pt x="2040" y="1078"/>
                  </a:lnTo>
                  <a:lnTo>
                    <a:pt x="2074" y="1069"/>
                  </a:lnTo>
                  <a:lnTo>
                    <a:pt x="2089" y="1074"/>
                  </a:lnTo>
                  <a:lnTo>
                    <a:pt x="2102" y="1079"/>
                  </a:lnTo>
                  <a:lnTo>
                    <a:pt x="2116" y="1085"/>
                  </a:lnTo>
                  <a:lnTo>
                    <a:pt x="2128" y="1094"/>
                  </a:lnTo>
                  <a:lnTo>
                    <a:pt x="2140" y="1104"/>
                  </a:lnTo>
                  <a:lnTo>
                    <a:pt x="2150" y="1114"/>
                  </a:lnTo>
                  <a:lnTo>
                    <a:pt x="2160" y="1126"/>
                  </a:lnTo>
                  <a:lnTo>
                    <a:pt x="2168" y="1139"/>
                  </a:lnTo>
                  <a:lnTo>
                    <a:pt x="2177" y="1152"/>
                  </a:lnTo>
                  <a:lnTo>
                    <a:pt x="2184" y="1166"/>
                  </a:lnTo>
                  <a:lnTo>
                    <a:pt x="2191" y="1182"/>
                  </a:lnTo>
                  <a:lnTo>
                    <a:pt x="2197" y="1198"/>
                  </a:lnTo>
                  <a:lnTo>
                    <a:pt x="2202" y="1215"/>
                  </a:lnTo>
                  <a:lnTo>
                    <a:pt x="2208" y="1232"/>
                  </a:lnTo>
                  <a:lnTo>
                    <a:pt x="2211" y="1250"/>
                  </a:lnTo>
                  <a:lnTo>
                    <a:pt x="2215" y="1269"/>
                  </a:lnTo>
                  <a:lnTo>
                    <a:pt x="2217" y="1286"/>
                  </a:lnTo>
                  <a:lnTo>
                    <a:pt x="2217" y="1301"/>
                  </a:lnTo>
                  <a:lnTo>
                    <a:pt x="2215" y="1313"/>
                  </a:lnTo>
                  <a:lnTo>
                    <a:pt x="2212" y="1324"/>
                  </a:lnTo>
                  <a:lnTo>
                    <a:pt x="2208" y="1332"/>
                  </a:lnTo>
                  <a:lnTo>
                    <a:pt x="2201" y="1340"/>
                  </a:lnTo>
                  <a:lnTo>
                    <a:pt x="2195" y="1345"/>
                  </a:lnTo>
                  <a:lnTo>
                    <a:pt x="2187" y="1350"/>
                  </a:lnTo>
                  <a:lnTo>
                    <a:pt x="2173" y="1360"/>
                  </a:lnTo>
                  <a:lnTo>
                    <a:pt x="2158" y="1371"/>
                  </a:lnTo>
                  <a:lnTo>
                    <a:pt x="2151" y="1377"/>
                  </a:lnTo>
                  <a:lnTo>
                    <a:pt x="2146" y="1384"/>
                  </a:lnTo>
                  <a:lnTo>
                    <a:pt x="2142" y="1394"/>
                  </a:lnTo>
                  <a:lnTo>
                    <a:pt x="2139" y="1405"/>
                  </a:lnTo>
                  <a:lnTo>
                    <a:pt x="2139" y="1412"/>
                  </a:lnTo>
                  <a:lnTo>
                    <a:pt x="2139" y="1418"/>
                  </a:lnTo>
                  <a:lnTo>
                    <a:pt x="2141" y="1426"/>
                  </a:lnTo>
                  <a:lnTo>
                    <a:pt x="2142" y="1432"/>
                  </a:lnTo>
                  <a:lnTo>
                    <a:pt x="2145" y="1439"/>
                  </a:lnTo>
                  <a:lnTo>
                    <a:pt x="2148" y="1444"/>
                  </a:lnTo>
                  <a:lnTo>
                    <a:pt x="2152" y="1450"/>
                  </a:lnTo>
                  <a:lnTo>
                    <a:pt x="2156" y="1456"/>
                  </a:lnTo>
                  <a:lnTo>
                    <a:pt x="2165" y="1466"/>
                  </a:lnTo>
                  <a:lnTo>
                    <a:pt x="2177" y="1477"/>
                  </a:lnTo>
                  <a:lnTo>
                    <a:pt x="2189" y="1487"/>
                  </a:lnTo>
                  <a:lnTo>
                    <a:pt x="2200" y="1495"/>
                  </a:lnTo>
                  <a:lnTo>
                    <a:pt x="2224" y="1510"/>
                  </a:lnTo>
                  <a:lnTo>
                    <a:pt x="2245" y="1523"/>
                  </a:lnTo>
                  <a:lnTo>
                    <a:pt x="2252" y="1528"/>
                  </a:lnTo>
                  <a:lnTo>
                    <a:pt x="2258" y="1532"/>
                  </a:lnTo>
                  <a:lnTo>
                    <a:pt x="2260" y="1534"/>
                  </a:lnTo>
                  <a:lnTo>
                    <a:pt x="2262" y="1537"/>
                  </a:lnTo>
                  <a:lnTo>
                    <a:pt x="2262" y="1539"/>
                  </a:lnTo>
                  <a:lnTo>
                    <a:pt x="2262" y="1541"/>
                  </a:lnTo>
                  <a:lnTo>
                    <a:pt x="2249" y="1541"/>
                  </a:lnTo>
                  <a:lnTo>
                    <a:pt x="2235" y="1540"/>
                  </a:lnTo>
                  <a:lnTo>
                    <a:pt x="2223" y="1539"/>
                  </a:lnTo>
                  <a:lnTo>
                    <a:pt x="2209" y="1535"/>
                  </a:lnTo>
                  <a:lnTo>
                    <a:pt x="2197" y="1532"/>
                  </a:lnTo>
                  <a:lnTo>
                    <a:pt x="2184" y="1527"/>
                  </a:lnTo>
                  <a:lnTo>
                    <a:pt x="2173" y="1522"/>
                  </a:lnTo>
                  <a:lnTo>
                    <a:pt x="2162" y="1515"/>
                  </a:lnTo>
                  <a:lnTo>
                    <a:pt x="2152" y="1508"/>
                  </a:lnTo>
                  <a:lnTo>
                    <a:pt x="2143" y="1500"/>
                  </a:lnTo>
                  <a:lnTo>
                    <a:pt x="2134" y="1493"/>
                  </a:lnTo>
                  <a:lnTo>
                    <a:pt x="2128" y="1484"/>
                  </a:lnTo>
                  <a:lnTo>
                    <a:pt x="2123" y="1475"/>
                  </a:lnTo>
                  <a:lnTo>
                    <a:pt x="2118" y="1465"/>
                  </a:lnTo>
                  <a:lnTo>
                    <a:pt x="2116" y="1456"/>
                  </a:lnTo>
                  <a:lnTo>
                    <a:pt x="2115" y="1446"/>
                  </a:lnTo>
                  <a:lnTo>
                    <a:pt x="2115" y="1427"/>
                  </a:lnTo>
                  <a:lnTo>
                    <a:pt x="2118" y="1408"/>
                  </a:lnTo>
                  <a:lnTo>
                    <a:pt x="2123" y="1389"/>
                  </a:lnTo>
                  <a:lnTo>
                    <a:pt x="2128" y="1368"/>
                  </a:lnTo>
                  <a:lnTo>
                    <a:pt x="2135" y="1347"/>
                  </a:lnTo>
                  <a:lnTo>
                    <a:pt x="2145" y="1325"/>
                  </a:lnTo>
                  <a:lnTo>
                    <a:pt x="2156" y="1298"/>
                  </a:lnTo>
                  <a:lnTo>
                    <a:pt x="2168" y="1269"/>
                  </a:lnTo>
                  <a:lnTo>
                    <a:pt x="2158" y="1260"/>
                  </a:lnTo>
                  <a:lnTo>
                    <a:pt x="2149" y="1249"/>
                  </a:lnTo>
                  <a:lnTo>
                    <a:pt x="2142" y="1238"/>
                  </a:lnTo>
                  <a:lnTo>
                    <a:pt x="2134" y="1225"/>
                  </a:lnTo>
                  <a:lnTo>
                    <a:pt x="2123" y="1199"/>
                  </a:lnTo>
                  <a:lnTo>
                    <a:pt x="2109" y="1175"/>
                  </a:lnTo>
                  <a:lnTo>
                    <a:pt x="2101" y="1163"/>
                  </a:lnTo>
                  <a:lnTo>
                    <a:pt x="2093" y="1152"/>
                  </a:lnTo>
                  <a:lnTo>
                    <a:pt x="2087" y="1148"/>
                  </a:lnTo>
                  <a:lnTo>
                    <a:pt x="2082" y="1144"/>
                  </a:lnTo>
                  <a:lnTo>
                    <a:pt x="2077" y="1140"/>
                  </a:lnTo>
                  <a:lnTo>
                    <a:pt x="2070" y="1136"/>
                  </a:lnTo>
                  <a:lnTo>
                    <a:pt x="2063" y="1133"/>
                  </a:lnTo>
                  <a:lnTo>
                    <a:pt x="2056" y="1130"/>
                  </a:lnTo>
                  <a:lnTo>
                    <a:pt x="2048" y="1129"/>
                  </a:lnTo>
                  <a:lnTo>
                    <a:pt x="2040" y="1127"/>
                  </a:lnTo>
                  <a:lnTo>
                    <a:pt x="2030" y="1126"/>
                  </a:lnTo>
                  <a:lnTo>
                    <a:pt x="2019" y="1126"/>
                  </a:lnTo>
                  <a:lnTo>
                    <a:pt x="2009" y="1127"/>
                  </a:lnTo>
                  <a:lnTo>
                    <a:pt x="1997" y="1128"/>
                  </a:lnTo>
                  <a:lnTo>
                    <a:pt x="1978" y="1131"/>
                  </a:lnTo>
                  <a:lnTo>
                    <a:pt x="1962" y="1135"/>
                  </a:lnTo>
                  <a:lnTo>
                    <a:pt x="1954" y="1138"/>
                  </a:lnTo>
                  <a:lnTo>
                    <a:pt x="1947" y="1141"/>
                  </a:lnTo>
                  <a:lnTo>
                    <a:pt x="1941" y="1144"/>
                  </a:lnTo>
                  <a:lnTo>
                    <a:pt x="1934" y="1148"/>
                  </a:lnTo>
                  <a:lnTo>
                    <a:pt x="1929" y="1152"/>
                  </a:lnTo>
                  <a:lnTo>
                    <a:pt x="1924" y="1158"/>
                  </a:lnTo>
                  <a:lnTo>
                    <a:pt x="1919" y="1163"/>
                  </a:lnTo>
                  <a:lnTo>
                    <a:pt x="1915" y="1168"/>
                  </a:lnTo>
                  <a:lnTo>
                    <a:pt x="1911" y="1176"/>
                  </a:lnTo>
                  <a:lnTo>
                    <a:pt x="1908" y="1182"/>
                  </a:lnTo>
                  <a:lnTo>
                    <a:pt x="1904" y="1190"/>
                  </a:lnTo>
                  <a:lnTo>
                    <a:pt x="1902" y="1198"/>
                  </a:lnTo>
                  <a:lnTo>
                    <a:pt x="1898" y="1216"/>
                  </a:lnTo>
                  <a:lnTo>
                    <a:pt x="1896" y="1236"/>
                  </a:lnTo>
                  <a:lnTo>
                    <a:pt x="1895" y="1260"/>
                  </a:lnTo>
                  <a:lnTo>
                    <a:pt x="1895" y="1286"/>
                  </a:lnTo>
                  <a:lnTo>
                    <a:pt x="1897" y="1315"/>
                  </a:lnTo>
                  <a:lnTo>
                    <a:pt x="1899" y="1348"/>
                  </a:lnTo>
                  <a:lnTo>
                    <a:pt x="1903" y="1383"/>
                  </a:lnTo>
                  <a:lnTo>
                    <a:pt x="1909" y="1423"/>
                  </a:lnTo>
                  <a:lnTo>
                    <a:pt x="1871" y="1442"/>
                  </a:lnTo>
                  <a:lnTo>
                    <a:pt x="1845" y="1458"/>
                  </a:lnTo>
                  <a:lnTo>
                    <a:pt x="1835" y="1464"/>
                  </a:lnTo>
                  <a:lnTo>
                    <a:pt x="1828" y="1471"/>
                  </a:lnTo>
                  <a:lnTo>
                    <a:pt x="1821" y="1476"/>
                  </a:lnTo>
                  <a:lnTo>
                    <a:pt x="1816" y="1481"/>
                  </a:lnTo>
                  <a:lnTo>
                    <a:pt x="1813" y="1487"/>
                  </a:lnTo>
                  <a:lnTo>
                    <a:pt x="1810" y="1493"/>
                  </a:lnTo>
                  <a:lnTo>
                    <a:pt x="1808" y="1499"/>
                  </a:lnTo>
                  <a:lnTo>
                    <a:pt x="1806" y="1506"/>
                  </a:lnTo>
                  <a:lnTo>
                    <a:pt x="1799" y="1521"/>
                  </a:lnTo>
                  <a:lnTo>
                    <a:pt x="1791" y="1541"/>
                  </a:lnTo>
                  <a:lnTo>
                    <a:pt x="1782" y="1554"/>
                  </a:lnTo>
                  <a:lnTo>
                    <a:pt x="1775" y="1566"/>
                  </a:lnTo>
                  <a:lnTo>
                    <a:pt x="1766" y="1577"/>
                  </a:lnTo>
                  <a:lnTo>
                    <a:pt x="1758" y="1587"/>
                  </a:lnTo>
                  <a:lnTo>
                    <a:pt x="1749" y="1594"/>
                  </a:lnTo>
                  <a:lnTo>
                    <a:pt x="1741" y="1601"/>
                  </a:lnTo>
                  <a:lnTo>
                    <a:pt x="1733" y="1608"/>
                  </a:lnTo>
                  <a:lnTo>
                    <a:pt x="1725" y="1612"/>
                  </a:lnTo>
                  <a:lnTo>
                    <a:pt x="1716" y="1617"/>
                  </a:lnTo>
                  <a:lnTo>
                    <a:pt x="1709" y="1621"/>
                  </a:lnTo>
                  <a:lnTo>
                    <a:pt x="1700" y="1624"/>
                  </a:lnTo>
                  <a:lnTo>
                    <a:pt x="1693" y="1626"/>
                  </a:lnTo>
                  <a:lnTo>
                    <a:pt x="1677" y="1630"/>
                  </a:lnTo>
                  <a:lnTo>
                    <a:pt x="1662" y="1632"/>
                  </a:lnTo>
                  <a:lnTo>
                    <a:pt x="1648" y="1634"/>
                  </a:lnTo>
                  <a:lnTo>
                    <a:pt x="1634" y="1638"/>
                  </a:lnTo>
                  <a:lnTo>
                    <a:pt x="1628" y="1640"/>
                  </a:lnTo>
                  <a:lnTo>
                    <a:pt x="1621" y="1642"/>
                  </a:lnTo>
                  <a:lnTo>
                    <a:pt x="1615" y="1645"/>
                  </a:lnTo>
                  <a:lnTo>
                    <a:pt x="1610" y="1649"/>
                  </a:lnTo>
                  <a:lnTo>
                    <a:pt x="1604" y="1654"/>
                  </a:lnTo>
                  <a:lnTo>
                    <a:pt x="1599" y="1658"/>
                  </a:lnTo>
                  <a:lnTo>
                    <a:pt x="1594" y="1664"/>
                  </a:lnTo>
                  <a:lnTo>
                    <a:pt x="1588" y="1672"/>
                  </a:lnTo>
                  <a:lnTo>
                    <a:pt x="1584" y="1679"/>
                  </a:lnTo>
                  <a:lnTo>
                    <a:pt x="1580" y="1689"/>
                  </a:lnTo>
                  <a:lnTo>
                    <a:pt x="1577" y="1699"/>
                  </a:lnTo>
                  <a:lnTo>
                    <a:pt x="1573" y="1711"/>
                  </a:lnTo>
                  <a:lnTo>
                    <a:pt x="1565" y="1702"/>
                  </a:lnTo>
                  <a:lnTo>
                    <a:pt x="1556" y="1695"/>
                  </a:lnTo>
                  <a:lnTo>
                    <a:pt x="1547" y="1688"/>
                  </a:lnTo>
                  <a:lnTo>
                    <a:pt x="1538" y="1682"/>
                  </a:lnTo>
                  <a:lnTo>
                    <a:pt x="1520" y="1672"/>
                  </a:lnTo>
                  <a:lnTo>
                    <a:pt x="1502" y="1663"/>
                  </a:lnTo>
                  <a:lnTo>
                    <a:pt x="1484" y="1656"/>
                  </a:lnTo>
                  <a:lnTo>
                    <a:pt x="1467" y="1650"/>
                  </a:lnTo>
                  <a:lnTo>
                    <a:pt x="1450" y="1646"/>
                  </a:lnTo>
                  <a:lnTo>
                    <a:pt x="1434" y="1642"/>
                  </a:lnTo>
                  <a:lnTo>
                    <a:pt x="1418" y="1638"/>
                  </a:lnTo>
                  <a:lnTo>
                    <a:pt x="1404" y="1634"/>
                  </a:lnTo>
                  <a:lnTo>
                    <a:pt x="1393" y="1629"/>
                  </a:lnTo>
                  <a:lnTo>
                    <a:pt x="1382" y="1624"/>
                  </a:lnTo>
                  <a:lnTo>
                    <a:pt x="1377" y="1619"/>
                  </a:lnTo>
                  <a:lnTo>
                    <a:pt x="1373" y="1616"/>
                  </a:lnTo>
                  <a:lnTo>
                    <a:pt x="1369" y="1612"/>
                  </a:lnTo>
                  <a:lnTo>
                    <a:pt x="1366" y="1607"/>
                  </a:lnTo>
                  <a:lnTo>
                    <a:pt x="1364" y="1601"/>
                  </a:lnTo>
                  <a:lnTo>
                    <a:pt x="1362" y="1595"/>
                  </a:lnTo>
                  <a:lnTo>
                    <a:pt x="1361" y="1589"/>
                  </a:lnTo>
                  <a:lnTo>
                    <a:pt x="1361" y="1581"/>
                  </a:lnTo>
                  <a:lnTo>
                    <a:pt x="1360" y="1574"/>
                  </a:lnTo>
                  <a:lnTo>
                    <a:pt x="1357" y="1566"/>
                  </a:lnTo>
                  <a:lnTo>
                    <a:pt x="1352" y="1558"/>
                  </a:lnTo>
                  <a:lnTo>
                    <a:pt x="1346" y="1550"/>
                  </a:lnTo>
                  <a:lnTo>
                    <a:pt x="1334" y="1535"/>
                  </a:lnTo>
                  <a:lnTo>
                    <a:pt x="1324" y="1523"/>
                  </a:lnTo>
                  <a:lnTo>
                    <a:pt x="1320" y="1517"/>
                  </a:lnTo>
                  <a:lnTo>
                    <a:pt x="1318" y="1512"/>
                  </a:lnTo>
                  <a:lnTo>
                    <a:pt x="1319" y="1510"/>
                  </a:lnTo>
                  <a:lnTo>
                    <a:pt x="1319" y="1508"/>
                  </a:lnTo>
                  <a:lnTo>
                    <a:pt x="1321" y="1506"/>
                  </a:lnTo>
                  <a:lnTo>
                    <a:pt x="1324" y="1504"/>
                  </a:lnTo>
                  <a:lnTo>
                    <a:pt x="1331" y="1501"/>
                  </a:lnTo>
                  <a:lnTo>
                    <a:pt x="1343" y="1499"/>
                  </a:lnTo>
                  <a:lnTo>
                    <a:pt x="1358" y="1498"/>
                  </a:lnTo>
                  <a:lnTo>
                    <a:pt x="1379" y="1499"/>
                  </a:lnTo>
                  <a:lnTo>
                    <a:pt x="1385" y="1500"/>
                  </a:lnTo>
                  <a:lnTo>
                    <a:pt x="1391" y="1501"/>
                  </a:lnTo>
                  <a:lnTo>
                    <a:pt x="1396" y="1504"/>
                  </a:lnTo>
                  <a:lnTo>
                    <a:pt x="1400" y="1507"/>
                  </a:lnTo>
                  <a:lnTo>
                    <a:pt x="1404" y="1510"/>
                  </a:lnTo>
                  <a:lnTo>
                    <a:pt x="1409" y="1514"/>
                  </a:lnTo>
                  <a:lnTo>
                    <a:pt x="1412" y="1518"/>
                  </a:lnTo>
                  <a:lnTo>
                    <a:pt x="1415" y="1523"/>
                  </a:lnTo>
                  <a:lnTo>
                    <a:pt x="1420" y="1533"/>
                  </a:lnTo>
                  <a:lnTo>
                    <a:pt x="1425" y="1545"/>
                  </a:lnTo>
                  <a:lnTo>
                    <a:pt x="1429" y="1557"/>
                  </a:lnTo>
                  <a:lnTo>
                    <a:pt x="1433" y="1569"/>
                  </a:lnTo>
                  <a:lnTo>
                    <a:pt x="1437" y="1581"/>
                  </a:lnTo>
                  <a:lnTo>
                    <a:pt x="1443" y="1593"/>
                  </a:lnTo>
                  <a:lnTo>
                    <a:pt x="1450" y="1605"/>
                  </a:lnTo>
                  <a:lnTo>
                    <a:pt x="1458" y="1614"/>
                  </a:lnTo>
                  <a:lnTo>
                    <a:pt x="1463" y="1618"/>
                  </a:lnTo>
                  <a:lnTo>
                    <a:pt x="1468" y="1623"/>
                  </a:lnTo>
                  <a:lnTo>
                    <a:pt x="1475" y="1626"/>
                  </a:lnTo>
                  <a:lnTo>
                    <a:pt x="1481" y="1629"/>
                  </a:lnTo>
                  <a:lnTo>
                    <a:pt x="1487" y="1631"/>
                  </a:lnTo>
                  <a:lnTo>
                    <a:pt x="1496" y="1633"/>
                  </a:lnTo>
                  <a:lnTo>
                    <a:pt x="1504" y="1634"/>
                  </a:lnTo>
                  <a:lnTo>
                    <a:pt x="1514" y="1634"/>
                  </a:lnTo>
                  <a:lnTo>
                    <a:pt x="1521" y="1633"/>
                  </a:lnTo>
                  <a:lnTo>
                    <a:pt x="1529" y="1631"/>
                  </a:lnTo>
                  <a:lnTo>
                    <a:pt x="1536" y="1628"/>
                  </a:lnTo>
                  <a:lnTo>
                    <a:pt x="1544" y="1625"/>
                  </a:lnTo>
                  <a:lnTo>
                    <a:pt x="1550" y="1619"/>
                  </a:lnTo>
                  <a:lnTo>
                    <a:pt x="1557" y="1614"/>
                  </a:lnTo>
                  <a:lnTo>
                    <a:pt x="1564" y="1608"/>
                  </a:lnTo>
                  <a:lnTo>
                    <a:pt x="1570" y="1600"/>
                  </a:lnTo>
                  <a:lnTo>
                    <a:pt x="1583" y="1584"/>
                  </a:lnTo>
                  <a:lnTo>
                    <a:pt x="1596" y="1566"/>
                  </a:lnTo>
                  <a:lnTo>
                    <a:pt x="1610" y="1546"/>
                  </a:lnTo>
                  <a:lnTo>
                    <a:pt x="1623" y="1524"/>
                  </a:lnTo>
                  <a:lnTo>
                    <a:pt x="1637" y="1501"/>
                  </a:lnTo>
                  <a:lnTo>
                    <a:pt x="1652" y="1479"/>
                  </a:lnTo>
                  <a:lnTo>
                    <a:pt x="1668" y="1456"/>
                  </a:lnTo>
                  <a:lnTo>
                    <a:pt x="1684" y="1432"/>
                  </a:lnTo>
                  <a:lnTo>
                    <a:pt x="1703" y="1410"/>
                  </a:lnTo>
                  <a:lnTo>
                    <a:pt x="1723" y="1389"/>
                  </a:lnTo>
                  <a:lnTo>
                    <a:pt x="1733" y="1379"/>
                  </a:lnTo>
                  <a:lnTo>
                    <a:pt x="1744" y="1369"/>
                  </a:lnTo>
                  <a:lnTo>
                    <a:pt x="1756" y="1360"/>
                  </a:lnTo>
                  <a:lnTo>
                    <a:pt x="1767" y="1351"/>
                  </a:lnTo>
                  <a:lnTo>
                    <a:pt x="1770" y="1335"/>
                  </a:lnTo>
                  <a:lnTo>
                    <a:pt x="1774" y="1322"/>
                  </a:lnTo>
                  <a:lnTo>
                    <a:pt x="1778" y="1310"/>
                  </a:lnTo>
                  <a:lnTo>
                    <a:pt x="1782" y="1299"/>
                  </a:lnTo>
                  <a:lnTo>
                    <a:pt x="1787" y="1291"/>
                  </a:lnTo>
                  <a:lnTo>
                    <a:pt x="1792" y="1283"/>
                  </a:lnTo>
                  <a:lnTo>
                    <a:pt x="1797" y="1277"/>
                  </a:lnTo>
                  <a:lnTo>
                    <a:pt x="1802" y="1272"/>
                  </a:lnTo>
                  <a:lnTo>
                    <a:pt x="1808" y="1267"/>
                  </a:lnTo>
                  <a:lnTo>
                    <a:pt x="1813" y="1264"/>
                  </a:lnTo>
                  <a:lnTo>
                    <a:pt x="1818" y="1262"/>
                  </a:lnTo>
                  <a:lnTo>
                    <a:pt x="1824" y="1260"/>
                  </a:lnTo>
                  <a:lnTo>
                    <a:pt x="1833" y="1257"/>
                  </a:lnTo>
                  <a:lnTo>
                    <a:pt x="1842" y="1254"/>
                  </a:lnTo>
                  <a:lnTo>
                    <a:pt x="1845" y="1251"/>
                  </a:lnTo>
                  <a:lnTo>
                    <a:pt x="1848" y="1249"/>
                  </a:lnTo>
                  <a:lnTo>
                    <a:pt x="1850" y="1246"/>
                  </a:lnTo>
                  <a:lnTo>
                    <a:pt x="1852" y="1243"/>
                  </a:lnTo>
                  <a:lnTo>
                    <a:pt x="1853" y="1239"/>
                  </a:lnTo>
                  <a:lnTo>
                    <a:pt x="1853" y="1233"/>
                  </a:lnTo>
                  <a:lnTo>
                    <a:pt x="1852" y="1227"/>
                  </a:lnTo>
                  <a:lnTo>
                    <a:pt x="1851" y="1219"/>
                  </a:lnTo>
                  <a:lnTo>
                    <a:pt x="1845" y="1199"/>
                  </a:lnTo>
                  <a:lnTo>
                    <a:pt x="1834" y="1173"/>
                  </a:lnTo>
                  <a:lnTo>
                    <a:pt x="1818" y="1138"/>
                  </a:lnTo>
                  <a:lnTo>
                    <a:pt x="1797" y="1093"/>
                  </a:lnTo>
                  <a:lnTo>
                    <a:pt x="1792" y="1082"/>
                  </a:lnTo>
                  <a:lnTo>
                    <a:pt x="1787" y="1071"/>
                  </a:lnTo>
                  <a:lnTo>
                    <a:pt x="1785" y="1058"/>
                  </a:lnTo>
                  <a:lnTo>
                    <a:pt x="1783" y="1045"/>
                  </a:lnTo>
                  <a:lnTo>
                    <a:pt x="1781" y="1032"/>
                  </a:lnTo>
                  <a:lnTo>
                    <a:pt x="1781" y="1018"/>
                  </a:lnTo>
                  <a:lnTo>
                    <a:pt x="1782" y="1005"/>
                  </a:lnTo>
                  <a:lnTo>
                    <a:pt x="1783" y="990"/>
                  </a:lnTo>
                  <a:lnTo>
                    <a:pt x="1784" y="975"/>
                  </a:lnTo>
                  <a:lnTo>
                    <a:pt x="1787" y="959"/>
                  </a:lnTo>
                  <a:lnTo>
                    <a:pt x="1791" y="944"/>
                  </a:lnTo>
                  <a:lnTo>
                    <a:pt x="1794" y="928"/>
                  </a:lnTo>
                  <a:lnTo>
                    <a:pt x="1803" y="896"/>
                  </a:lnTo>
                  <a:lnTo>
                    <a:pt x="1814" y="864"/>
                  </a:lnTo>
                  <a:lnTo>
                    <a:pt x="1826" y="831"/>
                  </a:lnTo>
                  <a:lnTo>
                    <a:pt x="1838" y="800"/>
                  </a:lnTo>
                  <a:lnTo>
                    <a:pt x="1852" y="768"/>
                  </a:lnTo>
                  <a:lnTo>
                    <a:pt x="1865" y="739"/>
                  </a:lnTo>
                  <a:lnTo>
                    <a:pt x="1892" y="684"/>
                  </a:lnTo>
                  <a:lnTo>
                    <a:pt x="1914" y="640"/>
                  </a:lnTo>
                  <a:lnTo>
                    <a:pt x="1919" y="629"/>
                  </a:lnTo>
                  <a:lnTo>
                    <a:pt x="1923" y="619"/>
                  </a:lnTo>
                  <a:lnTo>
                    <a:pt x="1926" y="611"/>
                  </a:lnTo>
                  <a:lnTo>
                    <a:pt x="1927" y="603"/>
                  </a:lnTo>
                  <a:lnTo>
                    <a:pt x="1929" y="596"/>
                  </a:lnTo>
                  <a:lnTo>
                    <a:pt x="1929" y="589"/>
                  </a:lnTo>
                  <a:lnTo>
                    <a:pt x="1929" y="582"/>
                  </a:lnTo>
                  <a:lnTo>
                    <a:pt x="1928" y="576"/>
                  </a:lnTo>
                  <a:lnTo>
                    <a:pt x="1926" y="565"/>
                  </a:lnTo>
                  <a:lnTo>
                    <a:pt x="1921" y="555"/>
                  </a:lnTo>
                  <a:lnTo>
                    <a:pt x="1915" y="545"/>
                  </a:lnTo>
                  <a:lnTo>
                    <a:pt x="1910" y="536"/>
                  </a:lnTo>
                  <a:lnTo>
                    <a:pt x="1903" y="527"/>
                  </a:lnTo>
                  <a:lnTo>
                    <a:pt x="1897" y="516"/>
                  </a:lnTo>
                  <a:lnTo>
                    <a:pt x="1892" y="505"/>
                  </a:lnTo>
                  <a:lnTo>
                    <a:pt x="1887" y="492"/>
                  </a:lnTo>
                  <a:lnTo>
                    <a:pt x="1885" y="484"/>
                  </a:lnTo>
                  <a:lnTo>
                    <a:pt x="1884" y="477"/>
                  </a:lnTo>
                  <a:lnTo>
                    <a:pt x="1884" y="468"/>
                  </a:lnTo>
                  <a:lnTo>
                    <a:pt x="1884" y="460"/>
                  </a:lnTo>
                  <a:lnTo>
                    <a:pt x="1884" y="449"/>
                  </a:lnTo>
                  <a:lnTo>
                    <a:pt x="1886" y="439"/>
                  </a:lnTo>
                  <a:lnTo>
                    <a:pt x="1889" y="428"/>
                  </a:lnTo>
                  <a:lnTo>
                    <a:pt x="1891" y="415"/>
                  </a:lnTo>
                  <a:lnTo>
                    <a:pt x="1898" y="396"/>
                  </a:lnTo>
                  <a:lnTo>
                    <a:pt x="1906" y="380"/>
                  </a:lnTo>
                  <a:lnTo>
                    <a:pt x="1913" y="368"/>
                  </a:lnTo>
                  <a:lnTo>
                    <a:pt x="1920" y="359"/>
                  </a:lnTo>
                  <a:lnTo>
                    <a:pt x="1929" y="351"/>
                  </a:lnTo>
                  <a:lnTo>
                    <a:pt x="1936" y="345"/>
                  </a:lnTo>
                  <a:lnTo>
                    <a:pt x="1945" y="341"/>
                  </a:lnTo>
                  <a:lnTo>
                    <a:pt x="1953" y="335"/>
                  </a:lnTo>
                  <a:lnTo>
                    <a:pt x="1962" y="329"/>
                  </a:lnTo>
                  <a:lnTo>
                    <a:pt x="1970" y="323"/>
                  </a:lnTo>
                  <a:lnTo>
                    <a:pt x="1979" y="314"/>
                  </a:lnTo>
                  <a:lnTo>
                    <a:pt x="1987" y="302"/>
                  </a:lnTo>
                  <a:lnTo>
                    <a:pt x="1996" y="288"/>
                  </a:lnTo>
                  <a:lnTo>
                    <a:pt x="2004" y="268"/>
                  </a:lnTo>
                  <a:lnTo>
                    <a:pt x="2013" y="244"/>
                  </a:lnTo>
                  <a:lnTo>
                    <a:pt x="2020" y="215"/>
                  </a:lnTo>
                  <a:lnTo>
                    <a:pt x="2024" y="199"/>
                  </a:lnTo>
                  <a:lnTo>
                    <a:pt x="2025" y="185"/>
                  </a:lnTo>
                  <a:lnTo>
                    <a:pt x="2026" y="172"/>
                  </a:lnTo>
                  <a:lnTo>
                    <a:pt x="2026" y="160"/>
                  </a:lnTo>
                  <a:lnTo>
                    <a:pt x="2024" y="149"/>
                  </a:lnTo>
                  <a:lnTo>
                    <a:pt x="2020" y="139"/>
                  </a:lnTo>
                  <a:lnTo>
                    <a:pt x="2016" y="130"/>
                  </a:lnTo>
                  <a:lnTo>
                    <a:pt x="2011" y="121"/>
                  </a:lnTo>
                  <a:lnTo>
                    <a:pt x="2003" y="113"/>
                  </a:lnTo>
                  <a:lnTo>
                    <a:pt x="1995" y="106"/>
                  </a:lnTo>
                  <a:lnTo>
                    <a:pt x="1985" y="98"/>
                  </a:lnTo>
                  <a:lnTo>
                    <a:pt x="1974" y="91"/>
                  </a:lnTo>
                  <a:lnTo>
                    <a:pt x="1960" y="84"/>
                  </a:lnTo>
                  <a:lnTo>
                    <a:pt x="1945" y="77"/>
                  </a:lnTo>
                  <a:lnTo>
                    <a:pt x="1928" y="69"/>
                  </a:lnTo>
                  <a:lnTo>
                    <a:pt x="1909" y="62"/>
                  </a:lnTo>
                  <a:lnTo>
                    <a:pt x="1891" y="53"/>
                  </a:lnTo>
                  <a:lnTo>
                    <a:pt x="1876" y="44"/>
                  </a:lnTo>
                  <a:lnTo>
                    <a:pt x="1862" y="35"/>
                  </a:lnTo>
                  <a:lnTo>
                    <a:pt x="1850" y="27"/>
                  </a:lnTo>
                  <a:lnTo>
                    <a:pt x="1840" y="18"/>
                  </a:lnTo>
                  <a:lnTo>
                    <a:pt x="1830" y="12"/>
                  </a:lnTo>
                  <a:lnTo>
                    <a:pt x="1820" y="7"/>
                  </a:lnTo>
                  <a:lnTo>
                    <a:pt x="1813" y="2"/>
                  </a:lnTo>
                  <a:lnTo>
                    <a:pt x="1806" y="0"/>
                  </a:lnTo>
                  <a:lnTo>
                    <a:pt x="1798" y="0"/>
                  </a:lnTo>
                  <a:lnTo>
                    <a:pt x="1794" y="1"/>
                  </a:lnTo>
                  <a:lnTo>
                    <a:pt x="1791" y="3"/>
                  </a:lnTo>
                  <a:lnTo>
                    <a:pt x="1786" y="6"/>
                  </a:lnTo>
                  <a:lnTo>
                    <a:pt x="1783" y="8"/>
                  </a:lnTo>
                  <a:lnTo>
                    <a:pt x="1775" y="16"/>
                  </a:lnTo>
                  <a:lnTo>
                    <a:pt x="1765" y="28"/>
                  </a:lnTo>
                  <a:lnTo>
                    <a:pt x="1756" y="43"/>
                  </a:lnTo>
                  <a:lnTo>
                    <a:pt x="1744" y="62"/>
                  </a:lnTo>
                  <a:lnTo>
                    <a:pt x="1733" y="84"/>
                  </a:lnTo>
                  <a:lnTo>
                    <a:pt x="1718" y="123"/>
                  </a:lnTo>
                  <a:lnTo>
                    <a:pt x="1710" y="145"/>
                  </a:lnTo>
                  <a:lnTo>
                    <a:pt x="1699" y="169"/>
                  </a:lnTo>
                  <a:lnTo>
                    <a:pt x="1686" y="195"/>
                  </a:lnTo>
                  <a:lnTo>
                    <a:pt x="1671" y="221"/>
                  </a:lnTo>
                  <a:lnTo>
                    <a:pt x="1664" y="233"/>
                  </a:lnTo>
                  <a:lnTo>
                    <a:pt x="1656" y="246"/>
                  </a:lnTo>
                  <a:lnTo>
                    <a:pt x="1646" y="258"/>
                  </a:lnTo>
                  <a:lnTo>
                    <a:pt x="1636" y="271"/>
                  </a:lnTo>
                  <a:lnTo>
                    <a:pt x="1626" y="282"/>
                  </a:lnTo>
                  <a:lnTo>
                    <a:pt x="1615" y="293"/>
                  </a:lnTo>
                  <a:lnTo>
                    <a:pt x="1603" y="303"/>
                  </a:lnTo>
                  <a:lnTo>
                    <a:pt x="1592" y="313"/>
                  </a:lnTo>
                  <a:lnTo>
                    <a:pt x="1579" y="322"/>
                  </a:lnTo>
                  <a:lnTo>
                    <a:pt x="1565" y="330"/>
                  </a:lnTo>
                  <a:lnTo>
                    <a:pt x="1550" y="338"/>
                  </a:lnTo>
                  <a:lnTo>
                    <a:pt x="1535" y="344"/>
                  </a:lnTo>
                  <a:lnTo>
                    <a:pt x="1519" y="349"/>
                  </a:lnTo>
                  <a:lnTo>
                    <a:pt x="1502" y="352"/>
                  </a:lnTo>
                  <a:lnTo>
                    <a:pt x="1485" y="356"/>
                  </a:lnTo>
                  <a:lnTo>
                    <a:pt x="1467" y="357"/>
                  </a:lnTo>
                  <a:lnTo>
                    <a:pt x="1457" y="366"/>
                  </a:lnTo>
                  <a:lnTo>
                    <a:pt x="1448" y="377"/>
                  </a:lnTo>
                  <a:lnTo>
                    <a:pt x="1442" y="385"/>
                  </a:lnTo>
                  <a:lnTo>
                    <a:pt x="1436" y="395"/>
                  </a:lnTo>
                  <a:lnTo>
                    <a:pt x="1432" y="403"/>
                  </a:lnTo>
                  <a:lnTo>
                    <a:pt x="1429" y="411"/>
                  </a:lnTo>
                  <a:lnTo>
                    <a:pt x="1428" y="418"/>
                  </a:lnTo>
                  <a:lnTo>
                    <a:pt x="1427" y="426"/>
                  </a:lnTo>
                  <a:lnTo>
                    <a:pt x="1427" y="433"/>
                  </a:lnTo>
                  <a:lnTo>
                    <a:pt x="1428" y="440"/>
                  </a:lnTo>
                  <a:lnTo>
                    <a:pt x="1430" y="446"/>
                  </a:lnTo>
                  <a:lnTo>
                    <a:pt x="1432" y="452"/>
                  </a:lnTo>
                  <a:lnTo>
                    <a:pt x="1437" y="464"/>
                  </a:lnTo>
                  <a:lnTo>
                    <a:pt x="1445" y="475"/>
                  </a:lnTo>
                  <a:lnTo>
                    <a:pt x="1452" y="485"/>
                  </a:lnTo>
                  <a:lnTo>
                    <a:pt x="1459" y="496"/>
                  </a:lnTo>
                  <a:lnTo>
                    <a:pt x="1461" y="501"/>
                  </a:lnTo>
                  <a:lnTo>
                    <a:pt x="1463" y="506"/>
                  </a:lnTo>
                  <a:lnTo>
                    <a:pt x="1464" y="511"/>
                  </a:lnTo>
                  <a:lnTo>
                    <a:pt x="1465" y="516"/>
                  </a:lnTo>
                  <a:lnTo>
                    <a:pt x="1465" y="522"/>
                  </a:lnTo>
                  <a:lnTo>
                    <a:pt x="1464" y="527"/>
                  </a:lnTo>
                  <a:lnTo>
                    <a:pt x="1462" y="532"/>
                  </a:lnTo>
                  <a:lnTo>
                    <a:pt x="1459" y="539"/>
                  </a:lnTo>
                  <a:lnTo>
                    <a:pt x="1454" y="544"/>
                  </a:lnTo>
                  <a:lnTo>
                    <a:pt x="1448" y="550"/>
                  </a:lnTo>
                  <a:lnTo>
                    <a:pt x="1441" y="557"/>
                  </a:lnTo>
                  <a:lnTo>
                    <a:pt x="1432" y="563"/>
                  </a:lnTo>
                  <a:lnTo>
                    <a:pt x="1430" y="575"/>
                  </a:lnTo>
                  <a:lnTo>
                    <a:pt x="1427" y="585"/>
                  </a:lnTo>
                  <a:lnTo>
                    <a:pt x="1424" y="597"/>
                  </a:lnTo>
                  <a:lnTo>
                    <a:pt x="1419" y="607"/>
                  </a:lnTo>
                  <a:lnTo>
                    <a:pt x="1414" y="617"/>
                  </a:lnTo>
                  <a:lnTo>
                    <a:pt x="1409" y="627"/>
                  </a:lnTo>
                  <a:lnTo>
                    <a:pt x="1403" y="635"/>
                  </a:lnTo>
                  <a:lnTo>
                    <a:pt x="1398" y="644"/>
                  </a:lnTo>
                  <a:lnTo>
                    <a:pt x="1373" y="676"/>
                  </a:lnTo>
                  <a:lnTo>
                    <a:pt x="1349" y="702"/>
                  </a:lnTo>
                  <a:lnTo>
                    <a:pt x="1340" y="715"/>
                  </a:lnTo>
                  <a:lnTo>
                    <a:pt x="1332" y="727"/>
                  </a:lnTo>
                  <a:lnTo>
                    <a:pt x="1330" y="732"/>
                  </a:lnTo>
                  <a:lnTo>
                    <a:pt x="1328" y="739"/>
                  </a:lnTo>
                  <a:lnTo>
                    <a:pt x="1327" y="744"/>
                  </a:lnTo>
                  <a:lnTo>
                    <a:pt x="1327" y="750"/>
                  </a:lnTo>
                  <a:lnTo>
                    <a:pt x="1329" y="756"/>
                  </a:lnTo>
                  <a:lnTo>
                    <a:pt x="1331" y="761"/>
                  </a:lnTo>
                  <a:lnTo>
                    <a:pt x="1334" y="767"/>
                  </a:lnTo>
                  <a:lnTo>
                    <a:pt x="1338" y="773"/>
                  </a:lnTo>
                  <a:lnTo>
                    <a:pt x="1345" y="779"/>
                  </a:lnTo>
                  <a:lnTo>
                    <a:pt x="1352" y="785"/>
                  </a:lnTo>
                  <a:lnTo>
                    <a:pt x="1362" y="792"/>
                  </a:lnTo>
                  <a:lnTo>
                    <a:pt x="1373" y="798"/>
                  </a:lnTo>
                  <a:lnTo>
                    <a:pt x="1385" y="807"/>
                  </a:lnTo>
                  <a:lnTo>
                    <a:pt x="1396" y="815"/>
                  </a:lnTo>
                  <a:lnTo>
                    <a:pt x="1404" y="825"/>
                  </a:lnTo>
                  <a:lnTo>
                    <a:pt x="1411" y="834"/>
                  </a:lnTo>
                  <a:lnTo>
                    <a:pt x="1416" y="845"/>
                  </a:lnTo>
                  <a:lnTo>
                    <a:pt x="1419" y="856"/>
                  </a:lnTo>
                  <a:lnTo>
                    <a:pt x="1423" y="867"/>
                  </a:lnTo>
                  <a:lnTo>
                    <a:pt x="1425" y="878"/>
                  </a:lnTo>
                  <a:lnTo>
                    <a:pt x="1427" y="901"/>
                  </a:lnTo>
                  <a:lnTo>
                    <a:pt x="1431" y="924"/>
                  </a:lnTo>
                  <a:lnTo>
                    <a:pt x="1433" y="934"/>
                  </a:lnTo>
                  <a:lnTo>
                    <a:pt x="1437" y="944"/>
                  </a:lnTo>
                  <a:lnTo>
                    <a:pt x="1443" y="954"/>
                  </a:lnTo>
                  <a:lnTo>
                    <a:pt x="1449" y="963"/>
                  </a:lnTo>
                  <a:lnTo>
                    <a:pt x="1450" y="968"/>
                  </a:lnTo>
                  <a:lnTo>
                    <a:pt x="1452" y="981"/>
                  </a:lnTo>
                  <a:lnTo>
                    <a:pt x="1453" y="1000"/>
                  </a:lnTo>
                  <a:lnTo>
                    <a:pt x="1452" y="1023"/>
                  </a:lnTo>
                  <a:lnTo>
                    <a:pt x="1450" y="1034"/>
                  </a:lnTo>
                  <a:lnTo>
                    <a:pt x="1448" y="1045"/>
                  </a:lnTo>
                  <a:lnTo>
                    <a:pt x="1445" y="1056"/>
                  </a:lnTo>
                  <a:lnTo>
                    <a:pt x="1440" y="1065"/>
                  </a:lnTo>
                  <a:lnTo>
                    <a:pt x="1436" y="1069"/>
                  </a:lnTo>
                  <a:lnTo>
                    <a:pt x="1433" y="1074"/>
                  </a:lnTo>
                  <a:lnTo>
                    <a:pt x="1429" y="1077"/>
                  </a:lnTo>
                  <a:lnTo>
                    <a:pt x="1425" y="1080"/>
                  </a:lnTo>
                  <a:lnTo>
                    <a:pt x="1419" y="1082"/>
                  </a:lnTo>
                  <a:lnTo>
                    <a:pt x="1414" y="1084"/>
                  </a:lnTo>
                  <a:lnTo>
                    <a:pt x="1409" y="1085"/>
                  </a:lnTo>
                  <a:lnTo>
                    <a:pt x="1402" y="1086"/>
                  </a:lnTo>
                  <a:lnTo>
                    <a:pt x="1395" y="1088"/>
                  </a:lnTo>
                  <a:lnTo>
                    <a:pt x="1387" y="1086"/>
                  </a:lnTo>
                  <a:lnTo>
                    <a:pt x="1380" y="1084"/>
                  </a:lnTo>
                  <a:lnTo>
                    <a:pt x="1373" y="1081"/>
                  </a:lnTo>
                  <a:lnTo>
                    <a:pt x="1365" y="1078"/>
                  </a:lnTo>
                  <a:lnTo>
                    <a:pt x="1358" y="1073"/>
                  </a:lnTo>
                  <a:lnTo>
                    <a:pt x="1351" y="1066"/>
                  </a:lnTo>
                  <a:lnTo>
                    <a:pt x="1344" y="1059"/>
                  </a:lnTo>
                  <a:lnTo>
                    <a:pt x="1330" y="1043"/>
                  </a:lnTo>
                  <a:lnTo>
                    <a:pt x="1317" y="1024"/>
                  </a:lnTo>
                  <a:lnTo>
                    <a:pt x="1303" y="1001"/>
                  </a:lnTo>
                  <a:lnTo>
                    <a:pt x="1291" y="977"/>
                  </a:lnTo>
                  <a:lnTo>
                    <a:pt x="1264" y="924"/>
                  </a:lnTo>
                  <a:lnTo>
                    <a:pt x="1236" y="867"/>
                  </a:lnTo>
                  <a:lnTo>
                    <a:pt x="1223" y="839"/>
                  </a:lnTo>
                  <a:lnTo>
                    <a:pt x="1209" y="811"/>
                  </a:lnTo>
                  <a:lnTo>
                    <a:pt x="1194" y="783"/>
                  </a:lnTo>
                  <a:lnTo>
                    <a:pt x="1178" y="757"/>
                  </a:lnTo>
                  <a:lnTo>
                    <a:pt x="1175" y="763"/>
                  </a:lnTo>
                  <a:lnTo>
                    <a:pt x="1170" y="769"/>
                  </a:lnTo>
                  <a:lnTo>
                    <a:pt x="1166" y="775"/>
                  </a:lnTo>
                  <a:lnTo>
                    <a:pt x="1161" y="781"/>
                  </a:lnTo>
                  <a:lnTo>
                    <a:pt x="1150" y="792"/>
                  </a:lnTo>
                  <a:lnTo>
                    <a:pt x="1140" y="802"/>
                  </a:lnTo>
                  <a:lnTo>
                    <a:pt x="1129" y="813"/>
                  </a:lnTo>
                  <a:lnTo>
                    <a:pt x="1121" y="824"/>
                  </a:lnTo>
                  <a:lnTo>
                    <a:pt x="1118" y="830"/>
                  </a:lnTo>
                  <a:lnTo>
                    <a:pt x="1116" y="836"/>
                  </a:lnTo>
                  <a:lnTo>
                    <a:pt x="1114" y="844"/>
                  </a:lnTo>
                  <a:lnTo>
                    <a:pt x="1114" y="851"/>
                  </a:lnTo>
                  <a:lnTo>
                    <a:pt x="1114" y="859"/>
                  </a:lnTo>
                  <a:lnTo>
                    <a:pt x="1115" y="866"/>
                  </a:lnTo>
                  <a:lnTo>
                    <a:pt x="1118" y="873"/>
                  </a:lnTo>
                  <a:lnTo>
                    <a:pt x="1121" y="880"/>
                  </a:lnTo>
                  <a:lnTo>
                    <a:pt x="1129" y="893"/>
                  </a:lnTo>
                  <a:lnTo>
                    <a:pt x="1137" y="906"/>
                  </a:lnTo>
                  <a:lnTo>
                    <a:pt x="1146" y="919"/>
                  </a:lnTo>
                  <a:lnTo>
                    <a:pt x="1153" y="934"/>
                  </a:lnTo>
                  <a:lnTo>
                    <a:pt x="1157" y="942"/>
                  </a:lnTo>
                  <a:lnTo>
                    <a:pt x="1159" y="950"/>
                  </a:lnTo>
                  <a:lnTo>
                    <a:pt x="1160" y="960"/>
                  </a:lnTo>
                  <a:lnTo>
                    <a:pt x="1161" y="969"/>
                  </a:lnTo>
                  <a:lnTo>
                    <a:pt x="1160" y="981"/>
                  </a:lnTo>
                  <a:lnTo>
                    <a:pt x="1158" y="993"/>
                  </a:lnTo>
                  <a:lnTo>
                    <a:pt x="1154" y="1002"/>
                  </a:lnTo>
                  <a:lnTo>
                    <a:pt x="1150" y="1011"/>
                  </a:lnTo>
                  <a:lnTo>
                    <a:pt x="1146" y="1018"/>
                  </a:lnTo>
                  <a:lnTo>
                    <a:pt x="1141" y="1026"/>
                  </a:lnTo>
                  <a:lnTo>
                    <a:pt x="1134" y="1032"/>
                  </a:lnTo>
                  <a:lnTo>
                    <a:pt x="1128" y="1039"/>
                  </a:lnTo>
                  <a:lnTo>
                    <a:pt x="1116" y="1050"/>
                  </a:lnTo>
                  <a:lnTo>
                    <a:pt x="1105" y="1063"/>
                  </a:lnTo>
                  <a:lnTo>
                    <a:pt x="1102" y="1071"/>
                  </a:lnTo>
                  <a:lnTo>
                    <a:pt x="1099" y="1079"/>
                  </a:lnTo>
                  <a:lnTo>
                    <a:pt x="1097" y="1089"/>
                  </a:lnTo>
                  <a:lnTo>
                    <a:pt x="1096" y="1098"/>
                  </a:lnTo>
                  <a:lnTo>
                    <a:pt x="1096" y="1102"/>
                  </a:lnTo>
                  <a:lnTo>
                    <a:pt x="1098" y="1107"/>
                  </a:lnTo>
                  <a:lnTo>
                    <a:pt x="1100" y="1111"/>
                  </a:lnTo>
                  <a:lnTo>
                    <a:pt x="1102" y="1115"/>
                  </a:lnTo>
                  <a:lnTo>
                    <a:pt x="1109" y="1124"/>
                  </a:lnTo>
                  <a:lnTo>
                    <a:pt x="1116" y="1132"/>
                  </a:lnTo>
                  <a:lnTo>
                    <a:pt x="1124" y="1142"/>
                  </a:lnTo>
                  <a:lnTo>
                    <a:pt x="1131" y="1151"/>
                  </a:lnTo>
                  <a:lnTo>
                    <a:pt x="1133" y="1157"/>
                  </a:lnTo>
                  <a:lnTo>
                    <a:pt x="1135" y="1163"/>
                  </a:lnTo>
                  <a:lnTo>
                    <a:pt x="1136" y="1168"/>
                  </a:lnTo>
                  <a:lnTo>
                    <a:pt x="1137" y="1175"/>
                  </a:lnTo>
                  <a:lnTo>
                    <a:pt x="1136" y="1185"/>
                  </a:lnTo>
                  <a:lnTo>
                    <a:pt x="1135" y="1195"/>
                  </a:lnTo>
                  <a:lnTo>
                    <a:pt x="1133" y="1204"/>
                  </a:lnTo>
                  <a:lnTo>
                    <a:pt x="1130" y="1213"/>
                  </a:lnTo>
                  <a:lnTo>
                    <a:pt x="1126" y="1222"/>
                  </a:lnTo>
                  <a:lnTo>
                    <a:pt x="1120" y="1230"/>
                  </a:lnTo>
                  <a:lnTo>
                    <a:pt x="1115" y="1238"/>
                  </a:lnTo>
                  <a:lnTo>
                    <a:pt x="1110" y="1246"/>
                  </a:lnTo>
                  <a:lnTo>
                    <a:pt x="1102" y="1254"/>
                  </a:lnTo>
                  <a:lnTo>
                    <a:pt x="1095" y="1261"/>
                  </a:lnTo>
                  <a:lnTo>
                    <a:pt x="1087" y="1268"/>
                  </a:lnTo>
                  <a:lnTo>
                    <a:pt x="1079" y="1275"/>
                  </a:lnTo>
                  <a:lnTo>
                    <a:pt x="1062" y="1289"/>
                  </a:lnTo>
                  <a:lnTo>
                    <a:pt x="1043" y="1300"/>
                  </a:lnTo>
                  <a:lnTo>
                    <a:pt x="1024" y="1311"/>
                  </a:lnTo>
                  <a:lnTo>
                    <a:pt x="1003" y="1322"/>
                  </a:lnTo>
                  <a:lnTo>
                    <a:pt x="983" y="1331"/>
                  </a:lnTo>
                  <a:lnTo>
                    <a:pt x="963" y="1339"/>
                  </a:lnTo>
                  <a:lnTo>
                    <a:pt x="927" y="1354"/>
                  </a:lnTo>
                  <a:lnTo>
                    <a:pt x="896" y="1363"/>
                  </a:lnTo>
                  <a:lnTo>
                    <a:pt x="874" y="1372"/>
                  </a:lnTo>
                  <a:lnTo>
                    <a:pt x="852" y="1380"/>
                  </a:lnTo>
                  <a:lnTo>
                    <a:pt x="832" y="1389"/>
                  </a:lnTo>
                  <a:lnTo>
                    <a:pt x="813" y="1398"/>
                  </a:lnTo>
                  <a:lnTo>
                    <a:pt x="778" y="1417"/>
                  </a:lnTo>
                  <a:lnTo>
                    <a:pt x="745" y="1438"/>
                  </a:lnTo>
                  <a:lnTo>
                    <a:pt x="712" y="1457"/>
                  </a:lnTo>
                  <a:lnTo>
                    <a:pt x="680" y="1476"/>
                  </a:lnTo>
                  <a:lnTo>
                    <a:pt x="663" y="1485"/>
                  </a:lnTo>
                  <a:lnTo>
                    <a:pt x="645" y="1494"/>
                  </a:lnTo>
                  <a:lnTo>
                    <a:pt x="627" y="1502"/>
                  </a:lnTo>
                  <a:lnTo>
                    <a:pt x="607" y="1511"/>
                  </a:lnTo>
                  <a:lnTo>
                    <a:pt x="592" y="1516"/>
                  </a:lnTo>
                  <a:lnTo>
                    <a:pt x="577" y="1523"/>
                  </a:lnTo>
                  <a:lnTo>
                    <a:pt x="563" y="1530"/>
                  </a:lnTo>
                  <a:lnTo>
                    <a:pt x="550" y="1539"/>
                  </a:lnTo>
                  <a:lnTo>
                    <a:pt x="527" y="1557"/>
                  </a:lnTo>
                  <a:lnTo>
                    <a:pt x="504" y="1576"/>
                  </a:lnTo>
                  <a:lnTo>
                    <a:pt x="493" y="1584"/>
                  </a:lnTo>
                  <a:lnTo>
                    <a:pt x="482" y="1594"/>
                  </a:lnTo>
                  <a:lnTo>
                    <a:pt x="470" y="1601"/>
                  </a:lnTo>
                  <a:lnTo>
                    <a:pt x="458" y="1609"/>
                  </a:lnTo>
                  <a:lnTo>
                    <a:pt x="445" y="1614"/>
                  </a:lnTo>
                  <a:lnTo>
                    <a:pt x="431" y="1618"/>
                  </a:lnTo>
                  <a:lnTo>
                    <a:pt x="417" y="1622"/>
                  </a:lnTo>
                  <a:lnTo>
                    <a:pt x="401" y="1623"/>
                  </a:lnTo>
                  <a:lnTo>
                    <a:pt x="399" y="1622"/>
                  </a:lnTo>
                  <a:lnTo>
                    <a:pt x="397" y="1619"/>
                  </a:lnTo>
                  <a:lnTo>
                    <a:pt x="395" y="1615"/>
                  </a:lnTo>
                  <a:lnTo>
                    <a:pt x="393" y="1610"/>
                  </a:lnTo>
                  <a:lnTo>
                    <a:pt x="391" y="1600"/>
                  </a:lnTo>
                  <a:lnTo>
                    <a:pt x="390" y="1593"/>
                  </a:lnTo>
                  <a:lnTo>
                    <a:pt x="377" y="1593"/>
                  </a:lnTo>
                  <a:lnTo>
                    <a:pt x="370" y="1593"/>
                  </a:lnTo>
                  <a:lnTo>
                    <a:pt x="366" y="1593"/>
                  </a:lnTo>
                  <a:lnTo>
                    <a:pt x="360" y="1593"/>
                  </a:lnTo>
                  <a:lnTo>
                    <a:pt x="351" y="1594"/>
                  </a:lnTo>
                  <a:lnTo>
                    <a:pt x="344" y="1595"/>
                  </a:lnTo>
                  <a:lnTo>
                    <a:pt x="336" y="1596"/>
                  </a:lnTo>
                  <a:lnTo>
                    <a:pt x="330" y="1598"/>
                  </a:lnTo>
                  <a:lnTo>
                    <a:pt x="322" y="1600"/>
                  </a:lnTo>
                  <a:lnTo>
                    <a:pt x="316" y="1604"/>
                  </a:lnTo>
                  <a:lnTo>
                    <a:pt x="311" y="1607"/>
                  </a:lnTo>
                  <a:lnTo>
                    <a:pt x="304" y="1611"/>
                  </a:lnTo>
                  <a:lnTo>
                    <a:pt x="294" y="1621"/>
                  </a:lnTo>
                  <a:lnTo>
                    <a:pt x="284" y="1631"/>
                  </a:lnTo>
                  <a:lnTo>
                    <a:pt x="276" y="1643"/>
                  </a:lnTo>
                  <a:lnTo>
                    <a:pt x="268" y="1657"/>
                  </a:lnTo>
                  <a:lnTo>
                    <a:pt x="262" y="1671"/>
                  </a:lnTo>
                  <a:lnTo>
                    <a:pt x="255" y="1685"/>
                  </a:lnTo>
                  <a:lnTo>
                    <a:pt x="250" y="1701"/>
                  </a:lnTo>
                  <a:lnTo>
                    <a:pt x="246" y="1717"/>
                  </a:lnTo>
                  <a:lnTo>
                    <a:pt x="237" y="1750"/>
                  </a:lnTo>
                  <a:lnTo>
                    <a:pt x="230" y="1782"/>
                  </a:lnTo>
                  <a:lnTo>
                    <a:pt x="229" y="1787"/>
                  </a:lnTo>
                  <a:lnTo>
                    <a:pt x="227" y="1792"/>
                  </a:lnTo>
                  <a:lnTo>
                    <a:pt x="224" y="1798"/>
                  </a:lnTo>
                  <a:lnTo>
                    <a:pt x="219" y="1805"/>
                  </a:lnTo>
                  <a:lnTo>
                    <a:pt x="207" y="1819"/>
                  </a:lnTo>
                  <a:lnTo>
                    <a:pt x="193" y="1834"/>
                  </a:lnTo>
                  <a:lnTo>
                    <a:pt x="163" y="1864"/>
                  </a:lnTo>
                  <a:lnTo>
                    <a:pt x="142" y="1888"/>
                  </a:lnTo>
                  <a:lnTo>
                    <a:pt x="131" y="1901"/>
                  </a:lnTo>
                  <a:lnTo>
                    <a:pt x="122" y="1915"/>
                  </a:lnTo>
                  <a:lnTo>
                    <a:pt x="115" y="1929"/>
                  </a:lnTo>
                  <a:lnTo>
                    <a:pt x="108" y="1943"/>
                  </a:lnTo>
                  <a:lnTo>
                    <a:pt x="102" y="1958"/>
                  </a:lnTo>
                  <a:lnTo>
                    <a:pt x="97" y="1973"/>
                  </a:lnTo>
                  <a:lnTo>
                    <a:pt x="93" y="1988"/>
                  </a:lnTo>
                  <a:lnTo>
                    <a:pt x="88" y="2002"/>
                  </a:lnTo>
                  <a:lnTo>
                    <a:pt x="81" y="2034"/>
                  </a:lnTo>
                  <a:lnTo>
                    <a:pt x="74" y="2066"/>
                  </a:lnTo>
                  <a:lnTo>
                    <a:pt x="69" y="2083"/>
                  </a:lnTo>
                  <a:lnTo>
                    <a:pt x="65" y="2100"/>
                  </a:lnTo>
                  <a:lnTo>
                    <a:pt x="60" y="2117"/>
                  </a:lnTo>
                  <a:lnTo>
                    <a:pt x="53" y="2135"/>
                  </a:lnTo>
                  <a:lnTo>
                    <a:pt x="48" y="2146"/>
                  </a:lnTo>
                  <a:lnTo>
                    <a:pt x="41" y="2158"/>
                  </a:lnTo>
                  <a:lnTo>
                    <a:pt x="31" y="2168"/>
                  </a:lnTo>
                  <a:lnTo>
                    <a:pt x="22" y="2180"/>
                  </a:lnTo>
                  <a:lnTo>
                    <a:pt x="14" y="2192"/>
                  </a:lnTo>
                  <a:lnTo>
                    <a:pt x="8" y="2204"/>
                  </a:lnTo>
                  <a:lnTo>
                    <a:pt x="4" y="2210"/>
                  </a:lnTo>
                  <a:lnTo>
                    <a:pt x="2" y="2216"/>
                  </a:lnTo>
                  <a:lnTo>
                    <a:pt x="1" y="2223"/>
                  </a:lnTo>
                  <a:lnTo>
                    <a:pt x="0" y="2229"/>
                  </a:lnTo>
                  <a:lnTo>
                    <a:pt x="1" y="2234"/>
                  </a:lnTo>
                  <a:lnTo>
                    <a:pt x="5" y="2239"/>
                  </a:lnTo>
                  <a:lnTo>
                    <a:pt x="10" y="2244"/>
                  </a:lnTo>
                  <a:lnTo>
                    <a:pt x="15" y="2249"/>
                  </a:lnTo>
                  <a:lnTo>
                    <a:pt x="26" y="2258"/>
                  </a:lnTo>
                  <a:lnTo>
                    <a:pt x="30" y="2264"/>
                  </a:lnTo>
                  <a:lnTo>
                    <a:pt x="37" y="2285"/>
                  </a:lnTo>
                  <a:lnTo>
                    <a:pt x="46" y="2304"/>
                  </a:lnTo>
                  <a:lnTo>
                    <a:pt x="55" y="2321"/>
                  </a:lnTo>
                  <a:lnTo>
                    <a:pt x="66" y="2335"/>
                  </a:lnTo>
                  <a:lnTo>
                    <a:pt x="77" y="2349"/>
                  </a:lnTo>
                  <a:lnTo>
                    <a:pt x="88" y="2361"/>
                  </a:lnTo>
                  <a:lnTo>
                    <a:pt x="100" y="2373"/>
                  </a:lnTo>
                  <a:lnTo>
                    <a:pt x="112" y="2384"/>
                  </a:lnTo>
                  <a:lnTo>
                    <a:pt x="125" y="2395"/>
                  </a:lnTo>
                  <a:lnTo>
                    <a:pt x="136" y="2406"/>
                  </a:lnTo>
                  <a:lnTo>
                    <a:pt x="148" y="2417"/>
                  </a:lnTo>
                  <a:lnTo>
                    <a:pt x="159" y="2430"/>
                  </a:lnTo>
                  <a:lnTo>
                    <a:pt x="169" y="2444"/>
                  </a:lnTo>
                  <a:lnTo>
                    <a:pt x="179" y="2459"/>
                  </a:lnTo>
                  <a:lnTo>
                    <a:pt x="187" y="2476"/>
                  </a:lnTo>
                  <a:lnTo>
                    <a:pt x="195" y="2494"/>
                  </a:lnTo>
                  <a:lnTo>
                    <a:pt x="211" y="2515"/>
                  </a:lnTo>
                  <a:lnTo>
                    <a:pt x="228" y="2537"/>
                  </a:lnTo>
                  <a:lnTo>
                    <a:pt x="235" y="2548"/>
                  </a:lnTo>
                  <a:lnTo>
                    <a:pt x="242" y="2561"/>
                  </a:lnTo>
                  <a:lnTo>
                    <a:pt x="245" y="2567"/>
                  </a:lnTo>
                  <a:lnTo>
                    <a:pt x="246" y="2574"/>
                  </a:lnTo>
                  <a:lnTo>
                    <a:pt x="247" y="2581"/>
                  </a:lnTo>
                  <a:lnTo>
                    <a:pt x="248" y="2589"/>
                  </a:lnTo>
                  <a:lnTo>
                    <a:pt x="247" y="2601"/>
                  </a:lnTo>
                  <a:lnTo>
                    <a:pt x="245" y="2613"/>
                  </a:lnTo>
                  <a:lnTo>
                    <a:pt x="243" y="2625"/>
                  </a:lnTo>
                  <a:lnTo>
                    <a:pt x="238" y="2635"/>
                  </a:lnTo>
                  <a:lnTo>
                    <a:pt x="235" y="2647"/>
                  </a:lnTo>
                  <a:lnTo>
                    <a:pt x="233" y="2658"/>
                  </a:lnTo>
                  <a:lnTo>
                    <a:pt x="231" y="2671"/>
                  </a:lnTo>
                  <a:lnTo>
                    <a:pt x="230" y="2683"/>
                  </a:lnTo>
                  <a:lnTo>
                    <a:pt x="231" y="2707"/>
                  </a:lnTo>
                  <a:lnTo>
                    <a:pt x="233" y="2729"/>
                  </a:lnTo>
                  <a:lnTo>
                    <a:pt x="235" y="2752"/>
                  </a:lnTo>
                  <a:lnTo>
                    <a:pt x="238" y="2774"/>
                  </a:lnTo>
                  <a:lnTo>
                    <a:pt x="243" y="2796"/>
                  </a:lnTo>
                  <a:lnTo>
                    <a:pt x="245" y="2818"/>
                  </a:lnTo>
                  <a:lnTo>
                    <a:pt x="247" y="2842"/>
                  </a:lnTo>
                  <a:lnTo>
                    <a:pt x="248" y="2865"/>
                  </a:lnTo>
                  <a:lnTo>
                    <a:pt x="248" y="2894"/>
                  </a:lnTo>
                  <a:lnTo>
                    <a:pt x="248" y="2925"/>
                  </a:lnTo>
                  <a:lnTo>
                    <a:pt x="248" y="2953"/>
                  </a:lnTo>
                  <a:lnTo>
                    <a:pt x="248" y="2972"/>
                  </a:lnTo>
                  <a:lnTo>
                    <a:pt x="245" y="2982"/>
                  </a:lnTo>
                  <a:lnTo>
                    <a:pt x="239" y="2996"/>
                  </a:lnTo>
                  <a:lnTo>
                    <a:pt x="237" y="3005"/>
                  </a:lnTo>
                  <a:lnTo>
                    <a:pt x="235" y="3013"/>
                  </a:lnTo>
                  <a:lnTo>
                    <a:pt x="235" y="3022"/>
                  </a:lnTo>
                  <a:lnTo>
                    <a:pt x="236" y="3030"/>
                  </a:lnTo>
                  <a:lnTo>
                    <a:pt x="241" y="3041"/>
                  </a:lnTo>
                  <a:lnTo>
                    <a:pt x="246" y="3049"/>
                  </a:lnTo>
                  <a:lnTo>
                    <a:pt x="252" y="3057"/>
                  </a:lnTo>
                  <a:lnTo>
                    <a:pt x="261" y="3062"/>
                  </a:lnTo>
                  <a:lnTo>
                    <a:pt x="269" y="3067"/>
                  </a:lnTo>
                  <a:lnTo>
                    <a:pt x="278" y="3073"/>
                  </a:lnTo>
                  <a:lnTo>
                    <a:pt x="288" y="3077"/>
                  </a:lnTo>
                  <a:lnTo>
                    <a:pt x="298" y="3080"/>
                  </a:lnTo>
                  <a:lnTo>
                    <a:pt x="308" y="3084"/>
                  </a:lnTo>
                  <a:lnTo>
                    <a:pt x="317" y="3089"/>
                  </a:lnTo>
                  <a:lnTo>
                    <a:pt x="327" y="3093"/>
                  </a:lnTo>
                  <a:lnTo>
                    <a:pt x="335" y="3098"/>
                  </a:lnTo>
                  <a:lnTo>
                    <a:pt x="344" y="3105"/>
                  </a:lnTo>
                  <a:lnTo>
                    <a:pt x="350" y="3112"/>
                  </a:lnTo>
                  <a:lnTo>
                    <a:pt x="355" y="3121"/>
                  </a:lnTo>
                  <a:lnTo>
                    <a:pt x="360" y="3130"/>
                  </a:lnTo>
                  <a:lnTo>
                    <a:pt x="366" y="3153"/>
                  </a:lnTo>
                  <a:lnTo>
                    <a:pt x="372" y="3179"/>
                  </a:lnTo>
                  <a:lnTo>
                    <a:pt x="379" y="3208"/>
                  </a:lnTo>
                  <a:lnTo>
                    <a:pt x="384" y="3235"/>
                  </a:lnTo>
                  <a:lnTo>
                    <a:pt x="388" y="3261"/>
                  </a:lnTo>
                  <a:lnTo>
                    <a:pt x="392" y="3282"/>
                  </a:lnTo>
                  <a:lnTo>
                    <a:pt x="394" y="3296"/>
                  </a:lnTo>
                  <a:lnTo>
                    <a:pt x="395" y="3301"/>
                  </a:lnTo>
                  <a:lnTo>
                    <a:pt x="394" y="3327"/>
                  </a:lnTo>
                  <a:lnTo>
                    <a:pt x="392" y="3350"/>
                  </a:lnTo>
                  <a:lnTo>
                    <a:pt x="391" y="3373"/>
                  </a:lnTo>
                  <a:lnTo>
                    <a:pt x="388" y="3393"/>
                  </a:lnTo>
                  <a:lnTo>
                    <a:pt x="385" y="3413"/>
                  </a:lnTo>
                  <a:lnTo>
                    <a:pt x="379" y="3433"/>
                  </a:lnTo>
                  <a:lnTo>
                    <a:pt x="376" y="3443"/>
                  </a:lnTo>
                  <a:lnTo>
                    <a:pt x="371" y="3453"/>
                  </a:lnTo>
                  <a:lnTo>
                    <a:pt x="366" y="3462"/>
                  </a:lnTo>
                  <a:lnTo>
                    <a:pt x="360" y="3472"/>
                  </a:lnTo>
                  <a:lnTo>
                    <a:pt x="360" y="3472"/>
                  </a:lnTo>
                  <a:lnTo>
                    <a:pt x="225" y="3472"/>
                  </a:lnTo>
                  <a:lnTo>
                    <a:pt x="225" y="3472"/>
                  </a:lnTo>
                  <a:lnTo>
                    <a:pt x="212" y="3481"/>
                  </a:lnTo>
                  <a:lnTo>
                    <a:pt x="202" y="3491"/>
                  </a:lnTo>
                  <a:lnTo>
                    <a:pt x="194" y="3501"/>
                  </a:lnTo>
                  <a:lnTo>
                    <a:pt x="186" y="3513"/>
                  </a:lnTo>
                  <a:lnTo>
                    <a:pt x="172" y="3540"/>
                  </a:lnTo>
                  <a:lnTo>
                    <a:pt x="153" y="3572"/>
                  </a:lnTo>
                  <a:lnTo>
                    <a:pt x="159" y="3586"/>
                  </a:lnTo>
                  <a:lnTo>
                    <a:pt x="167" y="3617"/>
                  </a:lnTo>
                  <a:lnTo>
                    <a:pt x="168" y="3626"/>
                  </a:lnTo>
                  <a:lnTo>
                    <a:pt x="169" y="3636"/>
                  </a:lnTo>
                  <a:lnTo>
                    <a:pt x="169" y="3645"/>
                  </a:lnTo>
                  <a:lnTo>
                    <a:pt x="168" y="3654"/>
                  </a:lnTo>
                  <a:lnTo>
                    <a:pt x="167" y="3663"/>
                  </a:lnTo>
                  <a:lnTo>
                    <a:pt x="164" y="3671"/>
                  </a:lnTo>
                  <a:lnTo>
                    <a:pt x="160" y="3678"/>
                  </a:lnTo>
                  <a:lnTo>
                    <a:pt x="153" y="3684"/>
                  </a:lnTo>
                  <a:lnTo>
                    <a:pt x="149" y="3683"/>
                  </a:lnTo>
                  <a:lnTo>
                    <a:pt x="145" y="3683"/>
                  </a:lnTo>
                  <a:lnTo>
                    <a:pt x="141" y="3681"/>
                  </a:lnTo>
                  <a:lnTo>
                    <a:pt x="136" y="3678"/>
                  </a:lnTo>
                  <a:lnTo>
                    <a:pt x="136" y="3701"/>
                  </a:lnTo>
                  <a:lnTo>
                    <a:pt x="136" y="3721"/>
                  </a:lnTo>
                  <a:lnTo>
                    <a:pt x="136" y="3738"/>
                  </a:lnTo>
                  <a:lnTo>
                    <a:pt x="136" y="3755"/>
                  </a:lnTo>
                  <a:lnTo>
                    <a:pt x="136" y="3763"/>
                  </a:lnTo>
                  <a:lnTo>
                    <a:pt x="137" y="3770"/>
                  </a:lnTo>
                  <a:lnTo>
                    <a:pt x="138" y="3776"/>
                  </a:lnTo>
                  <a:lnTo>
                    <a:pt x="139" y="3781"/>
                  </a:lnTo>
                  <a:lnTo>
                    <a:pt x="145" y="3789"/>
                  </a:lnTo>
                  <a:lnTo>
                    <a:pt x="150" y="3796"/>
                  </a:lnTo>
                  <a:lnTo>
                    <a:pt x="158" y="3803"/>
                  </a:lnTo>
                  <a:lnTo>
                    <a:pt x="166" y="3811"/>
                  </a:lnTo>
                  <a:lnTo>
                    <a:pt x="175" y="3822"/>
                  </a:lnTo>
                  <a:lnTo>
                    <a:pt x="183" y="3838"/>
                  </a:lnTo>
                  <a:lnTo>
                    <a:pt x="185" y="3842"/>
                  </a:lnTo>
                  <a:lnTo>
                    <a:pt x="186" y="3846"/>
                  </a:lnTo>
                  <a:lnTo>
                    <a:pt x="186" y="3850"/>
                  </a:lnTo>
                  <a:lnTo>
                    <a:pt x="186" y="3856"/>
                  </a:lnTo>
                  <a:lnTo>
                    <a:pt x="185" y="3865"/>
                  </a:lnTo>
                  <a:lnTo>
                    <a:pt x="184" y="3874"/>
                  </a:lnTo>
                  <a:lnTo>
                    <a:pt x="184" y="3882"/>
                  </a:lnTo>
                  <a:lnTo>
                    <a:pt x="184" y="3890"/>
                  </a:lnTo>
                  <a:lnTo>
                    <a:pt x="186" y="3894"/>
                  </a:lnTo>
                  <a:lnTo>
                    <a:pt x="188" y="3897"/>
                  </a:lnTo>
                  <a:lnTo>
                    <a:pt x="191" y="3899"/>
                  </a:lnTo>
                  <a:lnTo>
                    <a:pt x="195" y="3901"/>
                  </a:lnTo>
                  <a:lnTo>
                    <a:pt x="202" y="3907"/>
                  </a:lnTo>
                  <a:lnTo>
                    <a:pt x="210" y="3911"/>
                  </a:lnTo>
                  <a:lnTo>
                    <a:pt x="217" y="3913"/>
                  </a:lnTo>
                  <a:lnTo>
                    <a:pt x="224" y="3915"/>
                  </a:lnTo>
                  <a:lnTo>
                    <a:pt x="237" y="3917"/>
                  </a:lnTo>
                  <a:lnTo>
                    <a:pt x="251" y="3918"/>
                  </a:lnTo>
                  <a:lnTo>
                    <a:pt x="265" y="3918"/>
                  </a:lnTo>
                  <a:lnTo>
                    <a:pt x="280" y="3918"/>
                  </a:lnTo>
                  <a:lnTo>
                    <a:pt x="287" y="3920"/>
                  </a:lnTo>
                  <a:lnTo>
                    <a:pt x="296" y="3921"/>
                  </a:lnTo>
                  <a:lnTo>
                    <a:pt x="304" y="3923"/>
                  </a:lnTo>
                  <a:lnTo>
                    <a:pt x="313" y="3926"/>
                  </a:lnTo>
                  <a:lnTo>
                    <a:pt x="320" y="3929"/>
                  </a:lnTo>
                  <a:lnTo>
                    <a:pt x="327" y="3933"/>
                  </a:lnTo>
                  <a:lnTo>
                    <a:pt x="333" y="3939"/>
                  </a:lnTo>
                  <a:lnTo>
                    <a:pt x="338" y="3944"/>
                  </a:lnTo>
                  <a:lnTo>
                    <a:pt x="349" y="3958"/>
                  </a:lnTo>
                  <a:lnTo>
                    <a:pt x="358" y="3972"/>
                  </a:lnTo>
                  <a:lnTo>
                    <a:pt x="374" y="4003"/>
                  </a:lnTo>
                  <a:lnTo>
                    <a:pt x="390" y="4031"/>
                  </a:lnTo>
                  <a:lnTo>
                    <a:pt x="397" y="4040"/>
                  </a:lnTo>
                  <a:lnTo>
                    <a:pt x="405" y="4045"/>
                  </a:lnTo>
                  <a:lnTo>
                    <a:pt x="414" y="4050"/>
                  </a:lnTo>
                  <a:lnTo>
                    <a:pt x="424" y="4055"/>
                  </a:lnTo>
                  <a:lnTo>
                    <a:pt x="433" y="4058"/>
                  </a:lnTo>
                  <a:lnTo>
                    <a:pt x="442" y="4062"/>
                  </a:lnTo>
                  <a:lnTo>
                    <a:pt x="448" y="4066"/>
                  </a:lnTo>
                  <a:lnTo>
                    <a:pt x="454" y="4073"/>
                  </a:lnTo>
                  <a:lnTo>
                    <a:pt x="458" y="4086"/>
                  </a:lnTo>
                  <a:lnTo>
                    <a:pt x="460" y="4101"/>
                  </a:lnTo>
                  <a:lnTo>
                    <a:pt x="461" y="4120"/>
                  </a:lnTo>
                  <a:lnTo>
                    <a:pt x="463" y="4137"/>
                  </a:lnTo>
                  <a:lnTo>
                    <a:pt x="464" y="4145"/>
                  </a:lnTo>
                  <a:lnTo>
                    <a:pt x="466" y="4153"/>
                  </a:lnTo>
                  <a:lnTo>
                    <a:pt x="468" y="4160"/>
                  </a:lnTo>
                  <a:lnTo>
                    <a:pt x="470" y="4166"/>
                  </a:lnTo>
                  <a:lnTo>
                    <a:pt x="474" y="4172"/>
                  </a:lnTo>
                  <a:lnTo>
                    <a:pt x="478" y="4175"/>
                  </a:lnTo>
                  <a:lnTo>
                    <a:pt x="483" y="4178"/>
                  </a:lnTo>
                  <a:lnTo>
                    <a:pt x="490" y="4179"/>
                  </a:lnTo>
                  <a:lnTo>
                    <a:pt x="505" y="4179"/>
                  </a:lnTo>
                  <a:lnTo>
                    <a:pt x="521" y="4179"/>
                  </a:lnTo>
                  <a:lnTo>
                    <a:pt x="535" y="4180"/>
                  </a:lnTo>
                  <a:lnTo>
                    <a:pt x="548" y="4182"/>
                  </a:lnTo>
                  <a:lnTo>
                    <a:pt x="562" y="4186"/>
                  </a:lnTo>
                  <a:lnTo>
                    <a:pt x="576" y="4191"/>
                  </a:lnTo>
                  <a:lnTo>
                    <a:pt x="591" y="4198"/>
                  </a:lnTo>
                  <a:lnTo>
                    <a:pt x="607" y="4208"/>
                  </a:lnTo>
                  <a:lnTo>
                    <a:pt x="613" y="4212"/>
                  </a:lnTo>
                  <a:lnTo>
                    <a:pt x="619" y="4216"/>
                  </a:lnTo>
                  <a:lnTo>
                    <a:pt x="625" y="4222"/>
                  </a:lnTo>
                  <a:lnTo>
                    <a:pt x="630" y="4227"/>
                  </a:lnTo>
                  <a:lnTo>
                    <a:pt x="640" y="4239"/>
                  </a:lnTo>
                  <a:lnTo>
                    <a:pt x="650" y="4250"/>
                  </a:lnTo>
                  <a:lnTo>
                    <a:pt x="654" y="4256"/>
                  </a:lnTo>
                  <a:lnTo>
                    <a:pt x="660" y="4261"/>
                  </a:lnTo>
                  <a:lnTo>
                    <a:pt x="666" y="4266"/>
                  </a:lnTo>
                  <a:lnTo>
                    <a:pt x="671" y="4271"/>
                  </a:lnTo>
                  <a:lnTo>
                    <a:pt x="678" y="4274"/>
                  </a:lnTo>
                  <a:lnTo>
                    <a:pt x="685" y="4277"/>
                  </a:lnTo>
                  <a:lnTo>
                    <a:pt x="693" y="4278"/>
                  </a:lnTo>
                  <a:lnTo>
                    <a:pt x="701" y="4279"/>
                  </a:lnTo>
                  <a:lnTo>
                    <a:pt x="711" y="4278"/>
                  </a:lnTo>
                  <a:lnTo>
                    <a:pt x="719" y="4275"/>
                  </a:lnTo>
                  <a:lnTo>
                    <a:pt x="727" y="4271"/>
                  </a:lnTo>
                  <a:lnTo>
                    <a:pt x="733" y="4265"/>
                  </a:lnTo>
                  <a:lnTo>
                    <a:pt x="738" y="4258"/>
                  </a:lnTo>
                  <a:lnTo>
                    <a:pt x="743" y="4249"/>
                  </a:lnTo>
                  <a:lnTo>
                    <a:pt x="747" y="4241"/>
                  </a:lnTo>
                  <a:lnTo>
                    <a:pt x="750" y="4230"/>
                  </a:lnTo>
                  <a:lnTo>
                    <a:pt x="753" y="4220"/>
                  </a:lnTo>
                  <a:lnTo>
                    <a:pt x="755" y="4208"/>
                  </a:lnTo>
                  <a:lnTo>
                    <a:pt x="758" y="4196"/>
                  </a:lnTo>
                  <a:lnTo>
                    <a:pt x="759" y="4184"/>
                  </a:lnTo>
                  <a:lnTo>
                    <a:pt x="760" y="4160"/>
                  </a:lnTo>
                  <a:lnTo>
                    <a:pt x="760" y="4138"/>
                  </a:lnTo>
                  <a:lnTo>
                    <a:pt x="761" y="4129"/>
                  </a:lnTo>
                  <a:lnTo>
                    <a:pt x="762" y="4123"/>
                  </a:lnTo>
                  <a:lnTo>
                    <a:pt x="764" y="4117"/>
                  </a:lnTo>
                  <a:lnTo>
                    <a:pt x="766" y="4113"/>
                  </a:lnTo>
                  <a:lnTo>
                    <a:pt x="769" y="4109"/>
                  </a:lnTo>
                  <a:lnTo>
                    <a:pt x="772" y="4107"/>
                  </a:lnTo>
                  <a:lnTo>
                    <a:pt x="776" y="4105"/>
                  </a:lnTo>
                  <a:lnTo>
                    <a:pt x="780" y="4104"/>
                  </a:lnTo>
                  <a:lnTo>
                    <a:pt x="788" y="4103"/>
                  </a:lnTo>
                  <a:lnTo>
                    <a:pt x="797" y="4101"/>
                  </a:lnTo>
                  <a:lnTo>
                    <a:pt x="805" y="4099"/>
                  </a:lnTo>
                  <a:lnTo>
                    <a:pt x="813" y="4096"/>
                  </a:lnTo>
                  <a:lnTo>
                    <a:pt x="816" y="4093"/>
                  </a:lnTo>
                  <a:lnTo>
                    <a:pt x="818" y="4088"/>
                  </a:lnTo>
                  <a:lnTo>
                    <a:pt x="820" y="4082"/>
                  </a:lnTo>
                  <a:lnTo>
                    <a:pt x="821" y="4077"/>
                  </a:lnTo>
                  <a:lnTo>
                    <a:pt x="824" y="4063"/>
                  </a:lnTo>
                  <a:lnTo>
                    <a:pt x="825" y="4049"/>
                  </a:lnTo>
                  <a:lnTo>
                    <a:pt x="825" y="4034"/>
                  </a:lnTo>
                  <a:lnTo>
                    <a:pt x="826" y="4022"/>
                  </a:lnTo>
                  <a:lnTo>
                    <a:pt x="827" y="4015"/>
                  </a:lnTo>
                  <a:lnTo>
                    <a:pt x="828" y="4010"/>
                  </a:lnTo>
                  <a:lnTo>
                    <a:pt x="829" y="4006"/>
                  </a:lnTo>
                  <a:lnTo>
                    <a:pt x="831" y="4003"/>
                  </a:lnTo>
                  <a:lnTo>
                    <a:pt x="834" y="3997"/>
                  </a:lnTo>
                  <a:lnTo>
                    <a:pt x="838" y="3993"/>
                  </a:lnTo>
                  <a:lnTo>
                    <a:pt x="843" y="3989"/>
                  </a:lnTo>
                  <a:lnTo>
                    <a:pt x="848" y="3986"/>
                  </a:lnTo>
                  <a:lnTo>
                    <a:pt x="860" y="3979"/>
                  </a:lnTo>
                  <a:lnTo>
                    <a:pt x="871" y="3973"/>
                  </a:lnTo>
                  <a:lnTo>
                    <a:pt x="898" y="3964"/>
                  </a:lnTo>
                  <a:lnTo>
                    <a:pt x="925" y="3957"/>
                  </a:lnTo>
                  <a:lnTo>
                    <a:pt x="937" y="3953"/>
                  </a:lnTo>
                  <a:lnTo>
                    <a:pt x="948" y="3948"/>
                  </a:lnTo>
                  <a:lnTo>
                    <a:pt x="958" y="3943"/>
                  </a:lnTo>
                  <a:lnTo>
                    <a:pt x="965" y="3938"/>
                  </a:lnTo>
                  <a:lnTo>
                    <a:pt x="968" y="3934"/>
                  </a:lnTo>
                  <a:lnTo>
                    <a:pt x="970" y="3930"/>
                  </a:lnTo>
                  <a:lnTo>
                    <a:pt x="971" y="3927"/>
                  </a:lnTo>
                  <a:lnTo>
                    <a:pt x="973" y="3923"/>
                  </a:lnTo>
                  <a:lnTo>
                    <a:pt x="973" y="3918"/>
                  </a:lnTo>
                  <a:lnTo>
                    <a:pt x="971" y="3913"/>
                  </a:lnTo>
                  <a:lnTo>
                    <a:pt x="969" y="3908"/>
                  </a:lnTo>
                  <a:lnTo>
                    <a:pt x="966" y="3901"/>
                  </a:lnTo>
                  <a:lnTo>
                    <a:pt x="952" y="3865"/>
                  </a:lnTo>
                  <a:lnTo>
                    <a:pt x="941" y="3831"/>
                  </a:lnTo>
                  <a:lnTo>
                    <a:pt x="937" y="3824"/>
                  </a:lnTo>
                  <a:lnTo>
                    <a:pt x="934" y="3817"/>
                  </a:lnTo>
                  <a:lnTo>
                    <a:pt x="930" y="3811"/>
                  </a:lnTo>
                  <a:lnTo>
                    <a:pt x="926" y="3806"/>
                  </a:lnTo>
                  <a:lnTo>
                    <a:pt x="920" y="3801"/>
                  </a:lnTo>
                  <a:lnTo>
                    <a:pt x="915" y="3798"/>
                  </a:lnTo>
                  <a:lnTo>
                    <a:pt x="909" y="3796"/>
                  </a:lnTo>
                  <a:lnTo>
                    <a:pt x="901" y="3796"/>
                  </a:lnTo>
                  <a:lnTo>
                    <a:pt x="897" y="3796"/>
                  </a:lnTo>
                  <a:lnTo>
                    <a:pt x="894" y="3797"/>
                  </a:lnTo>
                  <a:lnTo>
                    <a:pt x="891" y="3798"/>
                  </a:lnTo>
                  <a:lnTo>
                    <a:pt x="888" y="3799"/>
                  </a:lnTo>
                  <a:lnTo>
                    <a:pt x="885" y="3804"/>
                  </a:lnTo>
                  <a:lnTo>
                    <a:pt x="882" y="3808"/>
                  </a:lnTo>
                  <a:lnTo>
                    <a:pt x="880" y="3812"/>
                  </a:lnTo>
                  <a:lnTo>
                    <a:pt x="878" y="3815"/>
                  </a:lnTo>
                  <a:lnTo>
                    <a:pt x="876" y="3818"/>
                  </a:lnTo>
                  <a:lnTo>
                    <a:pt x="872" y="3820"/>
                  </a:lnTo>
                  <a:lnTo>
                    <a:pt x="868" y="3820"/>
                  </a:lnTo>
                  <a:lnTo>
                    <a:pt x="864" y="3818"/>
                  </a:lnTo>
                  <a:lnTo>
                    <a:pt x="861" y="3816"/>
                  </a:lnTo>
                  <a:lnTo>
                    <a:pt x="858" y="3814"/>
                  </a:lnTo>
                  <a:lnTo>
                    <a:pt x="852" y="3810"/>
                  </a:lnTo>
                  <a:lnTo>
                    <a:pt x="848" y="3804"/>
                  </a:lnTo>
                  <a:lnTo>
                    <a:pt x="846" y="3796"/>
                  </a:lnTo>
                  <a:lnTo>
                    <a:pt x="844" y="3790"/>
                  </a:lnTo>
                  <a:lnTo>
                    <a:pt x="843" y="3783"/>
                  </a:lnTo>
                  <a:lnTo>
                    <a:pt x="843" y="3778"/>
                  </a:lnTo>
                  <a:lnTo>
                    <a:pt x="844" y="3771"/>
                  </a:lnTo>
                  <a:lnTo>
                    <a:pt x="845" y="3764"/>
                  </a:lnTo>
                  <a:lnTo>
                    <a:pt x="848" y="3759"/>
                  </a:lnTo>
                  <a:lnTo>
                    <a:pt x="852" y="3754"/>
                  </a:lnTo>
                  <a:lnTo>
                    <a:pt x="861" y="3743"/>
                  </a:lnTo>
                  <a:lnTo>
                    <a:pt x="870" y="3732"/>
                  </a:lnTo>
                  <a:lnTo>
                    <a:pt x="875" y="3727"/>
                  </a:lnTo>
                  <a:lnTo>
                    <a:pt x="878" y="3721"/>
                  </a:lnTo>
                  <a:lnTo>
                    <a:pt x="881" y="3713"/>
                  </a:lnTo>
                  <a:lnTo>
                    <a:pt x="882" y="3706"/>
                  </a:lnTo>
                  <a:lnTo>
                    <a:pt x="882" y="3696"/>
                  </a:lnTo>
                  <a:lnTo>
                    <a:pt x="881" y="3686"/>
                  </a:lnTo>
                  <a:lnTo>
                    <a:pt x="878" y="3674"/>
                  </a:lnTo>
                  <a:lnTo>
                    <a:pt x="872" y="3660"/>
                  </a:lnTo>
                  <a:lnTo>
                    <a:pt x="880" y="3643"/>
                  </a:lnTo>
                  <a:lnTo>
                    <a:pt x="892" y="3622"/>
                  </a:lnTo>
                  <a:lnTo>
                    <a:pt x="904" y="3599"/>
                  </a:lnTo>
                  <a:lnTo>
                    <a:pt x="920" y="3577"/>
                  </a:lnTo>
                  <a:lnTo>
                    <a:pt x="928" y="3566"/>
                  </a:lnTo>
                  <a:lnTo>
                    <a:pt x="936" y="3557"/>
                  </a:lnTo>
                  <a:lnTo>
                    <a:pt x="945" y="3548"/>
                  </a:lnTo>
                  <a:lnTo>
                    <a:pt x="954" y="3541"/>
                  </a:lnTo>
                  <a:lnTo>
                    <a:pt x="963" y="3534"/>
                  </a:lnTo>
                  <a:lnTo>
                    <a:pt x="973" y="3529"/>
                  </a:lnTo>
                  <a:lnTo>
                    <a:pt x="981" y="3526"/>
                  </a:lnTo>
                  <a:lnTo>
                    <a:pt x="990" y="3525"/>
                  </a:lnTo>
                  <a:lnTo>
                    <a:pt x="996" y="3526"/>
                  </a:lnTo>
                  <a:lnTo>
                    <a:pt x="1001" y="3529"/>
                  </a:lnTo>
                  <a:lnTo>
                    <a:pt x="1005" y="3533"/>
                  </a:lnTo>
                  <a:lnTo>
                    <a:pt x="1009" y="3539"/>
                  </a:lnTo>
                  <a:lnTo>
                    <a:pt x="1011" y="3545"/>
                  </a:lnTo>
                  <a:lnTo>
                    <a:pt x="1012" y="3553"/>
                  </a:lnTo>
                  <a:lnTo>
                    <a:pt x="1013" y="3559"/>
                  </a:lnTo>
                  <a:lnTo>
                    <a:pt x="1013" y="3566"/>
                  </a:lnTo>
                  <a:lnTo>
                    <a:pt x="1013" y="3574"/>
                  </a:lnTo>
                  <a:lnTo>
                    <a:pt x="1010" y="3581"/>
                  </a:lnTo>
                  <a:lnTo>
                    <a:pt x="1005" y="3587"/>
                  </a:lnTo>
                  <a:lnTo>
                    <a:pt x="1001" y="3591"/>
                  </a:lnTo>
                  <a:lnTo>
                    <a:pt x="997" y="3595"/>
                  </a:lnTo>
                  <a:lnTo>
                    <a:pt x="994" y="3599"/>
                  </a:lnTo>
                  <a:lnTo>
                    <a:pt x="991" y="3604"/>
                  </a:lnTo>
                  <a:lnTo>
                    <a:pt x="990" y="3608"/>
                  </a:lnTo>
                  <a:lnTo>
                    <a:pt x="991" y="3610"/>
                  </a:lnTo>
                  <a:lnTo>
                    <a:pt x="992" y="3612"/>
                  </a:lnTo>
                  <a:lnTo>
                    <a:pt x="994" y="3615"/>
                  </a:lnTo>
                  <a:lnTo>
                    <a:pt x="997" y="3618"/>
                  </a:lnTo>
                  <a:lnTo>
                    <a:pt x="1005" y="3625"/>
                  </a:lnTo>
                  <a:lnTo>
                    <a:pt x="1016" y="3631"/>
                  </a:lnTo>
                  <a:lnTo>
                    <a:pt x="1044" y="3646"/>
                  </a:lnTo>
                  <a:lnTo>
                    <a:pt x="1077" y="3660"/>
                  </a:lnTo>
                  <a:lnTo>
                    <a:pt x="1111" y="3674"/>
                  </a:lnTo>
                  <a:lnTo>
                    <a:pt x="1144" y="3686"/>
                  </a:lnTo>
                  <a:lnTo>
                    <a:pt x="1159" y="3690"/>
                  </a:lnTo>
                  <a:lnTo>
                    <a:pt x="1171" y="3693"/>
                  </a:lnTo>
                  <a:lnTo>
                    <a:pt x="1182" y="3695"/>
                  </a:lnTo>
                  <a:lnTo>
                    <a:pt x="1191" y="3696"/>
                  </a:lnTo>
                  <a:lnTo>
                    <a:pt x="1199" y="3695"/>
                  </a:lnTo>
                  <a:lnTo>
                    <a:pt x="1207" y="3693"/>
                  </a:lnTo>
                  <a:lnTo>
                    <a:pt x="1215" y="3690"/>
                  </a:lnTo>
                  <a:lnTo>
                    <a:pt x="1223" y="3687"/>
                  </a:lnTo>
                  <a:lnTo>
                    <a:pt x="1230" y="3683"/>
                  </a:lnTo>
                  <a:lnTo>
                    <a:pt x="1238" y="3681"/>
                  </a:lnTo>
                  <a:lnTo>
                    <a:pt x="1246" y="3679"/>
                  </a:lnTo>
                  <a:lnTo>
                    <a:pt x="1254" y="3678"/>
                  </a:lnTo>
                  <a:lnTo>
                    <a:pt x="1265" y="3678"/>
                  </a:lnTo>
                  <a:lnTo>
                    <a:pt x="1274" y="3680"/>
                  </a:lnTo>
                  <a:lnTo>
                    <a:pt x="1282" y="3682"/>
                  </a:lnTo>
                  <a:lnTo>
                    <a:pt x="1291" y="3684"/>
                  </a:lnTo>
                  <a:lnTo>
                    <a:pt x="1307" y="3691"/>
                  </a:lnTo>
                  <a:lnTo>
                    <a:pt x="1321" y="3697"/>
                  </a:lnTo>
                  <a:lnTo>
                    <a:pt x="1336" y="3704"/>
                  </a:lnTo>
                  <a:lnTo>
                    <a:pt x="1352" y="3708"/>
                  </a:lnTo>
                  <a:lnTo>
                    <a:pt x="1360" y="3709"/>
                  </a:lnTo>
                  <a:lnTo>
                    <a:pt x="1367" y="3710"/>
                  </a:lnTo>
                  <a:lnTo>
                    <a:pt x="1376" y="3709"/>
                  </a:lnTo>
                  <a:lnTo>
                    <a:pt x="1384" y="3708"/>
                  </a:lnTo>
                  <a:lnTo>
                    <a:pt x="1407" y="3698"/>
                  </a:lnTo>
                  <a:lnTo>
                    <a:pt x="1426" y="3690"/>
                  </a:lnTo>
                  <a:lnTo>
                    <a:pt x="1434" y="3684"/>
                  </a:lnTo>
                  <a:lnTo>
                    <a:pt x="1442" y="3679"/>
                  </a:lnTo>
                  <a:lnTo>
                    <a:pt x="1449" y="3674"/>
                  </a:lnTo>
                  <a:lnTo>
                    <a:pt x="1456" y="3668"/>
                  </a:lnTo>
                  <a:lnTo>
                    <a:pt x="1462" y="3662"/>
                  </a:lnTo>
                  <a:lnTo>
                    <a:pt x="1467" y="3656"/>
                  </a:lnTo>
                  <a:lnTo>
                    <a:pt x="1473" y="3649"/>
                  </a:lnTo>
                  <a:lnTo>
                    <a:pt x="1478" y="3642"/>
                  </a:lnTo>
                  <a:lnTo>
                    <a:pt x="1487" y="3626"/>
                  </a:lnTo>
                  <a:lnTo>
                    <a:pt x="1496" y="3608"/>
                  </a:lnTo>
                  <a:lnTo>
                    <a:pt x="1496" y="3608"/>
                  </a:lnTo>
                  <a:lnTo>
                    <a:pt x="1532" y="3608"/>
                  </a:lnTo>
                  <a:lnTo>
                    <a:pt x="1532" y="3608"/>
                  </a:lnTo>
                  <a:lnTo>
                    <a:pt x="1542" y="3590"/>
                  </a:lnTo>
                  <a:lnTo>
                    <a:pt x="1549" y="3573"/>
                  </a:lnTo>
                  <a:lnTo>
                    <a:pt x="1556" y="3557"/>
                  </a:lnTo>
                  <a:lnTo>
                    <a:pt x="1561" y="3541"/>
                  </a:lnTo>
                  <a:lnTo>
                    <a:pt x="1565" y="3526"/>
                  </a:lnTo>
                  <a:lnTo>
                    <a:pt x="1570" y="3511"/>
                  </a:lnTo>
                  <a:lnTo>
                    <a:pt x="1577" y="3497"/>
                  </a:lnTo>
                  <a:lnTo>
                    <a:pt x="1584" y="3483"/>
                  </a:lnTo>
                  <a:lnTo>
                    <a:pt x="1591" y="3474"/>
                  </a:lnTo>
                  <a:lnTo>
                    <a:pt x="1597" y="3465"/>
                  </a:lnTo>
                  <a:lnTo>
                    <a:pt x="1604" y="3458"/>
                  </a:lnTo>
                  <a:lnTo>
                    <a:pt x="1612" y="3453"/>
                  </a:lnTo>
                  <a:lnTo>
                    <a:pt x="1620" y="3448"/>
                  </a:lnTo>
                  <a:lnTo>
                    <a:pt x="1629" y="3444"/>
                  </a:lnTo>
                  <a:lnTo>
                    <a:pt x="1637" y="3441"/>
                  </a:lnTo>
                  <a:lnTo>
                    <a:pt x="1647" y="3438"/>
                  </a:lnTo>
                  <a:lnTo>
                    <a:pt x="1664" y="3431"/>
                  </a:lnTo>
                  <a:lnTo>
                    <a:pt x="1681" y="3424"/>
                  </a:lnTo>
                  <a:lnTo>
                    <a:pt x="1688" y="3418"/>
                  </a:lnTo>
                  <a:lnTo>
                    <a:pt x="1696" y="3412"/>
                  </a:lnTo>
                  <a:lnTo>
                    <a:pt x="1702" y="3405"/>
                  </a:lnTo>
                  <a:lnTo>
                    <a:pt x="1709" y="3395"/>
                  </a:lnTo>
                  <a:lnTo>
                    <a:pt x="1716" y="3383"/>
                  </a:lnTo>
                  <a:lnTo>
                    <a:pt x="1723" y="3368"/>
                  </a:lnTo>
                  <a:lnTo>
                    <a:pt x="1730" y="3351"/>
                  </a:lnTo>
                  <a:lnTo>
                    <a:pt x="1736" y="3333"/>
                  </a:lnTo>
                  <a:lnTo>
                    <a:pt x="1750" y="3293"/>
                  </a:lnTo>
                  <a:lnTo>
                    <a:pt x="1765" y="3253"/>
                  </a:lnTo>
                  <a:lnTo>
                    <a:pt x="1774" y="3233"/>
                  </a:lnTo>
                  <a:lnTo>
                    <a:pt x="1782" y="3215"/>
                  </a:lnTo>
                  <a:lnTo>
                    <a:pt x="1793" y="3198"/>
                  </a:lnTo>
                  <a:lnTo>
                    <a:pt x="1803" y="3183"/>
                  </a:lnTo>
                  <a:lnTo>
                    <a:pt x="1810" y="3177"/>
                  </a:lnTo>
                  <a:lnTo>
                    <a:pt x="1816" y="3172"/>
                  </a:lnTo>
                  <a:lnTo>
                    <a:pt x="1823" y="3166"/>
                  </a:lnTo>
                  <a:lnTo>
                    <a:pt x="1830" y="3162"/>
                  </a:lnTo>
                  <a:lnTo>
                    <a:pt x="1837" y="3159"/>
                  </a:lnTo>
                  <a:lnTo>
                    <a:pt x="1845" y="3156"/>
                  </a:lnTo>
                  <a:lnTo>
                    <a:pt x="1853" y="3155"/>
                  </a:lnTo>
                  <a:lnTo>
                    <a:pt x="1862" y="3154"/>
                  </a:lnTo>
                  <a:lnTo>
                    <a:pt x="1877" y="3155"/>
                  </a:lnTo>
                  <a:lnTo>
                    <a:pt x="1892" y="3158"/>
                  </a:lnTo>
                  <a:lnTo>
                    <a:pt x="1906" y="3162"/>
                  </a:lnTo>
                  <a:lnTo>
                    <a:pt x="1918" y="3166"/>
                  </a:lnTo>
                  <a:lnTo>
                    <a:pt x="1942" y="3176"/>
                  </a:lnTo>
                  <a:lnTo>
                    <a:pt x="1962" y="3183"/>
                  </a:lnTo>
                  <a:lnTo>
                    <a:pt x="1962" y="3183"/>
                  </a:lnTo>
                  <a:lnTo>
                    <a:pt x="2062" y="3183"/>
                  </a:lnTo>
                  <a:lnTo>
                    <a:pt x="2062" y="3183"/>
                  </a:lnTo>
                  <a:lnTo>
                    <a:pt x="2069" y="3190"/>
                  </a:lnTo>
                  <a:lnTo>
                    <a:pt x="2078" y="3195"/>
                  </a:lnTo>
                  <a:lnTo>
                    <a:pt x="2085" y="3200"/>
                  </a:lnTo>
                  <a:lnTo>
                    <a:pt x="2094" y="3205"/>
                  </a:lnTo>
                  <a:lnTo>
                    <a:pt x="2111" y="3212"/>
                  </a:lnTo>
                  <a:lnTo>
                    <a:pt x="2129" y="3217"/>
                  </a:lnTo>
                  <a:lnTo>
                    <a:pt x="2147" y="3221"/>
                  </a:lnTo>
                  <a:lnTo>
                    <a:pt x="2167" y="3223"/>
                  </a:lnTo>
                  <a:lnTo>
                    <a:pt x="2187" y="3224"/>
                  </a:lnTo>
                  <a:lnTo>
                    <a:pt x="2209" y="3225"/>
                  </a:lnTo>
                  <a:lnTo>
                    <a:pt x="2226" y="3226"/>
                  </a:lnTo>
                  <a:lnTo>
                    <a:pt x="2241" y="3228"/>
                  </a:lnTo>
                  <a:lnTo>
                    <a:pt x="2254" y="3231"/>
                  </a:lnTo>
                  <a:lnTo>
                    <a:pt x="2266" y="3235"/>
                  </a:lnTo>
                  <a:lnTo>
                    <a:pt x="2278" y="3241"/>
                  </a:lnTo>
                  <a:lnTo>
                    <a:pt x="2289" y="3247"/>
                  </a:lnTo>
                  <a:lnTo>
                    <a:pt x="2298" y="3254"/>
                  </a:lnTo>
                  <a:lnTo>
                    <a:pt x="2308" y="3260"/>
                  </a:lnTo>
                  <a:lnTo>
                    <a:pt x="2327" y="3273"/>
                  </a:lnTo>
                  <a:lnTo>
                    <a:pt x="2347" y="3284"/>
                  </a:lnTo>
                  <a:lnTo>
                    <a:pt x="2358" y="3289"/>
                  </a:lnTo>
                  <a:lnTo>
                    <a:pt x="2369" y="3292"/>
                  </a:lnTo>
                  <a:lnTo>
                    <a:pt x="2383" y="3294"/>
                  </a:lnTo>
                  <a:lnTo>
                    <a:pt x="2397" y="3295"/>
                  </a:lnTo>
                  <a:lnTo>
                    <a:pt x="2407" y="3294"/>
                  </a:lnTo>
                  <a:lnTo>
                    <a:pt x="2416" y="3292"/>
                  </a:lnTo>
                  <a:lnTo>
                    <a:pt x="2425" y="3288"/>
                  </a:lnTo>
                  <a:lnTo>
                    <a:pt x="2433" y="3281"/>
                  </a:lnTo>
                  <a:lnTo>
                    <a:pt x="2449" y="3267"/>
                  </a:lnTo>
                  <a:lnTo>
                    <a:pt x="2465" y="3251"/>
                  </a:lnTo>
                  <a:lnTo>
                    <a:pt x="2474" y="3243"/>
                  </a:lnTo>
                  <a:lnTo>
                    <a:pt x="2482" y="3234"/>
                  </a:lnTo>
                  <a:lnTo>
                    <a:pt x="2492" y="3227"/>
                  </a:lnTo>
                  <a:lnTo>
                    <a:pt x="2502" y="3221"/>
                  </a:lnTo>
                  <a:lnTo>
                    <a:pt x="2513" y="3215"/>
                  </a:lnTo>
                  <a:lnTo>
                    <a:pt x="2525" y="3211"/>
                  </a:lnTo>
                  <a:lnTo>
                    <a:pt x="2536" y="3208"/>
                  </a:lnTo>
                  <a:lnTo>
                    <a:pt x="2550" y="3207"/>
                  </a:lnTo>
                  <a:lnTo>
                    <a:pt x="2558" y="3208"/>
                  </a:lnTo>
                  <a:lnTo>
                    <a:pt x="2565" y="3209"/>
                  </a:lnTo>
                  <a:lnTo>
                    <a:pt x="2572" y="3212"/>
                  </a:lnTo>
                  <a:lnTo>
                    <a:pt x="2578" y="3215"/>
                  </a:lnTo>
                  <a:lnTo>
                    <a:pt x="2590" y="3224"/>
                  </a:lnTo>
                  <a:lnTo>
                    <a:pt x="2600" y="3233"/>
                  </a:lnTo>
                  <a:lnTo>
                    <a:pt x="2612" y="3243"/>
                  </a:lnTo>
                  <a:lnTo>
                    <a:pt x="2624" y="3251"/>
                  </a:lnTo>
                  <a:lnTo>
                    <a:pt x="2630" y="3255"/>
                  </a:lnTo>
                  <a:lnTo>
                    <a:pt x="2636" y="3258"/>
                  </a:lnTo>
                  <a:lnTo>
                    <a:pt x="2643" y="3259"/>
                  </a:lnTo>
                  <a:lnTo>
                    <a:pt x="2650" y="3260"/>
                  </a:lnTo>
                  <a:lnTo>
                    <a:pt x="2651" y="3251"/>
                  </a:lnTo>
                  <a:lnTo>
                    <a:pt x="2653" y="3243"/>
                  </a:lnTo>
                  <a:lnTo>
                    <a:pt x="2656" y="3235"/>
                  </a:lnTo>
                  <a:lnTo>
                    <a:pt x="2660" y="3229"/>
                  </a:lnTo>
                  <a:lnTo>
                    <a:pt x="2664" y="3223"/>
                  </a:lnTo>
                  <a:lnTo>
                    <a:pt x="2669" y="3217"/>
                  </a:lnTo>
                  <a:lnTo>
                    <a:pt x="2676" y="3212"/>
                  </a:lnTo>
                  <a:lnTo>
                    <a:pt x="2682" y="3208"/>
                  </a:lnTo>
                  <a:lnTo>
                    <a:pt x="2698" y="3199"/>
                  </a:lnTo>
                  <a:lnTo>
                    <a:pt x="2715" y="3192"/>
                  </a:lnTo>
                  <a:lnTo>
                    <a:pt x="2733" y="3185"/>
                  </a:lnTo>
                  <a:lnTo>
                    <a:pt x="2751" y="3180"/>
                  </a:lnTo>
                  <a:lnTo>
                    <a:pt x="2769" y="3173"/>
                  </a:lnTo>
                  <a:lnTo>
                    <a:pt x="2787" y="3165"/>
                  </a:lnTo>
                  <a:lnTo>
                    <a:pt x="2796" y="3161"/>
                  </a:lnTo>
                  <a:lnTo>
                    <a:pt x="2803" y="3157"/>
                  </a:lnTo>
                  <a:lnTo>
                    <a:pt x="2811" y="3153"/>
                  </a:lnTo>
                  <a:lnTo>
                    <a:pt x="2817" y="3146"/>
                  </a:lnTo>
                  <a:lnTo>
                    <a:pt x="2824" y="3141"/>
                  </a:lnTo>
                  <a:lnTo>
                    <a:pt x="2828" y="3133"/>
                  </a:lnTo>
                  <a:lnTo>
                    <a:pt x="2833" y="3126"/>
                  </a:lnTo>
                  <a:lnTo>
                    <a:pt x="2836" y="3118"/>
                  </a:lnTo>
                  <a:lnTo>
                    <a:pt x="2839" y="3110"/>
                  </a:lnTo>
                  <a:lnTo>
                    <a:pt x="2840" y="3099"/>
                  </a:lnTo>
                  <a:lnTo>
                    <a:pt x="2841" y="3089"/>
                  </a:lnTo>
                  <a:lnTo>
                    <a:pt x="2840" y="3077"/>
                  </a:lnTo>
                  <a:lnTo>
                    <a:pt x="2822" y="3077"/>
                  </a:lnTo>
                  <a:lnTo>
                    <a:pt x="2806" y="3074"/>
                  </a:lnTo>
                  <a:lnTo>
                    <a:pt x="2791" y="3070"/>
                  </a:lnTo>
                  <a:lnTo>
                    <a:pt x="2777" y="3063"/>
                  </a:lnTo>
                  <a:lnTo>
                    <a:pt x="2763" y="3056"/>
                  </a:lnTo>
                  <a:lnTo>
                    <a:pt x="2751" y="3046"/>
                  </a:lnTo>
                  <a:lnTo>
                    <a:pt x="2741" y="3035"/>
                  </a:lnTo>
                  <a:lnTo>
                    <a:pt x="2730" y="3024"/>
                  </a:lnTo>
                  <a:lnTo>
                    <a:pt x="2722" y="3011"/>
                  </a:lnTo>
                  <a:lnTo>
                    <a:pt x="2714" y="2996"/>
                  </a:lnTo>
                  <a:lnTo>
                    <a:pt x="2708" y="2981"/>
                  </a:lnTo>
                  <a:lnTo>
                    <a:pt x="2701" y="2965"/>
                  </a:lnTo>
                  <a:lnTo>
                    <a:pt x="2697" y="2949"/>
                  </a:lnTo>
                  <a:lnTo>
                    <a:pt x="2695" y="2931"/>
                  </a:lnTo>
                  <a:lnTo>
                    <a:pt x="2693" y="2913"/>
                  </a:lnTo>
                  <a:lnTo>
                    <a:pt x="2692" y="2895"/>
                  </a:lnTo>
                  <a:lnTo>
                    <a:pt x="2692" y="2895"/>
                  </a:lnTo>
                  <a:lnTo>
                    <a:pt x="2692" y="2900"/>
                  </a:lnTo>
                  <a:lnTo>
                    <a:pt x="2692" y="2900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3" name="Freeform 123"/>
            <p:cNvSpPr>
              <a:spLocks/>
            </p:cNvSpPr>
            <p:nvPr/>
          </p:nvSpPr>
          <p:spPr bwMode="auto">
            <a:xfrm>
              <a:off x="2651130" y="3689362"/>
              <a:ext cx="1503365" cy="1109666"/>
            </a:xfrm>
            <a:custGeom>
              <a:avLst/>
              <a:gdLst/>
              <a:ahLst/>
              <a:cxnLst>
                <a:cxn ang="0">
                  <a:pos x="1591" y="1963"/>
                </a:cxn>
                <a:cxn ang="0">
                  <a:pos x="1696" y="1901"/>
                </a:cxn>
                <a:cxn ang="0">
                  <a:pos x="1793" y="1687"/>
                </a:cxn>
                <a:cxn ang="0">
                  <a:pos x="1892" y="1647"/>
                </a:cxn>
                <a:cxn ang="0">
                  <a:pos x="2129" y="1706"/>
                </a:cxn>
                <a:cxn ang="0">
                  <a:pos x="2298" y="1743"/>
                </a:cxn>
                <a:cxn ang="0">
                  <a:pos x="2433" y="1770"/>
                </a:cxn>
                <a:cxn ang="0">
                  <a:pos x="2558" y="1697"/>
                </a:cxn>
                <a:cxn ang="0">
                  <a:pos x="2650" y="1749"/>
                </a:cxn>
                <a:cxn ang="0">
                  <a:pos x="2733" y="1674"/>
                </a:cxn>
                <a:cxn ang="0">
                  <a:pos x="2836" y="1607"/>
                </a:cxn>
                <a:cxn ang="0">
                  <a:pos x="2741" y="1524"/>
                </a:cxn>
                <a:cxn ang="0">
                  <a:pos x="2673" y="1372"/>
                </a:cxn>
                <a:cxn ang="0">
                  <a:pos x="2570" y="1326"/>
                </a:cxn>
                <a:cxn ang="0">
                  <a:pos x="2517" y="1278"/>
                </a:cxn>
                <a:cxn ang="0">
                  <a:pos x="2448" y="1247"/>
                </a:cxn>
                <a:cxn ang="0">
                  <a:pos x="2383" y="1228"/>
                </a:cxn>
                <a:cxn ang="0">
                  <a:pos x="2316" y="1149"/>
                </a:cxn>
                <a:cxn ang="0">
                  <a:pos x="2241" y="1198"/>
                </a:cxn>
                <a:cxn ang="0">
                  <a:pos x="2152" y="1248"/>
                </a:cxn>
                <a:cxn ang="0">
                  <a:pos x="2006" y="1232"/>
                </a:cxn>
                <a:cxn ang="0">
                  <a:pos x="1873" y="1101"/>
                </a:cxn>
                <a:cxn ang="0">
                  <a:pos x="1713" y="1040"/>
                </a:cxn>
                <a:cxn ang="0">
                  <a:pos x="1515" y="941"/>
                </a:cxn>
                <a:cxn ang="0">
                  <a:pos x="1340" y="804"/>
                </a:cxn>
                <a:cxn ang="0">
                  <a:pos x="1302" y="682"/>
                </a:cxn>
                <a:cxn ang="0">
                  <a:pos x="1187" y="566"/>
                </a:cxn>
                <a:cxn ang="0">
                  <a:pos x="1121" y="587"/>
                </a:cxn>
                <a:cxn ang="0">
                  <a:pos x="1074" y="574"/>
                </a:cxn>
                <a:cxn ang="0">
                  <a:pos x="970" y="591"/>
                </a:cxn>
                <a:cxn ang="0">
                  <a:pos x="916" y="447"/>
                </a:cxn>
                <a:cxn ang="0">
                  <a:pos x="801" y="400"/>
                </a:cxn>
                <a:cxn ang="0">
                  <a:pos x="631" y="377"/>
                </a:cxn>
                <a:cxn ang="0">
                  <a:pos x="570" y="307"/>
                </a:cxn>
                <a:cxn ang="0">
                  <a:pos x="579" y="215"/>
                </a:cxn>
                <a:cxn ang="0">
                  <a:pos x="619" y="35"/>
                </a:cxn>
                <a:cxn ang="0">
                  <a:pos x="527" y="46"/>
                </a:cxn>
                <a:cxn ang="0">
                  <a:pos x="397" y="108"/>
                </a:cxn>
                <a:cxn ang="0">
                  <a:pos x="336" y="85"/>
                </a:cxn>
                <a:cxn ang="0">
                  <a:pos x="255" y="174"/>
                </a:cxn>
                <a:cxn ang="0">
                  <a:pos x="163" y="353"/>
                </a:cxn>
                <a:cxn ang="0">
                  <a:pos x="74" y="555"/>
                </a:cxn>
                <a:cxn ang="0">
                  <a:pos x="4" y="699"/>
                </a:cxn>
                <a:cxn ang="0">
                  <a:pos x="46" y="793"/>
                </a:cxn>
                <a:cxn ang="0">
                  <a:pos x="169" y="933"/>
                </a:cxn>
                <a:cxn ang="0">
                  <a:pos x="248" y="1078"/>
                </a:cxn>
                <a:cxn ang="0">
                  <a:pos x="235" y="1241"/>
                </a:cxn>
                <a:cxn ang="0">
                  <a:pos x="239" y="1485"/>
                </a:cxn>
                <a:cxn ang="0">
                  <a:pos x="288" y="1566"/>
                </a:cxn>
                <a:cxn ang="0">
                  <a:pos x="372" y="1668"/>
                </a:cxn>
                <a:cxn ang="0">
                  <a:pos x="435" y="1812"/>
                </a:cxn>
                <a:cxn ang="0">
                  <a:pos x="529" y="1774"/>
                </a:cxn>
                <a:cxn ang="0">
                  <a:pos x="715" y="1739"/>
                </a:cxn>
                <a:cxn ang="0">
                  <a:pos x="760" y="1688"/>
                </a:cxn>
                <a:cxn ang="0">
                  <a:pos x="819" y="1674"/>
                </a:cxn>
                <a:cxn ang="0">
                  <a:pos x="860" y="1623"/>
                </a:cxn>
                <a:cxn ang="0">
                  <a:pos x="948" y="1638"/>
                </a:cxn>
                <a:cxn ang="0">
                  <a:pos x="1101" y="1703"/>
                </a:cxn>
                <a:cxn ang="0">
                  <a:pos x="1182" y="1811"/>
                </a:cxn>
                <a:cxn ang="0">
                  <a:pos x="1271" y="2001"/>
                </a:cxn>
                <a:cxn ang="0">
                  <a:pos x="1496" y="2097"/>
                </a:cxn>
              </a:cxnLst>
              <a:rect l="0" t="0" r="r" b="b"/>
              <a:pathLst>
                <a:path w="2841" h="2097">
                  <a:moveTo>
                    <a:pt x="1496" y="2097"/>
                  </a:moveTo>
                  <a:lnTo>
                    <a:pt x="1532" y="2097"/>
                  </a:lnTo>
                  <a:lnTo>
                    <a:pt x="1542" y="2079"/>
                  </a:lnTo>
                  <a:lnTo>
                    <a:pt x="1549" y="2062"/>
                  </a:lnTo>
                  <a:lnTo>
                    <a:pt x="1556" y="2046"/>
                  </a:lnTo>
                  <a:lnTo>
                    <a:pt x="1561" y="2030"/>
                  </a:lnTo>
                  <a:lnTo>
                    <a:pt x="1565" y="2015"/>
                  </a:lnTo>
                  <a:lnTo>
                    <a:pt x="1570" y="2000"/>
                  </a:lnTo>
                  <a:lnTo>
                    <a:pt x="1577" y="1986"/>
                  </a:lnTo>
                  <a:lnTo>
                    <a:pt x="1584" y="1972"/>
                  </a:lnTo>
                  <a:lnTo>
                    <a:pt x="1591" y="1963"/>
                  </a:lnTo>
                  <a:lnTo>
                    <a:pt x="1597" y="1954"/>
                  </a:lnTo>
                  <a:lnTo>
                    <a:pt x="1604" y="1947"/>
                  </a:lnTo>
                  <a:lnTo>
                    <a:pt x="1612" y="1942"/>
                  </a:lnTo>
                  <a:lnTo>
                    <a:pt x="1620" y="1937"/>
                  </a:lnTo>
                  <a:lnTo>
                    <a:pt x="1629" y="1933"/>
                  </a:lnTo>
                  <a:lnTo>
                    <a:pt x="1637" y="1930"/>
                  </a:lnTo>
                  <a:lnTo>
                    <a:pt x="1647" y="1927"/>
                  </a:lnTo>
                  <a:lnTo>
                    <a:pt x="1664" y="1920"/>
                  </a:lnTo>
                  <a:lnTo>
                    <a:pt x="1681" y="1913"/>
                  </a:lnTo>
                  <a:lnTo>
                    <a:pt x="1688" y="1907"/>
                  </a:lnTo>
                  <a:lnTo>
                    <a:pt x="1696" y="1901"/>
                  </a:lnTo>
                  <a:lnTo>
                    <a:pt x="1702" y="1894"/>
                  </a:lnTo>
                  <a:lnTo>
                    <a:pt x="1709" y="1884"/>
                  </a:lnTo>
                  <a:lnTo>
                    <a:pt x="1716" y="1872"/>
                  </a:lnTo>
                  <a:lnTo>
                    <a:pt x="1723" y="1857"/>
                  </a:lnTo>
                  <a:lnTo>
                    <a:pt x="1730" y="1840"/>
                  </a:lnTo>
                  <a:lnTo>
                    <a:pt x="1736" y="1822"/>
                  </a:lnTo>
                  <a:lnTo>
                    <a:pt x="1750" y="1782"/>
                  </a:lnTo>
                  <a:lnTo>
                    <a:pt x="1765" y="1742"/>
                  </a:lnTo>
                  <a:lnTo>
                    <a:pt x="1774" y="1722"/>
                  </a:lnTo>
                  <a:lnTo>
                    <a:pt x="1782" y="1704"/>
                  </a:lnTo>
                  <a:lnTo>
                    <a:pt x="1793" y="1687"/>
                  </a:lnTo>
                  <a:lnTo>
                    <a:pt x="1803" y="1672"/>
                  </a:lnTo>
                  <a:lnTo>
                    <a:pt x="1810" y="1666"/>
                  </a:lnTo>
                  <a:lnTo>
                    <a:pt x="1816" y="1661"/>
                  </a:lnTo>
                  <a:lnTo>
                    <a:pt x="1823" y="1655"/>
                  </a:lnTo>
                  <a:lnTo>
                    <a:pt x="1830" y="1651"/>
                  </a:lnTo>
                  <a:lnTo>
                    <a:pt x="1837" y="1648"/>
                  </a:lnTo>
                  <a:lnTo>
                    <a:pt x="1845" y="1645"/>
                  </a:lnTo>
                  <a:lnTo>
                    <a:pt x="1853" y="1644"/>
                  </a:lnTo>
                  <a:lnTo>
                    <a:pt x="1862" y="1643"/>
                  </a:lnTo>
                  <a:lnTo>
                    <a:pt x="1877" y="1644"/>
                  </a:lnTo>
                  <a:lnTo>
                    <a:pt x="1892" y="1647"/>
                  </a:lnTo>
                  <a:lnTo>
                    <a:pt x="1906" y="1651"/>
                  </a:lnTo>
                  <a:lnTo>
                    <a:pt x="1918" y="1655"/>
                  </a:lnTo>
                  <a:lnTo>
                    <a:pt x="1942" y="1665"/>
                  </a:lnTo>
                  <a:lnTo>
                    <a:pt x="1962" y="1672"/>
                  </a:lnTo>
                  <a:lnTo>
                    <a:pt x="2062" y="1672"/>
                  </a:lnTo>
                  <a:lnTo>
                    <a:pt x="2069" y="1679"/>
                  </a:lnTo>
                  <a:lnTo>
                    <a:pt x="2078" y="1684"/>
                  </a:lnTo>
                  <a:lnTo>
                    <a:pt x="2085" y="1689"/>
                  </a:lnTo>
                  <a:lnTo>
                    <a:pt x="2094" y="1694"/>
                  </a:lnTo>
                  <a:lnTo>
                    <a:pt x="2111" y="1701"/>
                  </a:lnTo>
                  <a:lnTo>
                    <a:pt x="2129" y="1706"/>
                  </a:lnTo>
                  <a:lnTo>
                    <a:pt x="2147" y="1710"/>
                  </a:lnTo>
                  <a:lnTo>
                    <a:pt x="2167" y="1712"/>
                  </a:lnTo>
                  <a:lnTo>
                    <a:pt x="2187" y="1713"/>
                  </a:lnTo>
                  <a:lnTo>
                    <a:pt x="2209" y="1714"/>
                  </a:lnTo>
                  <a:lnTo>
                    <a:pt x="2226" y="1715"/>
                  </a:lnTo>
                  <a:lnTo>
                    <a:pt x="2241" y="1717"/>
                  </a:lnTo>
                  <a:lnTo>
                    <a:pt x="2254" y="1720"/>
                  </a:lnTo>
                  <a:lnTo>
                    <a:pt x="2266" y="1724"/>
                  </a:lnTo>
                  <a:lnTo>
                    <a:pt x="2278" y="1730"/>
                  </a:lnTo>
                  <a:lnTo>
                    <a:pt x="2289" y="1736"/>
                  </a:lnTo>
                  <a:lnTo>
                    <a:pt x="2298" y="1743"/>
                  </a:lnTo>
                  <a:lnTo>
                    <a:pt x="2308" y="1749"/>
                  </a:lnTo>
                  <a:lnTo>
                    <a:pt x="2327" y="1762"/>
                  </a:lnTo>
                  <a:lnTo>
                    <a:pt x="2347" y="1773"/>
                  </a:lnTo>
                  <a:lnTo>
                    <a:pt x="2358" y="1778"/>
                  </a:lnTo>
                  <a:lnTo>
                    <a:pt x="2369" y="1781"/>
                  </a:lnTo>
                  <a:lnTo>
                    <a:pt x="2383" y="1783"/>
                  </a:lnTo>
                  <a:lnTo>
                    <a:pt x="2397" y="1784"/>
                  </a:lnTo>
                  <a:lnTo>
                    <a:pt x="2407" y="1783"/>
                  </a:lnTo>
                  <a:lnTo>
                    <a:pt x="2416" y="1781"/>
                  </a:lnTo>
                  <a:lnTo>
                    <a:pt x="2425" y="1777"/>
                  </a:lnTo>
                  <a:lnTo>
                    <a:pt x="2433" y="1770"/>
                  </a:lnTo>
                  <a:lnTo>
                    <a:pt x="2449" y="1756"/>
                  </a:lnTo>
                  <a:lnTo>
                    <a:pt x="2465" y="1740"/>
                  </a:lnTo>
                  <a:lnTo>
                    <a:pt x="2474" y="1732"/>
                  </a:lnTo>
                  <a:lnTo>
                    <a:pt x="2482" y="1723"/>
                  </a:lnTo>
                  <a:lnTo>
                    <a:pt x="2492" y="1716"/>
                  </a:lnTo>
                  <a:lnTo>
                    <a:pt x="2502" y="1710"/>
                  </a:lnTo>
                  <a:lnTo>
                    <a:pt x="2513" y="1704"/>
                  </a:lnTo>
                  <a:lnTo>
                    <a:pt x="2525" y="1700"/>
                  </a:lnTo>
                  <a:lnTo>
                    <a:pt x="2536" y="1697"/>
                  </a:lnTo>
                  <a:lnTo>
                    <a:pt x="2550" y="1696"/>
                  </a:lnTo>
                  <a:lnTo>
                    <a:pt x="2558" y="1697"/>
                  </a:lnTo>
                  <a:lnTo>
                    <a:pt x="2565" y="1698"/>
                  </a:lnTo>
                  <a:lnTo>
                    <a:pt x="2572" y="1701"/>
                  </a:lnTo>
                  <a:lnTo>
                    <a:pt x="2578" y="1704"/>
                  </a:lnTo>
                  <a:lnTo>
                    <a:pt x="2590" y="1713"/>
                  </a:lnTo>
                  <a:lnTo>
                    <a:pt x="2600" y="1722"/>
                  </a:lnTo>
                  <a:lnTo>
                    <a:pt x="2612" y="1732"/>
                  </a:lnTo>
                  <a:lnTo>
                    <a:pt x="2624" y="1740"/>
                  </a:lnTo>
                  <a:lnTo>
                    <a:pt x="2630" y="1744"/>
                  </a:lnTo>
                  <a:lnTo>
                    <a:pt x="2636" y="1747"/>
                  </a:lnTo>
                  <a:lnTo>
                    <a:pt x="2643" y="1748"/>
                  </a:lnTo>
                  <a:lnTo>
                    <a:pt x="2650" y="1749"/>
                  </a:lnTo>
                  <a:lnTo>
                    <a:pt x="2651" y="1740"/>
                  </a:lnTo>
                  <a:lnTo>
                    <a:pt x="2653" y="1732"/>
                  </a:lnTo>
                  <a:lnTo>
                    <a:pt x="2656" y="1724"/>
                  </a:lnTo>
                  <a:lnTo>
                    <a:pt x="2660" y="1718"/>
                  </a:lnTo>
                  <a:lnTo>
                    <a:pt x="2664" y="1712"/>
                  </a:lnTo>
                  <a:lnTo>
                    <a:pt x="2669" y="1706"/>
                  </a:lnTo>
                  <a:lnTo>
                    <a:pt x="2676" y="1701"/>
                  </a:lnTo>
                  <a:lnTo>
                    <a:pt x="2682" y="1697"/>
                  </a:lnTo>
                  <a:lnTo>
                    <a:pt x="2698" y="1688"/>
                  </a:lnTo>
                  <a:lnTo>
                    <a:pt x="2715" y="1681"/>
                  </a:lnTo>
                  <a:lnTo>
                    <a:pt x="2733" y="1674"/>
                  </a:lnTo>
                  <a:lnTo>
                    <a:pt x="2751" y="1669"/>
                  </a:lnTo>
                  <a:lnTo>
                    <a:pt x="2769" y="1662"/>
                  </a:lnTo>
                  <a:lnTo>
                    <a:pt x="2787" y="1654"/>
                  </a:lnTo>
                  <a:lnTo>
                    <a:pt x="2796" y="1650"/>
                  </a:lnTo>
                  <a:lnTo>
                    <a:pt x="2803" y="1646"/>
                  </a:lnTo>
                  <a:lnTo>
                    <a:pt x="2811" y="1642"/>
                  </a:lnTo>
                  <a:lnTo>
                    <a:pt x="2817" y="1635"/>
                  </a:lnTo>
                  <a:lnTo>
                    <a:pt x="2824" y="1630"/>
                  </a:lnTo>
                  <a:lnTo>
                    <a:pt x="2828" y="1622"/>
                  </a:lnTo>
                  <a:lnTo>
                    <a:pt x="2833" y="1615"/>
                  </a:lnTo>
                  <a:lnTo>
                    <a:pt x="2836" y="1607"/>
                  </a:lnTo>
                  <a:lnTo>
                    <a:pt x="2839" y="1599"/>
                  </a:lnTo>
                  <a:lnTo>
                    <a:pt x="2840" y="1588"/>
                  </a:lnTo>
                  <a:lnTo>
                    <a:pt x="2841" y="1578"/>
                  </a:lnTo>
                  <a:lnTo>
                    <a:pt x="2840" y="1566"/>
                  </a:lnTo>
                  <a:lnTo>
                    <a:pt x="2822" y="1566"/>
                  </a:lnTo>
                  <a:lnTo>
                    <a:pt x="2806" y="1563"/>
                  </a:lnTo>
                  <a:lnTo>
                    <a:pt x="2791" y="1559"/>
                  </a:lnTo>
                  <a:lnTo>
                    <a:pt x="2777" y="1552"/>
                  </a:lnTo>
                  <a:lnTo>
                    <a:pt x="2763" y="1545"/>
                  </a:lnTo>
                  <a:lnTo>
                    <a:pt x="2751" y="1535"/>
                  </a:lnTo>
                  <a:lnTo>
                    <a:pt x="2741" y="1524"/>
                  </a:lnTo>
                  <a:lnTo>
                    <a:pt x="2730" y="1513"/>
                  </a:lnTo>
                  <a:lnTo>
                    <a:pt x="2722" y="1500"/>
                  </a:lnTo>
                  <a:lnTo>
                    <a:pt x="2714" y="1485"/>
                  </a:lnTo>
                  <a:lnTo>
                    <a:pt x="2708" y="1470"/>
                  </a:lnTo>
                  <a:lnTo>
                    <a:pt x="2701" y="1454"/>
                  </a:lnTo>
                  <a:lnTo>
                    <a:pt x="2697" y="1438"/>
                  </a:lnTo>
                  <a:lnTo>
                    <a:pt x="2695" y="1420"/>
                  </a:lnTo>
                  <a:lnTo>
                    <a:pt x="2693" y="1402"/>
                  </a:lnTo>
                  <a:lnTo>
                    <a:pt x="2692" y="1384"/>
                  </a:lnTo>
                  <a:lnTo>
                    <a:pt x="2682" y="1379"/>
                  </a:lnTo>
                  <a:lnTo>
                    <a:pt x="2673" y="1372"/>
                  </a:lnTo>
                  <a:lnTo>
                    <a:pt x="2664" y="1365"/>
                  </a:lnTo>
                  <a:lnTo>
                    <a:pt x="2657" y="1357"/>
                  </a:lnTo>
                  <a:lnTo>
                    <a:pt x="2649" y="1350"/>
                  </a:lnTo>
                  <a:lnTo>
                    <a:pt x="2641" y="1343"/>
                  </a:lnTo>
                  <a:lnTo>
                    <a:pt x="2631" y="1336"/>
                  </a:lnTo>
                  <a:lnTo>
                    <a:pt x="2622" y="1331"/>
                  </a:lnTo>
                  <a:lnTo>
                    <a:pt x="2611" y="1328"/>
                  </a:lnTo>
                  <a:lnTo>
                    <a:pt x="2600" y="1327"/>
                  </a:lnTo>
                  <a:lnTo>
                    <a:pt x="2590" y="1327"/>
                  </a:lnTo>
                  <a:lnTo>
                    <a:pt x="2580" y="1327"/>
                  </a:lnTo>
                  <a:lnTo>
                    <a:pt x="2570" y="1326"/>
                  </a:lnTo>
                  <a:lnTo>
                    <a:pt x="2560" y="1324"/>
                  </a:lnTo>
                  <a:lnTo>
                    <a:pt x="2554" y="1322"/>
                  </a:lnTo>
                  <a:lnTo>
                    <a:pt x="2549" y="1320"/>
                  </a:lnTo>
                  <a:lnTo>
                    <a:pt x="2544" y="1317"/>
                  </a:lnTo>
                  <a:lnTo>
                    <a:pt x="2539" y="1313"/>
                  </a:lnTo>
                  <a:lnTo>
                    <a:pt x="2534" y="1310"/>
                  </a:lnTo>
                  <a:lnTo>
                    <a:pt x="2531" y="1305"/>
                  </a:lnTo>
                  <a:lnTo>
                    <a:pt x="2528" y="1301"/>
                  </a:lnTo>
                  <a:lnTo>
                    <a:pt x="2526" y="1297"/>
                  </a:lnTo>
                  <a:lnTo>
                    <a:pt x="2522" y="1287"/>
                  </a:lnTo>
                  <a:lnTo>
                    <a:pt x="2517" y="1278"/>
                  </a:lnTo>
                  <a:lnTo>
                    <a:pt x="2512" y="1268"/>
                  </a:lnTo>
                  <a:lnTo>
                    <a:pt x="2506" y="1259"/>
                  </a:lnTo>
                  <a:lnTo>
                    <a:pt x="2502" y="1254"/>
                  </a:lnTo>
                  <a:lnTo>
                    <a:pt x="2497" y="1250"/>
                  </a:lnTo>
                  <a:lnTo>
                    <a:pt x="2492" y="1246"/>
                  </a:lnTo>
                  <a:lnTo>
                    <a:pt x="2485" y="1243"/>
                  </a:lnTo>
                  <a:lnTo>
                    <a:pt x="2479" y="1240"/>
                  </a:lnTo>
                  <a:lnTo>
                    <a:pt x="2473" y="1240"/>
                  </a:lnTo>
                  <a:lnTo>
                    <a:pt x="2466" y="1241"/>
                  </a:lnTo>
                  <a:lnTo>
                    <a:pt x="2461" y="1243"/>
                  </a:lnTo>
                  <a:lnTo>
                    <a:pt x="2448" y="1247"/>
                  </a:lnTo>
                  <a:lnTo>
                    <a:pt x="2436" y="1251"/>
                  </a:lnTo>
                  <a:lnTo>
                    <a:pt x="2431" y="1252"/>
                  </a:lnTo>
                  <a:lnTo>
                    <a:pt x="2425" y="1253"/>
                  </a:lnTo>
                  <a:lnTo>
                    <a:pt x="2419" y="1254"/>
                  </a:lnTo>
                  <a:lnTo>
                    <a:pt x="2414" y="1253"/>
                  </a:lnTo>
                  <a:lnTo>
                    <a:pt x="2409" y="1251"/>
                  </a:lnTo>
                  <a:lnTo>
                    <a:pt x="2402" y="1248"/>
                  </a:lnTo>
                  <a:lnTo>
                    <a:pt x="2397" y="1244"/>
                  </a:lnTo>
                  <a:lnTo>
                    <a:pt x="2392" y="1236"/>
                  </a:lnTo>
                  <a:lnTo>
                    <a:pt x="2387" y="1233"/>
                  </a:lnTo>
                  <a:lnTo>
                    <a:pt x="2383" y="1228"/>
                  </a:lnTo>
                  <a:lnTo>
                    <a:pt x="2379" y="1222"/>
                  </a:lnTo>
                  <a:lnTo>
                    <a:pt x="2375" y="1215"/>
                  </a:lnTo>
                  <a:lnTo>
                    <a:pt x="2366" y="1201"/>
                  </a:lnTo>
                  <a:lnTo>
                    <a:pt x="2357" y="1186"/>
                  </a:lnTo>
                  <a:lnTo>
                    <a:pt x="2352" y="1179"/>
                  </a:lnTo>
                  <a:lnTo>
                    <a:pt x="2347" y="1171"/>
                  </a:lnTo>
                  <a:lnTo>
                    <a:pt x="2342" y="1165"/>
                  </a:lnTo>
                  <a:lnTo>
                    <a:pt x="2336" y="1160"/>
                  </a:lnTo>
                  <a:lnTo>
                    <a:pt x="2330" y="1155"/>
                  </a:lnTo>
                  <a:lnTo>
                    <a:pt x="2324" y="1151"/>
                  </a:lnTo>
                  <a:lnTo>
                    <a:pt x="2316" y="1149"/>
                  </a:lnTo>
                  <a:lnTo>
                    <a:pt x="2309" y="1148"/>
                  </a:lnTo>
                  <a:lnTo>
                    <a:pt x="2303" y="1149"/>
                  </a:lnTo>
                  <a:lnTo>
                    <a:pt x="2298" y="1149"/>
                  </a:lnTo>
                  <a:lnTo>
                    <a:pt x="2293" y="1151"/>
                  </a:lnTo>
                  <a:lnTo>
                    <a:pt x="2287" y="1152"/>
                  </a:lnTo>
                  <a:lnTo>
                    <a:pt x="2278" y="1157"/>
                  </a:lnTo>
                  <a:lnTo>
                    <a:pt x="2269" y="1164"/>
                  </a:lnTo>
                  <a:lnTo>
                    <a:pt x="2262" y="1171"/>
                  </a:lnTo>
                  <a:lnTo>
                    <a:pt x="2254" y="1180"/>
                  </a:lnTo>
                  <a:lnTo>
                    <a:pt x="2248" y="1189"/>
                  </a:lnTo>
                  <a:lnTo>
                    <a:pt x="2241" y="1198"/>
                  </a:lnTo>
                  <a:lnTo>
                    <a:pt x="2233" y="1207"/>
                  </a:lnTo>
                  <a:lnTo>
                    <a:pt x="2227" y="1217"/>
                  </a:lnTo>
                  <a:lnTo>
                    <a:pt x="2219" y="1226"/>
                  </a:lnTo>
                  <a:lnTo>
                    <a:pt x="2211" y="1233"/>
                  </a:lnTo>
                  <a:lnTo>
                    <a:pt x="2201" y="1239"/>
                  </a:lnTo>
                  <a:lnTo>
                    <a:pt x="2192" y="1244"/>
                  </a:lnTo>
                  <a:lnTo>
                    <a:pt x="2186" y="1246"/>
                  </a:lnTo>
                  <a:lnTo>
                    <a:pt x="2180" y="1247"/>
                  </a:lnTo>
                  <a:lnTo>
                    <a:pt x="2175" y="1248"/>
                  </a:lnTo>
                  <a:lnTo>
                    <a:pt x="2168" y="1248"/>
                  </a:lnTo>
                  <a:lnTo>
                    <a:pt x="2152" y="1248"/>
                  </a:lnTo>
                  <a:lnTo>
                    <a:pt x="2137" y="1247"/>
                  </a:lnTo>
                  <a:lnTo>
                    <a:pt x="2124" y="1245"/>
                  </a:lnTo>
                  <a:lnTo>
                    <a:pt x="2109" y="1243"/>
                  </a:lnTo>
                  <a:lnTo>
                    <a:pt x="2095" y="1240"/>
                  </a:lnTo>
                  <a:lnTo>
                    <a:pt x="2080" y="1238"/>
                  </a:lnTo>
                  <a:lnTo>
                    <a:pt x="2065" y="1237"/>
                  </a:lnTo>
                  <a:lnTo>
                    <a:pt x="2050" y="1236"/>
                  </a:lnTo>
                  <a:lnTo>
                    <a:pt x="2037" y="1236"/>
                  </a:lnTo>
                  <a:lnTo>
                    <a:pt x="2027" y="1235"/>
                  </a:lnTo>
                  <a:lnTo>
                    <a:pt x="2015" y="1234"/>
                  </a:lnTo>
                  <a:lnTo>
                    <a:pt x="2006" y="1232"/>
                  </a:lnTo>
                  <a:lnTo>
                    <a:pt x="1996" y="1229"/>
                  </a:lnTo>
                  <a:lnTo>
                    <a:pt x="1987" y="1226"/>
                  </a:lnTo>
                  <a:lnTo>
                    <a:pt x="1980" y="1221"/>
                  </a:lnTo>
                  <a:lnTo>
                    <a:pt x="1971" y="1217"/>
                  </a:lnTo>
                  <a:lnTo>
                    <a:pt x="1959" y="1207"/>
                  </a:lnTo>
                  <a:lnTo>
                    <a:pt x="1946" y="1197"/>
                  </a:lnTo>
                  <a:lnTo>
                    <a:pt x="1935" y="1184"/>
                  </a:lnTo>
                  <a:lnTo>
                    <a:pt x="1925" y="1171"/>
                  </a:lnTo>
                  <a:lnTo>
                    <a:pt x="1906" y="1144"/>
                  </a:lnTo>
                  <a:lnTo>
                    <a:pt x="1884" y="1115"/>
                  </a:lnTo>
                  <a:lnTo>
                    <a:pt x="1873" y="1101"/>
                  </a:lnTo>
                  <a:lnTo>
                    <a:pt x="1859" y="1088"/>
                  </a:lnTo>
                  <a:lnTo>
                    <a:pt x="1851" y="1082"/>
                  </a:lnTo>
                  <a:lnTo>
                    <a:pt x="1844" y="1077"/>
                  </a:lnTo>
                  <a:lnTo>
                    <a:pt x="1835" y="1071"/>
                  </a:lnTo>
                  <a:lnTo>
                    <a:pt x="1826" y="1066"/>
                  </a:lnTo>
                  <a:lnTo>
                    <a:pt x="1815" y="1062"/>
                  </a:lnTo>
                  <a:lnTo>
                    <a:pt x="1803" y="1057"/>
                  </a:lnTo>
                  <a:lnTo>
                    <a:pt x="1791" y="1054"/>
                  </a:lnTo>
                  <a:lnTo>
                    <a:pt x="1776" y="1052"/>
                  </a:lnTo>
                  <a:lnTo>
                    <a:pt x="1746" y="1046"/>
                  </a:lnTo>
                  <a:lnTo>
                    <a:pt x="1713" y="1040"/>
                  </a:lnTo>
                  <a:lnTo>
                    <a:pt x="1680" y="1035"/>
                  </a:lnTo>
                  <a:lnTo>
                    <a:pt x="1647" y="1028"/>
                  </a:lnTo>
                  <a:lnTo>
                    <a:pt x="1632" y="1023"/>
                  </a:lnTo>
                  <a:lnTo>
                    <a:pt x="1617" y="1019"/>
                  </a:lnTo>
                  <a:lnTo>
                    <a:pt x="1603" y="1013"/>
                  </a:lnTo>
                  <a:lnTo>
                    <a:pt x="1591" y="1007"/>
                  </a:lnTo>
                  <a:lnTo>
                    <a:pt x="1576" y="998"/>
                  </a:lnTo>
                  <a:lnTo>
                    <a:pt x="1563" y="988"/>
                  </a:lnTo>
                  <a:lnTo>
                    <a:pt x="1550" y="978"/>
                  </a:lnTo>
                  <a:lnTo>
                    <a:pt x="1538" y="966"/>
                  </a:lnTo>
                  <a:lnTo>
                    <a:pt x="1515" y="941"/>
                  </a:lnTo>
                  <a:lnTo>
                    <a:pt x="1491" y="913"/>
                  </a:lnTo>
                  <a:lnTo>
                    <a:pt x="1379" y="913"/>
                  </a:lnTo>
                  <a:lnTo>
                    <a:pt x="1371" y="906"/>
                  </a:lnTo>
                  <a:lnTo>
                    <a:pt x="1366" y="899"/>
                  </a:lnTo>
                  <a:lnTo>
                    <a:pt x="1362" y="891"/>
                  </a:lnTo>
                  <a:lnTo>
                    <a:pt x="1358" y="883"/>
                  </a:lnTo>
                  <a:lnTo>
                    <a:pt x="1353" y="867"/>
                  </a:lnTo>
                  <a:lnTo>
                    <a:pt x="1350" y="849"/>
                  </a:lnTo>
                  <a:lnTo>
                    <a:pt x="1347" y="832"/>
                  </a:lnTo>
                  <a:lnTo>
                    <a:pt x="1343" y="814"/>
                  </a:lnTo>
                  <a:lnTo>
                    <a:pt x="1340" y="804"/>
                  </a:lnTo>
                  <a:lnTo>
                    <a:pt x="1336" y="795"/>
                  </a:lnTo>
                  <a:lnTo>
                    <a:pt x="1331" y="786"/>
                  </a:lnTo>
                  <a:lnTo>
                    <a:pt x="1326" y="778"/>
                  </a:lnTo>
                  <a:lnTo>
                    <a:pt x="1317" y="757"/>
                  </a:lnTo>
                  <a:lnTo>
                    <a:pt x="1310" y="737"/>
                  </a:lnTo>
                  <a:lnTo>
                    <a:pt x="1307" y="727"/>
                  </a:lnTo>
                  <a:lnTo>
                    <a:pt x="1304" y="717"/>
                  </a:lnTo>
                  <a:lnTo>
                    <a:pt x="1302" y="709"/>
                  </a:lnTo>
                  <a:lnTo>
                    <a:pt x="1302" y="701"/>
                  </a:lnTo>
                  <a:lnTo>
                    <a:pt x="1302" y="691"/>
                  </a:lnTo>
                  <a:lnTo>
                    <a:pt x="1302" y="682"/>
                  </a:lnTo>
                  <a:lnTo>
                    <a:pt x="1302" y="669"/>
                  </a:lnTo>
                  <a:lnTo>
                    <a:pt x="1302" y="653"/>
                  </a:lnTo>
                  <a:lnTo>
                    <a:pt x="1301" y="649"/>
                  </a:lnTo>
                  <a:lnTo>
                    <a:pt x="1297" y="643"/>
                  </a:lnTo>
                  <a:lnTo>
                    <a:pt x="1292" y="636"/>
                  </a:lnTo>
                  <a:lnTo>
                    <a:pt x="1284" y="629"/>
                  </a:lnTo>
                  <a:lnTo>
                    <a:pt x="1265" y="614"/>
                  </a:lnTo>
                  <a:lnTo>
                    <a:pt x="1243" y="598"/>
                  </a:lnTo>
                  <a:lnTo>
                    <a:pt x="1219" y="583"/>
                  </a:lnTo>
                  <a:lnTo>
                    <a:pt x="1198" y="571"/>
                  </a:lnTo>
                  <a:lnTo>
                    <a:pt x="1187" y="566"/>
                  </a:lnTo>
                  <a:lnTo>
                    <a:pt x="1179" y="563"/>
                  </a:lnTo>
                  <a:lnTo>
                    <a:pt x="1171" y="561"/>
                  </a:lnTo>
                  <a:lnTo>
                    <a:pt x="1166" y="560"/>
                  </a:lnTo>
                  <a:lnTo>
                    <a:pt x="1160" y="561"/>
                  </a:lnTo>
                  <a:lnTo>
                    <a:pt x="1154" y="564"/>
                  </a:lnTo>
                  <a:lnTo>
                    <a:pt x="1148" y="569"/>
                  </a:lnTo>
                  <a:lnTo>
                    <a:pt x="1143" y="574"/>
                  </a:lnTo>
                  <a:lnTo>
                    <a:pt x="1136" y="580"/>
                  </a:lnTo>
                  <a:lnTo>
                    <a:pt x="1129" y="584"/>
                  </a:lnTo>
                  <a:lnTo>
                    <a:pt x="1126" y="586"/>
                  </a:lnTo>
                  <a:lnTo>
                    <a:pt x="1121" y="587"/>
                  </a:lnTo>
                  <a:lnTo>
                    <a:pt x="1118" y="588"/>
                  </a:lnTo>
                  <a:lnTo>
                    <a:pt x="1114" y="588"/>
                  </a:lnTo>
                  <a:lnTo>
                    <a:pt x="1108" y="588"/>
                  </a:lnTo>
                  <a:lnTo>
                    <a:pt x="1102" y="587"/>
                  </a:lnTo>
                  <a:lnTo>
                    <a:pt x="1098" y="586"/>
                  </a:lnTo>
                  <a:lnTo>
                    <a:pt x="1095" y="584"/>
                  </a:lnTo>
                  <a:lnTo>
                    <a:pt x="1092" y="582"/>
                  </a:lnTo>
                  <a:lnTo>
                    <a:pt x="1088" y="579"/>
                  </a:lnTo>
                  <a:lnTo>
                    <a:pt x="1086" y="576"/>
                  </a:lnTo>
                  <a:lnTo>
                    <a:pt x="1084" y="571"/>
                  </a:lnTo>
                  <a:lnTo>
                    <a:pt x="1074" y="574"/>
                  </a:lnTo>
                  <a:lnTo>
                    <a:pt x="1063" y="579"/>
                  </a:lnTo>
                  <a:lnTo>
                    <a:pt x="1053" y="583"/>
                  </a:lnTo>
                  <a:lnTo>
                    <a:pt x="1043" y="588"/>
                  </a:lnTo>
                  <a:lnTo>
                    <a:pt x="1033" y="593"/>
                  </a:lnTo>
                  <a:lnTo>
                    <a:pt x="1023" y="597"/>
                  </a:lnTo>
                  <a:lnTo>
                    <a:pt x="1013" y="600"/>
                  </a:lnTo>
                  <a:lnTo>
                    <a:pt x="1001" y="601"/>
                  </a:lnTo>
                  <a:lnTo>
                    <a:pt x="993" y="600"/>
                  </a:lnTo>
                  <a:lnTo>
                    <a:pt x="984" y="598"/>
                  </a:lnTo>
                  <a:lnTo>
                    <a:pt x="977" y="596"/>
                  </a:lnTo>
                  <a:lnTo>
                    <a:pt x="970" y="591"/>
                  </a:lnTo>
                  <a:lnTo>
                    <a:pt x="965" y="587"/>
                  </a:lnTo>
                  <a:lnTo>
                    <a:pt x="960" y="582"/>
                  </a:lnTo>
                  <a:lnTo>
                    <a:pt x="954" y="576"/>
                  </a:lnTo>
                  <a:lnTo>
                    <a:pt x="950" y="569"/>
                  </a:lnTo>
                  <a:lnTo>
                    <a:pt x="944" y="554"/>
                  </a:lnTo>
                  <a:lnTo>
                    <a:pt x="938" y="537"/>
                  </a:lnTo>
                  <a:lnTo>
                    <a:pt x="933" y="519"/>
                  </a:lnTo>
                  <a:lnTo>
                    <a:pt x="930" y="500"/>
                  </a:lnTo>
                  <a:lnTo>
                    <a:pt x="926" y="482"/>
                  </a:lnTo>
                  <a:lnTo>
                    <a:pt x="921" y="464"/>
                  </a:lnTo>
                  <a:lnTo>
                    <a:pt x="916" y="447"/>
                  </a:lnTo>
                  <a:lnTo>
                    <a:pt x="911" y="432"/>
                  </a:lnTo>
                  <a:lnTo>
                    <a:pt x="907" y="424"/>
                  </a:lnTo>
                  <a:lnTo>
                    <a:pt x="903" y="419"/>
                  </a:lnTo>
                  <a:lnTo>
                    <a:pt x="898" y="414"/>
                  </a:lnTo>
                  <a:lnTo>
                    <a:pt x="894" y="408"/>
                  </a:lnTo>
                  <a:lnTo>
                    <a:pt x="887" y="405"/>
                  </a:lnTo>
                  <a:lnTo>
                    <a:pt x="881" y="402"/>
                  </a:lnTo>
                  <a:lnTo>
                    <a:pt x="874" y="401"/>
                  </a:lnTo>
                  <a:lnTo>
                    <a:pt x="866" y="400"/>
                  </a:lnTo>
                  <a:lnTo>
                    <a:pt x="836" y="400"/>
                  </a:lnTo>
                  <a:lnTo>
                    <a:pt x="801" y="400"/>
                  </a:lnTo>
                  <a:lnTo>
                    <a:pt x="762" y="400"/>
                  </a:lnTo>
                  <a:lnTo>
                    <a:pt x="719" y="400"/>
                  </a:lnTo>
                  <a:lnTo>
                    <a:pt x="699" y="400"/>
                  </a:lnTo>
                  <a:lnTo>
                    <a:pt x="681" y="399"/>
                  </a:lnTo>
                  <a:lnTo>
                    <a:pt x="672" y="397"/>
                  </a:lnTo>
                  <a:lnTo>
                    <a:pt x="664" y="396"/>
                  </a:lnTo>
                  <a:lnTo>
                    <a:pt x="657" y="393"/>
                  </a:lnTo>
                  <a:lnTo>
                    <a:pt x="649" y="390"/>
                  </a:lnTo>
                  <a:lnTo>
                    <a:pt x="643" y="386"/>
                  </a:lnTo>
                  <a:lnTo>
                    <a:pt x="636" y="382"/>
                  </a:lnTo>
                  <a:lnTo>
                    <a:pt x="631" y="377"/>
                  </a:lnTo>
                  <a:lnTo>
                    <a:pt x="627" y="370"/>
                  </a:lnTo>
                  <a:lnTo>
                    <a:pt x="624" y="364"/>
                  </a:lnTo>
                  <a:lnTo>
                    <a:pt x="621" y="355"/>
                  </a:lnTo>
                  <a:lnTo>
                    <a:pt x="619" y="346"/>
                  </a:lnTo>
                  <a:lnTo>
                    <a:pt x="619" y="335"/>
                  </a:lnTo>
                  <a:lnTo>
                    <a:pt x="608" y="333"/>
                  </a:lnTo>
                  <a:lnTo>
                    <a:pt x="597" y="329"/>
                  </a:lnTo>
                  <a:lnTo>
                    <a:pt x="587" y="323"/>
                  </a:lnTo>
                  <a:lnTo>
                    <a:pt x="578" y="316"/>
                  </a:lnTo>
                  <a:lnTo>
                    <a:pt x="575" y="313"/>
                  </a:lnTo>
                  <a:lnTo>
                    <a:pt x="570" y="307"/>
                  </a:lnTo>
                  <a:lnTo>
                    <a:pt x="567" y="303"/>
                  </a:lnTo>
                  <a:lnTo>
                    <a:pt x="565" y="298"/>
                  </a:lnTo>
                  <a:lnTo>
                    <a:pt x="563" y="291"/>
                  </a:lnTo>
                  <a:lnTo>
                    <a:pt x="561" y="285"/>
                  </a:lnTo>
                  <a:lnTo>
                    <a:pt x="561" y="279"/>
                  </a:lnTo>
                  <a:lnTo>
                    <a:pt x="560" y="271"/>
                  </a:lnTo>
                  <a:lnTo>
                    <a:pt x="561" y="261"/>
                  </a:lnTo>
                  <a:lnTo>
                    <a:pt x="563" y="250"/>
                  </a:lnTo>
                  <a:lnTo>
                    <a:pt x="565" y="240"/>
                  </a:lnTo>
                  <a:lnTo>
                    <a:pt x="569" y="232"/>
                  </a:lnTo>
                  <a:lnTo>
                    <a:pt x="579" y="215"/>
                  </a:lnTo>
                  <a:lnTo>
                    <a:pt x="590" y="199"/>
                  </a:lnTo>
                  <a:lnTo>
                    <a:pt x="600" y="183"/>
                  </a:lnTo>
                  <a:lnTo>
                    <a:pt x="610" y="166"/>
                  </a:lnTo>
                  <a:lnTo>
                    <a:pt x="613" y="156"/>
                  </a:lnTo>
                  <a:lnTo>
                    <a:pt x="616" y="146"/>
                  </a:lnTo>
                  <a:lnTo>
                    <a:pt x="618" y="135"/>
                  </a:lnTo>
                  <a:lnTo>
                    <a:pt x="619" y="123"/>
                  </a:lnTo>
                  <a:lnTo>
                    <a:pt x="619" y="100"/>
                  </a:lnTo>
                  <a:lnTo>
                    <a:pt x="619" y="84"/>
                  </a:lnTo>
                  <a:lnTo>
                    <a:pt x="619" y="66"/>
                  </a:lnTo>
                  <a:lnTo>
                    <a:pt x="619" y="35"/>
                  </a:lnTo>
                  <a:lnTo>
                    <a:pt x="618" y="30"/>
                  </a:lnTo>
                  <a:lnTo>
                    <a:pt x="618" y="24"/>
                  </a:lnTo>
                  <a:lnTo>
                    <a:pt x="617" y="21"/>
                  </a:lnTo>
                  <a:lnTo>
                    <a:pt x="615" y="17"/>
                  </a:lnTo>
                  <a:lnTo>
                    <a:pt x="612" y="11"/>
                  </a:lnTo>
                  <a:lnTo>
                    <a:pt x="607" y="0"/>
                  </a:lnTo>
                  <a:lnTo>
                    <a:pt x="592" y="5"/>
                  </a:lnTo>
                  <a:lnTo>
                    <a:pt x="577" y="12"/>
                  </a:lnTo>
                  <a:lnTo>
                    <a:pt x="563" y="19"/>
                  </a:lnTo>
                  <a:lnTo>
                    <a:pt x="550" y="28"/>
                  </a:lnTo>
                  <a:lnTo>
                    <a:pt x="527" y="46"/>
                  </a:lnTo>
                  <a:lnTo>
                    <a:pt x="504" y="65"/>
                  </a:lnTo>
                  <a:lnTo>
                    <a:pt x="493" y="73"/>
                  </a:lnTo>
                  <a:lnTo>
                    <a:pt x="482" y="83"/>
                  </a:lnTo>
                  <a:lnTo>
                    <a:pt x="470" y="90"/>
                  </a:lnTo>
                  <a:lnTo>
                    <a:pt x="458" y="98"/>
                  </a:lnTo>
                  <a:lnTo>
                    <a:pt x="445" y="103"/>
                  </a:lnTo>
                  <a:lnTo>
                    <a:pt x="431" y="107"/>
                  </a:lnTo>
                  <a:lnTo>
                    <a:pt x="417" y="111"/>
                  </a:lnTo>
                  <a:lnTo>
                    <a:pt x="401" y="112"/>
                  </a:lnTo>
                  <a:lnTo>
                    <a:pt x="399" y="111"/>
                  </a:lnTo>
                  <a:lnTo>
                    <a:pt x="397" y="108"/>
                  </a:lnTo>
                  <a:lnTo>
                    <a:pt x="395" y="104"/>
                  </a:lnTo>
                  <a:lnTo>
                    <a:pt x="393" y="99"/>
                  </a:lnTo>
                  <a:lnTo>
                    <a:pt x="391" y="89"/>
                  </a:lnTo>
                  <a:lnTo>
                    <a:pt x="390" y="82"/>
                  </a:lnTo>
                  <a:lnTo>
                    <a:pt x="377" y="82"/>
                  </a:lnTo>
                  <a:lnTo>
                    <a:pt x="370" y="82"/>
                  </a:lnTo>
                  <a:lnTo>
                    <a:pt x="366" y="82"/>
                  </a:lnTo>
                  <a:lnTo>
                    <a:pt x="360" y="82"/>
                  </a:lnTo>
                  <a:lnTo>
                    <a:pt x="351" y="83"/>
                  </a:lnTo>
                  <a:lnTo>
                    <a:pt x="344" y="84"/>
                  </a:lnTo>
                  <a:lnTo>
                    <a:pt x="336" y="85"/>
                  </a:lnTo>
                  <a:lnTo>
                    <a:pt x="330" y="87"/>
                  </a:lnTo>
                  <a:lnTo>
                    <a:pt x="322" y="89"/>
                  </a:lnTo>
                  <a:lnTo>
                    <a:pt x="316" y="93"/>
                  </a:lnTo>
                  <a:lnTo>
                    <a:pt x="311" y="96"/>
                  </a:lnTo>
                  <a:lnTo>
                    <a:pt x="304" y="100"/>
                  </a:lnTo>
                  <a:lnTo>
                    <a:pt x="294" y="110"/>
                  </a:lnTo>
                  <a:lnTo>
                    <a:pt x="284" y="120"/>
                  </a:lnTo>
                  <a:lnTo>
                    <a:pt x="276" y="132"/>
                  </a:lnTo>
                  <a:lnTo>
                    <a:pt x="268" y="146"/>
                  </a:lnTo>
                  <a:lnTo>
                    <a:pt x="262" y="160"/>
                  </a:lnTo>
                  <a:lnTo>
                    <a:pt x="255" y="174"/>
                  </a:lnTo>
                  <a:lnTo>
                    <a:pt x="250" y="190"/>
                  </a:lnTo>
                  <a:lnTo>
                    <a:pt x="246" y="206"/>
                  </a:lnTo>
                  <a:lnTo>
                    <a:pt x="237" y="239"/>
                  </a:lnTo>
                  <a:lnTo>
                    <a:pt x="230" y="271"/>
                  </a:lnTo>
                  <a:lnTo>
                    <a:pt x="229" y="276"/>
                  </a:lnTo>
                  <a:lnTo>
                    <a:pt x="227" y="281"/>
                  </a:lnTo>
                  <a:lnTo>
                    <a:pt x="224" y="287"/>
                  </a:lnTo>
                  <a:lnTo>
                    <a:pt x="219" y="294"/>
                  </a:lnTo>
                  <a:lnTo>
                    <a:pt x="207" y="308"/>
                  </a:lnTo>
                  <a:lnTo>
                    <a:pt x="193" y="323"/>
                  </a:lnTo>
                  <a:lnTo>
                    <a:pt x="163" y="353"/>
                  </a:lnTo>
                  <a:lnTo>
                    <a:pt x="142" y="377"/>
                  </a:lnTo>
                  <a:lnTo>
                    <a:pt x="131" y="390"/>
                  </a:lnTo>
                  <a:lnTo>
                    <a:pt x="122" y="404"/>
                  </a:lnTo>
                  <a:lnTo>
                    <a:pt x="115" y="418"/>
                  </a:lnTo>
                  <a:lnTo>
                    <a:pt x="108" y="432"/>
                  </a:lnTo>
                  <a:lnTo>
                    <a:pt x="102" y="447"/>
                  </a:lnTo>
                  <a:lnTo>
                    <a:pt x="97" y="462"/>
                  </a:lnTo>
                  <a:lnTo>
                    <a:pt x="93" y="477"/>
                  </a:lnTo>
                  <a:lnTo>
                    <a:pt x="88" y="491"/>
                  </a:lnTo>
                  <a:lnTo>
                    <a:pt x="81" y="523"/>
                  </a:lnTo>
                  <a:lnTo>
                    <a:pt x="74" y="555"/>
                  </a:lnTo>
                  <a:lnTo>
                    <a:pt x="69" y="572"/>
                  </a:lnTo>
                  <a:lnTo>
                    <a:pt x="65" y="589"/>
                  </a:lnTo>
                  <a:lnTo>
                    <a:pt x="60" y="606"/>
                  </a:lnTo>
                  <a:lnTo>
                    <a:pt x="53" y="624"/>
                  </a:lnTo>
                  <a:lnTo>
                    <a:pt x="48" y="635"/>
                  </a:lnTo>
                  <a:lnTo>
                    <a:pt x="41" y="647"/>
                  </a:lnTo>
                  <a:lnTo>
                    <a:pt x="31" y="657"/>
                  </a:lnTo>
                  <a:lnTo>
                    <a:pt x="22" y="669"/>
                  </a:lnTo>
                  <a:lnTo>
                    <a:pt x="14" y="681"/>
                  </a:lnTo>
                  <a:lnTo>
                    <a:pt x="8" y="693"/>
                  </a:lnTo>
                  <a:lnTo>
                    <a:pt x="4" y="699"/>
                  </a:lnTo>
                  <a:lnTo>
                    <a:pt x="2" y="705"/>
                  </a:lnTo>
                  <a:lnTo>
                    <a:pt x="1" y="712"/>
                  </a:lnTo>
                  <a:lnTo>
                    <a:pt x="0" y="718"/>
                  </a:lnTo>
                  <a:lnTo>
                    <a:pt x="1" y="723"/>
                  </a:lnTo>
                  <a:lnTo>
                    <a:pt x="5" y="728"/>
                  </a:lnTo>
                  <a:lnTo>
                    <a:pt x="10" y="733"/>
                  </a:lnTo>
                  <a:lnTo>
                    <a:pt x="15" y="738"/>
                  </a:lnTo>
                  <a:lnTo>
                    <a:pt x="26" y="747"/>
                  </a:lnTo>
                  <a:lnTo>
                    <a:pt x="30" y="753"/>
                  </a:lnTo>
                  <a:lnTo>
                    <a:pt x="37" y="774"/>
                  </a:lnTo>
                  <a:lnTo>
                    <a:pt x="46" y="793"/>
                  </a:lnTo>
                  <a:lnTo>
                    <a:pt x="55" y="810"/>
                  </a:lnTo>
                  <a:lnTo>
                    <a:pt x="66" y="824"/>
                  </a:lnTo>
                  <a:lnTo>
                    <a:pt x="77" y="838"/>
                  </a:lnTo>
                  <a:lnTo>
                    <a:pt x="88" y="850"/>
                  </a:lnTo>
                  <a:lnTo>
                    <a:pt x="100" y="862"/>
                  </a:lnTo>
                  <a:lnTo>
                    <a:pt x="112" y="873"/>
                  </a:lnTo>
                  <a:lnTo>
                    <a:pt x="125" y="884"/>
                  </a:lnTo>
                  <a:lnTo>
                    <a:pt x="136" y="895"/>
                  </a:lnTo>
                  <a:lnTo>
                    <a:pt x="148" y="906"/>
                  </a:lnTo>
                  <a:lnTo>
                    <a:pt x="159" y="919"/>
                  </a:lnTo>
                  <a:lnTo>
                    <a:pt x="169" y="933"/>
                  </a:lnTo>
                  <a:lnTo>
                    <a:pt x="179" y="948"/>
                  </a:lnTo>
                  <a:lnTo>
                    <a:pt x="187" y="965"/>
                  </a:lnTo>
                  <a:lnTo>
                    <a:pt x="195" y="983"/>
                  </a:lnTo>
                  <a:lnTo>
                    <a:pt x="211" y="1004"/>
                  </a:lnTo>
                  <a:lnTo>
                    <a:pt x="228" y="1026"/>
                  </a:lnTo>
                  <a:lnTo>
                    <a:pt x="235" y="1037"/>
                  </a:lnTo>
                  <a:lnTo>
                    <a:pt x="242" y="1050"/>
                  </a:lnTo>
                  <a:lnTo>
                    <a:pt x="245" y="1056"/>
                  </a:lnTo>
                  <a:lnTo>
                    <a:pt x="246" y="1063"/>
                  </a:lnTo>
                  <a:lnTo>
                    <a:pt x="247" y="1070"/>
                  </a:lnTo>
                  <a:lnTo>
                    <a:pt x="248" y="1078"/>
                  </a:lnTo>
                  <a:lnTo>
                    <a:pt x="247" y="1090"/>
                  </a:lnTo>
                  <a:lnTo>
                    <a:pt x="245" y="1102"/>
                  </a:lnTo>
                  <a:lnTo>
                    <a:pt x="243" y="1114"/>
                  </a:lnTo>
                  <a:lnTo>
                    <a:pt x="238" y="1124"/>
                  </a:lnTo>
                  <a:lnTo>
                    <a:pt x="235" y="1136"/>
                  </a:lnTo>
                  <a:lnTo>
                    <a:pt x="233" y="1147"/>
                  </a:lnTo>
                  <a:lnTo>
                    <a:pt x="231" y="1160"/>
                  </a:lnTo>
                  <a:lnTo>
                    <a:pt x="230" y="1172"/>
                  </a:lnTo>
                  <a:lnTo>
                    <a:pt x="231" y="1196"/>
                  </a:lnTo>
                  <a:lnTo>
                    <a:pt x="233" y="1218"/>
                  </a:lnTo>
                  <a:lnTo>
                    <a:pt x="235" y="1241"/>
                  </a:lnTo>
                  <a:lnTo>
                    <a:pt x="238" y="1263"/>
                  </a:lnTo>
                  <a:lnTo>
                    <a:pt x="243" y="1285"/>
                  </a:lnTo>
                  <a:lnTo>
                    <a:pt x="245" y="1307"/>
                  </a:lnTo>
                  <a:lnTo>
                    <a:pt x="247" y="1331"/>
                  </a:lnTo>
                  <a:lnTo>
                    <a:pt x="248" y="1354"/>
                  </a:lnTo>
                  <a:lnTo>
                    <a:pt x="248" y="1383"/>
                  </a:lnTo>
                  <a:lnTo>
                    <a:pt x="248" y="1414"/>
                  </a:lnTo>
                  <a:lnTo>
                    <a:pt x="248" y="1442"/>
                  </a:lnTo>
                  <a:lnTo>
                    <a:pt x="248" y="1461"/>
                  </a:lnTo>
                  <a:lnTo>
                    <a:pt x="245" y="1471"/>
                  </a:lnTo>
                  <a:lnTo>
                    <a:pt x="239" y="1485"/>
                  </a:lnTo>
                  <a:lnTo>
                    <a:pt x="237" y="1494"/>
                  </a:lnTo>
                  <a:lnTo>
                    <a:pt x="235" y="1502"/>
                  </a:lnTo>
                  <a:lnTo>
                    <a:pt x="235" y="1511"/>
                  </a:lnTo>
                  <a:lnTo>
                    <a:pt x="236" y="1519"/>
                  </a:lnTo>
                  <a:lnTo>
                    <a:pt x="241" y="1530"/>
                  </a:lnTo>
                  <a:lnTo>
                    <a:pt x="246" y="1538"/>
                  </a:lnTo>
                  <a:lnTo>
                    <a:pt x="252" y="1546"/>
                  </a:lnTo>
                  <a:lnTo>
                    <a:pt x="261" y="1551"/>
                  </a:lnTo>
                  <a:lnTo>
                    <a:pt x="269" y="1556"/>
                  </a:lnTo>
                  <a:lnTo>
                    <a:pt x="278" y="1562"/>
                  </a:lnTo>
                  <a:lnTo>
                    <a:pt x="288" y="1566"/>
                  </a:lnTo>
                  <a:lnTo>
                    <a:pt x="298" y="1569"/>
                  </a:lnTo>
                  <a:lnTo>
                    <a:pt x="308" y="1573"/>
                  </a:lnTo>
                  <a:lnTo>
                    <a:pt x="317" y="1578"/>
                  </a:lnTo>
                  <a:lnTo>
                    <a:pt x="327" y="1582"/>
                  </a:lnTo>
                  <a:lnTo>
                    <a:pt x="335" y="1587"/>
                  </a:lnTo>
                  <a:lnTo>
                    <a:pt x="344" y="1594"/>
                  </a:lnTo>
                  <a:lnTo>
                    <a:pt x="350" y="1601"/>
                  </a:lnTo>
                  <a:lnTo>
                    <a:pt x="355" y="1610"/>
                  </a:lnTo>
                  <a:lnTo>
                    <a:pt x="360" y="1619"/>
                  </a:lnTo>
                  <a:lnTo>
                    <a:pt x="366" y="1642"/>
                  </a:lnTo>
                  <a:lnTo>
                    <a:pt x="372" y="1668"/>
                  </a:lnTo>
                  <a:lnTo>
                    <a:pt x="379" y="1697"/>
                  </a:lnTo>
                  <a:lnTo>
                    <a:pt x="384" y="1724"/>
                  </a:lnTo>
                  <a:lnTo>
                    <a:pt x="388" y="1750"/>
                  </a:lnTo>
                  <a:lnTo>
                    <a:pt x="392" y="1771"/>
                  </a:lnTo>
                  <a:lnTo>
                    <a:pt x="394" y="1785"/>
                  </a:lnTo>
                  <a:lnTo>
                    <a:pt x="395" y="1790"/>
                  </a:lnTo>
                  <a:lnTo>
                    <a:pt x="401" y="1790"/>
                  </a:lnTo>
                  <a:lnTo>
                    <a:pt x="410" y="1799"/>
                  </a:lnTo>
                  <a:lnTo>
                    <a:pt x="420" y="1806"/>
                  </a:lnTo>
                  <a:lnTo>
                    <a:pt x="428" y="1810"/>
                  </a:lnTo>
                  <a:lnTo>
                    <a:pt x="435" y="1812"/>
                  </a:lnTo>
                  <a:lnTo>
                    <a:pt x="444" y="1813"/>
                  </a:lnTo>
                  <a:lnTo>
                    <a:pt x="454" y="1814"/>
                  </a:lnTo>
                  <a:lnTo>
                    <a:pt x="464" y="1814"/>
                  </a:lnTo>
                  <a:lnTo>
                    <a:pt x="474" y="1812"/>
                  </a:lnTo>
                  <a:lnTo>
                    <a:pt x="482" y="1811"/>
                  </a:lnTo>
                  <a:lnTo>
                    <a:pt x="490" y="1807"/>
                  </a:lnTo>
                  <a:lnTo>
                    <a:pt x="496" y="1805"/>
                  </a:lnTo>
                  <a:lnTo>
                    <a:pt x="502" y="1801"/>
                  </a:lnTo>
                  <a:lnTo>
                    <a:pt x="508" y="1798"/>
                  </a:lnTo>
                  <a:lnTo>
                    <a:pt x="512" y="1794"/>
                  </a:lnTo>
                  <a:lnTo>
                    <a:pt x="529" y="1774"/>
                  </a:lnTo>
                  <a:lnTo>
                    <a:pt x="548" y="1755"/>
                  </a:lnTo>
                  <a:lnTo>
                    <a:pt x="559" y="1750"/>
                  </a:lnTo>
                  <a:lnTo>
                    <a:pt x="569" y="1747"/>
                  </a:lnTo>
                  <a:lnTo>
                    <a:pt x="582" y="1745"/>
                  </a:lnTo>
                  <a:lnTo>
                    <a:pt x="594" y="1743"/>
                  </a:lnTo>
                  <a:lnTo>
                    <a:pt x="620" y="1743"/>
                  </a:lnTo>
                  <a:lnTo>
                    <a:pt x="646" y="1743"/>
                  </a:lnTo>
                  <a:lnTo>
                    <a:pt x="671" y="1744"/>
                  </a:lnTo>
                  <a:lnTo>
                    <a:pt x="695" y="1744"/>
                  </a:lnTo>
                  <a:lnTo>
                    <a:pt x="705" y="1742"/>
                  </a:lnTo>
                  <a:lnTo>
                    <a:pt x="715" y="1739"/>
                  </a:lnTo>
                  <a:lnTo>
                    <a:pt x="724" y="1736"/>
                  </a:lnTo>
                  <a:lnTo>
                    <a:pt x="731" y="1731"/>
                  </a:lnTo>
                  <a:lnTo>
                    <a:pt x="734" y="1730"/>
                  </a:lnTo>
                  <a:lnTo>
                    <a:pt x="736" y="1728"/>
                  </a:lnTo>
                  <a:lnTo>
                    <a:pt x="740" y="1724"/>
                  </a:lnTo>
                  <a:lnTo>
                    <a:pt x="742" y="1721"/>
                  </a:lnTo>
                  <a:lnTo>
                    <a:pt x="747" y="1714"/>
                  </a:lnTo>
                  <a:lnTo>
                    <a:pt x="750" y="1705"/>
                  </a:lnTo>
                  <a:lnTo>
                    <a:pt x="754" y="1698"/>
                  </a:lnTo>
                  <a:lnTo>
                    <a:pt x="758" y="1690"/>
                  </a:lnTo>
                  <a:lnTo>
                    <a:pt x="760" y="1688"/>
                  </a:lnTo>
                  <a:lnTo>
                    <a:pt x="762" y="1686"/>
                  </a:lnTo>
                  <a:lnTo>
                    <a:pt x="764" y="1685"/>
                  </a:lnTo>
                  <a:lnTo>
                    <a:pt x="766" y="1684"/>
                  </a:lnTo>
                  <a:lnTo>
                    <a:pt x="770" y="1681"/>
                  </a:lnTo>
                  <a:lnTo>
                    <a:pt x="775" y="1679"/>
                  </a:lnTo>
                  <a:lnTo>
                    <a:pt x="779" y="1678"/>
                  </a:lnTo>
                  <a:lnTo>
                    <a:pt x="784" y="1677"/>
                  </a:lnTo>
                  <a:lnTo>
                    <a:pt x="793" y="1676"/>
                  </a:lnTo>
                  <a:lnTo>
                    <a:pt x="801" y="1676"/>
                  </a:lnTo>
                  <a:lnTo>
                    <a:pt x="810" y="1676"/>
                  </a:lnTo>
                  <a:lnTo>
                    <a:pt x="819" y="1674"/>
                  </a:lnTo>
                  <a:lnTo>
                    <a:pt x="824" y="1673"/>
                  </a:lnTo>
                  <a:lnTo>
                    <a:pt x="828" y="1671"/>
                  </a:lnTo>
                  <a:lnTo>
                    <a:pt x="832" y="1669"/>
                  </a:lnTo>
                  <a:lnTo>
                    <a:pt x="836" y="1667"/>
                  </a:lnTo>
                  <a:lnTo>
                    <a:pt x="841" y="1664"/>
                  </a:lnTo>
                  <a:lnTo>
                    <a:pt x="844" y="1661"/>
                  </a:lnTo>
                  <a:lnTo>
                    <a:pt x="847" y="1656"/>
                  </a:lnTo>
                  <a:lnTo>
                    <a:pt x="849" y="1652"/>
                  </a:lnTo>
                  <a:lnTo>
                    <a:pt x="852" y="1643"/>
                  </a:lnTo>
                  <a:lnTo>
                    <a:pt x="855" y="1633"/>
                  </a:lnTo>
                  <a:lnTo>
                    <a:pt x="860" y="1623"/>
                  </a:lnTo>
                  <a:lnTo>
                    <a:pt x="865" y="1615"/>
                  </a:lnTo>
                  <a:lnTo>
                    <a:pt x="868" y="1612"/>
                  </a:lnTo>
                  <a:lnTo>
                    <a:pt x="872" y="1610"/>
                  </a:lnTo>
                  <a:lnTo>
                    <a:pt x="878" y="1609"/>
                  </a:lnTo>
                  <a:lnTo>
                    <a:pt x="884" y="1607"/>
                  </a:lnTo>
                  <a:lnTo>
                    <a:pt x="888" y="1609"/>
                  </a:lnTo>
                  <a:lnTo>
                    <a:pt x="895" y="1611"/>
                  </a:lnTo>
                  <a:lnTo>
                    <a:pt x="902" y="1613"/>
                  </a:lnTo>
                  <a:lnTo>
                    <a:pt x="911" y="1617"/>
                  </a:lnTo>
                  <a:lnTo>
                    <a:pt x="929" y="1627"/>
                  </a:lnTo>
                  <a:lnTo>
                    <a:pt x="948" y="1638"/>
                  </a:lnTo>
                  <a:lnTo>
                    <a:pt x="984" y="1663"/>
                  </a:lnTo>
                  <a:lnTo>
                    <a:pt x="1008" y="1679"/>
                  </a:lnTo>
                  <a:lnTo>
                    <a:pt x="1020" y="1684"/>
                  </a:lnTo>
                  <a:lnTo>
                    <a:pt x="1033" y="1687"/>
                  </a:lnTo>
                  <a:lnTo>
                    <a:pt x="1046" y="1689"/>
                  </a:lnTo>
                  <a:lnTo>
                    <a:pt x="1058" y="1690"/>
                  </a:lnTo>
                  <a:lnTo>
                    <a:pt x="1069" y="1693"/>
                  </a:lnTo>
                  <a:lnTo>
                    <a:pt x="1082" y="1696"/>
                  </a:lnTo>
                  <a:lnTo>
                    <a:pt x="1088" y="1698"/>
                  </a:lnTo>
                  <a:lnTo>
                    <a:pt x="1095" y="1700"/>
                  </a:lnTo>
                  <a:lnTo>
                    <a:pt x="1101" y="1703"/>
                  </a:lnTo>
                  <a:lnTo>
                    <a:pt x="1108" y="1707"/>
                  </a:lnTo>
                  <a:lnTo>
                    <a:pt x="1118" y="1717"/>
                  </a:lnTo>
                  <a:lnTo>
                    <a:pt x="1128" y="1726"/>
                  </a:lnTo>
                  <a:lnTo>
                    <a:pt x="1137" y="1735"/>
                  </a:lnTo>
                  <a:lnTo>
                    <a:pt x="1146" y="1745"/>
                  </a:lnTo>
                  <a:lnTo>
                    <a:pt x="1153" y="1754"/>
                  </a:lnTo>
                  <a:lnTo>
                    <a:pt x="1160" y="1765"/>
                  </a:lnTo>
                  <a:lnTo>
                    <a:pt x="1166" y="1776"/>
                  </a:lnTo>
                  <a:lnTo>
                    <a:pt x="1173" y="1786"/>
                  </a:lnTo>
                  <a:lnTo>
                    <a:pt x="1178" y="1798"/>
                  </a:lnTo>
                  <a:lnTo>
                    <a:pt x="1182" y="1811"/>
                  </a:lnTo>
                  <a:lnTo>
                    <a:pt x="1186" y="1822"/>
                  </a:lnTo>
                  <a:lnTo>
                    <a:pt x="1191" y="1836"/>
                  </a:lnTo>
                  <a:lnTo>
                    <a:pt x="1197" y="1865"/>
                  </a:lnTo>
                  <a:lnTo>
                    <a:pt x="1202" y="1896"/>
                  </a:lnTo>
                  <a:lnTo>
                    <a:pt x="1210" y="1910"/>
                  </a:lnTo>
                  <a:lnTo>
                    <a:pt x="1229" y="1938"/>
                  </a:lnTo>
                  <a:lnTo>
                    <a:pt x="1249" y="1968"/>
                  </a:lnTo>
                  <a:lnTo>
                    <a:pt x="1261" y="1984"/>
                  </a:lnTo>
                  <a:lnTo>
                    <a:pt x="1264" y="1990"/>
                  </a:lnTo>
                  <a:lnTo>
                    <a:pt x="1267" y="1996"/>
                  </a:lnTo>
                  <a:lnTo>
                    <a:pt x="1271" y="2001"/>
                  </a:lnTo>
                  <a:lnTo>
                    <a:pt x="1277" y="2006"/>
                  </a:lnTo>
                  <a:lnTo>
                    <a:pt x="1287" y="2016"/>
                  </a:lnTo>
                  <a:lnTo>
                    <a:pt x="1301" y="2026"/>
                  </a:lnTo>
                  <a:lnTo>
                    <a:pt x="1315" y="2033"/>
                  </a:lnTo>
                  <a:lnTo>
                    <a:pt x="1331" y="2040"/>
                  </a:lnTo>
                  <a:lnTo>
                    <a:pt x="1348" y="2048"/>
                  </a:lnTo>
                  <a:lnTo>
                    <a:pt x="1365" y="2053"/>
                  </a:lnTo>
                  <a:lnTo>
                    <a:pt x="1401" y="2065"/>
                  </a:lnTo>
                  <a:lnTo>
                    <a:pt x="1436" y="2076"/>
                  </a:lnTo>
                  <a:lnTo>
                    <a:pt x="1469" y="2086"/>
                  </a:lnTo>
                  <a:lnTo>
                    <a:pt x="1496" y="2097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4" name="Freeform 124"/>
            <p:cNvSpPr>
              <a:spLocks/>
            </p:cNvSpPr>
            <p:nvPr/>
          </p:nvSpPr>
          <p:spPr bwMode="auto">
            <a:xfrm>
              <a:off x="2651130" y="3689362"/>
              <a:ext cx="1503365" cy="1109666"/>
            </a:xfrm>
            <a:custGeom>
              <a:avLst/>
              <a:gdLst/>
              <a:ahLst/>
              <a:cxnLst>
                <a:cxn ang="0">
                  <a:pos x="1584" y="1972"/>
                </a:cxn>
                <a:cxn ang="0">
                  <a:pos x="1688" y="1907"/>
                </a:cxn>
                <a:cxn ang="0">
                  <a:pos x="1782" y="1704"/>
                </a:cxn>
                <a:cxn ang="0">
                  <a:pos x="1877" y="1644"/>
                </a:cxn>
                <a:cxn ang="0">
                  <a:pos x="2085" y="1689"/>
                </a:cxn>
                <a:cxn ang="0">
                  <a:pos x="2266" y="1724"/>
                </a:cxn>
                <a:cxn ang="0">
                  <a:pos x="2407" y="1783"/>
                </a:cxn>
                <a:cxn ang="0">
                  <a:pos x="2525" y="1700"/>
                </a:cxn>
                <a:cxn ang="0">
                  <a:pos x="2630" y="1744"/>
                </a:cxn>
                <a:cxn ang="0">
                  <a:pos x="2682" y="1697"/>
                </a:cxn>
                <a:cxn ang="0">
                  <a:pos x="2824" y="1630"/>
                </a:cxn>
                <a:cxn ang="0">
                  <a:pos x="2777" y="1552"/>
                </a:cxn>
                <a:cxn ang="0">
                  <a:pos x="2693" y="1402"/>
                </a:cxn>
                <a:cxn ang="0">
                  <a:pos x="2600" y="1327"/>
                </a:cxn>
                <a:cxn ang="0">
                  <a:pos x="2528" y="1301"/>
                </a:cxn>
                <a:cxn ang="0">
                  <a:pos x="2473" y="1240"/>
                </a:cxn>
                <a:cxn ang="0">
                  <a:pos x="2397" y="1244"/>
                </a:cxn>
                <a:cxn ang="0">
                  <a:pos x="2336" y="1160"/>
                </a:cxn>
                <a:cxn ang="0">
                  <a:pos x="2262" y="1171"/>
                </a:cxn>
                <a:cxn ang="0">
                  <a:pos x="2180" y="1247"/>
                </a:cxn>
                <a:cxn ang="0">
                  <a:pos x="2037" y="1236"/>
                </a:cxn>
                <a:cxn ang="0">
                  <a:pos x="1925" y="1171"/>
                </a:cxn>
                <a:cxn ang="0">
                  <a:pos x="1791" y="1054"/>
                </a:cxn>
                <a:cxn ang="0">
                  <a:pos x="1563" y="988"/>
                </a:cxn>
                <a:cxn ang="0">
                  <a:pos x="1358" y="883"/>
                </a:cxn>
                <a:cxn ang="0">
                  <a:pos x="1307" y="727"/>
                </a:cxn>
                <a:cxn ang="0">
                  <a:pos x="1284" y="629"/>
                </a:cxn>
                <a:cxn ang="0">
                  <a:pos x="1148" y="569"/>
                </a:cxn>
                <a:cxn ang="0">
                  <a:pos x="1095" y="584"/>
                </a:cxn>
                <a:cxn ang="0">
                  <a:pos x="1013" y="600"/>
                </a:cxn>
                <a:cxn ang="0">
                  <a:pos x="938" y="537"/>
                </a:cxn>
                <a:cxn ang="0">
                  <a:pos x="887" y="405"/>
                </a:cxn>
                <a:cxn ang="0">
                  <a:pos x="664" y="396"/>
                </a:cxn>
                <a:cxn ang="0">
                  <a:pos x="608" y="333"/>
                </a:cxn>
                <a:cxn ang="0">
                  <a:pos x="560" y="271"/>
                </a:cxn>
                <a:cxn ang="0">
                  <a:pos x="618" y="135"/>
                </a:cxn>
                <a:cxn ang="0">
                  <a:pos x="607" y="0"/>
                </a:cxn>
                <a:cxn ang="0">
                  <a:pos x="445" y="103"/>
                </a:cxn>
                <a:cxn ang="0">
                  <a:pos x="370" y="82"/>
                </a:cxn>
                <a:cxn ang="0">
                  <a:pos x="294" y="110"/>
                </a:cxn>
                <a:cxn ang="0">
                  <a:pos x="227" y="281"/>
                </a:cxn>
                <a:cxn ang="0">
                  <a:pos x="102" y="447"/>
                </a:cxn>
                <a:cxn ang="0">
                  <a:pos x="41" y="647"/>
                </a:cxn>
                <a:cxn ang="0">
                  <a:pos x="10" y="733"/>
                </a:cxn>
                <a:cxn ang="0">
                  <a:pos x="112" y="873"/>
                </a:cxn>
                <a:cxn ang="0">
                  <a:pos x="235" y="1037"/>
                </a:cxn>
                <a:cxn ang="0">
                  <a:pos x="233" y="1147"/>
                </a:cxn>
                <a:cxn ang="0">
                  <a:pos x="248" y="1383"/>
                </a:cxn>
                <a:cxn ang="0">
                  <a:pos x="246" y="1538"/>
                </a:cxn>
                <a:cxn ang="0">
                  <a:pos x="344" y="1594"/>
                </a:cxn>
                <a:cxn ang="0">
                  <a:pos x="395" y="1790"/>
                </a:cxn>
                <a:cxn ang="0">
                  <a:pos x="474" y="1812"/>
                </a:cxn>
                <a:cxn ang="0">
                  <a:pos x="582" y="1745"/>
                </a:cxn>
                <a:cxn ang="0">
                  <a:pos x="736" y="1728"/>
                </a:cxn>
                <a:cxn ang="0">
                  <a:pos x="770" y="1681"/>
                </a:cxn>
                <a:cxn ang="0">
                  <a:pos x="836" y="1667"/>
                </a:cxn>
                <a:cxn ang="0">
                  <a:pos x="878" y="1609"/>
                </a:cxn>
                <a:cxn ang="0">
                  <a:pos x="1033" y="1687"/>
                </a:cxn>
                <a:cxn ang="0">
                  <a:pos x="1137" y="1735"/>
                </a:cxn>
                <a:cxn ang="0">
                  <a:pos x="1202" y="1896"/>
                </a:cxn>
                <a:cxn ang="0">
                  <a:pos x="1315" y="2033"/>
                </a:cxn>
              </a:cxnLst>
              <a:rect l="0" t="0" r="r" b="b"/>
              <a:pathLst>
                <a:path w="2841" h="2097">
                  <a:moveTo>
                    <a:pt x="1496" y="2097"/>
                  </a:moveTo>
                  <a:lnTo>
                    <a:pt x="1532" y="2097"/>
                  </a:lnTo>
                  <a:lnTo>
                    <a:pt x="1532" y="2097"/>
                  </a:lnTo>
                  <a:lnTo>
                    <a:pt x="1542" y="2079"/>
                  </a:lnTo>
                  <a:lnTo>
                    <a:pt x="1549" y="2062"/>
                  </a:lnTo>
                  <a:lnTo>
                    <a:pt x="1556" y="2046"/>
                  </a:lnTo>
                  <a:lnTo>
                    <a:pt x="1561" y="2030"/>
                  </a:lnTo>
                  <a:lnTo>
                    <a:pt x="1565" y="2015"/>
                  </a:lnTo>
                  <a:lnTo>
                    <a:pt x="1570" y="2000"/>
                  </a:lnTo>
                  <a:lnTo>
                    <a:pt x="1577" y="1986"/>
                  </a:lnTo>
                  <a:lnTo>
                    <a:pt x="1584" y="1972"/>
                  </a:lnTo>
                  <a:lnTo>
                    <a:pt x="1591" y="1963"/>
                  </a:lnTo>
                  <a:lnTo>
                    <a:pt x="1597" y="1954"/>
                  </a:lnTo>
                  <a:lnTo>
                    <a:pt x="1604" y="1947"/>
                  </a:lnTo>
                  <a:lnTo>
                    <a:pt x="1612" y="1942"/>
                  </a:lnTo>
                  <a:lnTo>
                    <a:pt x="1620" y="1937"/>
                  </a:lnTo>
                  <a:lnTo>
                    <a:pt x="1629" y="1933"/>
                  </a:lnTo>
                  <a:lnTo>
                    <a:pt x="1637" y="1930"/>
                  </a:lnTo>
                  <a:lnTo>
                    <a:pt x="1647" y="1927"/>
                  </a:lnTo>
                  <a:lnTo>
                    <a:pt x="1664" y="1920"/>
                  </a:lnTo>
                  <a:lnTo>
                    <a:pt x="1681" y="1913"/>
                  </a:lnTo>
                  <a:lnTo>
                    <a:pt x="1688" y="1907"/>
                  </a:lnTo>
                  <a:lnTo>
                    <a:pt x="1696" y="1901"/>
                  </a:lnTo>
                  <a:lnTo>
                    <a:pt x="1702" y="1894"/>
                  </a:lnTo>
                  <a:lnTo>
                    <a:pt x="1709" y="1884"/>
                  </a:lnTo>
                  <a:lnTo>
                    <a:pt x="1716" y="1872"/>
                  </a:lnTo>
                  <a:lnTo>
                    <a:pt x="1723" y="1857"/>
                  </a:lnTo>
                  <a:lnTo>
                    <a:pt x="1730" y="1840"/>
                  </a:lnTo>
                  <a:lnTo>
                    <a:pt x="1736" y="1822"/>
                  </a:lnTo>
                  <a:lnTo>
                    <a:pt x="1750" y="1782"/>
                  </a:lnTo>
                  <a:lnTo>
                    <a:pt x="1765" y="1742"/>
                  </a:lnTo>
                  <a:lnTo>
                    <a:pt x="1774" y="1722"/>
                  </a:lnTo>
                  <a:lnTo>
                    <a:pt x="1782" y="1704"/>
                  </a:lnTo>
                  <a:lnTo>
                    <a:pt x="1793" y="1687"/>
                  </a:lnTo>
                  <a:lnTo>
                    <a:pt x="1803" y="1672"/>
                  </a:lnTo>
                  <a:lnTo>
                    <a:pt x="1810" y="1666"/>
                  </a:lnTo>
                  <a:lnTo>
                    <a:pt x="1816" y="1661"/>
                  </a:lnTo>
                  <a:lnTo>
                    <a:pt x="1823" y="1655"/>
                  </a:lnTo>
                  <a:lnTo>
                    <a:pt x="1830" y="1651"/>
                  </a:lnTo>
                  <a:lnTo>
                    <a:pt x="1837" y="1648"/>
                  </a:lnTo>
                  <a:lnTo>
                    <a:pt x="1845" y="1645"/>
                  </a:lnTo>
                  <a:lnTo>
                    <a:pt x="1853" y="1644"/>
                  </a:lnTo>
                  <a:lnTo>
                    <a:pt x="1862" y="1643"/>
                  </a:lnTo>
                  <a:lnTo>
                    <a:pt x="1877" y="1644"/>
                  </a:lnTo>
                  <a:lnTo>
                    <a:pt x="1892" y="1647"/>
                  </a:lnTo>
                  <a:lnTo>
                    <a:pt x="1906" y="1651"/>
                  </a:lnTo>
                  <a:lnTo>
                    <a:pt x="1918" y="1655"/>
                  </a:lnTo>
                  <a:lnTo>
                    <a:pt x="1942" y="1665"/>
                  </a:lnTo>
                  <a:lnTo>
                    <a:pt x="1962" y="1672"/>
                  </a:lnTo>
                  <a:lnTo>
                    <a:pt x="1962" y="1672"/>
                  </a:lnTo>
                  <a:lnTo>
                    <a:pt x="2062" y="1672"/>
                  </a:lnTo>
                  <a:lnTo>
                    <a:pt x="2062" y="1672"/>
                  </a:lnTo>
                  <a:lnTo>
                    <a:pt x="2069" y="1679"/>
                  </a:lnTo>
                  <a:lnTo>
                    <a:pt x="2078" y="1684"/>
                  </a:lnTo>
                  <a:lnTo>
                    <a:pt x="2085" y="1689"/>
                  </a:lnTo>
                  <a:lnTo>
                    <a:pt x="2094" y="1694"/>
                  </a:lnTo>
                  <a:lnTo>
                    <a:pt x="2111" y="1701"/>
                  </a:lnTo>
                  <a:lnTo>
                    <a:pt x="2129" y="1706"/>
                  </a:lnTo>
                  <a:lnTo>
                    <a:pt x="2147" y="1710"/>
                  </a:lnTo>
                  <a:lnTo>
                    <a:pt x="2167" y="1712"/>
                  </a:lnTo>
                  <a:lnTo>
                    <a:pt x="2187" y="1713"/>
                  </a:lnTo>
                  <a:lnTo>
                    <a:pt x="2209" y="1714"/>
                  </a:lnTo>
                  <a:lnTo>
                    <a:pt x="2226" y="1715"/>
                  </a:lnTo>
                  <a:lnTo>
                    <a:pt x="2241" y="1717"/>
                  </a:lnTo>
                  <a:lnTo>
                    <a:pt x="2254" y="1720"/>
                  </a:lnTo>
                  <a:lnTo>
                    <a:pt x="2266" y="1724"/>
                  </a:lnTo>
                  <a:lnTo>
                    <a:pt x="2278" y="1730"/>
                  </a:lnTo>
                  <a:lnTo>
                    <a:pt x="2289" y="1736"/>
                  </a:lnTo>
                  <a:lnTo>
                    <a:pt x="2298" y="1743"/>
                  </a:lnTo>
                  <a:lnTo>
                    <a:pt x="2308" y="1749"/>
                  </a:lnTo>
                  <a:lnTo>
                    <a:pt x="2327" y="1762"/>
                  </a:lnTo>
                  <a:lnTo>
                    <a:pt x="2347" y="1773"/>
                  </a:lnTo>
                  <a:lnTo>
                    <a:pt x="2358" y="1778"/>
                  </a:lnTo>
                  <a:lnTo>
                    <a:pt x="2369" y="1781"/>
                  </a:lnTo>
                  <a:lnTo>
                    <a:pt x="2383" y="1783"/>
                  </a:lnTo>
                  <a:lnTo>
                    <a:pt x="2397" y="1784"/>
                  </a:lnTo>
                  <a:lnTo>
                    <a:pt x="2407" y="1783"/>
                  </a:lnTo>
                  <a:lnTo>
                    <a:pt x="2416" y="1781"/>
                  </a:lnTo>
                  <a:lnTo>
                    <a:pt x="2425" y="1777"/>
                  </a:lnTo>
                  <a:lnTo>
                    <a:pt x="2433" y="1770"/>
                  </a:lnTo>
                  <a:lnTo>
                    <a:pt x="2449" y="1756"/>
                  </a:lnTo>
                  <a:lnTo>
                    <a:pt x="2465" y="1740"/>
                  </a:lnTo>
                  <a:lnTo>
                    <a:pt x="2474" y="1732"/>
                  </a:lnTo>
                  <a:lnTo>
                    <a:pt x="2482" y="1723"/>
                  </a:lnTo>
                  <a:lnTo>
                    <a:pt x="2492" y="1716"/>
                  </a:lnTo>
                  <a:lnTo>
                    <a:pt x="2502" y="1710"/>
                  </a:lnTo>
                  <a:lnTo>
                    <a:pt x="2513" y="1704"/>
                  </a:lnTo>
                  <a:lnTo>
                    <a:pt x="2525" y="1700"/>
                  </a:lnTo>
                  <a:lnTo>
                    <a:pt x="2536" y="1697"/>
                  </a:lnTo>
                  <a:lnTo>
                    <a:pt x="2550" y="1696"/>
                  </a:lnTo>
                  <a:lnTo>
                    <a:pt x="2558" y="1697"/>
                  </a:lnTo>
                  <a:lnTo>
                    <a:pt x="2565" y="1698"/>
                  </a:lnTo>
                  <a:lnTo>
                    <a:pt x="2572" y="1701"/>
                  </a:lnTo>
                  <a:lnTo>
                    <a:pt x="2578" y="1704"/>
                  </a:lnTo>
                  <a:lnTo>
                    <a:pt x="2590" y="1713"/>
                  </a:lnTo>
                  <a:lnTo>
                    <a:pt x="2600" y="1722"/>
                  </a:lnTo>
                  <a:lnTo>
                    <a:pt x="2612" y="1732"/>
                  </a:lnTo>
                  <a:lnTo>
                    <a:pt x="2624" y="1740"/>
                  </a:lnTo>
                  <a:lnTo>
                    <a:pt x="2630" y="1744"/>
                  </a:lnTo>
                  <a:lnTo>
                    <a:pt x="2636" y="1747"/>
                  </a:lnTo>
                  <a:lnTo>
                    <a:pt x="2643" y="1748"/>
                  </a:lnTo>
                  <a:lnTo>
                    <a:pt x="2650" y="1749"/>
                  </a:lnTo>
                  <a:lnTo>
                    <a:pt x="2651" y="1740"/>
                  </a:lnTo>
                  <a:lnTo>
                    <a:pt x="2653" y="1732"/>
                  </a:lnTo>
                  <a:lnTo>
                    <a:pt x="2656" y="1724"/>
                  </a:lnTo>
                  <a:lnTo>
                    <a:pt x="2660" y="1718"/>
                  </a:lnTo>
                  <a:lnTo>
                    <a:pt x="2664" y="1712"/>
                  </a:lnTo>
                  <a:lnTo>
                    <a:pt x="2669" y="1706"/>
                  </a:lnTo>
                  <a:lnTo>
                    <a:pt x="2676" y="1701"/>
                  </a:lnTo>
                  <a:lnTo>
                    <a:pt x="2682" y="1697"/>
                  </a:lnTo>
                  <a:lnTo>
                    <a:pt x="2698" y="1688"/>
                  </a:lnTo>
                  <a:lnTo>
                    <a:pt x="2715" y="1681"/>
                  </a:lnTo>
                  <a:lnTo>
                    <a:pt x="2733" y="1674"/>
                  </a:lnTo>
                  <a:lnTo>
                    <a:pt x="2751" y="1669"/>
                  </a:lnTo>
                  <a:lnTo>
                    <a:pt x="2769" y="1662"/>
                  </a:lnTo>
                  <a:lnTo>
                    <a:pt x="2787" y="1654"/>
                  </a:lnTo>
                  <a:lnTo>
                    <a:pt x="2796" y="1650"/>
                  </a:lnTo>
                  <a:lnTo>
                    <a:pt x="2803" y="1646"/>
                  </a:lnTo>
                  <a:lnTo>
                    <a:pt x="2811" y="1642"/>
                  </a:lnTo>
                  <a:lnTo>
                    <a:pt x="2817" y="1635"/>
                  </a:lnTo>
                  <a:lnTo>
                    <a:pt x="2824" y="1630"/>
                  </a:lnTo>
                  <a:lnTo>
                    <a:pt x="2828" y="1622"/>
                  </a:lnTo>
                  <a:lnTo>
                    <a:pt x="2833" y="1615"/>
                  </a:lnTo>
                  <a:lnTo>
                    <a:pt x="2836" y="1607"/>
                  </a:lnTo>
                  <a:lnTo>
                    <a:pt x="2839" y="1599"/>
                  </a:lnTo>
                  <a:lnTo>
                    <a:pt x="2840" y="1588"/>
                  </a:lnTo>
                  <a:lnTo>
                    <a:pt x="2841" y="1578"/>
                  </a:lnTo>
                  <a:lnTo>
                    <a:pt x="2840" y="1566"/>
                  </a:lnTo>
                  <a:lnTo>
                    <a:pt x="2822" y="1566"/>
                  </a:lnTo>
                  <a:lnTo>
                    <a:pt x="2806" y="1563"/>
                  </a:lnTo>
                  <a:lnTo>
                    <a:pt x="2791" y="1559"/>
                  </a:lnTo>
                  <a:lnTo>
                    <a:pt x="2777" y="1552"/>
                  </a:lnTo>
                  <a:lnTo>
                    <a:pt x="2763" y="1545"/>
                  </a:lnTo>
                  <a:lnTo>
                    <a:pt x="2751" y="1535"/>
                  </a:lnTo>
                  <a:lnTo>
                    <a:pt x="2741" y="1524"/>
                  </a:lnTo>
                  <a:lnTo>
                    <a:pt x="2730" y="1513"/>
                  </a:lnTo>
                  <a:lnTo>
                    <a:pt x="2722" y="1500"/>
                  </a:lnTo>
                  <a:lnTo>
                    <a:pt x="2714" y="1485"/>
                  </a:lnTo>
                  <a:lnTo>
                    <a:pt x="2708" y="1470"/>
                  </a:lnTo>
                  <a:lnTo>
                    <a:pt x="2701" y="1454"/>
                  </a:lnTo>
                  <a:lnTo>
                    <a:pt x="2697" y="1438"/>
                  </a:lnTo>
                  <a:lnTo>
                    <a:pt x="2695" y="1420"/>
                  </a:lnTo>
                  <a:lnTo>
                    <a:pt x="2693" y="1402"/>
                  </a:lnTo>
                  <a:lnTo>
                    <a:pt x="2692" y="1384"/>
                  </a:lnTo>
                  <a:lnTo>
                    <a:pt x="2682" y="1379"/>
                  </a:lnTo>
                  <a:lnTo>
                    <a:pt x="2673" y="1372"/>
                  </a:lnTo>
                  <a:lnTo>
                    <a:pt x="2664" y="1365"/>
                  </a:lnTo>
                  <a:lnTo>
                    <a:pt x="2657" y="1357"/>
                  </a:lnTo>
                  <a:lnTo>
                    <a:pt x="2649" y="1350"/>
                  </a:lnTo>
                  <a:lnTo>
                    <a:pt x="2641" y="1343"/>
                  </a:lnTo>
                  <a:lnTo>
                    <a:pt x="2631" y="1336"/>
                  </a:lnTo>
                  <a:lnTo>
                    <a:pt x="2622" y="1331"/>
                  </a:lnTo>
                  <a:lnTo>
                    <a:pt x="2611" y="1328"/>
                  </a:lnTo>
                  <a:lnTo>
                    <a:pt x="2600" y="1327"/>
                  </a:lnTo>
                  <a:lnTo>
                    <a:pt x="2590" y="1327"/>
                  </a:lnTo>
                  <a:lnTo>
                    <a:pt x="2580" y="1327"/>
                  </a:lnTo>
                  <a:lnTo>
                    <a:pt x="2570" y="1326"/>
                  </a:lnTo>
                  <a:lnTo>
                    <a:pt x="2560" y="1324"/>
                  </a:lnTo>
                  <a:lnTo>
                    <a:pt x="2554" y="1322"/>
                  </a:lnTo>
                  <a:lnTo>
                    <a:pt x="2549" y="1320"/>
                  </a:lnTo>
                  <a:lnTo>
                    <a:pt x="2544" y="1317"/>
                  </a:lnTo>
                  <a:lnTo>
                    <a:pt x="2539" y="1313"/>
                  </a:lnTo>
                  <a:lnTo>
                    <a:pt x="2534" y="1310"/>
                  </a:lnTo>
                  <a:lnTo>
                    <a:pt x="2531" y="1305"/>
                  </a:lnTo>
                  <a:lnTo>
                    <a:pt x="2528" y="1301"/>
                  </a:lnTo>
                  <a:lnTo>
                    <a:pt x="2526" y="1297"/>
                  </a:lnTo>
                  <a:lnTo>
                    <a:pt x="2522" y="1287"/>
                  </a:lnTo>
                  <a:lnTo>
                    <a:pt x="2517" y="1278"/>
                  </a:lnTo>
                  <a:lnTo>
                    <a:pt x="2512" y="1268"/>
                  </a:lnTo>
                  <a:lnTo>
                    <a:pt x="2506" y="1259"/>
                  </a:lnTo>
                  <a:lnTo>
                    <a:pt x="2502" y="1254"/>
                  </a:lnTo>
                  <a:lnTo>
                    <a:pt x="2497" y="1250"/>
                  </a:lnTo>
                  <a:lnTo>
                    <a:pt x="2492" y="1246"/>
                  </a:lnTo>
                  <a:lnTo>
                    <a:pt x="2485" y="1243"/>
                  </a:lnTo>
                  <a:lnTo>
                    <a:pt x="2479" y="1240"/>
                  </a:lnTo>
                  <a:lnTo>
                    <a:pt x="2473" y="1240"/>
                  </a:lnTo>
                  <a:lnTo>
                    <a:pt x="2466" y="1241"/>
                  </a:lnTo>
                  <a:lnTo>
                    <a:pt x="2461" y="1243"/>
                  </a:lnTo>
                  <a:lnTo>
                    <a:pt x="2448" y="1247"/>
                  </a:lnTo>
                  <a:lnTo>
                    <a:pt x="2436" y="1251"/>
                  </a:lnTo>
                  <a:lnTo>
                    <a:pt x="2431" y="1252"/>
                  </a:lnTo>
                  <a:lnTo>
                    <a:pt x="2425" y="1253"/>
                  </a:lnTo>
                  <a:lnTo>
                    <a:pt x="2419" y="1254"/>
                  </a:lnTo>
                  <a:lnTo>
                    <a:pt x="2414" y="1253"/>
                  </a:lnTo>
                  <a:lnTo>
                    <a:pt x="2409" y="1251"/>
                  </a:lnTo>
                  <a:lnTo>
                    <a:pt x="2402" y="1248"/>
                  </a:lnTo>
                  <a:lnTo>
                    <a:pt x="2397" y="1244"/>
                  </a:lnTo>
                  <a:lnTo>
                    <a:pt x="2392" y="1236"/>
                  </a:lnTo>
                  <a:lnTo>
                    <a:pt x="2387" y="1233"/>
                  </a:lnTo>
                  <a:lnTo>
                    <a:pt x="2383" y="1228"/>
                  </a:lnTo>
                  <a:lnTo>
                    <a:pt x="2379" y="1222"/>
                  </a:lnTo>
                  <a:lnTo>
                    <a:pt x="2375" y="1215"/>
                  </a:lnTo>
                  <a:lnTo>
                    <a:pt x="2366" y="1201"/>
                  </a:lnTo>
                  <a:lnTo>
                    <a:pt x="2357" y="1186"/>
                  </a:lnTo>
                  <a:lnTo>
                    <a:pt x="2352" y="1179"/>
                  </a:lnTo>
                  <a:lnTo>
                    <a:pt x="2347" y="1171"/>
                  </a:lnTo>
                  <a:lnTo>
                    <a:pt x="2342" y="1165"/>
                  </a:lnTo>
                  <a:lnTo>
                    <a:pt x="2336" y="1160"/>
                  </a:lnTo>
                  <a:lnTo>
                    <a:pt x="2330" y="1155"/>
                  </a:lnTo>
                  <a:lnTo>
                    <a:pt x="2324" y="1151"/>
                  </a:lnTo>
                  <a:lnTo>
                    <a:pt x="2316" y="1149"/>
                  </a:lnTo>
                  <a:lnTo>
                    <a:pt x="2309" y="1148"/>
                  </a:lnTo>
                  <a:lnTo>
                    <a:pt x="2303" y="1149"/>
                  </a:lnTo>
                  <a:lnTo>
                    <a:pt x="2298" y="1149"/>
                  </a:lnTo>
                  <a:lnTo>
                    <a:pt x="2293" y="1151"/>
                  </a:lnTo>
                  <a:lnTo>
                    <a:pt x="2287" y="1152"/>
                  </a:lnTo>
                  <a:lnTo>
                    <a:pt x="2278" y="1157"/>
                  </a:lnTo>
                  <a:lnTo>
                    <a:pt x="2269" y="1164"/>
                  </a:lnTo>
                  <a:lnTo>
                    <a:pt x="2262" y="1171"/>
                  </a:lnTo>
                  <a:lnTo>
                    <a:pt x="2254" y="1180"/>
                  </a:lnTo>
                  <a:lnTo>
                    <a:pt x="2248" y="1189"/>
                  </a:lnTo>
                  <a:lnTo>
                    <a:pt x="2241" y="1198"/>
                  </a:lnTo>
                  <a:lnTo>
                    <a:pt x="2233" y="1207"/>
                  </a:lnTo>
                  <a:lnTo>
                    <a:pt x="2227" y="1217"/>
                  </a:lnTo>
                  <a:lnTo>
                    <a:pt x="2219" y="1226"/>
                  </a:lnTo>
                  <a:lnTo>
                    <a:pt x="2211" y="1233"/>
                  </a:lnTo>
                  <a:lnTo>
                    <a:pt x="2201" y="1239"/>
                  </a:lnTo>
                  <a:lnTo>
                    <a:pt x="2192" y="1244"/>
                  </a:lnTo>
                  <a:lnTo>
                    <a:pt x="2186" y="1246"/>
                  </a:lnTo>
                  <a:lnTo>
                    <a:pt x="2180" y="1247"/>
                  </a:lnTo>
                  <a:lnTo>
                    <a:pt x="2175" y="1248"/>
                  </a:lnTo>
                  <a:lnTo>
                    <a:pt x="2168" y="1248"/>
                  </a:lnTo>
                  <a:lnTo>
                    <a:pt x="2152" y="1248"/>
                  </a:lnTo>
                  <a:lnTo>
                    <a:pt x="2137" y="1247"/>
                  </a:lnTo>
                  <a:lnTo>
                    <a:pt x="2124" y="1245"/>
                  </a:lnTo>
                  <a:lnTo>
                    <a:pt x="2109" y="1243"/>
                  </a:lnTo>
                  <a:lnTo>
                    <a:pt x="2095" y="1240"/>
                  </a:lnTo>
                  <a:lnTo>
                    <a:pt x="2080" y="1238"/>
                  </a:lnTo>
                  <a:lnTo>
                    <a:pt x="2065" y="1237"/>
                  </a:lnTo>
                  <a:lnTo>
                    <a:pt x="2050" y="1236"/>
                  </a:lnTo>
                  <a:lnTo>
                    <a:pt x="2037" y="1236"/>
                  </a:lnTo>
                  <a:lnTo>
                    <a:pt x="2027" y="1235"/>
                  </a:lnTo>
                  <a:lnTo>
                    <a:pt x="2015" y="1234"/>
                  </a:lnTo>
                  <a:lnTo>
                    <a:pt x="2006" y="1232"/>
                  </a:lnTo>
                  <a:lnTo>
                    <a:pt x="1996" y="1229"/>
                  </a:lnTo>
                  <a:lnTo>
                    <a:pt x="1987" y="1226"/>
                  </a:lnTo>
                  <a:lnTo>
                    <a:pt x="1980" y="1221"/>
                  </a:lnTo>
                  <a:lnTo>
                    <a:pt x="1971" y="1217"/>
                  </a:lnTo>
                  <a:lnTo>
                    <a:pt x="1959" y="1207"/>
                  </a:lnTo>
                  <a:lnTo>
                    <a:pt x="1946" y="1197"/>
                  </a:lnTo>
                  <a:lnTo>
                    <a:pt x="1935" y="1184"/>
                  </a:lnTo>
                  <a:lnTo>
                    <a:pt x="1925" y="1171"/>
                  </a:lnTo>
                  <a:lnTo>
                    <a:pt x="1906" y="1144"/>
                  </a:lnTo>
                  <a:lnTo>
                    <a:pt x="1884" y="1115"/>
                  </a:lnTo>
                  <a:lnTo>
                    <a:pt x="1873" y="1101"/>
                  </a:lnTo>
                  <a:lnTo>
                    <a:pt x="1859" y="1088"/>
                  </a:lnTo>
                  <a:lnTo>
                    <a:pt x="1851" y="1082"/>
                  </a:lnTo>
                  <a:lnTo>
                    <a:pt x="1844" y="1077"/>
                  </a:lnTo>
                  <a:lnTo>
                    <a:pt x="1835" y="1071"/>
                  </a:lnTo>
                  <a:lnTo>
                    <a:pt x="1826" y="1066"/>
                  </a:lnTo>
                  <a:lnTo>
                    <a:pt x="1815" y="1062"/>
                  </a:lnTo>
                  <a:lnTo>
                    <a:pt x="1803" y="1057"/>
                  </a:lnTo>
                  <a:lnTo>
                    <a:pt x="1791" y="1054"/>
                  </a:lnTo>
                  <a:lnTo>
                    <a:pt x="1776" y="1052"/>
                  </a:lnTo>
                  <a:lnTo>
                    <a:pt x="1746" y="1046"/>
                  </a:lnTo>
                  <a:lnTo>
                    <a:pt x="1713" y="1040"/>
                  </a:lnTo>
                  <a:lnTo>
                    <a:pt x="1680" y="1035"/>
                  </a:lnTo>
                  <a:lnTo>
                    <a:pt x="1647" y="1028"/>
                  </a:lnTo>
                  <a:lnTo>
                    <a:pt x="1632" y="1023"/>
                  </a:lnTo>
                  <a:lnTo>
                    <a:pt x="1617" y="1019"/>
                  </a:lnTo>
                  <a:lnTo>
                    <a:pt x="1603" y="1013"/>
                  </a:lnTo>
                  <a:lnTo>
                    <a:pt x="1591" y="1007"/>
                  </a:lnTo>
                  <a:lnTo>
                    <a:pt x="1576" y="998"/>
                  </a:lnTo>
                  <a:lnTo>
                    <a:pt x="1563" y="988"/>
                  </a:lnTo>
                  <a:lnTo>
                    <a:pt x="1550" y="978"/>
                  </a:lnTo>
                  <a:lnTo>
                    <a:pt x="1538" y="966"/>
                  </a:lnTo>
                  <a:lnTo>
                    <a:pt x="1515" y="941"/>
                  </a:lnTo>
                  <a:lnTo>
                    <a:pt x="1491" y="913"/>
                  </a:lnTo>
                  <a:lnTo>
                    <a:pt x="1491" y="913"/>
                  </a:lnTo>
                  <a:lnTo>
                    <a:pt x="1379" y="913"/>
                  </a:lnTo>
                  <a:lnTo>
                    <a:pt x="1379" y="913"/>
                  </a:lnTo>
                  <a:lnTo>
                    <a:pt x="1371" y="906"/>
                  </a:lnTo>
                  <a:lnTo>
                    <a:pt x="1366" y="899"/>
                  </a:lnTo>
                  <a:lnTo>
                    <a:pt x="1362" y="891"/>
                  </a:lnTo>
                  <a:lnTo>
                    <a:pt x="1358" y="883"/>
                  </a:lnTo>
                  <a:lnTo>
                    <a:pt x="1353" y="867"/>
                  </a:lnTo>
                  <a:lnTo>
                    <a:pt x="1350" y="849"/>
                  </a:lnTo>
                  <a:lnTo>
                    <a:pt x="1347" y="832"/>
                  </a:lnTo>
                  <a:lnTo>
                    <a:pt x="1343" y="814"/>
                  </a:lnTo>
                  <a:lnTo>
                    <a:pt x="1340" y="804"/>
                  </a:lnTo>
                  <a:lnTo>
                    <a:pt x="1336" y="795"/>
                  </a:lnTo>
                  <a:lnTo>
                    <a:pt x="1331" y="786"/>
                  </a:lnTo>
                  <a:lnTo>
                    <a:pt x="1326" y="778"/>
                  </a:lnTo>
                  <a:lnTo>
                    <a:pt x="1317" y="757"/>
                  </a:lnTo>
                  <a:lnTo>
                    <a:pt x="1310" y="737"/>
                  </a:lnTo>
                  <a:lnTo>
                    <a:pt x="1307" y="727"/>
                  </a:lnTo>
                  <a:lnTo>
                    <a:pt x="1304" y="717"/>
                  </a:lnTo>
                  <a:lnTo>
                    <a:pt x="1302" y="709"/>
                  </a:lnTo>
                  <a:lnTo>
                    <a:pt x="1302" y="701"/>
                  </a:lnTo>
                  <a:lnTo>
                    <a:pt x="1302" y="691"/>
                  </a:lnTo>
                  <a:lnTo>
                    <a:pt x="1302" y="682"/>
                  </a:lnTo>
                  <a:lnTo>
                    <a:pt x="1302" y="669"/>
                  </a:lnTo>
                  <a:lnTo>
                    <a:pt x="1302" y="653"/>
                  </a:lnTo>
                  <a:lnTo>
                    <a:pt x="1301" y="649"/>
                  </a:lnTo>
                  <a:lnTo>
                    <a:pt x="1297" y="643"/>
                  </a:lnTo>
                  <a:lnTo>
                    <a:pt x="1292" y="636"/>
                  </a:lnTo>
                  <a:lnTo>
                    <a:pt x="1284" y="629"/>
                  </a:lnTo>
                  <a:lnTo>
                    <a:pt x="1265" y="614"/>
                  </a:lnTo>
                  <a:lnTo>
                    <a:pt x="1243" y="598"/>
                  </a:lnTo>
                  <a:lnTo>
                    <a:pt x="1219" y="583"/>
                  </a:lnTo>
                  <a:lnTo>
                    <a:pt x="1198" y="571"/>
                  </a:lnTo>
                  <a:lnTo>
                    <a:pt x="1187" y="566"/>
                  </a:lnTo>
                  <a:lnTo>
                    <a:pt x="1179" y="563"/>
                  </a:lnTo>
                  <a:lnTo>
                    <a:pt x="1171" y="561"/>
                  </a:lnTo>
                  <a:lnTo>
                    <a:pt x="1166" y="560"/>
                  </a:lnTo>
                  <a:lnTo>
                    <a:pt x="1160" y="561"/>
                  </a:lnTo>
                  <a:lnTo>
                    <a:pt x="1154" y="564"/>
                  </a:lnTo>
                  <a:lnTo>
                    <a:pt x="1148" y="569"/>
                  </a:lnTo>
                  <a:lnTo>
                    <a:pt x="1143" y="574"/>
                  </a:lnTo>
                  <a:lnTo>
                    <a:pt x="1136" y="580"/>
                  </a:lnTo>
                  <a:lnTo>
                    <a:pt x="1129" y="584"/>
                  </a:lnTo>
                  <a:lnTo>
                    <a:pt x="1126" y="586"/>
                  </a:lnTo>
                  <a:lnTo>
                    <a:pt x="1121" y="587"/>
                  </a:lnTo>
                  <a:lnTo>
                    <a:pt x="1118" y="588"/>
                  </a:lnTo>
                  <a:lnTo>
                    <a:pt x="1114" y="588"/>
                  </a:lnTo>
                  <a:lnTo>
                    <a:pt x="1108" y="588"/>
                  </a:lnTo>
                  <a:lnTo>
                    <a:pt x="1102" y="587"/>
                  </a:lnTo>
                  <a:lnTo>
                    <a:pt x="1098" y="586"/>
                  </a:lnTo>
                  <a:lnTo>
                    <a:pt x="1095" y="584"/>
                  </a:lnTo>
                  <a:lnTo>
                    <a:pt x="1092" y="582"/>
                  </a:lnTo>
                  <a:lnTo>
                    <a:pt x="1088" y="579"/>
                  </a:lnTo>
                  <a:lnTo>
                    <a:pt x="1086" y="576"/>
                  </a:lnTo>
                  <a:lnTo>
                    <a:pt x="1084" y="571"/>
                  </a:lnTo>
                  <a:lnTo>
                    <a:pt x="1074" y="574"/>
                  </a:lnTo>
                  <a:lnTo>
                    <a:pt x="1063" y="579"/>
                  </a:lnTo>
                  <a:lnTo>
                    <a:pt x="1053" y="583"/>
                  </a:lnTo>
                  <a:lnTo>
                    <a:pt x="1043" y="588"/>
                  </a:lnTo>
                  <a:lnTo>
                    <a:pt x="1033" y="593"/>
                  </a:lnTo>
                  <a:lnTo>
                    <a:pt x="1023" y="597"/>
                  </a:lnTo>
                  <a:lnTo>
                    <a:pt x="1013" y="600"/>
                  </a:lnTo>
                  <a:lnTo>
                    <a:pt x="1001" y="601"/>
                  </a:lnTo>
                  <a:lnTo>
                    <a:pt x="993" y="600"/>
                  </a:lnTo>
                  <a:lnTo>
                    <a:pt x="984" y="598"/>
                  </a:lnTo>
                  <a:lnTo>
                    <a:pt x="977" y="596"/>
                  </a:lnTo>
                  <a:lnTo>
                    <a:pt x="970" y="591"/>
                  </a:lnTo>
                  <a:lnTo>
                    <a:pt x="965" y="587"/>
                  </a:lnTo>
                  <a:lnTo>
                    <a:pt x="960" y="582"/>
                  </a:lnTo>
                  <a:lnTo>
                    <a:pt x="954" y="576"/>
                  </a:lnTo>
                  <a:lnTo>
                    <a:pt x="950" y="569"/>
                  </a:lnTo>
                  <a:lnTo>
                    <a:pt x="944" y="554"/>
                  </a:lnTo>
                  <a:lnTo>
                    <a:pt x="938" y="537"/>
                  </a:lnTo>
                  <a:lnTo>
                    <a:pt x="933" y="519"/>
                  </a:lnTo>
                  <a:lnTo>
                    <a:pt x="930" y="500"/>
                  </a:lnTo>
                  <a:lnTo>
                    <a:pt x="926" y="482"/>
                  </a:lnTo>
                  <a:lnTo>
                    <a:pt x="921" y="464"/>
                  </a:lnTo>
                  <a:lnTo>
                    <a:pt x="916" y="447"/>
                  </a:lnTo>
                  <a:lnTo>
                    <a:pt x="911" y="432"/>
                  </a:lnTo>
                  <a:lnTo>
                    <a:pt x="907" y="424"/>
                  </a:lnTo>
                  <a:lnTo>
                    <a:pt x="903" y="419"/>
                  </a:lnTo>
                  <a:lnTo>
                    <a:pt x="898" y="414"/>
                  </a:lnTo>
                  <a:lnTo>
                    <a:pt x="894" y="408"/>
                  </a:lnTo>
                  <a:lnTo>
                    <a:pt x="887" y="405"/>
                  </a:lnTo>
                  <a:lnTo>
                    <a:pt x="881" y="402"/>
                  </a:lnTo>
                  <a:lnTo>
                    <a:pt x="874" y="401"/>
                  </a:lnTo>
                  <a:lnTo>
                    <a:pt x="866" y="400"/>
                  </a:lnTo>
                  <a:lnTo>
                    <a:pt x="836" y="400"/>
                  </a:lnTo>
                  <a:lnTo>
                    <a:pt x="801" y="400"/>
                  </a:lnTo>
                  <a:lnTo>
                    <a:pt x="762" y="400"/>
                  </a:lnTo>
                  <a:lnTo>
                    <a:pt x="719" y="400"/>
                  </a:lnTo>
                  <a:lnTo>
                    <a:pt x="699" y="400"/>
                  </a:lnTo>
                  <a:lnTo>
                    <a:pt x="681" y="399"/>
                  </a:lnTo>
                  <a:lnTo>
                    <a:pt x="672" y="397"/>
                  </a:lnTo>
                  <a:lnTo>
                    <a:pt x="664" y="396"/>
                  </a:lnTo>
                  <a:lnTo>
                    <a:pt x="657" y="393"/>
                  </a:lnTo>
                  <a:lnTo>
                    <a:pt x="649" y="390"/>
                  </a:lnTo>
                  <a:lnTo>
                    <a:pt x="643" y="386"/>
                  </a:lnTo>
                  <a:lnTo>
                    <a:pt x="636" y="382"/>
                  </a:lnTo>
                  <a:lnTo>
                    <a:pt x="631" y="377"/>
                  </a:lnTo>
                  <a:lnTo>
                    <a:pt x="627" y="370"/>
                  </a:lnTo>
                  <a:lnTo>
                    <a:pt x="624" y="364"/>
                  </a:lnTo>
                  <a:lnTo>
                    <a:pt x="621" y="355"/>
                  </a:lnTo>
                  <a:lnTo>
                    <a:pt x="619" y="346"/>
                  </a:lnTo>
                  <a:lnTo>
                    <a:pt x="619" y="335"/>
                  </a:lnTo>
                  <a:lnTo>
                    <a:pt x="608" y="333"/>
                  </a:lnTo>
                  <a:lnTo>
                    <a:pt x="597" y="329"/>
                  </a:lnTo>
                  <a:lnTo>
                    <a:pt x="587" y="323"/>
                  </a:lnTo>
                  <a:lnTo>
                    <a:pt x="578" y="316"/>
                  </a:lnTo>
                  <a:lnTo>
                    <a:pt x="575" y="313"/>
                  </a:lnTo>
                  <a:lnTo>
                    <a:pt x="570" y="307"/>
                  </a:lnTo>
                  <a:lnTo>
                    <a:pt x="567" y="303"/>
                  </a:lnTo>
                  <a:lnTo>
                    <a:pt x="565" y="298"/>
                  </a:lnTo>
                  <a:lnTo>
                    <a:pt x="563" y="291"/>
                  </a:lnTo>
                  <a:lnTo>
                    <a:pt x="561" y="285"/>
                  </a:lnTo>
                  <a:lnTo>
                    <a:pt x="561" y="279"/>
                  </a:lnTo>
                  <a:lnTo>
                    <a:pt x="560" y="271"/>
                  </a:lnTo>
                  <a:lnTo>
                    <a:pt x="561" y="261"/>
                  </a:lnTo>
                  <a:lnTo>
                    <a:pt x="563" y="250"/>
                  </a:lnTo>
                  <a:lnTo>
                    <a:pt x="565" y="240"/>
                  </a:lnTo>
                  <a:lnTo>
                    <a:pt x="569" y="232"/>
                  </a:lnTo>
                  <a:lnTo>
                    <a:pt x="579" y="215"/>
                  </a:lnTo>
                  <a:lnTo>
                    <a:pt x="590" y="199"/>
                  </a:lnTo>
                  <a:lnTo>
                    <a:pt x="600" y="183"/>
                  </a:lnTo>
                  <a:lnTo>
                    <a:pt x="610" y="166"/>
                  </a:lnTo>
                  <a:lnTo>
                    <a:pt x="613" y="156"/>
                  </a:lnTo>
                  <a:lnTo>
                    <a:pt x="616" y="146"/>
                  </a:lnTo>
                  <a:lnTo>
                    <a:pt x="618" y="135"/>
                  </a:lnTo>
                  <a:lnTo>
                    <a:pt x="619" y="123"/>
                  </a:lnTo>
                  <a:lnTo>
                    <a:pt x="619" y="100"/>
                  </a:lnTo>
                  <a:lnTo>
                    <a:pt x="619" y="84"/>
                  </a:lnTo>
                  <a:lnTo>
                    <a:pt x="619" y="66"/>
                  </a:lnTo>
                  <a:lnTo>
                    <a:pt x="619" y="35"/>
                  </a:lnTo>
                  <a:lnTo>
                    <a:pt x="618" y="30"/>
                  </a:lnTo>
                  <a:lnTo>
                    <a:pt x="618" y="24"/>
                  </a:lnTo>
                  <a:lnTo>
                    <a:pt x="617" y="21"/>
                  </a:lnTo>
                  <a:lnTo>
                    <a:pt x="615" y="17"/>
                  </a:lnTo>
                  <a:lnTo>
                    <a:pt x="612" y="11"/>
                  </a:lnTo>
                  <a:lnTo>
                    <a:pt x="607" y="0"/>
                  </a:lnTo>
                  <a:lnTo>
                    <a:pt x="592" y="5"/>
                  </a:lnTo>
                  <a:lnTo>
                    <a:pt x="577" y="12"/>
                  </a:lnTo>
                  <a:lnTo>
                    <a:pt x="563" y="19"/>
                  </a:lnTo>
                  <a:lnTo>
                    <a:pt x="550" y="28"/>
                  </a:lnTo>
                  <a:lnTo>
                    <a:pt x="527" y="46"/>
                  </a:lnTo>
                  <a:lnTo>
                    <a:pt x="504" y="65"/>
                  </a:lnTo>
                  <a:lnTo>
                    <a:pt x="493" y="73"/>
                  </a:lnTo>
                  <a:lnTo>
                    <a:pt x="482" y="83"/>
                  </a:lnTo>
                  <a:lnTo>
                    <a:pt x="470" y="90"/>
                  </a:lnTo>
                  <a:lnTo>
                    <a:pt x="458" y="98"/>
                  </a:lnTo>
                  <a:lnTo>
                    <a:pt x="445" y="103"/>
                  </a:lnTo>
                  <a:lnTo>
                    <a:pt x="431" y="107"/>
                  </a:lnTo>
                  <a:lnTo>
                    <a:pt x="417" y="111"/>
                  </a:lnTo>
                  <a:lnTo>
                    <a:pt x="401" y="112"/>
                  </a:lnTo>
                  <a:lnTo>
                    <a:pt x="399" y="111"/>
                  </a:lnTo>
                  <a:lnTo>
                    <a:pt x="397" y="108"/>
                  </a:lnTo>
                  <a:lnTo>
                    <a:pt x="395" y="104"/>
                  </a:lnTo>
                  <a:lnTo>
                    <a:pt x="393" y="99"/>
                  </a:lnTo>
                  <a:lnTo>
                    <a:pt x="391" y="89"/>
                  </a:lnTo>
                  <a:lnTo>
                    <a:pt x="390" y="82"/>
                  </a:lnTo>
                  <a:lnTo>
                    <a:pt x="377" y="82"/>
                  </a:lnTo>
                  <a:lnTo>
                    <a:pt x="370" y="82"/>
                  </a:lnTo>
                  <a:lnTo>
                    <a:pt x="366" y="82"/>
                  </a:lnTo>
                  <a:lnTo>
                    <a:pt x="360" y="82"/>
                  </a:lnTo>
                  <a:lnTo>
                    <a:pt x="351" y="83"/>
                  </a:lnTo>
                  <a:lnTo>
                    <a:pt x="344" y="84"/>
                  </a:lnTo>
                  <a:lnTo>
                    <a:pt x="336" y="85"/>
                  </a:lnTo>
                  <a:lnTo>
                    <a:pt x="330" y="87"/>
                  </a:lnTo>
                  <a:lnTo>
                    <a:pt x="322" y="89"/>
                  </a:lnTo>
                  <a:lnTo>
                    <a:pt x="316" y="93"/>
                  </a:lnTo>
                  <a:lnTo>
                    <a:pt x="311" y="96"/>
                  </a:lnTo>
                  <a:lnTo>
                    <a:pt x="304" y="100"/>
                  </a:lnTo>
                  <a:lnTo>
                    <a:pt x="294" y="110"/>
                  </a:lnTo>
                  <a:lnTo>
                    <a:pt x="284" y="120"/>
                  </a:lnTo>
                  <a:lnTo>
                    <a:pt x="276" y="132"/>
                  </a:lnTo>
                  <a:lnTo>
                    <a:pt x="268" y="146"/>
                  </a:lnTo>
                  <a:lnTo>
                    <a:pt x="262" y="160"/>
                  </a:lnTo>
                  <a:lnTo>
                    <a:pt x="255" y="174"/>
                  </a:lnTo>
                  <a:lnTo>
                    <a:pt x="250" y="190"/>
                  </a:lnTo>
                  <a:lnTo>
                    <a:pt x="246" y="206"/>
                  </a:lnTo>
                  <a:lnTo>
                    <a:pt x="237" y="239"/>
                  </a:lnTo>
                  <a:lnTo>
                    <a:pt x="230" y="271"/>
                  </a:lnTo>
                  <a:lnTo>
                    <a:pt x="229" y="276"/>
                  </a:lnTo>
                  <a:lnTo>
                    <a:pt x="227" y="281"/>
                  </a:lnTo>
                  <a:lnTo>
                    <a:pt x="224" y="287"/>
                  </a:lnTo>
                  <a:lnTo>
                    <a:pt x="219" y="294"/>
                  </a:lnTo>
                  <a:lnTo>
                    <a:pt x="207" y="308"/>
                  </a:lnTo>
                  <a:lnTo>
                    <a:pt x="193" y="323"/>
                  </a:lnTo>
                  <a:lnTo>
                    <a:pt x="163" y="353"/>
                  </a:lnTo>
                  <a:lnTo>
                    <a:pt x="142" y="377"/>
                  </a:lnTo>
                  <a:lnTo>
                    <a:pt x="131" y="390"/>
                  </a:lnTo>
                  <a:lnTo>
                    <a:pt x="122" y="404"/>
                  </a:lnTo>
                  <a:lnTo>
                    <a:pt x="115" y="418"/>
                  </a:lnTo>
                  <a:lnTo>
                    <a:pt x="108" y="432"/>
                  </a:lnTo>
                  <a:lnTo>
                    <a:pt x="102" y="447"/>
                  </a:lnTo>
                  <a:lnTo>
                    <a:pt x="97" y="462"/>
                  </a:lnTo>
                  <a:lnTo>
                    <a:pt x="93" y="477"/>
                  </a:lnTo>
                  <a:lnTo>
                    <a:pt x="88" y="491"/>
                  </a:lnTo>
                  <a:lnTo>
                    <a:pt x="81" y="523"/>
                  </a:lnTo>
                  <a:lnTo>
                    <a:pt x="74" y="555"/>
                  </a:lnTo>
                  <a:lnTo>
                    <a:pt x="69" y="572"/>
                  </a:lnTo>
                  <a:lnTo>
                    <a:pt x="65" y="589"/>
                  </a:lnTo>
                  <a:lnTo>
                    <a:pt x="60" y="606"/>
                  </a:lnTo>
                  <a:lnTo>
                    <a:pt x="53" y="624"/>
                  </a:lnTo>
                  <a:lnTo>
                    <a:pt x="48" y="635"/>
                  </a:lnTo>
                  <a:lnTo>
                    <a:pt x="41" y="647"/>
                  </a:lnTo>
                  <a:lnTo>
                    <a:pt x="31" y="657"/>
                  </a:lnTo>
                  <a:lnTo>
                    <a:pt x="22" y="669"/>
                  </a:lnTo>
                  <a:lnTo>
                    <a:pt x="14" y="681"/>
                  </a:lnTo>
                  <a:lnTo>
                    <a:pt x="8" y="693"/>
                  </a:lnTo>
                  <a:lnTo>
                    <a:pt x="4" y="699"/>
                  </a:lnTo>
                  <a:lnTo>
                    <a:pt x="2" y="705"/>
                  </a:lnTo>
                  <a:lnTo>
                    <a:pt x="1" y="712"/>
                  </a:lnTo>
                  <a:lnTo>
                    <a:pt x="0" y="718"/>
                  </a:lnTo>
                  <a:lnTo>
                    <a:pt x="1" y="723"/>
                  </a:lnTo>
                  <a:lnTo>
                    <a:pt x="5" y="728"/>
                  </a:lnTo>
                  <a:lnTo>
                    <a:pt x="10" y="733"/>
                  </a:lnTo>
                  <a:lnTo>
                    <a:pt x="15" y="738"/>
                  </a:lnTo>
                  <a:lnTo>
                    <a:pt x="26" y="747"/>
                  </a:lnTo>
                  <a:lnTo>
                    <a:pt x="30" y="753"/>
                  </a:lnTo>
                  <a:lnTo>
                    <a:pt x="37" y="774"/>
                  </a:lnTo>
                  <a:lnTo>
                    <a:pt x="46" y="793"/>
                  </a:lnTo>
                  <a:lnTo>
                    <a:pt x="55" y="810"/>
                  </a:lnTo>
                  <a:lnTo>
                    <a:pt x="66" y="824"/>
                  </a:lnTo>
                  <a:lnTo>
                    <a:pt x="77" y="838"/>
                  </a:lnTo>
                  <a:lnTo>
                    <a:pt x="88" y="850"/>
                  </a:lnTo>
                  <a:lnTo>
                    <a:pt x="100" y="862"/>
                  </a:lnTo>
                  <a:lnTo>
                    <a:pt x="112" y="873"/>
                  </a:lnTo>
                  <a:lnTo>
                    <a:pt x="125" y="884"/>
                  </a:lnTo>
                  <a:lnTo>
                    <a:pt x="136" y="895"/>
                  </a:lnTo>
                  <a:lnTo>
                    <a:pt x="148" y="906"/>
                  </a:lnTo>
                  <a:lnTo>
                    <a:pt x="159" y="919"/>
                  </a:lnTo>
                  <a:lnTo>
                    <a:pt x="169" y="933"/>
                  </a:lnTo>
                  <a:lnTo>
                    <a:pt x="179" y="948"/>
                  </a:lnTo>
                  <a:lnTo>
                    <a:pt x="187" y="965"/>
                  </a:lnTo>
                  <a:lnTo>
                    <a:pt x="195" y="983"/>
                  </a:lnTo>
                  <a:lnTo>
                    <a:pt x="211" y="1004"/>
                  </a:lnTo>
                  <a:lnTo>
                    <a:pt x="228" y="1026"/>
                  </a:lnTo>
                  <a:lnTo>
                    <a:pt x="235" y="1037"/>
                  </a:lnTo>
                  <a:lnTo>
                    <a:pt x="242" y="1050"/>
                  </a:lnTo>
                  <a:lnTo>
                    <a:pt x="245" y="1056"/>
                  </a:lnTo>
                  <a:lnTo>
                    <a:pt x="246" y="1063"/>
                  </a:lnTo>
                  <a:lnTo>
                    <a:pt x="247" y="1070"/>
                  </a:lnTo>
                  <a:lnTo>
                    <a:pt x="248" y="1078"/>
                  </a:lnTo>
                  <a:lnTo>
                    <a:pt x="247" y="1090"/>
                  </a:lnTo>
                  <a:lnTo>
                    <a:pt x="245" y="1102"/>
                  </a:lnTo>
                  <a:lnTo>
                    <a:pt x="243" y="1114"/>
                  </a:lnTo>
                  <a:lnTo>
                    <a:pt x="238" y="1124"/>
                  </a:lnTo>
                  <a:lnTo>
                    <a:pt x="235" y="1136"/>
                  </a:lnTo>
                  <a:lnTo>
                    <a:pt x="233" y="1147"/>
                  </a:lnTo>
                  <a:lnTo>
                    <a:pt x="231" y="1160"/>
                  </a:lnTo>
                  <a:lnTo>
                    <a:pt x="230" y="1172"/>
                  </a:lnTo>
                  <a:lnTo>
                    <a:pt x="231" y="1196"/>
                  </a:lnTo>
                  <a:lnTo>
                    <a:pt x="233" y="1218"/>
                  </a:lnTo>
                  <a:lnTo>
                    <a:pt x="235" y="1241"/>
                  </a:lnTo>
                  <a:lnTo>
                    <a:pt x="238" y="1263"/>
                  </a:lnTo>
                  <a:lnTo>
                    <a:pt x="243" y="1285"/>
                  </a:lnTo>
                  <a:lnTo>
                    <a:pt x="245" y="1307"/>
                  </a:lnTo>
                  <a:lnTo>
                    <a:pt x="247" y="1331"/>
                  </a:lnTo>
                  <a:lnTo>
                    <a:pt x="248" y="1354"/>
                  </a:lnTo>
                  <a:lnTo>
                    <a:pt x="248" y="1383"/>
                  </a:lnTo>
                  <a:lnTo>
                    <a:pt x="248" y="1414"/>
                  </a:lnTo>
                  <a:lnTo>
                    <a:pt x="248" y="1442"/>
                  </a:lnTo>
                  <a:lnTo>
                    <a:pt x="248" y="1461"/>
                  </a:lnTo>
                  <a:lnTo>
                    <a:pt x="245" y="1471"/>
                  </a:lnTo>
                  <a:lnTo>
                    <a:pt x="239" y="1485"/>
                  </a:lnTo>
                  <a:lnTo>
                    <a:pt x="237" y="1494"/>
                  </a:lnTo>
                  <a:lnTo>
                    <a:pt x="235" y="1502"/>
                  </a:lnTo>
                  <a:lnTo>
                    <a:pt x="235" y="1511"/>
                  </a:lnTo>
                  <a:lnTo>
                    <a:pt x="236" y="1519"/>
                  </a:lnTo>
                  <a:lnTo>
                    <a:pt x="241" y="1530"/>
                  </a:lnTo>
                  <a:lnTo>
                    <a:pt x="246" y="1538"/>
                  </a:lnTo>
                  <a:lnTo>
                    <a:pt x="252" y="1546"/>
                  </a:lnTo>
                  <a:lnTo>
                    <a:pt x="261" y="1551"/>
                  </a:lnTo>
                  <a:lnTo>
                    <a:pt x="269" y="1556"/>
                  </a:lnTo>
                  <a:lnTo>
                    <a:pt x="278" y="1562"/>
                  </a:lnTo>
                  <a:lnTo>
                    <a:pt x="288" y="1566"/>
                  </a:lnTo>
                  <a:lnTo>
                    <a:pt x="298" y="1569"/>
                  </a:lnTo>
                  <a:lnTo>
                    <a:pt x="308" y="1573"/>
                  </a:lnTo>
                  <a:lnTo>
                    <a:pt x="317" y="1578"/>
                  </a:lnTo>
                  <a:lnTo>
                    <a:pt x="327" y="1582"/>
                  </a:lnTo>
                  <a:lnTo>
                    <a:pt x="335" y="1587"/>
                  </a:lnTo>
                  <a:lnTo>
                    <a:pt x="344" y="1594"/>
                  </a:lnTo>
                  <a:lnTo>
                    <a:pt x="350" y="1601"/>
                  </a:lnTo>
                  <a:lnTo>
                    <a:pt x="355" y="1610"/>
                  </a:lnTo>
                  <a:lnTo>
                    <a:pt x="360" y="1619"/>
                  </a:lnTo>
                  <a:lnTo>
                    <a:pt x="366" y="1642"/>
                  </a:lnTo>
                  <a:lnTo>
                    <a:pt x="372" y="1668"/>
                  </a:lnTo>
                  <a:lnTo>
                    <a:pt x="379" y="1697"/>
                  </a:lnTo>
                  <a:lnTo>
                    <a:pt x="384" y="1724"/>
                  </a:lnTo>
                  <a:lnTo>
                    <a:pt x="388" y="1750"/>
                  </a:lnTo>
                  <a:lnTo>
                    <a:pt x="392" y="1771"/>
                  </a:lnTo>
                  <a:lnTo>
                    <a:pt x="394" y="1785"/>
                  </a:lnTo>
                  <a:lnTo>
                    <a:pt x="395" y="1790"/>
                  </a:lnTo>
                  <a:lnTo>
                    <a:pt x="395" y="1790"/>
                  </a:lnTo>
                  <a:lnTo>
                    <a:pt x="401" y="1790"/>
                  </a:lnTo>
                  <a:lnTo>
                    <a:pt x="401" y="1790"/>
                  </a:lnTo>
                  <a:lnTo>
                    <a:pt x="410" y="1799"/>
                  </a:lnTo>
                  <a:lnTo>
                    <a:pt x="420" y="1806"/>
                  </a:lnTo>
                  <a:lnTo>
                    <a:pt x="428" y="1810"/>
                  </a:lnTo>
                  <a:lnTo>
                    <a:pt x="435" y="1812"/>
                  </a:lnTo>
                  <a:lnTo>
                    <a:pt x="444" y="1813"/>
                  </a:lnTo>
                  <a:lnTo>
                    <a:pt x="454" y="1814"/>
                  </a:lnTo>
                  <a:lnTo>
                    <a:pt x="464" y="1814"/>
                  </a:lnTo>
                  <a:lnTo>
                    <a:pt x="474" y="1812"/>
                  </a:lnTo>
                  <a:lnTo>
                    <a:pt x="482" y="1811"/>
                  </a:lnTo>
                  <a:lnTo>
                    <a:pt x="490" y="1807"/>
                  </a:lnTo>
                  <a:lnTo>
                    <a:pt x="496" y="1805"/>
                  </a:lnTo>
                  <a:lnTo>
                    <a:pt x="502" y="1801"/>
                  </a:lnTo>
                  <a:lnTo>
                    <a:pt x="508" y="1798"/>
                  </a:lnTo>
                  <a:lnTo>
                    <a:pt x="512" y="1794"/>
                  </a:lnTo>
                  <a:lnTo>
                    <a:pt x="529" y="1774"/>
                  </a:lnTo>
                  <a:lnTo>
                    <a:pt x="548" y="1755"/>
                  </a:lnTo>
                  <a:lnTo>
                    <a:pt x="559" y="1750"/>
                  </a:lnTo>
                  <a:lnTo>
                    <a:pt x="569" y="1747"/>
                  </a:lnTo>
                  <a:lnTo>
                    <a:pt x="582" y="1745"/>
                  </a:lnTo>
                  <a:lnTo>
                    <a:pt x="594" y="1743"/>
                  </a:lnTo>
                  <a:lnTo>
                    <a:pt x="620" y="1743"/>
                  </a:lnTo>
                  <a:lnTo>
                    <a:pt x="646" y="1743"/>
                  </a:lnTo>
                  <a:lnTo>
                    <a:pt x="671" y="1744"/>
                  </a:lnTo>
                  <a:lnTo>
                    <a:pt x="695" y="1744"/>
                  </a:lnTo>
                  <a:lnTo>
                    <a:pt x="705" y="1742"/>
                  </a:lnTo>
                  <a:lnTo>
                    <a:pt x="715" y="1739"/>
                  </a:lnTo>
                  <a:lnTo>
                    <a:pt x="724" y="1736"/>
                  </a:lnTo>
                  <a:lnTo>
                    <a:pt x="731" y="1731"/>
                  </a:lnTo>
                  <a:lnTo>
                    <a:pt x="734" y="1730"/>
                  </a:lnTo>
                  <a:lnTo>
                    <a:pt x="736" y="1728"/>
                  </a:lnTo>
                  <a:lnTo>
                    <a:pt x="740" y="1724"/>
                  </a:lnTo>
                  <a:lnTo>
                    <a:pt x="742" y="1721"/>
                  </a:lnTo>
                  <a:lnTo>
                    <a:pt x="747" y="1714"/>
                  </a:lnTo>
                  <a:lnTo>
                    <a:pt x="750" y="1705"/>
                  </a:lnTo>
                  <a:lnTo>
                    <a:pt x="754" y="1698"/>
                  </a:lnTo>
                  <a:lnTo>
                    <a:pt x="758" y="1690"/>
                  </a:lnTo>
                  <a:lnTo>
                    <a:pt x="760" y="1688"/>
                  </a:lnTo>
                  <a:lnTo>
                    <a:pt x="762" y="1686"/>
                  </a:lnTo>
                  <a:lnTo>
                    <a:pt x="764" y="1685"/>
                  </a:lnTo>
                  <a:lnTo>
                    <a:pt x="766" y="1684"/>
                  </a:lnTo>
                  <a:lnTo>
                    <a:pt x="770" y="1681"/>
                  </a:lnTo>
                  <a:lnTo>
                    <a:pt x="775" y="1679"/>
                  </a:lnTo>
                  <a:lnTo>
                    <a:pt x="779" y="1678"/>
                  </a:lnTo>
                  <a:lnTo>
                    <a:pt x="784" y="1677"/>
                  </a:lnTo>
                  <a:lnTo>
                    <a:pt x="793" y="1676"/>
                  </a:lnTo>
                  <a:lnTo>
                    <a:pt x="801" y="1676"/>
                  </a:lnTo>
                  <a:lnTo>
                    <a:pt x="810" y="1676"/>
                  </a:lnTo>
                  <a:lnTo>
                    <a:pt x="819" y="1674"/>
                  </a:lnTo>
                  <a:lnTo>
                    <a:pt x="824" y="1673"/>
                  </a:lnTo>
                  <a:lnTo>
                    <a:pt x="828" y="1671"/>
                  </a:lnTo>
                  <a:lnTo>
                    <a:pt x="832" y="1669"/>
                  </a:lnTo>
                  <a:lnTo>
                    <a:pt x="836" y="1667"/>
                  </a:lnTo>
                  <a:lnTo>
                    <a:pt x="841" y="1664"/>
                  </a:lnTo>
                  <a:lnTo>
                    <a:pt x="844" y="1661"/>
                  </a:lnTo>
                  <a:lnTo>
                    <a:pt x="847" y="1656"/>
                  </a:lnTo>
                  <a:lnTo>
                    <a:pt x="849" y="1652"/>
                  </a:lnTo>
                  <a:lnTo>
                    <a:pt x="852" y="1643"/>
                  </a:lnTo>
                  <a:lnTo>
                    <a:pt x="855" y="1633"/>
                  </a:lnTo>
                  <a:lnTo>
                    <a:pt x="860" y="1623"/>
                  </a:lnTo>
                  <a:lnTo>
                    <a:pt x="865" y="1615"/>
                  </a:lnTo>
                  <a:lnTo>
                    <a:pt x="868" y="1612"/>
                  </a:lnTo>
                  <a:lnTo>
                    <a:pt x="872" y="1610"/>
                  </a:lnTo>
                  <a:lnTo>
                    <a:pt x="878" y="1609"/>
                  </a:lnTo>
                  <a:lnTo>
                    <a:pt x="884" y="1607"/>
                  </a:lnTo>
                  <a:lnTo>
                    <a:pt x="888" y="1609"/>
                  </a:lnTo>
                  <a:lnTo>
                    <a:pt x="895" y="1611"/>
                  </a:lnTo>
                  <a:lnTo>
                    <a:pt x="902" y="1613"/>
                  </a:lnTo>
                  <a:lnTo>
                    <a:pt x="911" y="1617"/>
                  </a:lnTo>
                  <a:lnTo>
                    <a:pt x="929" y="1627"/>
                  </a:lnTo>
                  <a:lnTo>
                    <a:pt x="948" y="1638"/>
                  </a:lnTo>
                  <a:lnTo>
                    <a:pt x="984" y="1663"/>
                  </a:lnTo>
                  <a:lnTo>
                    <a:pt x="1008" y="1679"/>
                  </a:lnTo>
                  <a:lnTo>
                    <a:pt x="1020" y="1684"/>
                  </a:lnTo>
                  <a:lnTo>
                    <a:pt x="1033" y="1687"/>
                  </a:lnTo>
                  <a:lnTo>
                    <a:pt x="1046" y="1689"/>
                  </a:lnTo>
                  <a:lnTo>
                    <a:pt x="1058" y="1690"/>
                  </a:lnTo>
                  <a:lnTo>
                    <a:pt x="1069" y="1693"/>
                  </a:lnTo>
                  <a:lnTo>
                    <a:pt x="1082" y="1696"/>
                  </a:lnTo>
                  <a:lnTo>
                    <a:pt x="1088" y="1698"/>
                  </a:lnTo>
                  <a:lnTo>
                    <a:pt x="1095" y="1700"/>
                  </a:lnTo>
                  <a:lnTo>
                    <a:pt x="1101" y="1703"/>
                  </a:lnTo>
                  <a:lnTo>
                    <a:pt x="1108" y="1707"/>
                  </a:lnTo>
                  <a:lnTo>
                    <a:pt x="1118" y="1717"/>
                  </a:lnTo>
                  <a:lnTo>
                    <a:pt x="1128" y="1726"/>
                  </a:lnTo>
                  <a:lnTo>
                    <a:pt x="1137" y="1735"/>
                  </a:lnTo>
                  <a:lnTo>
                    <a:pt x="1146" y="1745"/>
                  </a:lnTo>
                  <a:lnTo>
                    <a:pt x="1153" y="1754"/>
                  </a:lnTo>
                  <a:lnTo>
                    <a:pt x="1160" y="1765"/>
                  </a:lnTo>
                  <a:lnTo>
                    <a:pt x="1166" y="1776"/>
                  </a:lnTo>
                  <a:lnTo>
                    <a:pt x="1173" y="1786"/>
                  </a:lnTo>
                  <a:lnTo>
                    <a:pt x="1178" y="1798"/>
                  </a:lnTo>
                  <a:lnTo>
                    <a:pt x="1182" y="1811"/>
                  </a:lnTo>
                  <a:lnTo>
                    <a:pt x="1186" y="1822"/>
                  </a:lnTo>
                  <a:lnTo>
                    <a:pt x="1191" y="1836"/>
                  </a:lnTo>
                  <a:lnTo>
                    <a:pt x="1197" y="1865"/>
                  </a:lnTo>
                  <a:lnTo>
                    <a:pt x="1202" y="1896"/>
                  </a:lnTo>
                  <a:lnTo>
                    <a:pt x="1210" y="1910"/>
                  </a:lnTo>
                  <a:lnTo>
                    <a:pt x="1229" y="1938"/>
                  </a:lnTo>
                  <a:lnTo>
                    <a:pt x="1249" y="1968"/>
                  </a:lnTo>
                  <a:lnTo>
                    <a:pt x="1261" y="1984"/>
                  </a:lnTo>
                  <a:lnTo>
                    <a:pt x="1264" y="1990"/>
                  </a:lnTo>
                  <a:lnTo>
                    <a:pt x="1267" y="1996"/>
                  </a:lnTo>
                  <a:lnTo>
                    <a:pt x="1271" y="2001"/>
                  </a:lnTo>
                  <a:lnTo>
                    <a:pt x="1277" y="2006"/>
                  </a:lnTo>
                  <a:lnTo>
                    <a:pt x="1287" y="2016"/>
                  </a:lnTo>
                  <a:lnTo>
                    <a:pt x="1301" y="2026"/>
                  </a:lnTo>
                  <a:lnTo>
                    <a:pt x="1315" y="2033"/>
                  </a:lnTo>
                  <a:lnTo>
                    <a:pt x="1331" y="2040"/>
                  </a:lnTo>
                  <a:lnTo>
                    <a:pt x="1348" y="2048"/>
                  </a:lnTo>
                  <a:lnTo>
                    <a:pt x="1365" y="2053"/>
                  </a:lnTo>
                  <a:lnTo>
                    <a:pt x="1401" y="2065"/>
                  </a:lnTo>
                  <a:lnTo>
                    <a:pt x="1436" y="2076"/>
                  </a:lnTo>
                  <a:lnTo>
                    <a:pt x="1469" y="2086"/>
                  </a:lnTo>
                  <a:lnTo>
                    <a:pt x="1496" y="2097"/>
                  </a:lnTo>
                  <a:lnTo>
                    <a:pt x="1496" y="2097"/>
                  </a:lnTo>
                  <a:lnTo>
                    <a:pt x="1496" y="2097"/>
                  </a:lnTo>
                  <a:lnTo>
                    <a:pt x="1496" y="2097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5" name="Freeform 125"/>
            <p:cNvSpPr>
              <a:spLocks/>
            </p:cNvSpPr>
            <p:nvPr/>
          </p:nvSpPr>
          <p:spPr bwMode="auto">
            <a:xfrm>
              <a:off x="2947993" y="2889259"/>
              <a:ext cx="1233490" cy="1535117"/>
            </a:xfrm>
            <a:custGeom>
              <a:avLst/>
              <a:gdLst/>
              <a:ahLst/>
              <a:cxnLst>
                <a:cxn ang="0">
                  <a:pos x="2220" y="2776"/>
                </a:cxn>
                <a:cxn ang="0">
                  <a:pos x="2226" y="2594"/>
                </a:cxn>
                <a:cxn ang="0">
                  <a:pos x="2330" y="2439"/>
                </a:cxn>
                <a:cxn ang="0">
                  <a:pos x="2174" y="2231"/>
                </a:cxn>
                <a:cxn ang="0">
                  <a:pos x="2085" y="1941"/>
                </a:cxn>
                <a:cxn ang="0">
                  <a:pos x="2001" y="1557"/>
                </a:cxn>
                <a:cxn ang="0">
                  <a:pos x="2085" y="1388"/>
                </a:cxn>
                <a:cxn ang="0">
                  <a:pos x="2085" y="1204"/>
                </a:cxn>
                <a:cxn ang="0">
                  <a:pos x="1906" y="1123"/>
                </a:cxn>
                <a:cxn ang="0">
                  <a:pos x="1865" y="905"/>
                </a:cxn>
                <a:cxn ang="0">
                  <a:pos x="1972" y="704"/>
                </a:cxn>
                <a:cxn ang="0">
                  <a:pos x="1971" y="531"/>
                </a:cxn>
                <a:cxn ang="0">
                  <a:pos x="1906" y="406"/>
                </a:cxn>
                <a:cxn ang="0">
                  <a:pos x="1792" y="352"/>
                </a:cxn>
                <a:cxn ang="0">
                  <a:pos x="1731" y="401"/>
                </a:cxn>
                <a:cxn ang="0">
                  <a:pos x="1699" y="521"/>
                </a:cxn>
                <a:cxn ang="0">
                  <a:pos x="1808" y="710"/>
                </a:cxn>
                <a:cxn ang="0">
                  <a:pos x="1620" y="559"/>
                </a:cxn>
                <a:cxn ang="0">
                  <a:pos x="1657" y="278"/>
                </a:cxn>
                <a:cxn ang="0">
                  <a:pos x="1598" y="236"/>
                </a:cxn>
                <a:cxn ang="0">
                  <a:pos x="1423" y="413"/>
                </a:cxn>
                <a:cxn ang="0">
                  <a:pos x="1420" y="750"/>
                </a:cxn>
                <a:cxn ang="0">
                  <a:pos x="1355" y="1079"/>
                </a:cxn>
                <a:cxn ang="0">
                  <a:pos x="1617" y="1152"/>
                </a:cxn>
                <a:cxn ang="0">
                  <a:pos x="1579" y="1405"/>
                </a:cxn>
                <a:cxn ang="0">
                  <a:pos x="1689" y="1541"/>
                </a:cxn>
                <a:cxn ang="0">
                  <a:pos x="1585" y="1325"/>
                </a:cxn>
                <a:cxn ang="0">
                  <a:pos x="1449" y="1127"/>
                </a:cxn>
                <a:cxn ang="0">
                  <a:pos x="1339" y="1348"/>
                </a:cxn>
                <a:cxn ang="0">
                  <a:pos x="1173" y="1608"/>
                </a:cxn>
                <a:cxn ang="0">
                  <a:pos x="1013" y="1711"/>
                </a:cxn>
                <a:cxn ang="0">
                  <a:pos x="801" y="1589"/>
                </a:cxn>
                <a:cxn ang="0">
                  <a:pos x="840" y="1507"/>
                </a:cxn>
                <a:cxn ang="0">
                  <a:pos x="961" y="1633"/>
                </a:cxn>
                <a:cxn ang="0">
                  <a:pos x="1207" y="1351"/>
                </a:cxn>
                <a:cxn ang="0">
                  <a:pos x="1292" y="1227"/>
                </a:cxn>
                <a:cxn ang="0">
                  <a:pos x="1278" y="800"/>
                </a:cxn>
                <a:cxn ang="0">
                  <a:pos x="1325" y="484"/>
                </a:cxn>
                <a:cxn ang="0">
                  <a:pos x="1444" y="268"/>
                </a:cxn>
                <a:cxn ang="0">
                  <a:pos x="1302" y="35"/>
                </a:cxn>
                <a:cxn ang="0">
                  <a:pos x="1111" y="221"/>
                </a:cxn>
                <a:cxn ang="0">
                  <a:pos x="872" y="403"/>
                </a:cxn>
                <a:cxn ang="0">
                  <a:pos x="888" y="550"/>
                </a:cxn>
                <a:cxn ang="0">
                  <a:pos x="774" y="767"/>
                </a:cxn>
                <a:cxn ang="0">
                  <a:pos x="892" y="981"/>
                </a:cxn>
                <a:cxn ang="0">
                  <a:pos x="791" y="1066"/>
                </a:cxn>
                <a:cxn ang="0">
                  <a:pos x="556" y="836"/>
                </a:cxn>
                <a:cxn ang="0">
                  <a:pos x="574" y="1032"/>
                </a:cxn>
                <a:cxn ang="0">
                  <a:pos x="575" y="1195"/>
                </a:cxn>
                <a:cxn ang="0">
                  <a:pos x="272" y="1389"/>
                </a:cxn>
                <a:cxn ang="0">
                  <a:pos x="56" y="1657"/>
                </a:cxn>
                <a:cxn ang="0">
                  <a:pos x="48" y="1844"/>
                </a:cxn>
                <a:cxn ang="0">
                  <a:pos x="321" y="1913"/>
                </a:cxn>
                <a:cxn ang="0">
                  <a:pos x="433" y="2111"/>
                </a:cxn>
                <a:cxn ang="0">
                  <a:pos x="569" y="2095"/>
                </a:cxn>
                <a:cxn ang="0">
                  <a:pos x="742" y="2202"/>
                </a:cxn>
                <a:cxn ang="0">
                  <a:pos x="955" y="2452"/>
                </a:cxn>
                <a:cxn ang="0">
                  <a:pos x="1299" y="2599"/>
                </a:cxn>
                <a:cxn ang="0">
                  <a:pos x="1564" y="2756"/>
                </a:cxn>
                <a:cxn ang="0">
                  <a:pos x="1738" y="2660"/>
                </a:cxn>
                <a:cxn ang="0">
                  <a:pos x="1859" y="2765"/>
                </a:cxn>
                <a:cxn ang="0">
                  <a:pos x="1979" y="2824"/>
                </a:cxn>
              </a:cxnLst>
              <a:rect l="0" t="0" r="r" b="b"/>
              <a:pathLst>
                <a:path w="2332" h="2900">
                  <a:moveTo>
                    <a:pt x="2132" y="2895"/>
                  </a:moveTo>
                  <a:lnTo>
                    <a:pt x="2132" y="2900"/>
                  </a:lnTo>
                  <a:lnTo>
                    <a:pt x="2143" y="2898"/>
                  </a:lnTo>
                  <a:lnTo>
                    <a:pt x="2153" y="2897"/>
                  </a:lnTo>
                  <a:lnTo>
                    <a:pt x="2157" y="2896"/>
                  </a:lnTo>
                  <a:lnTo>
                    <a:pt x="2162" y="2895"/>
                  </a:lnTo>
                  <a:lnTo>
                    <a:pt x="2167" y="2893"/>
                  </a:lnTo>
                  <a:lnTo>
                    <a:pt x="2173" y="2889"/>
                  </a:lnTo>
                  <a:lnTo>
                    <a:pt x="2176" y="2887"/>
                  </a:lnTo>
                  <a:lnTo>
                    <a:pt x="2179" y="2883"/>
                  </a:lnTo>
                  <a:lnTo>
                    <a:pt x="2181" y="2880"/>
                  </a:lnTo>
                  <a:lnTo>
                    <a:pt x="2183" y="2877"/>
                  </a:lnTo>
                  <a:lnTo>
                    <a:pt x="2185" y="2870"/>
                  </a:lnTo>
                  <a:lnTo>
                    <a:pt x="2186" y="2860"/>
                  </a:lnTo>
                  <a:lnTo>
                    <a:pt x="2188" y="2840"/>
                  </a:lnTo>
                  <a:lnTo>
                    <a:pt x="2191" y="2818"/>
                  </a:lnTo>
                  <a:lnTo>
                    <a:pt x="2193" y="2810"/>
                  </a:lnTo>
                  <a:lnTo>
                    <a:pt x="2198" y="2802"/>
                  </a:lnTo>
                  <a:lnTo>
                    <a:pt x="2202" y="2795"/>
                  </a:lnTo>
                  <a:lnTo>
                    <a:pt x="2208" y="2789"/>
                  </a:lnTo>
                  <a:lnTo>
                    <a:pt x="2220" y="2776"/>
                  </a:lnTo>
                  <a:lnTo>
                    <a:pt x="2234" y="2764"/>
                  </a:lnTo>
                  <a:lnTo>
                    <a:pt x="2240" y="2759"/>
                  </a:lnTo>
                  <a:lnTo>
                    <a:pt x="2247" y="2752"/>
                  </a:lnTo>
                  <a:lnTo>
                    <a:pt x="2252" y="2746"/>
                  </a:lnTo>
                  <a:lnTo>
                    <a:pt x="2257" y="2740"/>
                  </a:lnTo>
                  <a:lnTo>
                    <a:pt x="2262" y="2732"/>
                  </a:lnTo>
                  <a:lnTo>
                    <a:pt x="2265" y="2725"/>
                  </a:lnTo>
                  <a:lnTo>
                    <a:pt x="2267" y="2716"/>
                  </a:lnTo>
                  <a:lnTo>
                    <a:pt x="2268" y="2707"/>
                  </a:lnTo>
                  <a:lnTo>
                    <a:pt x="2267" y="2697"/>
                  </a:lnTo>
                  <a:lnTo>
                    <a:pt x="2266" y="2688"/>
                  </a:lnTo>
                  <a:lnTo>
                    <a:pt x="2264" y="2679"/>
                  </a:lnTo>
                  <a:lnTo>
                    <a:pt x="2262" y="2672"/>
                  </a:lnTo>
                  <a:lnTo>
                    <a:pt x="2254" y="2657"/>
                  </a:lnTo>
                  <a:lnTo>
                    <a:pt x="2247" y="2644"/>
                  </a:lnTo>
                  <a:lnTo>
                    <a:pt x="2239" y="2631"/>
                  </a:lnTo>
                  <a:lnTo>
                    <a:pt x="2233" y="2620"/>
                  </a:lnTo>
                  <a:lnTo>
                    <a:pt x="2230" y="2613"/>
                  </a:lnTo>
                  <a:lnTo>
                    <a:pt x="2227" y="2607"/>
                  </a:lnTo>
                  <a:lnTo>
                    <a:pt x="2226" y="2601"/>
                  </a:lnTo>
                  <a:lnTo>
                    <a:pt x="2226" y="2594"/>
                  </a:lnTo>
                  <a:lnTo>
                    <a:pt x="2226" y="2585"/>
                  </a:lnTo>
                  <a:lnTo>
                    <a:pt x="2227" y="2577"/>
                  </a:lnTo>
                  <a:lnTo>
                    <a:pt x="2229" y="2570"/>
                  </a:lnTo>
                  <a:lnTo>
                    <a:pt x="2231" y="2562"/>
                  </a:lnTo>
                  <a:lnTo>
                    <a:pt x="2233" y="2556"/>
                  </a:lnTo>
                  <a:lnTo>
                    <a:pt x="2236" y="2549"/>
                  </a:lnTo>
                  <a:lnTo>
                    <a:pt x="2239" y="2544"/>
                  </a:lnTo>
                  <a:lnTo>
                    <a:pt x="2242" y="2539"/>
                  </a:lnTo>
                  <a:lnTo>
                    <a:pt x="2251" y="2529"/>
                  </a:lnTo>
                  <a:lnTo>
                    <a:pt x="2259" y="2521"/>
                  </a:lnTo>
                  <a:lnTo>
                    <a:pt x="2269" y="2513"/>
                  </a:lnTo>
                  <a:lnTo>
                    <a:pt x="2280" y="2506"/>
                  </a:lnTo>
                  <a:lnTo>
                    <a:pt x="2289" y="2498"/>
                  </a:lnTo>
                  <a:lnTo>
                    <a:pt x="2299" y="2490"/>
                  </a:lnTo>
                  <a:lnTo>
                    <a:pt x="2307" y="2481"/>
                  </a:lnTo>
                  <a:lnTo>
                    <a:pt x="2316" y="2471"/>
                  </a:lnTo>
                  <a:lnTo>
                    <a:pt x="2319" y="2465"/>
                  </a:lnTo>
                  <a:lnTo>
                    <a:pt x="2322" y="2460"/>
                  </a:lnTo>
                  <a:lnTo>
                    <a:pt x="2325" y="2454"/>
                  </a:lnTo>
                  <a:lnTo>
                    <a:pt x="2327" y="2446"/>
                  </a:lnTo>
                  <a:lnTo>
                    <a:pt x="2330" y="2439"/>
                  </a:lnTo>
                  <a:lnTo>
                    <a:pt x="2331" y="2430"/>
                  </a:lnTo>
                  <a:lnTo>
                    <a:pt x="2332" y="2422"/>
                  </a:lnTo>
                  <a:lnTo>
                    <a:pt x="2332" y="2412"/>
                  </a:lnTo>
                  <a:lnTo>
                    <a:pt x="2332" y="2395"/>
                  </a:lnTo>
                  <a:lnTo>
                    <a:pt x="2331" y="2379"/>
                  </a:lnTo>
                  <a:lnTo>
                    <a:pt x="2329" y="2363"/>
                  </a:lnTo>
                  <a:lnTo>
                    <a:pt x="2326" y="2348"/>
                  </a:lnTo>
                  <a:lnTo>
                    <a:pt x="2322" y="2321"/>
                  </a:lnTo>
                  <a:lnTo>
                    <a:pt x="2320" y="2294"/>
                  </a:lnTo>
                  <a:lnTo>
                    <a:pt x="2302" y="2293"/>
                  </a:lnTo>
                  <a:lnTo>
                    <a:pt x="2280" y="2289"/>
                  </a:lnTo>
                  <a:lnTo>
                    <a:pt x="2256" y="2282"/>
                  </a:lnTo>
                  <a:lnTo>
                    <a:pt x="2232" y="2274"/>
                  </a:lnTo>
                  <a:lnTo>
                    <a:pt x="2220" y="2270"/>
                  </a:lnTo>
                  <a:lnTo>
                    <a:pt x="2209" y="2264"/>
                  </a:lnTo>
                  <a:lnTo>
                    <a:pt x="2199" y="2258"/>
                  </a:lnTo>
                  <a:lnTo>
                    <a:pt x="2190" y="2251"/>
                  </a:lnTo>
                  <a:lnTo>
                    <a:pt x="2183" y="2245"/>
                  </a:lnTo>
                  <a:lnTo>
                    <a:pt x="2177" y="2239"/>
                  </a:lnTo>
                  <a:lnTo>
                    <a:pt x="2175" y="2234"/>
                  </a:lnTo>
                  <a:lnTo>
                    <a:pt x="2174" y="2231"/>
                  </a:lnTo>
                  <a:lnTo>
                    <a:pt x="2173" y="2227"/>
                  </a:lnTo>
                  <a:lnTo>
                    <a:pt x="2173" y="2224"/>
                  </a:lnTo>
                  <a:lnTo>
                    <a:pt x="2174" y="2216"/>
                  </a:lnTo>
                  <a:lnTo>
                    <a:pt x="2176" y="2210"/>
                  </a:lnTo>
                  <a:lnTo>
                    <a:pt x="2180" y="2202"/>
                  </a:lnTo>
                  <a:lnTo>
                    <a:pt x="2183" y="2195"/>
                  </a:lnTo>
                  <a:lnTo>
                    <a:pt x="2190" y="2183"/>
                  </a:lnTo>
                  <a:lnTo>
                    <a:pt x="2197" y="2176"/>
                  </a:lnTo>
                  <a:lnTo>
                    <a:pt x="2191" y="2064"/>
                  </a:lnTo>
                  <a:lnTo>
                    <a:pt x="2173" y="2054"/>
                  </a:lnTo>
                  <a:lnTo>
                    <a:pt x="2154" y="2043"/>
                  </a:lnTo>
                  <a:lnTo>
                    <a:pt x="2137" y="2031"/>
                  </a:lnTo>
                  <a:lnTo>
                    <a:pt x="2120" y="2018"/>
                  </a:lnTo>
                  <a:lnTo>
                    <a:pt x="2113" y="2011"/>
                  </a:lnTo>
                  <a:lnTo>
                    <a:pt x="2106" y="2004"/>
                  </a:lnTo>
                  <a:lnTo>
                    <a:pt x="2100" y="1995"/>
                  </a:lnTo>
                  <a:lnTo>
                    <a:pt x="2094" y="1985"/>
                  </a:lnTo>
                  <a:lnTo>
                    <a:pt x="2090" y="1976"/>
                  </a:lnTo>
                  <a:lnTo>
                    <a:pt x="2087" y="1965"/>
                  </a:lnTo>
                  <a:lnTo>
                    <a:pt x="2086" y="1954"/>
                  </a:lnTo>
                  <a:lnTo>
                    <a:pt x="2085" y="1941"/>
                  </a:lnTo>
                  <a:lnTo>
                    <a:pt x="2085" y="1892"/>
                  </a:lnTo>
                  <a:lnTo>
                    <a:pt x="2085" y="1855"/>
                  </a:lnTo>
                  <a:lnTo>
                    <a:pt x="2085" y="1821"/>
                  </a:lnTo>
                  <a:lnTo>
                    <a:pt x="2085" y="1782"/>
                  </a:lnTo>
                  <a:lnTo>
                    <a:pt x="2085" y="1772"/>
                  </a:lnTo>
                  <a:lnTo>
                    <a:pt x="2084" y="1763"/>
                  </a:lnTo>
                  <a:lnTo>
                    <a:pt x="2083" y="1756"/>
                  </a:lnTo>
                  <a:lnTo>
                    <a:pt x="2081" y="1749"/>
                  </a:lnTo>
                  <a:lnTo>
                    <a:pt x="2079" y="1744"/>
                  </a:lnTo>
                  <a:lnTo>
                    <a:pt x="2075" y="1739"/>
                  </a:lnTo>
                  <a:lnTo>
                    <a:pt x="2073" y="1735"/>
                  </a:lnTo>
                  <a:lnTo>
                    <a:pt x="2069" y="1731"/>
                  </a:lnTo>
                  <a:lnTo>
                    <a:pt x="2062" y="1726"/>
                  </a:lnTo>
                  <a:lnTo>
                    <a:pt x="2053" y="1718"/>
                  </a:lnTo>
                  <a:lnTo>
                    <a:pt x="2042" y="1711"/>
                  </a:lnTo>
                  <a:lnTo>
                    <a:pt x="2032" y="1699"/>
                  </a:lnTo>
                  <a:lnTo>
                    <a:pt x="2026" y="1684"/>
                  </a:lnTo>
                  <a:lnTo>
                    <a:pt x="2020" y="1658"/>
                  </a:lnTo>
                  <a:lnTo>
                    <a:pt x="2014" y="1626"/>
                  </a:lnTo>
                  <a:lnTo>
                    <a:pt x="2007" y="1591"/>
                  </a:lnTo>
                  <a:lnTo>
                    <a:pt x="2001" y="1557"/>
                  </a:lnTo>
                  <a:lnTo>
                    <a:pt x="1996" y="1527"/>
                  </a:lnTo>
                  <a:lnTo>
                    <a:pt x="1992" y="1507"/>
                  </a:lnTo>
                  <a:lnTo>
                    <a:pt x="1990" y="1499"/>
                  </a:lnTo>
                  <a:lnTo>
                    <a:pt x="1991" y="1494"/>
                  </a:lnTo>
                  <a:lnTo>
                    <a:pt x="1992" y="1490"/>
                  </a:lnTo>
                  <a:lnTo>
                    <a:pt x="1994" y="1485"/>
                  </a:lnTo>
                  <a:lnTo>
                    <a:pt x="1997" y="1483"/>
                  </a:lnTo>
                  <a:lnTo>
                    <a:pt x="2000" y="1480"/>
                  </a:lnTo>
                  <a:lnTo>
                    <a:pt x="2003" y="1478"/>
                  </a:lnTo>
                  <a:lnTo>
                    <a:pt x="2006" y="1477"/>
                  </a:lnTo>
                  <a:lnTo>
                    <a:pt x="2010" y="1476"/>
                  </a:lnTo>
                  <a:lnTo>
                    <a:pt x="2027" y="1473"/>
                  </a:lnTo>
                  <a:lnTo>
                    <a:pt x="2043" y="1469"/>
                  </a:lnTo>
                  <a:lnTo>
                    <a:pt x="2052" y="1462"/>
                  </a:lnTo>
                  <a:lnTo>
                    <a:pt x="2060" y="1452"/>
                  </a:lnTo>
                  <a:lnTo>
                    <a:pt x="2067" y="1442"/>
                  </a:lnTo>
                  <a:lnTo>
                    <a:pt x="2073" y="1430"/>
                  </a:lnTo>
                  <a:lnTo>
                    <a:pt x="2079" y="1419"/>
                  </a:lnTo>
                  <a:lnTo>
                    <a:pt x="2082" y="1408"/>
                  </a:lnTo>
                  <a:lnTo>
                    <a:pt x="2084" y="1397"/>
                  </a:lnTo>
                  <a:lnTo>
                    <a:pt x="2085" y="1388"/>
                  </a:lnTo>
                  <a:lnTo>
                    <a:pt x="2090" y="1388"/>
                  </a:lnTo>
                  <a:lnTo>
                    <a:pt x="2085" y="1376"/>
                  </a:lnTo>
                  <a:lnTo>
                    <a:pt x="2084" y="1365"/>
                  </a:lnTo>
                  <a:lnTo>
                    <a:pt x="2082" y="1356"/>
                  </a:lnTo>
                  <a:lnTo>
                    <a:pt x="2080" y="1346"/>
                  </a:lnTo>
                  <a:lnTo>
                    <a:pt x="2079" y="1340"/>
                  </a:lnTo>
                  <a:lnTo>
                    <a:pt x="2089" y="1333"/>
                  </a:lnTo>
                  <a:lnTo>
                    <a:pt x="2096" y="1327"/>
                  </a:lnTo>
                  <a:lnTo>
                    <a:pt x="2101" y="1319"/>
                  </a:lnTo>
                  <a:lnTo>
                    <a:pt x="2105" y="1311"/>
                  </a:lnTo>
                  <a:lnTo>
                    <a:pt x="2107" y="1302"/>
                  </a:lnTo>
                  <a:lnTo>
                    <a:pt x="2108" y="1293"/>
                  </a:lnTo>
                  <a:lnTo>
                    <a:pt x="2108" y="1282"/>
                  </a:lnTo>
                  <a:lnTo>
                    <a:pt x="2108" y="1269"/>
                  </a:lnTo>
                  <a:lnTo>
                    <a:pt x="2108" y="1257"/>
                  </a:lnTo>
                  <a:lnTo>
                    <a:pt x="2106" y="1245"/>
                  </a:lnTo>
                  <a:lnTo>
                    <a:pt x="2103" y="1235"/>
                  </a:lnTo>
                  <a:lnTo>
                    <a:pt x="2100" y="1226"/>
                  </a:lnTo>
                  <a:lnTo>
                    <a:pt x="2096" y="1217"/>
                  </a:lnTo>
                  <a:lnTo>
                    <a:pt x="2090" y="1210"/>
                  </a:lnTo>
                  <a:lnTo>
                    <a:pt x="2085" y="1204"/>
                  </a:lnTo>
                  <a:lnTo>
                    <a:pt x="2079" y="1197"/>
                  </a:lnTo>
                  <a:lnTo>
                    <a:pt x="2067" y="1185"/>
                  </a:lnTo>
                  <a:lnTo>
                    <a:pt x="2054" y="1175"/>
                  </a:lnTo>
                  <a:lnTo>
                    <a:pt x="2048" y="1169"/>
                  </a:lnTo>
                  <a:lnTo>
                    <a:pt x="2042" y="1164"/>
                  </a:lnTo>
                  <a:lnTo>
                    <a:pt x="2037" y="1158"/>
                  </a:lnTo>
                  <a:lnTo>
                    <a:pt x="2032" y="1151"/>
                  </a:lnTo>
                  <a:lnTo>
                    <a:pt x="2026" y="1150"/>
                  </a:lnTo>
                  <a:lnTo>
                    <a:pt x="2022" y="1150"/>
                  </a:lnTo>
                  <a:lnTo>
                    <a:pt x="2019" y="1151"/>
                  </a:lnTo>
                  <a:lnTo>
                    <a:pt x="2015" y="1152"/>
                  </a:lnTo>
                  <a:lnTo>
                    <a:pt x="2010" y="1155"/>
                  </a:lnTo>
                  <a:lnTo>
                    <a:pt x="2004" y="1156"/>
                  </a:lnTo>
                  <a:lnTo>
                    <a:pt x="1997" y="1157"/>
                  </a:lnTo>
                  <a:lnTo>
                    <a:pt x="1985" y="1158"/>
                  </a:lnTo>
                  <a:lnTo>
                    <a:pt x="1973" y="1157"/>
                  </a:lnTo>
                  <a:lnTo>
                    <a:pt x="1960" y="1154"/>
                  </a:lnTo>
                  <a:lnTo>
                    <a:pt x="1948" y="1148"/>
                  </a:lnTo>
                  <a:lnTo>
                    <a:pt x="1934" y="1141"/>
                  </a:lnTo>
                  <a:lnTo>
                    <a:pt x="1920" y="1132"/>
                  </a:lnTo>
                  <a:lnTo>
                    <a:pt x="1906" y="1123"/>
                  </a:lnTo>
                  <a:lnTo>
                    <a:pt x="1893" y="1112"/>
                  </a:lnTo>
                  <a:lnTo>
                    <a:pt x="1881" y="1100"/>
                  </a:lnTo>
                  <a:lnTo>
                    <a:pt x="1868" y="1088"/>
                  </a:lnTo>
                  <a:lnTo>
                    <a:pt x="1856" y="1075"/>
                  </a:lnTo>
                  <a:lnTo>
                    <a:pt x="1847" y="1061"/>
                  </a:lnTo>
                  <a:lnTo>
                    <a:pt x="1837" y="1048"/>
                  </a:lnTo>
                  <a:lnTo>
                    <a:pt x="1830" y="1035"/>
                  </a:lnTo>
                  <a:lnTo>
                    <a:pt x="1824" y="1023"/>
                  </a:lnTo>
                  <a:lnTo>
                    <a:pt x="1821" y="1010"/>
                  </a:lnTo>
                  <a:lnTo>
                    <a:pt x="1820" y="998"/>
                  </a:lnTo>
                  <a:lnTo>
                    <a:pt x="1820" y="985"/>
                  </a:lnTo>
                  <a:lnTo>
                    <a:pt x="1822" y="974"/>
                  </a:lnTo>
                  <a:lnTo>
                    <a:pt x="1824" y="962"/>
                  </a:lnTo>
                  <a:lnTo>
                    <a:pt x="1826" y="952"/>
                  </a:lnTo>
                  <a:lnTo>
                    <a:pt x="1831" y="943"/>
                  </a:lnTo>
                  <a:lnTo>
                    <a:pt x="1835" y="935"/>
                  </a:lnTo>
                  <a:lnTo>
                    <a:pt x="1840" y="928"/>
                  </a:lnTo>
                  <a:lnTo>
                    <a:pt x="1846" y="922"/>
                  </a:lnTo>
                  <a:lnTo>
                    <a:pt x="1852" y="915"/>
                  </a:lnTo>
                  <a:lnTo>
                    <a:pt x="1858" y="910"/>
                  </a:lnTo>
                  <a:lnTo>
                    <a:pt x="1865" y="905"/>
                  </a:lnTo>
                  <a:lnTo>
                    <a:pt x="1872" y="899"/>
                  </a:lnTo>
                  <a:lnTo>
                    <a:pt x="1887" y="891"/>
                  </a:lnTo>
                  <a:lnTo>
                    <a:pt x="1902" y="883"/>
                  </a:lnTo>
                  <a:lnTo>
                    <a:pt x="1918" y="875"/>
                  </a:lnTo>
                  <a:lnTo>
                    <a:pt x="1933" y="866"/>
                  </a:lnTo>
                  <a:lnTo>
                    <a:pt x="1939" y="861"/>
                  </a:lnTo>
                  <a:lnTo>
                    <a:pt x="1947" y="856"/>
                  </a:lnTo>
                  <a:lnTo>
                    <a:pt x="1953" y="850"/>
                  </a:lnTo>
                  <a:lnTo>
                    <a:pt x="1959" y="844"/>
                  </a:lnTo>
                  <a:lnTo>
                    <a:pt x="1965" y="836"/>
                  </a:lnTo>
                  <a:lnTo>
                    <a:pt x="1970" y="829"/>
                  </a:lnTo>
                  <a:lnTo>
                    <a:pt x="1974" y="821"/>
                  </a:lnTo>
                  <a:lnTo>
                    <a:pt x="1977" y="811"/>
                  </a:lnTo>
                  <a:lnTo>
                    <a:pt x="1981" y="800"/>
                  </a:lnTo>
                  <a:lnTo>
                    <a:pt x="1983" y="790"/>
                  </a:lnTo>
                  <a:lnTo>
                    <a:pt x="1984" y="777"/>
                  </a:lnTo>
                  <a:lnTo>
                    <a:pt x="1985" y="763"/>
                  </a:lnTo>
                  <a:lnTo>
                    <a:pt x="1984" y="746"/>
                  </a:lnTo>
                  <a:lnTo>
                    <a:pt x="1982" y="730"/>
                  </a:lnTo>
                  <a:lnTo>
                    <a:pt x="1977" y="716"/>
                  </a:lnTo>
                  <a:lnTo>
                    <a:pt x="1972" y="704"/>
                  </a:lnTo>
                  <a:lnTo>
                    <a:pt x="1966" y="691"/>
                  </a:lnTo>
                  <a:lnTo>
                    <a:pt x="1958" y="680"/>
                  </a:lnTo>
                  <a:lnTo>
                    <a:pt x="1951" y="669"/>
                  </a:lnTo>
                  <a:lnTo>
                    <a:pt x="1943" y="659"/>
                  </a:lnTo>
                  <a:lnTo>
                    <a:pt x="1929" y="641"/>
                  </a:lnTo>
                  <a:lnTo>
                    <a:pt x="1915" y="623"/>
                  </a:lnTo>
                  <a:lnTo>
                    <a:pt x="1909" y="614"/>
                  </a:lnTo>
                  <a:lnTo>
                    <a:pt x="1906" y="606"/>
                  </a:lnTo>
                  <a:lnTo>
                    <a:pt x="1903" y="596"/>
                  </a:lnTo>
                  <a:lnTo>
                    <a:pt x="1902" y="586"/>
                  </a:lnTo>
                  <a:lnTo>
                    <a:pt x="1903" y="581"/>
                  </a:lnTo>
                  <a:lnTo>
                    <a:pt x="1903" y="577"/>
                  </a:lnTo>
                  <a:lnTo>
                    <a:pt x="1905" y="573"/>
                  </a:lnTo>
                  <a:lnTo>
                    <a:pt x="1906" y="568"/>
                  </a:lnTo>
                  <a:lnTo>
                    <a:pt x="1910" y="563"/>
                  </a:lnTo>
                  <a:lnTo>
                    <a:pt x="1917" y="558"/>
                  </a:lnTo>
                  <a:lnTo>
                    <a:pt x="1932" y="551"/>
                  </a:lnTo>
                  <a:lnTo>
                    <a:pt x="1948" y="545"/>
                  </a:lnTo>
                  <a:lnTo>
                    <a:pt x="1956" y="542"/>
                  </a:lnTo>
                  <a:lnTo>
                    <a:pt x="1964" y="536"/>
                  </a:lnTo>
                  <a:lnTo>
                    <a:pt x="1971" y="531"/>
                  </a:lnTo>
                  <a:lnTo>
                    <a:pt x="1976" y="524"/>
                  </a:lnTo>
                  <a:lnTo>
                    <a:pt x="1980" y="518"/>
                  </a:lnTo>
                  <a:lnTo>
                    <a:pt x="1982" y="514"/>
                  </a:lnTo>
                  <a:lnTo>
                    <a:pt x="1983" y="508"/>
                  </a:lnTo>
                  <a:lnTo>
                    <a:pt x="1985" y="501"/>
                  </a:lnTo>
                  <a:lnTo>
                    <a:pt x="1985" y="494"/>
                  </a:lnTo>
                  <a:lnTo>
                    <a:pt x="1986" y="486"/>
                  </a:lnTo>
                  <a:lnTo>
                    <a:pt x="1986" y="478"/>
                  </a:lnTo>
                  <a:lnTo>
                    <a:pt x="1985" y="468"/>
                  </a:lnTo>
                  <a:lnTo>
                    <a:pt x="1984" y="462"/>
                  </a:lnTo>
                  <a:lnTo>
                    <a:pt x="1983" y="457"/>
                  </a:lnTo>
                  <a:lnTo>
                    <a:pt x="1981" y="451"/>
                  </a:lnTo>
                  <a:lnTo>
                    <a:pt x="1979" y="446"/>
                  </a:lnTo>
                  <a:lnTo>
                    <a:pt x="1972" y="438"/>
                  </a:lnTo>
                  <a:lnTo>
                    <a:pt x="1965" y="431"/>
                  </a:lnTo>
                  <a:lnTo>
                    <a:pt x="1956" y="426"/>
                  </a:lnTo>
                  <a:lnTo>
                    <a:pt x="1947" y="421"/>
                  </a:lnTo>
                  <a:lnTo>
                    <a:pt x="1937" y="417"/>
                  </a:lnTo>
                  <a:lnTo>
                    <a:pt x="1926" y="413"/>
                  </a:lnTo>
                  <a:lnTo>
                    <a:pt x="1917" y="410"/>
                  </a:lnTo>
                  <a:lnTo>
                    <a:pt x="1906" y="406"/>
                  </a:lnTo>
                  <a:lnTo>
                    <a:pt x="1898" y="401"/>
                  </a:lnTo>
                  <a:lnTo>
                    <a:pt x="1889" y="396"/>
                  </a:lnTo>
                  <a:lnTo>
                    <a:pt x="1883" y="391"/>
                  </a:lnTo>
                  <a:lnTo>
                    <a:pt x="1877" y="382"/>
                  </a:lnTo>
                  <a:lnTo>
                    <a:pt x="1875" y="378"/>
                  </a:lnTo>
                  <a:lnTo>
                    <a:pt x="1874" y="374"/>
                  </a:lnTo>
                  <a:lnTo>
                    <a:pt x="1873" y="368"/>
                  </a:lnTo>
                  <a:lnTo>
                    <a:pt x="1873" y="362"/>
                  </a:lnTo>
                  <a:lnTo>
                    <a:pt x="1872" y="351"/>
                  </a:lnTo>
                  <a:lnTo>
                    <a:pt x="1871" y="342"/>
                  </a:lnTo>
                  <a:lnTo>
                    <a:pt x="1872" y="338"/>
                  </a:lnTo>
                  <a:lnTo>
                    <a:pt x="1873" y="332"/>
                  </a:lnTo>
                  <a:lnTo>
                    <a:pt x="1875" y="327"/>
                  </a:lnTo>
                  <a:lnTo>
                    <a:pt x="1879" y="322"/>
                  </a:lnTo>
                  <a:lnTo>
                    <a:pt x="1851" y="326"/>
                  </a:lnTo>
                  <a:lnTo>
                    <a:pt x="1823" y="332"/>
                  </a:lnTo>
                  <a:lnTo>
                    <a:pt x="1811" y="336"/>
                  </a:lnTo>
                  <a:lnTo>
                    <a:pt x="1802" y="342"/>
                  </a:lnTo>
                  <a:lnTo>
                    <a:pt x="1798" y="345"/>
                  </a:lnTo>
                  <a:lnTo>
                    <a:pt x="1794" y="348"/>
                  </a:lnTo>
                  <a:lnTo>
                    <a:pt x="1792" y="352"/>
                  </a:lnTo>
                  <a:lnTo>
                    <a:pt x="1790" y="357"/>
                  </a:lnTo>
                  <a:lnTo>
                    <a:pt x="1808" y="376"/>
                  </a:lnTo>
                  <a:lnTo>
                    <a:pt x="1821" y="393"/>
                  </a:lnTo>
                  <a:lnTo>
                    <a:pt x="1826" y="401"/>
                  </a:lnTo>
                  <a:lnTo>
                    <a:pt x="1830" y="408"/>
                  </a:lnTo>
                  <a:lnTo>
                    <a:pt x="1833" y="414"/>
                  </a:lnTo>
                  <a:lnTo>
                    <a:pt x="1835" y="419"/>
                  </a:lnTo>
                  <a:lnTo>
                    <a:pt x="1836" y="425"/>
                  </a:lnTo>
                  <a:lnTo>
                    <a:pt x="1837" y="429"/>
                  </a:lnTo>
                  <a:lnTo>
                    <a:pt x="1836" y="433"/>
                  </a:lnTo>
                  <a:lnTo>
                    <a:pt x="1835" y="435"/>
                  </a:lnTo>
                  <a:lnTo>
                    <a:pt x="1833" y="439"/>
                  </a:lnTo>
                  <a:lnTo>
                    <a:pt x="1830" y="440"/>
                  </a:lnTo>
                  <a:lnTo>
                    <a:pt x="1826" y="442"/>
                  </a:lnTo>
                  <a:lnTo>
                    <a:pt x="1822" y="442"/>
                  </a:lnTo>
                  <a:lnTo>
                    <a:pt x="1811" y="441"/>
                  </a:lnTo>
                  <a:lnTo>
                    <a:pt x="1799" y="439"/>
                  </a:lnTo>
                  <a:lnTo>
                    <a:pt x="1785" y="432"/>
                  </a:lnTo>
                  <a:lnTo>
                    <a:pt x="1768" y="425"/>
                  </a:lnTo>
                  <a:lnTo>
                    <a:pt x="1750" y="414"/>
                  </a:lnTo>
                  <a:lnTo>
                    <a:pt x="1731" y="401"/>
                  </a:lnTo>
                  <a:lnTo>
                    <a:pt x="1711" y="385"/>
                  </a:lnTo>
                  <a:lnTo>
                    <a:pt x="1690" y="368"/>
                  </a:lnTo>
                  <a:lnTo>
                    <a:pt x="1679" y="383"/>
                  </a:lnTo>
                  <a:lnTo>
                    <a:pt x="1665" y="400"/>
                  </a:lnTo>
                  <a:lnTo>
                    <a:pt x="1658" y="410"/>
                  </a:lnTo>
                  <a:lnTo>
                    <a:pt x="1653" y="421"/>
                  </a:lnTo>
                  <a:lnTo>
                    <a:pt x="1651" y="426"/>
                  </a:lnTo>
                  <a:lnTo>
                    <a:pt x="1650" y="431"/>
                  </a:lnTo>
                  <a:lnTo>
                    <a:pt x="1648" y="438"/>
                  </a:lnTo>
                  <a:lnTo>
                    <a:pt x="1648" y="444"/>
                  </a:lnTo>
                  <a:lnTo>
                    <a:pt x="1648" y="449"/>
                  </a:lnTo>
                  <a:lnTo>
                    <a:pt x="1649" y="456"/>
                  </a:lnTo>
                  <a:lnTo>
                    <a:pt x="1650" y="462"/>
                  </a:lnTo>
                  <a:lnTo>
                    <a:pt x="1652" y="469"/>
                  </a:lnTo>
                  <a:lnTo>
                    <a:pt x="1656" y="476"/>
                  </a:lnTo>
                  <a:lnTo>
                    <a:pt x="1660" y="483"/>
                  </a:lnTo>
                  <a:lnTo>
                    <a:pt x="1666" y="490"/>
                  </a:lnTo>
                  <a:lnTo>
                    <a:pt x="1672" y="497"/>
                  </a:lnTo>
                  <a:lnTo>
                    <a:pt x="1680" y="505"/>
                  </a:lnTo>
                  <a:lnTo>
                    <a:pt x="1689" y="513"/>
                  </a:lnTo>
                  <a:lnTo>
                    <a:pt x="1699" y="521"/>
                  </a:lnTo>
                  <a:lnTo>
                    <a:pt x="1710" y="529"/>
                  </a:lnTo>
                  <a:lnTo>
                    <a:pt x="1724" y="536"/>
                  </a:lnTo>
                  <a:lnTo>
                    <a:pt x="1738" y="545"/>
                  </a:lnTo>
                  <a:lnTo>
                    <a:pt x="1755" y="553"/>
                  </a:lnTo>
                  <a:lnTo>
                    <a:pt x="1773" y="563"/>
                  </a:lnTo>
                  <a:lnTo>
                    <a:pt x="1776" y="567"/>
                  </a:lnTo>
                  <a:lnTo>
                    <a:pt x="1786" y="581"/>
                  </a:lnTo>
                  <a:lnTo>
                    <a:pt x="1798" y="601"/>
                  </a:lnTo>
                  <a:lnTo>
                    <a:pt x="1810" y="625"/>
                  </a:lnTo>
                  <a:lnTo>
                    <a:pt x="1816" y="638"/>
                  </a:lnTo>
                  <a:lnTo>
                    <a:pt x="1820" y="650"/>
                  </a:lnTo>
                  <a:lnTo>
                    <a:pt x="1823" y="663"/>
                  </a:lnTo>
                  <a:lnTo>
                    <a:pt x="1825" y="675"/>
                  </a:lnTo>
                  <a:lnTo>
                    <a:pt x="1825" y="680"/>
                  </a:lnTo>
                  <a:lnTo>
                    <a:pt x="1824" y="685"/>
                  </a:lnTo>
                  <a:lnTo>
                    <a:pt x="1823" y="691"/>
                  </a:lnTo>
                  <a:lnTo>
                    <a:pt x="1822" y="695"/>
                  </a:lnTo>
                  <a:lnTo>
                    <a:pt x="1819" y="699"/>
                  </a:lnTo>
                  <a:lnTo>
                    <a:pt x="1817" y="704"/>
                  </a:lnTo>
                  <a:lnTo>
                    <a:pt x="1813" y="707"/>
                  </a:lnTo>
                  <a:lnTo>
                    <a:pt x="1808" y="710"/>
                  </a:lnTo>
                  <a:lnTo>
                    <a:pt x="1802" y="707"/>
                  </a:lnTo>
                  <a:lnTo>
                    <a:pt x="1796" y="701"/>
                  </a:lnTo>
                  <a:lnTo>
                    <a:pt x="1791" y="697"/>
                  </a:lnTo>
                  <a:lnTo>
                    <a:pt x="1786" y="691"/>
                  </a:lnTo>
                  <a:lnTo>
                    <a:pt x="1777" y="678"/>
                  </a:lnTo>
                  <a:lnTo>
                    <a:pt x="1770" y="664"/>
                  </a:lnTo>
                  <a:lnTo>
                    <a:pt x="1761" y="649"/>
                  </a:lnTo>
                  <a:lnTo>
                    <a:pt x="1753" y="635"/>
                  </a:lnTo>
                  <a:lnTo>
                    <a:pt x="1749" y="628"/>
                  </a:lnTo>
                  <a:lnTo>
                    <a:pt x="1743" y="622"/>
                  </a:lnTo>
                  <a:lnTo>
                    <a:pt x="1738" y="615"/>
                  </a:lnTo>
                  <a:lnTo>
                    <a:pt x="1732" y="610"/>
                  </a:lnTo>
                  <a:lnTo>
                    <a:pt x="1717" y="609"/>
                  </a:lnTo>
                  <a:lnTo>
                    <a:pt x="1702" y="607"/>
                  </a:lnTo>
                  <a:lnTo>
                    <a:pt x="1688" y="602"/>
                  </a:lnTo>
                  <a:lnTo>
                    <a:pt x="1674" y="597"/>
                  </a:lnTo>
                  <a:lnTo>
                    <a:pt x="1661" y="591"/>
                  </a:lnTo>
                  <a:lnTo>
                    <a:pt x="1650" y="584"/>
                  </a:lnTo>
                  <a:lnTo>
                    <a:pt x="1639" y="576"/>
                  </a:lnTo>
                  <a:lnTo>
                    <a:pt x="1630" y="567"/>
                  </a:lnTo>
                  <a:lnTo>
                    <a:pt x="1620" y="559"/>
                  </a:lnTo>
                  <a:lnTo>
                    <a:pt x="1611" y="550"/>
                  </a:lnTo>
                  <a:lnTo>
                    <a:pt x="1604" y="542"/>
                  </a:lnTo>
                  <a:lnTo>
                    <a:pt x="1598" y="533"/>
                  </a:lnTo>
                  <a:lnTo>
                    <a:pt x="1593" y="525"/>
                  </a:lnTo>
                  <a:lnTo>
                    <a:pt x="1589" y="517"/>
                  </a:lnTo>
                  <a:lnTo>
                    <a:pt x="1586" y="510"/>
                  </a:lnTo>
                  <a:lnTo>
                    <a:pt x="1584" y="503"/>
                  </a:lnTo>
                  <a:lnTo>
                    <a:pt x="1584" y="488"/>
                  </a:lnTo>
                  <a:lnTo>
                    <a:pt x="1585" y="473"/>
                  </a:lnTo>
                  <a:lnTo>
                    <a:pt x="1586" y="458"/>
                  </a:lnTo>
                  <a:lnTo>
                    <a:pt x="1589" y="443"/>
                  </a:lnTo>
                  <a:lnTo>
                    <a:pt x="1592" y="430"/>
                  </a:lnTo>
                  <a:lnTo>
                    <a:pt x="1597" y="416"/>
                  </a:lnTo>
                  <a:lnTo>
                    <a:pt x="1601" y="403"/>
                  </a:lnTo>
                  <a:lnTo>
                    <a:pt x="1606" y="391"/>
                  </a:lnTo>
                  <a:lnTo>
                    <a:pt x="1618" y="366"/>
                  </a:lnTo>
                  <a:lnTo>
                    <a:pt x="1631" y="342"/>
                  </a:lnTo>
                  <a:lnTo>
                    <a:pt x="1643" y="317"/>
                  </a:lnTo>
                  <a:lnTo>
                    <a:pt x="1655" y="292"/>
                  </a:lnTo>
                  <a:lnTo>
                    <a:pt x="1656" y="289"/>
                  </a:lnTo>
                  <a:lnTo>
                    <a:pt x="1657" y="278"/>
                  </a:lnTo>
                  <a:lnTo>
                    <a:pt x="1659" y="263"/>
                  </a:lnTo>
                  <a:lnTo>
                    <a:pt x="1661" y="243"/>
                  </a:lnTo>
                  <a:lnTo>
                    <a:pt x="1663" y="218"/>
                  </a:lnTo>
                  <a:lnTo>
                    <a:pt x="1663" y="190"/>
                  </a:lnTo>
                  <a:lnTo>
                    <a:pt x="1661" y="175"/>
                  </a:lnTo>
                  <a:lnTo>
                    <a:pt x="1660" y="159"/>
                  </a:lnTo>
                  <a:lnTo>
                    <a:pt x="1658" y="143"/>
                  </a:lnTo>
                  <a:lnTo>
                    <a:pt x="1655" y="127"/>
                  </a:lnTo>
                  <a:lnTo>
                    <a:pt x="1648" y="122"/>
                  </a:lnTo>
                  <a:lnTo>
                    <a:pt x="1642" y="118"/>
                  </a:lnTo>
                  <a:lnTo>
                    <a:pt x="1636" y="117"/>
                  </a:lnTo>
                  <a:lnTo>
                    <a:pt x="1632" y="118"/>
                  </a:lnTo>
                  <a:lnTo>
                    <a:pt x="1626" y="119"/>
                  </a:lnTo>
                  <a:lnTo>
                    <a:pt x="1623" y="124"/>
                  </a:lnTo>
                  <a:lnTo>
                    <a:pt x="1619" y="128"/>
                  </a:lnTo>
                  <a:lnTo>
                    <a:pt x="1616" y="134"/>
                  </a:lnTo>
                  <a:lnTo>
                    <a:pt x="1610" y="149"/>
                  </a:lnTo>
                  <a:lnTo>
                    <a:pt x="1606" y="168"/>
                  </a:lnTo>
                  <a:lnTo>
                    <a:pt x="1603" y="190"/>
                  </a:lnTo>
                  <a:lnTo>
                    <a:pt x="1601" y="213"/>
                  </a:lnTo>
                  <a:lnTo>
                    <a:pt x="1598" y="236"/>
                  </a:lnTo>
                  <a:lnTo>
                    <a:pt x="1594" y="260"/>
                  </a:lnTo>
                  <a:lnTo>
                    <a:pt x="1591" y="282"/>
                  </a:lnTo>
                  <a:lnTo>
                    <a:pt x="1587" y="301"/>
                  </a:lnTo>
                  <a:lnTo>
                    <a:pt x="1585" y="310"/>
                  </a:lnTo>
                  <a:lnTo>
                    <a:pt x="1582" y="318"/>
                  </a:lnTo>
                  <a:lnTo>
                    <a:pt x="1579" y="325"/>
                  </a:lnTo>
                  <a:lnTo>
                    <a:pt x="1574" y="330"/>
                  </a:lnTo>
                  <a:lnTo>
                    <a:pt x="1570" y="334"/>
                  </a:lnTo>
                  <a:lnTo>
                    <a:pt x="1566" y="338"/>
                  </a:lnTo>
                  <a:lnTo>
                    <a:pt x="1560" y="340"/>
                  </a:lnTo>
                  <a:lnTo>
                    <a:pt x="1555" y="339"/>
                  </a:lnTo>
                  <a:lnTo>
                    <a:pt x="1531" y="345"/>
                  </a:lnTo>
                  <a:lnTo>
                    <a:pt x="1510" y="350"/>
                  </a:lnTo>
                  <a:lnTo>
                    <a:pt x="1492" y="358"/>
                  </a:lnTo>
                  <a:lnTo>
                    <a:pt x="1476" y="364"/>
                  </a:lnTo>
                  <a:lnTo>
                    <a:pt x="1463" y="372"/>
                  </a:lnTo>
                  <a:lnTo>
                    <a:pt x="1452" y="379"/>
                  </a:lnTo>
                  <a:lnTo>
                    <a:pt x="1442" y="388"/>
                  </a:lnTo>
                  <a:lnTo>
                    <a:pt x="1435" y="396"/>
                  </a:lnTo>
                  <a:lnTo>
                    <a:pt x="1429" y="405"/>
                  </a:lnTo>
                  <a:lnTo>
                    <a:pt x="1423" y="413"/>
                  </a:lnTo>
                  <a:lnTo>
                    <a:pt x="1420" y="423"/>
                  </a:lnTo>
                  <a:lnTo>
                    <a:pt x="1417" y="432"/>
                  </a:lnTo>
                  <a:lnTo>
                    <a:pt x="1411" y="452"/>
                  </a:lnTo>
                  <a:lnTo>
                    <a:pt x="1407" y="475"/>
                  </a:lnTo>
                  <a:lnTo>
                    <a:pt x="1406" y="484"/>
                  </a:lnTo>
                  <a:lnTo>
                    <a:pt x="1404" y="494"/>
                  </a:lnTo>
                  <a:lnTo>
                    <a:pt x="1404" y="503"/>
                  </a:lnTo>
                  <a:lnTo>
                    <a:pt x="1404" y="514"/>
                  </a:lnTo>
                  <a:lnTo>
                    <a:pt x="1405" y="535"/>
                  </a:lnTo>
                  <a:lnTo>
                    <a:pt x="1408" y="557"/>
                  </a:lnTo>
                  <a:lnTo>
                    <a:pt x="1417" y="600"/>
                  </a:lnTo>
                  <a:lnTo>
                    <a:pt x="1426" y="643"/>
                  </a:lnTo>
                  <a:lnTo>
                    <a:pt x="1431" y="663"/>
                  </a:lnTo>
                  <a:lnTo>
                    <a:pt x="1434" y="682"/>
                  </a:lnTo>
                  <a:lnTo>
                    <a:pt x="1435" y="700"/>
                  </a:lnTo>
                  <a:lnTo>
                    <a:pt x="1434" y="717"/>
                  </a:lnTo>
                  <a:lnTo>
                    <a:pt x="1433" y="725"/>
                  </a:lnTo>
                  <a:lnTo>
                    <a:pt x="1431" y="732"/>
                  </a:lnTo>
                  <a:lnTo>
                    <a:pt x="1429" y="739"/>
                  </a:lnTo>
                  <a:lnTo>
                    <a:pt x="1424" y="745"/>
                  </a:lnTo>
                  <a:lnTo>
                    <a:pt x="1420" y="750"/>
                  </a:lnTo>
                  <a:lnTo>
                    <a:pt x="1415" y="755"/>
                  </a:lnTo>
                  <a:lnTo>
                    <a:pt x="1409" y="759"/>
                  </a:lnTo>
                  <a:lnTo>
                    <a:pt x="1402" y="763"/>
                  </a:lnTo>
                  <a:lnTo>
                    <a:pt x="1390" y="793"/>
                  </a:lnTo>
                  <a:lnTo>
                    <a:pt x="1380" y="822"/>
                  </a:lnTo>
                  <a:lnTo>
                    <a:pt x="1370" y="849"/>
                  </a:lnTo>
                  <a:lnTo>
                    <a:pt x="1361" y="875"/>
                  </a:lnTo>
                  <a:lnTo>
                    <a:pt x="1354" y="899"/>
                  </a:lnTo>
                  <a:lnTo>
                    <a:pt x="1348" y="924"/>
                  </a:lnTo>
                  <a:lnTo>
                    <a:pt x="1346" y="935"/>
                  </a:lnTo>
                  <a:lnTo>
                    <a:pt x="1344" y="947"/>
                  </a:lnTo>
                  <a:lnTo>
                    <a:pt x="1343" y="958"/>
                  </a:lnTo>
                  <a:lnTo>
                    <a:pt x="1342" y="969"/>
                  </a:lnTo>
                  <a:lnTo>
                    <a:pt x="1342" y="1006"/>
                  </a:lnTo>
                  <a:lnTo>
                    <a:pt x="1342" y="1036"/>
                  </a:lnTo>
                  <a:lnTo>
                    <a:pt x="1343" y="1050"/>
                  </a:lnTo>
                  <a:lnTo>
                    <a:pt x="1346" y="1061"/>
                  </a:lnTo>
                  <a:lnTo>
                    <a:pt x="1348" y="1066"/>
                  </a:lnTo>
                  <a:lnTo>
                    <a:pt x="1350" y="1071"/>
                  </a:lnTo>
                  <a:lnTo>
                    <a:pt x="1352" y="1075"/>
                  </a:lnTo>
                  <a:lnTo>
                    <a:pt x="1355" y="1079"/>
                  </a:lnTo>
                  <a:lnTo>
                    <a:pt x="1359" y="1082"/>
                  </a:lnTo>
                  <a:lnTo>
                    <a:pt x="1364" y="1084"/>
                  </a:lnTo>
                  <a:lnTo>
                    <a:pt x="1369" y="1086"/>
                  </a:lnTo>
                  <a:lnTo>
                    <a:pt x="1374" y="1089"/>
                  </a:lnTo>
                  <a:lnTo>
                    <a:pt x="1381" y="1090"/>
                  </a:lnTo>
                  <a:lnTo>
                    <a:pt x="1388" y="1091"/>
                  </a:lnTo>
                  <a:lnTo>
                    <a:pt x="1396" y="1091"/>
                  </a:lnTo>
                  <a:lnTo>
                    <a:pt x="1405" y="1091"/>
                  </a:lnTo>
                  <a:lnTo>
                    <a:pt x="1425" y="1089"/>
                  </a:lnTo>
                  <a:lnTo>
                    <a:pt x="1451" y="1084"/>
                  </a:lnTo>
                  <a:lnTo>
                    <a:pt x="1480" y="1078"/>
                  </a:lnTo>
                  <a:lnTo>
                    <a:pt x="1514" y="1069"/>
                  </a:lnTo>
                  <a:lnTo>
                    <a:pt x="1529" y="1074"/>
                  </a:lnTo>
                  <a:lnTo>
                    <a:pt x="1542" y="1079"/>
                  </a:lnTo>
                  <a:lnTo>
                    <a:pt x="1556" y="1085"/>
                  </a:lnTo>
                  <a:lnTo>
                    <a:pt x="1568" y="1094"/>
                  </a:lnTo>
                  <a:lnTo>
                    <a:pt x="1580" y="1104"/>
                  </a:lnTo>
                  <a:lnTo>
                    <a:pt x="1590" y="1114"/>
                  </a:lnTo>
                  <a:lnTo>
                    <a:pt x="1600" y="1126"/>
                  </a:lnTo>
                  <a:lnTo>
                    <a:pt x="1608" y="1139"/>
                  </a:lnTo>
                  <a:lnTo>
                    <a:pt x="1617" y="1152"/>
                  </a:lnTo>
                  <a:lnTo>
                    <a:pt x="1624" y="1166"/>
                  </a:lnTo>
                  <a:lnTo>
                    <a:pt x="1631" y="1182"/>
                  </a:lnTo>
                  <a:lnTo>
                    <a:pt x="1637" y="1198"/>
                  </a:lnTo>
                  <a:lnTo>
                    <a:pt x="1642" y="1215"/>
                  </a:lnTo>
                  <a:lnTo>
                    <a:pt x="1648" y="1232"/>
                  </a:lnTo>
                  <a:lnTo>
                    <a:pt x="1651" y="1250"/>
                  </a:lnTo>
                  <a:lnTo>
                    <a:pt x="1655" y="1269"/>
                  </a:lnTo>
                  <a:lnTo>
                    <a:pt x="1657" y="1286"/>
                  </a:lnTo>
                  <a:lnTo>
                    <a:pt x="1657" y="1301"/>
                  </a:lnTo>
                  <a:lnTo>
                    <a:pt x="1655" y="1313"/>
                  </a:lnTo>
                  <a:lnTo>
                    <a:pt x="1652" y="1324"/>
                  </a:lnTo>
                  <a:lnTo>
                    <a:pt x="1648" y="1332"/>
                  </a:lnTo>
                  <a:lnTo>
                    <a:pt x="1641" y="1340"/>
                  </a:lnTo>
                  <a:lnTo>
                    <a:pt x="1635" y="1345"/>
                  </a:lnTo>
                  <a:lnTo>
                    <a:pt x="1627" y="1350"/>
                  </a:lnTo>
                  <a:lnTo>
                    <a:pt x="1613" y="1360"/>
                  </a:lnTo>
                  <a:lnTo>
                    <a:pt x="1598" y="1371"/>
                  </a:lnTo>
                  <a:lnTo>
                    <a:pt x="1591" y="1377"/>
                  </a:lnTo>
                  <a:lnTo>
                    <a:pt x="1586" y="1384"/>
                  </a:lnTo>
                  <a:lnTo>
                    <a:pt x="1582" y="1394"/>
                  </a:lnTo>
                  <a:lnTo>
                    <a:pt x="1579" y="1405"/>
                  </a:lnTo>
                  <a:lnTo>
                    <a:pt x="1579" y="1412"/>
                  </a:lnTo>
                  <a:lnTo>
                    <a:pt x="1579" y="1418"/>
                  </a:lnTo>
                  <a:lnTo>
                    <a:pt x="1581" y="1426"/>
                  </a:lnTo>
                  <a:lnTo>
                    <a:pt x="1582" y="1432"/>
                  </a:lnTo>
                  <a:lnTo>
                    <a:pt x="1585" y="1439"/>
                  </a:lnTo>
                  <a:lnTo>
                    <a:pt x="1588" y="1444"/>
                  </a:lnTo>
                  <a:lnTo>
                    <a:pt x="1592" y="1450"/>
                  </a:lnTo>
                  <a:lnTo>
                    <a:pt x="1596" y="1456"/>
                  </a:lnTo>
                  <a:lnTo>
                    <a:pt x="1605" y="1466"/>
                  </a:lnTo>
                  <a:lnTo>
                    <a:pt x="1617" y="1477"/>
                  </a:lnTo>
                  <a:lnTo>
                    <a:pt x="1629" y="1487"/>
                  </a:lnTo>
                  <a:lnTo>
                    <a:pt x="1640" y="1495"/>
                  </a:lnTo>
                  <a:lnTo>
                    <a:pt x="1664" y="1510"/>
                  </a:lnTo>
                  <a:lnTo>
                    <a:pt x="1685" y="1523"/>
                  </a:lnTo>
                  <a:lnTo>
                    <a:pt x="1692" y="1528"/>
                  </a:lnTo>
                  <a:lnTo>
                    <a:pt x="1698" y="1532"/>
                  </a:lnTo>
                  <a:lnTo>
                    <a:pt x="1700" y="1534"/>
                  </a:lnTo>
                  <a:lnTo>
                    <a:pt x="1702" y="1537"/>
                  </a:lnTo>
                  <a:lnTo>
                    <a:pt x="1702" y="1539"/>
                  </a:lnTo>
                  <a:lnTo>
                    <a:pt x="1702" y="1541"/>
                  </a:lnTo>
                  <a:lnTo>
                    <a:pt x="1689" y="1541"/>
                  </a:lnTo>
                  <a:lnTo>
                    <a:pt x="1675" y="1540"/>
                  </a:lnTo>
                  <a:lnTo>
                    <a:pt x="1663" y="1539"/>
                  </a:lnTo>
                  <a:lnTo>
                    <a:pt x="1649" y="1535"/>
                  </a:lnTo>
                  <a:lnTo>
                    <a:pt x="1637" y="1532"/>
                  </a:lnTo>
                  <a:lnTo>
                    <a:pt x="1624" y="1527"/>
                  </a:lnTo>
                  <a:lnTo>
                    <a:pt x="1613" y="1522"/>
                  </a:lnTo>
                  <a:lnTo>
                    <a:pt x="1602" y="1515"/>
                  </a:lnTo>
                  <a:lnTo>
                    <a:pt x="1592" y="1508"/>
                  </a:lnTo>
                  <a:lnTo>
                    <a:pt x="1583" y="1500"/>
                  </a:lnTo>
                  <a:lnTo>
                    <a:pt x="1574" y="1493"/>
                  </a:lnTo>
                  <a:lnTo>
                    <a:pt x="1568" y="1484"/>
                  </a:lnTo>
                  <a:lnTo>
                    <a:pt x="1563" y="1475"/>
                  </a:lnTo>
                  <a:lnTo>
                    <a:pt x="1558" y="1465"/>
                  </a:lnTo>
                  <a:lnTo>
                    <a:pt x="1556" y="1456"/>
                  </a:lnTo>
                  <a:lnTo>
                    <a:pt x="1555" y="1446"/>
                  </a:lnTo>
                  <a:lnTo>
                    <a:pt x="1555" y="1427"/>
                  </a:lnTo>
                  <a:lnTo>
                    <a:pt x="1558" y="1408"/>
                  </a:lnTo>
                  <a:lnTo>
                    <a:pt x="1563" y="1389"/>
                  </a:lnTo>
                  <a:lnTo>
                    <a:pt x="1568" y="1368"/>
                  </a:lnTo>
                  <a:lnTo>
                    <a:pt x="1575" y="1347"/>
                  </a:lnTo>
                  <a:lnTo>
                    <a:pt x="1585" y="1325"/>
                  </a:lnTo>
                  <a:lnTo>
                    <a:pt x="1596" y="1298"/>
                  </a:lnTo>
                  <a:lnTo>
                    <a:pt x="1608" y="1269"/>
                  </a:lnTo>
                  <a:lnTo>
                    <a:pt x="1598" y="1260"/>
                  </a:lnTo>
                  <a:lnTo>
                    <a:pt x="1589" y="1249"/>
                  </a:lnTo>
                  <a:lnTo>
                    <a:pt x="1582" y="1238"/>
                  </a:lnTo>
                  <a:lnTo>
                    <a:pt x="1574" y="1225"/>
                  </a:lnTo>
                  <a:lnTo>
                    <a:pt x="1563" y="1199"/>
                  </a:lnTo>
                  <a:lnTo>
                    <a:pt x="1549" y="1175"/>
                  </a:lnTo>
                  <a:lnTo>
                    <a:pt x="1541" y="1163"/>
                  </a:lnTo>
                  <a:lnTo>
                    <a:pt x="1533" y="1152"/>
                  </a:lnTo>
                  <a:lnTo>
                    <a:pt x="1527" y="1148"/>
                  </a:lnTo>
                  <a:lnTo>
                    <a:pt x="1522" y="1144"/>
                  </a:lnTo>
                  <a:lnTo>
                    <a:pt x="1517" y="1140"/>
                  </a:lnTo>
                  <a:lnTo>
                    <a:pt x="1510" y="1136"/>
                  </a:lnTo>
                  <a:lnTo>
                    <a:pt x="1503" y="1133"/>
                  </a:lnTo>
                  <a:lnTo>
                    <a:pt x="1496" y="1130"/>
                  </a:lnTo>
                  <a:lnTo>
                    <a:pt x="1488" y="1129"/>
                  </a:lnTo>
                  <a:lnTo>
                    <a:pt x="1480" y="1127"/>
                  </a:lnTo>
                  <a:lnTo>
                    <a:pt x="1470" y="1126"/>
                  </a:lnTo>
                  <a:lnTo>
                    <a:pt x="1459" y="1126"/>
                  </a:lnTo>
                  <a:lnTo>
                    <a:pt x="1449" y="1127"/>
                  </a:lnTo>
                  <a:lnTo>
                    <a:pt x="1437" y="1128"/>
                  </a:lnTo>
                  <a:lnTo>
                    <a:pt x="1418" y="1131"/>
                  </a:lnTo>
                  <a:lnTo>
                    <a:pt x="1402" y="1135"/>
                  </a:lnTo>
                  <a:lnTo>
                    <a:pt x="1394" y="1138"/>
                  </a:lnTo>
                  <a:lnTo>
                    <a:pt x="1387" y="1141"/>
                  </a:lnTo>
                  <a:lnTo>
                    <a:pt x="1381" y="1144"/>
                  </a:lnTo>
                  <a:lnTo>
                    <a:pt x="1374" y="1148"/>
                  </a:lnTo>
                  <a:lnTo>
                    <a:pt x="1369" y="1152"/>
                  </a:lnTo>
                  <a:lnTo>
                    <a:pt x="1364" y="1158"/>
                  </a:lnTo>
                  <a:lnTo>
                    <a:pt x="1359" y="1163"/>
                  </a:lnTo>
                  <a:lnTo>
                    <a:pt x="1355" y="1168"/>
                  </a:lnTo>
                  <a:lnTo>
                    <a:pt x="1351" y="1176"/>
                  </a:lnTo>
                  <a:lnTo>
                    <a:pt x="1348" y="1182"/>
                  </a:lnTo>
                  <a:lnTo>
                    <a:pt x="1344" y="1190"/>
                  </a:lnTo>
                  <a:lnTo>
                    <a:pt x="1342" y="1198"/>
                  </a:lnTo>
                  <a:lnTo>
                    <a:pt x="1338" y="1216"/>
                  </a:lnTo>
                  <a:lnTo>
                    <a:pt x="1336" y="1236"/>
                  </a:lnTo>
                  <a:lnTo>
                    <a:pt x="1335" y="1260"/>
                  </a:lnTo>
                  <a:lnTo>
                    <a:pt x="1335" y="1286"/>
                  </a:lnTo>
                  <a:lnTo>
                    <a:pt x="1337" y="1315"/>
                  </a:lnTo>
                  <a:lnTo>
                    <a:pt x="1339" y="1348"/>
                  </a:lnTo>
                  <a:lnTo>
                    <a:pt x="1343" y="1383"/>
                  </a:lnTo>
                  <a:lnTo>
                    <a:pt x="1349" y="1423"/>
                  </a:lnTo>
                  <a:lnTo>
                    <a:pt x="1311" y="1442"/>
                  </a:lnTo>
                  <a:lnTo>
                    <a:pt x="1285" y="1458"/>
                  </a:lnTo>
                  <a:lnTo>
                    <a:pt x="1275" y="1464"/>
                  </a:lnTo>
                  <a:lnTo>
                    <a:pt x="1268" y="1471"/>
                  </a:lnTo>
                  <a:lnTo>
                    <a:pt x="1261" y="1476"/>
                  </a:lnTo>
                  <a:lnTo>
                    <a:pt x="1256" y="1481"/>
                  </a:lnTo>
                  <a:lnTo>
                    <a:pt x="1253" y="1487"/>
                  </a:lnTo>
                  <a:lnTo>
                    <a:pt x="1250" y="1493"/>
                  </a:lnTo>
                  <a:lnTo>
                    <a:pt x="1248" y="1499"/>
                  </a:lnTo>
                  <a:lnTo>
                    <a:pt x="1246" y="1506"/>
                  </a:lnTo>
                  <a:lnTo>
                    <a:pt x="1239" y="1521"/>
                  </a:lnTo>
                  <a:lnTo>
                    <a:pt x="1231" y="1541"/>
                  </a:lnTo>
                  <a:lnTo>
                    <a:pt x="1222" y="1554"/>
                  </a:lnTo>
                  <a:lnTo>
                    <a:pt x="1215" y="1566"/>
                  </a:lnTo>
                  <a:lnTo>
                    <a:pt x="1206" y="1577"/>
                  </a:lnTo>
                  <a:lnTo>
                    <a:pt x="1198" y="1587"/>
                  </a:lnTo>
                  <a:lnTo>
                    <a:pt x="1189" y="1594"/>
                  </a:lnTo>
                  <a:lnTo>
                    <a:pt x="1181" y="1601"/>
                  </a:lnTo>
                  <a:lnTo>
                    <a:pt x="1173" y="1608"/>
                  </a:lnTo>
                  <a:lnTo>
                    <a:pt x="1165" y="1612"/>
                  </a:lnTo>
                  <a:lnTo>
                    <a:pt x="1156" y="1617"/>
                  </a:lnTo>
                  <a:lnTo>
                    <a:pt x="1149" y="1621"/>
                  </a:lnTo>
                  <a:lnTo>
                    <a:pt x="1140" y="1624"/>
                  </a:lnTo>
                  <a:lnTo>
                    <a:pt x="1133" y="1626"/>
                  </a:lnTo>
                  <a:lnTo>
                    <a:pt x="1117" y="1630"/>
                  </a:lnTo>
                  <a:lnTo>
                    <a:pt x="1102" y="1632"/>
                  </a:lnTo>
                  <a:lnTo>
                    <a:pt x="1088" y="1634"/>
                  </a:lnTo>
                  <a:lnTo>
                    <a:pt x="1074" y="1638"/>
                  </a:lnTo>
                  <a:lnTo>
                    <a:pt x="1068" y="1640"/>
                  </a:lnTo>
                  <a:lnTo>
                    <a:pt x="1061" y="1642"/>
                  </a:lnTo>
                  <a:lnTo>
                    <a:pt x="1055" y="1645"/>
                  </a:lnTo>
                  <a:lnTo>
                    <a:pt x="1050" y="1649"/>
                  </a:lnTo>
                  <a:lnTo>
                    <a:pt x="1044" y="1654"/>
                  </a:lnTo>
                  <a:lnTo>
                    <a:pt x="1039" y="1658"/>
                  </a:lnTo>
                  <a:lnTo>
                    <a:pt x="1034" y="1664"/>
                  </a:lnTo>
                  <a:lnTo>
                    <a:pt x="1028" y="1672"/>
                  </a:lnTo>
                  <a:lnTo>
                    <a:pt x="1024" y="1679"/>
                  </a:lnTo>
                  <a:lnTo>
                    <a:pt x="1020" y="1689"/>
                  </a:lnTo>
                  <a:lnTo>
                    <a:pt x="1017" y="1699"/>
                  </a:lnTo>
                  <a:lnTo>
                    <a:pt x="1013" y="1711"/>
                  </a:lnTo>
                  <a:lnTo>
                    <a:pt x="1005" y="1702"/>
                  </a:lnTo>
                  <a:lnTo>
                    <a:pt x="996" y="1695"/>
                  </a:lnTo>
                  <a:lnTo>
                    <a:pt x="987" y="1688"/>
                  </a:lnTo>
                  <a:lnTo>
                    <a:pt x="978" y="1682"/>
                  </a:lnTo>
                  <a:lnTo>
                    <a:pt x="960" y="1672"/>
                  </a:lnTo>
                  <a:lnTo>
                    <a:pt x="942" y="1663"/>
                  </a:lnTo>
                  <a:lnTo>
                    <a:pt x="924" y="1656"/>
                  </a:lnTo>
                  <a:lnTo>
                    <a:pt x="907" y="1650"/>
                  </a:lnTo>
                  <a:lnTo>
                    <a:pt x="890" y="1646"/>
                  </a:lnTo>
                  <a:lnTo>
                    <a:pt x="874" y="1642"/>
                  </a:lnTo>
                  <a:lnTo>
                    <a:pt x="858" y="1638"/>
                  </a:lnTo>
                  <a:lnTo>
                    <a:pt x="844" y="1634"/>
                  </a:lnTo>
                  <a:lnTo>
                    <a:pt x="833" y="1629"/>
                  </a:lnTo>
                  <a:lnTo>
                    <a:pt x="822" y="1624"/>
                  </a:lnTo>
                  <a:lnTo>
                    <a:pt x="817" y="1619"/>
                  </a:lnTo>
                  <a:lnTo>
                    <a:pt x="813" y="1616"/>
                  </a:lnTo>
                  <a:lnTo>
                    <a:pt x="809" y="1612"/>
                  </a:lnTo>
                  <a:lnTo>
                    <a:pt x="806" y="1607"/>
                  </a:lnTo>
                  <a:lnTo>
                    <a:pt x="804" y="1601"/>
                  </a:lnTo>
                  <a:lnTo>
                    <a:pt x="802" y="1595"/>
                  </a:lnTo>
                  <a:lnTo>
                    <a:pt x="801" y="1589"/>
                  </a:lnTo>
                  <a:lnTo>
                    <a:pt x="801" y="1581"/>
                  </a:lnTo>
                  <a:lnTo>
                    <a:pt x="800" y="1574"/>
                  </a:lnTo>
                  <a:lnTo>
                    <a:pt x="797" y="1566"/>
                  </a:lnTo>
                  <a:lnTo>
                    <a:pt x="792" y="1558"/>
                  </a:lnTo>
                  <a:lnTo>
                    <a:pt x="786" y="1550"/>
                  </a:lnTo>
                  <a:lnTo>
                    <a:pt x="774" y="1535"/>
                  </a:lnTo>
                  <a:lnTo>
                    <a:pt x="764" y="1523"/>
                  </a:lnTo>
                  <a:lnTo>
                    <a:pt x="760" y="1517"/>
                  </a:lnTo>
                  <a:lnTo>
                    <a:pt x="758" y="1512"/>
                  </a:lnTo>
                  <a:lnTo>
                    <a:pt x="759" y="1510"/>
                  </a:lnTo>
                  <a:lnTo>
                    <a:pt x="759" y="1508"/>
                  </a:lnTo>
                  <a:lnTo>
                    <a:pt x="761" y="1506"/>
                  </a:lnTo>
                  <a:lnTo>
                    <a:pt x="764" y="1504"/>
                  </a:lnTo>
                  <a:lnTo>
                    <a:pt x="771" y="1501"/>
                  </a:lnTo>
                  <a:lnTo>
                    <a:pt x="783" y="1499"/>
                  </a:lnTo>
                  <a:lnTo>
                    <a:pt x="798" y="1498"/>
                  </a:lnTo>
                  <a:lnTo>
                    <a:pt x="819" y="1499"/>
                  </a:lnTo>
                  <a:lnTo>
                    <a:pt x="825" y="1500"/>
                  </a:lnTo>
                  <a:lnTo>
                    <a:pt x="831" y="1501"/>
                  </a:lnTo>
                  <a:lnTo>
                    <a:pt x="836" y="1504"/>
                  </a:lnTo>
                  <a:lnTo>
                    <a:pt x="840" y="1507"/>
                  </a:lnTo>
                  <a:lnTo>
                    <a:pt x="844" y="1510"/>
                  </a:lnTo>
                  <a:lnTo>
                    <a:pt x="849" y="1514"/>
                  </a:lnTo>
                  <a:lnTo>
                    <a:pt x="852" y="1518"/>
                  </a:lnTo>
                  <a:lnTo>
                    <a:pt x="855" y="1523"/>
                  </a:lnTo>
                  <a:lnTo>
                    <a:pt x="860" y="1533"/>
                  </a:lnTo>
                  <a:lnTo>
                    <a:pt x="865" y="1545"/>
                  </a:lnTo>
                  <a:lnTo>
                    <a:pt x="869" y="1557"/>
                  </a:lnTo>
                  <a:lnTo>
                    <a:pt x="873" y="1569"/>
                  </a:lnTo>
                  <a:lnTo>
                    <a:pt x="877" y="1581"/>
                  </a:lnTo>
                  <a:lnTo>
                    <a:pt x="883" y="1593"/>
                  </a:lnTo>
                  <a:lnTo>
                    <a:pt x="890" y="1605"/>
                  </a:lnTo>
                  <a:lnTo>
                    <a:pt x="898" y="1614"/>
                  </a:lnTo>
                  <a:lnTo>
                    <a:pt x="903" y="1618"/>
                  </a:lnTo>
                  <a:lnTo>
                    <a:pt x="908" y="1623"/>
                  </a:lnTo>
                  <a:lnTo>
                    <a:pt x="915" y="1626"/>
                  </a:lnTo>
                  <a:lnTo>
                    <a:pt x="921" y="1629"/>
                  </a:lnTo>
                  <a:lnTo>
                    <a:pt x="927" y="1631"/>
                  </a:lnTo>
                  <a:lnTo>
                    <a:pt x="936" y="1633"/>
                  </a:lnTo>
                  <a:lnTo>
                    <a:pt x="944" y="1634"/>
                  </a:lnTo>
                  <a:lnTo>
                    <a:pt x="954" y="1634"/>
                  </a:lnTo>
                  <a:lnTo>
                    <a:pt x="961" y="1633"/>
                  </a:lnTo>
                  <a:lnTo>
                    <a:pt x="969" y="1631"/>
                  </a:lnTo>
                  <a:lnTo>
                    <a:pt x="976" y="1628"/>
                  </a:lnTo>
                  <a:lnTo>
                    <a:pt x="984" y="1625"/>
                  </a:lnTo>
                  <a:lnTo>
                    <a:pt x="990" y="1619"/>
                  </a:lnTo>
                  <a:lnTo>
                    <a:pt x="997" y="1614"/>
                  </a:lnTo>
                  <a:lnTo>
                    <a:pt x="1004" y="1608"/>
                  </a:lnTo>
                  <a:lnTo>
                    <a:pt x="1010" y="1600"/>
                  </a:lnTo>
                  <a:lnTo>
                    <a:pt x="1023" y="1584"/>
                  </a:lnTo>
                  <a:lnTo>
                    <a:pt x="1036" y="1566"/>
                  </a:lnTo>
                  <a:lnTo>
                    <a:pt x="1050" y="1546"/>
                  </a:lnTo>
                  <a:lnTo>
                    <a:pt x="1063" y="1524"/>
                  </a:lnTo>
                  <a:lnTo>
                    <a:pt x="1077" y="1501"/>
                  </a:lnTo>
                  <a:lnTo>
                    <a:pt x="1092" y="1479"/>
                  </a:lnTo>
                  <a:lnTo>
                    <a:pt x="1108" y="1456"/>
                  </a:lnTo>
                  <a:lnTo>
                    <a:pt x="1124" y="1432"/>
                  </a:lnTo>
                  <a:lnTo>
                    <a:pt x="1143" y="1410"/>
                  </a:lnTo>
                  <a:lnTo>
                    <a:pt x="1163" y="1389"/>
                  </a:lnTo>
                  <a:lnTo>
                    <a:pt x="1173" y="1379"/>
                  </a:lnTo>
                  <a:lnTo>
                    <a:pt x="1184" y="1369"/>
                  </a:lnTo>
                  <a:lnTo>
                    <a:pt x="1196" y="1360"/>
                  </a:lnTo>
                  <a:lnTo>
                    <a:pt x="1207" y="1351"/>
                  </a:lnTo>
                  <a:lnTo>
                    <a:pt x="1210" y="1335"/>
                  </a:lnTo>
                  <a:lnTo>
                    <a:pt x="1214" y="1322"/>
                  </a:lnTo>
                  <a:lnTo>
                    <a:pt x="1218" y="1310"/>
                  </a:lnTo>
                  <a:lnTo>
                    <a:pt x="1222" y="1299"/>
                  </a:lnTo>
                  <a:lnTo>
                    <a:pt x="1227" y="1291"/>
                  </a:lnTo>
                  <a:lnTo>
                    <a:pt x="1232" y="1283"/>
                  </a:lnTo>
                  <a:lnTo>
                    <a:pt x="1237" y="1277"/>
                  </a:lnTo>
                  <a:lnTo>
                    <a:pt x="1242" y="1272"/>
                  </a:lnTo>
                  <a:lnTo>
                    <a:pt x="1248" y="1267"/>
                  </a:lnTo>
                  <a:lnTo>
                    <a:pt x="1253" y="1264"/>
                  </a:lnTo>
                  <a:lnTo>
                    <a:pt x="1258" y="1262"/>
                  </a:lnTo>
                  <a:lnTo>
                    <a:pt x="1264" y="1260"/>
                  </a:lnTo>
                  <a:lnTo>
                    <a:pt x="1273" y="1257"/>
                  </a:lnTo>
                  <a:lnTo>
                    <a:pt x="1282" y="1254"/>
                  </a:lnTo>
                  <a:lnTo>
                    <a:pt x="1285" y="1251"/>
                  </a:lnTo>
                  <a:lnTo>
                    <a:pt x="1288" y="1249"/>
                  </a:lnTo>
                  <a:lnTo>
                    <a:pt x="1290" y="1246"/>
                  </a:lnTo>
                  <a:lnTo>
                    <a:pt x="1292" y="1243"/>
                  </a:lnTo>
                  <a:lnTo>
                    <a:pt x="1293" y="1239"/>
                  </a:lnTo>
                  <a:lnTo>
                    <a:pt x="1293" y="1233"/>
                  </a:lnTo>
                  <a:lnTo>
                    <a:pt x="1292" y="1227"/>
                  </a:lnTo>
                  <a:lnTo>
                    <a:pt x="1291" y="1219"/>
                  </a:lnTo>
                  <a:lnTo>
                    <a:pt x="1285" y="1199"/>
                  </a:lnTo>
                  <a:lnTo>
                    <a:pt x="1274" y="1173"/>
                  </a:lnTo>
                  <a:lnTo>
                    <a:pt x="1258" y="1138"/>
                  </a:lnTo>
                  <a:lnTo>
                    <a:pt x="1237" y="1093"/>
                  </a:lnTo>
                  <a:lnTo>
                    <a:pt x="1232" y="1082"/>
                  </a:lnTo>
                  <a:lnTo>
                    <a:pt x="1227" y="1071"/>
                  </a:lnTo>
                  <a:lnTo>
                    <a:pt x="1225" y="1058"/>
                  </a:lnTo>
                  <a:lnTo>
                    <a:pt x="1223" y="1045"/>
                  </a:lnTo>
                  <a:lnTo>
                    <a:pt x="1221" y="1032"/>
                  </a:lnTo>
                  <a:lnTo>
                    <a:pt x="1221" y="1018"/>
                  </a:lnTo>
                  <a:lnTo>
                    <a:pt x="1222" y="1005"/>
                  </a:lnTo>
                  <a:lnTo>
                    <a:pt x="1223" y="990"/>
                  </a:lnTo>
                  <a:lnTo>
                    <a:pt x="1224" y="975"/>
                  </a:lnTo>
                  <a:lnTo>
                    <a:pt x="1227" y="959"/>
                  </a:lnTo>
                  <a:lnTo>
                    <a:pt x="1231" y="944"/>
                  </a:lnTo>
                  <a:lnTo>
                    <a:pt x="1234" y="928"/>
                  </a:lnTo>
                  <a:lnTo>
                    <a:pt x="1243" y="896"/>
                  </a:lnTo>
                  <a:lnTo>
                    <a:pt x="1254" y="864"/>
                  </a:lnTo>
                  <a:lnTo>
                    <a:pt x="1266" y="831"/>
                  </a:lnTo>
                  <a:lnTo>
                    <a:pt x="1278" y="800"/>
                  </a:lnTo>
                  <a:lnTo>
                    <a:pt x="1292" y="768"/>
                  </a:lnTo>
                  <a:lnTo>
                    <a:pt x="1305" y="739"/>
                  </a:lnTo>
                  <a:lnTo>
                    <a:pt x="1332" y="684"/>
                  </a:lnTo>
                  <a:lnTo>
                    <a:pt x="1354" y="640"/>
                  </a:lnTo>
                  <a:lnTo>
                    <a:pt x="1359" y="629"/>
                  </a:lnTo>
                  <a:lnTo>
                    <a:pt x="1363" y="619"/>
                  </a:lnTo>
                  <a:lnTo>
                    <a:pt x="1366" y="611"/>
                  </a:lnTo>
                  <a:lnTo>
                    <a:pt x="1367" y="603"/>
                  </a:lnTo>
                  <a:lnTo>
                    <a:pt x="1369" y="596"/>
                  </a:lnTo>
                  <a:lnTo>
                    <a:pt x="1369" y="589"/>
                  </a:lnTo>
                  <a:lnTo>
                    <a:pt x="1369" y="582"/>
                  </a:lnTo>
                  <a:lnTo>
                    <a:pt x="1368" y="576"/>
                  </a:lnTo>
                  <a:lnTo>
                    <a:pt x="1366" y="565"/>
                  </a:lnTo>
                  <a:lnTo>
                    <a:pt x="1361" y="555"/>
                  </a:lnTo>
                  <a:lnTo>
                    <a:pt x="1355" y="545"/>
                  </a:lnTo>
                  <a:lnTo>
                    <a:pt x="1350" y="536"/>
                  </a:lnTo>
                  <a:lnTo>
                    <a:pt x="1343" y="527"/>
                  </a:lnTo>
                  <a:lnTo>
                    <a:pt x="1337" y="516"/>
                  </a:lnTo>
                  <a:lnTo>
                    <a:pt x="1332" y="505"/>
                  </a:lnTo>
                  <a:lnTo>
                    <a:pt x="1327" y="492"/>
                  </a:lnTo>
                  <a:lnTo>
                    <a:pt x="1325" y="484"/>
                  </a:lnTo>
                  <a:lnTo>
                    <a:pt x="1324" y="477"/>
                  </a:lnTo>
                  <a:lnTo>
                    <a:pt x="1324" y="468"/>
                  </a:lnTo>
                  <a:lnTo>
                    <a:pt x="1324" y="460"/>
                  </a:lnTo>
                  <a:lnTo>
                    <a:pt x="1324" y="449"/>
                  </a:lnTo>
                  <a:lnTo>
                    <a:pt x="1326" y="439"/>
                  </a:lnTo>
                  <a:lnTo>
                    <a:pt x="1329" y="428"/>
                  </a:lnTo>
                  <a:lnTo>
                    <a:pt x="1331" y="415"/>
                  </a:lnTo>
                  <a:lnTo>
                    <a:pt x="1338" y="396"/>
                  </a:lnTo>
                  <a:lnTo>
                    <a:pt x="1346" y="380"/>
                  </a:lnTo>
                  <a:lnTo>
                    <a:pt x="1353" y="368"/>
                  </a:lnTo>
                  <a:lnTo>
                    <a:pt x="1360" y="359"/>
                  </a:lnTo>
                  <a:lnTo>
                    <a:pt x="1369" y="351"/>
                  </a:lnTo>
                  <a:lnTo>
                    <a:pt x="1376" y="345"/>
                  </a:lnTo>
                  <a:lnTo>
                    <a:pt x="1385" y="341"/>
                  </a:lnTo>
                  <a:lnTo>
                    <a:pt x="1393" y="335"/>
                  </a:lnTo>
                  <a:lnTo>
                    <a:pt x="1402" y="329"/>
                  </a:lnTo>
                  <a:lnTo>
                    <a:pt x="1410" y="323"/>
                  </a:lnTo>
                  <a:lnTo>
                    <a:pt x="1419" y="314"/>
                  </a:lnTo>
                  <a:lnTo>
                    <a:pt x="1427" y="302"/>
                  </a:lnTo>
                  <a:lnTo>
                    <a:pt x="1436" y="288"/>
                  </a:lnTo>
                  <a:lnTo>
                    <a:pt x="1444" y="268"/>
                  </a:lnTo>
                  <a:lnTo>
                    <a:pt x="1453" y="244"/>
                  </a:lnTo>
                  <a:lnTo>
                    <a:pt x="1460" y="215"/>
                  </a:lnTo>
                  <a:lnTo>
                    <a:pt x="1464" y="199"/>
                  </a:lnTo>
                  <a:lnTo>
                    <a:pt x="1465" y="185"/>
                  </a:lnTo>
                  <a:lnTo>
                    <a:pt x="1466" y="172"/>
                  </a:lnTo>
                  <a:lnTo>
                    <a:pt x="1466" y="160"/>
                  </a:lnTo>
                  <a:lnTo>
                    <a:pt x="1464" y="149"/>
                  </a:lnTo>
                  <a:lnTo>
                    <a:pt x="1460" y="139"/>
                  </a:lnTo>
                  <a:lnTo>
                    <a:pt x="1456" y="130"/>
                  </a:lnTo>
                  <a:lnTo>
                    <a:pt x="1451" y="121"/>
                  </a:lnTo>
                  <a:lnTo>
                    <a:pt x="1443" y="113"/>
                  </a:lnTo>
                  <a:lnTo>
                    <a:pt x="1435" y="106"/>
                  </a:lnTo>
                  <a:lnTo>
                    <a:pt x="1425" y="98"/>
                  </a:lnTo>
                  <a:lnTo>
                    <a:pt x="1414" y="91"/>
                  </a:lnTo>
                  <a:lnTo>
                    <a:pt x="1400" y="84"/>
                  </a:lnTo>
                  <a:lnTo>
                    <a:pt x="1385" y="77"/>
                  </a:lnTo>
                  <a:lnTo>
                    <a:pt x="1368" y="69"/>
                  </a:lnTo>
                  <a:lnTo>
                    <a:pt x="1349" y="62"/>
                  </a:lnTo>
                  <a:lnTo>
                    <a:pt x="1331" y="53"/>
                  </a:lnTo>
                  <a:lnTo>
                    <a:pt x="1316" y="44"/>
                  </a:lnTo>
                  <a:lnTo>
                    <a:pt x="1302" y="35"/>
                  </a:lnTo>
                  <a:lnTo>
                    <a:pt x="1290" y="27"/>
                  </a:lnTo>
                  <a:lnTo>
                    <a:pt x="1280" y="18"/>
                  </a:lnTo>
                  <a:lnTo>
                    <a:pt x="1270" y="12"/>
                  </a:lnTo>
                  <a:lnTo>
                    <a:pt x="1260" y="7"/>
                  </a:lnTo>
                  <a:lnTo>
                    <a:pt x="1253" y="2"/>
                  </a:lnTo>
                  <a:lnTo>
                    <a:pt x="1246" y="0"/>
                  </a:lnTo>
                  <a:lnTo>
                    <a:pt x="1238" y="0"/>
                  </a:lnTo>
                  <a:lnTo>
                    <a:pt x="1234" y="1"/>
                  </a:lnTo>
                  <a:lnTo>
                    <a:pt x="1231" y="3"/>
                  </a:lnTo>
                  <a:lnTo>
                    <a:pt x="1226" y="6"/>
                  </a:lnTo>
                  <a:lnTo>
                    <a:pt x="1223" y="8"/>
                  </a:lnTo>
                  <a:lnTo>
                    <a:pt x="1215" y="16"/>
                  </a:lnTo>
                  <a:lnTo>
                    <a:pt x="1205" y="28"/>
                  </a:lnTo>
                  <a:lnTo>
                    <a:pt x="1196" y="43"/>
                  </a:lnTo>
                  <a:lnTo>
                    <a:pt x="1184" y="62"/>
                  </a:lnTo>
                  <a:lnTo>
                    <a:pt x="1173" y="84"/>
                  </a:lnTo>
                  <a:lnTo>
                    <a:pt x="1158" y="123"/>
                  </a:lnTo>
                  <a:lnTo>
                    <a:pt x="1150" y="145"/>
                  </a:lnTo>
                  <a:lnTo>
                    <a:pt x="1139" y="169"/>
                  </a:lnTo>
                  <a:lnTo>
                    <a:pt x="1126" y="195"/>
                  </a:lnTo>
                  <a:lnTo>
                    <a:pt x="1111" y="221"/>
                  </a:lnTo>
                  <a:lnTo>
                    <a:pt x="1104" y="233"/>
                  </a:lnTo>
                  <a:lnTo>
                    <a:pt x="1096" y="246"/>
                  </a:lnTo>
                  <a:lnTo>
                    <a:pt x="1086" y="258"/>
                  </a:lnTo>
                  <a:lnTo>
                    <a:pt x="1076" y="271"/>
                  </a:lnTo>
                  <a:lnTo>
                    <a:pt x="1066" y="282"/>
                  </a:lnTo>
                  <a:lnTo>
                    <a:pt x="1055" y="293"/>
                  </a:lnTo>
                  <a:lnTo>
                    <a:pt x="1043" y="303"/>
                  </a:lnTo>
                  <a:lnTo>
                    <a:pt x="1032" y="313"/>
                  </a:lnTo>
                  <a:lnTo>
                    <a:pt x="1019" y="322"/>
                  </a:lnTo>
                  <a:lnTo>
                    <a:pt x="1005" y="330"/>
                  </a:lnTo>
                  <a:lnTo>
                    <a:pt x="990" y="338"/>
                  </a:lnTo>
                  <a:lnTo>
                    <a:pt x="975" y="344"/>
                  </a:lnTo>
                  <a:lnTo>
                    <a:pt x="959" y="349"/>
                  </a:lnTo>
                  <a:lnTo>
                    <a:pt x="942" y="352"/>
                  </a:lnTo>
                  <a:lnTo>
                    <a:pt x="925" y="356"/>
                  </a:lnTo>
                  <a:lnTo>
                    <a:pt x="907" y="357"/>
                  </a:lnTo>
                  <a:lnTo>
                    <a:pt x="897" y="366"/>
                  </a:lnTo>
                  <a:lnTo>
                    <a:pt x="888" y="377"/>
                  </a:lnTo>
                  <a:lnTo>
                    <a:pt x="882" y="385"/>
                  </a:lnTo>
                  <a:lnTo>
                    <a:pt x="876" y="395"/>
                  </a:lnTo>
                  <a:lnTo>
                    <a:pt x="872" y="403"/>
                  </a:lnTo>
                  <a:lnTo>
                    <a:pt x="869" y="411"/>
                  </a:lnTo>
                  <a:lnTo>
                    <a:pt x="868" y="418"/>
                  </a:lnTo>
                  <a:lnTo>
                    <a:pt x="867" y="426"/>
                  </a:lnTo>
                  <a:lnTo>
                    <a:pt x="867" y="433"/>
                  </a:lnTo>
                  <a:lnTo>
                    <a:pt x="868" y="440"/>
                  </a:lnTo>
                  <a:lnTo>
                    <a:pt x="870" y="446"/>
                  </a:lnTo>
                  <a:lnTo>
                    <a:pt x="872" y="452"/>
                  </a:lnTo>
                  <a:lnTo>
                    <a:pt x="877" y="464"/>
                  </a:lnTo>
                  <a:lnTo>
                    <a:pt x="885" y="475"/>
                  </a:lnTo>
                  <a:lnTo>
                    <a:pt x="892" y="485"/>
                  </a:lnTo>
                  <a:lnTo>
                    <a:pt x="899" y="496"/>
                  </a:lnTo>
                  <a:lnTo>
                    <a:pt x="901" y="501"/>
                  </a:lnTo>
                  <a:lnTo>
                    <a:pt x="903" y="506"/>
                  </a:lnTo>
                  <a:lnTo>
                    <a:pt x="904" y="511"/>
                  </a:lnTo>
                  <a:lnTo>
                    <a:pt x="905" y="516"/>
                  </a:lnTo>
                  <a:lnTo>
                    <a:pt x="905" y="522"/>
                  </a:lnTo>
                  <a:lnTo>
                    <a:pt x="904" y="527"/>
                  </a:lnTo>
                  <a:lnTo>
                    <a:pt x="902" y="532"/>
                  </a:lnTo>
                  <a:lnTo>
                    <a:pt x="899" y="539"/>
                  </a:lnTo>
                  <a:lnTo>
                    <a:pt x="894" y="544"/>
                  </a:lnTo>
                  <a:lnTo>
                    <a:pt x="888" y="550"/>
                  </a:lnTo>
                  <a:lnTo>
                    <a:pt x="881" y="557"/>
                  </a:lnTo>
                  <a:lnTo>
                    <a:pt x="872" y="563"/>
                  </a:lnTo>
                  <a:lnTo>
                    <a:pt x="870" y="575"/>
                  </a:lnTo>
                  <a:lnTo>
                    <a:pt x="867" y="585"/>
                  </a:lnTo>
                  <a:lnTo>
                    <a:pt x="864" y="597"/>
                  </a:lnTo>
                  <a:lnTo>
                    <a:pt x="859" y="607"/>
                  </a:lnTo>
                  <a:lnTo>
                    <a:pt x="854" y="617"/>
                  </a:lnTo>
                  <a:lnTo>
                    <a:pt x="849" y="627"/>
                  </a:lnTo>
                  <a:lnTo>
                    <a:pt x="843" y="635"/>
                  </a:lnTo>
                  <a:lnTo>
                    <a:pt x="838" y="644"/>
                  </a:lnTo>
                  <a:lnTo>
                    <a:pt x="813" y="676"/>
                  </a:lnTo>
                  <a:lnTo>
                    <a:pt x="789" y="702"/>
                  </a:lnTo>
                  <a:lnTo>
                    <a:pt x="780" y="715"/>
                  </a:lnTo>
                  <a:lnTo>
                    <a:pt x="772" y="727"/>
                  </a:lnTo>
                  <a:lnTo>
                    <a:pt x="770" y="732"/>
                  </a:lnTo>
                  <a:lnTo>
                    <a:pt x="768" y="739"/>
                  </a:lnTo>
                  <a:lnTo>
                    <a:pt x="767" y="744"/>
                  </a:lnTo>
                  <a:lnTo>
                    <a:pt x="767" y="750"/>
                  </a:lnTo>
                  <a:lnTo>
                    <a:pt x="769" y="756"/>
                  </a:lnTo>
                  <a:lnTo>
                    <a:pt x="771" y="761"/>
                  </a:lnTo>
                  <a:lnTo>
                    <a:pt x="774" y="767"/>
                  </a:lnTo>
                  <a:lnTo>
                    <a:pt x="778" y="773"/>
                  </a:lnTo>
                  <a:lnTo>
                    <a:pt x="785" y="779"/>
                  </a:lnTo>
                  <a:lnTo>
                    <a:pt x="792" y="785"/>
                  </a:lnTo>
                  <a:lnTo>
                    <a:pt x="802" y="792"/>
                  </a:lnTo>
                  <a:lnTo>
                    <a:pt x="813" y="798"/>
                  </a:lnTo>
                  <a:lnTo>
                    <a:pt x="825" y="807"/>
                  </a:lnTo>
                  <a:lnTo>
                    <a:pt x="836" y="815"/>
                  </a:lnTo>
                  <a:lnTo>
                    <a:pt x="844" y="825"/>
                  </a:lnTo>
                  <a:lnTo>
                    <a:pt x="851" y="834"/>
                  </a:lnTo>
                  <a:lnTo>
                    <a:pt x="856" y="845"/>
                  </a:lnTo>
                  <a:lnTo>
                    <a:pt x="859" y="856"/>
                  </a:lnTo>
                  <a:lnTo>
                    <a:pt x="863" y="867"/>
                  </a:lnTo>
                  <a:lnTo>
                    <a:pt x="865" y="878"/>
                  </a:lnTo>
                  <a:lnTo>
                    <a:pt x="867" y="901"/>
                  </a:lnTo>
                  <a:lnTo>
                    <a:pt x="871" y="924"/>
                  </a:lnTo>
                  <a:lnTo>
                    <a:pt x="873" y="934"/>
                  </a:lnTo>
                  <a:lnTo>
                    <a:pt x="877" y="944"/>
                  </a:lnTo>
                  <a:lnTo>
                    <a:pt x="883" y="954"/>
                  </a:lnTo>
                  <a:lnTo>
                    <a:pt x="889" y="963"/>
                  </a:lnTo>
                  <a:lnTo>
                    <a:pt x="890" y="968"/>
                  </a:lnTo>
                  <a:lnTo>
                    <a:pt x="892" y="981"/>
                  </a:lnTo>
                  <a:lnTo>
                    <a:pt x="893" y="1000"/>
                  </a:lnTo>
                  <a:lnTo>
                    <a:pt x="892" y="1023"/>
                  </a:lnTo>
                  <a:lnTo>
                    <a:pt x="890" y="1034"/>
                  </a:lnTo>
                  <a:lnTo>
                    <a:pt x="888" y="1045"/>
                  </a:lnTo>
                  <a:lnTo>
                    <a:pt x="885" y="1056"/>
                  </a:lnTo>
                  <a:lnTo>
                    <a:pt x="880" y="1065"/>
                  </a:lnTo>
                  <a:lnTo>
                    <a:pt x="876" y="1069"/>
                  </a:lnTo>
                  <a:lnTo>
                    <a:pt x="873" y="1074"/>
                  </a:lnTo>
                  <a:lnTo>
                    <a:pt x="869" y="1077"/>
                  </a:lnTo>
                  <a:lnTo>
                    <a:pt x="865" y="1080"/>
                  </a:lnTo>
                  <a:lnTo>
                    <a:pt x="859" y="1082"/>
                  </a:lnTo>
                  <a:lnTo>
                    <a:pt x="854" y="1084"/>
                  </a:lnTo>
                  <a:lnTo>
                    <a:pt x="849" y="1085"/>
                  </a:lnTo>
                  <a:lnTo>
                    <a:pt x="842" y="1086"/>
                  </a:lnTo>
                  <a:lnTo>
                    <a:pt x="835" y="1088"/>
                  </a:lnTo>
                  <a:lnTo>
                    <a:pt x="827" y="1086"/>
                  </a:lnTo>
                  <a:lnTo>
                    <a:pt x="820" y="1084"/>
                  </a:lnTo>
                  <a:lnTo>
                    <a:pt x="813" y="1081"/>
                  </a:lnTo>
                  <a:lnTo>
                    <a:pt x="805" y="1078"/>
                  </a:lnTo>
                  <a:lnTo>
                    <a:pt x="798" y="1073"/>
                  </a:lnTo>
                  <a:lnTo>
                    <a:pt x="791" y="1066"/>
                  </a:lnTo>
                  <a:lnTo>
                    <a:pt x="784" y="1059"/>
                  </a:lnTo>
                  <a:lnTo>
                    <a:pt x="770" y="1043"/>
                  </a:lnTo>
                  <a:lnTo>
                    <a:pt x="757" y="1024"/>
                  </a:lnTo>
                  <a:lnTo>
                    <a:pt x="743" y="1001"/>
                  </a:lnTo>
                  <a:lnTo>
                    <a:pt x="731" y="977"/>
                  </a:lnTo>
                  <a:lnTo>
                    <a:pt x="704" y="924"/>
                  </a:lnTo>
                  <a:lnTo>
                    <a:pt x="676" y="867"/>
                  </a:lnTo>
                  <a:lnTo>
                    <a:pt x="663" y="839"/>
                  </a:lnTo>
                  <a:lnTo>
                    <a:pt x="649" y="811"/>
                  </a:lnTo>
                  <a:lnTo>
                    <a:pt x="634" y="783"/>
                  </a:lnTo>
                  <a:lnTo>
                    <a:pt x="618" y="757"/>
                  </a:lnTo>
                  <a:lnTo>
                    <a:pt x="615" y="763"/>
                  </a:lnTo>
                  <a:lnTo>
                    <a:pt x="610" y="769"/>
                  </a:lnTo>
                  <a:lnTo>
                    <a:pt x="606" y="775"/>
                  </a:lnTo>
                  <a:lnTo>
                    <a:pt x="601" y="781"/>
                  </a:lnTo>
                  <a:lnTo>
                    <a:pt x="590" y="792"/>
                  </a:lnTo>
                  <a:lnTo>
                    <a:pt x="580" y="802"/>
                  </a:lnTo>
                  <a:lnTo>
                    <a:pt x="569" y="813"/>
                  </a:lnTo>
                  <a:lnTo>
                    <a:pt x="561" y="824"/>
                  </a:lnTo>
                  <a:lnTo>
                    <a:pt x="558" y="830"/>
                  </a:lnTo>
                  <a:lnTo>
                    <a:pt x="556" y="836"/>
                  </a:lnTo>
                  <a:lnTo>
                    <a:pt x="554" y="844"/>
                  </a:lnTo>
                  <a:lnTo>
                    <a:pt x="554" y="851"/>
                  </a:lnTo>
                  <a:lnTo>
                    <a:pt x="554" y="859"/>
                  </a:lnTo>
                  <a:lnTo>
                    <a:pt x="555" y="866"/>
                  </a:lnTo>
                  <a:lnTo>
                    <a:pt x="558" y="873"/>
                  </a:lnTo>
                  <a:lnTo>
                    <a:pt x="561" y="880"/>
                  </a:lnTo>
                  <a:lnTo>
                    <a:pt x="569" y="893"/>
                  </a:lnTo>
                  <a:lnTo>
                    <a:pt x="577" y="906"/>
                  </a:lnTo>
                  <a:lnTo>
                    <a:pt x="586" y="919"/>
                  </a:lnTo>
                  <a:lnTo>
                    <a:pt x="593" y="934"/>
                  </a:lnTo>
                  <a:lnTo>
                    <a:pt x="597" y="942"/>
                  </a:lnTo>
                  <a:lnTo>
                    <a:pt x="599" y="950"/>
                  </a:lnTo>
                  <a:lnTo>
                    <a:pt x="600" y="960"/>
                  </a:lnTo>
                  <a:lnTo>
                    <a:pt x="601" y="969"/>
                  </a:lnTo>
                  <a:lnTo>
                    <a:pt x="600" y="981"/>
                  </a:lnTo>
                  <a:lnTo>
                    <a:pt x="598" y="993"/>
                  </a:lnTo>
                  <a:lnTo>
                    <a:pt x="594" y="1002"/>
                  </a:lnTo>
                  <a:lnTo>
                    <a:pt x="590" y="1011"/>
                  </a:lnTo>
                  <a:lnTo>
                    <a:pt x="586" y="1018"/>
                  </a:lnTo>
                  <a:lnTo>
                    <a:pt x="581" y="1026"/>
                  </a:lnTo>
                  <a:lnTo>
                    <a:pt x="574" y="1032"/>
                  </a:lnTo>
                  <a:lnTo>
                    <a:pt x="568" y="1039"/>
                  </a:lnTo>
                  <a:lnTo>
                    <a:pt x="556" y="1050"/>
                  </a:lnTo>
                  <a:lnTo>
                    <a:pt x="545" y="1063"/>
                  </a:lnTo>
                  <a:lnTo>
                    <a:pt x="542" y="1071"/>
                  </a:lnTo>
                  <a:lnTo>
                    <a:pt x="539" y="1079"/>
                  </a:lnTo>
                  <a:lnTo>
                    <a:pt x="537" y="1089"/>
                  </a:lnTo>
                  <a:lnTo>
                    <a:pt x="536" y="1098"/>
                  </a:lnTo>
                  <a:lnTo>
                    <a:pt x="536" y="1102"/>
                  </a:lnTo>
                  <a:lnTo>
                    <a:pt x="538" y="1107"/>
                  </a:lnTo>
                  <a:lnTo>
                    <a:pt x="540" y="1111"/>
                  </a:lnTo>
                  <a:lnTo>
                    <a:pt x="542" y="1115"/>
                  </a:lnTo>
                  <a:lnTo>
                    <a:pt x="549" y="1124"/>
                  </a:lnTo>
                  <a:lnTo>
                    <a:pt x="556" y="1132"/>
                  </a:lnTo>
                  <a:lnTo>
                    <a:pt x="564" y="1142"/>
                  </a:lnTo>
                  <a:lnTo>
                    <a:pt x="571" y="1151"/>
                  </a:lnTo>
                  <a:lnTo>
                    <a:pt x="573" y="1157"/>
                  </a:lnTo>
                  <a:lnTo>
                    <a:pt x="575" y="1163"/>
                  </a:lnTo>
                  <a:lnTo>
                    <a:pt x="576" y="1168"/>
                  </a:lnTo>
                  <a:lnTo>
                    <a:pt x="577" y="1175"/>
                  </a:lnTo>
                  <a:lnTo>
                    <a:pt x="576" y="1185"/>
                  </a:lnTo>
                  <a:lnTo>
                    <a:pt x="575" y="1195"/>
                  </a:lnTo>
                  <a:lnTo>
                    <a:pt x="573" y="1204"/>
                  </a:lnTo>
                  <a:lnTo>
                    <a:pt x="570" y="1213"/>
                  </a:lnTo>
                  <a:lnTo>
                    <a:pt x="566" y="1222"/>
                  </a:lnTo>
                  <a:lnTo>
                    <a:pt x="560" y="1230"/>
                  </a:lnTo>
                  <a:lnTo>
                    <a:pt x="555" y="1238"/>
                  </a:lnTo>
                  <a:lnTo>
                    <a:pt x="550" y="1246"/>
                  </a:lnTo>
                  <a:lnTo>
                    <a:pt x="542" y="1254"/>
                  </a:lnTo>
                  <a:lnTo>
                    <a:pt x="535" y="1261"/>
                  </a:lnTo>
                  <a:lnTo>
                    <a:pt x="527" y="1268"/>
                  </a:lnTo>
                  <a:lnTo>
                    <a:pt x="519" y="1275"/>
                  </a:lnTo>
                  <a:lnTo>
                    <a:pt x="502" y="1289"/>
                  </a:lnTo>
                  <a:lnTo>
                    <a:pt x="483" y="1300"/>
                  </a:lnTo>
                  <a:lnTo>
                    <a:pt x="464" y="1311"/>
                  </a:lnTo>
                  <a:lnTo>
                    <a:pt x="443" y="1322"/>
                  </a:lnTo>
                  <a:lnTo>
                    <a:pt x="423" y="1331"/>
                  </a:lnTo>
                  <a:lnTo>
                    <a:pt x="403" y="1339"/>
                  </a:lnTo>
                  <a:lnTo>
                    <a:pt x="367" y="1354"/>
                  </a:lnTo>
                  <a:lnTo>
                    <a:pt x="336" y="1363"/>
                  </a:lnTo>
                  <a:lnTo>
                    <a:pt x="314" y="1372"/>
                  </a:lnTo>
                  <a:lnTo>
                    <a:pt x="292" y="1380"/>
                  </a:lnTo>
                  <a:lnTo>
                    <a:pt x="272" y="1389"/>
                  </a:lnTo>
                  <a:lnTo>
                    <a:pt x="253" y="1398"/>
                  </a:lnTo>
                  <a:lnTo>
                    <a:pt x="218" y="1417"/>
                  </a:lnTo>
                  <a:lnTo>
                    <a:pt x="185" y="1438"/>
                  </a:lnTo>
                  <a:lnTo>
                    <a:pt x="152" y="1457"/>
                  </a:lnTo>
                  <a:lnTo>
                    <a:pt x="120" y="1476"/>
                  </a:lnTo>
                  <a:lnTo>
                    <a:pt x="103" y="1485"/>
                  </a:lnTo>
                  <a:lnTo>
                    <a:pt x="85" y="1494"/>
                  </a:lnTo>
                  <a:lnTo>
                    <a:pt x="67" y="1502"/>
                  </a:lnTo>
                  <a:lnTo>
                    <a:pt x="47" y="1511"/>
                  </a:lnTo>
                  <a:lnTo>
                    <a:pt x="52" y="1522"/>
                  </a:lnTo>
                  <a:lnTo>
                    <a:pt x="55" y="1528"/>
                  </a:lnTo>
                  <a:lnTo>
                    <a:pt x="57" y="1532"/>
                  </a:lnTo>
                  <a:lnTo>
                    <a:pt x="58" y="1535"/>
                  </a:lnTo>
                  <a:lnTo>
                    <a:pt x="58" y="1541"/>
                  </a:lnTo>
                  <a:lnTo>
                    <a:pt x="59" y="1546"/>
                  </a:lnTo>
                  <a:lnTo>
                    <a:pt x="59" y="1577"/>
                  </a:lnTo>
                  <a:lnTo>
                    <a:pt x="59" y="1595"/>
                  </a:lnTo>
                  <a:lnTo>
                    <a:pt x="59" y="1611"/>
                  </a:lnTo>
                  <a:lnTo>
                    <a:pt x="59" y="1634"/>
                  </a:lnTo>
                  <a:lnTo>
                    <a:pt x="58" y="1646"/>
                  </a:lnTo>
                  <a:lnTo>
                    <a:pt x="56" y="1657"/>
                  </a:lnTo>
                  <a:lnTo>
                    <a:pt x="53" y="1667"/>
                  </a:lnTo>
                  <a:lnTo>
                    <a:pt x="50" y="1677"/>
                  </a:lnTo>
                  <a:lnTo>
                    <a:pt x="40" y="1694"/>
                  </a:lnTo>
                  <a:lnTo>
                    <a:pt x="30" y="1710"/>
                  </a:lnTo>
                  <a:lnTo>
                    <a:pt x="19" y="1726"/>
                  </a:lnTo>
                  <a:lnTo>
                    <a:pt x="9" y="1743"/>
                  </a:lnTo>
                  <a:lnTo>
                    <a:pt x="5" y="1751"/>
                  </a:lnTo>
                  <a:lnTo>
                    <a:pt x="3" y="1761"/>
                  </a:lnTo>
                  <a:lnTo>
                    <a:pt x="1" y="1772"/>
                  </a:lnTo>
                  <a:lnTo>
                    <a:pt x="0" y="1782"/>
                  </a:lnTo>
                  <a:lnTo>
                    <a:pt x="1" y="1790"/>
                  </a:lnTo>
                  <a:lnTo>
                    <a:pt x="1" y="1796"/>
                  </a:lnTo>
                  <a:lnTo>
                    <a:pt x="3" y="1802"/>
                  </a:lnTo>
                  <a:lnTo>
                    <a:pt x="5" y="1809"/>
                  </a:lnTo>
                  <a:lnTo>
                    <a:pt x="7" y="1814"/>
                  </a:lnTo>
                  <a:lnTo>
                    <a:pt x="10" y="1818"/>
                  </a:lnTo>
                  <a:lnTo>
                    <a:pt x="15" y="1824"/>
                  </a:lnTo>
                  <a:lnTo>
                    <a:pt x="18" y="1827"/>
                  </a:lnTo>
                  <a:lnTo>
                    <a:pt x="27" y="1834"/>
                  </a:lnTo>
                  <a:lnTo>
                    <a:pt x="37" y="1840"/>
                  </a:lnTo>
                  <a:lnTo>
                    <a:pt x="48" y="1844"/>
                  </a:lnTo>
                  <a:lnTo>
                    <a:pt x="59" y="1846"/>
                  </a:lnTo>
                  <a:lnTo>
                    <a:pt x="59" y="1857"/>
                  </a:lnTo>
                  <a:lnTo>
                    <a:pt x="61" y="1866"/>
                  </a:lnTo>
                  <a:lnTo>
                    <a:pt x="64" y="1875"/>
                  </a:lnTo>
                  <a:lnTo>
                    <a:pt x="67" y="1881"/>
                  </a:lnTo>
                  <a:lnTo>
                    <a:pt x="71" y="1888"/>
                  </a:lnTo>
                  <a:lnTo>
                    <a:pt x="76" y="1893"/>
                  </a:lnTo>
                  <a:lnTo>
                    <a:pt x="83" y="1897"/>
                  </a:lnTo>
                  <a:lnTo>
                    <a:pt x="89" y="1901"/>
                  </a:lnTo>
                  <a:lnTo>
                    <a:pt x="97" y="1904"/>
                  </a:lnTo>
                  <a:lnTo>
                    <a:pt x="104" y="1907"/>
                  </a:lnTo>
                  <a:lnTo>
                    <a:pt x="112" y="1908"/>
                  </a:lnTo>
                  <a:lnTo>
                    <a:pt x="121" y="1910"/>
                  </a:lnTo>
                  <a:lnTo>
                    <a:pt x="139" y="1911"/>
                  </a:lnTo>
                  <a:lnTo>
                    <a:pt x="159" y="1911"/>
                  </a:lnTo>
                  <a:lnTo>
                    <a:pt x="202" y="1911"/>
                  </a:lnTo>
                  <a:lnTo>
                    <a:pt x="241" y="1911"/>
                  </a:lnTo>
                  <a:lnTo>
                    <a:pt x="276" y="1911"/>
                  </a:lnTo>
                  <a:lnTo>
                    <a:pt x="306" y="1911"/>
                  </a:lnTo>
                  <a:lnTo>
                    <a:pt x="314" y="1912"/>
                  </a:lnTo>
                  <a:lnTo>
                    <a:pt x="321" y="1913"/>
                  </a:lnTo>
                  <a:lnTo>
                    <a:pt x="327" y="1916"/>
                  </a:lnTo>
                  <a:lnTo>
                    <a:pt x="334" y="1919"/>
                  </a:lnTo>
                  <a:lnTo>
                    <a:pt x="338" y="1925"/>
                  </a:lnTo>
                  <a:lnTo>
                    <a:pt x="343" y="1930"/>
                  </a:lnTo>
                  <a:lnTo>
                    <a:pt x="347" y="1935"/>
                  </a:lnTo>
                  <a:lnTo>
                    <a:pt x="351" y="1943"/>
                  </a:lnTo>
                  <a:lnTo>
                    <a:pt x="356" y="1958"/>
                  </a:lnTo>
                  <a:lnTo>
                    <a:pt x="361" y="1975"/>
                  </a:lnTo>
                  <a:lnTo>
                    <a:pt x="366" y="1993"/>
                  </a:lnTo>
                  <a:lnTo>
                    <a:pt x="370" y="2011"/>
                  </a:lnTo>
                  <a:lnTo>
                    <a:pt x="373" y="2030"/>
                  </a:lnTo>
                  <a:lnTo>
                    <a:pt x="378" y="2048"/>
                  </a:lnTo>
                  <a:lnTo>
                    <a:pt x="384" y="2065"/>
                  </a:lnTo>
                  <a:lnTo>
                    <a:pt x="390" y="2080"/>
                  </a:lnTo>
                  <a:lnTo>
                    <a:pt x="394" y="2087"/>
                  </a:lnTo>
                  <a:lnTo>
                    <a:pt x="400" y="2093"/>
                  </a:lnTo>
                  <a:lnTo>
                    <a:pt x="405" y="2098"/>
                  </a:lnTo>
                  <a:lnTo>
                    <a:pt x="410" y="2102"/>
                  </a:lnTo>
                  <a:lnTo>
                    <a:pt x="417" y="2107"/>
                  </a:lnTo>
                  <a:lnTo>
                    <a:pt x="424" y="2109"/>
                  </a:lnTo>
                  <a:lnTo>
                    <a:pt x="433" y="2111"/>
                  </a:lnTo>
                  <a:lnTo>
                    <a:pt x="441" y="2112"/>
                  </a:lnTo>
                  <a:lnTo>
                    <a:pt x="453" y="2111"/>
                  </a:lnTo>
                  <a:lnTo>
                    <a:pt x="463" y="2108"/>
                  </a:lnTo>
                  <a:lnTo>
                    <a:pt x="473" y="2104"/>
                  </a:lnTo>
                  <a:lnTo>
                    <a:pt x="483" y="2099"/>
                  </a:lnTo>
                  <a:lnTo>
                    <a:pt x="493" y="2094"/>
                  </a:lnTo>
                  <a:lnTo>
                    <a:pt x="503" y="2090"/>
                  </a:lnTo>
                  <a:lnTo>
                    <a:pt x="514" y="2085"/>
                  </a:lnTo>
                  <a:lnTo>
                    <a:pt x="524" y="2082"/>
                  </a:lnTo>
                  <a:lnTo>
                    <a:pt x="526" y="2087"/>
                  </a:lnTo>
                  <a:lnTo>
                    <a:pt x="528" y="2090"/>
                  </a:lnTo>
                  <a:lnTo>
                    <a:pt x="532" y="2093"/>
                  </a:lnTo>
                  <a:lnTo>
                    <a:pt x="535" y="2095"/>
                  </a:lnTo>
                  <a:lnTo>
                    <a:pt x="538" y="2097"/>
                  </a:lnTo>
                  <a:lnTo>
                    <a:pt x="542" y="2098"/>
                  </a:lnTo>
                  <a:lnTo>
                    <a:pt x="548" y="2099"/>
                  </a:lnTo>
                  <a:lnTo>
                    <a:pt x="554" y="2099"/>
                  </a:lnTo>
                  <a:lnTo>
                    <a:pt x="558" y="2099"/>
                  </a:lnTo>
                  <a:lnTo>
                    <a:pt x="561" y="2098"/>
                  </a:lnTo>
                  <a:lnTo>
                    <a:pt x="566" y="2097"/>
                  </a:lnTo>
                  <a:lnTo>
                    <a:pt x="569" y="2095"/>
                  </a:lnTo>
                  <a:lnTo>
                    <a:pt x="576" y="2091"/>
                  </a:lnTo>
                  <a:lnTo>
                    <a:pt x="583" y="2085"/>
                  </a:lnTo>
                  <a:lnTo>
                    <a:pt x="588" y="2080"/>
                  </a:lnTo>
                  <a:lnTo>
                    <a:pt x="594" y="2075"/>
                  </a:lnTo>
                  <a:lnTo>
                    <a:pt x="600" y="2072"/>
                  </a:lnTo>
                  <a:lnTo>
                    <a:pt x="606" y="2071"/>
                  </a:lnTo>
                  <a:lnTo>
                    <a:pt x="611" y="2072"/>
                  </a:lnTo>
                  <a:lnTo>
                    <a:pt x="619" y="2074"/>
                  </a:lnTo>
                  <a:lnTo>
                    <a:pt x="627" y="2077"/>
                  </a:lnTo>
                  <a:lnTo>
                    <a:pt x="638" y="2082"/>
                  </a:lnTo>
                  <a:lnTo>
                    <a:pt x="659" y="2094"/>
                  </a:lnTo>
                  <a:lnTo>
                    <a:pt x="683" y="2109"/>
                  </a:lnTo>
                  <a:lnTo>
                    <a:pt x="705" y="2125"/>
                  </a:lnTo>
                  <a:lnTo>
                    <a:pt x="724" y="2140"/>
                  </a:lnTo>
                  <a:lnTo>
                    <a:pt x="732" y="2147"/>
                  </a:lnTo>
                  <a:lnTo>
                    <a:pt x="737" y="2154"/>
                  </a:lnTo>
                  <a:lnTo>
                    <a:pt x="741" y="2160"/>
                  </a:lnTo>
                  <a:lnTo>
                    <a:pt x="742" y="2164"/>
                  </a:lnTo>
                  <a:lnTo>
                    <a:pt x="742" y="2180"/>
                  </a:lnTo>
                  <a:lnTo>
                    <a:pt x="742" y="2193"/>
                  </a:lnTo>
                  <a:lnTo>
                    <a:pt x="742" y="2202"/>
                  </a:lnTo>
                  <a:lnTo>
                    <a:pt x="742" y="2212"/>
                  </a:lnTo>
                  <a:lnTo>
                    <a:pt x="742" y="2220"/>
                  </a:lnTo>
                  <a:lnTo>
                    <a:pt x="744" y="2228"/>
                  </a:lnTo>
                  <a:lnTo>
                    <a:pt x="747" y="2238"/>
                  </a:lnTo>
                  <a:lnTo>
                    <a:pt x="750" y="2248"/>
                  </a:lnTo>
                  <a:lnTo>
                    <a:pt x="757" y="2268"/>
                  </a:lnTo>
                  <a:lnTo>
                    <a:pt x="766" y="2289"/>
                  </a:lnTo>
                  <a:lnTo>
                    <a:pt x="771" y="2297"/>
                  </a:lnTo>
                  <a:lnTo>
                    <a:pt x="776" y="2306"/>
                  </a:lnTo>
                  <a:lnTo>
                    <a:pt x="780" y="2315"/>
                  </a:lnTo>
                  <a:lnTo>
                    <a:pt x="783" y="2325"/>
                  </a:lnTo>
                  <a:lnTo>
                    <a:pt x="787" y="2343"/>
                  </a:lnTo>
                  <a:lnTo>
                    <a:pt x="790" y="2360"/>
                  </a:lnTo>
                  <a:lnTo>
                    <a:pt x="793" y="2378"/>
                  </a:lnTo>
                  <a:lnTo>
                    <a:pt x="798" y="2394"/>
                  </a:lnTo>
                  <a:lnTo>
                    <a:pt x="802" y="2402"/>
                  </a:lnTo>
                  <a:lnTo>
                    <a:pt x="806" y="2410"/>
                  </a:lnTo>
                  <a:lnTo>
                    <a:pt x="811" y="2417"/>
                  </a:lnTo>
                  <a:lnTo>
                    <a:pt x="819" y="2424"/>
                  </a:lnTo>
                  <a:lnTo>
                    <a:pt x="931" y="2424"/>
                  </a:lnTo>
                  <a:lnTo>
                    <a:pt x="955" y="2452"/>
                  </a:lnTo>
                  <a:lnTo>
                    <a:pt x="978" y="2477"/>
                  </a:lnTo>
                  <a:lnTo>
                    <a:pt x="990" y="2489"/>
                  </a:lnTo>
                  <a:lnTo>
                    <a:pt x="1003" y="2499"/>
                  </a:lnTo>
                  <a:lnTo>
                    <a:pt x="1016" y="2509"/>
                  </a:lnTo>
                  <a:lnTo>
                    <a:pt x="1031" y="2518"/>
                  </a:lnTo>
                  <a:lnTo>
                    <a:pt x="1043" y="2524"/>
                  </a:lnTo>
                  <a:lnTo>
                    <a:pt x="1057" y="2530"/>
                  </a:lnTo>
                  <a:lnTo>
                    <a:pt x="1072" y="2534"/>
                  </a:lnTo>
                  <a:lnTo>
                    <a:pt x="1087" y="2539"/>
                  </a:lnTo>
                  <a:lnTo>
                    <a:pt x="1120" y="2546"/>
                  </a:lnTo>
                  <a:lnTo>
                    <a:pt x="1153" y="2551"/>
                  </a:lnTo>
                  <a:lnTo>
                    <a:pt x="1186" y="2557"/>
                  </a:lnTo>
                  <a:lnTo>
                    <a:pt x="1216" y="2563"/>
                  </a:lnTo>
                  <a:lnTo>
                    <a:pt x="1231" y="2565"/>
                  </a:lnTo>
                  <a:lnTo>
                    <a:pt x="1243" y="2568"/>
                  </a:lnTo>
                  <a:lnTo>
                    <a:pt x="1255" y="2573"/>
                  </a:lnTo>
                  <a:lnTo>
                    <a:pt x="1266" y="2577"/>
                  </a:lnTo>
                  <a:lnTo>
                    <a:pt x="1275" y="2582"/>
                  </a:lnTo>
                  <a:lnTo>
                    <a:pt x="1284" y="2588"/>
                  </a:lnTo>
                  <a:lnTo>
                    <a:pt x="1291" y="2593"/>
                  </a:lnTo>
                  <a:lnTo>
                    <a:pt x="1299" y="2599"/>
                  </a:lnTo>
                  <a:lnTo>
                    <a:pt x="1313" y="2612"/>
                  </a:lnTo>
                  <a:lnTo>
                    <a:pt x="1324" y="2626"/>
                  </a:lnTo>
                  <a:lnTo>
                    <a:pt x="1346" y="2655"/>
                  </a:lnTo>
                  <a:lnTo>
                    <a:pt x="1365" y="2682"/>
                  </a:lnTo>
                  <a:lnTo>
                    <a:pt x="1375" y="2695"/>
                  </a:lnTo>
                  <a:lnTo>
                    <a:pt x="1386" y="2708"/>
                  </a:lnTo>
                  <a:lnTo>
                    <a:pt x="1399" y="2718"/>
                  </a:lnTo>
                  <a:lnTo>
                    <a:pt x="1411" y="2728"/>
                  </a:lnTo>
                  <a:lnTo>
                    <a:pt x="1420" y="2732"/>
                  </a:lnTo>
                  <a:lnTo>
                    <a:pt x="1427" y="2737"/>
                  </a:lnTo>
                  <a:lnTo>
                    <a:pt x="1436" y="2740"/>
                  </a:lnTo>
                  <a:lnTo>
                    <a:pt x="1446" y="2743"/>
                  </a:lnTo>
                  <a:lnTo>
                    <a:pt x="1455" y="2745"/>
                  </a:lnTo>
                  <a:lnTo>
                    <a:pt x="1467" y="2746"/>
                  </a:lnTo>
                  <a:lnTo>
                    <a:pt x="1477" y="2747"/>
                  </a:lnTo>
                  <a:lnTo>
                    <a:pt x="1490" y="2747"/>
                  </a:lnTo>
                  <a:lnTo>
                    <a:pt x="1505" y="2748"/>
                  </a:lnTo>
                  <a:lnTo>
                    <a:pt x="1520" y="2749"/>
                  </a:lnTo>
                  <a:lnTo>
                    <a:pt x="1535" y="2751"/>
                  </a:lnTo>
                  <a:lnTo>
                    <a:pt x="1549" y="2754"/>
                  </a:lnTo>
                  <a:lnTo>
                    <a:pt x="1564" y="2756"/>
                  </a:lnTo>
                  <a:lnTo>
                    <a:pt x="1577" y="2758"/>
                  </a:lnTo>
                  <a:lnTo>
                    <a:pt x="1592" y="2759"/>
                  </a:lnTo>
                  <a:lnTo>
                    <a:pt x="1608" y="2759"/>
                  </a:lnTo>
                  <a:lnTo>
                    <a:pt x="1615" y="2759"/>
                  </a:lnTo>
                  <a:lnTo>
                    <a:pt x="1620" y="2758"/>
                  </a:lnTo>
                  <a:lnTo>
                    <a:pt x="1626" y="2757"/>
                  </a:lnTo>
                  <a:lnTo>
                    <a:pt x="1632" y="2755"/>
                  </a:lnTo>
                  <a:lnTo>
                    <a:pt x="1641" y="2750"/>
                  </a:lnTo>
                  <a:lnTo>
                    <a:pt x="1651" y="2744"/>
                  </a:lnTo>
                  <a:lnTo>
                    <a:pt x="1659" y="2737"/>
                  </a:lnTo>
                  <a:lnTo>
                    <a:pt x="1667" y="2728"/>
                  </a:lnTo>
                  <a:lnTo>
                    <a:pt x="1673" y="2718"/>
                  </a:lnTo>
                  <a:lnTo>
                    <a:pt x="1681" y="2709"/>
                  </a:lnTo>
                  <a:lnTo>
                    <a:pt x="1688" y="2700"/>
                  </a:lnTo>
                  <a:lnTo>
                    <a:pt x="1694" y="2691"/>
                  </a:lnTo>
                  <a:lnTo>
                    <a:pt x="1702" y="2682"/>
                  </a:lnTo>
                  <a:lnTo>
                    <a:pt x="1709" y="2675"/>
                  </a:lnTo>
                  <a:lnTo>
                    <a:pt x="1718" y="2668"/>
                  </a:lnTo>
                  <a:lnTo>
                    <a:pt x="1727" y="2663"/>
                  </a:lnTo>
                  <a:lnTo>
                    <a:pt x="1733" y="2662"/>
                  </a:lnTo>
                  <a:lnTo>
                    <a:pt x="1738" y="2660"/>
                  </a:lnTo>
                  <a:lnTo>
                    <a:pt x="1743" y="2660"/>
                  </a:lnTo>
                  <a:lnTo>
                    <a:pt x="1749" y="2659"/>
                  </a:lnTo>
                  <a:lnTo>
                    <a:pt x="1756" y="2660"/>
                  </a:lnTo>
                  <a:lnTo>
                    <a:pt x="1764" y="2662"/>
                  </a:lnTo>
                  <a:lnTo>
                    <a:pt x="1770" y="2666"/>
                  </a:lnTo>
                  <a:lnTo>
                    <a:pt x="1776" y="2671"/>
                  </a:lnTo>
                  <a:lnTo>
                    <a:pt x="1782" y="2676"/>
                  </a:lnTo>
                  <a:lnTo>
                    <a:pt x="1787" y="2682"/>
                  </a:lnTo>
                  <a:lnTo>
                    <a:pt x="1792" y="2690"/>
                  </a:lnTo>
                  <a:lnTo>
                    <a:pt x="1797" y="2697"/>
                  </a:lnTo>
                  <a:lnTo>
                    <a:pt x="1806" y="2712"/>
                  </a:lnTo>
                  <a:lnTo>
                    <a:pt x="1815" y="2726"/>
                  </a:lnTo>
                  <a:lnTo>
                    <a:pt x="1819" y="2733"/>
                  </a:lnTo>
                  <a:lnTo>
                    <a:pt x="1823" y="2739"/>
                  </a:lnTo>
                  <a:lnTo>
                    <a:pt x="1827" y="2744"/>
                  </a:lnTo>
                  <a:lnTo>
                    <a:pt x="1832" y="2747"/>
                  </a:lnTo>
                  <a:lnTo>
                    <a:pt x="1837" y="2755"/>
                  </a:lnTo>
                  <a:lnTo>
                    <a:pt x="1842" y="2759"/>
                  </a:lnTo>
                  <a:lnTo>
                    <a:pt x="1849" y="2762"/>
                  </a:lnTo>
                  <a:lnTo>
                    <a:pt x="1854" y="2764"/>
                  </a:lnTo>
                  <a:lnTo>
                    <a:pt x="1859" y="2765"/>
                  </a:lnTo>
                  <a:lnTo>
                    <a:pt x="1865" y="2764"/>
                  </a:lnTo>
                  <a:lnTo>
                    <a:pt x="1871" y="2763"/>
                  </a:lnTo>
                  <a:lnTo>
                    <a:pt x="1876" y="2762"/>
                  </a:lnTo>
                  <a:lnTo>
                    <a:pt x="1888" y="2758"/>
                  </a:lnTo>
                  <a:lnTo>
                    <a:pt x="1901" y="2754"/>
                  </a:lnTo>
                  <a:lnTo>
                    <a:pt x="1906" y="2752"/>
                  </a:lnTo>
                  <a:lnTo>
                    <a:pt x="1913" y="2751"/>
                  </a:lnTo>
                  <a:lnTo>
                    <a:pt x="1919" y="2751"/>
                  </a:lnTo>
                  <a:lnTo>
                    <a:pt x="1925" y="2754"/>
                  </a:lnTo>
                  <a:lnTo>
                    <a:pt x="1932" y="2757"/>
                  </a:lnTo>
                  <a:lnTo>
                    <a:pt x="1937" y="2761"/>
                  </a:lnTo>
                  <a:lnTo>
                    <a:pt x="1942" y="2765"/>
                  </a:lnTo>
                  <a:lnTo>
                    <a:pt x="1946" y="2770"/>
                  </a:lnTo>
                  <a:lnTo>
                    <a:pt x="1952" y="2779"/>
                  </a:lnTo>
                  <a:lnTo>
                    <a:pt x="1957" y="2789"/>
                  </a:lnTo>
                  <a:lnTo>
                    <a:pt x="1962" y="2798"/>
                  </a:lnTo>
                  <a:lnTo>
                    <a:pt x="1966" y="2808"/>
                  </a:lnTo>
                  <a:lnTo>
                    <a:pt x="1968" y="2812"/>
                  </a:lnTo>
                  <a:lnTo>
                    <a:pt x="1971" y="2816"/>
                  </a:lnTo>
                  <a:lnTo>
                    <a:pt x="1974" y="2821"/>
                  </a:lnTo>
                  <a:lnTo>
                    <a:pt x="1979" y="2824"/>
                  </a:lnTo>
                  <a:lnTo>
                    <a:pt x="1984" y="2828"/>
                  </a:lnTo>
                  <a:lnTo>
                    <a:pt x="1989" y="2831"/>
                  </a:lnTo>
                  <a:lnTo>
                    <a:pt x="1994" y="2833"/>
                  </a:lnTo>
                  <a:lnTo>
                    <a:pt x="2000" y="2835"/>
                  </a:lnTo>
                  <a:lnTo>
                    <a:pt x="2010" y="2837"/>
                  </a:lnTo>
                  <a:lnTo>
                    <a:pt x="2020" y="2838"/>
                  </a:lnTo>
                  <a:lnTo>
                    <a:pt x="2030" y="2838"/>
                  </a:lnTo>
                  <a:lnTo>
                    <a:pt x="2040" y="2838"/>
                  </a:lnTo>
                  <a:lnTo>
                    <a:pt x="2051" y="2839"/>
                  </a:lnTo>
                  <a:lnTo>
                    <a:pt x="2062" y="2842"/>
                  </a:lnTo>
                  <a:lnTo>
                    <a:pt x="2071" y="2847"/>
                  </a:lnTo>
                  <a:lnTo>
                    <a:pt x="2081" y="2854"/>
                  </a:lnTo>
                  <a:lnTo>
                    <a:pt x="2089" y="2861"/>
                  </a:lnTo>
                  <a:lnTo>
                    <a:pt x="2097" y="2868"/>
                  </a:lnTo>
                  <a:lnTo>
                    <a:pt x="2104" y="2876"/>
                  </a:lnTo>
                  <a:lnTo>
                    <a:pt x="2113" y="2883"/>
                  </a:lnTo>
                  <a:lnTo>
                    <a:pt x="2122" y="2890"/>
                  </a:lnTo>
                  <a:lnTo>
                    <a:pt x="2132" y="289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6" name="Freeform 126"/>
            <p:cNvSpPr>
              <a:spLocks/>
            </p:cNvSpPr>
            <p:nvPr/>
          </p:nvSpPr>
          <p:spPr bwMode="auto">
            <a:xfrm>
              <a:off x="2947993" y="2889259"/>
              <a:ext cx="1233490" cy="1535117"/>
            </a:xfrm>
            <a:custGeom>
              <a:avLst/>
              <a:gdLst/>
              <a:ahLst/>
              <a:cxnLst>
                <a:cxn ang="0">
                  <a:pos x="2208" y="2789"/>
                </a:cxn>
                <a:cxn ang="0">
                  <a:pos x="2226" y="2601"/>
                </a:cxn>
                <a:cxn ang="0">
                  <a:pos x="2327" y="2446"/>
                </a:cxn>
                <a:cxn ang="0">
                  <a:pos x="2175" y="2234"/>
                </a:cxn>
                <a:cxn ang="0">
                  <a:pos x="2090" y="1976"/>
                </a:cxn>
                <a:cxn ang="0">
                  <a:pos x="2020" y="1658"/>
                </a:cxn>
                <a:cxn ang="0">
                  <a:pos x="2079" y="1419"/>
                </a:cxn>
                <a:cxn ang="0">
                  <a:pos x="2106" y="1245"/>
                </a:cxn>
                <a:cxn ang="0">
                  <a:pos x="1973" y="1157"/>
                </a:cxn>
                <a:cxn ang="0">
                  <a:pos x="1835" y="935"/>
                </a:cxn>
                <a:cxn ang="0">
                  <a:pos x="1984" y="777"/>
                </a:cxn>
                <a:cxn ang="0">
                  <a:pos x="1917" y="558"/>
                </a:cxn>
                <a:cxn ang="0">
                  <a:pos x="1956" y="426"/>
                </a:cxn>
                <a:cxn ang="0">
                  <a:pos x="1823" y="332"/>
                </a:cxn>
                <a:cxn ang="0">
                  <a:pos x="1811" y="441"/>
                </a:cxn>
                <a:cxn ang="0">
                  <a:pos x="1660" y="483"/>
                </a:cxn>
                <a:cxn ang="0">
                  <a:pos x="1823" y="691"/>
                </a:cxn>
                <a:cxn ang="0">
                  <a:pos x="1674" y="597"/>
                </a:cxn>
                <a:cxn ang="0">
                  <a:pos x="1618" y="366"/>
                </a:cxn>
                <a:cxn ang="0">
                  <a:pos x="1616" y="134"/>
                </a:cxn>
                <a:cxn ang="0">
                  <a:pos x="1463" y="372"/>
                </a:cxn>
                <a:cxn ang="0">
                  <a:pos x="1434" y="717"/>
                </a:cxn>
                <a:cxn ang="0">
                  <a:pos x="1343" y="1050"/>
                </a:cxn>
                <a:cxn ang="0">
                  <a:pos x="1568" y="1094"/>
                </a:cxn>
                <a:cxn ang="0">
                  <a:pos x="1613" y="1360"/>
                </a:cxn>
                <a:cxn ang="0">
                  <a:pos x="1698" y="1532"/>
                </a:cxn>
                <a:cxn ang="0">
                  <a:pos x="1555" y="1427"/>
                </a:cxn>
                <a:cxn ang="0">
                  <a:pos x="1496" y="1130"/>
                </a:cxn>
                <a:cxn ang="0">
                  <a:pos x="1338" y="1216"/>
                </a:cxn>
                <a:cxn ang="0">
                  <a:pos x="1215" y="1566"/>
                </a:cxn>
                <a:cxn ang="0">
                  <a:pos x="1034" y="1664"/>
                </a:cxn>
                <a:cxn ang="0">
                  <a:pos x="813" y="1616"/>
                </a:cxn>
                <a:cxn ang="0">
                  <a:pos x="798" y="1498"/>
                </a:cxn>
                <a:cxn ang="0">
                  <a:pos x="921" y="1629"/>
                </a:cxn>
                <a:cxn ang="0">
                  <a:pos x="1143" y="1410"/>
                </a:cxn>
                <a:cxn ang="0">
                  <a:pos x="1288" y="1249"/>
                </a:cxn>
                <a:cxn ang="0">
                  <a:pos x="1231" y="944"/>
                </a:cxn>
                <a:cxn ang="0">
                  <a:pos x="1350" y="536"/>
                </a:cxn>
                <a:cxn ang="0">
                  <a:pos x="1402" y="329"/>
                </a:cxn>
                <a:cxn ang="0">
                  <a:pos x="1385" y="77"/>
                </a:cxn>
                <a:cxn ang="0">
                  <a:pos x="1173" y="84"/>
                </a:cxn>
                <a:cxn ang="0">
                  <a:pos x="907" y="357"/>
                </a:cxn>
                <a:cxn ang="0">
                  <a:pos x="905" y="522"/>
                </a:cxn>
                <a:cxn ang="0">
                  <a:pos x="768" y="739"/>
                </a:cxn>
                <a:cxn ang="0">
                  <a:pos x="873" y="934"/>
                </a:cxn>
                <a:cxn ang="0">
                  <a:pos x="827" y="1086"/>
                </a:cxn>
                <a:cxn ang="0">
                  <a:pos x="590" y="792"/>
                </a:cxn>
                <a:cxn ang="0">
                  <a:pos x="598" y="993"/>
                </a:cxn>
                <a:cxn ang="0">
                  <a:pos x="573" y="1157"/>
                </a:cxn>
                <a:cxn ang="0">
                  <a:pos x="403" y="1339"/>
                </a:cxn>
                <a:cxn ang="0">
                  <a:pos x="59" y="1577"/>
                </a:cxn>
                <a:cxn ang="0">
                  <a:pos x="10" y="1818"/>
                </a:cxn>
                <a:cxn ang="0">
                  <a:pos x="202" y="1911"/>
                </a:cxn>
                <a:cxn ang="0">
                  <a:pos x="400" y="2093"/>
                </a:cxn>
                <a:cxn ang="0">
                  <a:pos x="548" y="2099"/>
                </a:cxn>
                <a:cxn ang="0">
                  <a:pos x="737" y="2154"/>
                </a:cxn>
                <a:cxn ang="0">
                  <a:pos x="802" y="2402"/>
                </a:cxn>
                <a:cxn ang="0">
                  <a:pos x="1231" y="2565"/>
                </a:cxn>
                <a:cxn ang="0">
                  <a:pos x="1467" y="2746"/>
                </a:cxn>
                <a:cxn ang="0">
                  <a:pos x="1688" y="2700"/>
                </a:cxn>
                <a:cxn ang="0">
                  <a:pos x="1823" y="2739"/>
                </a:cxn>
                <a:cxn ang="0">
                  <a:pos x="1952" y="2779"/>
                </a:cxn>
                <a:cxn ang="0">
                  <a:pos x="2097" y="2868"/>
                </a:cxn>
              </a:cxnLst>
              <a:rect l="0" t="0" r="r" b="b"/>
              <a:pathLst>
                <a:path w="2332" h="2900">
                  <a:moveTo>
                    <a:pt x="2132" y="2895"/>
                  </a:moveTo>
                  <a:lnTo>
                    <a:pt x="2132" y="2900"/>
                  </a:lnTo>
                  <a:lnTo>
                    <a:pt x="2132" y="2900"/>
                  </a:lnTo>
                  <a:lnTo>
                    <a:pt x="2143" y="2898"/>
                  </a:lnTo>
                  <a:lnTo>
                    <a:pt x="2153" y="2897"/>
                  </a:lnTo>
                  <a:lnTo>
                    <a:pt x="2157" y="2896"/>
                  </a:lnTo>
                  <a:lnTo>
                    <a:pt x="2162" y="2895"/>
                  </a:lnTo>
                  <a:lnTo>
                    <a:pt x="2167" y="2893"/>
                  </a:lnTo>
                  <a:lnTo>
                    <a:pt x="2173" y="2889"/>
                  </a:lnTo>
                  <a:lnTo>
                    <a:pt x="2176" y="2887"/>
                  </a:lnTo>
                  <a:lnTo>
                    <a:pt x="2179" y="2883"/>
                  </a:lnTo>
                  <a:lnTo>
                    <a:pt x="2181" y="2880"/>
                  </a:lnTo>
                  <a:lnTo>
                    <a:pt x="2183" y="2877"/>
                  </a:lnTo>
                  <a:lnTo>
                    <a:pt x="2185" y="2870"/>
                  </a:lnTo>
                  <a:lnTo>
                    <a:pt x="2186" y="2860"/>
                  </a:lnTo>
                  <a:lnTo>
                    <a:pt x="2188" y="2840"/>
                  </a:lnTo>
                  <a:lnTo>
                    <a:pt x="2191" y="2818"/>
                  </a:lnTo>
                  <a:lnTo>
                    <a:pt x="2193" y="2810"/>
                  </a:lnTo>
                  <a:lnTo>
                    <a:pt x="2198" y="2802"/>
                  </a:lnTo>
                  <a:lnTo>
                    <a:pt x="2202" y="2795"/>
                  </a:lnTo>
                  <a:lnTo>
                    <a:pt x="2208" y="2789"/>
                  </a:lnTo>
                  <a:lnTo>
                    <a:pt x="2220" y="2776"/>
                  </a:lnTo>
                  <a:lnTo>
                    <a:pt x="2234" y="2764"/>
                  </a:lnTo>
                  <a:lnTo>
                    <a:pt x="2240" y="2759"/>
                  </a:lnTo>
                  <a:lnTo>
                    <a:pt x="2247" y="2752"/>
                  </a:lnTo>
                  <a:lnTo>
                    <a:pt x="2252" y="2746"/>
                  </a:lnTo>
                  <a:lnTo>
                    <a:pt x="2257" y="2740"/>
                  </a:lnTo>
                  <a:lnTo>
                    <a:pt x="2262" y="2732"/>
                  </a:lnTo>
                  <a:lnTo>
                    <a:pt x="2265" y="2725"/>
                  </a:lnTo>
                  <a:lnTo>
                    <a:pt x="2267" y="2716"/>
                  </a:lnTo>
                  <a:lnTo>
                    <a:pt x="2268" y="2707"/>
                  </a:lnTo>
                  <a:lnTo>
                    <a:pt x="2267" y="2697"/>
                  </a:lnTo>
                  <a:lnTo>
                    <a:pt x="2266" y="2688"/>
                  </a:lnTo>
                  <a:lnTo>
                    <a:pt x="2264" y="2679"/>
                  </a:lnTo>
                  <a:lnTo>
                    <a:pt x="2262" y="2672"/>
                  </a:lnTo>
                  <a:lnTo>
                    <a:pt x="2254" y="2657"/>
                  </a:lnTo>
                  <a:lnTo>
                    <a:pt x="2247" y="2644"/>
                  </a:lnTo>
                  <a:lnTo>
                    <a:pt x="2239" y="2631"/>
                  </a:lnTo>
                  <a:lnTo>
                    <a:pt x="2233" y="2620"/>
                  </a:lnTo>
                  <a:lnTo>
                    <a:pt x="2230" y="2613"/>
                  </a:lnTo>
                  <a:lnTo>
                    <a:pt x="2227" y="2607"/>
                  </a:lnTo>
                  <a:lnTo>
                    <a:pt x="2226" y="2601"/>
                  </a:lnTo>
                  <a:lnTo>
                    <a:pt x="2226" y="2594"/>
                  </a:lnTo>
                  <a:lnTo>
                    <a:pt x="2226" y="2585"/>
                  </a:lnTo>
                  <a:lnTo>
                    <a:pt x="2227" y="2577"/>
                  </a:lnTo>
                  <a:lnTo>
                    <a:pt x="2229" y="2570"/>
                  </a:lnTo>
                  <a:lnTo>
                    <a:pt x="2231" y="2562"/>
                  </a:lnTo>
                  <a:lnTo>
                    <a:pt x="2233" y="2556"/>
                  </a:lnTo>
                  <a:lnTo>
                    <a:pt x="2236" y="2549"/>
                  </a:lnTo>
                  <a:lnTo>
                    <a:pt x="2239" y="2544"/>
                  </a:lnTo>
                  <a:lnTo>
                    <a:pt x="2242" y="2539"/>
                  </a:lnTo>
                  <a:lnTo>
                    <a:pt x="2251" y="2529"/>
                  </a:lnTo>
                  <a:lnTo>
                    <a:pt x="2259" y="2521"/>
                  </a:lnTo>
                  <a:lnTo>
                    <a:pt x="2269" y="2513"/>
                  </a:lnTo>
                  <a:lnTo>
                    <a:pt x="2280" y="2506"/>
                  </a:lnTo>
                  <a:lnTo>
                    <a:pt x="2289" y="2498"/>
                  </a:lnTo>
                  <a:lnTo>
                    <a:pt x="2299" y="2490"/>
                  </a:lnTo>
                  <a:lnTo>
                    <a:pt x="2307" y="2481"/>
                  </a:lnTo>
                  <a:lnTo>
                    <a:pt x="2316" y="2471"/>
                  </a:lnTo>
                  <a:lnTo>
                    <a:pt x="2319" y="2465"/>
                  </a:lnTo>
                  <a:lnTo>
                    <a:pt x="2322" y="2460"/>
                  </a:lnTo>
                  <a:lnTo>
                    <a:pt x="2325" y="2454"/>
                  </a:lnTo>
                  <a:lnTo>
                    <a:pt x="2327" y="2446"/>
                  </a:lnTo>
                  <a:lnTo>
                    <a:pt x="2330" y="2439"/>
                  </a:lnTo>
                  <a:lnTo>
                    <a:pt x="2331" y="2430"/>
                  </a:lnTo>
                  <a:lnTo>
                    <a:pt x="2332" y="2422"/>
                  </a:lnTo>
                  <a:lnTo>
                    <a:pt x="2332" y="2412"/>
                  </a:lnTo>
                  <a:lnTo>
                    <a:pt x="2332" y="2395"/>
                  </a:lnTo>
                  <a:lnTo>
                    <a:pt x="2331" y="2379"/>
                  </a:lnTo>
                  <a:lnTo>
                    <a:pt x="2329" y="2363"/>
                  </a:lnTo>
                  <a:lnTo>
                    <a:pt x="2326" y="2348"/>
                  </a:lnTo>
                  <a:lnTo>
                    <a:pt x="2322" y="2321"/>
                  </a:lnTo>
                  <a:lnTo>
                    <a:pt x="2320" y="2294"/>
                  </a:lnTo>
                  <a:lnTo>
                    <a:pt x="2302" y="2293"/>
                  </a:lnTo>
                  <a:lnTo>
                    <a:pt x="2280" y="2289"/>
                  </a:lnTo>
                  <a:lnTo>
                    <a:pt x="2256" y="2282"/>
                  </a:lnTo>
                  <a:lnTo>
                    <a:pt x="2232" y="2274"/>
                  </a:lnTo>
                  <a:lnTo>
                    <a:pt x="2220" y="2270"/>
                  </a:lnTo>
                  <a:lnTo>
                    <a:pt x="2209" y="2264"/>
                  </a:lnTo>
                  <a:lnTo>
                    <a:pt x="2199" y="2258"/>
                  </a:lnTo>
                  <a:lnTo>
                    <a:pt x="2190" y="2251"/>
                  </a:lnTo>
                  <a:lnTo>
                    <a:pt x="2183" y="2245"/>
                  </a:lnTo>
                  <a:lnTo>
                    <a:pt x="2177" y="2239"/>
                  </a:lnTo>
                  <a:lnTo>
                    <a:pt x="2175" y="2234"/>
                  </a:lnTo>
                  <a:lnTo>
                    <a:pt x="2174" y="2231"/>
                  </a:lnTo>
                  <a:lnTo>
                    <a:pt x="2173" y="2227"/>
                  </a:lnTo>
                  <a:lnTo>
                    <a:pt x="2173" y="2224"/>
                  </a:lnTo>
                  <a:lnTo>
                    <a:pt x="2174" y="2216"/>
                  </a:lnTo>
                  <a:lnTo>
                    <a:pt x="2176" y="2210"/>
                  </a:lnTo>
                  <a:lnTo>
                    <a:pt x="2180" y="2202"/>
                  </a:lnTo>
                  <a:lnTo>
                    <a:pt x="2183" y="2195"/>
                  </a:lnTo>
                  <a:lnTo>
                    <a:pt x="2190" y="2183"/>
                  </a:lnTo>
                  <a:lnTo>
                    <a:pt x="2197" y="2176"/>
                  </a:lnTo>
                  <a:lnTo>
                    <a:pt x="2197" y="2176"/>
                  </a:lnTo>
                  <a:lnTo>
                    <a:pt x="2191" y="2064"/>
                  </a:lnTo>
                  <a:lnTo>
                    <a:pt x="2191" y="2064"/>
                  </a:lnTo>
                  <a:lnTo>
                    <a:pt x="2173" y="2054"/>
                  </a:lnTo>
                  <a:lnTo>
                    <a:pt x="2154" y="2043"/>
                  </a:lnTo>
                  <a:lnTo>
                    <a:pt x="2137" y="2031"/>
                  </a:lnTo>
                  <a:lnTo>
                    <a:pt x="2120" y="2018"/>
                  </a:lnTo>
                  <a:lnTo>
                    <a:pt x="2113" y="2011"/>
                  </a:lnTo>
                  <a:lnTo>
                    <a:pt x="2106" y="2004"/>
                  </a:lnTo>
                  <a:lnTo>
                    <a:pt x="2100" y="1995"/>
                  </a:lnTo>
                  <a:lnTo>
                    <a:pt x="2094" y="1985"/>
                  </a:lnTo>
                  <a:lnTo>
                    <a:pt x="2090" y="1976"/>
                  </a:lnTo>
                  <a:lnTo>
                    <a:pt x="2087" y="1965"/>
                  </a:lnTo>
                  <a:lnTo>
                    <a:pt x="2086" y="1954"/>
                  </a:lnTo>
                  <a:lnTo>
                    <a:pt x="2085" y="1941"/>
                  </a:lnTo>
                  <a:lnTo>
                    <a:pt x="2085" y="1892"/>
                  </a:lnTo>
                  <a:lnTo>
                    <a:pt x="2085" y="1855"/>
                  </a:lnTo>
                  <a:lnTo>
                    <a:pt x="2085" y="1821"/>
                  </a:lnTo>
                  <a:lnTo>
                    <a:pt x="2085" y="1782"/>
                  </a:lnTo>
                  <a:lnTo>
                    <a:pt x="2085" y="1772"/>
                  </a:lnTo>
                  <a:lnTo>
                    <a:pt x="2084" y="1763"/>
                  </a:lnTo>
                  <a:lnTo>
                    <a:pt x="2083" y="1756"/>
                  </a:lnTo>
                  <a:lnTo>
                    <a:pt x="2081" y="1749"/>
                  </a:lnTo>
                  <a:lnTo>
                    <a:pt x="2079" y="1744"/>
                  </a:lnTo>
                  <a:lnTo>
                    <a:pt x="2075" y="1739"/>
                  </a:lnTo>
                  <a:lnTo>
                    <a:pt x="2073" y="1735"/>
                  </a:lnTo>
                  <a:lnTo>
                    <a:pt x="2069" y="1731"/>
                  </a:lnTo>
                  <a:lnTo>
                    <a:pt x="2062" y="1726"/>
                  </a:lnTo>
                  <a:lnTo>
                    <a:pt x="2053" y="1718"/>
                  </a:lnTo>
                  <a:lnTo>
                    <a:pt x="2042" y="1711"/>
                  </a:lnTo>
                  <a:lnTo>
                    <a:pt x="2032" y="1699"/>
                  </a:lnTo>
                  <a:lnTo>
                    <a:pt x="2026" y="1684"/>
                  </a:lnTo>
                  <a:lnTo>
                    <a:pt x="2020" y="1658"/>
                  </a:lnTo>
                  <a:lnTo>
                    <a:pt x="2014" y="1626"/>
                  </a:lnTo>
                  <a:lnTo>
                    <a:pt x="2007" y="1591"/>
                  </a:lnTo>
                  <a:lnTo>
                    <a:pt x="2001" y="1557"/>
                  </a:lnTo>
                  <a:lnTo>
                    <a:pt x="1996" y="1527"/>
                  </a:lnTo>
                  <a:lnTo>
                    <a:pt x="1992" y="1507"/>
                  </a:lnTo>
                  <a:lnTo>
                    <a:pt x="1990" y="1499"/>
                  </a:lnTo>
                  <a:lnTo>
                    <a:pt x="1991" y="1494"/>
                  </a:lnTo>
                  <a:lnTo>
                    <a:pt x="1992" y="1490"/>
                  </a:lnTo>
                  <a:lnTo>
                    <a:pt x="1994" y="1485"/>
                  </a:lnTo>
                  <a:lnTo>
                    <a:pt x="1997" y="1483"/>
                  </a:lnTo>
                  <a:lnTo>
                    <a:pt x="2000" y="1480"/>
                  </a:lnTo>
                  <a:lnTo>
                    <a:pt x="2003" y="1478"/>
                  </a:lnTo>
                  <a:lnTo>
                    <a:pt x="2006" y="1477"/>
                  </a:lnTo>
                  <a:lnTo>
                    <a:pt x="2010" y="1476"/>
                  </a:lnTo>
                  <a:lnTo>
                    <a:pt x="2027" y="1473"/>
                  </a:lnTo>
                  <a:lnTo>
                    <a:pt x="2043" y="1469"/>
                  </a:lnTo>
                  <a:lnTo>
                    <a:pt x="2052" y="1462"/>
                  </a:lnTo>
                  <a:lnTo>
                    <a:pt x="2060" y="1452"/>
                  </a:lnTo>
                  <a:lnTo>
                    <a:pt x="2067" y="1442"/>
                  </a:lnTo>
                  <a:lnTo>
                    <a:pt x="2073" y="1430"/>
                  </a:lnTo>
                  <a:lnTo>
                    <a:pt x="2079" y="1419"/>
                  </a:lnTo>
                  <a:lnTo>
                    <a:pt x="2082" y="1408"/>
                  </a:lnTo>
                  <a:lnTo>
                    <a:pt x="2084" y="1397"/>
                  </a:lnTo>
                  <a:lnTo>
                    <a:pt x="2085" y="1388"/>
                  </a:lnTo>
                  <a:lnTo>
                    <a:pt x="2085" y="1388"/>
                  </a:lnTo>
                  <a:lnTo>
                    <a:pt x="2090" y="1388"/>
                  </a:lnTo>
                  <a:lnTo>
                    <a:pt x="2085" y="1376"/>
                  </a:lnTo>
                  <a:lnTo>
                    <a:pt x="2085" y="1376"/>
                  </a:lnTo>
                  <a:lnTo>
                    <a:pt x="2084" y="1365"/>
                  </a:lnTo>
                  <a:lnTo>
                    <a:pt x="2082" y="1356"/>
                  </a:lnTo>
                  <a:lnTo>
                    <a:pt x="2080" y="1346"/>
                  </a:lnTo>
                  <a:lnTo>
                    <a:pt x="2079" y="1340"/>
                  </a:lnTo>
                  <a:lnTo>
                    <a:pt x="2089" y="1333"/>
                  </a:lnTo>
                  <a:lnTo>
                    <a:pt x="2096" y="1327"/>
                  </a:lnTo>
                  <a:lnTo>
                    <a:pt x="2101" y="1319"/>
                  </a:lnTo>
                  <a:lnTo>
                    <a:pt x="2105" y="1311"/>
                  </a:lnTo>
                  <a:lnTo>
                    <a:pt x="2107" y="1302"/>
                  </a:lnTo>
                  <a:lnTo>
                    <a:pt x="2108" y="1293"/>
                  </a:lnTo>
                  <a:lnTo>
                    <a:pt x="2108" y="1282"/>
                  </a:lnTo>
                  <a:lnTo>
                    <a:pt x="2108" y="1269"/>
                  </a:lnTo>
                  <a:lnTo>
                    <a:pt x="2108" y="1257"/>
                  </a:lnTo>
                  <a:lnTo>
                    <a:pt x="2106" y="1245"/>
                  </a:lnTo>
                  <a:lnTo>
                    <a:pt x="2103" y="1235"/>
                  </a:lnTo>
                  <a:lnTo>
                    <a:pt x="2100" y="1226"/>
                  </a:lnTo>
                  <a:lnTo>
                    <a:pt x="2096" y="1217"/>
                  </a:lnTo>
                  <a:lnTo>
                    <a:pt x="2090" y="1210"/>
                  </a:lnTo>
                  <a:lnTo>
                    <a:pt x="2085" y="1204"/>
                  </a:lnTo>
                  <a:lnTo>
                    <a:pt x="2079" y="1197"/>
                  </a:lnTo>
                  <a:lnTo>
                    <a:pt x="2067" y="1185"/>
                  </a:lnTo>
                  <a:lnTo>
                    <a:pt x="2054" y="1175"/>
                  </a:lnTo>
                  <a:lnTo>
                    <a:pt x="2048" y="1169"/>
                  </a:lnTo>
                  <a:lnTo>
                    <a:pt x="2042" y="1164"/>
                  </a:lnTo>
                  <a:lnTo>
                    <a:pt x="2037" y="1158"/>
                  </a:lnTo>
                  <a:lnTo>
                    <a:pt x="2032" y="1151"/>
                  </a:lnTo>
                  <a:lnTo>
                    <a:pt x="2026" y="1150"/>
                  </a:lnTo>
                  <a:lnTo>
                    <a:pt x="2022" y="1150"/>
                  </a:lnTo>
                  <a:lnTo>
                    <a:pt x="2019" y="1151"/>
                  </a:lnTo>
                  <a:lnTo>
                    <a:pt x="2015" y="1152"/>
                  </a:lnTo>
                  <a:lnTo>
                    <a:pt x="2010" y="1155"/>
                  </a:lnTo>
                  <a:lnTo>
                    <a:pt x="2004" y="1156"/>
                  </a:lnTo>
                  <a:lnTo>
                    <a:pt x="1997" y="1157"/>
                  </a:lnTo>
                  <a:lnTo>
                    <a:pt x="1985" y="1158"/>
                  </a:lnTo>
                  <a:lnTo>
                    <a:pt x="1973" y="1157"/>
                  </a:lnTo>
                  <a:lnTo>
                    <a:pt x="1960" y="1154"/>
                  </a:lnTo>
                  <a:lnTo>
                    <a:pt x="1948" y="1148"/>
                  </a:lnTo>
                  <a:lnTo>
                    <a:pt x="1934" y="1141"/>
                  </a:lnTo>
                  <a:lnTo>
                    <a:pt x="1920" y="1132"/>
                  </a:lnTo>
                  <a:lnTo>
                    <a:pt x="1906" y="1123"/>
                  </a:lnTo>
                  <a:lnTo>
                    <a:pt x="1893" y="1112"/>
                  </a:lnTo>
                  <a:lnTo>
                    <a:pt x="1881" y="1100"/>
                  </a:lnTo>
                  <a:lnTo>
                    <a:pt x="1868" y="1088"/>
                  </a:lnTo>
                  <a:lnTo>
                    <a:pt x="1856" y="1075"/>
                  </a:lnTo>
                  <a:lnTo>
                    <a:pt x="1847" y="1061"/>
                  </a:lnTo>
                  <a:lnTo>
                    <a:pt x="1837" y="1048"/>
                  </a:lnTo>
                  <a:lnTo>
                    <a:pt x="1830" y="1035"/>
                  </a:lnTo>
                  <a:lnTo>
                    <a:pt x="1824" y="1023"/>
                  </a:lnTo>
                  <a:lnTo>
                    <a:pt x="1821" y="1010"/>
                  </a:lnTo>
                  <a:lnTo>
                    <a:pt x="1820" y="998"/>
                  </a:lnTo>
                  <a:lnTo>
                    <a:pt x="1820" y="985"/>
                  </a:lnTo>
                  <a:lnTo>
                    <a:pt x="1822" y="974"/>
                  </a:lnTo>
                  <a:lnTo>
                    <a:pt x="1824" y="962"/>
                  </a:lnTo>
                  <a:lnTo>
                    <a:pt x="1826" y="952"/>
                  </a:lnTo>
                  <a:lnTo>
                    <a:pt x="1831" y="943"/>
                  </a:lnTo>
                  <a:lnTo>
                    <a:pt x="1835" y="935"/>
                  </a:lnTo>
                  <a:lnTo>
                    <a:pt x="1840" y="928"/>
                  </a:lnTo>
                  <a:lnTo>
                    <a:pt x="1846" y="922"/>
                  </a:lnTo>
                  <a:lnTo>
                    <a:pt x="1852" y="915"/>
                  </a:lnTo>
                  <a:lnTo>
                    <a:pt x="1858" y="910"/>
                  </a:lnTo>
                  <a:lnTo>
                    <a:pt x="1865" y="905"/>
                  </a:lnTo>
                  <a:lnTo>
                    <a:pt x="1872" y="899"/>
                  </a:lnTo>
                  <a:lnTo>
                    <a:pt x="1887" y="891"/>
                  </a:lnTo>
                  <a:lnTo>
                    <a:pt x="1902" y="883"/>
                  </a:lnTo>
                  <a:lnTo>
                    <a:pt x="1918" y="875"/>
                  </a:lnTo>
                  <a:lnTo>
                    <a:pt x="1933" y="866"/>
                  </a:lnTo>
                  <a:lnTo>
                    <a:pt x="1939" y="861"/>
                  </a:lnTo>
                  <a:lnTo>
                    <a:pt x="1947" y="856"/>
                  </a:lnTo>
                  <a:lnTo>
                    <a:pt x="1953" y="850"/>
                  </a:lnTo>
                  <a:lnTo>
                    <a:pt x="1959" y="844"/>
                  </a:lnTo>
                  <a:lnTo>
                    <a:pt x="1965" y="836"/>
                  </a:lnTo>
                  <a:lnTo>
                    <a:pt x="1970" y="829"/>
                  </a:lnTo>
                  <a:lnTo>
                    <a:pt x="1974" y="821"/>
                  </a:lnTo>
                  <a:lnTo>
                    <a:pt x="1977" y="811"/>
                  </a:lnTo>
                  <a:lnTo>
                    <a:pt x="1981" y="800"/>
                  </a:lnTo>
                  <a:lnTo>
                    <a:pt x="1983" y="790"/>
                  </a:lnTo>
                  <a:lnTo>
                    <a:pt x="1984" y="777"/>
                  </a:lnTo>
                  <a:lnTo>
                    <a:pt x="1985" y="763"/>
                  </a:lnTo>
                  <a:lnTo>
                    <a:pt x="1984" y="746"/>
                  </a:lnTo>
                  <a:lnTo>
                    <a:pt x="1982" y="730"/>
                  </a:lnTo>
                  <a:lnTo>
                    <a:pt x="1977" y="716"/>
                  </a:lnTo>
                  <a:lnTo>
                    <a:pt x="1972" y="704"/>
                  </a:lnTo>
                  <a:lnTo>
                    <a:pt x="1966" y="691"/>
                  </a:lnTo>
                  <a:lnTo>
                    <a:pt x="1958" y="680"/>
                  </a:lnTo>
                  <a:lnTo>
                    <a:pt x="1951" y="669"/>
                  </a:lnTo>
                  <a:lnTo>
                    <a:pt x="1943" y="659"/>
                  </a:lnTo>
                  <a:lnTo>
                    <a:pt x="1929" y="641"/>
                  </a:lnTo>
                  <a:lnTo>
                    <a:pt x="1915" y="623"/>
                  </a:lnTo>
                  <a:lnTo>
                    <a:pt x="1909" y="614"/>
                  </a:lnTo>
                  <a:lnTo>
                    <a:pt x="1906" y="606"/>
                  </a:lnTo>
                  <a:lnTo>
                    <a:pt x="1903" y="596"/>
                  </a:lnTo>
                  <a:lnTo>
                    <a:pt x="1902" y="586"/>
                  </a:lnTo>
                  <a:lnTo>
                    <a:pt x="1903" y="581"/>
                  </a:lnTo>
                  <a:lnTo>
                    <a:pt x="1903" y="577"/>
                  </a:lnTo>
                  <a:lnTo>
                    <a:pt x="1905" y="573"/>
                  </a:lnTo>
                  <a:lnTo>
                    <a:pt x="1906" y="568"/>
                  </a:lnTo>
                  <a:lnTo>
                    <a:pt x="1910" y="563"/>
                  </a:lnTo>
                  <a:lnTo>
                    <a:pt x="1917" y="558"/>
                  </a:lnTo>
                  <a:lnTo>
                    <a:pt x="1932" y="551"/>
                  </a:lnTo>
                  <a:lnTo>
                    <a:pt x="1948" y="545"/>
                  </a:lnTo>
                  <a:lnTo>
                    <a:pt x="1956" y="542"/>
                  </a:lnTo>
                  <a:lnTo>
                    <a:pt x="1964" y="536"/>
                  </a:lnTo>
                  <a:lnTo>
                    <a:pt x="1971" y="531"/>
                  </a:lnTo>
                  <a:lnTo>
                    <a:pt x="1976" y="524"/>
                  </a:lnTo>
                  <a:lnTo>
                    <a:pt x="1980" y="518"/>
                  </a:lnTo>
                  <a:lnTo>
                    <a:pt x="1982" y="514"/>
                  </a:lnTo>
                  <a:lnTo>
                    <a:pt x="1983" y="508"/>
                  </a:lnTo>
                  <a:lnTo>
                    <a:pt x="1985" y="501"/>
                  </a:lnTo>
                  <a:lnTo>
                    <a:pt x="1985" y="494"/>
                  </a:lnTo>
                  <a:lnTo>
                    <a:pt x="1986" y="486"/>
                  </a:lnTo>
                  <a:lnTo>
                    <a:pt x="1986" y="478"/>
                  </a:lnTo>
                  <a:lnTo>
                    <a:pt x="1985" y="468"/>
                  </a:lnTo>
                  <a:lnTo>
                    <a:pt x="1984" y="462"/>
                  </a:lnTo>
                  <a:lnTo>
                    <a:pt x="1983" y="457"/>
                  </a:lnTo>
                  <a:lnTo>
                    <a:pt x="1981" y="451"/>
                  </a:lnTo>
                  <a:lnTo>
                    <a:pt x="1979" y="446"/>
                  </a:lnTo>
                  <a:lnTo>
                    <a:pt x="1972" y="438"/>
                  </a:lnTo>
                  <a:lnTo>
                    <a:pt x="1965" y="431"/>
                  </a:lnTo>
                  <a:lnTo>
                    <a:pt x="1956" y="426"/>
                  </a:lnTo>
                  <a:lnTo>
                    <a:pt x="1947" y="421"/>
                  </a:lnTo>
                  <a:lnTo>
                    <a:pt x="1937" y="417"/>
                  </a:lnTo>
                  <a:lnTo>
                    <a:pt x="1926" y="413"/>
                  </a:lnTo>
                  <a:lnTo>
                    <a:pt x="1917" y="410"/>
                  </a:lnTo>
                  <a:lnTo>
                    <a:pt x="1906" y="406"/>
                  </a:lnTo>
                  <a:lnTo>
                    <a:pt x="1898" y="401"/>
                  </a:lnTo>
                  <a:lnTo>
                    <a:pt x="1889" y="396"/>
                  </a:lnTo>
                  <a:lnTo>
                    <a:pt x="1883" y="391"/>
                  </a:lnTo>
                  <a:lnTo>
                    <a:pt x="1877" y="382"/>
                  </a:lnTo>
                  <a:lnTo>
                    <a:pt x="1875" y="378"/>
                  </a:lnTo>
                  <a:lnTo>
                    <a:pt x="1874" y="374"/>
                  </a:lnTo>
                  <a:lnTo>
                    <a:pt x="1873" y="368"/>
                  </a:lnTo>
                  <a:lnTo>
                    <a:pt x="1873" y="362"/>
                  </a:lnTo>
                  <a:lnTo>
                    <a:pt x="1872" y="351"/>
                  </a:lnTo>
                  <a:lnTo>
                    <a:pt x="1871" y="342"/>
                  </a:lnTo>
                  <a:lnTo>
                    <a:pt x="1872" y="338"/>
                  </a:lnTo>
                  <a:lnTo>
                    <a:pt x="1873" y="332"/>
                  </a:lnTo>
                  <a:lnTo>
                    <a:pt x="1875" y="327"/>
                  </a:lnTo>
                  <a:lnTo>
                    <a:pt x="1879" y="322"/>
                  </a:lnTo>
                  <a:lnTo>
                    <a:pt x="1851" y="326"/>
                  </a:lnTo>
                  <a:lnTo>
                    <a:pt x="1823" y="332"/>
                  </a:lnTo>
                  <a:lnTo>
                    <a:pt x="1811" y="336"/>
                  </a:lnTo>
                  <a:lnTo>
                    <a:pt x="1802" y="342"/>
                  </a:lnTo>
                  <a:lnTo>
                    <a:pt x="1798" y="345"/>
                  </a:lnTo>
                  <a:lnTo>
                    <a:pt x="1794" y="348"/>
                  </a:lnTo>
                  <a:lnTo>
                    <a:pt x="1792" y="352"/>
                  </a:lnTo>
                  <a:lnTo>
                    <a:pt x="1790" y="357"/>
                  </a:lnTo>
                  <a:lnTo>
                    <a:pt x="1808" y="376"/>
                  </a:lnTo>
                  <a:lnTo>
                    <a:pt x="1821" y="393"/>
                  </a:lnTo>
                  <a:lnTo>
                    <a:pt x="1826" y="401"/>
                  </a:lnTo>
                  <a:lnTo>
                    <a:pt x="1830" y="408"/>
                  </a:lnTo>
                  <a:lnTo>
                    <a:pt x="1833" y="414"/>
                  </a:lnTo>
                  <a:lnTo>
                    <a:pt x="1835" y="419"/>
                  </a:lnTo>
                  <a:lnTo>
                    <a:pt x="1836" y="425"/>
                  </a:lnTo>
                  <a:lnTo>
                    <a:pt x="1837" y="429"/>
                  </a:lnTo>
                  <a:lnTo>
                    <a:pt x="1836" y="433"/>
                  </a:lnTo>
                  <a:lnTo>
                    <a:pt x="1835" y="435"/>
                  </a:lnTo>
                  <a:lnTo>
                    <a:pt x="1833" y="439"/>
                  </a:lnTo>
                  <a:lnTo>
                    <a:pt x="1830" y="440"/>
                  </a:lnTo>
                  <a:lnTo>
                    <a:pt x="1826" y="442"/>
                  </a:lnTo>
                  <a:lnTo>
                    <a:pt x="1822" y="442"/>
                  </a:lnTo>
                  <a:lnTo>
                    <a:pt x="1811" y="441"/>
                  </a:lnTo>
                  <a:lnTo>
                    <a:pt x="1799" y="439"/>
                  </a:lnTo>
                  <a:lnTo>
                    <a:pt x="1785" y="432"/>
                  </a:lnTo>
                  <a:lnTo>
                    <a:pt x="1768" y="425"/>
                  </a:lnTo>
                  <a:lnTo>
                    <a:pt x="1750" y="414"/>
                  </a:lnTo>
                  <a:lnTo>
                    <a:pt x="1731" y="401"/>
                  </a:lnTo>
                  <a:lnTo>
                    <a:pt x="1711" y="385"/>
                  </a:lnTo>
                  <a:lnTo>
                    <a:pt x="1690" y="368"/>
                  </a:lnTo>
                  <a:lnTo>
                    <a:pt x="1679" y="383"/>
                  </a:lnTo>
                  <a:lnTo>
                    <a:pt x="1665" y="400"/>
                  </a:lnTo>
                  <a:lnTo>
                    <a:pt x="1658" y="410"/>
                  </a:lnTo>
                  <a:lnTo>
                    <a:pt x="1653" y="421"/>
                  </a:lnTo>
                  <a:lnTo>
                    <a:pt x="1651" y="426"/>
                  </a:lnTo>
                  <a:lnTo>
                    <a:pt x="1650" y="431"/>
                  </a:lnTo>
                  <a:lnTo>
                    <a:pt x="1648" y="438"/>
                  </a:lnTo>
                  <a:lnTo>
                    <a:pt x="1648" y="444"/>
                  </a:lnTo>
                  <a:lnTo>
                    <a:pt x="1648" y="449"/>
                  </a:lnTo>
                  <a:lnTo>
                    <a:pt x="1649" y="456"/>
                  </a:lnTo>
                  <a:lnTo>
                    <a:pt x="1650" y="462"/>
                  </a:lnTo>
                  <a:lnTo>
                    <a:pt x="1652" y="469"/>
                  </a:lnTo>
                  <a:lnTo>
                    <a:pt x="1656" y="476"/>
                  </a:lnTo>
                  <a:lnTo>
                    <a:pt x="1660" y="483"/>
                  </a:lnTo>
                  <a:lnTo>
                    <a:pt x="1666" y="490"/>
                  </a:lnTo>
                  <a:lnTo>
                    <a:pt x="1672" y="497"/>
                  </a:lnTo>
                  <a:lnTo>
                    <a:pt x="1680" y="505"/>
                  </a:lnTo>
                  <a:lnTo>
                    <a:pt x="1689" y="513"/>
                  </a:lnTo>
                  <a:lnTo>
                    <a:pt x="1699" y="521"/>
                  </a:lnTo>
                  <a:lnTo>
                    <a:pt x="1710" y="529"/>
                  </a:lnTo>
                  <a:lnTo>
                    <a:pt x="1724" y="536"/>
                  </a:lnTo>
                  <a:lnTo>
                    <a:pt x="1738" y="545"/>
                  </a:lnTo>
                  <a:lnTo>
                    <a:pt x="1755" y="553"/>
                  </a:lnTo>
                  <a:lnTo>
                    <a:pt x="1773" y="563"/>
                  </a:lnTo>
                  <a:lnTo>
                    <a:pt x="1776" y="567"/>
                  </a:lnTo>
                  <a:lnTo>
                    <a:pt x="1786" y="581"/>
                  </a:lnTo>
                  <a:lnTo>
                    <a:pt x="1798" y="601"/>
                  </a:lnTo>
                  <a:lnTo>
                    <a:pt x="1810" y="625"/>
                  </a:lnTo>
                  <a:lnTo>
                    <a:pt x="1816" y="638"/>
                  </a:lnTo>
                  <a:lnTo>
                    <a:pt x="1820" y="650"/>
                  </a:lnTo>
                  <a:lnTo>
                    <a:pt x="1823" y="663"/>
                  </a:lnTo>
                  <a:lnTo>
                    <a:pt x="1825" y="675"/>
                  </a:lnTo>
                  <a:lnTo>
                    <a:pt x="1825" y="680"/>
                  </a:lnTo>
                  <a:lnTo>
                    <a:pt x="1824" y="685"/>
                  </a:lnTo>
                  <a:lnTo>
                    <a:pt x="1823" y="691"/>
                  </a:lnTo>
                  <a:lnTo>
                    <a:pt x="1822" y="695"/>
                  </a:lnTo>
                  <a:lnTo>
                    <a:pt x="1819" y="699"/>
                  </a:lnTo>
                  <a:lnTo>
                    <a:pt x="1817" y="704"/>
                  </a:lnTo>
                  <a:lnTo>
                    <a:pt x="1813" y="707"/>
                  </a:lnTo>
                  <a:lnTo>
                    <a:pt x="1808" y="710"/>
                  </a:lnTo>
                  <a:lnTo>
                    <a:pt x="1802" y="707"/>
                  </a:lnTo>
                  <a:lnTo>
                    <a:pt x="1796" y="701"/>
                  </a:lnTo>
                  <a:lnTo>
                    <a:pt x="1791" y="697"/>
                  </a:lnTo>
                  <a:lnTo>
                    <a:pt x="1786" y="691"/>
                  </a:lnTo>
                  <a:lnTo>
                    <a:pt x="1777" y="678"/>
                  </a:lnTo>
                  <a:lnTo>
                    <a:pt x="1770" y="664"/>
                  </a:lnTo>
                  <a:lnTo>
                    <a:pt x="1761" y="649"/>
                  </a:lnTo>
                  <a:lnTo>
                    <a:pt x="1753" y="635"/>
                  </a:lnTo>
                  <a:lnTo>
                    <a:pt x="1749" y="628"/>
                  </a:lnTo>
                  <a:lnTo>
                    <a:pt x="1743" y="622"/>
                  </a:lnTo>
                  <a:lnTo>
                    <a:pt x="1738" y="615"/>
                  </a:lnTo>
                  <a:lnTo>
                    <a:pt x="1732" y="610"/>
                  </a:lnTo>
                  <a:lnTo>
                    <a:pt x="1717" y="609"/>
                  </a:lnTo>
                  <a:lnTo>
                    <a:pt x="1702" y="607"/>
                  </a:lnTo>
                  <a:lnTo>
                    <a:pt x="1688" y="602"/>
                  </a:lnTo>
                  <a:lnTo>
                    <a:pt x="1674" y="597"/>
                  </a:lnTo>
                  <a:lnTo>
                    <a:pt x="1661" y="591"/>
                  </a:lnTo>
                  <a:lnTo>
                    <a:pt x="1650" y="584"/>
                  </a:lnTo>
                  <a:lnTo>
                    <a:pt x="1639" y="576"/>
                  </a:lnTo>
                  <a:lnTo>
                    <a:pt x="1630" y="567"/>
                  </a:lnTo>
                  <a:lnTo>
                    <a:pt x="1620" y="559"/>
                  </a:lnTo>
                  <a:lnTo>
                    <a:pt x="1611" y="550"/>
                  </a:lnTo>
                  <a:lnTo>
                    <a:pt x="1604" y="542"/>
                  </a:lnTo>
                  <a:lnTo>
                    <a:pt x="1598" y="533"/>
                  </a:lnTo>
                  <a:lnTo>
                    <a:pt x="1593" y="525"/>
                  </a:lnTo>
                  <a:lnTo>
                    <a:pt x="1589" y="517"/>
                  </a:lnTo>
                  <a:lnTo>
                    <a:pt x="1586" y="510"/>
                  </a:lnTo>
                  <a:lnTo>
                    <a:pt x="1584" y="503"/>
                  </a:lnTo>
                  <a:lnTo>
                    <a:pt x="1584" y="488"/>
                  </a:lnTo>
                  <a:lnTo>
                    <a:pt x="1585" y="473"/>
                  </a:lnTo>
                  <a:lnTo>
                    <a:pt x="1586" y="458"/>
                  </a:lnTo>
                  <a:lnTo>
                    <a:pt x="1589" y="443"/>
                  </a:lnTo>
                  <a:lnTo>
                    <a:pt x="1592" y="430"/>
                  </a:lnTo>
                  <a:lnTo>
                    <a:pt x="1597" y="416"/>
                  </a:lnTo>
                  <a:lnTo>
                    <a:pt x="1601" y="403"/>
                  </a:lnTo>
                  <a:lnTo>
                    <a:pt x="1606" y="391"/>
                  </a:lnTo>
                  <a:lnTo>
                    <a:pt x="1618" y="366"/>
                  </a:lnTo>
                  <a:lnTo>
                    <a:pt x="1631" y="342"/>
                  </a:lnTo>
                  <a:lnTo>
                    <a:pt x="1643" y="317"/>
                  </a:lnTo>
                  <a:lnTo>
                    <a:pt x="1655" y="292"/>
                  </a:lnTo>
                  <a:lnTo>
                    <a:pt x="1656" y="289"/>
                  </a:lnTo>
                  <a:lnTo>
                    <a:pt x="1657" y="278"/>
                  </a:lnTo>
                  <a:lnTo>
                    <a:pt x="1659" y="263"/>
                  </a:lnTo>
                  <a:lnTo>
                    <a:pt x="1661" y="243"/>
                  </a:lnTo>
                  <a:lnTo>
                    <a:pt x="1663" y="218"/>
                  </a:lnTo>
                  <a:lnTo>
                    <a:pt x="1663" y="190"/>
                  </a:lnTo>
                  <a:lnTo>
                    <a:pt x="1661" y="175"/>
                  </a:lnTo>
                  <a:lnTo>
                    <a:pt x="1660" y="159"/>
                  </a:lnTo>
                  <a:lnTo>
                    <a:pt x="1658" y="143"/>
                  </a:lnTo>
                  <a:lnTo>
                    <a:pt x="1655" y="127"/>
                  </a:lnTo>
                  <a:lnTo>
                    <a:pt x="1648" y="122"/>
                  </a:lnTo>
                  <a:lnTo>
                    <a:pt x="1642" y="118"/>
                  </a:lnTo>
                  <a:lnTo>
                    <a:pt x="1636" y="117"/>
                  </a:lnTo>
                  <a:lnTo>
                    <a:pt x="1632" y="118"/>
                  </a:lnTo>
                  <a:lnTo>
                    <a:pt x="1626" y="119"/>
                  </a:lnTo>
                  <a:lnTo>
                    <a:pt x="1623" y="124"/>
                  </a:lnTo>
                  <a:lnTo>
                    <a:pt x="1619" y="128"/>
                  </a:lnTo>
                  <a:lnTo>
                    <a:pt x="1616" y="134"/>
                  </a:lnTo>
                  <a:lnTo>
                    <a:pt x="1610" y="149"/>
                  </a:lnTo>
                  <a:lnTo>
                    <a:pt x="1606" y="168"/>
                  </a:lnTo>
                  <a:lnTo>
                    <a:pt x="1603" y="190"/>
                  </a:lnTo>
                  <a:lnTo>
                    <a:pt x="1601" y="213"/>
                  </a:lnTo>
                  <a:lnTo>
                    <a:pt x="1598" y="236"/>
                  </a:lnTo>
                  <a:lnTo>
                    <a:pt x="1594" y="260"/>
                  </a:lnTo>
                  <a:lnTo>
                    <a:pt x="1591" y="282"/>
                  </a:lnTo>
                  <a:lnTo>
                    <a:pt x="1587" y="301"/>
                  </a:lnTo>
                  <a:lnTo>
                    <a:pt x="1585" y="310"/>
                  </a:lnTo>
                  <a:lnTo>
                    <a:pt x="1582" y="318"/>
                  </a:lnTo>
                  <a:lnTo>
                    <a:pt x="1579" y="325"/>
                  </a:lnTo>
                  <a:lnTo>
                    <a:pt x="1574" y="330"/>
                  </a:lnTo>
                  <a:lnTo>
                    <a:pt x="1570" y="334"/>
                  </a:lnTo>
                  <a:lnTo>
                    <a:pt x="1566" y="338"/>
                  </a:lnTo>
                  <a:lnTo>
                    <a:pt x="1560" y="340"/>
                  </a:lnTo>
                  <a:lnTo>
                    <a:pt x="1555" y="339"/>
                  </a:lnTo>
                  <a:lnTo>
                    <a:pt x="1531" y="345"/>
                  </a:lnTo>
                  <a:lnTo>
                    <a:pt x="1510" y="350"/>
                  </a:lnTo>
                  <a:lnTo>
                    <a:pt x="1492" y="358"/>
                  </a:lnTo>
                  <a:lnTo>
                    <a:pt x="1476" y="364"/>
                  </a:lnTo>
                  <a:lnTo>
                    <a:pt x="1463" y="372"/>
                  </a:lnTo>
                  <a:lnTo>
                    <a:pt x="1452" y="379"/>
                  </a:lnTo>
                  <a:lnTo>
                    <a:pt x="1442" y="388"/>
                  </a:lnTo>
                  <a:lnTo>
                    <a:pt x="1435" y="396"/>
                  </a:lnTo>
                  <a:lnTo>
                    <a:pt x="1429" y="405"/>
                  </a:lnTo>
                  <a:lnTo>
                    <a:pt x="1423" y="413"/>
                  </a:lnTo>
                  <a:lnTo>
                    <a:pt x="1420" y="423"/>
                  </a:lnTo>
                  <a:lnTo>
                    <a:pt x="1417" y="432"/>
                  </a:lnTo>
                  <a:lnTo>
                    <a:pt x="1411" y="452"/>
                  </a:lnTo>
                  <a:lnTo>
                    <a:pt x="1407" y="475"/>
                  </a:lnTo>
                  <a:lnTo>
                    <a:pt x="1406" y="484"/>
                  </a:lnTo>
                  <a:lnTo>
                    <a:pt x="1404" y="494"/>
                  </a:lnTo>
                  <a:lnTo>
                    <a:pt x="1404" y="503"/>
                  </a:lnTo>
                  <a:lnTo>
                    <a:pt x="1404" y="514"/>
                  </a:lnTo>
                  <a:lnTo>
                    <a:pt x="1405" y="535"/>
                  </a:lnTo>
                  <a:lnTo>
                    <a:pt x="1408" y="557"/>
                  </a:lnTo>
                  <a:lnTo>
                    <a:pt x="1417" y="600"/>
                  </a:lnTo>
                  <a:lnTo>
                    <a:pt x="1426" y="643"/>
                  </a:lnTo>
                  <a:lnTo>
                    <a:pt x="1431" y="663"/>
                  </a:lnTo>
                  <a:lnTo>
                    <a:pt x="1434" y="682"/>
                  </a:lnTo>
                  <a:lnTo>
                    <a:pt x="1435" y="700"/>
                  </a:lnTo>
                  <a:lnTo>
                    <a:pt x="1434" y="717"/>
                  </a:lnTo>
                  <a:lnTo>
                    <a:pt x="1433" y="725"/>
                  </a:lnTo>
                  <a:lnTo>
                    <a:pt x="1431" y="732"/>
                  </a:lnTo>
                  <a:lnTo>
                    <a:pt x="1429" y="739"/>
                  </a:lnTo>
                  <a:lnTo>
                    <a:pt x="1424" y="745"/>
                  </a:lnTo>
                  <a:lnTo>
                    <a:pt x="1420" y="750"/>
                  </a:lnTo>
                  <a:lnTo>
                    <a:pt x="1415" y="755"/>
                  </a:lnTo>
                  <a:lnTo>
                    <a:pt x="1409" y="759"/>
                  </a:lnTo>
                  <a:lnTo>
                    <a:pt x="1402" y="763"/>
                  </a:lnTo>
                  <a:lnTo>
                    <a:pt x="1390" y="793"/>
                  </a:lnTo>
                  <a:lnTo>
                    <a:pt x="1380" y="822"/>
                  </a:lnTo>
                  <a:lnTo>
                    <a:pt x="1370" y="849"/>
                  </a:lnTo>
                  <a:lnTo>
                    <a:pt x="1361" y="875"/>
                  </a:lnTo>
                  <a:lnTo>
                    <a:pt x="1354" y="899"/>
                  </a:lnTo>
                  <a:lnTo>
                    <a:pt x="1348" y="924"/>
                  </a:lnTo>
                  <a:lnTo>
                    <a:pt x="1346" y="935"/>
                  </a:lnTo>
                  <a:lnTo>
                    <a:pt x="1344" y="947"/>
                  </a:lnTo>
                  <a:lnTo>
                    <a:pt x="1343" y="958"/>
                  </a:lnTo>
                  <a:lnTo>
                    <a:pt x="1342" y="969"/>
                  </a:lnTo>
                  <a:lnTo>
                    <a:pt x="1342" y="1006"/>
                  </a:lnTo>
                  <a:lnTo>
                    <a:pt x="1342" y="1036"/>
                  </a:lnTo>
                  <a:lnTo>
                    <a:pt x="1343" y="1050"/>
                  </a:lnTo>
                  <a:lnTo>
                    <a:pt x="1346" y="1061"/>
                  </a:lnTo>
                  <a:lnTo>
                    <a:pt x="1348" y="1066"/>
                  </a:lnTo>
                  <a:lnTo>
                    <a:pt x="1350" y="1071"/>
                  </a:lnTo>
                  <a:lnTo>
                    <a:pt x="1352" y="1075"/>
                  </a:lnTo>
                  <a:lnTo>
                    <a:pt x="1355" y="1079"/>
                  </a:lnTo>
                  <a:lnTo>
                    <a:pt x="1359" y="1082"/>
                  </a:lnTo>
                  <a:lnTo>
                    <a:pt x="1364" y="1084"/>
                  </a:lnTo>
                  <a:lnTo>
                    <a:pt x="1369" y="1086"/>
                  </a:lnTo>
                  <a:lnTo>
                    <a:pt x="1374" y="1089"/>
                  </a:lnTo>
                  <a:lnTo>
                    <a:pt x="1381" y="1090"/>
                  </a:lnTo>
                  <a:lnTo>
                    <a:pt x="1388" y="1091"/>
                  </a:lnTo>
                  <a:lnTo>
                    <a:pt x="1396" y="1091"/>
                  </a:lnTo>
                  <a:lnTo>
                    <a:pt x="1405" y="1091"/>
                  </a:lnTo>
                  <a:lnTo>
                    <a:pt x="1425" y="1089"/>
                  </a:lnTo>
                  <a:lnTo>
                    <a:pt x="1451" y="1084"/>
                  </a:lnTo>
                  <a:lnTo>
                    <a:pt x="1480" y="1078"/>
                  </a:lnTo>
                  <a:lnTo>
                    <a:pt x="1514" y="1069"/>
                  </a:lnTo>
                  <a:lnTo>
                    <a:pt x="1529" y="1074"/>
                  </a:lnTo>
                  <a:lnTo>
                    <a:pt x="1542" y="1079"/>
                  </a:lnTo>
                  <a:lnTo>
                    <a:pt x="1556" y="1085"/>
                  </a:lnTo>
                  <a:lnTo>
                    <a:pt x="1568" y="1094"/>
                  </a:lnTo>
                  <a:lnTo>
                    <a:pt x="1580" y="1104"/>
                  </a:lnTo>
                  <a:lnTo>
                    <a:pt x="1590" y="1114"/>
                  </a:lnTo>
                  <a:lnTo>
                    <a:pt x="1600" y="1126"/>
                  </a:lnTo>
                  <a:lnTo>
                    <a:pt x="1608" y="1139"/>
                  </a:lnTo>
                  <a:lnTo>
                    <a:pt x="1617" y="1152"/>
                  </a:lnTo>
                  <a:lnTo>
                    <a:pt x="1624" y="1166"/>
                  </a:lnTo>
                  <a:lnTo>
                    <a:pt x="1631" y="1182"/>
                  </a:lnTo>
                  <a:lnTo>
                    <a:pt x="1637" y="1198"/>
                  </a:lnTo>
                  <a:lnTo>
                    <a:pt x="1642" y="1215"/>
                  </a:lnTo>
                  <a:lnTo>
                    <a:pt x="1648" y="1232"/>
                  </a:lnTo>
                  <a:lnTo>
                    <a:pt x="1651" y="1250"/>
                  </a:lnTo>
                  <a:lnTo>
                    <a:pt x="1655" y="1269"/>
                  </a:lnTo>
                  <a:lnTo>
                    <a:pt x="1657" y="1286"/>
                  </a:lnTo>
                  <a:lnTo>
                    <a:pt x="1657" y="1301"/>
                  </a:lnTo>
                  <a:lnTo>
                    <a:pt x="1655" y="1313"/>
                  </a:lnTo>
                  <a:lnTo>
                    <a:pt x="1652" y="1324"/>
                  </a:lnTo>
                  <a:lnTo>
                    <a:pt x="1648" y="1332"/>
                  </a:lnTo>
                  <a:lnTo>
                    <a:pt x="1641" y="1340"/>
                  </a:lnTo>
                  <a:lnTo>
                    <a:pt x="1635" y="1345"/>
                  </a:lnTo>
                  <a:lnTo>
                    <a:pt x="1627" y="1350"/>
                  </a:lnTo>
                  <a:lnTo>
                    <a:pt x="1613" y="1360"/>
                  </a:lnTo>
                  <a:lnTo>
                    <a:pt x="1598" y="1371"/>
                  </a:lnTo>
                  <a:lnTo>
                    <a:pt x="1591" y="1377"/>
                  </a:lnTo>
                  <a:lnTo>
                    <a:pt x="1586" y="1384"/>
                  </a:lnTo>
                  <a:lnTo>
                    <a:pt x="1582" y="1394"/>
                  </a:lnTo>
                  <a:lnTo>
                    <a:pt x="1579" y="1405"/>
                  </a:lnTo>
                  <a:lnTo>
                    <a:pt x="1579" y="1412"/>
                  </a:lnTo>
                  <a:lnTo>
                    <a:pt x="1579" y="1418"/>
                  </a:lnTo>
                  <a:lnTo>
                    <a:pt x="1581" y="1426"/>
                  </a:lnTo>
                  <a:lnTo>
                    <a:pt x="1582" y="1432"/>
                  </a:lnTo>
                  <a:lnTo>
                    <a:pt x="1585" y="1439"/>
                  </a:lnTo>
                  <a:lnTo>
                    <a:pt x="1588" y="1444"/>
                  </a:lnTo>
                  <a:lnTo>
                    <a:pt x="1592" y="1450"/>
                  </a:lnTo>
                  <a:lnTo>
                    <a:pt x="1596" y="1456"/>
                  </a:lnTo>
                  <a:lnTo>
                    <a:pt x="1605" y="1466"/>
                  </a:lnTo>
                  <a:lnTo>
                    <a:pt x="1617" y="1477"/>
                  </a:lnTo>
                  <a:lnTo>
                    <a:pt x="1629" y="1487"/>
                  </a:lnTo>
                  <a:lnTo>
                    <a:pt x="1640" y="1495"/>
                  </a:lnTo>
                  <a:lnTo>
                    <a:pt x="1664" y="1510"/>
                  </a:lnTo>
                  <a:lnTo>
                    <a:pt x="1685" y="1523"/>
                  </a:lnTo>
                  <a:lnTo>
                    <a:pt x="1692" y="1528"/>
                  </a:lnTo>
                  <a:lnTo>
                    <a:pt x="1698" y="1532"/>
                  </a:lnTo>
                  <a:lnTo>
                    <a:pt x="1700" y="1534"/>
                  </a:lnTo>
                  <a:lnTo>
                    <a:pt x="1702" y="1537"/>
                  </a:lnTo>
                  <a:lnTo>
                    <a:pt x="1702" y="1539"/>
                  </a:lnTo>
                  <a:lnTo>
                    <a:pt x="1702" y="1541"/>
                  </a:lnTo>
                  <a:lnTo>
                    <a:pt x="1689" y="1541"/>
                  </a:lnTo>
                  <a:lnTo>
                    <a:pt x="1675" y="1540"/>
                  </a:lnTo>
                  <a:lnTo>
                    <a:pt x="1663" y="1539"/>
                  </a:lnTo>
                  <a:lnTo>
                    <a:pt x="1649" y="1535"/>
                  </a:lnTo>
                  <a:lnTo>
                    <a:pt x="1637" y="1532"/>
                  </a:lnTo>
                  <a:lnTo>
                    <a:pt x="1624" y="1527"/>
                  </a:lnTo>
                  <a:lnTo>
                    <a:pt x="1613" y="1522"/>
                  </a:lnTo>
                  <a:lnTo>
                    <a:pt x="1602" y="1515"/>
                  </a:lnTo>
                  <a:lnTo>
                    <a:pt x="1592" y="1508"/>
                  </a:lnTo>
                  <a:lnTo>
                    <a:pt x="1583" y="1500"/>
                  </a:lnTo>
                  <a:lnTo>
                    <a:pt x="1574" y="1493"/>
                  </a:lnTo>
                  <a:lnTo>
                    <a:pt x="1568" y="1484"/>
                  </a:lnTo>
                  <a:lnTo>
                    <a:pt x="1563" y="1475"/>
                  </a:lnTo>
                  <a:lnTo>
                    <a:pt x="1558" y="1465"/>
                  </a:lnTo>
                  <a:lnTo>
                    <a:pt x="1556" y="1456"/>
                  </a:lnTo>
                  <a:lnTo>
                    <a:pt x="1555" y="1446"/>
                  </a:lnTo>
                  <a:lnTo>
                    <a:pt x="1555" y="1427"/>
                  </a:lnTo>
                  <a:lnTo>
                    <a:pt x="1558" y="1408"/>
                  </a:lnTo>
                  <a:lnTo>
                    <a:pt x="1563" y="1389"/>
                  </a:lnTo>
                  <a:lnTo>
                    <a:pt x="1568" y="1368"/>
                  </a:lnTo>
                  <a:lnTo>
                    <a:pt x="1575" y="1347"/>
                  </a:lnTo>
                  <a:lnTo>
                    <a:pt x="1585" y="1325"/>
                  </a:lnTo>
                  <a:lnTo>
                    <a:pt x="1596" y="1298"/>
                  </a:lnTo>
                  <a:lnTo>
                    <a:pt x="1608" y="1269"/>
                  </a:lnTo>
                  <a:lnTo>
                    <a:pt x="1598" y="1260"/>
                  </a:lnTo>
                  <a:lnTo>
                    <a:pt x="1589" y="1249"/>
                  </a:lnTo>
                  <a:lnTo>
                    <a:pt x="1582" y="1238"/>
                  </a:lnTo>
                  <a:lnTo>
                    <a:pt x="1574" y="1225"/>
                  </a:lnTo>
                  <a:lnTo>
                    <a:pt x="1563" y="1199"/>
                  </a:lnTo>
                  <a:lnTo>
                    <a:pt x="1549" y="1175"/>
                  </a:lnTo>
                  <a:lnTo>
                    <a:pt x="1541" y="1163"/>
                  </a:lnTo>
                  <a:lnTo>
                    <a:pt x="1533" y="1152"/>
                  </a:lnTo>
                  <a:lnTo>
                    <a:pt x="1527" y="1148"/>
                  </a:lnTo>
                  <a:lnTo>
                    <a:pt x="1522" y="1144"/>
                  </a:lnTo>
                  <a:lnTo>
                    <a:pt x="1517" y="1140"/>
                  </a:lnTo>
                  <a:lnTo>
                    <a:pt x="1510" y="1136"/>
                  </a:lnTo>
                  <a:lnTo>
                    <a:pt x="1503" y="1133"/>
                  </a:lnTo>
                  <a:lnTo>
                    <a:pt x="1496" y="1130"/>
                  </a:lnTo>
                  <a:lnTo>
                    <a:pt x="1488" y="1129"/>
                  </a:lnTo>
                  <a:lnTo>
                    <a:pt x="1480" y="1127"/>
                  </a:lnTo>
                  <a:lnTo>
                    <a:pt x="1470" y="1126"/>
                  </a:lnTo>
                  <a:lnTo>
                    <a:pt x="1459" y="1126"/>
                  </a:lnTo>
                  <a:lnTo>
                    <a:pt x="1449" y="1127"/>
                  </a:lnTo>
                  <a:lnTo>
                    <a:pt x="1437" y="1128"/>
                  </a:lnTo>
                  <a:lnTo>
                    <a:pt x="1418" y="1131"/>
                  </a:lnTo>
                  <a:lnTo>
                    <a:pt x="1402" y="1135"/>
                  </a:lnTo>
                  <a:lnTo>
                    <a:pt x="1394" y="1138"/>
                  </a:lnTo>
                  <a:lnTo>
                    <a:pt x="1387" y="1141"/>
                  </a:lnTo>
                  <a:lnTo>
                    <a:pt x="1381" y="1144"/>
                  </a:lnTo>
                  <a:lnTo>
                    <a:pt x="1374" y="1148"/>
                  </a:lnTo>
                  <a:lnTo>
                    <a:pt x="1369" y="1152"/>
                  </a:lnTo>
                  <a:lnTo>
                    <a:pt x="1364" y="1158"/>
                  </a:lnTo>
                  <a:lnTo>
                    <a:pt x="1359" y="1163"/>
                  </a:lnTo>
                  <a:lnTo>
                    <a:pt x="1355" y="1168"/>
                  </a:lnTo>
                  <a:lnTo>
                    <a:pt x="1351" y="1176"/>
                  </a:lnTo>
                  <a:lnTo>
                    <a:pt x="1348" y="1182"/>
                  </a:lnTo>
                  <a:lnTo>
                    <a:pt x="1344" y="1190"/>
                  </a:lnTo>
                  <a:lnTo>
                    <a:pt x="1342" y="1198"/>
                  </a:lnTo>
                  <a:lnTo>
                    <a:pt x="1338" y="1216"/>
                  </a:lnTo>
                  <a:lnTo>
                    <a:pt x="1336" y="1236"/>
                  </a:lnTo>
                  <a:lnTo>
                    <a:pt x="1335" y="1260"/>
                  </a:lnTo>
                  <a:lnTo>
                    <a:pt x="1335" y="1286"/>
                  </a:lnTo>
                  <a:lnTo>
                    <a:pt x="1337" y="1315"/>
                  </a:lnTo>
                  <a:lnTo>
                    <a:pt x="1339" y="1348"/>
                  </a:lnTo>
                  <a:lnTo>
                    <a:pt x="1343" y="1383"/>
                  </a:lnTo>
                  <a:lnTo>
                    <a:pt x="1349" y="1423"/>
                  </a:lnTo>
                  <a:lnTo>
                    <a:pt x="1311" y="1442"/>
                  </a:lnTo>
                  <a:lnTo>
                    <a:pt x="1285" y="1458"/>
                  </a:lnTo>
                  <a:lnTo>
                    <a:pt x="1275" y="1464"/>
                  </a:lnTo>
                  <a:lnTo>
                    <a:pt x="1268" y="1471"/>
                  </a:lnTo>
                  <a:lnTo>
                    <a:pt x="1261" y="1476"/>
                  </a:lnTo>
                  <a:lnTo>
                    <a:pt x="1256" y="1481"/>
                  </a:lnTo>
                  <a:lnTo>
                    <a:pt x="1253" y="1487"/>
                  </a:lnTo>
                  <a:lnTo>
                    <a:pt x="1250" y="1493"/>
                  </a:lnTo>
                  <a:lnTo>
                    <a:pt x="1248" y="1499"/>
                  </a:lnTo>
                  <a:lnTo>
                    <a:pt x="1246" y="1506"/>
                  </a:lnTo>
                  <a:lnTo>
                    <a:pt x="1239" y="1521"/>
                  </a:lnTo>
                  <a:lnTo>
                    <a:pt x="1231" y="1541"/>
                  </a:lnTo>
                  <a:lnTo>
                    <a:pt x="1222" y="1554"/>
                  </a:lnTo>
                  <a:lnTo>
                    <a:pt x="1215" y="1566"/>
                  </a:lnTo>
                  <a:lnTo>
                    <a:pt x="1206" y="1577"/>
                  </a:lnTo>
                  <a:lnTo>
                    <a:pt x="1198" y="1587"/>
                  </a:lnTo>
                  <a:lnTo>
                    <a:pt x="1189" y="1594"/>
                  </a:lnTo>
                  <a:lnTo>
                    <a:pt x="1181" y="1601"/>
                  </a:lnTo>
                  <a:lnTo>
                    <a:pt x="1173" y="1608"/>
                  </a:lnTo>
                  <a:lnTo>
                    <a:pt x="1165" y="1612"/>
                  </a:lnTo>
                  <a:lnTo>
                    <a:pt x="1156" y="1617"/>
                  </a:lnTo>
                  <a:lnTo>
                    <a:pt x="1149" y="1621"/>
                  </a:lnTo>
                  <a:lnTo>
                    <a:pt x="1140" y="1624"/>
                  </a:lnTo>
                  <a:lnTo>
                    <a:pt x="1133" y="1626"/>
                  </a:lnTo>
                  <a:lnTo>
                    <a:pt x="1117" y="1630"/>
                  </a:lnTo>
                  <a:lnTo>
                    <a:pt x="1102" y="1632"/>
                  </a:lnTo>
                  <a:lnTo>
                    <a:pt x="1088" y="1634"/>
                  </a:lnTo>
                  <a:lnTo>
                    <a:pt x="1074" y="1638"/>
                  </a:lnTo>
                  <a:lnTo>
                    <a:pt x="1068" y="1640"/>
                  </a:lnTo>
                  <a:lnTo>
                    <a:pt x="1061" y="1642"/>
                  </a:lnTo>
                  <a:lnTo>
                    <a:pt x="1055" y="1645"/>
                  </a:lnTo>
                  <a:lnTo>
                    <a:pt x="1050" y="1649"/>
                  </a:lnTo>
                  <a:lnTo>
                    <a:pt x="1044" y="1654"/>
                  </a:lnTo>
                  <a:lnTo>
                    <a:pt x="1039" y="1658"/>
                  </a:lnTo>
                  <a:lnTo>
                    <a:pt x="1034" y="1664"/>
                  </a:lnTo>
                  <a:lnTo>
                    <a:pt x="1028" y="1672"/>
                  </a:lnTo>
                  <a:lnTo>
                    <a:pt x="1024" y="1679"/>
                  </a:lnTo>
                  <a:lnTo>
                    <a:pt x="1020" y="1689"/>
                  </a:lnTo>
                  <a:lnTo>
                    <a:pt x="1017" y="1699"/>
                  </a:lnTo>
                  <a:lnTo>
                    <a:pt x="1013" y="1711"/>
                  </a:lnTo>
                  <a:lnTo>
                    <a:pt x="1005" y="1702"/>
                  </a:lnTo>
                  <a:lnTo>
                    <a:pt x="996" y="1695"/>
                  </a:lnTo>
                  <a:lnTo>
                    <a:pt x="987" y="1688"/>
                  </a:lnTo>
                  <a:lnTo>
                    <a:pt x="978" y="1682"/>
                  </a:lnTo>
                  <a:lnTo>
                    <a:pt x="960" y="1672"/>
                  </a:lnTo>
                  <a:lnTo>
                    <a:pt x="942" y="1663"/>
                  </a:lnTo>
                  <a:lnTo>
                    <a:pt x="924" y="1656"/>
                  </a:lnTo>
                  <a:lnTo>
                    <a:pt x="907" y="1650"/>
                  </a:lnTo>
                  <a:lnTo>
                    <a:pt x="890" y="1646"/>
                  </a:lnTo>
                  <a:lnTo>
                    <a:pt x="874" y="1642"/>
                  </a:lnTo>
                  <a:lnTo>
                    <a:pt x="858" y="1638"/>
                  </a:lnTo>
                  <a:lnTo>
                    <a:pt x="844" y="1634"/>
                  </a:lnTo>
                  <a:lnTo>
                    <a:pt x="833" y="1629"/>
                  </a:lnTo>
                  <a:lnTo>
                    <a:pt x="822" y="1624"/>
                  </a:lnTo>
                  <a:lnTo>
                    <a:pt x="817" y="1619"/>
                  </a:lnTo>
                  <a:lnTo>
                    <a:pt x="813" y="1616"/>
                  </a:lnTo>
                  <a:lnTo>
                    <a:pt x="809" y="1612"/>
                  </a:lnTo>
                  <a:lnTo>
                    <a:pt x="806" y="1607"/>
                  </a:lnTo>
                  <a:lnTo>
                    <a:pt x="804" y="1601"/>
                  </a:lnTo>
                  <a:lnTo>
                    <a:pt x="802" y="1595"/>
                  </a:lnTo>
                  <a:lnTo>
                    <a:pt x="801" y="1589"/>
                  </a:lnTo>
                  <a:lnTo>
                    <a:pt x="801" y="1581"/>
                  </a:lnTo>
                  <a:lnTo>
                    <a:pt x="800" y="1574"/>
                  </a:lnTo>
                  <a:lnTo>
                    <a:pt x="797" y="1566"/>
                  </a:lnTo>
                  <a:lnTo>
                    <a:pt x="792" y="1558"/>
                  </a:lnTo>
                  <a:lnTo>
                    <a:pt x="786" y="1550"/>
                  </a:lnTo>
                  <a:lnTo>
                    <a:pt x="774" y="1535"/>
                  </a:lnTo>
                  <a:lnTo>
                    <a:pt x="764" y="1523"/>
                  </a:lnTo>
                  <a:lnTo>
                    <a:pt x="760" y="1517"/>
                  </a:lnTo>
                  <a:lnTo>
                    <a:pt x="758" y="1512"/>
                  </a:lnTo>
                  <a:lnTo>
                    <a:pt x="759" y="1510"/>
                  </a:lnTo>
                  <a:lnTo>
                    <a:pt x="759" y="1508"/>
                  </a:lnTo>
                  <a:lnTo>
                    <a:pt x="761" y="1506"/>
                  </a:lnTo>
                  <a:lnTo>
                    <a:pt x="764" y="1504"/>
                  </a:lnTo>
                  <a:lnTo>
                    <a:pt x="771" y="1501"/>
                  </a:lnTo>
                  <a:lnTo>
                    <a:pt x="783" y="1499"/>
                  </a:lnTo>
                  <a:lnTo>
                    <a:pt x="798" y="1498"/>
                  </a:lnTo>
                  <a:lnTo>
                    <a:pt x="819" y="1499"/>
                  </a:lnTo>
                  <a:lnTo>
                    <a:pt x="825" y="1500"/>
                  </a:lnTo>
                  <a:lnTo>
                    <a:pt x="831" y="1501"/>
                  </a:lnTo>
                  <a:lnTo>
                    <a:pt x="836" y="1504"/>
                  </a:lnTo>
                  <a:lnTo>
                    <a:pt x="840" y="1507"/>
                  </a:lnTo>
                  <a:lnTo>
                    <a:pt x="844" y="1510"/>
                  </a:lnTo>
                  <a:lnTo>
                    <a:pt x="849" y="1514"/>
                  </a:lnTo>
                  <a:lnTo>
                    <a:pt x="852" y="1518"/>
                  </a:lnTo>
                  <a:lnTo>
                    <a:pt x="855" y="1523"/>
                  </a:lnTo>
                  <a:lnTo>
                    <a:pt x="860" y="1533"/>
                  </a:lnTo>
                  <a:lnTo>
                    <a:pt x="865" y="1545"/>
                  </a:lnTo>
                  <a:lnTo>
                    <a:pt x="869" y="1557"/>
                  </a:lnTo>
                  <a:lnTo>
                    <a:pt x="873" y="1569"/>
                  </a:lnTo>
                  <a:lnTo>
                    <a:pt x="877" y="1581"/>
                  </a:lnTo>
                  <a:lnTo>
                    <a:pt x="883" y="1593"/>
                  </a:lnTo>
                  <a:lnTo>
                    <a:pt x="890" y="1605"/>
                  </a:lnTo>
                  <a:lnTo>
                    <a:pt x="898" y="1614"/>
                  </a:lnTo>
                  <a:lnTo>
                    <a:pt x="903" y="1618"/>
                  </a:lnTo>
                  <a:lnTo>
                    <a:pt x="908" y="1623"/>
                  </a:lnTo>
                  <a:lnTo>
                    <a:pt x="915" y="1626"/>
                  </a:lnTo>
                  <a:lnTo>
                    <a:pt x="921" y="1629"/>
                  </a:lnTo>
                  <a:lnTo>
                    <a:pt x="927" y="1631"/>
                  </a:lnTo>
                  <a:lnTo>
                    <a:pt x="936" y="1633"/>
                  </a:lnTo>
                  <a:lnTo>
                    <a:pt x="944" y="1634"/>
                  </a:lnTo>
                  <a:lnTo>
                    <a:pt x="954" y="1634"/>
                  </a:lnTo>
                  <a:lnTo>
                    <a:pt x="961" y="1633"/>
                  </a:lnTo>
                  <a:lnTo>
                    <a:pt x="969" y="1631"/>
                  </a:lnTo>
                  <a:lnTo>
                    <a:pt x="976" y="1628"/>
                  </a:lnTo>
                  <a:lnTo>
                    <a:pt x="984" y="1625"/>
                  </a:lnTo>
                  <a:lnTo>
                    <a:pt x="990" y="1619"/>
                  </a:lnTo>
                  <a:lnTo>
                    <a:pt x="997" y="1614"/>
                  </a:lnTo>
                  <a:lnTo>
                    <a:pt x="1004" y="1608"/>
                  </a:lnTo>
                  <a:lnTo>
                    <a:pt x="1010" y="1600"/>
                  </a:lnTo>
                  <a:lnTo>
                    <a:pt x="1023" y="1584"/>
                  </a:lnTo>
                  <a:lnTo>
                    <a:pt x="1036" y="1566"/>
                  </a:lnTo>
                  <a:lnTo>
                    <a:pt x="1050" y="1546"/>
                  </a:lnTo>
                  <a:lnTo>
                    <a:pt x="1063" y="1524"/>
                  </a:lnTo>
                  <a:lnTo>
                    <a:pt x="1077" y="1501"/>
                  </a:lnTo>
                  <a:lnTo>
                    <a:pt x="1092" y="1479"/>
                  </a:lnTo>
                  <a:lnTo>
                    <a:pt x="1108" y="1456"/>
                  </a:lnTo>
                  <a:lnTo>
                    <a:pt x="1124" y="1432"/>
                  </a:lnTo>
                  <a:lnTo>
                    <a:pt x="1143" y="1410"/>
                  </a:lnTo>
                  <a:lnTo>
                    <a:pt x="1163" y="1389"/>
                  </a:lnTo>
                  <a:lnTo>
                    <a:pt x="1173" y="1379"/>
                  </a:lnTo>
                  <a:lnTo>
                    <a:pt x="1184" y="1369"/>
                  </a:lnTo>
                  <a:lnTo>
                    <a:pt x="1196" y="1360"/>
                  </a:lnTo>
                  <a:lnTo>
                    <a:pt x="1207" y="1351"/>
                  </a:lnTo>
                  <a:lnTo>
                    <a:pt x="1210" y="1335"/>
                  </a:lnTo>
                  <a:lnTo>
                    <a:pt x="1214" y="1322"/>
                  </a:lnTo>
                  <a:lnTo>
                    <a:pt x="1218" y="1310"/>
                  </a:lnTo>
                  <a:lnTo>
                    <a:pt x="1222" y="1299"/>
                  </a:lnTo>
                  <a:lnTo>
                    <a:pt x="1227" y="1291"/>
                  </a:lnTo>
                  <a:lnTo>
                    <a:pt x="1232" y="1283"/>
                  </a:lnTo>
                  <a:lnTo>
                    <a:pt x="1237" y="1277"/>
                  </a:lnTo>
                  <a:lnTo>
                    <a:pt x="1242" y="1272"/>
                  </a:lnTo>
                  <a:lnTo>
                    <a:pt x="1248" y="1267"/>
                  </a:lnTo>
                  <a:lnTo>
                    <a:pt x="1253" y="1264"/>
                  </a:lnTo>
                  <a:lnTo>
                    <a:pt x="1258" y="1262"/>
                  </a:lnTo>
                  <a:lnTo>
                    <a:pt x="1264" y="1260"/>
                  </a:lnTo>
                  <a:lnTo>
                    <a:pt x="1273" y="1257"/>
                  </a:lnTo>
                  <a:lnTo>
                    <a:pt x="1282" y="1254"/>
                  </a:lnTo>
                  <a:lnTo>
                    <a:pt x="1285" y="1251"/>
                  </a:lnTo>
                  <a:lnTo>
                    <a:pt x="1288" y="1249"/>
                  </a:lnTo>
                  <a:lnTo>
                    <a:pt x="1290" y="1246"/>
                  </a:lnTo>
                  <a:lnTo>
                    <a:pt x="1292" y="1243"/>
                  </a:lnTo>
                  <a:lnTo>
                    <a:pt x="1293" y="1239"/>
                  </a:lnTo>
                  <a:lnTo>
                    <a:pt x="1293" y="1233"/>
                  </a:lnTo>
                  <a:lnTo>
                    <a:pt x="1292" y="1227"/>
                  </a:lnTo>
                  <a:lnTo>
                    <a:pt x="1291" y="1219"/>
                  </a:lnTo>
                  <a:lnTo>
                    <a:pt x="1285" y="1199"/>
                  </a:lnTo>
                  <a:lnTo>
                    <a:pt x="1274" y="1173"/>
                  </a:lnTo>
                  <a:lnTo>
                    <a:pt x="1258" y="1138"/>
                  </a:lnTo>
                  <a:lnTo>
                    <a:pt x="1237" y="1093"/>
                  </a:lnTo>
                  <a:lnTo>
                    <a:pt x="1232" y="1082"/>
                  </a:lnTo>
                  <a:lnTo>
                    <a:pt x="1227" y="1071"/>
                  </a:lnTo>
                  <a:lnTo>
                    <a:pt x="1225" y="1058"/>
                  </a:lnTo>
                  <a:lnTo>
                    <a:pt x="1223" y="1045"/>
                  </a:lnTo>
                  <a:lnTo>
                    <a:pt x="1221" y="1032"/>
                  </a:lnTo>
                  <a:lnTo>
                    <a:pt x="1221" y="1018"/>
                  </a:lnTo>
                  <a:lnTo>
                    <a:pt x="1222" y="1005"/>
                  </a:lnTo>
                  <a:lnTo>
                    <a:pt x="1223" y="990"/>
                  </a:lnTo>
                  <a:lnTo>
                    <a:pt x="1224" y="975"/>
                  </a:lnTo>
                  <a:lnTo>
                    <a:pt x="1227" y="959"/>
                  </a:lnTo>
                  <a:lnTo>
                    <a:pt x="1231" y="944"/>
                  </a:lnTo>
                  <a:lnTo>
                    <a:pt x="1234" y="928"/>
                  </a:lnTo>
                  <a:lnTo>
                    <a:pt x="1243" y="896"/>
                  </a:lnTo>
                  <a:lnTo>
                    <a:pt x="1254" y="864"/>
                  </a:lnTo>
                  <a:lnTo>
                    <a:pt x="1266" y="831"/>
                  </a:lnTo>
                  <a:lnTo>
                    <a:pt x="1278" y="800"/>
                  </a:lnTo>
                  <a:lnTo>
                    <a:pt x="1292" y="768"/>
                  </a:lnTo>
                  <a:lnTo>
                    <a:pt x="1305" y="739"/>
                  </a:lnTo>
                  <a:lnTo>
                    <a:pt x="1332" y="684"/>
                  </a:lnTo>
                  <a:lnTo>
                    <a:pt x="1354" y="640"/>
                  </a:lnTo>
                  <a:lnTo>
                    <a:pt x="1359" y="629"/>
                  </a:lnTo>
                  <a:lnTo>
                    <a:pt x="1363" y="619"/>
                  </a:lnTo>
                  <a:lnTo>
                    <a:pt x="1366" y="611"/>
                  </a:lnTo>
                  <a:lnTo>
                    <a:pt x="1367" y="603"/>
                  </a:lnTo>
                  <a:lnTo>
                    <a:pt x="1369" y="596"/>
                  </a:lnTo>
                  <a:lnTo>
                    <a:pt x="1369" y="589"/>
                  </a:lnTo>
                  <a:lnTo>
                    <a:pt x="1369" y="582"/>
                  </a:lnTo>
                  <a:lnTo>
                    <a:pt x="1368" y="576"/>
                  </a:lnTo>
                  <a:lnTo>
                    <a:pt x="1366" y="565"/>
                  </a:lnTo>
                  <a:lnTo>
                    <a:pt x="1361" y="555"/>
                  </a:lnTo>
                  <a:lnTo>
                    <a:pt x="1355" y="545"/>
                  </a:lnTo>
                  <a:lnTo>
                    <a:pt x="1350" y="536"/>
                  </a:lnTo>
                  <a:lnTo>
                    <a:pt x="1343" y="527"/>
                  </a:lnTo>
                  <a:lnTo>
                    <a:pt x="1337" y="516"/>
                  </a:lnTo>
                  <a:lnTo>
                    <a:pt x="1332" y="505"/>
                  </a:lnTo>
                  <a:lnTo>
                    <a:pt x="1327" y="492"/>
                  </a:lnTo>
                  <a:lnTo>
                    <a:pt x="1325" y="484"/>
                  </a:lnTo>
                  <a:lnTo>
                    <a:pt x="1324" y="477"/>
                  </a:lnTo>
                  <a:lnTo>
                    <a:pt x="1324" y="468"/>
                  </a:lnTo>
                  <a:lnTo>
                    <a:pt x="1324" y="460"/>
                  </a:lnTo>
                  <a:lnTo>
                    <a:pt x="1324" y="449"/>
                  </a:lnTo>
                  <a:lnTo>
                    <a:pt x="1326" y="439"/>
                  </a:lnTo>
                  <a:lnTo>
                    <a:pt x="1329" y="428"/>
                  </a:lnTo>
                  <a:lnTo>
                    <a:pt x="1331" y="415"/>
                  </a:lnTo>
                  <a:lnTo>
                    <a:pt x="1338" y="396"/>
                  </a:lnTo>
                  <a:lnTo>
                    <a:pt x="1346" y="380"/>
                  </a:lnTo>
                  <a:lnTo>
                    <a:pt x="1353" y="368"/>
                  </a:lnTo>
                  <a:lnTo>
                    <a:pt x="1360" y="359"/>
                  </a:lnTo>
                  <a:lnTo>
                    <a:pt x="1369" y="351"/>
                  </a:lnTo>
                  <a:lnTo>
                    <a:pt x="1376" y="345"/>
                  </a:lnTo>
                  <a:lnTo>
                    <a:pt x="1385" y="341"/>
                  </a:lnTo>
                  <a:lnTo>
                    <a:pt x="1393" y="335"/>
                  </a:lnTo>
                  <a:lnTo>
                    <a:pt x="1402" y="329"/>
                  </a:lnTo>
                  <a:lnTo>
                    <a:pt x="1410" y="323"/>
                  </a:lnTo>
                  <a:lnTo>
                    <a:pt x="1419" y="314"/>
                  </a:lnTo>
                  <a:lnTo>
                    <a:pt x="1427" y="302"/>
                  </a:lnTo>
                  <a:lnTo>
                    <a:pt x="1436" y="288"/>
                  </a:lnTo>
                  <a:lnTo>
                    <a:pt x="1444" y="268"/>
                  </a:lnTo>
                  <a:lnTo>
                    <a:pt x="1453" y="244"/>
                  </a:lnTo>
                  <a:lnTo>
                    <a:pt x="1460" y="215"/>
                  </a:lnTo>
                  <a:lnTo>
                    <a:pt x="1464" y="199"/>
                  </a:lnTo>
                  <a:lnTo>
                    <a:pt x="1465" y="185"/>
                  </a:lnTo>
                  <a:lnTo>
                    <a:pt x="1466" y="172"/>
                  </a:lnTo>
                  <a:lnTo>
                    <a:pt x="1466" y="160"/>
                  </a:lnTo>
                  <a:lnTo>
                    <a:pt x="1464" y="149"/>
                  </a:lnTo>
                  <a:lnTo>
                    <a:pt x="1460" y="139"/>
                  </a:lnTo>
                  <a:lnTo>
                    <a:pt x="1456" y="130"/>
                  </a:lnTo>
                  <a:lnTo>
                    <a:pt x="1451" y="121"/>
                  </a:lnTo>
                  <a:lnTo>
                    <a:pt x="1443" y="113"/>
                  </a:lnTo>
                  <a:lnTo>
                    <a:pt x="1435" y="106"/>
                  </a:lnTo>
                  <a:lnTo>
                    <a:pt x="1425" y="98"/>
                  </a:lnTo>
                  <a:lnTo>
                    <a:pt x="1414" y="91"/>
                  </a:lnTo>
                  <a:lnTo>
                    <a:pt x="1400" y="84"/>
                  </a:lnTo>
                  <a:lnTo>
                    <a:pt x="1385" y="77"/>
                  </a:lnTo>
                  <a:lnTo>
                    <a:pt x="1368" y="69"/>
                  </a:lnTo>
                  <a:lnTo>
                    <a:pt x="1349" y="62"/>
                  </a:lnTo>
                  <a:lnTo>
                    <a:pt x="1331" y="53"/>
                  </a:lnTo>
                  <a:lnTo>
                    <a:pt x="1316" y="44"/>
                  </a:lnTo>
                  <a:lnTo>
                    <a:pt x="1302" y="35"/>
                  </a:lnTo>
                  <a:lnTo>
                    <a:pt x="1290" y="27"/>
                  </a:lnTo>
                  <a:lnTo>
                    <a:pt x="1280" y="18"/>
                  </a:lnTo>
                  <a:lnTo>
                    <a:pt x="1270" y="12"/>
                  </a:lnTo>
                  <a:lnTo>
                    <a:pt x="1260" y="7"/>
                  </a:lnTo>
                  <a:lnTo>
                    <a:pt x="1253" y="2"/>
                  </a:lnTo>
                  <a:lnTo>
                    <a:pt x="1246" y="0"/>
                  </a:lnTo>
                  <a:lnTo>
                    <a:pt x="1238" y="0"/>
                  </a:lnTo>
                  <a:lnTo>
                    <a:pt x="1234" y="1"/>
                  </a:lnTo>
                  <a:lnTo>
                    <a:pt x="1231" y="3"/>
                  </a:lnTo>
                  <a:lnTo>
                    <a:pt x="1226" y="6"/>
                  </a:lnTo>
                  <a:lnTo>
                    <a:pt x="1223" y="8"/>
                  </a:lnTo>
                  <a:lnTo>
                    <a:pt x="1215" y="16"/>
                  </a:lnTo>
                  <a:lnTo>
                    <a:pt x="1205" y="28"/>
                  </a:lnTo>
                  <a:lnTo>
                    <a:pt x="1196" y="43"/>
                  </a:lnTo>
                  <a:lnTo>
                    <a:pt x="1184" y="62"/>
                  </a:lnTo>
                  <a:lnTo>
                    <a:pt x="1173" y="84"/>
                  </a:lnTo>
                  <a:lnTo>
                    <a:pt x="1158" y="123"/>
                  </a:lnTo>
                  <a:lnTo>
                    <a:pt x="1150" y="145"/>
                  </a:lnTo>
                  <a:lnTo>
                    <a:pt x="1139" y="169"/>
                  </a:lnTo>
                  <a:lnTo>
                    <a:pt x="1126" y="195"/>
                  </a:lnTo>
                  <a:lnTo>
                    <a:pt x="1111" y="221"/>
                  </a:lnTo>
                  <a:lnTo>
                    <a:pt x="1104" y="233"/>
                  </a:lnTo>
                  <a:lnTo>
                    <a:pt x="1096" y="246"/>
                  </a:lnTo>
                  <a:lnTo>
                    <a:pt x="1086" y="258"/>
                  </a:lnTo>
                  <a:lnTo>
                    <a:pt x="1076" y="271"/>
                  </a:lnTo>
                  <a:lnTo>
                    <a:pt x="1066" y="282"/>
                  </a:lnTo>
                  <a:lnTo>
                    <a:pt x="1055" y="293"/>
                  </a:lnTo>
                  <a:lnTo>
                    <a:pt x="1043" y="303"/>
                  </a:lnTo>
                  <a:lnTo>
                    <a:pt x="1032" y="313"/>
                  </a:lnTo>
                  <a:lnTo>
                    <a:pt x="1019" y="322"/>
                  </a:lnTo>
                  <a:lnTo>
                    <a:pt x="1005" y="330"/>
                  </a:lnTo>
                  <a:lnTo>
                    <a:pt x="990" y="338"/>
                  </a:lnTo>
                  <a:lnTo>
                    <a:pt x="975" y="344"/>
                  </a:lnTo>
                  <a:lnTo>
                    <a:pt x="959" y="349"/>
                  </a:lnTo>
                  <a:lnTo>
                    <a:pt x="942" y="352"/>
                  </a:lnTo>
                  <a:lnTo>
                    <a:pt x="925" y="356"/>
                  </a:lnTo>
                  <a:lnTo>
                    <a:pt x="907" y="357"/>
                  </a:lnTo>
                  <a:lnTo>
                    <a:pt x="897" y="366"/>
                  </a:lnTo>
                  <a:lnTo>
                    <a:pt x="888" y="377"/>
                  </a:lnTo>
                  <a:lnTo>
                    <a:pt x="882" y="385"/>
                  </a:lnTo>
                  <a:lnTo>
                    <a:pt x="876" y="395"/>
                  </a:lnTo>
                  <a:lnTo>
                    <a:pt x="872" y="403"/>
                  </a:lnTo>
                  <a:lnTo>
                    <a:pt x="869" y="411"/>
                  </a:lnTo>
                  <a:lnTo>
                    <a:pt x="868" y="418"/>
                  </a:lnTo>
                  <a:lnTo>
                    <a:pt x="867" y="426"/>
                  </a:lnTo>
                  <a:lnTo>
                    <a:pt x="867" y="433"/>
                  </a:lnTo>
                  <a:lnTo>
                    <a:pt x="868" y="440"/>
                  </a:lnTo>
                  <a:lnTo>
                    <a:pt x="870" y="446"/>
                  </a:lnTo>
                  <a:lnTo>
                    <a:pt x="872" y="452"/>
                  </a:lnTo>
                  <a:lnTo>
                    <a:pt x="877" y="464"/>
                  </a:lnTo>
                  <a:lnTo>
                    <a:pt x="885" y="475"/>
                  </a:lnTo>
                  <a:lnTo>
                    <a:pt x="892" y="485"/>
                  </a:lnTo>
                  <a:lnTo>
                    <a:pt x="899" y="496"/>
                  </a:lnTo>
                  <a:lnTo>
                    <a:pt x="901" y="501"/>
                  </a:lnTo>
                  <a:lnTo>
                    <a:pt x="903" y="506"/>
                  </a:lnTo>
                  <a:lnTo>
                    <a:pt x="904" y="511"/>
                  </a:lnTo>
                  <a:lnTo>
                    <a:pt x="905" y="516"/>
                  </a:lnTo>
                  <a:lnTo>
                    <a:pt x="905" y="522"/>
                  </a:lnTo>
                  <a:lnTo>
                    <a:pt x="904" y="527"/>
                  </a:lnTo>
                  <a:lnTo>
                    <a:pt x="902" y="532"/>
                  </a:lnTo>
                  <a:lnTo>
                    <a:pt x="899" y="539"/>
                  </a:lnTo>
                  <a:lnTo>
                    <a:pt x="894" y="544"/>
                  </a:lnTo>
                  <a:lnTo>
                    <a:pt x="888" y="550"/>
                  </a:lnTo>
                  <a:lnTo>
                    <a:pt x="881" y="557"/>
                  </a:lnTo>
                  <a:lnTo>
                    <a:pt x="872" y="563"/>
                  </a:lnTo>
                  <a:lnTo>
                    <a:pt x="870" y="575"/>
                  </a:lnTo>
                  <a:lnTo>
                    <a:pt x="867" y="585"/>
                  </a:lnTo>
                  <a:lnTo>
                    <a:pt x="864" y="597"/>
                  </a:lnTo>
                  <a:lnTo>
                    <a:pt x="859" y="607"/>
                  </a:lnTo>
                  <a:lnTo>
                    <a:pt x="854" y="617"/>
                  </a:lnTo>
                  <a:lnTo>
                    <a:pt x="849" y="627"/>
                  </a:lnTo>
                  <a:lnTo>
                    <a:pt x="843" y="635"/>
                  </a:lnTo>
                  <a:lnTo>
                    <a:pt x="838" y="644"/>
                  </a:lnTo>
                  <a:lnTo>
                    <a:pt x="813" y="676"/>
                  </a:lnTo>
                  <a:lnTo>
                    <a:pt x="789" y="702"/>
                  </a:lnTo>
                  <a:lnTo>
                    <a:pt x="780" y="715"/>
                  </a:lnTo>
                  <a:lnTo>
                    <a:pt x="772" y="727"/>
                  </a:lnTo>
                  <a:lnTo>
                    <a:pt x="770" y="732"/>
                  </a:lnTo>
                  <a:lnTo>
                    <a:pt x="768" y="739"/>
                  </a:lnTo>
                  <a:lnTo>
                    <a:pt x="767" y="744"/>
                  </a:lnTo>
                  <a:lnTo>
                    <a:pt x="767" y="750"/>
                  </a:lnTo>
                  <a:lnTo>
                    <a:pt x="769" y="756"/>
                  </a:lnTo>
                  <a:lnTo>
                    <a:pt x="771" y="761"/>
                  </a:lnTo>
                  <a:lnTo>
                    <a:pt x="774" y="767"/>
                  </a:lnTo>
                  <a:lnTo>
                    <a:pt x="778" y="773"/>
                  </a:lnTo>
                  <a:lnTo>
                    <a:pt x="785" y="779"/>
                  </a:lnTo>
                  <a:lnTo>
                    <a:pt x="792" y="785"/>
                  </a:lnTo>
                  <a:lnTo>
                    <a:pt x="802" y="792"/>
                  </a:lnTo>
                  <a:lnTo>
                    <a:pt x="813" y="798"/>
                  </a:lnTo>
                  <a:lnTo>
                    <a:pt x="825" y="807"/>
                  </a:lnTo>
                  <a:lnTo>
                    <a:pt x="836" y="815"/>
                  </a:lnTo>
                  <a:lnTo>
                    <a:pt x="844" y="825"/>
                  </a:lnTo>
                  <a:lnTo>
                    <a:pt x="851" y="834"/>
                  </a:lnTo>
                  <a:lnTo>
                    <a:pt x="856" y="845"/>
                  </a:lnTo>
                  <a:lnTo>
                    <a:pt x="859" y="856"/>
                  </a:lnTo>
                  <a:lnTo>
                    <a:pt x="863" y="867"/>
                  </a:lnTo>
                  <a:lnTo>
                    <a:pt x="865" y="878"/>
                  </a:lnTo>
                  <a:lnTo>
                    <a:pt x="867" y="901"/>
                  </a:lnTo>
                  <a:lnTo>
                    <a:pt x="871" y="924"/>
                  </a:lnTo>
                  <a:lnTo>
                    <a:pt x="873" y="934"/>
                  </a:lnTo>
                  <a:lnTo>
                    <a:pt x="877" y="944"/>
                  </a:lnTo>
                  <a:lnTo>
                    <a:pt x="883" y="954"/>
                  </a:lnTo>
                  <a:lnTo>
                    <a:pt x="889" y="963"/>
                  </a:lnTo>
                  <a:lnTo>
                    <a:pt x="890" y="968"/>
                  </a:lnTo>
                  <a:lnTo>
                    <a:pt x="892" y="981"/>
                  </a:lnTo>
                  <a:lnTo>
                    <a:pt x="893" y="1000"/>
                  </a:lnTo>
                  <a:lnTo>
                    <a:pt x="892" y="1023"/>
                  </a:lnTo>
                  <a:lnTo>
                    <a:pt x="890" y="1034"/>
                  </a:lnTo>
                  <a:lnTo>
                    <a:pt x="888" y="1045"/>
                  </a:lnTo>
                  <a:lnTo>
                    <a:pt x="885" y="1056"/>
                  </a:lnTo>
                  <a:lnTo>
                    <a:pt x="880" y="1065"/>
                  </a:lnTo>
                  <a:lnTo>
                    <a:pt x="876" y="1069"/>
                  </a:lnTo>
                  <a:lnTo>
                    <a:pt x="873" y="1074"/>
                  </a:lnTo>
                  <a:lnTo>
                    <a:pt x="869" y="1077"/>
                  </a:lnTo>
                  <a:lnTo>
                    <a:pt x="865" y="1080"/>
                  </a:lnTo>
                  <a:lnTo>
                    <a:pt x="859" y="1082"/>
                  </a:lnTo>
                  <a:lnTo>
                    <a:pt x="854" y="1084"/>
                  </a:lnTo>
                  <a:lnTo>
                    <a:pt x="849" y="1085"/>
                  </a:lnTo>
                  <a:lnTo>
                    <a:pt x="842" y="1086"/>
                  </a:lnTo>
                  <a:lnTo>
                    <a:pt x="835" y="1088"/>
                  </a:lnTo>
                  <a:lnTo>
                    <a:pt x="827" y="1086"/>
                  </a:lnTo>
                  <a:lnTo>
                    <a:pt x="820" y="1084"/>
                  </a:lnTo>
                  <a:lnTo>
                    <a:pt x="813" y="1081"/>
                  </a:lnTo>
                  <a:lnTo>
                    <a:pt x="805" y="1078"/>
                  </a:lnTo>
                  <a:lnTo>
                    <a:pt x="798" y="1073"/>
                  </a:lnTo>
                  <a:lnTo>
                    <a:pt x="791" y="1066"/>
                  </a:lnTo>
                  <a:lnTo>
                    <a:pt x="784" y="1059"/>
                  </a:lnTo>
                  <a:lnTo>
                    <a:pt x="770" y="1043"/>
                  </a:lnTo>
                  <a:lnTo>
                    <a:pt x="757" y="1024"/>
                  </a:lnTo>
                  <a:lnTo>
                    <a:pt x="743" y="1001"/>
                  </a:lnTo>
                  <a:lnTo>
                    <a:pt x="731" y="977"/>
                  </a:lnTo>
                  <a:lnTo>
                    <a:pt x="704" y="924"/>
                  </a:lnTo>
                  <a:lnTo>
                    <a:pt x="676" y="867"/>
                  </a:lnTo>
                  <a:lnTo>
                    <a:pt x="663" y="839"/>
                  </a:lnTo>
                  <a:lnTo>
                    <a:pt x="649" y="811"/>
                  </a:lnTo>
                  <a:lnTo>
                    <a:pt x="634" y="783"/>
                  </a:lnTo>
                  <a:lnTo>
                    <a:pt x="618" y="757"/>
                  </a:lnTo>
                  <a:lnTo>
                    <a:pt x="615" y="763"/>
                  </a:lnTo>
                  <a:lnTo>
                    <a:pt x="610" y="769"/>
                  </a:lnTo>
                  <a:lnTo>
                    <a:pt x="606" y="775"/>
                  </a:lnTo>
                  <a:lnTo>
                    <a:pt x="601" y="781"/>
                  </a:lnTo>
                  <a:lnTo>
                    <a:pt x="590" y="792"/>
                  </a:lnTo>
                  <a:lnTo>
                    <a:pt x="580" y="802"/>
                  </a:lnTo>
                  <a:lnTo>
                    <a:pt x="569" y="813"/>
                  </a:lnTo>
                  <a:lnTo>
                    <a:pt x="561" y="824"/>
                  </a:lnTo>
                  <a:lnTo>
                    <a:pt x="558" y="830"/>
                  </a:lnTo>
                  <a:lnTo>
                    <a:pt x="556" y="836"/>
                  </a:lnTo>
                  <a:lnTo>
                    <a:pt x="554" y="844"/>
                  </a:lnTo>
                  <a:lnTo>
                    <a:pt x="554" y="851"/>
                  </a:lnTo>
                  <a:lnTo>
                    <a:pt x="554" y="859"/>
                  </a:lnTo>
                  <a:lnTo>
                    <a:pt x="555" y="866"/>
                  </a:lnTo>
                  <a:lnTo>
                    <a:pt x="558" y="873"/>
                  </a:lnTo>
                  <a:lnTo>
                    <a:pt x="561" y="880"/>
                  </a:lnTo>
                  <a:lnTo>
                    <a:pt x="569" y="893"/>
                  </a:lnTo>
                  <a:lnTo>
                    <a:pt x="577" y="906"/>
                  </a:lnTo>
                  <a:lnTo>
                    <a:pt x="586" y="919"/>
                  </a:lnTo>
                  <a:lnTo>
                    <a:pt x="593" y="934"/>
                  </a:lnTo>
                  <a:lnTo>
                    <a:pt x="597" y="942"/>
                  </a:lnTo>
                  <a:lnTo>
                    <a:pt x="599" y="950"/>
                  </a:lnTo>
                  <a:lnTo>
                    <a:pt x="600" y="960"/>
                  </a:lnTo>
                  <a:lnTo>
                    <a:pt x="601" y="969"/>
                  </a:lnTo>
                  <a:lnTo>
                    <a:pt x="600" y="981"/>
                  </a:lnTo>
                  <a:lnTo>
                    <a:pt x="598" y="993"/>
                  </a:lnTo>
                  <a:lnTo>
                    <a:pt x="594" y="1002"/>
                  </a:lnTo>
                  <a:lnTo>
                    <a:pt x="590" y="1011"/>
                  </a:lnTo>
                  <a:lnTo>
                    <a:pt x="586" y="1018"/>
                  </a:lnTo>
                  <a:lnTo>
                    <a:pt x="581" y="1026"/>
                  </a:lnTo>
                  <a:lnTo>
                    <a:pt x="574" y="1032"/>
                  </a:lnTo>
                  <a:lnTo>
                    <a:pt x="568" y="1039"/>
                  </a:lnTo>
                  <a:lnTo>
                    <a:pt x="556" y="1050"/>
                  </a:lnTo>
                  <a:lnTo>
                    <a:pt x="545" y="1063"/>
                  </a:lnTo>
                  <a:lnTo>
                    <a:pt x="542" y="1071"/>
                  </a:lnTo>
                  <a:lnTo>
                    <a:pt x="539" y="1079"/>
                  </a:lnTo>
                  <a:lnTo>
                    <a:pt x="537" y="1089"/>
                  </a:lnTo>
                  <a:lnTo>
                    <a:pt x="536" y="1098"/>
                  </a:lnTo>
                  <a:lnTo>
                    <a:pt x="536" y="1102"/>
                  </a:lnTo>
                  <a:lnTo>
                    <a:pt x="538" y="1107"/>
                  </a:lnTo>
                  <a:lnTo>
                    <a:pt x="540" y="1111"/>
                  </a:lnTo>
                  <a:lnTo>
                    <a:pt x="542" y="1115"/>
                  </a:lnTo>
                  <a:lnTo>
                    <a:pt x="549" y="1124"/>
                  </a:lnTo>
                  <a:lnTo>
                    <a:pt x="556" y="1132"/>
                  </a:lnTo>
                  <a:lnTo>
                    <a:pt x="564" y="1142"/>
                  </a:lnTo>
                  <a:lnTo>
                    <a:pt x="571" y="1151"/>
                  </a:lnTo>
                  <a:lnTo>
                    <a:pt x="573" y="1157"/>
                  </a:lnTo>
                  <a:lnTo>
                    <a:pt x="575" y="1163"/>
                  </a:lnTo>
                  <a:lnTo>
                    <a:pt x="576" y="1168"/>
                  </a:lnTo>
                  <a:lnTo>
                    <a:pt x="577" y="1175"/>
                  </a:lnTo>
                  <a:lnTo>
                    <a:pt x="576" y="1185"/>
                  </a:lnTo>
                  <a:lnTo>
                    <a:pt x="575" y="1195"/>
                  </a:lnTo>
                  <a:lnTo>
                    <a:pt x="573" y="1204"/>
                  </a:lnTo>
                  <a:lnTo>
                    <a:pt x="570" y="1213"/>
                  </a:lnTo>
                  <a:lnTo>
                    <a:pt x="566" y="1222"/>
                  </a:lnTo>
                  <a:lnTo>
                    <a:pt x="560" y="1230"/>
                  </a:lnTo>
                  <a:lnTo>
                    <a:pt x="555" y="1238"/>
                  </a:lnTo>
                  <a:lnTo>
                    <a:pt x="550" y="1246"/>
                  </a:lnTo>
                  <a:lnTo>
                    <a:pt x="542" y="1254"/>
                  </a:lnTo>
                  <a:lnTo>
                    <a:pt x="535" y="1261"/>
                  </a:lnTo>
                  <a:lnTo>
                    <a:pt x="527" y="1268"/>
                  </a:lnTo>
                  <a:lnTo>
                    <a:pt x="519" y="1275"/>
                  </a:lnTo>
                  <a:lnTo>
                    <a:pt x="502" y="1289"/>
                  </a:lnTo>
                  <a:lnTo>
                    <a:pt x="483" y="1300"/>
                  </a:lnTo>
                  <a:lnTo>
                    <a:pt x="464" y="1311"/>
                  </a:lnTo>
                  <a:lnTo>
                    <a:pt x="443" y="1322"/>
                  </a:lnTo>
                  <a:lnTo>
                    <a:pt x="423" y="1331"/>
                  </a:lnTo>
                  <a:lnTo>
                    <a:pt x="403" y="1339"/>
                  </a:lnTo>
                  <a:lnTo>
                    <a:pt x="367" y="1354"/>
                  </a:lnTo>
                  <a:lnTo>
                    <a:pt x="336" y="1363"/>
                  </a:lnTo>
                  <a:lnTo>
                    <a:pt x="314" y="1372"/>
                  </a:lnTo>
                  <a:lnTo>
                    <a:pt x="292" y="1380"/>
                  </a:lnTo>
                  <a:lnTo>
                    <a:pt x="272" y="1389"/>
                  </a:lnTo>
                  <a:lnTo>
                    <a:pt x="253" y="1398"/>
                  </a:lnTo>
                  <a:lnTo>
                    <a:pt x="218" y="1417"/>
                  </a:lnTo>
                  <a:lnTo>
                    <a:pt x="185" y="1438"/>
                  </a:lnTo>
                  <a:lnTo>
                    <a:pt x="152" y="1457"/>
                  </a:lnTo>
                  <a:lnTo>
                    <a:pt x="120" y="1476"/>
                  </a:lnTo>
                  <a:lnTo>
                    <a:pt x="103" y="1485"/>
                  </a:lnTo>
                  <a:lnTo>
                    <a:pt x="85" y="1494"/>
                  </a:lnTo>
                  <a:lnTo>
                    <a:pt x="67" y="1502"/>
                  </a:lnTo>
                  <a:lnTo>
                    <a:pt x="47" y="1511"/>
                  </a:lnTo>
                  <a:lnTo>
                    <a:pt x="52" y="1522"/>
                  </a:lnTo>
                  <a:lnTo>
                    <a:pt x="55" y="1528"/>
                  </a:lnTo>
                  <a:lnTo>
                    <a:pt x="57" y="1532"/>
                  </a:lnTo>
                  <a:lnTo>
                    <a:pt x="58" y="1535"/>
                  </a:lnTo>
                  <a:lnTo>
                    <a:pt x="58" y="1541"/>
                  </a:lnTo>
                  <a:lnTo>
                    <a:pt x="59" y="1546"/>
                  </a:lnTo>
                  <a:lnTo>
                    <a:pt x="59" y="1577"/>
                  </a:lnTo>
                  <a:lnTo>
                    <a:pt x="59" y="1595"/>
                  </a:lnTo>
                  <a:lnTo>
                    <a:pt x="59" y="1611"/>
                  </a:lnTo>
                  <a:lnTo>
                    <a:pt x="59" y="1634"/>
                  </a:lnTo>
                  <a:lnTo>
                    <a:pt x="58" y="1646"/>
                  </a:lnTo>
                  <a:lnTo>
                    <a:pt x="56" y="1657"/>
                  </a:lnTo>
                  <a:lnTo>
                    <a:pt x="53" y="1667"/>
                  </a:lnTo>
                  <a:lnTo>
                    <a:pt x="50" y="1677"/>
                  </a:lnTo>
                  <a:lnTo>
                    <a:pt x="40" y="1694"/>
                  </a:lnTo>
                  <a:lnTo>
                    <a:pt x="30" y="1710"/>
                  </a:lnTo>
                  <a:lnTo>
                    <a:pt x="19" y="1726"/>
                  </a:lnTo>
                  <a:lnTo>
                    <a:pt x="9" y="1743"/>
                  </a:lnTo>
                  <a:lnTo>
                    <a:pt x="5" y="1751"/>
                  </a:lnTo>
                  <a:lnTo>
                    <a:pt x="3" y="1761"/>
                  </a:lnTo>
                  <a:lnTo>
                    <a:pt x="1" y="1772"/>
                  </a:lnTo>
                  <a:lnTo>
                    <a:pt x="0" y="1782"/>
                  </a:lnTo>
                  <a:lnTo>
                    <a:pt x="1" y="1790"/>
                  </a:lnTo>
                  <a:lnTo>
                    <a:pt x="1" y="1796"/>
                  </a:lnTo>
                  <a:lnTo>
                    <a:pt x="3" y="1802"/>
                  </a:lnTo>
                  <a:lnTo>
                    <a:pt x="5" y="1809"/>
                  </a:lnTo>
                  <a:lnTo>
                    <a:pt x="7" y="1814"/>
                  </a:lnTo>
                  <a:lnTo>
                    <a:pt x="10" y="1818"/>
                  </a:lnTo>
                  <a:lnTo>
                    <a:pt x="15" y="1824"/>
                  </a:lnTo>
                  <a:lnTo>
                    <a:pt x="18" y="1827"/>
                  </a:lnTo>
                  <a:lnTo>
                    <a:pt x="27" y="1834"/>
                  </a:lnTo>
                  <a:lnTo>
                    <a:pt x="37" y="1840"/>
                  </a:lnTo>
                  <a:lnTo>
                    <a:pt x="48" y="1844"/>
                  </a:lnTo>
                  <a:lnTo>
                    <a:pt x="59" y="1846"/>
                  </a:lnTo>
                  <a:lnTo>
                    <a:pt x="59" y="1857"/>
                  </a:lnTo>
                  <a:lnTo>
                    <a:pt x="61" y="1866"/>
                  </a:lnTo>
                  <a:lnTo>
                    <a:pt x="64" y="1875"/>
                  </a:lnTo>
                  <a:lnTo>
                    <a:pt x="67" y="1881"/>
                  </a:lnTo>
                  <a:lnTo>
                    <a:pt x="71" y="1888"/>
                  </a:lnTo>
                  <a:lnTo>
                    <a:pt x="76" y="1893"/>
                  </a:lnTo>
                  <a:lnTo>
                    <a:pt x="83" y="1897"/>
                  </a:lnTo>
                  <a:lnTo>
                    <a:pt x="89" y="1901"/>
                  </a:lnTo>
                  <a:lnTo>
                    <a:pt x="97" y="1904"/>
                  </a:lnTo>
                  <a:lnTo>
                    <a:pt x="104" y="1907"/>
                  </a:lnTo>
                  <a:lnTo>
                    <a:pt x="112" y="1908"/>
                  </a:lnTo>
                  <a:lnTo>
                    <a:pt x="121" y="1910"/>
                  </a:lnTo>
                  <a:lnTo>
                    <a:pt x="139" y="1911"/>
                  </a:lnTo>
                  <a:lnTo>
                    <a:pt x="159" y="1911"/>
                  </a:lnTo>
                  <a:lnTo>
                    <a:pt x="202" y="1911"/>
                  </a:lnTo>
                  <a:lnTo>
                    <a:pt x="241" y="1911"/>
                  </a:lnTo>
                  <a:lnTo>
                    <a:pt x="276" y="1911"/>
                  </a:lnTo>
                  <a:lnTo>
                    <a:pt x="306" y="1911"/>
                  </a:lnTo>
                  <a:lnTo>
                    <a:pt x="314" y="1912"/>
                  </a:lnTo>
                  <a:lnTo>
                    <a:pt x="321" y="1913"/>
                  </a:lnTo>
                  <a:lnTo>
                    <a:pt x="327" y="1916"/>
                  </a:lnTo>
                  <a:lnTo>
                    <a:pt x="334" y="1919"/>
                  </a:lnTo>
                  <a:lnTo>
                    <a:pt x="338" y="1925"/>
                  </a:lnTo>
                  <a:lnTo>
                    <a:pt x="343" y="1930"/>
                  </a:lnTo>
                  <a:lnTo>
                    <a:pt x="347" y="1935"/>
                  </a:lnTo>
                  <a:lnTo>
                    <a:pt x="351" y="1943"/>
                  </a:lnTo>
                  <a:lnTo>
                    <a:pt x="356" y="1958"/>
                  </a:lnTo>
                  <a:lnTo>
                    <a:pt x="361" y="1975"/>
                  </a:lnTo>
                  <a:lnTo>
                    <a:pt x="366" y="1993"/>
                  </a:lnTo>
                  <a:lnTo>
                    <a:pt x="370" y="2011"/>
                  </a:lnTo>
                  <a:lnTo>
                    <a:pt x="373" y="2030"/>
                  </a:lnTo>
                  <a:lnTo>
                    <a:pt x="378" y="2048"/>
                  </a:lnTo>
                  <a:lnTo>
                    <a:pt x="384" y="2065"/>
                  </a:lnTo>
                  <a:lnTo>
                    <a:pt x="390" y="2080"/>
                  </a:lnTo>
                  <a:lnTo>
                    <a:pt x="394" y="2087"/>
                  </a:lnTo>
                  <a:lnTo>
                    <a:pt x="400" y="2093"/>
                  </a:lnTo>
                  <a:lnTo>
                    <a:pt x="405" y="2098"/>
                  </a:lnTo>
                  <a:lnTo>
                    <a:pt x="410" y="2102"/>
                  </a:lnTo>
                  <a:lnTo>
                    <a:pt x="417" y="2107"/>
                  </a:lnTo>
                  <a:lnTo>
                    <a:pt x="424" y="2109"/>
                  </a:lnTo>
                  <a:lnTo>
                    <a:pt x="433" y="2111"/>
                  </a:lnTo>
                  <a:lnTo>
                    <a:pt x="441" y="2112"/>
                  </a:lnTo>
                  <a:lnTo>
                    <a:pt x="453" y="2111"/>
                  </a:lnTo>
                  <a:lnTo>
                    <a:pt x="463" y="2108"/>
                  </a:lnTo>
                  <a:lnTo>
                    <a:pt x="473" y="2104"/>
                  </a:lnTo>
                  <a:lnTo>
                    <a:pt x="483" y="2099"/>
                  </a:lnTo>
                  <a:lnTo>
                    <a:pt x="493" y="2094"/>
                  </a:lnTo>
                  <a:lnTo>
                    <a:pt x="503" y="2090"/>
                  </a:lnTo>
                  <a:lnTo>
                    <a:pt x="514" y="2085"/>
                  </a:lnTo>
                  <a:lnTo>
                    <a:pt x="524" y="2082"/>
                  </a:lnTo>
                  <a:lnTo>
                    <a:pt x="526" y="2087"/>
                  </a:lnTo>
                  <a:lnTo>
                    <a:pt x="528" y="2090"/>
                  </a:lnTo>
                  <a:lnTo>
                    <a:pt x="532" y="2093"/>
                  </a:lnTo>
                  <a:lnTo>
                    <a:pt x="535" y="2095"/>
                  </a:lnTo>
                  <a:lnTo>
                    <a:pt x="538" y="2097"/>
                  </a:lnTo>
                  <a:lnTo>
                    <a:pt x="542" y="2098"/>
                  </a:lnTo>
                  <a:lnTo>
                    <a:pt x="548" y="2099"/>
                  </a:lnTo>
                  <a:lnTo>
                    <a:pt x="554" y="2099"/>
                  </a:lnTo>
                  <a:lnTo>
                    <a:pt x="558" y="2099"/>
                  </a:lnTo>
                  <a:lnTo>
                    <a:pt x="561" y="2098"/>
                  </a:lnTo>
                  <a:lnTo>
                    <a:pt x="566" y="2097"/>
                  </a:lnTo>
                  <a:lnTo>
                    <a:pt x="569" y="2095"/>
                  </a:lnTo>
                  <a:lnTo>
                    <a:pt x="576" y="2091"/>
                  </a:lnTo>
                  <a:lnTo>
                    <a:pt x="583" y="2085"/>
                  </a:lnTo>
                  <a:lnTo>
                    <a:pt x="588" y="2080"/>
                  </a:lnTo>
                  <a:lnTo>
                    <a:pt x="594" y="2075"/>
                  </a:lnTo>
                  <a:lnTo>
                    <a:pt x="600" y="2072"/>
                  </a:lnTo>
                  <a:lnTo>
                    <a:pt x="606" y="2071"/>
                  </a:lnTo>
                  <a:lnTo>
                    <a:pt x="611" y="2072"/>
                  </a:lnTo>
                  <a:lnTo>
                    <a:pt x="619" y="2074"/>
                  </a:lnTo>
                  <a:lnTo>
                    <a:pt x="627" y="2077"/>
                  </a:lnTo>
                  <a:lnTo>
                    <a:pt x="638" y="2082"/>
                  </a:lnTo>
                  <a:lnTo>
                    <a:pt x="659" y="2094"/>
                  </a:lnTo>
                  <a:lnTo>
                    <a:pt x="683" y="2109"/>
                  </a:lnTo>
                  <a:lnTo>
                    <a:pt x="705" y="2125"/>
                  </a:lnTo>
                  <a:lnTo>
                    <a:pt x="724" y="2140"/>
                  </a:lnTo>
                  <a:lnTo>
                    <a:pt x="732" y="2147"/>
                  </a:lnTo>
                  <a:lnTo>
                    <a:pt x="737" y="2154"/>
                  </a:lnTo>
                  <a:lnTo>
                    <a:pt x="741" y="2160"/>
                  </a:lnTo>
                  <a:lnTo>
                    <a:pt x="742" y="2164"/>
                  </a:lnTo>
                  <a:lnTo>
                    <a:pt x="742" y="2180"/>
                  </a:lnTo>
                  <a:lnTo>
                    <a:pt x="742" y="2193"/>
                  </a:lnTo>
                  <a:lnTo>
                    <a:pt x="742" y="2202"/>
                  </a:lnTo>
                  <a:lnTo>
                    <a:pt x="742" y="2212"/>
                  </a:lnTo>
                  <a:lnTo>
                    <a:pt x="742" y="2220"/>
                  </a:lnTo>
                  <a:lnTo>
                    <a:pt x="744" y="2228"/>
                  </a:lnTo>
                  <a:lnTo>
                    <a:pt x="747" y="2238"/>
                  </a:lnTo>
                  <a:lnTo>
                    <a:pt x="750" y="2248"/>
                  </a:lnTo>
                  <a:lnTo>
                    <a:pt x="757" y="2268"/>
                  </a:lnTo>
                  <a:lnTo>
                    <a:pt x="766" y="2289"/>
                  </a:lnTo>
                  <a:lnTo>
                    <a:pt x="771" y="2297"/>
                  </a:lnTo>
                  <a:lnTo>
                    <a:pt x="776" y="2306"/>
                  </a:lnTo>
                  <a:lnTo>
                    <a:pt x="780" y="2315"/>
                  </a:lnTo>
                  <a:lnTo>
                    <a:pt x="783" y="2325"/>
                  </a:lnTo>
                  <a:lnTo>
                    <a:pt x="787" y="2343"/>
                  </a:lnTo>
                  <a:lnTo>
                    <a:pt x="790" y="2360"/>
                  </a:lnTo>
                  <a:lnTo>
                    <a:pt x="793" y="2378"/>
                  </a:lnTo>
                  <a:lnTo>
                    <a:pt x="798" y="2394"/>
                  </a:lnTo>
                  <a:lnTo>
                    <a:pt x="802" y="2402"/>
                  </a:lnTo>
                  <a:lnTo>
                    <a:pt x="806" y="2410"/>
                  </a:lnTo>
                  <a:lnTo>
                    <a:pt x="811" y="2417"/>
                  </a:lnTo>
                  <a:lnTo>
                    <a:pt x="819" y="2424"/>
                  </a:lnTo>
                  <a:lnTo>
                    <a:pt x="819" y="2424"/>
                  </a:lnTo>
                  <a:lnTo>
                    <a:pt x="931" y="2424"/>
                  </a:lnTo>
                  <a:lnTo>
                    <a:pt x="931" y="2424"/>
                  </a:lnTo>
                  <a:lnTo>
                    <a:pt x="955" y="2452"/>
                  </a:lnTo>
                  <a:lnTo>
                    <a:pt x="978" y="2477"/>
                  </a:lnTo>
                  <a:lnTo>
                    <a:pt x="990" y="2489"/>
                  </a:lnTo>
                  <a:lnTo>
                    <a:pt x="1003" y="2499"/>
                  </a:lnTo>
                  <a:lnTo>
                    <a:pt x="1016" y="2509"/>
                  </a:lnTo>
                  <a:lnTo>
                    <a:pt x="1031" y="2518"/>
                  </a:lnTo>
                  <a:lnTo>
                    <a:pt x="1043" y="2524"/>
                  </a:lnTo>
                  <a:lnTo>
                    <a:pt x="1057" y="2530"/>
                  </a:lnTo>
                  <a:lnTo>
                    <a:pt x="1072" y="2534"/>
                  </a:lnTo>
                  <a:lnTo>
                    <a:pt x="1087" y="2539"/>
                  </a:lnTo>
                  <a:lnTo>
                    <a:pt x="1120" y="2546"/>
                  </a:lnTo>
                  <a:lnTo>
                    <a:pt x="1153" y="2551"/>
                  </a:lnTo>
                  <a:lnTo>
                    <a:pt x="1186" y="2557"/>
                  </a:lnTo>
                  <a:lnTo>
                    <a:pt x="1216" y="2563"/>
                  </a:lnTo>
                  <a:lnTo>
                    <a:pt x="1231" y="2565"/>
                  </a:lnTo>
                  <a:lnTo>
                    <a:pt x="1243" y="2568"/>
                  </a:lnTo>
                  <a:lnTo>
                    <a:pt x="1255" y="2573"/>
                  </a:lnTo>
                  <a:lnTo>
                    <a:pt x="1266" y="2577"/>
                  </a:lnTo>
                  <a:lnTo>
                    <a:pt x="1275" y="2582"/>
                  </a:lnTo>
                  <a:lnTo>
                    <a:pt x="1284" y="2588"/>
                  </a:lnTo>
                  <a:lnTo>
                    <a:pt x="1291" y="2593"/>
                  </a:lnTo>
                  <a:lnTo>
                    <a:pt x="1299" y="2599"/>
                  </a:lnTo>
                  <a:lnTo>
                    <a:pt x="1313" y="2612"/>
                  </a:lnTo>
                  <a:lnTo>
                    <a:pt x="1324" y="2626"/>
                  </a:lnTo>
                  <a:lnTo>
                    <a:pt x="1346" y="2655"/>
                  </a:lnTo>
                  <a:lnTo>
                    <a:pt x="1365" y="2682"/>
                  </a:lnTo>
                  <a:lnTo>
                    <a:pt x="1375" y="2695"/>
                  </a:lnTo>
                  <a:lnTo>
                    <a:pt x="1386" y="2708"/>
                  </a:lnTo>
                  <a:lnTo>
                    <a:pt x="1399" y="2718"/>
                  </a:lnTo>
                  <a:lnTo>
                    <a:pt x="1411" y="2728"/>
                  </a:lnTo>
                  <a:lnTo>
                    <a:pt x="1420" y="2732"/>
                  </a:lnTo>
                  <a:lnTo>
                    <a:pt x="1427" y="2737"/>
                  </a:lnTo>
                  <a:lnTo>
                    <a:pt x="1436" y="2740"/>
                  </a:lnTo>
                  <a:lnTo>
                    <a:pt x="1446" y="2743"/>
                  </a:lnTo>
                  <a:lnTo>
                    <a:pt x="1455" y="2745"/>
                  </a:lnTo>
                  <a:lnTo>
                    <a:pt x="1467" y="2746"/>
                  </a:lnTo>
                  <a:lnTo>
                    <a:pt x="1477" y="2747"/>
                  </a:lnTo>
                  <a:lnTo>
                    <a:pt x="1490" y="2747"/>
                  </a:lnTo>
                  <a:lnTo>
                    <a:pt x="1505" y="2748"/>
                  </a:lnTo>
                  <a:lnTo>
                    <a:pt x="1520" y="2749"/>
                  </a:lnTo>
                  <a:lnTo>
                    <a:pt x="1535" y="2751"/>
                  </a:lnTo>
                  <a:lnTo>
                    <a:pt x="1549" y="2754"/>
                  </a:lnTo>
                  <a:lnTo>
                    <a:pt x="1564" y="2756"/>
                  </a:lnTo>
                  <a:lnTo>
                    <a:pt x="1577" y="2758"/>
                  </a:lnTo>
                  <a:lnTo>
                    <a:pt x="1592" y="2759"/>
                  </a:lnTo>
                  <a:lnTo>
                    <a:pt x="1608" y="2759"/>
                  </a:lnTo>
                  <a:lnTo>
                    <a:pt x="1615" y="2759"/>
                  </a:lnTo>
                  <a:lnTo>
                    <a:pt x="1620" y="2758"/>
                  </a:lnTo>
                  <a:lnTo>
                    <a:pt x="1626" y="2757"/>
                  </a:lnTo>
                  <a:lnTo>
                    <a:pt x="1632" y="2755"/>
                  </a:lnTo>
                  <a:lnTo>
                    <a:pt x="1641" y="2750"/>
                  </a:lnTo>
                  <a:lnTo>
                    <a:pt x="1651" y="2744"/>
                  </a:lnTo>
                  <a:lnTo>
                    <a:pt x="1659" y="2737"/>
                  </a:lnTo>
                  <a:lnTo>
                    <a:pt x="1667" y="2728"/>
                  </a:lnTo>
                  <a:lnTo>
                    <a:pt x="1673" y="2718"/>
                  </a:lnTo>
                  <a:lnTo>
                    <a:pt x="1681" y="2709"/>
                  </a:lnTo>
                  <a:lnTo>
                    <a:pt x="1688" y="2700"/>
                  </a:lnTo>
                  <a:lnTo>
                    <a:pt x="1694" y="2691"/>
                  </a:lnTo>
                  <a:lnTo>
                    <a:pt x="1702" y="2682"/>
                  </a:lnTo>
                  <a:lnTo>
                    <a:pt x="1709" y="2675"/>
                  </a:lnTo>
                  <a:lnTo>
                    <a:pt x="1718" y="2668"/>
                  </a:lnTo>
                  <a:lnTo>
                    <a:pt x="1727" y="2663"/>
                  </a:lnTo>
                  <a:lnTo>
                    <a:pt x="1733" y="2662"/>
                  </a:lnTo>
                  <a:lnTo>
                    <a:pt x="1738" y="2660"/>
                  </a:lnTo>
                  <a:lnTo>
                    <a:pt x="1743" y="2660"/>
                  </a:lnTo>
                  <a:lnTo>
                    <a:pt x="1749" y="2659"/>
                  </a:lnTo>
                  <a:lnTo>
                    <a:pt x="1756" y="2660"/>
                  </a:lnTo>
                  <a:lnTo>
                    <a:pt x="1764" y="2662"/>
                  </a:lnTo>
                  <a:lnTo>
                    <a:pt x="1770" y="2666"/>
                  </a:lnTo>
                  <a:lnTo>
                    <a:pt x="1776" y="2671"/>
                  </a:lnTo>
                  <a:lnTo>
                    <a:pt x="1782" y="2676"/>
                  </a:lnTo>
                  <a:lnTo>
                    <a:pt x="1787" y="2682"/>
                  </a:lnTo>
                  <a:lnTo>
                    <a:pt x="1792" y="2690"/>
                  </a:lnTo>
                  <a:lnTo>
                    <a:pt x="1797" y="2697"/>
                  </a:lnTo>
                  <a:lnTo>
                    <a:pt x="1806" y="2712"/>
                  </a:lnTo>
                  <a:lnTo>
                    <a:pt x="1815" y="2726"/>
                  </a:lnTo>
                  <a:lnTo>
                    <a:pt x="1819" y="2733"/>
                  </a:lnTo>
                  <a:lnTo>
                    <a:pt x="1823" y="2739"/>
                  </a:lnTo>
                  <a:lnTo>
                    <a:pt x="1827" y="2744"/>
                  </a:lnTo>
                  <a:lnTo>
                    <a:pt x="1832" y="2747"/>
                  </a:lnTo>
                  <a:lnTo>
                    <a:pt x="1837" y="2755"/>
                  </a:lnTo>
                  <a:lnTo>
                    <a:pt x="1842" y="2759"/>
                  </a:lnTo>
                  <a:lnTo>
                    <a:pt x="1849" y="2762"/>
                  </a:lnTo>
                  <a:lnTo>
                    <a:pt x="1854" y="2764"/>
                  </a:lnTo>
                  <a:lnTo>
                    <a:pt x="1859" y="2765"/>
                  </a:lnTo>
                  <a:lnTo>
                    <a:pt x="1865" y="2764"/>
                  </a:lnTo>
                  <a:lnTo>
                    <a:pt x="1871" y="2763"/>
                  </a:lnTo>
                  <a:lnTo>
                    <a:pt x="1876" y="2762"/>
                  </a:lnTo>
                  <a:lnTo>
                    <a:pt x="1888" y="2758"/>
                  </a:lnTo>
                  <a:lnTo>
                    <a:pt x="1901" y="2754"/>
                  </a:lnTo>
                  <a:lnTo>
                    <a:pt x="1906" y="2752"/>
                  </a:lnTo>
                  <a:lnTo>
                    <a:pt x="1913" y="2751"/>
                  </a:lnTo>
                  <a:lnTo>
                    <a:pt x="1919" y="2751"/>
                  </a:lnTo>
                  <a:lnTo>
                    <a:pt x="1925" y="2754"/>
                  </a:lnTo>
                  <a:lnTo>
                    <a:pt x="1932" y="2757"/>
                  </a:lnTo>
                  <a:lnTo>
                    <a:pt x="1937" y="2761"/>
                  </a:lnTo>
                  <a:lnTo>
                    <a:pt x="1942" y="2765"/>
                  </a:lnTo>
                  <a:lnTo>
                    <a:pt x="1946" y="2770"/>
                  </a:lnTo>
                  <a:lnTo>
                    <a:pt x="1952" y="2779"/>
                  </a:lnTo>
                  <a:lnTo>
                    <a:pt x="1957" y="2789"/>
                  </a:lnTo>
                  <a:lnTo>
                    <a:pt x="1962" y="2798"/>
                  </a:lnTo>
                  <a:lnTo>
                    <a:pt x="1966" y="2808"/>
                  </a:lnTo>
                  <a:lnTo>
                    <a:pt x="1968" y="2812"/>
                  </a:lnTo>
                  <a:lnTo>
                    <a:pt x="1971" y="2816"/>
                  </a:lnTo>
                  <a:lnTo>
                    <a:pt x="1974" y="2821"/>
                  </a:lnTo>
                  <a:lnTo>
                    <a:pt x="1979" y="2824"/>
                  </a:lnTo>
                  <a:lnTo>
                    <a:pt x="1984" y="2828"/>
                  </a:lnTo>
                  <a:lnTo>
                    <a:pt x="1989" y="2831"/>
                  </a:lnTo>
                  <a:lnTo>
                    <a:pt x="1994" y="2833"/>
                  </a:lnTo>
                  <a:lnTo>
                    <a:pt x="2000" y="2835"/>
                  </a:lnTo>
                  <a:lnTo>
                    <a:pt x="2010" y="2837"/>
                  </a:lnTo>
                  <a:lnTo>
                    <a:pt x="2020" y="2838"/>
                  </a:lnTo>
                  <a:lnTo>
                    <a:pt x="2030" y="2838"/>
                  </a:lnTo>
                  <a:lnTo>
                    <a:pt x="2040" y="2838"/>
                  </a:lnTo>
                  <a:lnTo>
                    <a:pt x="2051" y="2839"/>
                  </a:lnTo>
                  <a:lnTo>
                    <a:pt x="2062" y="2842"/>
                  </a:lnTo>
                  <a:lnTo>
                    <a:pt x="2071" y="2847"/>
                  </a:lnTo>
                  <a:lnTo>
                    <a:pt x="2081" y="2854"/>
                  </a:lnTo>
                  <a:lnTo>
                    <a:pt x="2089" y="2861"/>
                  </a:lnTo>
                  <a:lnTo>
                    <a:pt x="2097" y="2868"/>
                  </a:lnTo>
                  <a:lnTo>
                    <a:pt x="2104" y="2876"/>
                  </a:lnTo>
                  <a:lnTo>
                    <a:pt x="2113" y="2883"/>
                  </a:lnTo>
                  <a:lnTo>
                    <a:pt x="2122" y="2890"/>
                  </a:lnTo>
                  <a:lnTo>
                    <a:pt x="2132" y="2895"/>
                  </a:lnTo>
                  <a:lnTo>
                    <a:pt x="2132" y="2895"/>
                  </a:lnTo>
                  <a:lnTo>
                    <a:pt x="2132" y="2895"/>
                  </a:lnTo>
                  <a:lnTo>
                    <a:pt x="2132" y="2895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7" name="Freeform 127"/>
            <p:cNvSpPr>
              <a:spLocks/>
            </p:cNvSpPr>
            <p:nvPr/>
          </p:nvSpPr>
          <p:spPr bwMode="auto">
            <a:xfrm>
              <a:off x="2162179" y="5259405"/>
              <a:ext cx="3175" cy="6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1" y="5"/>
                </a:cxn>
                <a:cxn ang="0">
                  <a:pos x="2" y="2"/>
                </a:cxn>
                <a:cxn ang="0">
                  <a:pos x="4" y="0"/>
                </a:cxn>
              </a:cxnLst>
              <a:rect l="0" t="0" r="r" b="b"/>
              <a:pathLst>
                <a:path w="4" h="12">
                  <a:moveTo>
                    <a:pt x="4" y="0"/>
                  </a:moveTo>
                  <a:lnTo>
                    <a:pt x="0" y="12"/>
                  </a:lnTo>
                  <a:lnTo>
                    <a:pt x="0" y="9"/>
                  </a:lnTo>
                  <a:lnTo>
                    <a:pt x="1" y="5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5">
              <a:solidFill>
                <a:srgbClr xmlns:mc="http://schemas.openxmlformats.org/markup-compatibility/2006" xmlns:a14="http://schemas.microsoft.com/office/drawing/2010/main" val="1F1A17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8" name="Freeform 128"/>
            <p:cNvSpPr>
              <a:spLocks/>
            </p:cNvSpPr>
            <p:nvPr/>
          </p:nvSpPr>
          <p:spPr bwMode="auto">
            <a:xfrm>
              <a:off x="2106617" y="2889259"/>
              <a:ext cx="2074866" cy="2373320"/>
            </a:xfrm>
            <a:custGeom>
              <a:avLst/>
              <a:gdLst/>
              <a:ahLst/>
              <a:cxnLst>
                <a:cxn ang="0">
                  <a:pos x="2957" y="565"/>
                </a:cxn>
                <a:cxn ang="0">
                  <a:pos x="2876" y="1199"/>
                </a:cxn>
                <a:cxn ang="0">
                  <a:pos x="2668" y="1501"/>
                </a:cxn>
                <a:cxn ang="0">
                  <a:pos x="2435" y="1510"/>
                </a:cxn>
                <a:cxn ang="0">
                  <a:pos x="2449" y="1638"/>
                </a:cxn>
                <a:cxn ang="0">
                  <a:pos x="2764" y="1608"/>
                </a:cxn>
                <a:cxn ang="0">
                  <a:pos x="2950" y="1163"/>
                </a:cxn>
                <a:cxn ang="0">
                  <a:pos x="3166" y="1347"/>
                </a:cxn>
                <a:cxn ang="0">
                  <a:pos x="3196" y="1466"/>
                </a:cxn>
                <a:cxn ang="0">
                  <a:pos x="3191" y="1126"/>
                </a:cxn>
                <a:cxn ang="0">
                  <a:pos x="2945" y="899"/>
                </a:cxn>
                <a:cxn ang="0">
                  <a:pos x="3033" y="388"/>
                </a:cxn>
                <a:cxn ang="0">
                  <a:pos x="3249" y="143"/>
                </a:cxn>
                <a:cxn ang="0">
                  <a:pos x="3252" y="591"/>
                </a:cxn>
                <a:cxn ang="0">
                  <a:pos x="3367" y="567"/>
                </a:cxn>
                <a:cxn ang="0">
                  <a:pos x="3402" y="441"/>
                </a:cxn>
                <a:cxn ang="0">
                  <a:pos x="3466" y="378"/>
                </a:cxn>
                <a:cxn ang="0">
                  <a:pos x="3501" y="563"/>
                </a:cxn>
                <a:cxn ang="0">
                  <a:pos x="3509" y="875"/>
                </a:cxn>
                <a:cxn ang="0">
                  <a:pos x="3588" y="1157"/>
                </a:cxn>
                <a:cxn ang="0">
                  <a:pos x="3675" y="1365"/>
                </a:cxn>
                <a:cxn ang="0">
                  <a:pos x="3653" y="1726"/>
                </a:cxn>
                <a:cxn ang="0">
                  <a:pos x="3766" y="2234"/>
                </a:cxn>
                <a:cxn ang="0">
                  <a:pos x="3842" y="2529"/>
                </a:cxn>
                <a:cxn ang="0">
                  <a:pos x="3793" y="2795"/>
                </a:cxn>
                <a:cxn ang="0">
                  <a:pos x="3854" y="3077"/>
                </a:cxn>
                <a:cxn ang="0">
                  <a:pos x="3643" y="3243"/>
                </a:cxn>
                <a:cxn ang="0">
                  <a:pos x="3285" y="3231"/>
                </a:cxn>
                <a:cxn ang="0">
                  <a:pos x="2796" y="3253"/>
                </a:cxn>
                <a:cxn ang="0">
                  <a:pos x="2504" y="3649"/>
                </a:cxn>
                <a:cxn ang="0">
                  <a:pos x="2190" y="3690"/>
                </a:cxn>
                <a:cxn ang="0">
                  <a:pos x="1976" y="3548"/>
                </a:cxn>
                <a:cxn ang="0">
                  <a:pos x="1907" y="3818"/>
                </a:cxn>
                <a:cxn ang="0">
                  <a:pos x="1929" y="3964"/>
                </a:cxn>
                <a:cxn ang="0">
                  <a:pos x="1791" y="4160"/>
                </a:cxn>
                <a:cxn ang="0">
                  <a:pos x="1566" y="4180"/>
                </a:cxn>
                <a:cxn ang="0">
                  <a:pos x="1084" y="4206"/>
                </a:cxn>
                <a:cxn ang="0">
                  <a:pos x="763" y="4193"/>
                </a:cxn>
                <a:cxn ang="0">
                  <a:pos x="427" y="4215"/>
                </a:cxn>
                <a:cxn ang="0">
                  <a:pos x="440" y="4382"/>
                </a:cxn>
                <a:cxn ang="0">
                  <a:pos x="162" y="4469"/>
                </a:cxn>
                <a:cxn ang="0">
                  <a:pos x="8" y="4319"/>
                </a:cxn>
                <a:cxn ang="0">
                  <a:pos x="212" y="3978"/>
                </a:cxn>
                <a:cxn ang="0">
                  <a:pos x="204" y="3845"/>
                </a:cxn>
                <a:cxn ang="0">
                  <a:pos x="77" y="3617"/>
                </a:cxn>
                <a:cxn ang="0">
                  <a:pos x="175" y="3700"/>
                </a:cxn>
                <a:cxn ang="0">
                  <a:pos x="394" y="3653"/>
                </a:cxn>
                <a:cxn ang="0">
                  <a:pos x="307" y="3480"/>
                </a:cxn>
                <a:cxn ang="0">
                  <a:pos x="330" y="3244"/>
                </a:cxn>
                <a:cxn ang="0">
                  <a:pos x="533" y="3107"/>
                </a:cxn>
                <a:cxn ang="0">
                  <a:pos x="678" y="2948"/>
                </a:cxn>
                <a:cxn ang="0">
                  <a:pos x="681" y="2714"/>
                </a:cxn>
                <a:cxn ang="0">
                  <a:pos x="1045" y="2192"/>
                </a:cxn>
                <a:cxn ang="0">
                  <a:pos x="1293" y="1671"/>
                </a:cxn>
                <a:cxn ang="0">
                  <a:pos x="1608" y="1523"/>
                </a:cxn>
                <a:cxn ang="0">
                  <a:pos x="2166" y="1195"/>
                </a:cxn>
                <a:cxn ang="0">
                  <a:pos x="2184" y="934"/>
                </a:cxn>
                <a:cxn ang="0">
                  <a:pos x="2389" y="1073"/>
                </a:cxn>
                <a:cxn ang="0">
                  <a:pos x="2442" y="834"/>
                </a:cxn>
                <a:cxn ang="0">
                  <a:pos x="2490" y="539"/>
                </a:cxn>
                <a:cxn ang="0">
                  <a:pos x="2623" y="313"/>
                </a:cxn>
                <a:cxn ang="0">
                  <a:pos x="2940" y="62"/>
                </a:cxn>
              </a:cxnLst>
              <a:rect l="0" t="0" r="r" b="b"/>
              <a:pathLst>
                <a:path w="3923" h="4484">
                  <a:moveTo>
                    <a:pt x="3051" y="215"/>
                  </a:moveTo>
                  <a:lnTo>
                    <a:pt x="3044" y="244"/>
                  </a:lnTo>
                  <a:lnTo>
                    <a:pt x="3035" y="268"/>
                  </a:lnTo>
                  <a:lnTo>
                    <a:pt x="3027" y="288"/>
                  </a:lnTo>
                  <a:lnTo>
                    <a:pt x="3018" y="302"/>
                  </a:lnTo>
                  <a:lnTo>
                    <a:pt x="3010" y="314"/>
                  </a:lnTo>
                  <a:lnTo>
                    <a:pt x="3001" y="323"/>
                  </a:lnTo>
                  <a:lnTo>
                    <a:pt x="2993" y="329"/>
                  </a:lnTo>
                  <a:lnTo>
                    <a:pt x="2984" y="335"/>
                  </a:lnTo>
                  <a:lnTo>
                    <a:pt x="2976" y="341"/>
                  </a:lnTo>
                  <a:lnTo>
                    <a:pt x="2967" y="345"/>
                  </a:lnTo>
                  <a:lnTo>
                    <a:pt x="2960" y="351"/>
                  </a:lnTo>
                  <a:lnTo>
                    <a:pt x="2951" y="359"/>
                  </a:lnTo>
                  <a:lnTo>
                    <a:pt x="2944" y="368"/>
                  </a:lnTo>
                  <a:lnTo>
                    <a:pt x="2937" y="380"/>
                  </a:lnTo>
                  <a:lnTo>
                    <a:pt x="2929" y="396"/>
                  </a:lnTo>
                  <a:lnTo>
                    <a:pt x="2922" y="415"/>
                  </a:lnTo>
                  <a:lnTo>
                    <a:pt x="2920" y="428"/>
                  </a:lnTo>
                  <a:lnTo>
                    <a:pt x="2917" y="439"/>
                  </a:lnTo>
                  <a:lnTo>
                    <a:pt x="2915" y="449"/>
                  </a:lnTo>
                  <a:lnTo>
                    <a:pt x="2915" y="460"/>
                  </a:lnTo>
                  <a:lnTo>
                    <a:pt x="2915" y="468"/>
                  </a:lnTo>
                  <a:lnTo>
                    <a:pt x="2915" y="477"/>
                  </a:lnTo>
                  <a:lnTo>
                    <a:pt x="2916" y="484"/>
                  </a:lnTo>
                  <a:lnTo>
                    <a:pt x="2918" y="492"/>
                  </a:lnTo>
                  <a:lnTo>
                    <a:pt x="2923" y="505"/>
                  </a:lnTo>
                  <a:lnTo>
                    <a:pt x="2928" y="516"/>
                  </a:lnTo>
                  <a:lnTo>
                    <a:pt x="2934" y="527"/>
                  </a:lnTo>
                  <a:lnTo>
                    <a:pt x="2941" y="536"/>
                  </a:lnTo>
                  <a:lnTo>
                    <a:pt x="2946" y="545"/>
                  </a:lnTo>
                  <a:lnTo>
                    <a:pt x="2952" y="555"/>
                  </a:lnTo>
                  <a:lnTo>
                    <a:pt x="2957" y="565"/>
                  </a:lnTo>
                  <a:lnTo>
                    <a:pt x="2959" y="576"/>
                  </a:lnTo>
                  <a:lnTo>
                    <a:pt x="2960" y="582"/>
                  </a:lnTo>
                  <a:lnTo>
                    <a:pt x="2960" y="589"/>
                  </a:lnTo>
                  <a:lnTo>
                    <a:pt x="2960" y="596"/>
                  </a:lnTo>
                  <a:lnTo>
                    <a:pt x="2958" y="603"/>
                  </a:lnTo>
                  <a:lnTo>
                    <a:pt x="2957" y="611"/>
                  </a:lnTo>
                  <a:lnTo>
                    <a:pt x="2954" y="619"/>
                  </a:lnTo>
                  <a:lnTo>
                    <a:pt x="2950" y="629"/>
                  </a:lnTo>
                  <a:lnTo>
                    <a:pt x="2945" y="640"/>
                  </a:lnTo>
                  <a:lnTo>
                    <a:pt x="2923" y="684"/>
                  </a:lnTo>
                  <a:lnTo>
                    <a:pt x="2896" y="739"/>
                  </a:lnTo>
                  <a:lnTo>
                    <a:pt x="2883" y="768"/>
                  </a:lnTo>
                  <a:lnTo>
                    <a:pt x="2869" y="800"/>
                  </a:lnTo>
                  <a:lnTo>
                    <a:pt x="2857" y="831"/>
                  </a:lnTo>
                  <a:lnTo>
                    <a:pt x="2845" y="864"/>
                  </a:lnTo>
                  <a:lnTo>
                    <a:pt x="2834" y="896"/>
                  </a:lnTo>
                  <a:lnTo>
                    <a:pt x="2825" y="928"/>
                  </a:lnTo>
                  <a:lnTo>
                    <a:pt x="2822" y="944"/>
                  </a:lnTo>
                  <a:lnTo>
                    <a:pt x="2818" y="959"/>
                  </a:lnTo>
                  <a:lnTo>
                    <a:pt x="2815" y="975"/>
                  </a:lnTo>
                  <a:lnTo>
                    <a:pt x="2814" y="990"/>
                  </a:lnTo>
                  <a:lnTo>
                    <a:pt x="2813" y="1005"/>
                  </a:lnTo>
                  <a:lnTo>
                    <a:pt x="2812" y="1018"/>
                  </a:lnTo>
                  <a:lnTo>
                    <a:pt x="2812" y="1032"/>
                  </a:lnTo>
                  <a:lnTo>
                    <a:pt x="2814" y="1045"/>
                  </a:lnTo>
                  <a:lnTo>
                    <a:pt x="2816" y="1058"/>
                  </a:lnTo>
                  <a:lnTo>
                    <a:pt x="2818" y="1071"/>
                  </a:lnTo>
                  <a:lnTo>
                    <a:pt x="2823" y="1082"/>
                  </a:lnTo>
                  <a:lnTo>
                    <a:pt x="2828" y="1093"/>
                  </a:lnTo>
                  <a:lnTo>
                    <a:pt x="2849" y="1138"/>
                  </a:lnTo>
                  <a:lnTo>
                    <a:pt x="2865" y="1173"/>
                  </a:lnTo>
                  <a:lnTo>
                    <a:pt x="2876" y="1199"/>
                  </a:lnTo>
                  <a:lnTo>
                    <a:pt x="2882" y="1219"/>
                  </a:lnTo>
                  <a:lnTo>
                    <a:pt x="2883" y="1227"/>
                  </a:lnTo>
                  <a:lnTo>
                    <a:pt x="2884" y="1233"/>
                  </a:lnTo>
                  <a:lnTo>
                    <a:pt x="2884" y="1239"/>
                  </a:lnTo>
                  <a:lnTo>
                    <a:pt x="2883" y="1243"/>
                  </a:lnTo>
                  <a:lnTo>
                    <a:pt x="2881" y="1246"/>
                  </a:lnTo>
                  <a:lnTo>
                    <a:pt x="2879" y="1249"/>
                  </a:lnTo>
                  <a:lnTo>
                    <a:pt x="2876" y="1251"/>
                  </a:lnTo>
                  <a:lnTo>
                    <a:pt x="2873" y="1254"/>
                  </a:lnTo>
                  <a:lnTo>
                    <a:pt x="2864" y="1257"/>
                  </a:lnTo>
                  <a:lnTo>
                    <a:pt x="2855" y="1260"/>
                  </a:lnTo>
                  <a:lnTo>
                    <a:pt x="2849" y="1262"/>
                  </a:lnTo>
                  <a:lnTo>
                    <a:pt x="2844" y="1264"/>
                  </a:lnTo>
                  <a:lnTo>
                    <a:pt x="2839" y="1267"/>
                  </a:lnTo>
                  <a:lnTo>
                    <a:pt x="2833" y="1272"/>
                  </a:lnTo>
                  <a:lnTo>
                    <a:pt x="2828" y="1277"/>
                  </a:lnTo>
                  <a:lnTo>
                    <a:pt x="2823" y="1283"/>
                  </a:lnTo>
                  <a:lnTo>
                    <a:pt x="2818" y="1291"/>
                  </a:lnTo>
                  <a:lnTo>
                    <a:pt x="2813" y="1299"/>
                  </a:lnTo>
                  <a:lnTo>
                    <a:pt x="2809" y="1310"/>
                  </a:lnTo>
                  <a:lnTo>
                    <a:pt x="2805" y="1322"/>
                  </a:lnTo>
                  <a:lnTo>
                    <a:pt x="2801" y="1335"/>
                  </a:lnTo>
                  <a:lnTo>
                    <a:pt x="2798" y="1351"/>
                  </a:lnTo>
                  <a:lnTo>
                    <a:pt x="2787" y="1360"/>
                  </a:lnTo>
                  <a:lnTo>
                    <a:pt x="2775" y="1369"/>
                  </a:lnTo>
                  <a:lnTo>
                    <a:pt x="2764" y="1379"/>
                  </a:lnTo>
                  <a:lnTo>
                    <a:pt x="2754" y="1389"/>
                  </a:lnTo>
                  <a:lnTo>
                    <a:pt x="2734" y="1410"/>
                  </a:lnTo>
                  <a:lnTo>
                    <a:pt x="2715" y="1432"/>
                  </a:lnTo>
                  <a:lnTo>
                    <a:pt x="2699" y="1456"/>
                  </a:lnTo>
                  <a:lnTo>
                    <a:pt x="2683" y="1479"/>
                  </a:lnTo>
                  <a:lnTo>
                    <a:pt x="2668" y="1501"/>
                  </a:lnTo>
                  <a:lnTo>
                    <a:pt x="2654" y="1524"/>
                  </a:lnTo>
                  <a:lnTo>
                    <a:pt x="2641" y="1546"/>
                  </a:lnTo>
                  <a:lnTo>
                    <a:pt x="2627" y="1566"/>
                  </a:lnTo>
                  <a:lnTo>
                    <a:pt x="2614" y="1584"/>
                  </a:lnTo>
                  <a:lnTo>
                    <a:pt x="2601" y="1600"/>
                  </a:lnTo>
                  <a:lnTo>
                    <a:pt x="2595" y="1608"/>
                  </a:lnTo>
                  <a:lnTo>
                    <a:pt x="2588" y="1614"/>
                  </a:lnTo>
                  <a:lnTo>
                    <a:pt x="2581" y="1619"/>
                  </a:lnTo>
                  <a:lnTo>
                    <a:pt x="2575" y="1625"/>
                  </a:lnTo>
                  <a:lnTo>
                    <a:pt x="2567" y="1628"/>
                  </a:lnTo>
                  <a:lnTo>
                    <a:pt x="2560" y="1631"/>
                  </a:lnTo>
                  <a:lnTo>
                    <a:pt x="2552" y="1633"/>
                  </a:lnTo>
                  <a:lnTo>
                    <a:pt x="2545" y="1634"/>
                  </a:lnTo>
                  <a:lnTo>
                    <a:pt x="2535" y="1634"/>
                  </a:lnTo>
                  <a:lnTo>
                    <a:pt x="2527" y="1633"/>
                  </a:lnTo>
                  <a:lnTo>
                    <a:pt x="2518" y="1631"/>
                  </a:lnTo>
                  <a:lnTo>
                    <a:pt x="2512" y="1629"/>
                  </a:lnTo>
                  <a:lnTo>
                    <a:pt x="2506" y="1626"/>
                  </a:lnTo>
                  <a:lnTo>
                    <a:pt x="2499" y="1623"/>
                  </a:lnTo>
                  <a:lnTo>
                    <a:pt x="2494" y="1618"/>
                  </a:lnTo>
                  <a:lnTo>
                    <a:pt x="2489" y="1614"/>
                  </a:lnTo>
                  <a:lnTo>
                    <a:pt x="2481" y="1605"/>
                  </a:lnTo>
                  <a:lnTo>
                    <a:pt x="2474" y="1593"/>
                  </a:lnTo>
                  <a:lnTo>
                    <a:pt x="2468" y="1581"/>
                  </a:lnTo>
                  <a:lnTo>
                    <a:pt x="2464" y="1569"/>
                  </a:lnTo>
                  <a:lnTo>
                    <a:pt x="2460" y="1557"/>
                  </a:lnTo>
                  <a:lnTo>
                    <a:pt x="2456" y="1545"/>
                  </a:lnTo>
                  <a:lnTo>
                    <a:pt x="2451" y="1533"/>
                  </a:lnTo>
                  <a:lnTo>
                    <a:pt x="2446" y="1523"/>
                  </a:lnTo>
                  <a:lnTo>
                    <a:pt x="2443" y="1518"/>
                  </a:lnTo>
                  <a:lnTo>
                    <a:pt x="2440" y="1514"/>
                  </a:lnTo>
                  <a:lnTo>
                    <a:pt x="2435" y="1510"/>
                  </a:lnTo>
                  <a:lnTo>
                    <a:pt x="2431" y="1507"/>
                  </a:lnTo>
                  <a:lnTo>
                    <a:pt x="2427" y="1504"/>
                  </a:lnTo>
                  <a:lnTo>
                    <a:pt x="2422" y="1501"/>
                  </a:lnTo>
                  <a:lnTo>
                    <a:pt x="2416" y="1500"/>
                  </a:lnTo>
                  <a:lnTo>
                    <a:pt x="2410" y="1499"/>
                  </a:lnTo>
                  <a:lnTo>
                    <a:pt x="2389" y="1498"/>
                  </a:lnTo>
                  <a:lnTo>
                    <a:pt x="2374" y="1499"/>
                  </a:lnTo>
                  <a:lnTo>
                    <a:pt x="2362" y="1501"/>
                  </a:lnTo>
                  <a:lnTo>
                    <a:pt x="2355" y="1504"/>
                  </a:lnTo>
                  <a:lnTo>
                    <a:pt x="2352" y="1506"/>
                  </a:lnTo>
                  <a:lnTo>
                    <a:pt x="2350" y="1508"/>
                  </a:lnTo>
                  <a:lnTo>
                    <a:pt x="2350" y="1510"/>
                  </a:lnTo>
                  <a:lnTo>
                    <a:pt x="2349" y="1512"/>
                  </a:lnTo>
                  <a:lnTo>
                    <a:pt x="2351" y="1517"/>
                  </a:lnTo>
                  <a:lnTo>
                    <a:pt x="2355" y="1523"/>
                  </a:lnTo>
                  <a:lnTo>
                    <a:pt x="2365" y="1535"/>
                  </a:lnTo>
                  <a:lnTo>
                    <a:pt x="2377" y="1550"/>
                  </a:lnTo>
                  <a:lnTo>
                    <a:pt x="2383" y="1558"/>
                  </a:lnTo>
                  <a:lnTo>
                    <a:pt x="2388" y="1566"/>
                  </a:lnTo>
                  <a:lnTo>
                    <a:pt x="2391" y="1574"/>
                  </a:lnTo>
                  <a:lnTo>
                    <a:pt x="2392" y="1581"/>
                  </a:lnTo>
                  <a:lnTo>
                    <a:pt x="2392" y="1589"/>
                  </a:lnTo>
                  <a:lnTo>
                    <a:pt x="2393" y="1595"/>
                  </a:lnTo>
                  <a:lnTo>
                    <a:pt x="2395" y="1601"/>
                  </a:lnTo>
                  <a:lnTo>
                    <a:pt x="2397" y="1607"/>
                  </a:lnTo>
                  <a:lnTo>
                    <a:pt x="2400" y="1612"/>
                  </a:lnTo>
                  <a:lnTo>
                    <a:pt x="2404" y="1616"/>
                  </a:lnTo>
                  <a:lnTo>
                    <a:pt x="2408" y="1619"/>
                  </a:lnTo>
                  <a:lnTo>
                    <a:pt x="2413" y="1624"/>
                  </a:lnTo>
                  <a:lnTo>
                    <a:pt x="2424" y="1629"/>
                  </a:lnTo>
                  <a:lnTo>
                    <a:pt x="2435" y="1634"/>
                  </a:lnTo>
                  <a:lnTo>
                    <a:pt x="2449" y="1638"/>
                  </a:lnTo>
                  <a:lnTo>
                    <a:pt x="2465" y="1642"/>
                  </a:lnTo>
                  <a:lnTo>
                    <a:pt x="2481" y="1646"/>
                  </a:lnTo>
                  <a:lnTo>
                    <a:pt x="2498" y="1650"/>
                  </a:lnTo>
                  <a:lnTo>
                    <a:pt x="2515" y="1656"/>
                  </a:lnTo>
                  <a:lnTo>
                    <a:pt x="2533" y="1663"/>
                  </a:lnTo>
                  <a:lnTo>
                    <a:pt x="2551" y="1672"/>
                  </a:lnTo>
                  <a:lnTo>
                    <a:pt x="2569" y="1682"/>
                  </a:lnTo>
                  <a:lnTo>
                    <a:pt x="2578" y="1688"/>
                  </a:lnTo>
                  <a:lnTo>
                    <a:pt x="2587" y="1695"/>
                  </a:lnTo>
                  <a:lnTo>
                    <a:pt x="2596" y="1702"/>
                  </a:lnTo>
                  <a:lnTo>
                    <a:pt x="2604" y="1711"/>
                  </a:lnTo>
                  <a:lnTo>
                    <a:pt x="2608" y="1699"/>
                  </a:lnTo>
                  <a:lnTo>
                    <a:pt x="2611" y="1689"/>
                  </a:lnTo>
                  <a:lnTo>
                    <a:pt x="2615" y="1679"/>
                  </a:lnTo>
                  <a:lnTo>
                    <a:pt x="2619" y="1672"/>
                  </a:lnTo>
                  <a:lnTo>
                    <a:pt x="2625" y="1664"/>
                  </a:lnTo>
                  <a:lnTo>
                    <a:pt x="2630" y="1658"/>
                  </a:lnTo>
                  <a:lnTo>
                    <a:pt x="2635" y="1654"/>
                  </a:lnTo>
                  <a:lnTo>
                    <a:pt x="2641" y="1649"/>
                  </a:lnTo>
                  <a:lnTo>
                    <a:pt x="2646" y="1645"/>
                  </a:lnTo>
                  <a:lnTo>
                    <a:pt x="2652" y="1642"/>
                  </a:lnTo>
                  <a:lnTo>
                    <a:pt x="2659" y="1640"/>
                  </a:lnTo>
                  <a:lnTo>
                    <a:pt x="2665" y="1638"/>
                  </a:lnTo>
                  <a:lnTo>
                    <a:pt x="2679" y="1634"/>
                  </a:lnTo>
                  <a:lnTo>
                    <a:pt x="2693" y="1632"/>
                  </a:lnTo>
                  <a:lnTo>
                    <a:pt x="2708" y="1630"/>
                  </a:lnTo>
                  <a:lnTo>
                    <a:pt x="2724" y="1626"/>
                  </a:lnTo>
                  <a:lnTo>
                    <a:pt x="2731" y="1624"/>
                  </a:lnTo>
                  <a:lnTo>
                    <a:pt x="2740" y="1621"/>
                  </a:lnTo>
                  <a:lnTo>
                    <a:pt x="2747" y="1617"/>
                  </a:lnTo>
                  <a:lnTo>
                    <a:pt x="2756" y="1612"/>
                  </a:lnTo>
                  <a:lnTo>
                    <a:pt x="2764" y="1608"/>
                  </a:lnTo>
                  <a:lnTo>
                    <a:pt x="2772" y="1601"/>
                  </a:lnTo>
                  <a:lnTo>
                    <a:pt x="2780" y="1594"/>
                  </a:lnTo>
                  <a:lnTo>
                    <a:pt x="2789" y="1587"/>
                  </a:lnTo>
                  <a:lnTo>
                    <a:pt x="2797" y="1577"/>
                  </a:lnTo>
                  <a:lnTo>
                    <a:pt x="2806" y="1566"/>
                  </a:lnTo>
                  <a:lnTo>
                    <a:pt x="2813" y="1554"/>
                  </a:lnTo>
                  <a:lnTo>
                    <a:pt x="2822" y="1541"/>
                  </a:lnTo>
                  <a:lnTo>
                    <a:pt x="2830" y="1521"/>
                  </a:lnTo>
                  <a:lnTo>
                    <a:pt x="2837" y="1506"/>
                  </a:lnTo>
                  <a:lnTo>
                    <a:pt x="2839" y="1499"/>
                  </a:lnTo>
                  <a:lnTo>
                    <a:pt x="2841" y="1493"/>
                  </a:lnTo>
                  <a:lnTo>
                    <a:pt x="2844" y="1487"/>
                  </a:lnTo>
                  <a:lnTo>
                    <a:pt x="2847" y="1481"/>
                  </a:lnTo>
                  <a:lnTo>
                    <a:pt x="2852" y="1476"/>
                  </a:lnTo>
                  <a:lnTo>
                    <a:pt x="2859" y="1471"/>
                  </a:lnTo>
                  <a:lnTo>
                    <a:pt x="2866" y="1464"/>
                  </a:lnTo>
                  <a:lnTo>
                    <a:pt x="2876" y="1458"/>
                  </a:lnTo>
                  <a:lnTo>
                    <a:pt x="2902" y="1442"/>
                  </a:lnTo>
                  <a:lnTo>
                    <a:pt x="2940" y="1423"/>
                  </a:lnTo>
                  <a:lnTo>
                    <a:pt x="2934" y="1383"/>
                  </a:lnTo>
                  <a:lnTo>
                    <a:pt x="2930" y="1348"/>
                  </a:lnTo>
                  <a:lnTo>
                    <a:pt x="2928" y="1315"/>
                  </a:lnTo>
                  <a:lnTo>
                    <a:pt x="2926" y="1286"/>
                  </a:lnTo>
                  <a:lnTo>
                    <a:pt x="2926" y="1260"/>
                  </a:lnTo>
                  <a:lnTo>
                    <a:pt x="2927" y="1236"/>
                  </a:lnTo>
                  <a:lnTo>
                    <a:pt x="2929" y="1216"/>
                  </a:lnTo>
                  <a:lnTo>
                    <a:pt x="2933" y="1198"/>
                  </a:lnTo>
                  <a:lnTo>
                    <a:pt x="2935" y="1190"/>
                  </a:lnTo>
                  <a:lnTo>
                    <a:pt x="2939" y="1182"/>
                  </a:lnTo>
                  <a:lnTo>
                    <a:pt x="2942" y="1176"/>
                  </a:lnTo>
                  <a:lnTo>
                    <a:pt x="2946" y="1168"/>
                  </a:lnTo>
                  <a:lnTo>
                    <a:pt x="2950" y="1163"/>
                  </a:lnTo>
                  <a:lnTo>
                    <a:pt x="2955" y="1158"/>
                  </a:lnTo>
                  <a:lnTo>
                    <a:pt x="2960" y="1152"/>
                  </a:lnTo>
                  <a:lnTo>
                    <a:pt x="2965" y="1148"/>
                  </a:lnTo>
                  <a:lnTo>
                    <a:pt x="2972" y="1144"/>
                  </a:lnTo>
                  <a:lnTo>
                    <a:pt x="2978" y="1141"/>
                  </a:lnTo>
                  <a:lnTo>
                    <a:pt x="2985" y="1138"/>
                  </a:lnTo>
                  <a:lnTo>
                    <a:pt x="2993" y="1135"/>
                  </a:lnTo>
                  <a:lnTo>
                    <a:pt x="3009" y="1131"/>
                  </a:lnTo>
                  <a:lnTo>
                    <a:pt x="3028" y="1128"/>
                  </a:lnTo>
                  <a:lnTo>
                    <a:pt x="3040" y="1127"/>
                  </a:lnTo>
                  <a:lnTo>
                    <a:pt x="3050" y="1126"/>
                  </a:lnTo>
                  <a:lnTo>
                    <a:pt x="3061" y="1126"/>
                  </a:lnTo>
                  <a:lnTo>
                    <a:pt x="3071" y="1127"/>
                  </a:lnTo>
                  <a:lnTo>
                    <a:pt x="3079" y="1129"/>
                  </a:lnTo>
                  <a:lnTo>
                    <a:pt x="3087" y="1130"/>
                  </a:lnTo>
                  <a:lnTo>
                    <a:pt x="3094" y="1133"/>
                  </a:lnTo>
                  <a:lnTo>
                    <a:pt x="3101" y="1136"/>
                  </a:lnTo>
                  <a:lnTo>
                    <a:pt x="3108" y="1140"/>
                  </a:lnTo>
                  <a:lnTo>
                    <a:pt x="3113" y="1144"/>
                  </a:lnTo>
                  <a:lnTo>
                    <a:pt x="3118" y="1148"/>
                  </a:lnTo>
                  <a:lnTo>
                    <a:pt x="3124" y="1152"/>
                  </a:lnTo>
                  <a:lnTo>
                    <a:pt x="3132" y="1163"/>
                  </a:lnTo>
                  <a:lnTo>
                    <a:pt x="3140" y="1175"/>
                  </a:lnTo>
                  <a:lnTo>
                    <a:pt x="3154" y="1199"/>
                  </a:lnTo>
                  <a:lnTo>
                    <a:pt x="3165" y="1225"/>
                  </a:lnTo>
                  <a:lnTo>
                    <a:pt x="3173" y="1238"/>
                  </a:lnTo>
                  <a:lnTo>
                    <a:pt x="3180" y="1249"/>
                  </a:lnTo>
                  <a:lnTo>
                    <a:pt x="3189" y="1260"/>
                  </a:lnTo>
                  <a:lnTo>
                    <a:pt x="3199" y="1269"/>
                  </a:lnTo>
                  <a:lnTo>
                    <a:pt x="3187" y="1298"/>
                  </a:lnTo>
                  <a:lnTo>
                    <a:pt x="3176" y="1325"/>
                  </a:lnTo>
                  <a:lnTo>
                    <a:pt x="3166" y="1347"/>
                  </a:lnTo>
                  <a:lnTo>
                    <a:pt x="3159" y="1368"/>
                  </a:lnTo>
                  <a:lnTo>
                    <a:pt x="3154" y="1389"/>
                  </a:lnTo>
                  <a:lnTo>
                    <a:pt x="3149" y="1408"/>
                  </a:lnTo>
                  <a:lnTo>
                    <a:pt x="3146" y="1427"/>
                  </a:lnTo>
                  <a:lnTo>
                    <a:pt x="3146" y="1446"/>
                  </a:lnTo>
                  <a:lnTo>
                    <a:pt x="3147" y="1456"/>
                  </a:lnTo>
                  <a:lnTo>
                    <a:pt x="3149" y="1465"/>
                  </a:lnTo>
                  <a:lnTo>
                    <a:pt x="3154" y="1475"/>
                  </a:lnTo>
                  <a:lnTo>
                    <a:pt x="3159" y="1484"/>
                  </a:lnTo>
                  <a:lnTo>
                    <a:pt x="3165" y="1493"/>
                  </a:lnTo>
                  <a:lnTo>
                    <a:pt x="3174" y="1500"/>
                  </a:lnTo>
                  <a:lnTo>
                    <a:pt x="3183" y="1508"/>
                  </a:lnTo>
                  <a:lnTo>
                    <a:pt x="3193" y="1515"/>
                  </a:lnTo>
                  <a:lnTo>
                    <a:pt x="3204" y="1522"/>
                  </a:lnTo>
                  <a:lnTo>
                    <a:pt x="3215" y="1527"/>
                  </a:lnTo>
                  <a:lnTo>
                    <a:pt x="3228" y="1532"/>
                  </a:lnTo>
                  <a:lnTo>
                    <a:pt x="3240" y="1535"/>
                  </a:lnTo>
                  <a:lnTo>
                    <a:pt x="3254" y="1539"/>
                  </a:lnTo>
                  <a:lnTo>
                    <a:pt x="3266" y="1540"/>
                  </a:lnTo>
                  <a:lnTo>
                    <a:pt x="3280" y="1541"/>
                  </a:lnTo>
                  <a:lnTo>
                    <a:pt x="3293" y="1541"/>
                  </a:lnTo>
                  <a:lnTo>
                    <a:pt x="3293" y="1539"/>
                  </a:lnTo>
                  <a:lnTo>
                    <a:pt x="3293" y="1537"/>
                  </a:lnTo>
                  <a:lnTo>
                    <a:pt x="3291" y="1534"/>
                  </a:lnTo>
                  <a:lnTo>
                    <a:pt x="3289" y="1532"/>
                  </a:lnTo>
                  <a:lnTo>
                    <a:pt x="3283" y="1528"/>
                  </a:lnTo>
                  <a:lnTo>
                    <a:pt x="3276" y="1523"/>
                  </a:lnTo>
                  <a:lnTo>
                    <a:pt x="3255" y="1510"/>
                  </a:lnTo>
                  <a:lnTo>
                    <a:pt x="3231" y="1495"/>
                  </a:lnTo>
                  <a:lnTo>
                    <a:pt x="3220" y="1487"/>
                  </a:lnTo>
                  <a:lnTo>
                    <a:pt x="3208" y="1477"/>
                  </a:lnTo>
                  <a:lnTo>
                    <a:pt x="3196" y="1466"/>
                  </a:lnTo>
                  <a:lnTo>
                    <a:pt x="3187" y="1456"/>
                  </a:lnTo>
                  <a:lnTo>
                    <a:pt x="3183" y="1450"/>
                  </a:lnTo>
                  <a:lnTo>
                    <a:pt x="3179" y="1444"/>
                  </a:lnTo>
                  <a:lnTo>
                    <a:pt x="3176" y="1439"/>
                  </a:lnTo>
                  <a:lnTo>
                    <a:pt x="3173" y="1432"/>
                  </a:lnTo>
                  <a:lnTo>
                    <a:pt x="3172" y="1426"/>
                  </a:lnTo>
                  <a:lnTo>
                    <a:pt x="3170" y="1418"/>
                  </a:lnTo>
                  <a:lnTo>
                    <a:pt x="3170" y="1412"/>
                  </a:lnTo>
                  <a:lnTo>
                    <a:pt x="3170" y="1405"/>
                  </a:lnTo>
                  <a:lnTo>
                    <a:pt x="3173" y="1394"/>
                  </a:lnTo>
                  <a:lnTo>
                    <a:pt x="3177" y="1384"/>
                  </a:lnTo>
                  <a:lnTo>
                    <a:pt x="3182" y="1377"/>
                  </a:lnTo>
                  <a:lnTo>
                    <a:pt x="3189" y="1371"/>
                  </a:lnTo>
                  <a:lnTo>
                    <a:pt x="3204" y="1360"/>
                  </a:lnTo>
                  <a:lnTo>
                    <a:pt x="3218" y="1350"/>
                  </a:lnTo>
                  <a:lnTo>
                    <a:pt x="3226" y="1345"/>
                  </a:lnTo>
                  <a:lnTo>
                    <a:pt x="3232" y="1340"/>
                  </a:lnTo>
                  <a:lnTo>
                    <a:pt x="3239" y="1332"/>
                  </a:lnTo>
                  <a:lnTo>
                    <a:pt x="3243" y="1324"/>
                  </a:lnTo>
                  <a:lnTo>
                    <a:pt x="3246" y="1313"/>
                  </a:lnTo>
                  <a:lnTo>
                    <a:pt x="3248" y="1301"/>
                  </a:lnTo>
                  <a:lnTo>
                    <a:pt x="3248" y="1286"/>
                  </a:lnTo>
                  <a:lnTo>
                    <a:pt x="3246" y="1269"/>
                  </a:lnTo>
                  <a:lnTo>
                    <a:pt x="3242" y="1250"/>
                  </a:lnTo>
                  <a:lnTo>
                    <a:pt x="3239" y="1232"/>
                  </a:lnTo>
                  <a:lnTo>
                    <a:pt x="3233" y="1215"/>
                  </a:lnTo>
                  <a:lnTo>
                    <a:pt x="3228" y="1198"/>
                  </a:lnTo>
                  <a:lnTo>
                    <a:pt x="3222" y="1182"/>
                  </a:lnTo>
                  <a:lnTo>
                    <a:pt x="3215" y="1166"/>
                  </a:lnTo>
                  <a:lnTo>
                    <a:pt x="3208" y="1152"/>
                  </a:lnTo>
                  <a:lnTo>
                    <a:pt x="3199" y="1139"/>
                  </a:lnTo>
                  <a:lnTo>
                    <a:pt x="3191" y="1126"/>
                  </a:lnTo>
                  <a:lnTo>
                    <a:pt x="3181" y="1114"/>
                  </a:lnTo>
                  <a:lnTo>
                    <a:pt x="3171" y="1104"/>
                  </a:lnTo>
                  <a:lnTo>
                    <a:pt x="3159" y="1094"/>
                  </a:lnTo>
                  <a:lnTo>
                    <a:pt x="3147" y="1085"/>
                  </a:lnTo>
                  <a:lnTo>
                    <a:pt x="3133" y="1079"/>
                  </a:lnTo>
                  <a:lnTo>
                    <a:pt x="3120" y="1074"/>
                  </a:lnTo>
                  <a:lnTo>
                    <a:pt x="3105" y="1069"/>
                  </a:lnTo>
                  <a:lnTo>
                    <a:pt x="3071" y="1078"/>
                  </a:lnTo>
                  <a:lnTo>
                    <a:pt x="3042" y="1084"/>
                  </a:lnTo>
                  <a:lnTo>
                    <a:pt x="3016" y="1089"/>
                  </a:lnTo>
                  <a:lnTo>
                    <a:pt x="2996" y="1091"/>
                  </a:lnTo>
                  <a:lnTo>
                    <a:pt x="2987" y="1091"/>
                  </a:lnTo>
                  <a:lnTo>
                    <a:pt x="2979" y="1091"/>
                  </a:lnTo>
                  <a:lnTo>
                    <a:pt x="2972" y="1090"/>
                  </a:lnTo>
                  <a:lnTo>
                    <a:pt x="2965" y="1089"/>
                  </a:lnTo>
                  <a:lnTo>
                    <a:pt x="2960" y="1086"/>
                  </a:lnTo>
                  <a:lnTo>
                    <a:pt x="2955" y="1084"/>
                  </a:lnTo>
                  <a:lnTo>
                    <a:pt x="2950" y="1082"/>
                  </a:lnTo>
                  <a:lnTo>
                    <a:pt x="2946" y="1079"/>
                  </a:lnTo>
                  <a:lnTo>
                    <a:pt x="2943" y="1075"/>
                  </a:lnTo>
                  <a:lnTo>
                    <a:pt x="2941" y="1071"/>
                  </a:lnTo>
                  <a:lnTo>
                    <a:pt x="2939" y="1066"/>
                  </a:lnTo>
                  <a:lnTo>
                    <a:pt x="2937" y="1061"/>
                  </a:lnTo>
                  <a:lnTo>
                    <a:pt x="2934" y="1050"/>
                  </a:lnTo>
                  <a:lnTo>
                    <a:pt x="2933" y="1036"/>
                  </a:lnTo>
                  <a:lnTo>
                    <a:pt x="2933" y="1006"/>
                  </a:lnTo>
                  <a:lnTo>
                    <a:pt x="2933" y="969"/>
                  </a:lnTo>
                  <a:lnTo>
                    <a:pt x="2934" y="958"/>
                  </a:lnTo>
                  <a:lnTo>
                    <a:pt x="2935" y="947"/>
                  </a:lnTo>
                  <a:lnTo>
                    <a:pt x="2937" y="935"/>
                  </a:lnTo>
                  <a:lnTo>
                    <a:pt x="2939" y="924"/>
                  </a:lnTo>
                  <a:lnTo>
                    <a:pt x="2945" y="899"/>
                  </a:lnTo>
                  <a:lnTo>
                    <a:pt x="2952" y="875"/>
                  </a:lnTo>
                  <a:lnTo>
                    <a:pt x="2961" y="849"/>
                  </a:lnTo>
                  <a:lnTo>
                    <a:pt x="2971" y="822"/>
                  </a:lnTo>
                  <a:lnTo>
                    <a:pt x="2981" y="793"/>
                  </a:lnTo>
                  <a:lnTo>
                    <a:pt x="2993" y="763"/>
                  </a:lnTo>
                  <a:lnTo>
                    <a:pt x="3000" y="759"/>
                  </a:lnTo>
                  <a:lnTo>
                    <a:pt x="3006" y="755"/>
                  </a:lnTo>
                  <a:lnTo>
                    <a:pt x="3011" y="750"/>
                  </a:lnTo>
                  <a:lnTo>
                    <a:pt x="3015" y="745"/>
                  </a:lnTo>
                  <a:lnTo>
                    <a:pt x="3020" y="739"/>
                  </a:lnTo>
                  <a:lnTo>
                    <a:pt x="3022" y="732"/>
                  </a:lnTo>
                  <a:lnTo>
                    <a:pt x="3024" y="725"/>
                  </a:lnTo>
                  <a:lnTo>
                    <a:pt x="3025" y="717"/>
                  </a:lnTo>
                  <a:lnTo>
                    <a:pt x="3026" y="700"/>
                  </a:lnTo>
                  <a:lnTo>
                    <a:pt x="3025" y="682"/>
                  </a:lnTo>
                  <a:lnTo>
                    <a:pt x="3022" y="663"/>
                  </a:lnTo>
                  <a:lnTo>
                    <a:pt x="3017" y="643"/>
                  </a:lnTo>
                  <a:lnTo>
                    <a:pt x="3008" y="600"/>
                  </a:lnTo>
                  <a:lnTo>
                    <a:pt x="2999" y="557"/>
                  </a:lnTo>
                  <a:lnTo>
                    <a:pt x="2996" y="535"/>
                  </a:lnTo>
                  <a:lnTo>
                    <a:pt x="2995" y="514"/>
                  </a:lnTo>
                  <a:lnTo>
                    <a:pt x="2995" y="503"/>
                  </a:lnTo>
                  <a:lnTo>
                    <a:pt x="2995" y="494"/>
                  </a:lnTo>
                  <a:lnTo>
                    <a:pt x="2997" y="484"/>
                  </a:lnTo>
                  <a:lnTo>
                    <a:pt x="2998" y="475"/>
                  </a:lnTo>
                  <a:lnTo>
                    <a:pt x="3002" y="452"/>
                  </a:lnTo>
                  <a:lnTo>
                    <a:pt x="3008" y="432"/>
                  </a:lnTo>
                  <a:lnTo>
                    <a:pt x="3011" y="423"/>
                  </a:lnTo>
                  <a:lnTo>
                    <a:pt x="3014" y="413"/>
                  </a:lnTo>
                  <a:lnTo>
                    <a:pt x="3020" y="405"/>
                  </a:lnTo>
                  <a:lnTo>
                    <a:pt x="3026" y="396"/>
                  </a:lnTo>
                  <a:lnTo>
                    <a:pt x="3033" y="388"/>
                  </a:lnTo>
                  <a:lnTo>
                    <a:pt x="3043" y="379"/>
                  </a:lnTo>
                  <a:lnTo>
                    <a:pt x="3054" y="372"/>
                  </a:lnTo>
                  <a:lnTo>
                    <a:pt x="3067" y="364"/>
                  </a:lnTo>
                  <a:lnTo>
                    <a:pt x="3083" y="358"/>
                  </a:lnTo>
                  <a:lnTo>
                    <a:pt x="3101" y="350"/>
                  </a:lnTo>
                  <a:lnTo>
                    <a:pt x="3122" y="345"/>
                  </a:lnTo>
                  <a:lnTo>
                    <a:pt x="3146" y="339"/>
                  </a:lnTo>
                  <a:lnTo>
                    <a:pt x="3151" y="340"/>
                  </a:lnTo>
                  <a:lnTo>
                    <a:pt x="3157" y="338"/>
                  </a:lnTo>
                  <a:lnTo>
                    <a:pt x="3161" y="334"/>
                  </a:lnTo>
                  <a:lnTo>
                    <a:pt x="3165" y="330"/>
                  </a:lnTo>
                  <a:lnTo>
                    <a:pt x="3170" y="325"/>
                  </a:lnTo>
                  <a:lnTo>
                    <a:pt x="3173" y="318"/>
                  </a:lnTo>
                  <a:lnTo>
                    <a:pt x="3176" y="310"/>
                  </a:lnTo>
                  <a:lnTo>
                    <a:pt x="3178" y="301"/>
                  </a:lnTo>
                  <a:lnTo>
                    <a:pt x="3182" y="282"/>
                  </a:lnTo>
                  <a:lnTo>
                    <a:pt x="3185" y="260"/>
                  </a:lnTo>
                  <a:lnTo>
                    <a:pt x="3189" y="236"/>
                  </a:lnTo>
                  <a:lnTo>
                    <a:pt x="3192" y="213"/>
                  </a:lnTo>
                  <a:lnTo>
                    <a:pt x="3194" y="190"/>
                  </a:lnTo>
                  <a:lnTo>
                    <a:pt x="3197" y="168"/>
                  </a:lnTo>
                  <a:lnTo>
                    <a:pt x="3201" y="149"/>
                  </a:lnTo>
                  <a:lnTo>
                    <a:pt x="3207" y="134"/>
                  </a:lnTo>
                  <a:lnTo>
                    <a:pt x="3210" y="128"/>
                  </a:lnTo>
                  <a:lnTo>
                    <a:pt x="3214" y="124"/>
                  </a:lnTo>
                  <a:lnTo>
                    <a:pt x="3217" y="119"/>
                  </a:lnTo>
                  <a:lnTo>
                    <a:pt x="3223" y="118"/>
                  </a:lnTo>
                  <a:lnTo>
                    <a:pt x="3227" y="117"/>
                  </a:lnTo>
                  <a:lnTo>
                    <a:pt x="3233" y="118"/>
                  </a:lnTo>
                  <a:lnTo>
                    <a:pt x="3239" y="122"/>
                  </a:lnTo>
                  <a:lnTo>
                    <a:pt x="3246" y="127"/>
                  </a:lnTo>
                  <a:lnTo>
                    <a:pt x="3249" y="143"/>
                  </a:lnTo>
                  <a:lnTo>
                    <a:pt x="3251" y="159"/>
                  </a:lnTo>
                  <a:lnTo>
                    <a:pt x="3252" y="175"/>
                  </a:lnTo>
                  <a:lnTo>
                    <a:pt x="3254" y="190"/>
                  </a:lnTo>
                  <a:lnTo>
                    <a:pt x="3254" y="218"/>
                  </a:lnTo>
                  <a:lnTo>
                    <a:pt x="3252" y="243"/>
                  </a:lnTo>
                  <a:lnTo>
                    <a:pt x="3250" y="263"/>
                  </a:lnTo>
                  <a:lnTo>
                    <a:pt x="3248" y="278"/>
                  </a:lnTo>
                  <a:lnTo>
                    <a:pt x="3247" y="289"/>
                  </a:lnTo>
                  <a:lnTo>
                    <a:pt x="3246" y="292"/>
                  </a:lnTo>
                  <a:lnTo>
                    <a:pt x="3234" y="317"/>
                  </a:lnTo>
                  <a:lnTo>
                    <a:pt x="3222" y="342"/>
                  </a:lnTo>
                  <a:lnTo>
                    <a:pt x="3209" y="366"/>
                  </a:lnTo>
                  <a:lnTo>
                    <a:pt x="3197" y="391"/>
                  </a:lnTo>
                  <a:lnTo>
                    <a:pt x="3192" y="403"/>
                  </a:lnTo>
                  <a:lnTo>
                    <a:pt x="3188" y="416"/>
                  </a:lnTo>
                  <a:lnTo>
                    <a:pt x="3183" y="430"/>
                  </a:lnTo>
                  <a:lnTo>
                    <a:pt x="3180" y="443"/>
                  </a:lnTo>
                  <a:lnTo>
                    <a:pt x="3177" y="458"/>
                  </a:lnTo>
                  <a:lnTo>
                    <a:pt x="3176" y="473"/>
                  </a:lnTo>
                  <a:lnTo>
                    <a:pt x="3175" y="488"/>
                  </a:lnTo>
                  <a:lnTo>
                    <a:pt x="3175" y="503"/>
                  </a:lnTo>
                  <a:lnTo>
                    <a:pt x="3177" y="510"/>
                  </a:lnTo>
                  <a:lnTo>
                    <a:pt x="3180" y="517"/>
                  </a:lnTo>
                  <a:lnTo>
                    <a:pt x="3184" y="525"/>
                  </a:lnTo>
                  <a:lnTo>
                    <a:pt x="3189" y="533"/>
                  </a:lnTo>
                  <a:lnTo>
                    <a:pt x="3195" y="542"/>
                  </a:lnTo>
                  <a:lnTo>
                    <a:pt x="3202" y="550"/>
                  </a:lnTo>
                  <a:lnTo>
                    <a:pt x="3211" y="559"/>
                  </a:lnTo>
                  <a:lnTo>
                    <a:pt x="3221" y="567"/>
                  </a:lnTo>
                  <a:lnTo>
                    <a:pt x="3230" y="576"/>
                  </a:lnTo>
                  <a:lnTo>
                    <a:pt x="3241" y="584"/>
                  </a:lnTo>
                  <a:lnTo>
                    <a:pt x="3252" y="591"/>
                  </a:lnTo>
                  <a:lnTo>
                    <a:pt x="3265" y="597"/>
                  </a:lnTo>
                  <a:lnTo>
                    <a:pt x="3279" y="602"/>
                  </a:lnTo>
                  <a:lnTo>
                    <a:pt x="3293" y="607"/>
                  </a:lnTo>
                  <a:lnTo>
                    <a:pt x="3308" y="609"/>
                  </a:lnTo>
                  <a:lnTo>
                    <a:pt x="3323" y="610"/>
                  </a:lnTo>
                  <a:lnTo>
                    <a:pt x="3329" y="615"/>
                  </a:lnTo>
                  <a:lnTo>
                    <a:pt x="3334" y="622"/>
                  </a:lnTo>
                  <a:lnTo>
                    <a:pt x="3340" y="628"/>
                  </a:lnTo>
                  <a:lnTo>
                    <a:pt x="3344" y="635"/>
                  </a:lnTo>
                  <a:lnTo>
                    <a:pt x="3352" y="649"/>
                  </a:lnTo>
                  <a:lnTo>
                    <a:pt x="3361" y="664"/>
                  </a:lnTo>
                  <a:lnTo>
                    <a:pt x="3368" y="678"/>
                  </a:lnTo>
                  <a:lnTo>
                    <a:pt x="3377" y="691"/>
                  </a:lnTo>
                  <a:lnTo>
                    <a:pt x="3382" y="697"/>
                  </a:lnTo>
                  <a:lnTo>
                    <a:pt x="3387" y="701"/>
                  </a:lnTo>
                  <a:lnTo>
                    <a:pt x="3393" y="707"/>
                  </a:lnTo>
                  <a:lnTo>
                    <a:pt x="3399" y="710"/>
                  </a:lnTo>
                  <a:lnTo>
                    <a:pt x="3404" y="707"/>
                  </a:lnTo>
                  <a:lnTo>
                    <a:pt x="3408" y="704"/>
                  </a:lnTo>
                  <a:lnTo>
                    <a:pt x="3410" y="699"/>
                  </a:lnTo>
                  <a:lnTo>
                    <a:pt x="3413" y="695"/>
                  </a:lnTo>
                  <a:lnTo>
                    <a:pt x="3414" y="691"/>
                  </a:lnTo>
                  <a:lnTo>
                    <a:pt x="3415" y="685"/>
                  </a:lnTo>
                  <a:lnTo>
                    <a:pt x="3416" y="680"/>
                  </a:lnTo>
                  <a:lnTo>
                    <a:pt x="3416" y="675"/>
                  </a:lnTo>
                  <a:lnTo>
                    <a:pt x="3414" y="663"/>
                  </a:lnTo>
                  <a:lnTo>
                    <a:pt x="3411" y="650"/>
                  </a:lnTo>
                  <a:lnTo>
                    <a:pt x="3407" y="638"/>
                  </a:lnTo>
                  <a:lnTo>
                    <a:pt x="3401" y="625"/>
                  </a:lnTo>
                  <a:lnTo>
                    <a:pt x="3389" y="601"/>
                  </a:lnTo>
                  <a:lnTo>
                    <a:pt x="3377" y="581"/>
                  </a:lnTo>
                  <a:lnTo>
                    <a:pt x="3367" y="567"/>
                  </a:lnTo>
                  <a:lnTo>
                    <a:pt x="3364" y="563"/>
                  </a:lnTo>
                  <a:lnTo>
                    <a:pt x="3346" y="553"/>
                  </a:lnTo>
                  <a:lnTo>
                    <a:pt x="3329" y="545"/>
                  </a:lnTo>
                  <a:lnTo>
                    <a:pt x="3315" y="536"/>
                  </a:lnTo>
                  <a:lnTo>
                    <a:pt x="3301" y="529"/>
                  </a:lnTo>
                  <a:lnTo>
                    <a:pt x="3290" y="521"/>
                  </a:lnTo>
                  <a:lnTo>
                    <a:pt x="3280" y="513"/>
                  </a:lnTo>
                  <a:lnTo>
                    <a:pt x="3271" y="505"/>
                  </a:lnTo>
                  <a:lnTo>
                    <a:pt x="3263" y="497"/>
                  </a:lnTo>
                  <a:lnTo>
                    <a:pt x="3257" y="490"/>
                  </a:lnTo>
                  <a:lnTo>
                    <a:pt x="3251" y="483"/>
                  </a:lnTo>
                  <a:lnTo>
                    <a:pt x="3247" y="476"/>
                  </a:lnTo>
                  <a:lnTo>
                    <a:pt x="3243" y="469"/>
                  </a:lnTo>
                  <a:lnTo>
                    <a:pt x="3241" y="462"/>
                  </a:lnTo>
                  <a:lnTo>
                    <a:pt x="3240" y="456"/>
                  </a:lnTo>
                  <a:lnTo>
                    <a:pt x="3239" y="449"/>
                  </a:lnTo>
                  <a:lnTo>
                    <a:pt x="3239" y="444"/>
                  </a:lnTo>
                  <a:lnTo>
                    <a:pt x="3239" y="438"/>
                  </a:lnTo>
                  <a:lnTo>
                    <a:pt x="3241" y="431"/>
                  </a:lnTo>
                  <a:lnTo>
                    <a:pt x="3242" y="426"/>
                  </a:lnTo>
                  <a:lnTo>
                    <a:pt x="3244" y="421"/>
                  </a:lnTo>
                  <a:lnTo>
                    <a:pt x="3249" y="410"/>
                  </a:lnTo>
                  <a:lnTo>
                    <a:pt x="3256" y="400"/>
                  </a:lnTo>
                  <a:lnTo>
                    <a:pt x="3270" y="383"/>
                  </a:lnTo>
                  <a:lnTo>
                    <a:pt x="3281" y="368"/>
                  </a:lnTo>
                  <a:lnTo>
                    <a:pt x="3302" y="385"/>
                  </a:lnTo>
                  <a:lnTo>
                    <a:pt x="3322" y="401"/>
                  </a:lnTo>
                  <a:lnTo>
                    <a:pt x="3341" y="414"/>
                  </a:lnTo>
                  <a:lnTo>
                    <a:pt x="3359" y="425"/>
                  </a:lnTo>
                  <a:lnTo>
                    <a:pt x="3376" y="432"/>
                  </a:lnTo>
                  <a:lnTo>
                    <a:pt x="3390" y="439"/>
                  </a:lnTo>
                  <a:lnTo>
                    <a:pt x="3402" y="441"/>
                  </a:lnTo>
                  <a:lnTo>
                    <a:pt x="3413" y="442"/>
                  </a:lnTo>
                  <a:lnTo>
                    <a:pt x="3417" y="442"/>
                  </a:lnTo>
                  <a:lnTo>
                    <a:pt x="3421" y="440"/>
                  </a:lnTo>
                  <a:lnTo>
                    <a:pt x="3424" y="439"/>
                  </a:lnTo>
                  <a:lnTo>
                    <a:pt x="3426" y="435"/>
                  </a:lnTo>
                  <a:lnTo>
                    <a:pt x="3427" y="433"/>
                  </a:lnTo>
                  <a:lnTo>
                    <a:pt x="3428" y="429"/>
                  </a:lnTo>
                  <a:lnTo>
                    <a:pt x="3427" y="425"/>
                  </a:lnTo>
                  <a:lnTo>
                    <a:pt x="3426" y="419"/>
                  </a:lnTo>
                  <a:lnTo>
                    <a:pt x="3424" y="414"/>
                  </a:lnTo>
                  <a:lnTo>
                    <a:pt x="3421" y="408"/>
                  </a:lnTo>
                  <a:lnTo>
                    <a:pt x="3417" y="401"/>
                  </a:lnTo>
                  <a:lnTo>
                    <a:pt x="3412" y="393"/>
                  </a:lnTo>
                  <a:lnTo>
                    <a:pt x="3399" y="376"/>
                  </a:lnTo>
                  <a:lnTo>
                    <a:pt x="3381" y="357"/>
                  </a:lnTo>
                  <a:lnTo>
                    <a:pt x="3383" y="352"/>
                  </a:lnTo>
                  <a:lnTo>
                    <a:pt x="3385" y="348"/>
                  </a:lnTo>
                  <a:lnTo>
                    <a:pt x="3389" y="345"/>
                  </a:lnTo>
                  <a:lnTo>
                    <a:pt x="3393" y="342"/>
                  </a:lnTo>
                  <a:lnTo>
                    <a:pt x="3402" y="336"/>
                  </a:lnTo>
                  <a:lnTo>
                    <a:pt x="3414" y="332"/>
                  </a:lnTo>
                  <a:lnTo>
                    <a:pt x="3442" y="326"/>
                  </a:lnTo>
                  <a:lnTo>
                    <a:pt x="3470" y="322"/>
                  </a:lnTo>
                  <a:lnTo>
                    <a:pt x="3466" y="327"/>
                  </a:lnTo>
                  <a:lnTo>
                    <a:pt x="3464" y="332"/>
                  </a:lnTo>
                  <a:lnTo>
                    <a:pt x="3463" y="338"/>
                  </a:lnTo>
                  <a:lnTo>
                    <a:pt x="3462" y="342"/>
                  </a:lnTo>
                  <a:lnTo>
                    <a:pt x="3463" y="351"/>
                  </a:lnTo>
                  <a:lnTo>
                    <a:pt x="3464" y="362"/>
                  </a:lnTo>
                  <a:lnTo>
                    <a:pt x="3464" y="368"/>
                  </a:lnTo>
                  <a:lnTo>
                    <a:pt x="3465" y="374"/>
                  </a:lnTo>
                  <a:lnTo>
                    <a:pt x="3466" y="378"/>
                  </a:lnTo>
                  <a:lnTo>
                    <a:pt x="3468" y="382"/>
                  </a:lnTo>
                  <a:lnTo>
                    <a:pt x="3474" y="391"/>
                  </a:lnTo>
                  <a:lnTo>
                    <a:pt x="3480" y="396"/>
                  </a:lnTo>
                  <a:lnTo>
                    <a:pt x="3489" y="401"/>
                  </a:lnTo>
                  <a:lnTo>
                    <a:pt x="3497" y="406"/>
                  </a:lnTo>
                  <a:lnTo>
                    <a:pt x="3508" y="410"/>
                  </a:lnTo>
                  <a:lnTo>
                    <a:pt x="3517" y="413"/>
                  </a:lnTo>
                  <a:lnTo>
                    <a:pt x="3528" y="417"/>
                  </a:lnTo>
                  <a:lnTo>
                    <a:pt x="3538" y="421"/>
                  </a:lnTo>
                  <a:lnTo>
                    <a:pt x="3547" y="426"/>
                  </a:lnTo>
                  <a:lnTo>
                    <a:pt x="3556" y="431"/>
                  </a:lnTo>
                  <a:lnTo>
                    <a:pt x="3563" y="438"/>
                  </a:lnTo>
                  <a:lnTo>
                    <a:pt x="3570" y="446"/>
                  </a:lnTo>
                  <a:lnTo>
                    <a:pt x="3572" y="451"/>
                  </a:lnTo>
                  <a:lnTo>
                    <a:pt x="3574" y="457"/>
                  </a:lnTo>
                  <a:lnTo>
                    <a:pt x="3575" y="462"/>
                  </a:lnTo>
                  <a:lnTo>
                    <a:pt x="3576" y="468"/>
                  </a:lnTo>
                  <a:lnTo>
                    <a:pt x="3577" y="478"/>
                  </a:lnTo>
                  <a:lnTo>
                    <a:pt x="3577" y="486"/>
                  </a:lnTo>
                  <a:lnTo>
                    <a:pt x="3576" y="494"/>
                  </a:lnTo>
                  <a:lnTo>
                    <a:pt x="3576" y="501"/>
                  </a:lnTo>
                  <a:lnTo>
                    <a:pt x="3574" y="508"/>
                  </a:lnTo>
                  <a:lnTo>
                    <a:pt x="3573" y="514"/>
                  </a:lnTo>
                  <a:lnTo>
                    <a:pt x="3571" y="518"/>
                  </a:lnTo>
                  <a:lnTo>
                    <a:pt x="3567" y="524"/>
                  </a:lnTo>
                  <a:lnTo>
                    <a:pt x="3562" y="531"/>
                  </a:lnTo>
                  <a:lnTo>
                    <a:pt x="3555" y="536"/>
                  </a:lnTo>
                  <a:lnTo>
                    <a:pt x="3547" y="542"/>
                  </a:lnTo>
                  <a:lnTo>
                    <a:pt x="3539" y="545"/>
                  </a:lnTo>
                  <a:lnTo>
                    <a:pt x="3523" y="551"/>
                  </a:lnTo>
                  <a:lnTo>
                    <a:pt x="3508" y="558"/>
                  </a:lnTo>
                  <a:lnTo>
                    <a:pt x="3501" y="563"/>
                  </a:lnTo>
                  <a:lnTo>
                    <a:pt x="3497" y="568"/>
                  </a:lnTo>
                  <a:lnTo>
                    <a:pt x="3496" y="573"/>
                  </a:lnTo>
                  <a:lnTo>
                    <a:pt x="3494" y="577"/>
                  </a:lnTo>
                  <a:lnTo>
                    <a:pt x="3494" y="581"/>
                  </a:lnTo>
                  <a:lnTo>
                    <a:pt x="3493" y="586"/>
                  </a:lnTo>
                  <a:lnTo>
                    <a:pt x="3494" y="596"/>
                  </a:lnTo>
                  <a:lnTo>
                    <a:pt x="3497" y="606"/>
                  </a:lnTo>
                  <a:lnTo>
                    <a:pt x="3500" y="614"/>
                  </a:lnTo>
                  <a:lnTo>
                    <a:pt x="3506" y="623"/>
                  </a:lnTo>
                  <a:lnTo>
                    <a:pt x="3520" y="641"/>
                  </a:lnTo>
                  <a:lnTo>
                    <a:pt x="3534" y="659"/>
                  </a:lnTo>
                  <a:lnTo>
                    <a:pt x="3542" y="669"/>
                  </a:lnTo>
                  <a:lnTo>
                    <a:pt x="3549" y="680"/>
                  </a:lnTo>
                  <a:lnTo>
                    <a:pt x="3557" y="691"/>
                  </a:lnTo>
                  <a:lnTo>
                    <a:pt x="3563" y="704"/>
                  </a:lnTo>
                  <a:lnTo>
                    <a:pt x="3568" y="716"/>
                  </a:lnTo>
                  <a:lnTo>
                    <a:pt x="3573" y="730"/>
                  </a:lnTo>
                  <a:lnTo>
                    <a:pt x="3575" y="746"/>
                  </a:lnTo>
                  <a:lnTo>
                    <a:pt x="3576" y="763"/>
                  </a:lnTo>
                  <a:lnTo>
                    <a:pt x="3575" y="777"/>
                  </a:lnTo>
                  <a:lnTo>
                    <a:pt x="3574" y="790"/>
                  </a:lnTo>
                  <a:lnTo>
                    <a:pt x="3572" y="800"/>
                  </a:lnTo>
                  <a:lnTo>
                    <a:pt x="3568" y="811"/>
                  </a:lnTo>
                  <a:lnTo>
                    <a:pt x="3565" y="821"/>
                  </a:lnTo>
                  <a:lnTo>
                    <a:pt x="3561" y="829"/>
                  </a:lnTo>
                  <a:lnTo>
                    <a:pt x="3556" y="836"/>
                  </a:lnTo>
                  <a:lnTo>
                    <a:pt x="3550" y="844"/>
                  </a:lnTo>
                  <a:lnTo>
                    <a:pt x="3544" y="850"/>
                  </a:lnTo>
                  <a:lnTo>
                    <a:pt x="3538" y="856"/>
                  </a:lnTo>
                  <a:lnTo>
                    <a:pt x="3530" y="861"/>
                  </a:lnTo>
                  <a:lnTo>
                    <a:pt x="3524" y="866"/>
                  </a:lnTo>
                  <a:lnTo>
                    <a:pt x="3509" y="875"/>
                  </a:lnTo>
                  <a:lnTo>
                    <a:pt x="3493" y="883"/>
                  </a:lnTo>
                  <a:lnTo>
                    <a:pt x="3478" y="891"/>
                  </a:lnTo>
                  <a:lnTo>
                    <a:pt x="3463" y="899"/>
                  </a:lnTo>
                  <a:lnTo>
                    <a:pt x="3456" y="905"/>
                  </a:lnTo>
                  <a:lnTo>
                    <a:pt x="3449" y="910"/>
                  </a:lnTo>
                  <a:lnTo>
                    <a:pt x="3443" y="915"/>
                  </a:lnTo>
                  <a:lnTo>
                    <a:pt x="3437" y="922"/>
                  </a:lnTo>
                  <a:lnTo>
                    <a:pt x="3431" y="928"/>
                  </a:lnTo>
                  <a:lnTo>
                    <a:pt x="3426" y="935"/>
                  </a:lnTo>
                  <a:lnTo>
                    <a:pt x="3422" y="943"/>
                  </a:lnTo>
                  <a:lnTo>
                    <a:pt x="3417" y="952"/>
                  </a:lnTo>
                  <a:lnTo>
                    <a:pt x="3415" y="962"/>
                  </a:lnTo>
                  <a:lnTo>
                    <a:pt x="3413" y="974"/>
                  </a:lnTo>
                  <a:lnTo>
                    <a:pt x="3411" y="985"/>
                  </a:lnTo>
                  <a:lnTo>
                    <a:pt x="3411" y="998"/>
                  </a:lnTo>
                  <a:lnTo>
                    <a:pt x="3412" y="1010"/>
                  </a:lnTo>
                  <a:lnTo>
                    <a:pt x="3415" y="1023"/>
                  </a:lnTo>
                  <a:lnTo>
                    <a:pt x="3421" y="1035"/>
                  </a:lnTo>
                  <a:lnTo>
                    <a:pt x="3428" y="1048"/>
                  </a:lnTo>
                  <a:lnTo>
                    <a:pt x="3438" y="1061"/>
                  </a:lnTo>
                  <a:lnTo>
                    <a:pt x="3447" y="1075"/>
                  </a:lnTo>
                  <a:lnTo>
                    <a:pt x="3459" y="1088"/>
                  </a:lnTo>
                  <a:lnTo>
                    <a:pt x="3472" y="1100"/>
                  </a:lnTo>
                  <a:lnTo>
                    <a:pt x="3484" y="1112"/>
                  </a:lnTo>
                  <a:lnTo>
                    <a:pt x="3497" y="1123"/>
                  </a:lnTo>
                  <a:lnTo>
                    <a:pt x="3511" y="1132"/>
                  </a:lnTo>
                  <a:lnTo>
                    <a:pt x="3525" y="1141"/>
                  </a:lnTo>
                  <a:lnTo>
                    <a:pt x="3539" y="1148"/>
                  </a:lnTo>
                  <a:lnTo>
                    <a:pt x="3551" y="1154"/>
                  </a:lnTo>
                  <a:lnTo>
                    <a:pt x="3564" y="1157"/>
                  </a:lnTo>
                  <a:lnTo>
                    <a:pt x="3576" y="1158"/>
                  </a:lnTo>
                  <a:lnTo>
                    <a:pt x="3588" y="1157"/>
                  </a:lnTo>
                  <a:lnTo>
                    <a:pt x="3595" y="1156"/>
                  </a:lnTo>
                  <a:lnTo>
                    <a:pt x="3601" y="1155"/>
                  </a:lnTo>
                  <a:lnTo>
                    <a:pt x="3606" y="1152"/>
                  </a:lnTo>
                  <a:lnTo>
                    <a:pt x="3610" y="1151"/>
                  </a:lnTo>
                  <a:lnTo>
                    <a:pt x="3613" y="1150"/>
                  </a:lnTo>
                  <a:lnTo>
                    <a:pt x="3617" y="1150"/>
                  </a:lnTo>
                  <a:lnTo>
                    <a:pt x="3623" y="1151"/>
                  </a:lnTo>
                  <a:lnTo>
                    <a:pt x="3628" y="1158"/>
                  </a:lnTo>
                  <a:lnTo>
                    <a:pt x="3633" y="1164"/>
                  </a:lnTo>
                  <a:lnTo>
                    <a:pt x="3639" y="1169"/>
                  </a:lnTo>
                  <a:lnTo>
                    <a:pt x="3645" y="1175"/>
                  </a:lnTo>
                  <a:lnTo>
                    <a:pt x="3658" y="1185"/>
                  </a:lnTo>
                  <a:lnTo>
                    <a:pt x="3670" y="1197"/>
                  </a:lnTo>
                  <a:lnTo>
                    <a:pt x="3676" y="1204"/>
                  </a:lnTo>
                  <a:lnTo>
                    <a:pt x="3681" y="1210"/>
                  </a:lnTo>
                  <a:lnTo>
                    <a:pt x="3687" y="1217"/>
                  </a:lnTo>
                  <a:lnTo>
                    <a:pt x="3691" y="1226"/>
                  </a:lnTo>
                  <a:lnTo>
                    <a:pt x="3694" y="1235"/>
                  </a:lnTo>
                  <a:lnTo>
                    <a:pt x="3697" y="1245"/>
                  </a:lnTo>
                  <a:lnTo>
                    <a:pt x="3699" y="1257"/>
                  </a:lnTo>
                  <a:lnTo>
                    <a:pt x="3699" y="1269"/>
                  </a:lnTo>
                  <a:lnTo>
                    <a:pt x="3699" y="1282"/>
                  </a:lnTo>
                  <a:lnTo>
                    <a:pt x="3699" y="1293"/>
                  </a:lnTo>
                  <a:lnTo>
                    <a:pt x="3698" y="1302"/>
                  </a:lnTo>
                  <a:lnTo>
                    <a:pt x="3696" y="1311"/>
                  </a:lnTo>
                  <a:lnTo>
                    <a:pt x="3692" y="1319"/>
                  </a:lnTo>
                  <a:lnTo>
                    <a:pt x="3687" y="1327"/>
                  </a:lnTo>
                  <a:lnTo>
                    <a:pt x="3680" y="1333"/>
                  </a:lnTo>
                  <a:lnTo>
                    <a:pt x="3670" y="1340"/>
                  </a:lnTo>
                  <a:lnTo>
                    <a:pt x="3671" y="1346"/>
                  </a:lnTo>
                  <a:lnTo>
                    <a:pt x="3673" y="1356"/>
                  </a:lnTo>
                  <a:lnTo>
                    <a:pt x="3675" y="1365"/>
                  </a:lnTo>
                  <a:lnTo>
                    <a:pt x="3676" y="1376"/>
                  </a:lnTo>
                  <a:lnTo>
                    <a:pt x="3681" y="1388"/>
                  </a:lnTo>
                  <a:lnTo>
                    <a:pt x="3676" y="1388"/>
                  </a:lnTo>
                  <a:lnTo>
                    <a:pt x="3675" y="1397"/>
                  </a:lnTo>
                  <a:lnTo>
                    <a:pt x="3673" y="1408"/>
                  </a:lnTo>
                  <a:lnTo>
                    <a:pt x="3670" y="1419"/>
                  </a:lnTo>
                  <a:lnTo>
                    <a:pt x="3664" y="1430"/>
                  </a:lnTo>
                  <a:lnTo>
                    <a:pt x="3658" y="1442"/>
                  </a:lnTo>
                  <a:lnTo>
                    <a:pt x="3651" y="1452"/>
                  </a:lnTo>
                  <a:lnTo>
                    <a:pt x="3643" y="1462"/>
                  </a:lnTo>
                  <a:lnTo>
                    <a:pt x="3634" y="1469"/>
                  </a:lnTo>
                  <a:lnTo>
                    <a:pt x="3618" y="1473"/>
                  </a:lnTo>
                  <a:lnTo>
                    <a:pt x="3601" y="1476"/>
                  </a:lnTo>
                  <a:lnTo>
                    <a:pt x="3597" y="1477"/>
                  </a:lnTo>
                  <a:lnTo>
                    <a:pt x="3594" y="1478"/>
                  </a:lnTo>
                  <a:lnTo>
                    <a:pt x="3591" y="1480"/>
                  </a:lnTo>
                  <a:lnTo>
                    <a:pt x="3588" y="1483"/>
                  </a:lnTo>
                  <a:lnTo>
                    <a:pt x="3585" y="1485"/>
                  </a:lnTo>
                  <a:lnTo>
                    <a:pt x="3583" y="1490"/>
                  </a:lnTo>
                  <a:lnTo>
                    <a:pt x="3582" y="1494"/>
                  </a:lnTo>
                  <a:lnTo>
                    <a:pt x="3581" y="1499"/>
                  </a:lnTo>
                  <a:lnTo>
                    <a:pt x="3583" y="1507"/>
                  </a:lnTo>
                  <a:lnTo>
                    <a:pt x="3587" y="1527"/>
                  </a:lnTo>
                  <a:lnTo>
                    <a:pt x="3592" y="1557"/>
                  </a:lnTo>
                  <a:lnTo>
                    <a:pt x="3598" y="1591"/>
                  </a:lnTo>
                  <a:lnTo>
                    <a:pt x="3605" y="1626"/>
                  </a:lnTo>
                  <a:lnTo>
                    <a:pt x="3611" y="1658"/>
                  </a:lnTo>
                  <a:lnTo>
                    <a:pt x="3617" y="1684"/>
                  </a:lnTo>
                  <a:lnTo>
                    <a:pt x="3623" y="1699"/>
                  </a:lnTo>
                  <a:lnTo>
                    <a:pt x="3633" y="1711"/>
                  </a:lnTo>
                  <a:lnTo>
                    <a:pt x="3644" y="1718"/>
                  </a:lnTo>
                  <a:lnTo>
                    <a:pt x="3653" y="1726"/>
                  </a:lnTo>
                  <a:lnTo>
                    <a:pt x="3660" y="1731"/>
                  </a:lnTo>
                  <a:lnTo>
                    <a:pt x="3664" y="1735"/>
                  </a:lnTo>
                  <a:lnTo>
                    <a:pt x="3666" y="1739"/>
                  </a:lnTo>
                  <a:lnTo>
                    <a:pt x="3670" y="1744"/>
                  </a:lnTo>
                  <a:lnTo>
                    <a:pt x="3672" y="1749"/>
                  </a:lnTo>
                  <a:lnTo>
                    <a:pt x="3674" y="1756"/>
                  </a:lnTo>
                  <a:lnTo>
                    <a:pt x="3675" y="1763"/>
                  </a:lnTo>
                  <a:lnTo>
                    <a:pt x="3676" y="1772"/>
                  </a:lnTo>
                  <a:lnTo>
                    <a:pt x="3676" y="1782"/>
                  </a:lnTo>
                  <a:lnTo>
                    <a:pt x="3676" y="1941"/>
                  </a:lnTo>
                  <a:lnTo>
                    <a:pt x="3677" y="1954"/>
                  </a:lnTo>
                  <a:lnTo>
                    <a:pt x="3678" y="1965"/>
                  </a:lnTo>
                  <a:lnTo>
                    <a:pt x="3681" y="1976"/>
                  </a:lnTo>
                  <a:lnTo>
                    <a:pt x="3685" y="1985"/>
                  </a:lnTo>
                  <a:lnTo>
                    <a:pt x="3691" y="1995"/>
                  </a:lnTo>
                  <a:lnTo>
                    <a:pt x="3697" y="2004"/>
                  </a:lnTo>
                  <a:lnTo>
                    <a:pt x="3704" y="2011"/>
                  </a:lnTo>
                  <a:lnTo>
                    <a:pt x="3711" y="2018"/>
                  </a:lnTo>
                  <a:lnTo>
                    <a:pt x="3728" y="2031"/>
                  </a:lnTo>
                  <a:lnTo>
                    <a:pt x="3745" y="2043"/>
                  </a:lnTo>
                  <a:lnTo>
                    <a:pt x="3764" y="2054"/>
                  </a:lnTo>
                  <a:lnTo>
                    <a:pt x="3782" y="2064"/>
                  </a:lnTo>
                  <a:lnTo>
                    <a:pt x="3788" y="2176"/>
                  </a:lnTo>
                  <a:lnTo>
                    <a:pt x="3781" y="2183"/>
                  </a:lnTo>
                  <a:lnTo>
                    <a:pt x="3774" y="2195"/>
                  </a:lnTo>
                  <a:lnTo>
                    <a:pt x="3771" y="2202"/>
                  </a:lnTo>
                  <a:lnTo>
                    <a:pt x="3767" y="2210"/>
                  </a:lnTo>
                  <a:lnTo>
                    <a:pt x="3765" y="2216"/>
                  </a:lnTo>
                  <a:lnTo>
                    <a:pt x="3764" y="2224"/>
                  </a:lnTo>
                  <a:lnTo>
                    <a:pt x="3764" y="2227"/>
                  </a:lnTo>
                  <a:lnTo>
                    <a:pt x="3765" y="2231"/>
                  </a:lnTo>
                  <a:lnTo>
                    <a:pt x="3766" y="2234"/>
                  </a:lnTo>
                  <a:lnTo>
                    <a:pt x="3768" y="2239"/>
                  </a:lnTo>
                  <a:lnTo>
                    <a:pt x="3774" y="2245"/>
                  </a:lnTo>
                  <a:lnTo>
                    <a:pt x="3781" y="2251"/>
                  </a:lnTo>
                  <a:lnTo>
                    <a:pt x="3790" y="2258"/>
                  </a:lnTo>
                  <a:lnTo>
                    <a:pt x="3800" y="2264"/>
                  </a:lnTo>
                  <a:lnTo>
                    <a:pt x="3811" y="2270"/>
                  </a:lnTo>
                  <a:lnTo>
                    <a:pt x="3823" y="2274"/>
                  </a:lnTo>
                  <a:lnTo>
                    <a:pt x="3847" y="2282"/>
                  </a:lnTo>
                  <a:lnTo>
                    <a:pt x="3871" y="2289"/>
                  </a:lnTo>
                  <a:lnTo>
                    <a:pt x="3893" y="2293"/>
                  </a:lnTo>
                  <a:lnTo>
                    <a:pt x="3911" y="2294"/>
                  </a:lnTo>
                  <a:lnTo>
                    <a:pt x="3913" y="2321"/>
                  </a:lnTo>
                  <a:lnTo>
                    <a:pt x="3917" y="2348"/>
                  </a:lnTo>
                  <a:lnTo>
                    <a:pt x="3920" y="2363"/>
                  </a:lnTo>
                  <a:lnTo>
                    <a:pt x="3922" y="2379"/>
                  </a:lnTo>
                  <a:lnTo>
                    <a:pt x="3923" y="2395"/>
                  </a:lnTo>
                  <a:lnTo>
                    <a:pt x="3923" y="2412"/>
                  </a:lnTo>
                  <a:lnTo>
                    <a:pt x="3923" y="2422"/>
                  </a:lnTo>
                  <a:lnTo>
                    <a:pt x="3922" y="2430"/>
                  </a:lnTo>
                  <a:lnTo>
                    <a:pt x="3921" y="2439"/>
                  </a:lnTo>
                  <a:lnTo>
                    <a:pt x="3918" y="2446"/>
                  </a:lnTo>
                  <a:lnTo>
                    <a:pt x="3916" y="2454"/>
                  </a:lnTo>
                  <a:lnTo>
                    <a:pt x="3913" y="2460"/>
                  </a:lnTo>
                  <a:lnTo>
                    <a:pt x="3910" y="2465"/>
                  </a:lnTo>
                  <a:lnTo>
                    <a:pt x="3907" y="2471"/>
                  </a:lnTo>
                  <a:lnTo>
                    <a:pt x="3898" y="2481"/>
                  </a:lnTo>
                  <a:lnTo>
                    <a:pt x="3890" y="2490"/>
                  </a:lnTo>
                  <a:lnTo>
                    <a:pt x="3880" y="2498"/>
                  </a:lnTo>
                  <a:lnTo>
                    <a:pt x="3871" y="2506"/>
                  </a:lnTo>
                  <a:lnTo>
                    <a:pt x="3860" y="2513"/>
                  </a:lnTo>
                  <a:lnTo>
                    <a:pt x="3850" y="2521"/>
                  </a:lnTo>
                  <a:lnTo>
                    <a:pt x="3842" y="2529"/>
                  </a:lnTo>
                  <a:lnTo>
                    <a:pt x="3833" y="2539"/>
                  </a:lnTo>
                  <a:lnTo>
                    <a:pt x="3830" y="2544"/>
                  </a:lnTo>
                  <a:lnTo>
                    <a:pt x="3827" y="2549"/>
                  </a:lnTo>
                  <a:lnTo>
                    <a:pt x="3824" y="2556"/>
                  </a:lnTo>
                  <a:lnTo>
                    <a:pt x="3822" y="2562"/>
                  </a:lnTo>
                  <a:lnTo>
                    <a:pt x="3820" y="2570"/>
                  </a:lnTo>
                  <a:lnTo>
                    <a:pt x="3818" y="2577"/>
                  </a:lnTo>
                  <a:lnTo>
                    <a:pt x="3817" y="2585"/>
                  </a:lnTo>
                  <a:lnTo>
                    <a:pt x="3817" y="2594"/>
                  </a:lnTo>
                  <a:lnTo>
                    <a:pt x="3817" y="2601"/>
                  </a:lnTo>
                  <a:lnTo>
                    <a:pt x="3818" y="2607"/>
                  </a:lnTo>
                  <a:lnTo>
                    <a:pt x="3821" y="2613"/>
                  </a:lnTo>
                  <a:lnTo>
                    <a:pt x="3824" y="2620"/>
                  </a:lnTo>
                  <a:lnTo>
                    <a:pt x="3830" y="2631"/>
                  </a:lnTo>
                  <a:lnTo>
                    <a:pt x="3838" y="2644"/>
                  </a:lnTo>
                  <a:lnTo>
                    <a:pt x="3845" y="2657"/>
                  </a:lnTo>
                  <a:lnTo>
                    <a:pt x="3853" y="2672"/>
                  </a:lnTo>
                  <a:lnTo>
                    <a:pt x="3855" y="2679"/>
                  </a:lnTo>
                  <a:lnTo>
                    <a:pt x="3857" y="2688"/>
                  </a:lnTo>
                  <a:lnTo>
                    <a:pt x="3858" y="2697"/>
                  </a:lnTo>
                  <a:lnTo>
                    <a:pt x="3859" y="2707"/>
                  </a:lnTo>
                  <a:lnTo>
                    <a:pt x="3858" y="2716"/>
                  </a:lnTo>
                  <a:lnTo>
                    <a:pt x="3856" y="2725"/>
                  </a:lnTo>
                  <a:lnTo>
                    <a:pt x="3853" y="2732"/>
                  </a:lnTo>
                  <a:lnTo>
                    <a:pt x="3848" y="2740"/>
                  </a:lnTo>
                  <a:lnTo>
                    <a:pt x="3843" y="2746"/>
                  </a:lnTo>
                  <a:lnTo>
                    <a:pt x="3838" y="2752"/>
                  </a:lnTo>
                  <a:lnTo>
                    <a:pt x="3831" y="2759"/>
                  </a:lnTo>
                  <a:lnTo>
                    <a:pt x="3825" y="2764"/>
                  </a:lnTo>
                  <a:lnTo>
                    <a:pt x="3811" y="2776"/>
                  </a:lnTo>
                  <a:lnTo>
                    <a:pt x="3799" y="2789"/>
                  </a:lnTo>
                  <a:lnTo>
                    <a:pt x="3793" y="2795"/>
                  </a:lnTo>
                  <a:lnTo>
                    <a:pt x="3789" y="2802"/>
                  </a:lnTo>
                  <a:lnTo>
                    <a:pt x="3784" y="2810"/>
                  </a:lnTo>
                  <a:lnTo>
                    <a:pt x="3782" y="2818"/>
                  </a:lnTo>
                  <a:lnTo>
                    <a:pt x="3779" y="2840"/>
                  </a:lnTo>
                  <a:lnTo>
                    <a:pt x="3777" y="2860"/>
                  </a:lnTo>
                  <a:lnTo>
                    <a:pt x="3776" y="2870"/>
                  </a:lnTo>
                  <a:lnTo>
                    <a:pt x="3774" y="2877"/>
                  </a:lnTo>
                  <a:lnTo>
                    <a:pt x="3772" y="2880"/>
                  </a:lnTo>
                  <a:lnTo>
                    <a:pt x="3770" y="2883"/>
                  </a:lnTo>
                  <a:lnTo>
                    <a:pt x="3767" y="2887"/>
                  </a:lnTo>
                  <a:lnTo>
                    <a:pt x="3764" y="2889"/>
                  </a:lnTo>
                  <a:lnTo>
                    <a:pt x="3758" y="2893"/>
                  </a:lnTo>
                  <a:lnTo>
                    <a:pt x="3753" y="2895"/>
                  </a:lnTo>
                  <a:lnTo>
                    <a:pt x="3748" y="2896"/>
                  </a:lnTo>
                  <a:lnTo>
                    <a:pt x="3744" y="2897"/>
                  </a:lnTo>
                  <a:lnTo>
                    <a:pt x="3734" y="2898"/>
                  </a:lnTo>
                  <a:lnTo>
                    <a:pt x="3723" y="2900"/>
                  </a:lnTo>
                  <a:lnTo>
                    <a:pt x="3724" y="2918"/>
                  </a:lnTo>
                  <a:lnTo>
                    <a:pt x="3726" y="2937"/>
                  </a:lnTo>
                  <a:lnTo>
                    <a:pt x="3729" y="2954"/>
                  </a:lnTo>
                  <a:lnTo>
                    <a:pt x="3733" y="2970"/>
                  </a:lnTo>
                  <a:lnTo>
                    <a:pt x="3740" y="2984"/>
                  </a:lnTo>
                  <a:lnTo>
                    <a:pt x="3746" y="2999"/>
                  </a:lnTo>
                  <a:lnTo>
                    <a:pt x="3754" y="3013"/>
                  </a:lnTo>
                  <a:lnTo>
                    <a:pt x="3763" y="3026"/>
                  </a:lnTo>
                  <a:lnTo>
                    <a:pt x="3773" y="3037"/>
                  </a:lnTo>
                  <a:lnTo>
                    <a:pt x="3783" y="3047"/>
                  </a:lnTo>
                  <a:lnTo>
                    <a:pt x="3795" y="3056"/>
                  </a:lnTo>
                  <a:lnTo>
                    <a:pt x="3809" y="3063"/>
                  </a:lnTo>
                  <a:lnTo>
                    <a:pt x="3823" y="3070"/>
                  </a:lnTo>
                  <a:lnTo>
                    <a:pt x="3838" y="3074"/>
                  </a:lnTo>
                  <a:lnTo>
                    <a:pt x="3854" y="3077"/>
                  </a:lnTo>
                  <a:lnTo>
                    <a:pt x="3871" y="3077"/>
                  </a:lnTo>
                  <a:lnTo>
                    <a:pt x="3872" y="3089"/>
                  </a:lnTo>
                  <a:lnTo>
                    <a:pt x="3871" y="3099"/>
                  </a:lnTo>
                  <a:lnTo>
                    <a:pt x="3870" y="3110"/>
                  </a:lnTo>
                  <a:lnTo>
                    <a:pt x="3867" y="3118"/>
                  </a:lnTo>
                  <a:lnTo>
                    <a:pt x="3864" y="3126"/>
                  </a:lnTo>
                  <a:lnTo>
                    <a:pt x="3859" y="3133"/>
                  </a:lnTo>
                  <a:lnTo>
                    <a:pt x="3855" y="3141"/>
                  </a:lnTo>
                  <a:lnTo>
                    <a:pt x="3848" y="3146"/>
                  </a:lnTo>
                  <a:lnTo>
                    <a:pt x="3842" y="3153"/>
                  </a:lnTo>
                  <a:lnTo>
                    <a:pt x="3834" y="3157"/>
                  </a:lnTo>
                  <a:lnTo>
                    <a:pt x="3827" y="3161"/>
                  </a:lnTo>
                  <a:lnTo>
                    <a:pt x="3818" y="3165"/>
                  </a:lnTo>
                  <a:lnTo>
                    <a:pt x="3800" y="3173"/>
                  </a:lnTo>
                  <a:lnTo>
                    <a:pt x="3782" y="3180"/>
                  </a:lnTo>
                  <a:lnTo>
                    <a:pt x="3764" y="3185"/>
                  </a:lnTo>
                  <a:lnTo>
                    <a:pt x="3746" y="3192"/>
                  </a:lnTo>
                  <a:lnTo>
                    <a:pt x="3729" y="3199"/>
                  </a:lnTo>
                  <a:lnTo>
                    <a:pt x="3713" y="3208"/>
                  </a:lnTo>
                  <a:lnTo>
                    <a:pt x="3707" y="3212"/>
                  </a:lnTo>
                  <a:lnTo>
                    <a:pt x="3700" y="3217"/>
                  </a:lnTo>
                  <a:lnTo>
                    <a:pt x="3695" y="3223"/>
                  </a:lnTo>
                  <a:lnTo>
                    <a:pt x="3691" y="3229"/>
                  </a:lnTo>
                  <a:lnTo>
                    <a:pt x="3687" y="3235"/>
                  </a:lnTo>
                  <a:lnTo>
                    <a:pt x="3684" y="3243"/>
                  </a:lnTo>
                  <a:lnTo>
                    <a:pt x="3682" y="3251"/>
                  </a:lnTo>
                  <a:lnTo>
                    <a:pt x="3681" y="3260"/>
                  </a:lnTo>
                  <a:lnTo>
                    <a:pt x="3674" y="3259"/>
                  </a:lnTo>
                  <a:lnTo>
                    <a:pt x="3667" y="3258"/>
                  </a:lnTo>
                  <a:lnTo>
                    <a:pt x="3661" y="3255"/>
                  </a:lnTo>
                  <a:lnTo>
                    <a:pt x="3655" y="3251"/>
                  </a:lnTo>
                  <a:lnTo>
                    <a:pt x="3643" y="3243"/>
                  </a:lnTo>
                  <a:lnTo>
                    <a:pt x="3631" y="3233"/>
                  </a:lnTo>
                  <a:lnTo>
                    <a:pt x="3621" y="3224"/>
                  </a:lnTo>
                  <a:lnTo>
                    <a:pt x="3609" y="3215"/>
                  </a:lnTo>
                  <a:lnTo>
                    <a:pt x="3603" y="3212"/>
                  </a:lnTo>
                  <a:lnTo>
                    <a:pt x="3596" y="3209"/>
                  </a:lnTo>
                  <a:lnTo>
                    <a:pt x="3589" y="3208"/>
                  </a:lnTo>
                  <a:lnTo>
                    <a:pt x="3581" y="3207"/>
                  </a:lnTo>
                  <a:lnTo>
                    <a:pt x="3567" y="3208"/>
                  </a:lnTo>
                  <a:lnTo>
                    <a:pt x="3556" y="3211"/>
                  </a:lnTo>
                  <a:lnTo>
                    <a:pt x="3544" y="3215"/>
                  </a:lnTo>
                  <a:lnTo>
                    <a:pt x="3533" y="3221"/>
                  </a:lnTo>
                  <a:lnTo>
                    <a:pt x="3523" y="3227"/>
                  </a:lnTo>
                  <a:lnTo>
                    <a:pt x="3513" y="3234"/>
                  </a:lnTo>
                  <a:lnTo>
                    <a:pt x="3505" y="3243"/>
                  </a:lnTo>
                  <a:lnTo>
                    <a:pt x="3496" y="3251"/>
                  </a:lnTo>
                  <a:lnTo>
                    <a:pt x="3480" y="3267"/>
                  </a:lnTo>
                  <a:lnTo>
                    <a:pt x="3464" y="3281"/>
                  </a:lnTo>
                  <a:lnTo>
                    <a:pt x="3456" y="3288"/>
                  </a:lnTo>
                  <a:lnTo>
                    <a:pt x="3447" y="3292"/>
                  </a:lnTo>
                  <a:lnTo>
                    <a:pt x="3438" y="3294"/>
                  </a:lnTo>
                  <a:lnTo>
                    <a:pt x="3428" y="3295"/>
                  </a:lnTo>
                  <a:lnTo>
                    <a:pt x="3414" y="3294"/>
                  </a:lnTo>
                  <a:lnTo>
                    <a:pt x="3400" y="3292"/>
                  </a:lnTo>
                  <a:lnTo>
                    <a:pt x="3389" y="3289"/>
                  </a:lnTo>
                  <a:lnTo>
                    <a:pt x="3378" y="3284"/>
                  </a:lnTo>
                  <a:lnTo>
                    <a:pt x="3358" y="3273"/>
                  </a:lnTo>
                  <a:lnTo>
                    <a:pt x="3339" y="3260"/>
                  </a:lnTo>
                  <a:lnTo>
                    <a:pt x="3329" y="3254"/>
                  </a:lnTo>
                  <a:lnTo>
                    <a:pt x="3320" y="3247"/>
                  </a:lnTo>
                  <a:lnTo>
                    <a:pt x="3309" y="3241"/>
                  </a:lnTo>
                  <a:lnTo>
                    <a:pt x="3297" y="3235"/>
                  </a:lnTo>
                  <a:lnTo>
                    <a:pt x="3285" y="3231"/>
                  </a:lnTo>
                  <a:lnTo>
                    <a:pt x="3272" y="3228"/>
                  </a:lnTo>
                  <a:lnTo>
                    <a:pt x="3257" y="3226"/>
                  </a:lnTo>
                  <a:lnTo>
                    <a:pt x="3240" y="3225"/>
                  </a:lnTo>
                  <a:lnTo>
                    <a:pt x="3218" y="3224"/>
                  </a:lnTo>
                  <a:lnTo>
                    <a:pt x="3198" y="3223"/>
                  </a:lnTo>
                  <a:lnTo>
                    <a:pt x="3178" y="3221"/>
                  </a:lnTo>
                  <a:lnTo>
                    <a:pt x="3160" y="3217"/>
                  </a:lnTo>
                  <a:lnTo>
                    <a:pt x="3142" y="3212"/>
                  </a:lnTo>
                  <a:lnTo>
                    <a:pt x="3125" y="3205"/>
                  </a:lnTo>
                  <a:lnTo>
                    <a:pt x="3116" y="3200"/>
                  </a:lnTo>
                  <a:lnTo>
                    <a:pt x="3109" y="3195"/>
                  </a:lnTo>
                  <a:lnTo>
                    <a:pt x="3100" y="3190"/>
                  </a:lnTo>
                  <a:lnTo>
                    <a:pt x="3093" y="3183"/>
                  </a:lnTo>
                  <a:lnTo>
                    <a:pt x="2993" y="3183"/>
                  </a:lnTo>
                  <a:lnTo>
                    <a:pt x="2973" y="3176"/>
                  </a:lnTo>
                  <a:lnTo>
                    <a:pt x="2949" y="3166"/>
                  </a:lnTo>
                  <a:lnTo>
                    <a:pt x="2937" y="3162"/>
                  </a:lnTo>
                  <a:lnTo>
                    <a:pt x="2923" y="3158"/>
                  </a:lnTo>
                  <a:lnTo>
                    <a:pt x="2908" y="3155"/>
                  </a:lnTo>
                  <a:lnTo>
                    <a:pt x="2893" y="3154"/>
                  </a:lnTo>
                  <a:lnTo>
                    <a:pt x="2884" y="3155"/>
                  </a:lnTo>
                  <a:lnTo>
                    <a:pt x="2876" y="3156"/>
                  </a:lnTo>
                  <a:lnTo>
                    <a:pt x="2868" y="3159"/>
                  </a:lnTo>
                  <a:lnTo>
                    <a:pt x="2861" y="3162"/>
                  </a:lnTo>
                  <a:lnTo>
                    <a:pt x="2854" y="3166"/>
                  </a:lnTo>
                  <a:lnTo>
                    <a:pt x="2847" y="3172"/>
                  </a:lnTo>
                  <a:lnTo>
                    <a:pt x="2841" y="3177"/>
                  </a:lnTo>
                  <a:lnTo>
                    <a:pt x="2834" y="3183"/>
                  </a:lnTo>
                  <a:lnTo>
                    <a:pt x="2824" y="3198"/>
                  </a:lnTo>
                  <a:lnTo>
                    <a:pt x="2813" y="3215"/>
                  </a:lnTo>
                  <a:lnTo>
                    <a:pt x="2805" y="3233"/>
                  </a:lnTo>
                  <a:lnTo>
                    <a:pt x="2796" y="3253"/>
                  </a:lnTo>
                  <a:lnTo>
                    <a:pt x="2781" y="3293"/>
                  </a:lnTo>
                  <a:lnTo>
                    <a:pt x="2767" y="3333"/>
                  </a:lnTo>
                  <a:lnTo>
                    <a:pt x="2761" y="3351"/>
                  </a:lnTo>
                  <a:lnTo>
                    <a:pt x="2754" y="3368"/>
                  </a:lnTo>
                  <a:lnTo>
                    <a:pt x="2747" y="3383"/>
                  </a:lnTo>
                  <a:lnTo>
                    <a:pt x="2740" y="3395"/>
                  </a:lnTo>
                  <a:lnTo>
                    <a:pt x="2733" y="3405"/>
                  </a:lnTo>
                  <a:lnTo>
                    <a:pt x="2727" y="3412"/>
                  </a:lnTo>
                  <a:lnTo>
                    <a:pt x="2719" y="3418"/>
                  </a:lnTo>
                  <a:lnTo>
                    <a:pt x="2712" y="3424"/>
                  </a:lnTo>
                  <a:lnTo>
                    <a:pt x="2695" y="3431"/>
                  </a:lnTo>
                  <a:lnTo>
                    <a:pt x="2678" y="3438"/>
                  </a:lnTo>
                  <a:lnTo>
                    <a:pt x="2668" y="3441"/>
                  </a:lnTo>
                  <a:lnTo>
                    <a:pt x="2660" y="3444"/>
                  </a:lnTo>
                  <a:lnTo>
                    <a:pt x="2651" y="3448"/>
                  </a:lnTo>
                  <a:lnTo>
                    <a:pt x="2643" y="3453"/>
                  </a:lnTo>
                  <a:lnTo>
                    <a:pt x="2635" y="3458"/>
                  </a:lnTo>
                  <a:lnTo>
                    <a:pt x="2628" y="3465"/>
                  </a:lnTo>
                  <a:lnTo>
                    <a:pt x="2622" y="3474"/>
                  </a:lnTo>
                  <a:lnTo>
                    <a:pt x="2615" y="3483"/>
                  </a:lnTo>
                  <a:lnTo>
                    <a:pt x="2608" y="3497"/>
                  </a:lnTo>
                  <a:lnTo>
                    <a:pt x="2601" y="3511"/>
                  </a:lnTo>
                  <a:lnTo>
                    <a:pt x="2596" y="3526"/>
                  </a:lnTo>
                  <a:lnTo>
                    <a:pt x="2592" y="3541"/>
                  </a:lnTo>
                  <a:lnTo>
                    <a:pt x="2587" y="3557"/>
                  </a:lnTo>
                  <a:lnTo>
                    <a:pt x="2580" y="3573"/>
                  </a:lnTo>
                  <a:lnTo>
                    <a:pt x="2573" y="3590"/>
                  </a:lnTo>
                  <a:lnTo>
                    <a:pt x="2563" y="3608"/>
                  </a:lnTo>
                  <a:lnTo>
                    <a:pt x="2527" y="3608"/>
                  </a:lnTo>
                  <a:lnTo>
                    <a:pt x="2518" y="3626"/>
                  </a:lnTo>
                  <a:lnTo>
                    <a:pt x="2509" y="3642"/>
                  </a:lnTo>
                  <a:lnTo>
                    <a:pt x="2504" y="3649"/>
                  </a:lnTo>
                  <a:lnTo>
                    <a:pt x="2498" y="3656"/>
                  </a:lnTo>
                  <a:lnTo>
                    <a:pt x="2493" y="3662"/>
                  </a:lnTo>
                  <a:lnTo>
                    <a:pt x="2487" y="3668"/>
                  </a:lnTo>
                  <a:lnTo>
                    <a:pt x="2480" y="3674"/>
                  </a:lnTo>
                  <a:lnTo>
                    <a:pt x="2473" y="3679"/>
                  </a:lnTo>
                  <a:lnTo>
                    <a:pt x="2465" y="3684"/>
                  </a:lnTo>
                  <a:lnTo>
                    <a:pt x="2457" y="3690"/>
                  </a:lnTo>
                  <a:lnTo>
                    <a:pt x="2438" y="3698"/>
                  </a:lnTo>
                  <a:lnTo>
                    <a:pt x="2415" y="3708"/>
                  </a:lnTo>
                  <a:lnTo>
                    <a:pt x="2407" y="3709"/>
                  </a:lnTo>
                  <a:lnTo>
                    <a:pt x="2398" y="3710"/>
                  </a:lnTo>
                  <a:lnTo>
                    <a:pt x="2391" y="3709"/>
                  </a:lnTo>
                  <a:lnTo>
                    <a:pt x="2383" y="3708"/>
                  </a:lnTo>
                  <a:lnTo>
                    <a:pt x="2367" y="3704"/>
                  </a:lnTo>
                  <a:lnTo>
                    <a:pt x="2352" y="3697"/>
                  </a:lnTo>
                  <a:lnTo>
                    <a:pt x="2338" y="3691"/>
                  </a:lnTo>
                  <a:lnTo>
                    <a:pt x="2322" y="3684"/>
                  </a:lnTo>
                  <a:lnTo>
                    <a:pt x="2313" y="3682"/>
                  </a:lnTo>
                  <a:lnTo>
                    <a:pt x="2305" y="3680"/>
                  </a:lnTo>
                  <a:lnTo>
                    <a:pt x="2296" y="3678"/>
                  </a:lnTo>
                  <a:lnTo>
                    <a:pt x="2285" y="3678"/>
                  </a:lnTo>
                  <a:lnTo>
                    <a:pt x="2277" y="3679"/>
                  </a:lnTo>
                  <a:lnTo>
                    <a:pt x="2269" y="3681"/>
                  </a:lnTo>
                  <a:lnTo>
                    <a:pt x="2261" y="3683"/>
                  </a:lnTo>
                  <a:lnTo>
                    <a:pt x="2254" y="3687"/>
                  </a:lnTo>
                  <a:lnTo>
                    <a:pt x="2246" y="3690"/>
                  </a:lnTo>
                  <a:lnTo>
                    <a:pt x="2238" y="3693"/>
                  </a:lnTo>
                  <a:lnTo>
                    <a:pt x="2230" y="3695"/>
                  </a:lnTo>
                  <a:lnTo>
                    <a:pt x="2222" y="3696"/>
                  </a:lnTo>
                  <a:lnTo>
                    <a:pt x="2213" y="3695"/>
                  </a:lnTo>
                  <a:lnTo>
                    <a:pt x="2202" y="3693"/>
                  </a:lnTo>
                  <a:lnTo>
                    <a:pt x="2190" y="3690"/>
                  </a:lnTo>
                  <a:lnTo>
                    <a:pt x="2175" y="3686"/>
                  </a:lnTo>
                  <a:lnTo>
                    <a:pt x="2142" y="3674"/>
                  </a:lnTo>
                  <a:lnTo>
                    <a:pt x="2108" y="3660"/>
                  </a:lnTo>
                  <a:lnTo>
                    <a:pt x="2075" y="3646"/>
                  </a:lnTo>
                  <a:lnTo>
                    <a:pt x="2047" y="3631"/>
                  </a:lnTo>
                  <a:lnTo>
                    <a:pt x="2036" y="3625"/>
                  </a:lnTo>
                  <a:lnTo>
                    <a:pt x="2028" y="3618"/>
                  </a:lnTo>
                  <a:lnTo>
                    <a:pt x="2025" y="3615"/>
                  </a:lnTo>
                  <a:lnTo>
                    <a:pt x="2023" y="3612"/>
                  </a:lnTo>
                  <a:lnTo>
                    <a:pt x="2022" y="3610"/>
                  </a:lnTo>
                  <a:lnTo>
                    <a:pt x="2021" y="3608"/>
                  </a:lnTo>
                  <a:lnTo>
                    <a:pt x="2022" y="3604"/>
                  </a:lnTo>
                  <a:lnTo>
                    <a:pt x="2025" y="3599"/>
                  </a:lnTo>
                  <a:lnTo>
                    <a:pt x="2028" y="3595"/>
                  </a:lnTo>
                  <a:lnTo>
                    <a:pt x="2032" y="3591"/>
                  </a:lnTo>
                  <a:lnTo>
                    <a:pt x="2036" y="3587"/>
                  </a:lnTo>
                  <a:lnTo>
                    <a:pt x="2041" y="3581"/>
                  </a:lnTo>
                  <a:lnTo>
                    <a:pt x="2044" y="3574"/>
                  </a:lnTo>
                  <a:lnTo>
                    <a:pt x="2044" y="3566"/>
                  </a:lnTo>
                  <a:lnTo>
                    <a:pt x="2044" y="3559"/>
                  </a:lnTo>
                  <a:lnTo>
                    <a:pt x="2043" y="3553"/>
                  </a:lnTo>
                  <a:lnTo>
                    <a:pt x="2042" y="3545"/>
                  </a:lnTo>
                  <a:lnTo>
                    <a:pt x="2040" y="3539"/>
                  </a:lnTo>
                  <a:lnTo>
                    <a:pt x="2036" y="3533"/>
                  </a:lnTo>
                  <a:lnTo>
                    <a:pt x="2032" y="3529"/>
                  </a:lnTo>
                  <a:lnTo>
                    <a:pt x="2027" y="3526"/>
                  </a:lnTo>
                  <a:lnTo>
                    <a:pt x="2021" y="3525"/>
                  </a:lnTo>
                  <a:lnTo>
                    <a:pt x="2012" y="3526"/>
                  </a:lnTo>
                  <a:lnTo>
                    <a:pt x="2004" y="3529"/>
                  </a:lnTo>
                  <a:lnTo>
                    <a:pt x="1994" y="3534"/>
                  </a:lnTo>
                  <a:lnTo>
                    <a:pt x="1985" y="3541"/>
                  </a:lnTo>
                  <a:lnTo>
                    <a:pt x="1976" y="3548"/>
                  </a:lnTo>
                  <a:lnTo>
                    <a:pt x="1967" y="3557"/>
                  </a:lnTo>
                  <a:lnTo>
                    <a:pt x="1959" y="3566"/>
                  </a:lnTo>
                  <a:lnTo>
                    <a:pt x="1951" y="3577"/>
                  </a:lnTo>
                  <a:lnTo>
                    <a:pt x="1935" y="3599"/>
                  </a:lnTo>
                  <a:lnTo>
                    <a:pt x="1923" y="3622"/>
                  </a:lnTo>
                  <a:lnTo>
                    <a:pt x="1911" y="3643"/>
                  </a:lnTo>
                  <a:lnTo>
                    <a:pt x="1903" y="3660"/>
                  </a:lnTo>
                  <a:lnTo>
                    <a:pt x="1909" y="3674"/>
                  </a:lnTo>
                  <a:lnTo>
                    <a:pt x="1912" y="3686"/>
                  </a:lnTo>
                  <a:lnTo>
                    <a:pt x="1913" y="3696"/>
                  </a:lnTo>
                  <a:lnTo>
                    <a:pt x="1913" y="3706"/>
                  </a:lnTo>
                  <a:lnTo>
                    <a:pt x="1912" y="3713"/>
                  </a:lnTo>
                  <a:lnTo>
                    <a:pt x="1909" y="3721"/>
                  </a:lnTo>
                  <a:lnTo>
                    <a:pt x="1906" y="3727"/>
                  </a:lnTo>
                  <a:lnTo>
                    <a:pt x="1901" y="3732"/>
                  </a:lnTo>
                  <a:lnTo>
                    <a:pt x="1892" y="3743"/>
                  </a:lnTo>
                  <a:lnTo>
                    <a:pt x="1883" y="3754"/>
                  </a:lnTo>
                  <a:lnTo>
                    <a:pt x="1879" y="3759"/>
                  </a:lnTo>
                  <a:lnTo>
                    <a:pt x="1876" y="3764"/>
                  </a:lnTo>
                  <a:lnTo>
                    <a:pt x="1875" y="3771"/>
                  </a:lnTo>
                  <a:lnTo>
                    <a:pt x="1874" y="3778"/>
                  </a:lnTo>
                  <a:lnTo>
                    <a:pt x="1874" y="3783"/>
                  </a:lnTo>
                  <a:lnTo>
                    <a:pt x="1875" y="3790"/>
                  </a:lnTo>
                  <a:lnTo>
                    <a:pt x="1877" y="3796"/>
                  </a:lnTo>
                  <a:lnTo>
                    <a:pt x="1879" y="3804"/>
                  </a:lnTo>
                  <a:lnTo>
                    <a:pt x="1883" y="3810"/>
                  </a:lnTo>
                  <a:lnTo>
                    <a:pt x="1889" y="3814"/>
                  </a:lnTo>
                  <a:lnTo>
                    <a:pt x="1892" y="3816"/>
                  </a:lnTo>
                  <a:lnTo>
                    <a:pt x="1895" y="3818"/>
                  </a:lnTo>
                  <a:lnTo>
                    <a:pt x="1899" y="3820"/>
                  </a:lnTo>
                  <a:lnTo>
                    <a:pt x="1903" y="3820"/>
                  </a:lnTo>
                  <a:lnTo>
                    <a:pt x="1907" y="3818"/>
                  </a:lnTo>
                  <a:lnTo>
                    <a:pt x="1909" y="3815"/>
                  </a:lnTo>
                  <a:lnTo>
                    <a:pt x="1911" y="3812"/>
                  </a:lnTo>
                  <a:lnTo>
                    <a:pt x="1913" y="3808"/>
                  </a:lnTo>
                  <a:lnTo>
                    <a:pt x="1916" y="3804"/>
                  </a:lnTo>
                  <a:lnTo>
                    <a:pt x="1919" y="3799"/>
                  </a:lnTo>
                  <a:lnTo>
                    <a:pt x="1922" y="3798"/>
                  </a:lnTo>
                  <a:lnTo>
                    <a:pt x="1925" y="3797"/>
                  </a:lnTo>
                  <a:lnTo>
                    <a:pt x="1928" y="3796"/>
                  </a:lnTo>
                  <a:lnTo>
                    <a:pt x="1932" y="3796"/>
                  </a:lnTo>
                  <a:lnTo>
                    <a:pt x="1940" y="3796"/>
                  </a:lnTo>
                  <a:lnTo>
                    <a:pt x="1946" y="3798"/>
                  </a:lnTo>
                  <a:lnTo>
                    <a:pt x="1951" y="3801"/>
                  </a:lnTo>
                  <a:lnTo>
                    <a:pt x="1957" y="3806"/>
                  </a:lnTo>
                  <a:lnTo>
                    <a:pt x="1961" y="3811"/>
                  </a:lnTo>
                  <a:lnTo>
                    <a:pt x="1965" y="3817"/>
                  </a:lnTo>
                  <a:lnTo>
                    <a:pt x="1968" y="3824"/>
                  </a:lnTo>
                  <a:lnTo>
                    <a:pt x="1972" y="3831"/>
                  </a:lnTo>
                  <a:lnTo>
                    <a:pt x="1983" y="3865"/>
                  </a:lnTo>
                  <a:lnTo>
                    <a:pt x="1997" y="3901"/>
                  </a:lnTo>
                  <a:lnTo>
                    <a:pt x="2000" y="3908"/>
                  </a:lnTo>
                  <a:lnTo>
                    <a:pt x="2002" y="3913"/>
                  </a:lnTo>
                  <a:lnTo>
                    <a:pt x="2004" y="3918"/>
                  </a:lnTo>
                  <a:lnTo>
                    <a:pt x="2004" y="3923"/>
                  </a:lnTo>
                  <a:lnTo>
                    <a:pt x="2002" y="3927"/>
                  </a:lnTo>
                  <a:lnTo>
                    <a:pt x="2001" y="3930"/>
                  </a:lnTo>
                  <a:lnTo>
                    <a:pt x="1999" y="3934"/>
                  </a:lnTo>
                  <a:lnTo>
                    <a:pt x="1996" y="3938"/>
                  </a:lnTo>
                  <a:lnTo>
                    <a:pt x="1989" y="3943"/>
                  </a:lnTo>
                  <a:lnTo>
                    <a:pt x="1979" y="3948"/>
                  </a:lnTo>
                  <a:lnTo>
                    <a:pt x="1968" y="3953"/>
                  </a:lnTo>
                  <a:lnTo>
                    <a:pt x="1956" y="3957"/>
                  </a:lnTo>
                  <a:lnTo>
                    <a:pt x="1929" y="3964"/>
                  </a:lnTo>
                  <a:lnTo>
                    <a:pt x="1902" y="3973"/>
                  </a:lnTo>
                  <a:lnTo>
                    <a:pt x="1891" y="3979"/>
                  </a:lnTo>
                  <a:lnTo>
                    <a:pt x="1879" y="3986"/>
                  </a:lnTo>
                  <a:lnTo>
                    <a:pt x="1874" y="3989"/>
                  </a:lnTo>
                  <a:lnTo>
                    <a:pt x="1869" y="3993"/>
                  </a:lnTo>
                  <a:lnTo>
                    <a:pt x="1865" y="3997"/>
                  </a:lnTo>
                  <a:lnTo>
                    <a:pt x="1862" y="4003"/>
                  </a:lnTo>
                  <a:lnTo>
                    <a:pt x="1860" y="4006"/>
                  </a:lnTo>
                  <a:lnTo>
                    <a:pt x="1859" y="4010"/>
                  </a:lnTo>
                  <a:lnTo>
                    <a:pt x="1858" y="4015"/>
                  </a:lnTo>
                  <a:lnTo>
                    <a:pt x="1857" y="4022"/>
                  </a:lnTo>
                  <a:lnTo>
                    <a:pt x="1856" y="4034"/>
                  </a:lnTo>
                  <a:lnTo>
                    <a:pt x="1856" y="4049"/>
                  </a:lnTo>
                  <a:lnTo>
                    <a:pt x="1855" y="4063"/>
                  </a:lnTo>
                  <a:lnTo>
                    <a:pt x="1852" y="4077"/>
                  </a:lnTo>
                  <a:lnTo>
                    <a:pt x="1851" y="4082"/>
                  </a:lnTo>
                  <a:lnTo>
                    <a:pt x="1849" y="4088"/>
                  </a:lnTo>
                  <a:lnTo>
                    <a:pt x="1847" y="4093"/>
                  </a:lnTo>
                  <a:lnTo>
                    <a:pt x="1844" y="4096"/>
                  </a:lnTo>
                  <a:lnTo>
                    <a:pt x="1836" y="4099"/>
                  </a:lnTo>
                  <a:lnTo>
                    <a:pt x="1828" y="4101"/>
                  </a:lnTo>
                  <a:lnTo>
                    <a:pt x="1819" y="4103"/>
                  </a:lnTo>
                  <a:lnTo>
                    <a:pt x="1811" y="4104"/>
                  </a:lnTo>
                  <a:lnTo>
                    <a:pt x="1807" y="4105"/>
                  </a:lnTo>
                  <a:lnTo>
                    <a:pt x="1803" y="4107"/>
                  </a:lnTo>
                  <a:lnTo>
                    <a:pt x="1800" y="4109"/>
                  </a:lnTo>
                  <a:lnTo>
                    <a:pt x="1797" y="4113"/>
                  </a:lnTo>
                  <a:lnTo>
                    <a:pt x="1795" y="4117"/>
                  </a:lnTo>
                  <a:lnTo>
                    <a:pt x="1793" y="4123"/>
                  </a:lnTo>
                  <a:lnTo>
                    <a:pt x="1792" y="4129"/>
                  </a:lnTo>
                  <a:lnTo>
                    <a:pt x="1791" y="4138"/>
                  </a:lnTo>
                  <a:lnTo>
                    <a:pt x="1791" y="4160"/>
                  </a:lnTo>
                  <a:lnTo>
                    <a:pt x="1790" y="4184"/>
                  </a:lnTo>
                  <a:lnTo>
                    <a:pt x="1789" y="4196"/>
                  </a:lnTo>
                  <a:lnTo>
                    <a:pt x="1786" y="4208"/>
                  </a:lnTo>
                  <a:lnTo>
                    <a:pt x="1784" y="4220"/>
                  </a:lnTo>
                  <a:lnTo>
                    <a:pt x="1781" y="4230"/>
                  </a:lnTo>
                  <a:lnTo>
                    <a:pt x="1778" y="4241"/>
                  </a:lnTo>
                  <a:lnTo>
                    <a:pt x="1774" y="4249"/>
                  </a:lnTo>
                  <a:lnTo>
                    <a:pt x="1769" y="4258"/>
                  </a:lnTo>
                  <a:lnTo>
                    <a:pt x="1764" y="4265"/>
                  </a:lnTo>
                  <a:lnTo>
                    <a:pt x="1758" y="4271"/>
                  </a:lnTo>
                  <a:lnTo>
                    <a:pt x="1750" y="4275"/>
                  </a:lnTo>
                  <a:lnTo>
                    <a:pt x="1742" y="4278"/>
                  </a:lnTo>
                  <a:lnTo>
                    <a:pt x="1732" y="4279"/>
                  </a:lnTo>
                  <a:lnTo>
                    <a:pt x="1724" y="4278"/>
                  </a:lnTo>
                  <a:lnTo>
                    <a:pt x="1716" y="4277"/>
                  </a:lnTo>
                  <a:lnTo>
                    <a:pt x="1709" y="4274"/>
                  </a:lnTo>
                  <a:lnTo>
                    <a:pt x="1702" y="4271"/>
                  </a:lnTo>
                  <a:lnTo>
                    <a:pt x="1697" y="4266"/>
                  </a:lnTo>
                  <a:lnTo>
                    <a:pt x="1691" y="4261"/>
                  </a:lnTo>
                  <a:lnTo>
                    <a:pt x="1685" y="4256"/>
                  </a:lnTo>
                  <a:lnTo>
                    <a:pt x="1681" y="4250"/>
                  </a:lnTo>
                  <a:lnTo>
                    <a:pt x="1671" y="4239"/>
                  </a:lnTo>
                  <a:lnTo>
                    <a:pt x="1661" y="4227"/>
                  </a:lnTo>
                  <a:lnTo>
                    <a:pt x="1656" y="4222"/>
                  </a:lnTo>
                  <a:lnTo>
                    <a:pt x="1650" y="4216"/>
                  </a:lnTo>
                  <a:lnTo>
                    <a:pt x="1644" y="4212"/>
                  </a:lnTo>
                  <a:lnTo>
                    <a:pt x="1638" y="4208"/>
                  </a:lnTo>
                  <a:lnTo>
                    <a:pt x="1622" y="4198"/>
                  </a:lnTo>
                  <a:lnTo>
                    <a:pt x="1607" y="4191"/>
                  </a:lnTo>
                  <a:lnTo>
                    <a:pt x="1593" y="4186"/>
                  </a:lnTo>
                  <a:lnTo>
                    <a:pt x="1579" y="4182"/>
                  </a:lnTo>
                  <a:lnTo>
                    <a:pt x="1566" y="4180"/>
                  </a:lnTo>
                  <a:lnTo>
                    <a:pt x="1552" y="4179"/>
                  </a:lnTo>
                  <a:lnTo>
                    <a:pt x="1536" y="4179"/>
                  </a:lnTo>
                  <a:lnTo>
                    <a:pt x="1521" y="4179"/>
                  </a:lnTo>
                  <a:lnTo>
                    <a:pt x="1517" y="4178"/>
                  </a:lnTo>
                  <a:lnTo>
                    <a:pt x="1514" y="4178"/>
                  </a:lnTo>
                  <a:lnTo>
                    <a:pt x="1514" y="4184"/>
                  </a:lnTo>
                  <a:lnTo>
                    <a:pt x="1494" y="4193"/>
                  </a:lnTo>
                  <a:lnTo>
                    <a:pt x="1476" y="4199"/>
                  </a:lnTo>
                  <a:lnTo>
                    <a:pt x="1466" y="4200"/>
                  </a:lnTo>
                  <a:lnTo>
                    <a:pt x="1456" y="4201"/>
                  </a:lnTo>
                  <a:lnTo>
                    <a:pt x="1444" y="4199"/>
                  </a:lnTo>
                  <a:lnTo>
                    <a:pt x="1432" y="4196"/>
                  </a:lnTo>
                  <a:lnTo>
                    <a:pt x="1429" y="4205"/>
                  </a:lnTo>
                  <a:lnTo>
                    <a:pt x="1426" y="4212"/>
                  </a:lnTo>
                  <a:lnTo>
                    <a:pt x="1423" y="4217"/>
                  </a:lnTo>
                  <a:lnTo>
                    <a:pt x="1418" y="4223"/>
                  </a:lnTo>
                  <a:lnTo>
                    <a:pt x="1413" y="4227"/>
                  </a:lnTo>
                  <a:lnTo>
                    <a:pt x="1407" y="4229"/>
                  </a:lnTo>
                  <a:lnTo>
                    <a:pt x="1399" y="4231"/>
                  </a:lnTo>
                  <a:lnTo>
                    <a:pt x="1391" y="4231"/>
                  </a:lnTo>
                  <a:lnTo>
                    <a:pt x="1167" y="4231"/>
                  </a:lnTo>
                  <a:lnTo>
                    <a:pt x="1159" y="4232"/>
                  </a:lnTo>
                  <a:lnTo>
                    <a:pt x="1151" y="4233"/>
                  </a:lnTo>
                  <a:lnTo>
                    <a:pt x="1145" y="4236"/>
                  </a:lnTo>
                  <a:lnTo>
                    <a:pt x="1140" y="4239"/>
                  </a:lnTo>
                  <a:lnTo>
                    <a:pt x="1131" y="4244"/>
                  </a:lnTo>
                  <a:lnTo>
                    <a:pt x="1126" y="4249"/>
                  </a:lnTo>
                  <a:lnTo>
                    <a:pt x="1116" y="4237"/>
                  </a:lnTo>
                  <a:lnTo>
                    <a:pt x="1105" y="4222"/>
                  </a:lnTo>
                  <a:lnTo>
                    <a:pt x="1098" y="4214"/>
                  </a:lnTo>
                  <a:lnTo>
                    <a:pt x="1090" y="4208"/>
                  </a:lnTo>
                  <a:lnTo>
                    <a:pt x="1084" y="4206"/>
                  </a:lnTo>
                  <a:lnTo>
                    <a:pt x="1079" y="4204"/>
                  </a:lnTo>
                  <a:lnTo>
                    <a:pt x="1073" y="4203"/>
                  </a:lnTo>
                  <a:lnTo>
                    <a:pt x="1066" y="4203"/>
                  </a:lnTo>
                  <a:lnTo>
                    <a:pt x="1061" y="4203"/>
                  </a:lnTo>
                  <a:lnTo>
                    <a:pt x="1057" y="4204"/>
                  </a:lnTo>
                  <a:lnTo>
                    <a:pt x="1051" y="4206"/>
                  </a:lnTo>
                  <a:lnTo>
                    <a:pt x="1046" y="4208"/>
                  </a:lnTo>
                  <a:lnTo>
                    <a:pt x="1038" y="4213"/>
                  </a:lnTo>
                  <a:lnTo>
                    <a:pt x="1029" y="4220"/>
                  </a:lnTo>
                  <a:lnTo>
                    <a:pt x="1019" y="4226"/>
                  </a:lnTo>
                  <a:lnTo>
                    <a:pt x="1011" y="4232"/>
                  </a:lnTo>
                  <a:lnTo>
                    <a:pt x="1006" y="4234"/>
                  </a:lnTo>
                  <a:lnTo>
                    <a:pt x="1000" y="4237"/>
                  </a:lnTo>
                  <a:lnTo>
                    <a:pt x="996" y="4238"/>
                  </a:lnTo>
                  <a:lnTo>
                    <a:pt x="991" y="4238"/>
                  </a:lnTo>
                  <a:lnTo>
                    <a:pt x="985" y="4237"/>
                  </a:lnTo>
                  <a:lnTo>
                    <a:pt x="982" y="4233"/>
                  </a:lnTo>
                  <a:lnTo>
                    <a:pt x="979" y="4230"/>
                  </a:lnTo>
                  <a:lnTo>
                    <a:pt x="978" y="4226"/>
                  </a:lnTo>
                  <a:lnTo>
                    <a:pt x="931" y="4226"/>
                  </a:lnTo>
                  <a:lnTo>
                    <a:pt x="918" y="4229"/>
                  </a:lnTo>
                  <a:lnTo>
                    <a:pt x="906" y="4231"/>
                  </a:lnTo>
                  <a:lnTo>
                    <a:pt x="893" y="4231"/>
                  </a:lnTo>
                  <a:lnTo>
                    <a:pt x="881" y="4230"/>
                  </a:lnTo>
                  <a:lnTo>
                    <a:pt x="869" y="4228"/>
                  </a:lnTo>
                  <a:lnTo>
                    <a:pt x="858" y="4225"/>
                  </a:lnTo>
                  <a:lnTo>
                    <a:pt x="846" y="4222"/>
                  </a:lnTo>
                  <a:lnTo>
                    <a:pt x="834" y="4217"/>
                  </a:lnTo>
                  <a:lnTo>
                    <a:pt x="811" y="4208"/>
                  </a:lnTo>
                  <a:lnTo>
                    <a:pt x="787" y="4199"/>
                  </a:lnTo>
                  <a:lnTo>
                    <a:pt x="775" y="4196"/>
                  </a:lnTo>
                  <a:lnTo>
                    <a:pt x="763" y="4193"/>
                  </a:lnTo>
                  <a:lnTo>
                    <a:pt x="750" y="4191"/>
                  </a:lnTo>
                  <a:lnTo>
                    <a:pt x="736" y="4191"/>
                  </a:lnTo>
                  <a:lnTo>
                    <a:pt x="596" y="4191"/>
                  </a:lnTo>
                  <a:lnTo>
                    <a:pt x="585" y="4182"/>
                  </a:lnTo>
                  <a:lnTo>
                    <a:pt x="569" y="4172"/>
                  </a:lnTo>
                  <a:lnTo>
                    <a:pt x="549" y="4160"/>
                  </a:lnTo>
                  <a:lnTo>
                    <a:pt x="528" y="4148"/>
                  </a:lnTo>
                  <a:lnTo>
                    <a:pt x="506" y="4138"/>
                  </a:lnTo>
                  <a:lnTo>
                    <a:pt x="486" y="4128"/>
                  </a:lnTo>
                  <a:lnTo>
                    <a:pt x="470" y="4122"/>
                  </a:lnTo>
                  <a:lnTo>
                    <a:pt x="460" y="4120"/>
                  </a:lnTo>
                  <a:lnTo>
                    <a:pt x="453" y="4121"/>
                  </a:lnTo>
                  <a:lnTo>
                    <a:pt x="447" y="4122"/>
                  </a:lnTo>
                  <a:lnTo>
                    <a:pt x="441" y="4123"/>
                  </a:lnTo>
                  <a:lnTo>
                    <a:pt x="435" y="4126"/>
                  </a:lnTo>
                  <a:lnTo>
                    <a:pt x="429" y="4129"/>
                  </a:lnTo>
                  <a:lnTo>
                    <a:pt x="424" y="4132"/>
                  </a:lnTo>
                  <a:lnTo>
                    <a:pt x="419" y="4137"/>
                  </a:lnTo>
                  <a:lnTo>
                    <a:pt x="414" y="4141"/>
                  </a:lnTo>
                  <a:lnTo>
                    <a:pt x="407" y="4151"/>
                  </a:lnTo>
                  <a:lnTo>
                    <a:pt x="400" y="4162"/>
                  </a:lnTo>
                  <a:lnTo>
                    <a:pt x="398" y="4167"/>
                  </a:lnTo>
                  <a:lnTo>
                    <a:pt x="397" y="4174"/>
                  </a:lnTo>
                  <a:lnTo>
                    <a:pt x="396" y="4179"/>
                  </a:lnTo>
                  <a:lnTo>
                    <a:pt x="395" y="4184"/>
                  </a:lnTo>
                  <a:lnTo>
                    <a:pt x="396" y="4189"/>
                  </a:lnTo>
                  <a:lnTo>
                    <a:pt x="397" y="4193"/>
                  </a:lnTo>
                  <a:lnTo>
                    <a:pt x="399" y="4196"/>
                  </a:lnTo>
                  <a:lnTo>
                    <a:pt x="402" y="4199"/>
                  </a:lnTo>
                  <a:lnTo>
                    <a:pt x="409" y="4205"/>
                  </a:lnTo>
                  <a:lnTo>
                    <a:pt x="417" y="4210"/>
                  </a:lnTo>
                  <a:lnTo>
                    <a:pt x="427" y="4215"/>
                  </a:lnTo>
                  <a:lnTo>
                    <a:pt x="435" y="4221"/>
                  </a:lnTo>
                  <a:lnTo>
                    <a:pt x="443" y="4226"/>
                  </a:lnTo>
                  <a:lnTo>
                    <a:pt x="448" y="4231"/>
                  </a:lnTo>
                  <a:lnTo>
                    <a:pt x="444" y="4236"/>
                  </a:lnTo>
                  <a:lnTo>
                    <a:pt x="440" y="4239"/>
                  </a:lnTo>
                  <a:lnTo>
                    <a:pt x="434" y="4241"/>
                  </a:lnTo>
                  <a:lnTo>
                    <a:pt x="429" y="4242"/>
                  </a:lnTo>
                  <a:lnTo>
                    <a:pt x="414" y="4243"/>
                  </a:lnTo>
                  <a:lnTo>
                    <a:pt x="395" y="4243"/>
                  </a:lnTo>
                  <a:lnTo>
                    <a:pt x="395" y="4273"/>
                  </a:lnTo>
                  <a:lnTo>
                    <a:pt x="398" y="4277"/>
                  </a:lnTo>
                  <a:lnTo>
                    <a:pt x="402" y="4282"/>
                  </a:lnTo>
                  <a:lnTo>
                    <a:pt x="408" y="4288"/>
                  </a:lnTo>
                  <a:lnTo>
                    <a:pt x="414" y="4292"/>
                  </a:lnTo>
                  <a:lnTo>
                    <a:pt x="429" y="4304"/>
                  </a:lnTo>
                  <a:lnTo>
                    <a:pt x="444" y="4314"/>
                  </a:lnTo>
                  <a:lnTo>
                    <a:pt x="459" y="4325"/>
                  </a:lnTo>
                  <a:lnTo>
                    <a:pt x="472" y="4336"/>
                  </a:lnTo>
                  <a:lnTo>
                    <a:pt x="477" y="4341"/>
                  </a:lnTo>
                  <a:lnTo>
                    <a:pt x="480" y="4346"/>
                  </a:lnTo>
                  <a:lnTo>
                    <a:pt x="483" y="4350"/>
                  </a:lnTo>
                  <a:lnTo>
                    <a:pt x="483" y="4356"/>
                  </a:lnTo>
                  <a:lnTo>
                    <a:pt x="483" y="4362"/>
                  </a:lnTo>
                  <a:lnTo>
                    <a:pt x="482" y="4367"/>
                  </a:lnTo>
                  <a:lnTo>
                    <a:pt x="481" y="4373"/>
                  </a:lnTo>
                  <a:lnTo>
                    <a:pt x="479" y="4377"/>
                  </a:lnTo>
                  <a:lnTo>
                    <a:pt x="476" y="4380"/>
                  </a:lnTo>
                  <a:lnTo>
                    <a:pt x="472" y="4382"/>
                  </a:lnTo>
                  <a:lnTo>
                    <a:pt x="466" y="4384"/>
                  </a:lnTo>
                  <a:lnTo>
                    <a:pt x="460" y="4384"/>
                  </a:lnTo>
                  <a:lnTo>
                    <a:pt x="449" y="4384"/>
                  </a:lnTo>
                  <a:lnTo>
                    <a:pt x="440" y="4382"/>
                  </a:lnTo>
                  <a:lnTo>
                    <a:pt x="430" y="4380"/>
                  </a:lnTo>
                  <a:lnTo>
                    <a:pt x="422" y="4377"/>
                  </a:lnTo>
                  <a:lnTo>
                    <a:pt x="406" y="4369"/>
                  </a:lnTo>
                  <a:lnTo>
                    <a:pt x="390" y="4358"/>
                  </a:lnTo>
                  <a:lnTo>
                    <a:pt x="374" y="4348"/>
                  </a:lnTo>
                  <a:lnTo>
                    <a:pt x="358" y="4340"/>
                  </a:lnTo>
                  <a:lnTo>
                    <a:pt x="348" y="4337"/>
                  </a:lnTo>
                  <a:lnTo>
                    <a:pt x="340" y="4334"/>
                  </a:lnTo>
                  <a:lnTo>
                    <a:pt x="329" y="4332"/>
                  </a:lnTo>
                  <a:lnTo>
                    <a:pt x="318" y="4332"/>
                  </a:lnTo>
                  <a:lnTo>
                    <a:pt x="313" y="4332"/>
                  </a:lnTo>
                  <a:lnTo>
                    <a:pt x="308" y="4333"/>
                  </a:lnTo>
                  <a:lnTo>
                    <a:pt x="302" y="4334"/>
                  </a:lnTo>
                  <a:lnTo>
                    <a:pt x="298" y="4337"/>
                  </a:lnTo>
                  <a:lnTo>
                    <a:pt x="294" y="4339"/>
                  </a:lnTo>
                  <a:lnTo>
                    <a:pt x="290" y="4342"/>
                  </a:lnTo>
                  <a:lnTo>
                    <a:pt x="286" y="4345"/>
                  </a:lnTo>
                  <a:lnTo>
                    <a:pt x="283" y="4348"/>
                  </a:lnTo>
                  <a:lnTo>
                    <a:pt x="277" y="4357"/>
                  </a:lnTo>
                  <a:lnTo>
                    <a:pt x="273" y="4366"/>
                  </a:lnTo>
                  <a:lnTo>
                    <a:pt x="268" y="4377"/>
                  </a:lnTo>
                  <a:lnTo>
                    <a:pt x="265" y="4389"/>
                  </a:lnTo>
                  <a:lnTo>
                    <a:pt x="260" y="4413"/>
                  </a:lnTo>
                  <a:lnTo>
                    <a:pt x="254" y="4439"/>
                  </a:lnTo>
                  <a:lnTo>
                    <a:pt x="252" y="4451"/>
                  </a:lnTo>
                  <a:lnTo>
                    <a:pt x="249" y="4463"/>
                  </a:lnTo>
                  <a:lnTo>
                    <a:pt x="246" y="4475"/>
                  </a:lnTo>
                  <a:lnTo>
                    <a:pt x="242" y="4484"/>
                  </a:lnTo>
                  <a:lnTo>
                    <a:pt x="225" y="4480"/>
                  </a:lnTo>
                  <a:lnTo>
                    <a:pt x="184" y="4472"/>
                  </a:lnTo>
                  <a:lnTo>
                    <a:pt x="174" y="4470"/>
                  </a:lnTo>
                  <a:lnTo>
                    <a:pt x="162" y="4469"/>
                  </a:lnTo>
                  <a:lnTo>
                    <a:pt x="151" y="4469"/>
                  </a:lnTo>
                  <a:lnTo>
                    <a:pt x="141" y="4469"/>
                  </a:lnTo>
                  <a:lnTo>
                    <a:pt x="131" y="4470"/>
                  </a:lnTo>
                  <a:lnTo>
                    <a:pt x="123" y="4472"/>
                  </a:lnTo>
                  <a:lnTo>
                    <a:pt x="116" y="4475"/>
                  </a:lnTo>
                  <a:lnTo>
                    <a:pt x="111" y="4479"/>
                  </a:lnTo>
                  <a:lnTo>
                    <a:pt x="113" y="4473"/>
                  </a:lnTo>
                  <a:lnTo>
                    <a:pt x="113" y="4449"/>
                  </a:lnTo>
                  <a:lnTo>
                    <a:pt x="126" y="4438"/>
                  </a:lnTo>
                  <a:lnTo>
                    <a:pt x="144" y="4421"/>
                  </a:lnTo>
                  <a:lnTo>
                    <a:pt x="152" y="4413"/>
                  </a:lnTo>
                  <a:lnTo>
                    <a:pt x="159" y="4406"/>
                  </a:lnTo>
                  <a:lnTo>
                    <a:pt x="164" y="4400"/>
                  </a:lnTo>
                  <a:lnTo>
                    <a:pt x="165" y="4396"/>
                  </a:lnTo>
                  <a:lnTo>
                    <a:pt x="165" y="4389"/>
                  </a:lnTo>
                  <a:lnTo>
                    <a:pt x="163" y="4382"/>
                  </a:lnTo>
                  <a:lnTo>
                    <a:pt x="159" y="4375"/>
                  </a:lnTo>
                  <a:lnTo>
                    <a:pt x="154" y="4370"/>
                  </a:lnTo>
                  <a:lnTo>
                    <a:pt x="149" y="4363"/>
                  </a:lnTo>
                  <a:lnTo>
                    <a:pt x="143" y="4358"/>
                  </a:lnTo>
                  <a:lnTo>
                    <a:pt x="135" y="4354"/>
                  </a:lnTo>
                  <a:lnTo>
                    <a:pt x="128" y="4348"/>
                  </a:lnTo>
                  <a:lnTo>
                    <a:pt x="113" y="4342"/>
                  </a:lnTo>
                  <a:lnTo>
                    <a:pt x="98" y="4337"/>
                  </a:lnTo>
                  <a:lnTo>
                    <a:pt x="86" y="4333"/>
                  </a:lnTo>
                  <a:lnTo>
                    <a:pt x="77" y="4332"/>
                  </a:lnTo>
                  <a:lnTo>
                    <a:pt x="36" y="4332"/>
                  </a:lnTo>
                  <a:lnTo>
                    <a:pt x="29" y="4331"/>
                  </a:lnTo>
                  <a:lnTo>
                    <a:pt x="23" y="4329"/>
                  </a:lnTo>
                  <a:lnTo>
                    <a:pt x="17" y="4327"/>
                  </a:lnTo>
                  <a:lnTo>
                    <a:pt x="12" y="4323"/>
                  </a:lnTo>
                  <a:lnTo>
                    <a:pt x="8" y="4319"/>
                  </a:lnTo>
                  <a:lnTo>
                    <a:pt x="3" y="4312"/>
                  </a:lnTo>
                  <a:lnTo>
                    <a:pt x="1" y="4305"/>
                  </a:lnTo>
                  <a:lnTo>
                    <a:pt x="0" y="4296"/>
                  </a:lnTo>
                  <a:lnTo>
                    <a:pt x="1" y="4287"/>
                  </a:lnTo>
                  <a:lnTo>
                    <a:pt x="2" y="4278"/>
                  </a:lnTo>
                  <a:lnTo>
                    <a:pt x="4" y="4270"/>
                  </a:lnTo>
                  <a:lnTo>
                    <a:pt x="8" y="4262"/>
                  </a:lnTo>
                  <a:lnTo>
                    <a:pt x="11" y="4256"/>
                  </a:lnTo>
                  <a:lnTo>
                    <a:pt x="15" y="4248"/>
                  </a:lnTo>
                  <a:lnTo>
                    <a:pt x="20" y="4242"/>
                  </a:lnTo>
                  <a:lnTo>
                    <a:pt x="25" y="4237"/>
                  </a:lnTo>
                  <a:lnTo>
                    <a:pt x="48" y="4212"/>
                  </a:lnTo>
                  <a:lnTo>
                    <a:pt x="72" y="4184"/>
                  </a:lnTo>
                  <a:lnTo>
                    <a:pt x="79" y="4173"/>
                  </a:lnTo>
                  <a:lnTo>
                    <a:pt x="85" y="4162"/>
                  </a:lnTo>
                  <a:lnTo>
                    <a:pt x="90" y="4153"/>
                  </a:lnTo>
                  <a:lnTo>
                    <a:pt x="93" y="4143"/>
                  </a:lnTo>
                  <a:lnTo>
                    <a:pt x="96" y="4127"/>
                  </a:lnTo>
                  <a:lnTo>
                    <a:pt x="98" y="4112"/>
                  </a:lnTo>
                  <a:lnTo>
                    <a:pt x="99" y="4097"/>
                  </a:lnTo>
                  <a:lnTo>
                    <a:pt x="102" y="4081"/>
                  </a:lnTo>
                  <a:lnTo>
                    <a:pt x="106" y="4073"/>
                  </a:lnTo>
                  <a:lnTo>
                    <a:pt x="111" y="4063"/>
                  </a:lnTo>
                  <a:lnTo>
                    <a:pt x="116" y="4054"/>
                  </a:lnTo>
                  <a:lnTo>
                    <a:pt x="125" y="4043"/>
                  </a:lnTo>
                  <a:lnTo>
                    <a:pt x="130" y="4037"/>
                  </a:lnTo>
                  <a:lnTo>
                    <a:pt x="141" y="4027"/>
                  </a:lnTo>
                  <a:lnTo>
                    <a:pt x="154" y="4015"/>
                  </a:lnTo>
                  <a:lnTo>
                    <a:pt x="170" y="4004"/>
                  </a:lnTo>
                  <a:lnTo>
                    <a:pt x="189" y="3992"/>
                  </a:lnTo>
                  <a:lnTo>
                    <a:pt x="204" y="3982"/>
                  </a:lnTo>
                  <a:lnTo>
                    <a:pt x="212" y="3978"/>
                  </a:lnTo>
                  <a:lnTo>
                    <a:pt x="219" y="3975"/>
                  </a:lnTo>
                  <a:lnTo>
                    <a:pt x="226" y="3973"/>
                  </a:lnTo>
                  <a:lnTo>
                    <a:pt x="230" y="3973"/>
                  </a:lnTo>
                  <a:lnTo>
                    <a:pt x="237" y="3974"/>
                  </a:lnTo>
                  <a:lnTo>
                    <a:pt x="244" y="3975"/>
                  </a:lnTo>
                  <a:lnTo>
                    <a:pt x="250" y="3978"/>
                  </a:lnTo>
                  <a:lnTo>
                    <a:pt x="257" y="3981"/>
                  </a:lnTo>
                  <a:lnTo>
                    <a:pt x="264" y="3984"/>
                  </a:lnTo>
                  <a:lnTo>
                    <a:pt x="270" y="3988"/>
                  </a:lnTo>
                  <a:lnTo>
                    <a:pt x="277" y="3990"/>
                  </a:lnTo>
                  <a:lnTo>
                    <a:pt x="283" y="3990"/>
                  </a:lnTo>
                  <a:lnTo>
                    <a:pt x="287" y="3989"/>
                  </a:lnTo>
                  <a:lnTo>
                    <a:pt x="292" y="3983"/>
                  </a:lnTo>
                  <a:lnTo>
                    <a:pt x="298" y="3977"/>
                  </a:lnTo>
                  <a:lnTo>
                    <a:pt x="303" y="3967"/>
                  </a:lnTo>
                  <a:lnTo>
                    <a:pt x="317" y="3943"/>
                  </a:lnTo>
                  <a:lnTo>
                    <a:pt x="331" y="3914"/>
                  </a:lnTo>
                  <a:lnTo>
                    <a:pt x="345" y="3886"/>
                  </a:lnTo>
                  <a:lnTo>
                    <a:pt x="356" y="3859"/>
                  </a:lnTo>
                  <a:lnTo>
                    <a:pt x="363" y="3838"/>
                  </a:lnTo>
                  <a:lnTo>
                    <a:pt x="366" y="3825"/>
                  </a:lnTo>
                  <a:lnTo>
                    <a:pt x="336" y="3825"/>
                  </a:lnTo>
                  <a:lnTo>
                    <a:pt x="329" y="3830"/>
                  </a:lnTo>
                  <a:lnTo>
                    <a:pt x="319" y="3834"/>
                  </a:lnTo>
                  <a:lnTo>
                    <a:pt x="308" y="3838"/>
                  </a:lnTo>
                  <a:lnTo>
                    <a:pt x="295" y="3842"/>
                  </a:lnTo>
                  <a:lnTo>
                    <a:pt x="280" y="3845"/>
                  </a:lnTo>
                  <a:lnTo>
                    <a:pt x="264" y="3847"/>
                  </a:lnTo>
                  <a:lnTo>
                    <a:pt x="248" y="3848"/>
                  </a:lnTo>
                  <a:lnTo>
                    <a:pt x="230" y="3849"/>
                  </a:lnTo>
                  <a:lnTo>
                    <a:pt x="216" y="3848"/>
                  </a:lnTo>
                  <a:lnTo>
                    <a:pt x="204" y="3845"/>
                  </a:lnTo>
                  <a:lnTo>
                    <a:pt x="194" y="3842"/>
                  </a:lnTo>
                  <a:lnTo>
                    <a:pt x="184" y="3838"/>
                  </a:lnTo>
                  <a:lnTo>
                    <a:pt x="175" y="3832"/>
                  </a:lnTo>
                  <a:lnTo>
                    <a:pt x="165" y="3829"/>
                  </a:lnTo>
                  <a:lnTo>
                    <a:pt x="154" y="3826"/>
                  </a:lnTo>
                  <a:lnTo>
                    <a:pt x="142" y="3825"/>
                  </a:lnTo>
                  <a:lnTo>
                    <a:pt x="129" y="3825"/>
                  </a:lnTo>
                  <a:lnTo>
                    <a:pt x="117" y="3823"/>
                  </a:lnTo>
                  <a:lnTo>
                    <a:pt x="107" y="3821"/>
                  </a:lnTo>
                  <a:lnTo>
                    <a:pt x="97" y="3816"/>
                  </a:lnTo>
                  <a:lnTo>
                    <a:pt x="89" y="3811"/>
                  </a:lnTo>
                  <a:lnTo>
                    <a:pt x="81" y="3806"/>
                  </a:lnTo>
                  <a:lnTo>
                    <a:pt x="75" y="3798"/>
                  </a:lnTo>
                  <a:lnTo>
                    <a:pt x="68" y="3790"/>
                  </a:lnTo>
                  <a:lnTo>
                    <a:pt x="63" y="3780"/>
                  </a:lnTo>
                  <a:lnTo>
                    <a:pt x="59" y="3771"/>
                  </a:lnTo>
                  <a:lnTo>
                    <a:pt x="56" y="3759"/>
                  </a:lnTo>
                  <a:lnTo>
                    <a:pt x="52" y="3746"/>
                  </a:lnTo>
                  <a:lnTo>
                    <a:pt x="50" y="3732"/>
                  </a:lnTo>
                  <a:lnTo>
                    <a:pt x="49" y="3717"/>
                  </a:lnTo>
                  <a:lnTo>
                    <a:pt x="48" y="3701"/>
                  </a:lnTo>
                  <a:lnTo>
                    <a:pt x="48" y="3684"/>
                  </a:lnTo>
                  <a:lnTo>
                    <a:pt x="48" y="3675"/>
                  </a:lnTo>
                  <a:lnTo>
                    <a:pt x="49" y="3665"/>
                  </a:lnTo>
                  <a:lnTo>
                    <a:pt x="50" y="3657"/>
                  </a:lnTo>
                  <a:lnTo>
                    <a:pt x="52" y="3649"/>
                  </a:lnTo>
                  <a:lnTo>
                    <a:pt x="54" y="3643"/>
                  </a:lnTo>
                  <a:lnTo>
                    <a:pt x="58" y="3637"/>
                  </a:lnTo>
                  <a:lnTo>
                    <a:pt x="62" y="3631"/>
                  </a:lnTo>
                  <a:lnTo>
                    <a:pt x="66" y="3626"/>
                  </a:lnTo>
                  <a:lnTo>
                    <a:pt x="72" y="3622"/>
                  </a:lnTo>
                  <a:lnTo>
                    <a:pt x="77" y="3617"/>
                  </a:lnTo>
                  <a:lnTo>
                    <a:pt x="83" y="3614"/>
                  </a:lnTo>
                  <a:lnTo>
                    <a:pt x="90" y="3612"/>
                  </a:lnTo>
                  <a:lnTo>
                    <a:pt x="98" y="3610"/>
                  </a:lnTo>
                  <a:lnTo>
                    <a:pt x="106" y="3609"/>
                  </a:lnTo>
                  <a:lnTo>
                    <a:pt x="115" y="3608"/>
                  </a:lnTo>
                  <a:lnTo>
                    <a:pt x="125" y="3608"/>
                  </a:lnTo>
                  <a:lnTo>
                    <a:pt x="133" y="3608"/>
                  </a:lnTo>
                  <a:lnTo>
                    <a:pt x="144" y="3608"/>
                  </a:lnTo>
                  <a:lnTo>
                    <a:pt x="153" y="3609"/>
                  </a:lnTo>
                  <a:lnTo>
                    <a:pt x="163" y="3611"/>
                  </a:lnTo>
                  <a:lnTo>
                    <a:pt x="167" y="3613"/>
                  </a:lnTo>
                  <a:lnTo>
                    <a:pt x="170" y="3614"/>
                  </a:lnTo>
                  <a:lnTo>
                    <a:pt x="175" y="3617"/>
                  </a:lnTo>
                  <a:lnTo>
                    <a:pt x="178" y="3620"/>
                  </a:lnTo>
                  <a:lnTo>
                    <a:pt x="180" y="3623"/>
                  </a:lnTo>
                  <a:lnTo>
                    <a:pt x="182" y="3627"/>
                  </a:lnTo>
                  <a:lnTo>
                    <a:pt x="183" y="3631"/>
                  </a:lnTo>
                  <a:lnTo>
                    <a:pt x="183" y="3637"/>
                  </a:lnTo>
                  <a:lnTo>
                    <a:pt x="183" y="3642"/>
                  </a:lnTo>
                  <a:lnTo>
                    <a:pt x="182" y="3646"/>
                  </a:lnTo>
                  <a:lnTo>
                    <a:pt x="181" y="3650"/>
                  </a:lnTo>
                  <a:lnTo>
                    <a:pt x="179" y="3655"/>
                  </a:lnTo>
                  <a:lnTo>
                    <a:pt x="175" y="3661"/>
                  </a:lnTo>
                  <a:lnTo>
                    <a:pt x="170" y="3666"/>
                  </a:lnTo>
                  <a:lnTo>
                    <a:pt x="164" y="3672"/>
                  </a:lnTo>
                  <a:lnTo>
                    <a:pt x="159" y="3678"/>
                  </a:lnTo>
                  <a:lnTo>
                    <a:pt x="152" y="3686"/>
                  </a:lnTo>
                  <a:lnTo>
                    <a:pt x="148" y="3696"/>
                  </a:lnTo>
                  <a:lnTo>
                    <a:pt x="156" y="3699"/>
                  </a:lnTo>
                  <a:lnTo>
                    <a:pt x="163" y="3700"/>
                  </a:lnTo>
                  <a:lnTo>
                    <a:pt x="169" y="3701"/>
                  </a:lnTo>
                  <a:lnTo>
                    <a:pt x="175" y="3700"/>
                  </a:lnTo>
                  <a:lnTo>
                    <a:pt x="186" y="3697"/>
                  </a:lnTo>
                  <a:lnTo>
                    <a:pt x="201" y="3696"/>
                  </a:lnTo>
                  <a:lnTo>
                    <a:pt x="206" y="3708"/>
                  </a:lnTo>
                  <a:lnTo>
                    <a:pt x="213" y="3724"/>
                  </a:lnTo>
                  <a:lnTo>
                    <a:pt x="217" y="3731"/>
                  </a:lnTo>
                  <a:lnTo>
                    <a:pt x="224" y="3738"/>
                  </a:lnTo>
                  <a:lnTo>
                    <a:pt x="228" y="3740"/>
                  </a:lnTo>
                  <a:lnTo>
                    <a:pt x="232" y="3741"/>
                  </a:lnTo>
                  <a:lnTo>
                    <a:pt x="237" y="3743"/>
                  </a:lnTo>
                  <a:lnTo>
                    <a:pt x="242" y="3743"/>
                  </a:lnTo>
                  <a:lnTo>
                    <a:pt x="250" y="3742"/>
                  </a:lnTo>
                  <a:lnTo>
                    <a:pt x="257" y="3740"/>
                  </a:lnTo>
                  <a:lnTo>
                    <a:pt x="262" y="3736"/>
                  </a:lnTo>
                  <a:lnTo>
                    <a:pt x="266" y="3730"/>
                  </a:lnTo>
                  <a:lnTo>
                    <a:pt x="270" y="3724"/>
                  </a:lnTo>
                  <a:lnTo>
                    <a:pt x="273" y="3715"/>
                  </a:lnTo>
                  <a:lnTo>
                    <a:pt x="276" y="3707"/>
                  </a:lnTo>
                  <a:lnTo>
                    <a:pt x="278" y="3696"/>
                  </a:lnTo>
                  <a:lnTo>
                    <a:pt x="307" y="3697"/>
                  </a:lnTo>
                  <a:lnTo>
                    <a:pt x="345" y="3698"/>
                  </a:lnTo>
                  <a:lnTo>
                    <a:pt x="354" y="3697"/>
                  </a:lnTo>
                  <a:lnTo>
                    <a:pt x="363" y="3696"/>
                  </a:lnTo>
                  <a:lnTo>
                    <a:pt x="373" y="3695"/>
                  </a:lnTo>
                  <a:lnTo>
                    <a:pt x="381" y="3693"/>
                  </a:lnTo>
                  <a:lnTo>
                    <a:pt x="389" y="3691"/>
                  </a:lnTo>
                  <a:lnTo>
                    <a:pt x="396" y="3688"/>
                  </a:lnTo>
                  <a:lnTo>
                    <a:pt x="402" y="3683"/>
                  </a:lnTo>
                  <a:lnTo>
                    <a:pt x="407" y="3678"/>
                  </a:lnTo>
                  <a:lnTo>
                    <a:pt x="403" y="3672"/>
                  </a:lnTo>
                  <a:lnTo>
                    <a:pt x="399" y="3665"/>
                  </a:lnTo>
                  <a:lnTo>
                    <a:pt x="396" y="3659"/>
                  </a:lnTo>
                  <a:lnTo>
                    <a:pt x="394" y="3653"/>
                  </a:lnTo>
                  <a:lnTo>
                    <a:pt x="392" y="3645"/>
                  </a:lnTo>
                  <a:lnTo>
                    <a:pt x="391" y="3636"/>
                  </a:lnTo>
                  <a:lnTo>
                    <a:pt x="390" y="3626"/>
                  </a:lnTo>
                  <a:lnTo>
                    <a:pt x="390" y="3613"/>
                  </a:lnTo>
                  <a:lnTo>
                    <a:pt x="390" y="3604"/>
                  </a:lnTo>
                  <a:lnTo>
                    <a:pt x="391" y="3595"/>
                  </a:lnTo>
                  <a:lnTo>
                    <a:pt x="392" y="3588"/>
                  </a:lnTo>
                  <a:lnTo>
                    <a:pt x="394" y="3580"/>
                  </a:lnTo>
                  <a:lnTo>
                    <a:pt x="399" y="3566"/>
                  </a:lnTo>
                  <a:lnTo>
                    <a:pt x="405" y="3555"/>
                  </a:lnTo>
                  <a:lnTo>
                    <a:pt x="410" y="3542"/>
                  </a:lnTo>
                  <a:lnTo>
                    <a:pt x="414" y="3529"/>
                  </a:lnTo>
                  <a:lnTo>
                    <a:pt x="416" y="3522"/>
                  </a:lnTo>
                  <a:lnTo>
                    <a:pt x="417" y="3513"/>
                  </a:lnTo>
                  <a:lnTo>
                    <a:pt x="418" y="3505"/>
                  </a:lnTo>
                  <a:lnTo>
                    <a:pt x="419" y="3495"/>
                  </a:lnTo>
                  <a:lnTo>
                    <a:pt x="424" y="3491"/>
                  </a:lnTo>
                  <a:lnTo>
                    <a:pt x="427" y="3490"/>
                  </a:lnTo>
                  <a:lnTo>
                    <a:pt x="419" y="3491"/>
                  </a:lnTo>
                  <a:lnTo>
                    <a:pt x="413" y="3493"/>
                  </a:lnTo>
                  <a:lnTo>
                    <a:pt x="407" y="3496"/>
                  </a:lnTo>
                  <a:lnTo>
                    <a:pt x="401" y="3499"/>
                  </a:lnTo>
                  <a:lnTo>
                    <a:pt x="396" y="3503"/>
                  </a:lnTo>
                  <a:lnTo>
                    <a:pt x="392" y="3505"/>
                  </a:lnTo>
                  <a:lnTo>
                    <a:pt x="387" y="3507"/>
                  </a:lnTo>
                  <a:lnTo>
                    <a:pt x="383" y="3508"/>
                  </a:lnTo>
                  <a:lnTo>
                    <a:pt x="373" y="3507"/>
                  </a:lnTo>
                  <a:lnTo>
                    <a:pt x="361" y="3504"/>
                  </a:lnTo>
                  <a:lnTo>
                    <a:pt x="348" y="3500"/>
                  </a:lnTo>
                  <a:lnTo>
                    <a:pt x="334" y="3495"/>
                  </a:lnTo>
                  <a:lnTo>
                    <a:pt x="320" y="3488"/>
                  </a:lnTo>
                  <a:lnTo>
                    <a:pt x="307" y="3480"/>
                  </a:lnTo>
                  <a:lnTo>
                    <a:pt x="292" y="3473"/>
                  </a:lnTo>
                  <a:lnTo>
                    <a:pt x="278" y="3463"/>
                  </a:lnTo>
                  <a:lnTo>
                    <a:pt x="265" y="3454"/>
                  </a:lnTo>
                  <a:lnTo>
                    <a:pt x="252" y="3444"/>
                  </a:lnTo>
                  <a:lnTo>
                    <a:pt x="242" y="3433"/>
                  </a:lnTo>
                  <a:lnTo>
                    <a:pt x="232" y="3423"/>
                  </a:lnTo>
                  <a:lnTo>
                    <a:pt x="224" y="3412"/>
                  </a:lnTo>
                  <a:lnTo>
                    <a:pt x="218" y="3403"/>
                  </a:lnTo>
                  <a:lnTo>
                    <a:pt x="216" y="3397"/>
                  </a:lnTo>
                  <a:lnTo>
                    <a:pt x="214" y="3393"/>
                  </a:lnTo>
                  <a:lnTo>
                    <a:pt x="213" y="3388"/>
                  </a:lnTo>
                  <a:lnTo>
                    <a:pt x="213" y="3383"/>
                  </a:lnTo>
                  <a:lnTo>
                    <a:pt x="213" y="3375"/>
                  </a:lnTo>
                  <a:lnTo>
                    <a:pt x="215" y="3364"/>
                  </a:lnTo>
                  <a:lnTo>
                    <a:pt x="217" y="3355"/>
                  </a:lnTo>
                  <a:lnTo>
                    <a:pt x="219" y="3343"/>
                  </a:lnTo>
                  <a:lnTo>
                    <a:pt x="224" y="3332"/>
                  </a:lnTo>
                  <a:lnTo>
                    <a:pt x="228" y="3322"/>
                  </a:lnTo>
                  <a:lnTo>
                    <a:pt x="233" y="3310"/>
                  </a:lnTo>
                  <a:lnTo>
                    <a:pt x="239" y="3299"/>
                  </a:lnTo>
                  <a:lnTo>
                    <a:pt x="245" y="3290"/>
                  </a:lnTo>
                  <a:lnTo>
                    <a:pt x="251" y="3280"/>
                  </a:lnTo>
                  <a:lnTo>
                    <a:pt x="258" y="3271"/>
                  </a:lnTo>
                  <a:lnTo>
                    <a:pt x="265" y="3263"/>
                  </a:lnTo>
                  <a:lnTo>
                    <a:pt x="273" y="3256"/>
                  </a:lnTo>
                  <a:lnTo>
                    <a:pt x="280" y="3249"/>
                  </a:lnTo>
                  <a:lnTo>
                    <a:pt x="287" y="3245"/>
                  </a:lnTo>
                  <a:lnTo>
                    <a:pt x="295" y="3242"/>
                  </a:lnTo>
                  <a:lnTo>
                    <a:pt x="304" y="3241"/>
                  </a:lnTo>
                  <a:lnTo>
                    <a:pt x="313" y="3242"/>
                  </a:lnTo>
                  <a:lnTo>
                    <a:pt x="322" y="3243"/>
                  </a:lnTo>
                  <a:lnTo>
                    <a:pt x="330" y="3244"/>
                  </a:lnTo>
                  <a:lnTo>
                    <a:pt x="337" y="3244"/>
                  </a:lnTo>
                  <a:lnTo>
                    <a:pt x="346" y="3244"/>
                  </a:lnTo>
                  <a:lnTo>
                    <a:pt x="349" y="3243"/>
                  </a:lnTo>
                  <a:lnTo>
                    <a:pt x="353" y="3242"/>
                  </a:lnTo>
                  <a:lnTo>
                    <a:pt x="357" y="3240"/>
                  </a:lnTo>
                  <a:lnTo>
                    <a:pt x="360" y="3237"/>
                  </a:lnTo>
                  <a:lnTo>
                    <a:pt x="376" y="3209"/>
                  </a:lnTo>
                  <a:lnTo>
                    <a:pt x="393" y="3178"/>
                  </a:lnTo>
                  <a:lnTo>
                    <a:pt x="398" y="3171"/>
                  </a:lnTo>
                  <a:lnTo>
                    <a:pt x="403" y="3164"/>
                  </a:lnTo>
                  <a:lnTo>
                    <a:pt x="409" y="3158"/>
                  </a:lnTo>
                  <a:lnTo>
                    <a:pt x="415" y="3153"/>
                  </a:lnTo>
                  <a:lnTo>
                    <a:pt x="423" y="3148"/>
                  </a:lnTo>
                  <a:lnTo>
                    <a:pt x="430" y="3145"/>
                  </a:lnTo>
                  <a:lnTo>
                    <a:pt x="439" y="3143"/>
                  </a:lnTo>
                  <a:lnTo>
                    <a:pt x="448" y="3142"/>
                  </a:lnTo>
                  <a:lnTo>
                    <a:pt x="457" y="3143"/>
                  </a:lnTo>
                  <a:lnTo>
                    <a:pt x="465" y="3144"/>
                  </a:lnTo>
                  <a:lnTo>
                    <a:pt x="473" y="3146"/>
                  </a:lnTo>
                  <a:lnTo>
                    <a:pt x="479" y="3148"/>
                  </a:lnTo>
                  <a:lnTo>
                    <a:pt x="492" y="3153"/>
                  </a:lnTo>
                  <a:lnTo>
                    <a:pt x="501" y="3154"/>
                  </a:lnTo>
                  <a:lnTo>
                    <a:pt x="506" y="3154"/>
                  </a:lnTo>
                  <a:lnTo>
                    <a:pt x="510" y="3153"/>
                  </a:lnTo>
                  <a:lnTo>
                    <a:pt x="514" y="3151"/>
                  </a:lnTo>
                  <a:lnTo>
                    <a:pt x="517" y="3150"/>
                  </a:lnTo>
                  <a:lnTo>
                    <a:pt x="522" y="3145"/>
                  </a:lnTo>
                  <a:lnTo>
                    <a:pt x="526" y="3140"/>
                  </a:lnTo>
                  <a:lnTo>
                    <a:pt x="528" y="3132"/>
                  </a:lnTo>
                  <a:lnTo>
                    <a:pt x="530" y="3124"/>
                  </a:lnTo>
                  <a:lnTo>
                    <a:pt x="532" y="3115"/>
                  </a:lnTo>
                  <a:lnTo>
                    <a:pt x="533" y="3107"/>
                  </a:lnTo>
                  <a:lnTo>
                    <a:pt x="534" y="3098"/>
                  </a:lnTo>
                  <a:lnTo>
                    <a:pt x="536" y="3090"/>
                  </a:lnTo>
                  <a:lnTo>
                    <a:pt x="540" y="3081"/>
                  </a:lnTo>
                  <a:lnTo>
                    <a:pt x="544" y="3075"/>
                  </a:lnTo>
                  <a:lnTo>
                    <a:pt x="546" y="3072"/>
                  </a:lnTo>
                  <a:lnTo>
                    <a:pt x="549" y="3068"/>
                  </a:lnTo>
                  <a:lnTo>
                    <a:pt x="552" y="3066"/>
                  </a:lnTo>
                  <a:lnTo>
                    <a:pt x="557" y="3064"/>
                  </a:lnTo>
                  <a:lnTo>
                    <a:pt x="561" y="3062"/>
                  </a:lnTo>
                  <a:lnTo>
                    <a:pt x="566" y="3061"/>
                  </a:lnTo>
                  <a:lnTo>
                    <a:pt x="572" y="3060"/>
                  </a:lnTo>
                  <a:lnTo>
                    <a:pt x="578" y="3060"/>
                  </a:lnTo>
                  <a:lnTo>
                    <a:pt x="586" y="3059"/>
                  </a:lnTo>
                  <a:lnTo>
                    <a:pt x="596" y="3059"/>
                  </a:lnTo>
                  <a:lnTo>
                    <a:pt x="606" y="3057"/>
                  </a:lnTo>
                  <a:lnTo>
                    <a:pt x="615" y="3055"/>
                  </a:lnTo>
                  <a:lnTo>
                    <a:pt x="625" y="3051"/>
                  </a:lnTo>
                  <a:lnTo>
                    <a:pt x="634" y="3047"/>
                  </a:lnTo>
                  <a:lnTo>
                    <a:pt x="643" y="3043"/>
                  </a:lnTo>
                  <a:lnTo>
                    <a:pt x="651" y="3039"/>
                  </a:lnTo>
                  <a:lnTo>
                    <a:pt x="660" y="3033"/>
                  </a:lnTo>
                  <a:lnTo>
                    <a:pt x="667" y="3027"/>
                  </a:lnTo>
                  <a:lnTo>
                    <a:pt x="674" y="3020"/>
                  </a:lnTo>
                  <a:lnTo>
                    <a:pt x="679" y="3012"/>
                  </a:lnTo>
                  <a:lnTo>
                    <a:pt x="683" y="3005"/>
                  </a:lnTo>
                  <a:lnTo>
                    <a:pt x="686" y="2996"/>
                  </a:lnTo>
                  <a:lnTo>
                    <a:pt x="689" y="2987"/>
                  </a:lnTo>
                  <a:lnTo>
                    <a:pt x="690" y="2977"/>
                  </a:lnTo>
                  <a:lnTo>
                    <a:pt x="689" y="2968"/>
                  </a:lnTo>
                  <a:lnTo>
                    <a:pt x="686" y="2962"/>
                  </a:lnTo>
                  <a:lnTo>
                    <a:pt x="682" y="2955"/>
                  </a:lnTo>
                  <a:lnTo>
                    <a:pt x="678" y="2948"/>
                  </a:lnTo>
                  <a:lnTo>
                    <a:pt x="674" y="2943"/>
                  </a:lnTo>
                  <a:lnTo>
                    <a:pt x="669" y="2937"/>
                  </a:lnTo>
                  <a:lnTo>
                    <a:pt x="667" y="2930"/>
                  </a:lnTo>
                  <a:lnTo>
                    <a:pt x="666" y="2924"/>
                  </a:lnTo>
                  <a:lnTo>
                    <a:pt x="666" y="2918"/>
                  </a:lnTo>
                  <a:lnTo>
                    <a:pt x="667" y="2914"/>
                  </a:lnTo>
                  <a:lnTo>
                    <a:pt x="669" y="2909"/>
                  </a:lnTo>
                  <a:lnTo>
                    <a:pt x="672" y="2905"/>
                  </a:lnTo>
                  <a:lnTo>
                    <a:pt x="678" y="2897"/>
                  </a:lnTo>
                  <a:lnTo>
                    <a:pt x="684" y="2889"/>
                  </a:lnTo>
                  <a:lnTo>
                    <a:pt x="691" y="2881"/>
                  </a:lnTo>
                  <a:lnTo>
                    <a:pt x="696" y="2873"/>
                  </a:lnTo>
                  <a:lnTo>
                    <a:pt x="698" y="2868"/>
                  </a:lnTo>
                  <a:lnTo>
                    <a:pt x="700" y="2864"/>
                  </a:lnTo>
                  <a:lnTo>
                    <a:pt x="701" y="2859"/>
                  </a:lnTo>
                  <a:lnTo>
                    <a:pt x="701" y="2854"/>
                  </a:lnTo>
                  <a:lnTo>
                    <a:pt x="701" y="2846"/>
                  </a:lnTo>
                  <a:lnTo>
                    <a:pt x="700" y="2840"/>
                  </a:lnTo>
                  <a:lnTo>
                    <a:pt x="698" y="2833"/>
                  </a:lnTo>
                  <a:lnTo>
                    <a:pt x="696" y="2828"/>
                  </a:lnTo>
                  <a:lnTo>
                    <a:pt x="691" y="2817"/>
                  </a:lnTo>
                  <a:lnTo>
                    <a:pt x="684" y="2807"/>
                  </a:lnTo>
                  <a:lnTo>
                    <a:pt x="678" y="2796"/>
                  </a:lnTo>
                  <a:lnTo>
                    <a:pt x="672" y="2783"/>
                  </a:lnTo>
                  <a:lnTo>
                    <a:pt x="669" y="2776"/>
                  </a:lnTo>
                  <a:lnTo>
                    <a:pt x="667" y="2767"/>
                  </a:lnTo>
                  <a:lnTo>
                    <a:pt x="666" y="2758"/>
                  </a:lnTo>
                  <a:lnTo>
                    <a:pt x="666" y="2747"/>
                  </a:lnTo>
                  <a:lnTo>
                    <a:pt x="667" y="2738"/>
                  </a:lnTo>
                  <a:lnTo>
                    <a:pt x="670" y="2728"/>
                  </a:lnTo>
                  <a:lnTo>
                    <a:pt x="675" y="2721"/>
                  </a:lnTo>
                  <a:lnTo>
                    <a:pt x="681" y="2714"/>
                  </a:lnTo>
                  <a:lnTo>
                    <a:pt x="687" y="2709"/>
                  </a:lnTo>
                  <a:lnTo>
                    <a:pt x="696" y="2704"/>
                  </a:lnTo>
                  <a:lnTo>
                    <a:pt x="706" y="2699"/>
                  </a:lnTo>
                  <a:lnTo>
                    <a:pt x="715" y="2696"/>
                  </a:lnTo>
                  <a:lnTo>
                    <a:pt x="735" y="2690"/>
                  </a:lnTo>
                  <a:lnTo>
                    <a:pt x="756" y="2684"/>
                  </a:lnTo>
                  <a:lnTo>
                    <a:pt x="765" y="2682"/>
                  </a:lnTo>
                  <a:lnTo>
                    <a:pt x="775" y="2679"/>
                  </a:lnTo>
                  <a:lnTo>
                    <a:pt x="783" y="2675"/>
                  </a:lnTo>
                  <a:lnTo>
                    <a:pt x="790" y="2671"/>
                  </a:lnTo>
                  <a:lnTo>
                    <a:pt x="798" y="2664"/>
                  </a:lnTo>
                  <a:lnTo>
                    <a:pt x="807" y="2657"/>
                  </a:lnTo>
                  <a:lnTo>
                    <a:pt x="814" y="2650"/>
                  </a:lnTo>
                  <a:lnTo>
                    <a:pt x="820" y="2642"/>
                  </a:lnTo>
                  <a:lnTo>
                    <a:pt x="832" y="2626"/>
                  </a:lnTo>
                  <a:lnTo>
                    <a:pt x="844" y="2609"/>
                  </a:lnTo>
                  <a:lnTo>
                    <a:pt x="864" y="2572"/>
                  </a:lnTo>
                  <a:lnTo>
                    <a:pt x="884" y="2530"/>
                  </a:lnTo>
                  <a:lnTo>
                    <a:pt x="903" y="2496"/>
                  </a:lnTo>
                  <a:lnTo>
                    <a:pt x="923" y="2461"/>
                  </a:lnTo>
                  <a:lnTo>
                    <a:pt x="942" y="2425"/>
                  </a:lnTo>
                  <a:lnTo>
                    <a:pt x="959" y="2388"/>
                  </a:lnTo>
                  <a:lnTo>
                    <a:pt x="977" y="2350"/>
                  </a:lnTo>
                  <a:lnTo>
                    <a:pt x="994" y="2313"/>
                  </a:lnTo>
                  <a:lnTo>
                    <a:pt x="1010" y="2277"/>
                  </a:lnTo>
                  <a:lnTo>
                    <a:pt x="1026" y="2241"/>
                  </a:lnTo>
                  <a:lnTo>
                    <a:pt x="1031" y="2229"/>
                  </a:lnTo>
                  <a:lnTo>
                    <a:pt x="1032" y="2223"/>
                  </a:lnTo>
                  <a:lnTo>
                    <a:pt x="1033" y="2216"/>
                  </a:lnTo>
                  <a:lnTo>
                    <a:pt x="1035" y="2210"/>
                  </a:lnTo>
                  <a:lnTo>
                    <a:pt x="1039" y="2204"/>
                  </a:lnTo>
                  <a:lnTo>
                    <a:pt x="1045" y="2192"/>
                  </a:lnTo>
                  <a:lnTo>
                    <a:pt x="1053" y="2180"/>
                  </a:lnTo>
                  <a:lnTo>
                    <a:pt x="1062" y="2168"/>
                  </a:lnTo>
                  <a:lnTo>
                    <a:pt x="1072" y="2158"/>
                  </a:lnTo>
                  <a:lnTo>
                    <a:pt x="1079" y="2146"/>
                  </a:lnTo>
                  <a:lnTo>
                    <a:pt x="1084" y="2135"/>
                  </a:lnTo>
                  <a:lnTo>
                    <a:pt x="1091" y="2117"/>
                  </a:lnTo>
                  <a:lnTo>
                    <a:pt x="1096" y="2100"/>
                  </a:lnTo>
                  <a:lnTo>
                    <a:pt x="1100" y="2083"/>
                  </a:lnTo>
                  <a:lnTo>
                    <a:pt x="1105" y="2066"/>
                  </a:lnTo>
                  <a:lnTo>
                    <a:pt x="1112" y="2034"/>
                  </a:lnTo>
                  <a:lnTo>
                    <a:pt x="1119" y="2002"/>
                  </a:lnTo>
                  <a:lnTo>
                    <a:pt x="1124" y="1988"/>
                  </a:lnTo>
                  <a:lnTo>
                    <a:pt x="1128" y="1973"/>
                  </a:lnTo>
                  <a:lnTo>
                    <a:pt x="1133" y="1958"/>
                  </a:lnTo>
                  <a:lnTo>
                    <a:pt x="1139" y="1943"/>
                  </a:lnTo>
                  <a:lnTo>
                    <a:pt x="1146" y="1929"/>
                  </a:lnTo>
                  <a:lnTo>
                    <a:pt x="1153" y="1915"/>
                  </a:lnTo>
                  <a:lnTo>
                    <a:pt x="1162" y="1901"/>
                  </a:lnTo>
                  <a:lnTo>
                    <a:pt x="1173" y="1888"/>
                  </a:lnTo>
                  <a:lnTo>
                    <a:pt x="1194" y="1864"/>
                  </a:lnTo>
                  <a:lnTo>
                    <a:pt x="1224" y="1834"/>
                  </a:lnTo>
                  <a:lnTo>
                    <a:pt x="1238" y="1819"/>
                  </a:lnTo>
                  <a:lnTo>
                    <a:pt x="1250" y="1805"/>
                  </a:lnTo>
                  <a:lnTo>
                    <a:pt x="1255" y="1798"/>
                  </a:lnTo>
                  <a:lnTo>
                    <a:pt x="1258" y="1792"/>
                  </a:lnTo>
                  <a:lnTo>
                    <a:pt x="1260" y="1787"/>
                  </a:lnTo>
                  <a:lnTo>
                    <a:pt x="1261" y="1782"/>
                  </a:lnTo>
                  <a:lnTo>
                    <a:pt x="1268" y="1750"/>
                  </a:lnTo>
                  <a:lnTo>
                    <a:pt x="1277" y="1717"/>
                  </a:lnTo>
                  <a:lnTo>
                    <a:pt x="1281" y="1701"/>
                  </a:lnTo>
                  <a:lnTo>
                    <a:pt x="1286" y="1685"/>
                  </a:lnTo>
                  <a:lnTo>
                    <a:pt x="1293" y="1671"/>
                  </a:lnTo>
                  <a:lnTo>
                    <a:pt x="1299" y="1657"/>
                  </a:lnTo>
                  <a:lnTo>
                    <a:pt x="1307" y="1643"/>
                  </a:lnTo>
                  <a:lnTo>
                    <a:pt x="1315" y="1631"/>
                  </a:lnTo>
                  <a:lnTo>
                    <a:pt x="1325" y="1621"/>
                  </a:lnTo>
                  <a:lnTo>
                    <a:pt x="1335" y="1611"/>
                  </a:lnTo>
                  <a:lnTo>
                    <a:pt x="1342" y="1607"/>
                  </a:lnTo>
                  <a:lnTo>
                    <a:pt x="1347" y="1604"/>
                  </a:lnTo>
                  <a:lnTo>
                    <a:pt x="1353" y="1600"/>
                  </a:lnTo>
                  <a:lnTo>
                    <a:pt x="1361" y="1598"/>
                  </a:lnTo>
                  <a:lnTo>
                    <a:pt x="1367" y="1596"/>
                  </a:lnTo>
                  <a:lnTo>
                    <a:pt x="1375" y="1595"/>
                  </a:lnTo>
                  <a:lnTo>
                    <a:pt x="1382" y="1594"/>
                  </a:lnTo>
                  <a:lnTo>
                    <a:pt x="1391" y="1593"/>
                  </a:lnTo>
                  <a:lnTo>
                    <a:pt x="1421" y="1593"/>
                  </a:lnTo>
                  <a:lnTo>
                    <a:pt x="1422" y="1600"/>
                  </a:lnTo>
                  <a:lnTo>
                    <a:pt x="1424" y="1610"/>
                  </a:lnTo>
                  <a:lnTo>
                    <a:pt x="1426" y="1615"/>
                  </a:lnTo>
                  <a:lnTo>
                    <a:pt x="1428" y="1619"/>
                  </a:lnTo>
                  <a:lnTo>
                    <a:pt x="1430" y="1622"/>
                  </a:lnTo>
                  <a:lnTo>
                    <a:pt x="1432" y="1623"/>
                  </a:lnTo>
                  <a:lnTo>
                    <a:pt x="1448" y="1622"/>
                  </a:lnTo>
                  <a:lnTo>
                    <a:pt x="1462" y="1618"/>
                  </a:lnTo>
                  <a:lnTo>
                    <a:pt x="1476" y="1614"/>
                  </a:lnTo>
                  <a:lnTo>
                    <a:pt x="1489" y="1609"/>
                  </a:lnTo>
                  <a:lnTo>
                    <a:pt x="1501" y="1601"/>
                  </a:lnTo>
                  <a:lnTo>
                    <a:pt x="1513" y="1594"/>
                  </a:lnTo>
                  <a:lnTo>
                    <a:pt x="1524" y="1584"/>
                  </a:lnTo>
                  <a:lnTo>
                    <a:pt x="1535" y="1576"/>
                  </a:lnTo>
                  <a:lnTo>
                    <a:pt x="1558" y="1557"/>
                  </a:lnTo>
                  <a:lnTo>
                    <a:pt x="1581" y="1539"/>
                  </a:lnTo>
                  <a:lnTo>
                    <a:pt x="1594" y="1530"/>
                  </a:lnTo>
                  <a:lnTo>
                    <a:pt x="1608" y="1523"/>
                  </a:lnTo>
                  <a:lnTo>
                    <a:pt x="1623" y="1516"/>
                  </a:lnTo>
                  <a:lnTo>
                    <a:pt x="1638" y="1511"/>
                  </a:lnTo>
                  <a:lnTo>
                    <a:pt x="1658" y="1502"/>
                  </a:lnTo>
                  <a:lnTo>
                    <a:pt x="1676" y="1494"/>
                  </a:lnTo>
                  <a:lnTo>
                    <a:pt x="1694" y="1485"/>
                  </a:lnTo>
                  <a:lnTo>
                    <a:pt x="1711" y="1476"/>
                  </a:lnTo>
                  <a:lnTo>
                    <a:pt x="1743" y="1457"/>
                  </a:lnTo>
                  <a:lnTo>
                    <a:pt x="1776" y="1438"/>
                  </a:lnTo>
                  <a:lnTo>
                    <a:pt x="1809" y="1417"/>
                  </a:lnTo>
                  <a:lnTo>
                    <a:pt x="1844" y="1398"/>
                  </a:lnTo>
                  <a:lnTo>
                    <a:pt x="1863" y="1389"/>
                  </a:lnTo>
                  <a:lnTo>
                    <a:pt x="1883" y="1380"/>
                  </a:lnTo>
                  <a:lnTo>
                    <a:pt x="1905" y="1372"/>
                  </a:lnTo>
                  <a:lnTo>
                    <a:pt x="1927" y="1363"/>
                  </a:lnTo>
                  <a:lnTo>
                    <a:pt x="1958" y="1354"/>
                  </a:lnTo>
                  <a:lnTo>
                    <a:pt x="1994" y="1339"/>
                  </a:lnTo>
                  <a:lnTo>
                    <a:pt x="2014" y="1331"/>
                  </a:lnTo>
                  <a:lnTo>
                    <a:pt x="2034" y="1322"/>
                  </a:lnTo>
                  <a:lnTo>
                    <a:pt x="2055" y="1311"/>
                  </a:lnTo>
                  <a:lnTo>
                    <a:pt x="2074" y="1300"/>
                  </a:lnTo>
                  <a:lnTo>
                    <a:pt x="2093" y="1289"/>
                  </a:lnTo>
                  <a:lnTo>
                    <a:pt x="2110" y="1275"/>
                  </a:lnTo>
                  <a:lnTo>
                    <a:pt x="2118" y="1268"/>
                  </a:lnTo>
                  <a:lnTo>
                    <a:pt x="2126" y="1261"/>
                  </a:lnTo>
                  <a:lnTo>
                    <a:pt x="2133" y="1254"/>
                  </a:lnTo>
                  <a:lnTo>
                    <a:pt x="2141" y="1246"/>
                  </a:lnTo>
                  <a:lnTo>
                    <a:pt x="2146" y="1238"/>
                  </a:lnTo>
                  <a:lnTo>
                    <a:pt x="2151" y="1230"/>
                  </a:lnTo>
                  <a:lnTo>
                    <a:pt x="2157" y="1222"/>
                  </a:lnTo>
                  <a:lnTo>
                    <a:pt x="2161" y="1213"/>
                  </a:lnTo>
                  <a:lnTo>
                    <a:pt x="2164" y="1204"/>
                  </a:lnTo>
                  <a:lnTo>
                    <a:pt x="2166" y="1195"/>
                  </a:lnTo>
                  <a:lnTo>
                    <a:pt x="2167" y="1185"/>
                  </a:lnTo>
                  <a:lnTo>
                    <a:pt x="2168" y="1175"/>
                  </a:lnTo>
                  <a:lnTo>
                    <a:pt x="2167" y="1168"/>
                  </a:lnTo>
                  <a:lnTo>
                    <a:pt x="2166" y="1163"/>
                  </a:lnTo>
                  <a:lnTo>
                    <a:pt x="2164" y="1157"/>
                  </a:lnTo>
                  <a:lnTo>
                    <a:pt x="2162" y="1151"/>
                  </a:lnTo>
                  <a:lnTo>
                    <a:pt x="2155" y="1142"/>
                  </a:lnTo>
                  <a:lnTo>
                    <a:pt x="2147" y="1132"/>
                  </a:lnTo>
                  <a:lnTo>
                    <a:pt x="2140" y="1124"/>
                  </a:lnTo>
                  <a:lnTo>
                    <a:pt x="2133" y="1115"/>
                  </a:lnTo>
                  <a:lnTo>
                    <a:pt x="2131" y="1111"/>
                  </a:lnTo>
                  <a:lnTo>
                    <a:pt x="2129" y="1107"/>
                  </a:lnTo>
                  <a:lnTo>
                    <a:pt x="2127" y="1102"/>
                  </a:lnTo>
                  <a:lnTo>
                    <a:pt x="2127" y="1098"/>
                  </a:lnTo>
                  <a:lnTo>
                    <a:pt x="2128" y="1089"/>
                  </a:lnTo>
                  <a:lnTo>
                    <a:pt x="2130" y="1079"/>
                  </a:lnTo>
                  <a:lnTo>
                    <a:pt x="2133" y="1071"/>
                  </a:lnTo>
                  <a:lnTo>
                    <a:pt x="2136" y="1063"/>
                  </a:lnTo>
                  <a:lnTo>
                    <a:pt x="2147" y="1050"/>
                  </a:lnTo>
                  <a:lnTo>
                    <a:pt x="2159" y="1039"/>
                  </a:lnTo>
                  <a:lnTo>
                    <a:pt x="2165" y="1032"/>
                  </a:lnTo>
                  <a:lnTo>
                    <a:pt x="2172" y="1026"/>
                  </a:lnTo>
                  <a:lnTo>
                    <a:pt x="2177" y="1018"/>
                  </a:lnTo>
                  <a:lnTo>
                    <a:pt x="2181" y="1011"/>
                  </a:lnTo>
                  <a:lnTo>
                    <a:pt x="2185" y="1002"/>
                  </a:lnTo>
                  <a:lnTo>
                    <a:pt x="2189" y="993"/>
                  </a:lnTo>
                  <a:lnTo>
                    <a:pt x="2191" y="981"/>
                  </a:lnTo>
                  <a:lnTo>
                    <a:pt x="2192" y="969"/>
                  </a:lnTo>
                  <a:lnTo>
                    <a:pt x="2191" y="960"/>
                  </a:lnTo>
                  <a:lnTo>
                    <a:pt x="2190" y="950"/>
                  </a:lnTo>
                  <a:lnTo>
                    <a:pt x="2188" y="942"/>
                  </a:lnTo>
                  <a:lnTo>
                    <a:pt x="2184" y="934"/>
                  </a:lnTo>
                  <a:lnTo>
                    <a:pt x="2177" y="919"/>
                  </a:lnTo>
                  <a:lnTo>
                    <a:pt x="2168" y="906"/>
                  </a:lnTo>
                  <a:lnTo>
                    <a:pt x="2160" y="893"/>
                  </a:lnTo>
                  <a:lnTo>
                    <a:pt x="2152" y="880"/>
                  </a:lnTo>
                  <a:lnTo>
                    <a:pt x="2149" y="873"/>
                  </a:lnTo>
                  <a:lnTo>
                    <a:pt x="2146" y="866"/>
                  </a:lnTo>
                  <a:lnTo>
                    <a:pt x="2145" y="859"/>
                  </a:lnTo>
                  <a:lnTo>
                    <a:pt x="2145" y="851"/>
                  </a:lnTo>
                  <a:lnTo>
                    <a:pt x="2145" y="844"/>
                  </a:lnTo>
                  <a:lnTo>
                    <a:pt x="2147" y="836"/>
                  </a:lnTo>
                  <a:lnTo>
                    <a:pt x="2149" y="830"/>
                  </a:lnTo>
                  <a:lnTo>
                    <a:pt x="2152" y="824"/>
                  </a:lnTo>
                  <a:lnTo>
                    <a:pt x="2160" y="813"/>
                  </a:lnTo>
                  <a:lnTo>
                    <a:pt x="2171" y="802"/>
                  </a:lnTo>
                  <a:lnTo>
                    <a:pt x="2181" y="792"/>
                  </a:lnTo>
                  <a:lnTo>
                    <a:pt x="2192" y="781"/>
                  </a:lnTo>
                  <a:lnTo>
                    <a:pt x="2197" y="775"/>
                  </a:lnTo>
                  <a:lnTo>
                    <a:pt x="2201" y="769"/>
                  </a:lnTo>
                  <a:lnTo>
                    <a:pt x="2206" y="763"/>
                  </a:lnTo>
                  <a:lnTo>
                    <a:pt x="2209" y="757"/>
                  </a:lnTo>
                  <a:lnTo>
                    <a:pt x="2225" y="783"/>
                  </a:lnTo>
                  <a:lnTo>
                    <a:pt x="2240" y="811"/>
                  </a:lnTo>
                  <a:lnTo>
                    <a:pt x="2254" y="839"/>
                  </a:lnTo>
                  <a:lnTo>
                    <a:pt x="2267" y="867"/>
                  </a:lnTo>
                  <a:lnTo>
                    <a:pt x="2295" y="924"/>
                  </a:lnTo>
                  <a:lnTo>
                    <a:pt x="2322" y="977"/>
                  </a:lnTo>
                  <a:lnTo>
                    <a:pt x="2334" y="1001"/>
                  </a:lnTo>
                  <a:lnTo>
                    <a:pt x="2348" y="1024"/>
                  </a:lnTo>
                  <a:lnTo>
                    <a:pt x="2361" y="1043"/>
                  </a:lnTo>
                  <a:lnTo>
                    <a:pt x="2375" y="1059"/>
                  </a:lnTo>
                  <a:lnTo>
                    <a:pt x="2382" y="1066"/>
                  </a:lnTo>
                  <a:lnTo>
                    <a:pt x="2389" y="1073"/>
                  </a:lnTo>
                  <a:lnTo>
                    <a:pt x="2396" y="1078"/>
                  </a:lnTo>
                  <a:lnTo>
                    <a:pt x="2404" y="1081"/>
                  </a:lnTo>
                  <a:lnTo>
                    <a:pt x="2411" y="1084"/>
                  </a:lnTo>
                  <a:lnTo>
                    <a:pt x="2418" y="1086"/>
                  </a:lnTo>
                  <a:lnTo>
                    <a:pt x="2426" y="1088"/>
                  </a:lnTo>
                  <a:lnTo>
                    <a:pt x="2433" y="1086"/>
                  </a:lnTo>
                  <a:lnTo>
                    <a:pt x="2440" y="1085"/>
                  </a:lnTo>
                  <a:lnTo>
                    <a:pt x="2445" y="1084"/>
                  </a:lnTo>
                  <a:lnTo>
                    <a:pt x="2450" y="1082"/>
                  </a:lnTo>
                  <a:lnTo>
                    <a:pt x="2456" y="1080"/>
                  </a:lnTo>
                  <a:lnTo>
                    <a:pt x="2460" y="1077"/>
                  </a:lnTo>
                  <a:lnTo>
                    <a:pt x="2464" y="1074"/>
                  </a:lnTo>
                  <a:lnTo>
                    <a:pt x="2467" y="1069"/>
                  </a:lnTo>
                  <a:lnTo>
                    <a:pt x="2471" y="1065"/>
                  </a:lnTo>
                  <a:lnTo>
                    <a:pt x="2476" y="1056"/>
                  </a:lnTo>
                  <a:lnTo>
                    <a:pt x="2479" y="1045"/>
                  </a:lnTo>
                  <a:lnTo>
                    <a:pt x="2481" y="1034"/>
                  </a:lnTo>
                  <a:lnTo>
                    <a:pt x="2483" y="1023"/>
                  </a:lnTo>
                  <a:lnTo>
                    <a:pt x="2484" y="1000"/>
                  </a:lnTo>
                  <a:lnTo>
                    <a:pt x="2483" y="981"/>
                  </a:lnTo>
                  <a:lnTo>
                    <a:pt x="2481" y="968"/>
                  </a:lnTo>
                  <a:lnTo>
                    <a:pt x="2480" y="963"/>
                  </a:lnTo>
                  <a:lnTo>
                    <a:pt x="2474" y="954"/>
                  </a:lnTo>
                  <a:lnTo>
                    <a:pt x="2468" y="944"/>
                  </a:lnTo>
                  <a:lnTo>
                    <a:pt x="2464" y="934"/>
                  </a:lnTo>
                  <a:lnTo>
                    <a:pt x="2462" y="924"/>
                  </a:lnTo>
                  <a:lnTo>
                    <a:pt x="2458" y="901"/>
                  </a:lnTo>
                  <a:lnTo>
                    <a:pt x="2456" y="878"/>
                  </a:lnTo>
                  <a:lnTo>
                    <a:pt x="2454" y="867"/>
                  </a:lnTo>
                  <a:lnTo>
                    <a:pt x="2450" y="856"/>
                  </a:lnTo>
                  <a:lnTo>
                    <a:pt x="2447" y="845"/>
                  </a:lnTo>
                  <a:lnTo>
                    <a:pt x="2442" y="834"/>
                  </a:lnTo>
                  <a:lnTo>
                    <a:pt x="2435" y="825"/>
                  </a:lnTo>
                  <a:lnTo>
                    <a:pt x="2427" y="815"/>
                  </a:lnTo>
                  <a:lnTo>
                    <a:pt x="2416" y="807"/>
                  </a:lnTo>
                  <a:lnTo>
                    <a:pt x="2404" y="798"/>
                  </a:lnTo>
                  <a:lnTo>
                    <a:pt x="2393" y="792"/>
                  </a:lnTo>
                  <a:lnTo>
                    <a:pt x="2383" y="785"/>
                  </a:lnTo>
                  <a:lnTo>
                    <a:pt x="2376" y="779"/>
                  </a:lnTo>
                  <a:lnTo>
                    <a:pt x="2369" y="773"/>
                  </a:lnTo>
                  <a:lnTo>
                    <a:pt x="2365" y="767"/>
                  </a:lnTo>
                  <a:lnTo>
                    <a:pt x="2362" y="761"/>
                  </a:lnTo>
                  <a:lnTo>
                    <a:pt x="2360" y="756"/>
                  </a:lnTo>
                  <a:lnTo>
                    <a:pt x="2358" y="750"/>
                  </a:lnTo>
                  <a:lnTo>
                    <a:pt x="2358" y="744"/>
                  </a:lnTo>
                  <a:lnTo>
                    <a:pt x="2359" y="739"/>
                  </a:lnTo>
                  <a:lnTo>
                    <a:pt x="2361" y="732"/>
                  </a:lnTo>
                  <a:lnTo>
                    <a:pt x="2363" y="727"/>
                  </a:lnTo>
                  <a:lnTo>
                    <a:pt x="2371" y="715"/>
                  </a:lnTo>
                  <a:lnTo>
                    <a:pt x="2380" y="702"/>
                  </a:lnTo>
                  <a:lnTo>
                    <a:pt x="2404" y="676"/>
                  </a:lnTo>
                  <a:lnTo>
                    <a:pt x="2429" y="644"/>
                  </a:lnTo>
                  <a:lnTo>
                    <a:pt x="2434" y="635"/>
                  </a:lnTo>
                  <a:lnTo>
                    <a:pt x="2440" y="627"/>
                  </a:lnTo>
                  <a:lnTo>
                    <a:pt x="2445" y="617"/>
                  </a:lnTo>
                  <a:lnTo>
                    <a:pt x="2450" y="607"/>
                  </a:lnTo>
                  <a:lnTo>
                    <a:pt x="2455" y="597"/>
                  </a:lnTo>
                  <a:lnTo>
                    <a:pt x="2458" y="585"/>
                  </a:lnTo>
                  <a:lnTo>
                    <a:pt x="2461" y="575"/>
                  </a:lnTo>
                  <a:lnTo>
                    <a:pt x="2463" y="563"/>
                  </a:lnTo>
                  <a:lnTo>
                    <a:pt x="2472" y="557"/>
                  </a:lnTo>
                  <a:lnTo>
                    <a:pt x="2479" y="550"/>
                  </a:lnTo>
                  <a:lnTo>
                    <a:pt x="2485" y="544"/>
                  </a:lnTo>
                  <a:lnTo>
                    <a:pt x="2490" y="539"/>
                  </a:lnTo>
                  <a:lnTo>
                    <a:pt x="2493" y="532"/>
                  </a:lnTo>
                  <a:lnTo>
                    <a:pt x="2495" y="527"/>
                  </a:lnTo>
                  <a:lnTo>
                    <a:pt x="2496" y="522"/>
                  </a:lnTo>
                  <a:lnTo>
                    <a:pt x="2496" y="516"/>
                  </a:lnTo>
                  <a:lnTo>
                    <a:pt x="2495" y="511"/>
                  </a:lnTo>
                  <a:lnTo>
                    <a:pt x="2494" y="506"/>
                  </a:lnTo>
                  <a:lnTo>
                    <a:pt x="2492" y="501"/>
                  </a:lnTo>
                  <a:lnTo>
                    <a:pt x="2490" y="496"/>
                  </a:lnTo>
                  <a:lnTo>
                    <a:pt x="2483" y="485"/>
                  </a:lnTo>
                  <a:lnTo>
                    <a:pt x="2476" y="475"/>
                  </a:lnTo>
                  <a:lnTo>
                    <a:pt x="2468" y="464"/>
                  </a:lnTo>
                  <a:lnTo>
                    <a:pt x="2463" y="452"/>
                  </a:lnTo>
                  <a:lnTo>
                    <a:pt x="2461" y="446"/>
                  </a:lnTo>
                  <a:lnTo>
                    <a:pt x="2459" y="440"/>
                  </a:lnTo>
                  <a:lnTo>
                    <a:pt x="2458" y="433"/>
                  </a:lnTo>
                  <a:lnTo>
                    <a:pt x="2458" y="426"/>
                  </a:lnTo>
                  <a:lnTo>
                    <a:pt x="2459" y="418"/>
                  </a:lnTo>
                  <a:lnTo>
                    <a:pt x="2460" y="411"/>
                  </a:lnTo>
                  <a:lnTo>
                    <a:pt x="2463" y="403"/>
                  </a:lnTo>
                  <a:lnTo>
                    <a:pt x="2467" y="395"/>
                  </a:lnTo>
                  <a:lnTo>
                    <a:pt x="2473" y="385"/>
                  </a:lnTo>
                  <a:lnTo>
                    <a:pt x="2479" y="377"/>
                  </a:lnTo>
                  <a:lnTo>
                    <a:pt x="2488" y="366"/>
                  </a:lnTo>
                  <a:lnTo>
                    <a:pt x="2498" y="357"/>
                  </a:lnTo>
                  <a:lnTo>
                    <a:pt x="2516" y="356"/>
                  </a:lnTo>
                  <a:lnTo>
                    <a:pt x="2533" y="352"/>
                  </a:lnTo>
                  <a:lnTo>
                    <a:pt x="2550" y="349"/>
                  </a:lnTo>
                  <a:lnTo>
                    <a:pt x="2566" y="344"/>
                  </a:lnTo>
                  <a:lnTo>
                    <a:pt x="2581" y="338"/>
                  </a:lnTo>
                  <a:lnTo>
                    <a:pt x="2596" y="330"/>
                  </a:lnTo>
                  <a:lnTo>
                    <a:pt x="2610" y="322"/>
                  </a:lnTo>
                  <a:lnTo>
                    <a:pt x="2623" y="313"/>
                  </a:lnTo>
                  <a:lnTo>
                    <a:pt x="2634" y="303"/>
                  </a:lnTo>
                  <a:lnTo>
                    <a:pt x="2646" y="293"/>
                  </a:lnTo>
                  <a:lnTo>
                    <a:pt x="2657" y="282"/>
                  </a:lnTo>
                  <a:lnTo>
                    <a:pt x="2667" y="271"/>
                  </a:lnTo>
                  <a:lnTo>
                    <a:pt x="2677" y="258"/>
                  </a:lnTo>
                  <a:lnTo>
                    <a:pt x="2687" y="246"/>
                  </a:lnTo>
                  <a:lnTo>
                    <a:pt x="2695" y="233"/>
                  </a:lnTo>
                  <a:lnTo>
                    <a:pt x="2702" y="221"/>
                  </a:lnTo>
                  <a:lnTo>
                    <a:pt x="2717" y="195"/>
                  </a:lnTo>
                  <a:lnTo>
                    <a:pt x="2730" y="169"/>
                  </a:lnTo>
                  <a:lnTo>
                    <a:pt x="2741" y="145"/>
                  </a:lnTo>
                  <a:lnTo>
                    <a:pt x="2749" y="123"/>
                  </a:lnTo>
                  <a:lnTo>
                    <a:pt x="2764" y="84"/>
                  </a:lnTo>
                  <a:lnTo>
                    <a:pt x="2775" y="62"/>
                  </a:lnTo>
                  <a:lnTo>
                    <a:pt x="2787" y="43"/>
                  </a:lnTo>
                  <a:lnTo>
                    <a:pt x="2796" y="28"/>
                  </a:lnTo>
                  <a:lnTo>
                    <a:pt x="2806" y="16"/>
                  </a:lnTo>
                  <a:lnTo>
                    <a:pt x="2814" y="8"/>
                  </a:lnTo>
                  <a:lnTo>
                    <a:pt x="2817" y="6"/>
                  </a:lnTo>
                  <a:lnTo>
                    <a:pt x="2822" y="3"/>
                  </a:lnTo>
                  <a:lnTo>
                    <a:pt x="2825" y="1"/>
                  </a:lnTo>
                  <a:lnTo>
                    <a:pt x="2829" y="0"/>
                  </a:lnTo>
                  <a:lnTo>
                    <a:pt x="2837" y="0"/>
                  </a:lnTo>
                  <a:lnTo>
                    <a:pt x="2844" y="2"/>
                  </a:lnTo>
                  <a:lnTo>
                    <a:pt x="2851" y="7"/>
                  </a:lnTo>
                  <a:lnTo>
                    <a:pt x="2861" y="12"/>
                  </a:lnTo>
                  <a:lnTo>
                    <a:pt x="2871" y="18"/>
                  </a:lnTo>
                  <a:lnTo>
                    <a:pt x="2881" y="27"/>
                  </a:lnTo>
                  <a:lnTo>
                    <a:pt x="2893" y="35"/>
                  </a:lnTo>
                  <a:lnTo>
                    <a:pt x="2907" y="44"/>
                  </a:lnTo>
                  <a:lnTo>
                    <a:pt x="2922" y="53"/>
                  </a:lnTo>
                  <a:lnTo>
                    <a:pt x="2940" y="62"/>
                  </a:lnTo>
                  <a:lnTo>
                    <a:pt x="2959" y="69"/>
                  </a:lnTo>
                  <a:lnTo>
                    <a:pt x="2976" y="77"/>
                  </a:lnTo>
                  <a:lnTo>
                    <a:pt x="2991" y="84"/>
                  </a:lnTo>
                  <a:lnTo>
                    <a:pt x="3005" y="91"/>
                  </a:lnTo>
                  <a:lnTo>
                    <a:pt x="3016" y="98"/>
                  </a:lnTo>
                  <a:lnTo>
                    <a:pt x="3026" y="106"/>
                  </a:lnTo>
                  <a:lnTo>
                    <a:pt x="3034" y="113"/>
                  </a:lnTo>
                  <a:lnTo>
                    <a:pt x="3042" y="121"/>
                  </a:lnTo>
                  <a:lnTo>
                    <a:pt x="3047" y="130"/>
                  </a:lnTo>
                  <a:lnTo>
                    <a:pt x="3051" y="139"/>
                  </a:lnTo>
                  <a:lnTo>
                    <a:pt x="3055" y="149"/>
                  </a:lnTo>
                  <a:lnTo>
                    <a:pt x="3057" y="160"/>
                  </a:lnTo>
                  <a:lnTo>
                    <a:pt x="3057" y="172"/>
                  </a:lnTo>
                  <a:lnTo>
                    <a:pt x="3056" y="185"/>
                  </a:lnTo>
                  <a:lnTo>
                    <a:pt x="3055" y="199"/>
                  </a:lnTo>
                  <a:lnTo>
                    <a:pt x="3051" y="215"/>
                  </a:lnTo>
                  <a:close/>
                </a:path>
              </a:pathLst>
            </a:custGeom>
            <a:noFill/>
            <a:ln w="5">
              <a:solidFill>
                <a:srgbClr xmlns:mc="http://schemas.openxmlformats.org/markup-compatibility/2006" xmlns:a14="http://schemas.microsoft.com/office/drawing/2010/main" val="1F1A17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9" name="Freeform 129"/>
            <p:cNvSpPr>
              <a:spLocks/>
            </p:cNvSpPr>
            <p:nvPr/>
          </p:nvSpPr>
          <p:spPr bwMode="auto">
            <a:xfrm>
              <a:off x="4394208" y="1822456"/>
              <a:ext cx="34925" cy="2698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2" y="0"/>
                </a:cxn>
                <a:cxn ang="0">
                  <a:pos x="10" y="2"/>
                </a:cxn>
                <a:cxn ang="0">
                  <a:pos x="6" y="4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2" y="33"/>
                </a:cxn>
                <a:cxn ang="0">
                  <a:pos x="5" y="40"/>
                </a:cxn>
                <a:cxn ang="0">
                  <a:pos x="8" y="44"/>
                </a:cxn>
                <a:cxn ang="0">
                  <a:pos x="14" y="48"/>
                </a:cxn>
                <a:cxn ang="0">
                  <a:pos x="20" y="51"/>
                </a:cxn>
                <a:cxn ang="0">
                  <a:pos x="26" y="52"/>
                </a:cxn>
                <a:cxn ang="0">
                  <a:pos x="35" y="53"/>
                </a:cxn>
                <a:cxn ang="0">
                  <a:pos x="41" y="52"/>
                </a:cxn>
                <a:cxn ang="0">
                  <a:pos x="46" y="50"/>
                </a:cxn>
                <a:cxn ang="0">
                  <a:pos x="49" y="47"/>
                </a:cxn>
                <a:cxn ang="0">
                  <a:pos x="52" y="44"/>
                </a:cxn>
                <a:cxn ang="0">
                  <a:pos x="55" y="40"/>
                </a:cxn>
                <a:cxn ang="0">
                  <a:pos x="57" y="35"/>
                </a:cxn>
                <a:cxn ang="0">
                  <a:pos x="60" y="32"/>
                </a:cxn>
                <a:cxn ang="0">
                  <a:pos x="65" y="30"/>
                </a:cxn>
                <a:cxn ang="0">
                  <a:pos x="46" y="11"/>
                </a:cxn>
                <a:cxn ang="0">
                  <a:pos x="35" y="0"/>
                </a:cxn>
              </a:cxnLst>
              <a:rect l="0" t="0" r="r" b="b"/>
              <a:pathLst>
                <a:path w="65" h="53">
                  <a:moveTo>
                    <a:pt x="35" y="0"/>
                  </a:moveTo>
                  <a:lnTo>
                    <a:pt x="22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2" y="33"/>
                  </a:lnTo>
                  <a:lnTo>
                    <a:pt x="5" y="40"/>
                  </a:lnTo>
                  <a:lnTo>
                    <a:pt x="8" y="44"/>
                  </a:lnTo>
                  <a:lnTo>
                    <a:pt x="14" y="48"/>
                  </a:lnTo>
                  <a:lnTo>
                    <a:pt x="20" y="51"/>
                  </a:lnTo>
                  <a:lnTo>
                    <a:pt x="26" y="52"/>
                  </a:lnTo>
                  <a:lnTo>
                    <a:pt x="35" y="53"/>
                  </a:lnTo>
                  <a:lnTo>
                    <a:pt x="41" y="52"/>
                  </a:lnTo>
                  <a:lnTo>
                    <a:pt x="46" y="50"/>
                  </a:lnTo>
                  <a:lnTo>
                    <a:pt x="49" y="47"/>
                  </a:lnTo>
                  <a:lnTo>
                    <a:pt x="52" y="44"/>
                  </a:lnTo>
                  <a:lnTo>
                    <a:pt x="55" y="40"/>
                  </a:lnTo>
                  <a:lnTo>
                    <a:pt x="57" y="35"/>
                  </a:lnTo>
                  <a:lnTo>
                    <a:pt x="60" y="32"/>
                  </a:lnTo>
                  <a:lnTo>
                    <a:pt x="65" y="30"/>
                  </a:lnTo>
                  <a:lnTo>
                    <a:pt x="46" y="1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0" name="Freeform 130"/>
            <p:cNvSpPr>
              <a:spLocks/>
            </p:cNvSpPr>
            <p:nvPr/>
          </p:nvSpPr>
          <p:spPr bwMode="auto">
            <a:xfrm>
              <a:off x="4394208" y="1822456"/>
              <a:ext cx="34925" cy="2698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2" y="0"/>
                </a:cxn>
                <a:cxn ang="0">
                  <a:pos x="10" y="2"/>
                </a:cxn>
                <a:cxn ang="0">
                  <a:pos x="6" y="4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2" y="33"/>
                </a:cxn>
                <a:cxn ang="0">
                  <a:pos x="5" y="40"/>
                </a:cxn>
                <a:cxn ang="0">
                  <a:pos x="8" y="44"/>
                </a:cxn>
                <a:cxn ang="0">
                  <a:pos x="14" y="48"/>
                </a:cxn>
                <a:cxn ang="0">
                  <a:pos x="20" y="51"/>
                </a:cxn>
                <a:cxn ang="0">
                  <a:pos x="26" y="52"/>
                </a:cxn>
                <a:cxn ang="0">
                  <a:pos x="35" y="53"/>
                </a:cxn>
                <a:cxn ang="0">
                  <a:pos x="41" y="52"/>
                </a:cxn>
                <a:cxn ang="0">
                  <a:pos x="46" y="50"/>
                </a:cxn>
                <a:cxn ang="0">
                  <a:pos x="49" y="47"/>
                </a:cxn>
                <a:cxn ang="0">
                  <a:pos x="52" y="44"/>
                </a:cxn>
                <a:cxn ang="0">
                  <a:pos x="55" y="40"/>
                </a:cxn>
                <a:cxn ang="0">
                  <a:pos x="57" y="35"/>
                </a:cxn>
                <a:cxn ang="0">
                  <a:pos x="60" y="32"/>
                </a:cxn>
                <a:cxn ang="0">
                  <a:pos x="65" y="30"/>
                </a:cxn>
                <a:cxn ang="0">
                  <a:pos x="46" y="11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35" y="0"/>
                </a:cxn>
              </a:cxnLst>
              <a:rect l="0" t="0" r="r" b="b"/>
              <a:pathLst>
                <a:path w="65" h="53">
                  <a:moveTo>
                    <a:pt x="35" y="0"/>
                  </a:moveTo>
                  <a:lnTo>
                    <a:pt x="22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2" y="33"/>
                  </a:lnTo>
                  <a:lnTo>
                    <a:pt x="5" y="40"/>
                  </a:lnTo>
                  <a:lnTo>
                    <a:pt x="8" y="44"/>
                  </a:lnTo>
                  <a:lnTo>
                    <a:pt x="14" y="48"/>
                  </a:lnTo>
                  <a:lnTo>
                    <a:pt x="20" y="51"/>
                  </a:lnTo>
                  <a:lnTo>
                    <a:pt x="26" y="52"/>
                  </a:lnTo>
                  <a:lnTo>
                    <a:pt x="35" y="53"/>
                  </a:lnTo>
                  <a:lnTo>
                    <a:pt x="41" y="52"/>
                  </a:lnTo>
                  <a:lnTo>
                    <a:pt x="46" y="50"/>
                  </a:lnTo>
                  <a:lnTo>
                    <a:pt x="49" y="47"/>
                  </a:lnTo>
                  <a:lnTo>
                    <a:pt x="52" y="44"/>
                  </a:lnTo>
                  <a:lnTo>
                    <a:pt x="55" y="40"/>
                  </a:lnTo>
                  <a:lnTo>
                    <a:pt x="57" y="35"/>
                  </a:lnTo>
                  <a:lnTo>
                    <a:pt x="60" y="32"/>
                  </a:lnTo>
                  <a:lnTo>
                    <a:pt x="65" y="30"/>
                  </a:lnTo>
                  <a:lnTo>
                    <a:pt x="46" y="1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1" name="Freeform 131"/>
            <p:cNvSpPr>
              <a:spLocks/>
            </p:cNvSpPr>
            <p:nvPr/>
          </p:nvSpPr>
          <p:spPr bwMode="auto">
            <a:xfrm>
              <a:off x="4429133" y="1812931"/>
              <a:ext cx="149225" cy="190501"/>
            </a:xfrm>
            <a:custGeom>
              <a:avLst/>
              <a:gdLst/>
              <a:ahLst/>
              <a:cxnLst>
                <a:cxn ang="0">
                  <a:pos x="226" y="85"/>
                </a:cxn>
                <a:cxn ang="0">
                  <a:pos x="212" y="61"/>
                </a:cxn>
                <a:cxn ang="0">
                  <a:pos x="189" y="14"/>
                </a:cxn>
                <a:cxn ang="0">
                  <a:pos x="175" y="1"/>
                </a:cxn>
                <a:cxn ang="0">
                  <a:pos x="160" y="3"/>
                </a:cxn>
                <a:cxn ang="0">
                  <a:pos x="153" y="18"/>
                </a:cxn>
                <a:cxn ang="0">
                  <a:pos x="134" y="39"/>
                </a:cxn>
                <a:cxn ang="0">
                  <a:pos x="104" y="61"/>
                </a:cxn>
                <a:cxn ang="0">
                  <a:pos x="72" y="77"/>
                </a:cxn>
                <a:cxn ang="0">
                  <a:pos x="51" y="99"/>
                </a:cxn>
                <a:cxn ang="0">
                  <a:pos x="47" y="113"/>
                </a:cxn>
                <a:cxn ang="0">
                  <a:pos x="50" y="124"/>
                </a:cxn>
                <a:cxn ang="0">
                  <a:pos x="61" y="137"/>
                </a:cxn>
                <a:cxn ang="0">
                  <a:pos x="75" y="149"/>
                </a:cxn>
                <a:cxn ang="0">
                  <a:pos x="72" y="177"/>
                </a:cxn>
                <a:cxn ang="0">
                  <a:pos x="57" y="205"/>
                </a:cxn>
                <a:cxn ang="0">
                  <a:pos x="43" y="217"/>
                </a:cxn>
                <a:cxn ang="0">
                  <a:pos x="28" y="224"/>
                </a:cxn>
                <a:cxn ang="0">
                  <a:pos x="23" y="248"/>
                </a:cxn>
                <a:cxn ang="0">
                  <a:pos x="4" y="259"/>
                </a:cxn>
                <a:cxn ang="0">
                  <a:pos x="0" y="265"/>
                </a:cxn>
                <a:cxn ang="0">
                  <a:pos x="3" y="277"/>
                </a:cxn>
                <a:cxn ang="0">
                  <a:pos x="19" y="287"/>
                </a:cxn>
                <a:cxn ang="0">
                  <a:pos x="51" y="299"/>
                </a:cxn>
                <a:cxn ang="0">
                  <a:pos x="60" y="313"/>
                </a:cxn>
                <a:cxn ang="0">
                  <a:pos x="77" y="344"/>
                </a:cxn>
                <a:cxn ang="0">
                  <a:pos x="93" y="358"/>
                </a:cxn>
                <a:cxn ang="0">
                  <a:pos x="114" y="360"/>
                </a:cxn>
                <a:cxn ang="0">
                  <a:pos x="134" y="353"/>
                </a:cxn>
                <a:cxn ang="0">
                  <a:pos x="162" y="329"/>
                </a:cxn>
                <a:cxn ang="0">
                  <a:pos x="182" y="313"/>
                </a:cxn>
                <a:cxn ang="0">
                  <a:pos x="218" y="302"/>
                </a:cxn>
                <a:cxn ang="0">
                  <a:pos x="260" y="288"/>
                </a:cxn>
                <a:cxn ang="0">
                  <a:pos x="276" y="277"/>
                </a:cxn>
                <a:cxn ang="0">
                  <a:pos x="283" y="260"/>
                </a:cxn>
                <a:cxn ang="0">
                  <a:pos x="278" y="248"/>
                </a:cxn>
                <a:cxn ang="0">
                  <a:pos x="261" y="232"/>
                </a:cxn>
                <a:cxn ang="0">
                  <a:pos x="244" y="215"/>
                </a:cxn>
                <a:cxn ang="0">
                  <a:pos x="241" y="201"/>
                </a:cxn>
                <a:cxn ang="0">
                  <a:pos x="244" y="189"/>
                </a:cxn>
                <a:cxn ang="0">
                  <a:pos x="261" y="172"/>
                </a:cxn>
                <a:cxn ang="0">
                  <a:pos x="278" y="153"/>
                </a:cxn>
                <a:cxn ang="0">
                  <a:pos x="283" y="136"/>
                </a:cxn>
                <a:cxn ang="0">
                  <a:pos x="280" y="120"/>
                </a:cxn>
                <a:cxn ang="0">
                  <a:pos x="268" y="101"/>
                </a:cxn>
                <a:cxn ang="0">
                  <a:pos x="244" y="89"/>
                </a:cxn>
              </a:cxnLst>
              <a:rect l="0" t="0" r="r" b="b"/>
              <a:pathLst>
                <a:path w="283" h="360">
                  <a:moveTo>
                    <a:pt x="235" y="88"/>
                  </a:moveTo>
                  <a:lnTo>
                    <a:pt x="231" y="87"/>
                  </a:lnTo>
                  <a:lnTo>
                    <a:pt x="226" y="85"/>
                  </a:lnTo>
                  <a:lnTo>
                    <a:pt x="223" y="81"/>
                  </a:lnTo>
                  <a:lnTo>
                    <a:pt x="219" y="75"/>
                  </a:lnTo>
                  <a:lnTo>
                    <a:pt x="212" y="61"/>
                  </a:lnTo>
                  <a:lnTo>
                    <a:pt x="205" y="45"/>
                  </a:lnTo>
                  <a:lnTo>
                    <a:pt x="198" y="29"/>
                  </a:lnTo>
                  <a:lnTo>
                    <a:pt x="189" y="14"/>
                  </a:lnTo>
                  <a:lnTo>
                    <a:pt x="185" y="9"/>
                  </a:lnTo>
                  <a:lnTo>
                    <a:pt x="181" y="4"/>
                  </a:lnTo>
                  <a:lnTo>
                    <a:pt x="175" y="1"/>
                  </a:lnTo>
                  <a:lnTo>
                    <a:pt x="170" y="0"/>
                  </a:lnTo>
                  <a:lnTo>
                    <a:pt x="165" y="1"/>
                  </a:lnTo>
                  <a:lnTo>
                    <a:pt x="160" y="3"/>
                  </a:lnTo>
                  <a:lnTo>
                    <a:pt x="157" y="7"/>
                  </a:lnTo>
                  <a:lnTo>
                    <a:pt x="155" y="10"/>
                  </a:lnTo>
                  <a:lnTo>
                    <a:pt x="153" y="18"/>
                  </a:lnTo>
                  <a:lnTo>
                    <a:pt x="153" y="24"/>
                  </a:lnTo>
                  <a:lnTo>
                    <a:pt x="147" y="29"/>
                  </a:lnTo>
                  <a:lnTo>
                    <a:pt x="134" y="39"/>
                  </a:lnTo>
                  <a:lnTo>
                    <a:pt x="120" y="51"/>
                  </a:lnTo>
                  <a:lnTo>
                    <a:pt x="111" y="60"/>
                  </a:lnTo>
                  <a:lnTo>
                    <a:pt x="104" y="61"/>
                  </a:lnTo>
                  <a:lnTo>
                    <a:pt x="93" y="64"/>
                  </a:lnTo>
                  <a:lnTo>
                    <a:pt x="83" y="70"/>
                  </a:lnTo>
                  <a:lnTo>
                    <a:pt x="72" y="77"/>
                  </a:lnTo>
                  <a:lnTo>
                    <a:pt x="62" y="85"/>
                  </a:lnTo>
                  <a:lnTo>
                    <a:pt x="54" y="94"/>
                  </a:lnTo>
                  <a:lnTo>
                    <a:pt x="51" y="99"/>
                  </a:lnTo>
                  <a:lnTo>
                    <a:pt x="49" y="103"/>
                  </a:lnTo>
                  <a:lnTo>
                    <a:pt x="48" y="108"/>
                  </a:lnTo>
                  <a:lnTo>
                    <a:pt x="47" y="113"/>
                  </a:lnTo>
                  <a:lnTo>
                    <a:pt x="47" y="116"/>
                  </a:lnTo>
                  <a:lnTo>
                    <a:pt x="48" y="120"/>
                  </a:lnTo>
                  <a:lnTo>
                    <a:pt x="50" y="124"/>
                  </a:lnTo>
                  <a:lnTo>
                    <a:pt x="51" y="127"/>
                  </a:lnTo>
                  <a:lnTo>
                    <a:pt x="56" y="133"/>
                  </a:lnTo>
                  <a:lnTo>
                    <a:pt x="61" y="137"/>
                  </a:lnTo>
                  <a:lnTo>
                    <a:pt x="67" y="142"/>
                  </a:lnTo>
                  <a:lnTo>
                    <a:pt x="71" y="146"/>
                  </a:lnTo>
                  <a:lnTo>
                    <a:pt x="75" y="149"/>
                  </a:lnTo>
                  <a:lnTo>
                    <a:pt x="76" y="153"/>
                  </a:lnTo>
                  <a:lnTo>
                    <a:pt x="75" y="165"/>
                  </a:lnTo>
                  <a:lnTo>
                    <a:pt x="72" y="177"/>
                  </a:lnTo>
                  <a:lnTo>
                    <a:pt x="67" y="188"/>
                  </a:lnTo>
                  <a:lnTo>
                    <a:pt x="60" y="200"/>
                  </a:lnTo>
                  <a:lnTo>
                    <a:pt x="57" y="205"/>
                  </a:lnTo>
                  <a:lnTo>
                    <a:pt x="53" y="210"/>
                  </a:lnTo>
                  <a:lnTo>
                    <a:pt x="49" y="214"/>
                  </a:lnTo>
                  <a:lnTo>
                    <a:pt x="43" y="217"/>
                  </a:lnTo>
                  <a:lnTo>
                    <a:pt x="39" y="220"/>
                  </a:lnTo>
                  <a:lnTo>
                    <a:pt x="34" y="222"/>
                  </a:lnTo>
                  <a:lnTo>
                    <a:pt x="28" y="224"/>
                  </a:lnTo>
                  <a:lnTo>
                    <a:pt x="23" y="225"/>
                  </a:lnTo>
                  <a:lnTo>
                    <a:pt x="23" y="238"/>
                  </a:lnTo>
                  <a:lnTo>
                    <a:pt x="23" y="248"/>
                  </a:lnTo>
                  <a:lnTo>
                    <a:pt x="15" y="252"/>
                  </a:lnTo>
                  <a:lnTo>
                    <a:pt x="7" y="257"/>
                  </a:lnTo>
                  <a:lnTo>
                    <a:pt x="4" y="259"/>
                  </a:lnTo>
                  <a:lnTo>
                    <a:pt x="2" y="261"/>
                  </a:lnTo>
                  <a:lnTo>
                    <a:pt x="0" y="263"/>
                  </a:lnTo>
                  <a:lnTo>
                    <a:pt x="0" y="265"/>
                  </a:lnTo>
                  <a:lnTo>
                    <a:pt x="0" y="269"/>
                  </a:lnTo>
                  <a:lnTo>
                    <a:pt x="1" y="274"/>
                  </a:lnTo>
                  <a:lnTo>
                    <a:pt x="3" y="277"/>
                  </a:lnTo>
                  <a:lnTo>
                    <a:pt x="5" y="279"/>
                  </a:lnTo>
                  <a:lnTo>
                    <a:pt x="11" y="283"/>
                  </a:lnTo>
                  <a:lnTo>
                    <a:pt x="19" y="287"/>
                  </a:lnTo>
                  <a:lnTo>
                    <a:pt x="35" y="292"/>
                  </a:lnTo>
                  <a:lnTo>
                    <a:pt x="47" y="295"/>
                  </a:lnTo>
                  <a:lnTo>
                    <a:pt x="51" y="299"/>
                  </a:lnTo>
                  <a:lnTo>
                    <a:pt x="54" y="303"/>
                  </a:lnTo>
                  <a:lnTo>
                    <a:pt x="58" y="308"/>
                  </a:lnTo>
                  <a:lnTo>
                    <a:pt x="60" y="313"/>
                  </a:lnTo>
                  <a:lnTo>
                    <a:pt x="67" y="324"/>
                  </a:lnTo>
                  <a:lnTo>
                    <a:pt x="72" y="334"/>
                  </a:lnTo>
                  <a:lnTo>
                    <a:pt x="77" y="344"/>
                  </a:lnTo>
                  <a:lnTo>
                    <a:pt x="85" y="352"/>
                  </a:lnTo>
                  <a:lnTo>
                    <a:pt x="89" y="355"/>
                  </a:lnTo>
                  <a:lnTo>
                    <a:pt x="93" y="358"/>
                  </a:lnTo>
                  <a:lnTo>
                    <a:pt x="100" y="360"/>
                  </a:lnTo>
                  <a:lnTo>
                    <a:pt x="105" y="360"/>
                  </a:lnTo>
                  <a:lnTo>
                    <a:pt x="114" y="360"/>
                  </a:lnTo>
                  <a:lnTo>
                    <a:pt x="121" y="358"/>
                  </a:lnTo>
                  <a:lnTo>
                    <a:pt x="128" y="355"/>
                  </a:lnTo>
                  <a:lnTo>
                    <a:pt x="134" y="353"/>
                  </a:lnTo>
                  <a:lnTo>
                    <a:pt x="144" y="346"/>
                  </a:lnTo>
                  <a:lnTo>
                    <a:pt x="154" y="337"/>
                  </a:lnTo>
                  <a:lnTo>
                    <a:pt x="162" y="329"/>
                  </a:lnTo>
                  <a:lnTo>
                    <a:pt x="172" y="320"/>
                  </a:lnTo>
                  <a:lnTo>
                    <a:pt x="176" y="316"/>
                  </a:lnTo>
                  <a:lnTo>
                    <a:pt x="182" y="313"/>
                  </a:lnTo>
                  <a:lnTo>
                    <a:pt x="188" y="310"/>
                  </a:lnTo>
                  <a:lnTo>
                    <a:pt x="194" y="307"/>
                  </a:lnTo>
                  <a:lnTo>
                    <a:pt x="218" y="302"/>
                  </a:lnTo>
                  <a:lnTo>
                    <a:pt x="247" y="294"/>
                  </a:lnTo>
                  <a:lnTo>
                    <a:pt x="254" y="292"/>
                  </a:lnTo>
                  <a:lnTo>
                    <a:pt x="260" y="288"/>
                  </a:lnTo>
                  <a:lnTo>
                    <a:pt x="267" y="285"/>
                  </a:lnTo>
                  <a:lnTo>
                    <a:pt x="272" y="281"/>
                  </a:lnTo>
                  <a:lnTo>
                    <a:pt x="276" y="277"/>
                  </a:lnTo>
                  <a:lnTo>
                    <a:pt x="280" y="271"/>
                  </a:lnTo>
                  <a:lnTo>
                    <a:pt x="282" y="266"/>
                  </a:lnTo>
                  <a:lnTo>
                    <a:pt x="283" y="260"/>
                  </a:lnTo>
                  <a:lnTo>
                    <a:pt x="282" y="255"/>
                  </a:lnTo>
                  <a:lnTo>
                    <a:pt x="281" y="251"/>
                  </a:lnTo>
                  <a:lnTo>
                    <a:pt x="278" y="248"/>
                  </a:lnTo>
                  <a:lnTo>
                    <a:pt x="275" y="245"/>
                  </a:lnTo>
                  <a:lnTo>
                    <a:pt x="269" y="238"/>
                  </a:lnTo>
                  <a:lnTo>
                    <a:pt x="261" y="232"/>
                  </a:lnTo>
                  <a:lnTo>
                    <a:pt x="254" y="226"/>
                  </a:lnTo>
                  <a:lnTo>
                    <a:pt x="248" y="219"/>
                  </a:lnTo>
                  <a:lnTo>
                    <a:pt x="244" y="215"/>
                  </a:lnTo>
                  <a:lnTo>
                    <a:pt x="242" y="211"/>
                  </a:lnTo>
                  <a:lnTo>
                    <a:pt x="241" y="207"/>
                  </a:lnTo>
                  <a:lnTo>
                    <a:pt x="241" y="201"/>
                  </a:lnTo>
                  <a:lnTo>
                    <a:pt x="241" y="197"/>
                  </a:lnTo>
                  <a:lnTo>
                    <a:pt x="242" y="193"/>
                  </a:lnTo>
                  <a:lnTo>
                    <a:pt x="244" y="189"/>
                  </a:lnTo>
                  <a:lnTo>
                    <a:pt x="248" y="185"/>
                  </a:lnTo>
                  <a:lnTo>
                    <a:pt x="254" y="179"/>
                  </a:lnTo>
                  <a:lnTo>
                    <a:pt x="261" y="172"/>
                  </a:lnTo>
                  <a:lnTo>
                    <a:pt x="269" y="166"/>
                  </a:lnTo>
                  <a:lnTo>
                    <a:pt x="275" y="158"/>
                  </a:lnTo>
                  <a:lnTo>
                    <a:pt x="278" y="153"/>
                  </a:lnTo>
                  <a:lnTo>
                    <a:pt x="281" y="148"/>
                  </a:lnTo>
                  <a:lnTo>
                    <a:pt x="282" y="143"/>
                  </a:lnTo>
                  <a:lnTo>
                    <a:pt x="283" y="136"/>
                  </a:lnTo>
                  <a:lnTo>
                    <a:pt x="282" y="131"/>
                  </a:lnTo>
                  <a:lnTo>
                    <a:pt x="282" y="126"/>
                  </a:lnTo>
                  <a:lnTo>
                    <a:pt x="280" y="120"/>
                  </a:lnTo>
                  <a:lnTo>
                    <a:pt x="278" y="116"/>
                  </a:lnTo>
                  <a:lnTo>
                    <a:pt x="273" y="109"/>
                  </a:lnTo>
                  <a:lnTo>
                    <a:pt x="268" y="101"/>
                  </a:lnTo>
                  <a:lnTo>
                    <a:pt x="260" y="96"/>
                  </a:lnTo>
                  <a:lnTo>
                    <a:pt x="253" y="92"/>
                  </a:lnTo>
                  <a:lnTo>
                    <a:pt x="244" y="89"/>
                  </a:lnTo>
                  <a:lnTo>
                    <a:pt x="235" y="8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2" name="Freeform 132"/>
            <p:cNvSpPr>
              <a:spLocks/>
            </p:cNvSpPr>
            <p:nvPr/>
          </p:nvSpPr>
          <p:spPr bwMode="auto">
            <a:xfrm>
              <a:off x="4429133" y="1812931"/>
              <a:ext cx="149225" cy="190501"/>
            </a:xfrm>
            <a:custGeom>
              <a:avLst/>
              <a:gdLst/>
              <a:ahLst/>
              <a:cxnLst>
                <a:cxn ang="0">
                  <a:pos x="226" y="85"/>
                </a:cxn>
                <a:cxn ang="0">
                  <a:pos x="212" y="61"/>
                </a:cxn>
                <a:cxn ang="0">
                  <a:pos x="189" y="14"/>
                </a:cxn>
                <a:cxn ang="0">
                  <a:pos x="175" y="1"/>
                </a:cxn>
                <a:cxn ang="0">
                  <a:pos x="160" y="3"/>
                </a:cxn>
                <a:cxn ang="0">
                  <a:pos x="153" y="18"/>
                </a:cxn>
                <a:cxn ang="0">
                  <a:pos x="134" y="39"/>
                </a:cxn>
                <a:cxn ang="0">
                  <a:pos x="104" y="61"/>
                </a:cxn>
                <a:cxn ang="0">
                  <a:pos x="72" y="77"/>
                </a:cxn>
                <a:cxn ang="0">
                  <a:pos x="51" y="99"/>
                </a:cxn>
                <a:cxn ang="0">
                  <a:pos x="47" y="113"/>
                </a:cxn>
                <a:cxn ang="0">
                  <a:pos x="50" y="124"/>
                </a:cxn>
                <a:cxn ang="0">
                  <a:pos x="61" y="137"/>
                </a:cxn>
                <a:cxn ang="0">
                  <a:pos x="75" y="149"/>
                </a:cxn>
                <a:cxn ang="0">
                  <a:pos x="72" y="177"/>
                </a:cxn>
                <a:cxn ang="0">
                  <a:pos x="57" y="205"/>
                </a:cxn>
                <a:cxn ang="0">
                  <a:pos x="43" y="217"/>
                </a:cxn>
                <a:cxn ang="0">
                  <a:pos x="28" y="224"/>
                </a:cxn>
                <a:cxn ang="0">
                  <a:pos x="23" y="248"/>
                </a:cxn>
                <a:cxn ang="0">
                  <a:pos x="4" y="259"/>
                </a:cxn>
                <a:cxn ang="0">
                  <a:pos x="0" y="265"/>
                </a:cxn>
                <a:cxn ang="0">
                  <a:pos x="3" y="277"/>
                </a:cxn>
                <a:cxn ang="0">
                  <a:pos x="19" y="287"/>
                </a:cxn>
                <a:cxn ang="0">
                  <a:pos x="51" y="299"/>
                </a:cxn>
                <a:cxn ang="0">
                  <a:pos x="60" y="313"/>
                </a:cxn>
                <a:cxn ang="0">
                  <a:pos x="77" y="344"/>
                </a:cxn>
                <a:cxn ang="0">
                  <a:pos x="93" y="358"/>
                </a:cxn>
                <a:cxn ang="0">
                  <a:pos x="114" y="360"/>
                </a:cxn>
                <a:cxn ang="0">
                  <a:pos x="134" y="353"/>
                </a:cxn>
                <a:cxn ang="0">
                  <a:pos x="162" y="329"/>
                </a:cxn>
                <a:cxn ang="0">
                  <a:pos x="182" y="313"/>
                </a:cxn>
                <a:cxn ang="0">
                  <a:pos x="218" y="302"/>
                </a:cxn>
                <a:cxn ang="0">
                  <a:pos x="260" y="288"/>
                </a:cxn>
                <a:cxn ang="0">
                  <a:pos x="276" y="277"/>
                </a:cxn>
                <a:cxn ang="0">
                  <a:pos x="283" y="260"/>
                </a:cxn>
                <a:cxn ang="0">
                  <a:pos x="278" y="248"/>
                </a:cxn>
                <a:cxn ang="0">
                  <a:pos x="261" y="232"/>
                </a:cxn>
                <a:cxn ang="0">
                  <a:pos x="244" y="215"/>
                </a:cxn>
                <a:cxn ang="0">
                  <a:pos x="241" y="201"/>
                </a:cxn>
                <a:cxn ang="0">
                  <a:pos x="244" y="189"/>
                </a:cxn>
                <a:cxn ang="0">
                  <a:pos x="261" y="172"/>
                </a:cxn>
                <a:cxn ang="0">
                  <a:pos x="278" y="153"/>
                </a:cxn>
                <a:cxn ang="0">
                  <a:pos x="283" y="136"/>
                </a:cxn>
                <a:cxn ang="0">
                  <a:pos x="280" y="120"/>
                </a:cxn>
                <a:cxn ang="0">
                  <a:pos x="268" y="101"/>
                </a:cxn>
                <a:cxn ang="0">
                  <a:pos x="244" y="89"/>
                </a:cxn>
                <a:cxn ang="0">
                  <a:pos x="235" y="88"/>
                </a:cxn>
              </a:cxnLst>
              <a:rect l="0" t="0" r="r" b="b"/>
              <a:pathLst>
                <a:path w="283" h="360">
                  <a:moveTo>
                    <a:pt x="235" y="88"/>
                  </a:moveTo>
                  <a:lnTo>
                    <a:pt x="231" y="87"/>
                  </a:lnTo>
                  <a:lnTo>
                    <a:pt x="226" y="85"/>
                  </a:lnTo>
                  <a:lnTo>
                    <a:pt x="223" y="81"/>
                  </a:lnTo>
                  <a:lnTo>
                    <a:pt x="219" y="75"/>
                  </a:lnTo>
                  <a:lnTo>
                    <a:pt x="212" y="61"/>
                  </a:lnTo>
                  <a:lnTo>
                    <a:pt x="205" y="45"/>
                  </a:lnTo>
                  <a:lnTo>
                    <a:pt x="198" y="29"/>
                  </a:lnTo>
                  <a:lnTo>
                    <a:pt x="189" y="14"/>
                  </a:lnTo>
                  <a:lnTo>
                    <a:pt x="185" y="9"/>
                  </a:lnTo>
                  <a:lnTo>
                    <a:pt x="181" y="4"/>
                  </a:lnTo>
                  <a:lnTo>
                    <a:pt x="175" y="1"/>
                  </a:lnTo>
                  <a:lnTo>
                    <a:pt x="170" y="0"/>
                  </a:lnTo>
                  <a:lnTo>
                    <a:pt x="165" y="1"/>
                  </a:lnTo>
                  <a:lnTo>
                    <a:pt x="160" y="3"/>
                  </a:lnTo>
                  <a:lnTo>
                    <a:pt x="157" y="7"/>
                  </a:lnTo>
                  <a:lnTo>
                    <a:pt x="155" y="10"/>
                  </a:lnTo>
                  <a:lnTo>
                    <a:pt x="153" y="18"/>
                  </a:lnTo>
                  <a:lnTo>
                    <a:pt x="153" y="24"/>
                  </a:lnTo>
                  <a:lnTo>
                    <a:pt x="147" y="29"/>
                  </a:lnTo>
                  <a:lnTo>
                    <a:pt x="134" y="39"/>
                  </a:lnTo>
                  <a:lnTo>
                    <a:pt x="120" y="51"/>
                  </a:lnTo>
                  <a:lnTo>
                    <a:pt x="111" y="60"/>
                  </a:lnTo>
                  <a:lnTo>
                    <a:pt x="104" y="61"/>
                  </a:lnTo>
                  <a:lnTo>
                    <a:pt x="93" y="64"/>
                  </a:lnTo>
                  <a:lnTo>
                    <a:pt x="83" y="70"/>
                  </a:lnTo>
                  <a:lnTo>
                    <a:pt x="72" y="77"/>
                  </a:lnTo>
                  <a:lnTo>
                    <a:pt x="62" y="85"/>
                  </a:lnTo>
                  <a:lnTo>
                    <a:pt x="54" y="94"/>
                  </a:lnTo>
                  <a:lnTo>
                    <a:pt x="51" y="99"/>
                  </a:lnTo>
                  <a:lnTo>
                    <a:pt x="49" y="103"/>
                  </a:lnTo>
                  <a:lnTo>
                    <a:pt x="48" y="108"/>
                  </a:lnTo>
                  <a:lnTo>
                    <a:pt x="47" y="113"/>
                  </a:lnTo>
                  <a:lnTo>
                    <a:pt x="47" y="116"/>
                  </a:lnTo>
                  <a:lnTo>
                    <a:pt x="48" y="120"/>
                  </a:lnTo>
                  <a:lnTo>
                    <a:pt x="50" y="124"/>
                  </a:lnTo>
                  <a:lnTo>
                    <a:pt x="51" y="127"/>
                  </a:lnTo>
                  <a:lnTo>
                    <a:pt x="56" y="133"/>
                  </a:lnTo>
                  <a:lnTo>
                    <a:pt x="61" y="137"/>
                  </a:lnTo>
                  <a:lnTo>
                    <a:pt x="67" y="142"/>
                  </a:lnTo>
                  <a:lnTo>
                    <a:pt x="71" y="146"/>
                  </a:lnTo>
                  <a:lnTo>
                    <a:pt x="75" y="149"/>
                  </a:lnTo>
                  <a:lnTo>
                    <a:pt x="76" y="153"/>
                  </a:lnTo>
                  <a:lnTo>
                    <a:pt x="75" y="165"/>
                  </a:lnTo>
                  <a:lnTo>
                    <a:pt x="72" y="177"/>
                  </a:lnTo>
                  <a:lnTo>
                    <a:pt x="67" y="188"/>
                  </a:lnTo>
                  <a:lnTo>
                    <a:pt x="60" y="200"/>
                  </a:lnTo>
                  <a:lnTo>
                    <a:pt x="57" y="205"/>
                  </a:lnTo>
                  <a:lnTo>
                    <a:pt x="53" y="210"/>
                  </a:lnTo>
                  <a:lnTo>
                    <a:pt x="49" y="214"/>
                  </a:lnTo>
                  <a:lnTo>
                    <a:pt x="43" y="217"/>
                  </a:lnTo>
                  <a:lnTo>
                    <a:pt x="39" y="220"/>
                  </a:lnTo>
                  <a:lnTo>
                    <a:pt x="34" y="222"/>
                  </a:lnTo>
                  <a:lnTo>
                    <a:pt x="28" y="224"/>
                  </a:lnTo>
                  <a:lnTo>
                    <a:pt x="23" y="225"/>
                  </a:lnTo>
                  <a:lnTo>
                    <a:pt x="23" y="238"/>
                  </a:lnTo>
                  <a:lnTo>
                    <a:pt x="23" y="248"/>
                  </a:lnTo>
                  <a:lnTo>
                    <a:pt x="15" y="252"/>
                  </a:lnTo>
                  <a:lnTo>
                    <a:pt x="7" y="257"/>
                  </a:lnTo>
                  <a:lnTo>
                    <a:pt x="4" y="259"/>
                  </a:lnTo>
                  <a:lnTo>
                    <a:pt x="2" y="261"/>
                  </a:lnTo>
                  <a:lnTo>
                    <a:pt x="0" y="263"/>
                  </a:lnTo>
                  <a:lnTo>
                    <a:pt x="0" y="265"/>
                  </a:lnTo>
                  <a:lnTo>
                    <a:pt x="0" y="269"/>
                  </a:lnTo>
                  <a:lnTo>
                    <a:pt x="1" y="274"/>
                  </a:lnTo>
                  <a:lnTo>
                    <a:pt x="3" y="277"/>
                  </a:lnTo>
                  <a:lnTo>
                    <a:pt x="5" y="279"/>
                  </a:lnTo>
                  <a:lnTo>
                    <a:pt x="11" y="283"/>
                  </a:lnTo>
                  <a:lnTo>
                    <a:pt x="19" y="287"/>
                  </a:lnTo>
                  <a:lnTo>
                    <a:pt x="35" y="292"/>
                  </a:lnTo>
                  <a:lnTo>
                    <a:pt x="47" y="295"/>
                  </a:lnTo>
                  <a:lnTo>
                    <a:pt x="51" y="299"/>
                  </a:lnTo>
                  <a:lnTo>
                    <a:pt x="54" y="303"/>
                  </a:lnTo>
                  <a:lnTo>
                    <a:pt x="58" y="308"/>
                  </a:lnTo>
                  <a:lnTo>
                    <a:pt x="60" y="313"/>
                  </a:lnTo>
                  <a:lnTo>
                    <a:pt x="67" y="324"/>
                  </a:lnTo>
                  <a:lnTo>
                    <a:pt x="72" y="334"/>
                  </a:lnTo>
                  <a:lnTo>
                    <a:pt x="77" y="344"/>
                  </a:lnTo>
                  <a:lnTo>
                    <a:pt x="85" y="352"/>
                  </a:lnTo>
                  <a:lnTo>
                    <a:pt x="89" y="355"/>
                  </a:lnTo>
                  <a:lnTo>
                    <a:pt x="93" y="358"/>
                  </a:lnTo>
                  <a:lnTo>
                    <a:pt x="100" y="360"/>
                  </a:lnTo>
                  <a:lnTo>
                    <a:pt x="105" y="360"/>
                  </a:lnTo>
                  <a:lnTo>
                    <a:pt x="114" y="360"/>
                  </a:lnTo>
                  <a:lnTo>
                    <a:pt x="121" y="358"/>
                  </a:lnTo>
                  <a:lnTo>
                    <a:pt x="128" y="355"/>
                  </a:lnTo>
                  <a:lnTo>
                    <a:pt x="134" y="353"/>
                  </a:lnTo>
                  <a:lnTo>
                    <a:pt x="144" y="346"/>
                  </a:lnTo>
                  <a:lnTo>
                    <a:pt x="154" y="337"/>
                  </a:lnTo>
                  <a:lnTo>
                    <a:pt x="162" y="329"/>
                  </a:lnTo>
                  <a:lnTo>
                    <a:pt x="172" y="320"/>
                  </a:lnTo>
                  <a:lnTo>
                    <a:pt x="176" y="316"/>
                  </a:lnTo>
                  <a:lnTo>
                    <a:pt x="182" y="313"/>
                  </a:lnTo>
                  <a:lnTo>
                    <a:pt x="188" y="310"/>
                  </a:lnTo>
                  <a:lnTo>
                    <a:pt x="194" y="307"/>
                  </a:lnTo>
                  <a:lnTo>
                    <a:pt x="218" y="302"/>
                  </a:lnTo>
                  <a:lnTo>
                    <a:pt x="247" y="294"/>
                  </a:lnTo>
                  <a:lnTo>
                    <a:pt x="254" y="292"/>
                  </a:lnTo>
                  <a:lnTo>
                    <a:pt x="260" y="288"/>
                  </a:lnTo>
                  <a:lnTo>
                    <a:pt x="267" y="285"/>
                  </a:lnTo>
                  <a:lnTo>
                    <a:pt x="272" y="281"/>
                  </a:lnTo>
                  <a:lnTo>
                    <a:pt x="276" y="277"/>
                  </a:lnTo>
                  <a:lnTo>
                    <a:pt x="280" y="271"/>
                  </a:lnTo>
                  <a:lnTo>
                    <a:pt x="282" y="266"/>
                  </a:lnTo>
                  <a:lnTo>
                    <a:pt x="283" y="260"/>
                  </a:lnTo>
                  <a:lnTo>
                    <a:pt x="282" y="255"/>
                  </a:lnTo>
                  <a:lnTo>
                    <a:pt x="281" y="251"/>
                  </a:lnTo>
                  <a:lnTo>
                    <a:pt x="278" y="248"/>
                  </a:lnTo>
                  <a:lnTo>
                    <a:pt x="275" y="245"/>
                  </a:lnTo>
                  <a:lnTo>
                    <a:pt x="269" y="238"/>
                  </a:lnTo>
                  <a:lnTo>
                    <a:pt x="261" y="232"/>
                  </a:lnTo>
                  <a:lnTo>
                    <a:pt x="254" y="226"/>
                  </a:lnTo>
                  <a:lnTo>
                    <a:pt x="248" y="219"/>
                  </a:lnTo>
                  <a:lnTo>
                    <a:pt x="244" y="215"/>
                  </a:lnTo>
                  <a:lnTo>
                    <a:pt x="242" y="211"/>
                  </a:lnTo>
                  <a:lnTo>
                    <a:pt x="241" y="207"/>
                  </a:lnTo>
                  <a:lnTo>
                    <a:pt x="241" y="201"/>
                  </a:lnTo>
                  <a:lnTo>
                    <a:pt x="241" y="197"/>
                  </a:lnTo>
                  <a:lnTo>
                    <a:pt x="242" y="193"/>
                  </a:lnTo>
                  <a:lnTo>
                    <a:pt x="244" y="189"/>
                  </a:lnTo>
                  <a:lnTo>
                    <a:pt x="248" y="185"/>
                  </a:lnTo>
                  <a:lnTo>
                    <a:pt x="254" y="179"/>
                  </a:lnTo>
                  <a:lnTo>
                    <a:pt x="261" y="172"/>
                  </a:lnTo>
                  <a:lnTo>
                    <a:pt x="269" y="166"/>
                  </a:lnTo>
                  <a:lnTo>
                    <a:pt x="275" y="158"/>
                  </a:lnTo>
                  <a:lnTo>
                    <a:pt x="278" y="153"/>
                  </a:lnTo>
                  <a:lnTo>
                    <a:pt x="281" y="148"/>
                  </a:lnTo>
                  <a:lnTo>
                    <a:pt x="282" y="143"/>
                  </a:lnTo>
                  <a:lnTo>
                    <a:pt x="283" y="136"/>
                  </a:lnTo>
                  <a:lnTo>
                    <a:pt x="282" y="131"/>
                  </a:lnTo>
                  <a:lnTo>
                    <a:pt x="282" y="126"/>
                  </a:lnTo>
                  <a:lnTo>
                    <a:pt x="280" y="120"/>
                  </a:lnTo>
                  <a:lnTo>
                    <a:pt x="278" y="116"/>
                  </a:lnTo>
                  <a:lnTo>
                    <a:pt x="273" y="109"/>
                  </a:lnTo>
                  <a:lnTo>
                    <a:pt x="268" y="101"/>
                  </a:lnTo>
                  <a:lnTo>
                    <a:pt x="260" y="96"/>
                  </a:lnTo>
                  <a:lnTo>
                    <a:pt x="253" y="92"/>
                  </a:lnTo>
                  <a:lnTo>
                    <a:pt x="244" y="89"/>
                  </a:lnTo>
                  <a:lnTo>
                    <a:pt x="235" y="88"/>
                  </a:lnTo>
                  <a:lnTo>
                    <a:pt x="235" y="88"/>
                  </a:lnTo>
                  <a:lnTo>
                    <a:pt x="235" y="88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3" name="Freeform 133"/>
            <p:cNvSpPr>
              <a:spLocks/>
            </p:cNvSpPr>
            <p:nvPr/>
          </p:nvSpPr>
          <p:spPr bwMode="auto">
            <a:xfrm>
              <a:off x="4662496" y="2068519"/>
              <a:ext cx="149225" cy="217488"/>
            </a:xfrm>
            <a:custGeom>
              <a:avLst/>
              <a:gdLst/>
              <a:ahLst/>
              <a:cxnLst>
                <a:cxn ang="0">
                  <a:pos x="130" y="35"/>
                </a:cxn>
                <a:cxn ang="0">
                  <a:pos x="129" y="19"/>
                </a:cxn>
                <a:cxn ang="0">
                  <a:pos x="126" y="12"/>
                </a:cxn>
                <a:cxn ang="0">
                  <a:pos x="119" y="4"/>
                </a:cxn>
                <a:cxn ang="0">
                  <a:pos x="111" y="1"/>
                </a:cxn>
                <a:cxn ang="0">
                  <a:pos x="102" y="2"/>
                </a:cxn>
                <a:cxn ang="0">
                  <a:pos x="91" y="16"/>
                </a:cxn>
                <a:cxn ang="0">
                  <a:pos x="68" y="45"/>
                </a:cxn>
                <a:cxn ang="0">
                  <a:pos x="59" y="118"/>
                </a:cxn>
                <a:cxn ang="0">
                  <a:pos x="44" y="198"/>
                </a:cxn>
                <a:cxn ang="0">
                  <a:pos x="35" y="233"/>
                </a:cxn>
                <a:cxn ang="0">
                  <a:pos x="24" y="265"/>
                </a:cxn>
                <a:cxn ang="0">
                  <a:pos x="19" y="325"/>
                </a:cxn>
                <a:cxn ang="0">
                  <a:pos x="11" y="342"/>
                </a:cxn>
                <a:cxn ang="0">
                  <a:pos x="4" y="362"/>
                </a:cxn>
                <a:cxn ang="0">
                  <a:pos x="1" y="381"/>
                </a:cxn>
                <a:cxn ang="0">
                  <a:pos x="1" y="395"/>
                </a:cxn>
                <a:cxn ang="0">
                  <a:pos x="4" y="404"/>
                </a:cxn>
                <a:cxn ang="0">
                  <a:pos x="11" y="410"/>
                </a:cxn>
                <a:cxn ang="0">
                  <a:pos x="19" y="413"/>
                </a:cxn>
                <a:cxn ang="0">
                  <a:pos x="32" y="412"/>
                </a:cxn>
                <a:cxn ang="0">
                  <a:pos x="46" y="404"/>
                </a:cxn>
                <a:cxn ang="0">
                  <a:pos x="62" y="387"/>
                </a:cxn>
                <a:cxn ang="0">
                  <a:pos x="82" y="367"/>
                </a:cxn>
                <a:cxn ang="0">
                  <a:pos x="109" y="349"/>
                </a:cxn>
                <a:cxn ang="0">
                  <a:pos x="137" y="334"/>
                </a:cxn>
                <a:cxn ang="0">
                  <a:pos x="167" y="324"/>
                </a:cxn>
                <a:cxn ang="0">
                  <a:pos x="200" y="311"/>
                </a:cxn>
                <a:cxn ang="0">
                  <a:pos x="227" y="296"/>
                </a:cxn>
                <a:cxn ang="0">
                  <a:pos x="243" y="284"/>
                </a:cxn>
                <a:cxn ang="0">
                  <a:pos x="258" y="269"/>
                </a:cxn>
                <a:cxn ang="0">
                  <a:pos x="269" y="253"/>
                </a:cxn>
                <a:cxn ang="0">
                  <a:pos x="278" y="234"/>
                </a:cxn>
                <a:cxn ang="0">
                  <a:pos x="282" y="213"/>
                </a:cxn>
                <a:cxn ang="0">
                  <a:pos x="282" y="193"/>
                </a:cxn>
                <a:cxn ang="0">
                  <a:pos x="276" y="174"/>
                </a:cxn>
                <a:cxn ang="0">
                  <a:pos x="265" y="153"/>
                </a:cxn>
                <a:cxn ang="0">
                  <a:pos x="251" y="133"/>
                </a:cxn>
                <a:cxn ang="0">
                  <a:pos x="235" y="114"/>
                </a:cxn>
                <a:cxn ang="0">
                  <a:pos x="219" y="97"/>
                </a:cxn>
                <a:cxn ang="0">
                  <a:pos x="203" y="85"/>
                </a:cxn>
                <a:cxn ang="0">
                  <a:pos x="189" y="78"/>
                </a:cxn>
                <a:cxn ang="0">
                  <a:pos x="176" y="78"/>
                </a:cxn>
                <a:cxn ang="0">
                  <a:pos x="163" y="81"/>
                </a:cxn>
                <a:cxn ang="0">
                  <a:pos x="152" y="86"/>
                </a:cxn>
                <a:cxn ang="0">
                  <a:pos x="144" y="95"/>
                </a:cxn>
                <a:cxn ang="0">
                  <a:pos x="135" y="110"/>
                </a:cxn>
                <a:cxn ang="0">
                  <a:pos x="130" y="134"/>
                </a:cxn>
                <a:cxn ang="0">
                  <a:pos x="112" y="148"/>
                </a:cxn>
                <a:cxn ang="0">
                  <a:pos x="115" y="101"/>
                </a:cxn>
                <a:cxn ang="0">
                  <a:pos x="127" y="52"/>
                </a:cxn>
              </a:cxnLst>
              <a:rect l="0" t="0" r="r" b="b"/>
              <a:pathLst>
                <a:path w="283" h="413">
                  <a:moveTo>
                    <a:pt x="130" y="42"/>
                  </a:moveTo>
                  <a:lnTo>
                    <a:pt x="130" y="35"/>
                  </a:lnTo>
                  <a:lnTo>
                    <a:pt x="130" y="24"/>
                  </a:lnTo>
                  <a:lnTo>
                    <a:pt x="129" y="19"/>
                  </a:lnTo>
                  <a:lnTo>
                    <a:pt x="128" y="15"/>
                  </a:lnTo>
                  <a:lnTo>
                    <a:pt x="126" y="12"/>
                  </a:lnTo>
                  <a:lnTo>
                    <a:pt x="123" y="8"/>
                  </a:lnTo>
                  <a:lnTo>
                    <a:pt x="119" y="4"/>
                  </a:lnTo>
                  <a:lnTo>
                    <a:pt x="115" y="2"/>
                  </a:lnTo>
                  <a:lnTo>
                    <a:pt x="111" y="1"/>
                  </a:lnTo>
                  <a:lnTo>
                    <a:pt x="107" y="0"/>
                  </a:lnTo>
                  <a:lnTo>
                    <a:pt x="102" y="2"/>
                  </a:lnTo>
                  <a:lnTo>
                    <a:pt x="97" y="8"/>
                  </a:lnTo>
                  <a:lnTo>
                    <a:pt x="91" y="16"/>
                  </a:lnTo>
                  <a:lnTo>
                    <a:pt x="83" y="26"/>
                  </a:lnTo>
                  <a:lnTo>
                    <a:pt x="68" y="45"/>
                  </a:lnTo>
                  <a:lnTo>
                    <a:pt x="59" y="60"/>
                  </a:lnTo>
                  <a:lnTo>
                    <a:pt x="59" y="118"/>
                  </a:lnTo>
                  <a:lnTo>
                    <a:pt x="51" y="161"/>
                  </a:lnTo>
                  <a:lnTo>
                    <a:pt x="44" y="198"/>
                  </a:lnTo>
                  <a:lnTo>
                    <a:pt x="40" y="216"/>
                  </a:lnTo>
                  <a:lnTo>
                    <a:pt x="35" y="233"/>
                  </a:lnTo>
                  <a:lnTo>
                    <a:pt x="30" y="250"/>
                  </a:lnTo>
                  <a:lnTo>
                    <a:pt x="24" y="265"/>
                  </a:lnTo>
                  <a:lnTo>
                    <a:pt x="24" y="318"/>
                  </a:lnTo>
                  <a:lnTo>
                    <a:pt x="19" y="325"/>
                  </a:lnTo>
                  <a:lnTo>
                    <a:pt x="15" y="332"/>
                  </a:lnTo>
                  <a:lnTo>
                    <a:pt x="11" y="342"/>
                  </a:lnTo>
                  <a:lnTo>
                    <a:pt x="8" y="351"/>
                  </a:lnTo>
                  <a:lnTo>
                    <a:pt x="4" y="362"/>
                  </a:lnTo>
                  <a:lnTo>
                    <a:pt x="2" y="372"/>
                  </a:lnTo>
                  <a:lnTo>
                    <a:pt x="1" y="381"/>
                  </a:lnTo>
                  <a:lnTo>
                    <a:pt x="0" y="389"/>
                  </a:lnTo>
                  <a:lnTo>
                    <a:pt x="1" y="395"/>
                  </a:lnTo>
                  <a:lnTo>
                    <a:pt x="2" y="400"/>
                  </a:lnTo>
                  <a:lnTo>
                    <a:pt x="4" y="404"/>
                  </a:lnTo>
                  <a:lnTo>
                    <a:pt x="8" y="408"/>
                  </a:lnTo>
                  <a:lnTo>
                    <a:pt x="11" y="410"/>
                  </a:lnTo>
                  <a:lnTo>
                    <a:pt x="15" y="412"/>
                  </a:lnTo>
                  <a:lnTo>
                    <a:pt x="19" y="413"/>
                  </a:lnTo>
                  <a:lnTo>
                    <a:pt x="24" y="413"/>
                  </a:lnTo>
                  <a:lnTo>
                    <a:pt x="32" y="412"/>
                  </a:lnTo>
                  <a:lnTo>
                    <a:pt x="40" y="409"/>
                  </a:lnTo>
                  <a:lnTo>
                    <a:pt x="46" y="404"/>
                  </a:lnTo>
                  <a:lnTo>
                    <a:pt x="51" y="399"/>
                  </a:lnTo>
                  <a:lnTo>
                    <a:pt x="62" y="387"/>
                  </a:lnTo>
                  <a:lnTo>
                    <a:pt x="70" y="378"/>
                  </a:lnTo>
                  <a:lnTo>
                    <a:pt x="82" y="367"/>
                  </a:lnTo>
                  <a:lnTo>
                    <a:pt x="95" y="358"/>
                  </a:lnTo>
                  <a:lnTo>
                    <a:pt x="109" y="349"/>
                  </a:lnTo>
                  <a:lnTo>
                    <a:pt x="123" y="342"/>
                  </a:lnTo>
                  <a:lnTo>
                    <a:pt x="137" y="334"/>
                  </a:lnTo>
                  <a:lnTo>
                    <a:pt x="152" y="329"/>
                  </a:lnTo>
                  <a:lnTo>
                    <a:pt x="167" y="324"/>
                  </a:lnTo>
                  <a:lnTo>
                    <a:pt x="183" y="318"/>
                  </a:lnTo>
                  <a:lnTo>
                    <a:pt x="200" y="311"/>
                  </a:lnTo>
                  <a:lnTo>
                    <a:pt x="218" y="301"/>
                  </a:lnTo>
                  <a:lnTo>
                    <a:pt x="227" y="296"/>
                  </a:lnTo>
                  <a:lnTo>
                    <a:pt x="235" y="291"/>
                  </a:lnTo>
                  <a:lnTo>
                    <a:pt x="243" y="284"/>
                  </a:lnTo>
                  <a:lnTo>
                    <a:pt x="250" y="277"/>
                  </a:lnTo>
                  <a:lnTo>
                    <a:pt x="258" y="269"/>
                  </a:lnTo>
                  <a:lnTo>
                    <a:pt x="264" y="262"/>
                  </a:lnTo>
                  <a:lnTo>
                    <a:pt x="269" y="253"/>
                  </a:lnTo>
                  <a:lnTo>
                    <a:pt x="274" y="244"/>
                  </a:lnTo>
                  <a:lnTo>
                    <a:pt x="278" y="234"/>
                  </a:lnTo>
                  <a:lnTo>
                    <a:pt x="281" y="224"/>
                  </a:lnTo>
                  <a:lnTo>
                    <a:pt x="282" y="213"/>
                  </a:lnTo>
                  <a:lnTo>
                    <a:pt x="283" y="201"/>
                  </a:lnTo>
                  <a:lnTo>
                    <a:pt x="282" y="193"/>
                  </a:lnTo>
                  <a:lnTo>
                    <a:pt x="280" y="183"/>
                  </a:lnTo>
                  <a:lnTo>
                    <a:pt x="276" y="174"/>
                  </a:lnTo>
                  <a:lnTo>
                    <a:pt x="272" y="164"/>
                  </a:lnTo>
                  <a:lnTo>
                    <a:pt x="265" y="153"/>
                  </a:lnTo>
                  <a:lnTo>
                    <a:pt x="259" y="144"/>
                  </a:lnTo>
                  <a:lnTo>
                    <a:pt x="251" y="133"/>
                  </a:lnTo>
                  <a:lnTo>
                    <a:pt x="244" y="124"/>
                  </a:lnTo>
                  <a:lnTo>
                    <a:pt x="235" y="114"/>
                  </a:lnTo>
                  <a:lnTo>
                    <a:pt x="228" y="105"/>
                  </a:lnTo>
                  <a:lnTo>
                    <a:pt x="219" y="97"/>
                  </a:lnTo>
                  <a:lnTo>
                    <a:pt x="211" y="91"/>
                  </a:lnTo>
                  <a:lnTo>
                    <a:pt x="203" y="85"/>
                  </a:lnTo>
                  <a:lnTo>
                    <a:pt x="196" y="81"/>
                  </a:lnTo>
                  <a:lnTo>
                    <a:pt x="189" y="78"/>
                  </a:lnTo>
                  <a:lnTo>
                    <a:pt x="183" y="77"/>
                  </a:lnTo>
                  <a:lnTo>
                    <a:pt x="176" y="78"/>
                  </a:lnTo>
                  <a:lnTo>
                    <a:pt x="168" y="79"/>
                  </a:lnTo>
                  <a:lnTo>
                    <a:pt x="163" y="81"/>
                  </a:lnTo>
                  <a:lnTo>
                    <a:pt x="157" y="83"/>
                  </a:lnTo>
                  <a:lnTo>
                    <a:pt x="152" y="86"/>
                  </a:lnTo>
                  <a:lnTo>
                    <a:pt x="148" y="91"/>
                  </a:lnTo>
                  <a:lnTo>
                    <a:pt x="144" y="95"/>
                  </a:lnTo>
                  <a:lnTo>
                    <a:pt x="141" y="99"/>
                  </a:lnTo>
                  <a:lnTo>
                    <a:pt x="135" y="110"/>
                  </a:lnTo>
                  <a:lnTo>
                    <a:pt x="132" y="121"/>
                  </a:lnTo>
                  <a:lnTo>
                    <a:pt x="130" y="134"/>
                  </a:lnTo>
                  <a:lnTo>
                    <a:pt x="130" y="148"/>
                  </a:lnTo>
                  <a:lnTo>
                    <a:pt x="112" y="148"/>
                  </a:lnTo>
                  <a:lnTo>
                    <a:pt x="112" y="112"/>
                  </a:lnTo>
                  <a:lnTo>
                    <a:pt x="115" y="101"/>
                  </a:lnTo>
                  <a:lnTo>
                    <a:pt x="120" y="77"/>
                  </a:lnTo>
                  <a:lnTo>
                    <a:pt x="127" y="52"/>
                  </a:lnTo>
                  <a:lnTo>
                    <a:pt x="130" y="4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4" name="Freeform 134"/>
            <p:cNvSpPr>
              <a:spLocks/>
            </p:cNvSpPr>
            <p:nvPr/>
          </p:nvSpPr>
          <p:spPr bwMode="auto">
            <a:xfrm>
              <a:off x="4662496" y="2068519"/>
              <a:ext cx="149225" cy="217488"/>
            </a:xfrm>
            <a:custGeom>
              <a:avLst/>
              <a:gdLst/>
              <a:ahLst/>
              <a:cxnLst>
                <a:cxn ang="0">
                  <a:pos x="130" y="35"/>
                </a:cxn>
                <a:cxn ang="0">
                  <a:pos x="129" y="19"/>
                </a:cxn>
                <a:cxn ang="0">
                  <a:pos x="126" y="12"/>
                </a:cxn>
                <a:cxn ang="0">
                  <a:pos x="119" y="4"/>
                </a:cxn>
                <a:cxn ang="0">
                  <a:pos x="111" y="1"/>
                </a:cxn>
                <a:cxn ang="0">
                  <a:pos x="102" y="2"/>
                </a:cxn>
                <a:cxn ang="0">
                  <a:pos x="91" y="16"/>
                </a:cxn>
                <a:cxn ang="0">
                  <a:pos x="68" y="45"/>
                </a:cxn>
                <a:cxn ang="0">
                  <a:pos x="59" y="60"/>
                </a:cxn>
                <a:cxn ang="0">
                  <a:pos x="59" y="118"/>
                </a:cxn>
                <a:cxn ang="0">
                  <a:pos x="44" y="198"/>
                </a:cxn>
                <a:cxn ang="0">
                  <a:pos x="35" y="233"/>
                </a:cxn>
                <a:cxn ang="0">
                  <a:pos x="24" y="265"/>
                </a:cxn>
                <a:cxn ang="0">
                  <a:pos x="24" y="318"/>
                </a:cxn>
                <a:cxn ang="0">
                  <a:pos x="19" y="325"/>
                </a:cxn>
                <a:cxn ang="0">
                  <a:pos x="11" y="342"/>
                </a:cxn>
                <a:cxn ang="0">
                  <a:pos x="4" y="362"/>
                </a:cxn>
                <a:cxn ang="0">
                  <a:pos x="1" y="381"/>
                </a:cxn>
                <a:cxn ang="0">
                  <a:pos x="1" y="395"/>
                </a:cxn>
                <a:cxn ang="0">
                  <a:pos x="4" y="404"/>
                </a:cxn>
                <a:cxn ang="0">
                  <a:pos x="11" y="410"/>
                </a:cxn>
                <a:cxn ang="0">
                  <a:pos x="19" y="413"/>
                </a:cxn>
                <a:cxn ang="0">
                  <a:pos x="32" y="412"/>
                </a:cxn>
                <a:cxn ang="0">
                  <a:pos x="46" y="404"/>
                </a:cxn>
                <a:cxn ang="0">
                  <a:pos x="62" y="387"/>
                </a:cxn>
                <a:cxn ang="0">
                  <a:pos x="82" y="367"/>
                </a:cxn>
                <a:cxn ang="0">
                  <a:pos x="109" y="349"/>
                </a:cxn>
                <a:cxn ang="0">
                  <a:pos x="137" y="334"/>
                </a:cxn>
                <a:cxn ang="0">
                  <a:pos x="167" y="324"/>
                </a:cxn>
                <a:cxn ang="0">
                  <a:pos x="200" y="311"/>
                </a:cxn>
                <a:cxn ang="0">
                  <a:pos x="227" y="296"/>
                </a:cxn>
                <a:cxn ang="0">
                  <a:pos x="243" y="284"/>
                </a:cxn>
                <a:cxn ang="0">
                  <a:pos x="258" y="269"/>
                </a:cxn>
                <a:cxn ang="0">
                  <a:pos x="269" y="253"/>
                </a:cxn>
                <a:cxn ang="0">
                  <a:pos x="278" y="234"/>
                </a:cxn>
                <a:cxn ang="0">
                  <a:pos x="282" y="213"/>
                </a:cxn>
                <a:cxn ang="0">
                  <a:pos x="282" y="193"/>
                </a:cxn>
                <a:cxn ang="0">
                  <a:pos x="276" y="174"/>
                </a:cxn>
                <a:cxn ang="0">
                  <a:pos x="265" y="153"/>
                </a:cxn>
                <a:cxn ang="0">
                  <a:pos x="251" y="133"/>
                </a:cxn>
                <a:cxn ang="0">
                  <a:pos x="235" y="114"/>
                </a:cxn>
                <a:cxn ang="0">
                  <a:pos x="219" y="97"/>
                </a:cxn>
                <a:cxn ang="0">
                  <a:pos x="203" y="85"/>
                </a:cxn>
                <a:cxn ang="0">
                  <a:pos x="189" y="78"/>
                </a:cxn>
                <a:cxn ang="0">
                  <a:pos x="176" y="78"/>
                </a:cxn>
                <a:cxn ang="0">
                  <a:pos x="163" y="81"/>
                </a:cxn>
                <a:cxn ang="0">
                  <a:pos x="152" y="86"/>
                </a:cxn>
                <a:cxn ang="0">
                  <a:pos x="144" y="95"/>
                </a:cxn>
                <a:cxn ang="0">
                  <a:pos x="135" y="110"/>
                </a:cxn>
                <a:cxn ang="0">
                  <a:pos x="130" y="134"/>
                </a:cxn>
                <a:cxn ang="0">
                  <a:pos x="130" y="148"/>
                </a:cxn>
                <a:cxn ang="0">
                  <a:pos x="112" y="112"/>
                </a:cxn>
                <a:cxn ang="0">
                  <a:pos x="115" y="101"/>
                </a:cxn>
                <a:cxn ang="0">
                  <a:pos x="127" y="52"/>
                </a:cxn>
                <a:cxn ang="0">
                  <a:pos x="130" y="42"/>
                </a:cxn>
              </a:cxnLst>
              <a:rect l="0" t="0" r="r" b="b"/>
              <a:pathLst>
                <a:path w="283" h="413">
                  <a:moveTo>
                    <a:pt x="130" y="42"/>
                  </a:moveTo>
                  <a:lnTo>
                    <a:pt x="130" y="35"/>
                  </a:lnTo>
                  <a:lnTo>
                    <a:pt x="130" y="24"/>
                  </a:lnTo>
                  <a:lnTo>
                    <a:pt x="129" y="19"/>
                  </a:lnTo>
                  <a:lnTo>
                    <a:pt x="128" y="15"/>
                  </a:lnTo>
                  <a:lnTo>
                    <a:pt x="126" y="12"/>
                  </a:lnTo>
                  <a:lnTo>
                    <a:pt x="123" y="8"/>
                  </a:lnTo>
                  <a:lnTo>
                    <a:pt x="119" y="4"/>
                  </a:lnTo>
                  <a:lnTo>
                    <a:pt x="115" y="2"/>
                  </a:lnTo>
                  <a:lnTo>
                    <a:pt x="111" y="1"/>
                  </a:lnTo>
                  <a:lnTo>
                    <a:pt x="107" y="0"/>
                  </a:lnTo>
                  <a:lnTo>
                    <a:pt x="102" y="2"/>
                  </a:lnTo>
                  <a:lnTo>
                    <a:pt x="97" y="8"/>
                  </a:lnTo>
                  <a:lnTo>
                    <a:pt x="91" y="16"/>
                  </a:lnTo>
                  <a:lnTo>
                    <a:pt x="83" y="26"/>
                  </a:lnTo>
                  <a:lnTo>
                    <a:pt x="68" y="45"/>
                  </a:lnTo>
                  <a:lnTo>
                    <a:pt x="59" y="60"/>
                  </a:lnTo>
                  <a:lnTo>
                    <a:pt x="59" y="60"/>
                  </a:lnTo>
                  <a:lnTo>
                    <a:pt x="59" y="118"/>
                  </a:lnTo>
                  <a:lnTo>
                    <a:pt x="59" y="118"/>
                  </a:lnTo>
                  <a:lnTo>
                    <a:pt x="51" y="161"/>
                  </a:lnTo>
                  <a:lnTo>
                    <a:pt x="44" y="198"/>
                  </a:lnTo>
                  <a:lnTo>
                    <a:pt x="40" y="216"/>
                  </a:lnTo>
                  <a:lnTo>
                    <a:pt x="35" y="233"/>
                  </a:lnTo>
                  <a:lnTo>
                    <a:pt x="30" y="250"/>
                  </a:lnTo>
                  <a:lnTo>
                    <a:pt x="24" y="265"/>
                  </a:lnTo>
                  <a:lnTo>
                    <a:pt x="24" y="265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19" y="325"/>
                  </a:lnTo>
                  <a:lnTo>
                    <a:pt x="15" y="332"/>
                  </a:lnTo>
                  <a:lnTo>
                    <a:pt x="11" y="342"/>
                  </a:lnTo>
                  <a:lnTo>
                    <a:pt x="8" y="351"/>
                  </a:lnTo>
                  <a:lnTo>
                    <a:pt x="4" y="362"/>
                  </a:lnTo>
                  <a:lnTo>
                    <a:pt x="2" y="372"/>
                  </a:lnTo>
                  <a:lnTo>
                    <a:pt x="1" y="381"/>
                  </a:lnTo>
                  <a:lnTo>
                    <a:pt x="0" y="389"/>
                  </a:lnTo>
                  <a:lnTo>
                    <a:pt x="1" y="395"/>
                  </a:lnTo>
                  <a:lnTo>
                    <a:pt x="2" y="400"/>
                  </a:lnTo>
                  <a:lnTo>
                    <a:pt x="4" y="404"/>
                  </a:lnTo>
                  <a:lnTo>
                    <a:pt x="8" y="408"/>
                  </a:lnTo>
                  <a:lnTo>
                    <a:pt x="11" y="410"/>
                  </a:lnTo>
                  <a:lnTo>
                    <a:pt x="15" y="412"/>
                  </a:lnTo>
                  <a:lnTo>
                    <a:pt x="19" y="413"/>
                  </a:lnTo>
                  <a:lnTo>
                    <a:pt x="24" y="413"/>
                  </a:lnTo>
                  <a:lnTo>
                    <a:pt x="32" y="412"/>
                  </a:lnTo>
                  <a:lnTo>
                    <a:pt x="40" y="409"/>
                  </a:lnTo>
                  <a:lnTo>
                    <a:pt x="46" y="404"/>
                  </a:lnTo>
                  <a:lnTo>
                    <a:pt x="51" y="399"/>
                  </a:lnTo>
                  <a:lnTo>
                    <a:pt x="62" y="387"/>
                  </a:lnTo>
                  <a:lnTo>
                    <a:pt x="70" y="378"/>
                  </a:lnTo>
                  <a:lnTo>
                    <a:pt x="82" y="367"/>
                  </a:lnTo>
                  <a:lnTo>
                    <a:pt x="95" y="358"/>
                  </a:lnTo>
                  <a:lnTo>
                    <a:pt x="109" y="349"/>
                  </a:lnTo>
                  <a:lnTo>
                    <a:pt x="123" y="342"/>
                  </a:lnTo>
                  <a:lnTo>
                    <a:pt x="137" y="334"/>
                  </a:lnTo>
                  <a:lnTo>
                    <a:pt x="152" y="329"/>
                  </a:lnTo>
                  <a:lnTo>
                    <a:pt x="167" y="324"/>
                  </a:lnTo>
                  <a:lnTo>
                    <a:pt x="183" y="318"/>
                  </a:lnTo>
                  <a:lnTo>
                    <a:pt x="200" y="311"/>
                  </a:lnTo>
                  <a:lnTo>
                    <a:pt x="218" y="301"/>
                  </a:lnTo>
                  <a:lnTo>
                    <a:pt x="227" y="296"/>
                  </a:lnTo>
                  <a:lnTo>
                    <a:pt x="235" y="291"/>
                  </a:lnTo>
                  <a:lnTo>
                    <a:pt x="243" y="284"/>
                  </a:lnTo>
                  <a:lnTo>
                    <a:pt x="250" y="277"/>
                  </a:lnTo>
                  <a:lnTo>
                    <a:pt x="258" y="269"/>
                  </a:lnTo>
                  <a:lnTo>
                    <a:pt x="264" y="262"/>
                  </a:lnTo>
                  <a:lnTo>
                    <a:pt x="269" y="253"/>
                  </a:lnTo>
                  <a:lnTo>
                    <a:pt x="274" y="244"/>
                  </a:lnTo>
                  <a:lnTo>
                    <a:pt x="278" y="234"/>
                  </a:lnTo>
                  <a:lnTo>
                    <a:pt x="281" y="224"/>
                  </a:lnTo>
                  <a:lnTo>
                    <a:pt x="282" y="213"/>
                  </a:lnTo>
                  <a:lnTo>
                    <a:pt x="283" y="201"/>
                  </a:lnTo>
                  <a:lnTo>
                    <a:pt x="282" y="193"/>
                  </a:lnTo>
                  <a:lnTo>
                    <a:pt x="280" y="183"/>
                  </a:lnTo>
                  <a:lnTo>
                    <a:pt x="276" y="174"/>
                  </a:lnTo>
                  <a:lnTo>
                    <a:pt x="272" y="164"/>
                  </a:lnTo>
                  <a:lnTo>
                    <a:pt x="265" y="153"/>
                  </a:lnTo>
                  <a:lnTo>
                    <a:pt x="259" y="144"/>
                  </a:lnTo>
                  <a:lnTo>
                    <a:pt x="251" y="133"/>
                  </a:lnTo>
                  <a:lnTo>
                    <a:pt x="244" y="124"/>
                  </a:lnTo>
                  <a:lnTo>
                    <a:pt x="235" y="114"/>
                  </a:lnTo>
                  <a:lnTo>
                    <a:pt x="228" y="105"/>
                  </a:lnTo>
                  <a:lnTo>
                    <a:pt x="219" y="97"/>
                  </a:lnTo>
                  <a:lnTo>
                    <a:pt x="211" y="91"/>
                  </a:lnTo>
                  <a:lnTo>
                    <a:pt x="203" y="85"/>
                  </a:lnTo>
                  <a:lnTo>
                    <a:pt x="196" y="81"/>
                  </a:lnTo>
                  <a:lnTo>
                    <a:pt x="189" y="78"/>
                  </a:lnTo>
                  <a:lnTo>
                    <a:pt x="183" y="77"/>
                  </a:lnTo>
                  <a:lnTo>
                    <a:pt x="176" y="78"/>
                  </a:lnTo>
                  <a:lnTo>
                    <a:pt x="168" y="79"/>
                  </a:lnTo>
                  <a:lnTo>
                    <a:pt x="163" y="81"/>
                  </a:lnTo>
                  <a:lnTo>
                    <a:pt x="157" y="83"/>
                  </a:lnTo>
                  <a:lnTo>
                    <a:pt x="152" y="86"/>
                  </a:lnTo>
                  <a:lnTo>
                    <a:pt x="148" y="91"/>
                  </a:lnTo>
                  <a:lnTo>
                    <a:pt x="144" y="95"/>
                  </a:lnTo>
                  <a:lnTo>
                    <a:pt x="141" y="99"/>
                  </a:lnTo>
                  <a:lnTo>
                    <a:pt x="135" y="110"/>
                  </a:lnTo>
                  <a:lnTo>
                    <a:pt x="132" y="121"/>
                  </a:lnTo>
                  <a:lnTo>
                    <a:pt x="130" y="134"/>
                  </a:lnTo>
                  <a:lnTo>
                    <a:pt x="130" y="148"/>
                  </a:lnTo>
                  <a:lnTo>
                    <a:pt x="130" y="148"/>
                  </a:lnTo>
                  <a:lnTo>
                    <a:pt x="112" y="148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15" y="101"/>
                  </a:lnTo>
                  <a:lnTo>
                    <a:pt x="120" y="77"/>
                  </a:lnTo>
                  <a:lnTo>
                    <a:pt x="127" y="52"/>
                  </a:lnTo>
                  <a:lnTo>
                    <a:pt x="130" y="42"/>
                  </a:lnTo>
                  <a:lnTo>
                    <a:pt x="130" y="42"/>
                  </a:lnTo>
                  <a:lnTo>
                    <a:pt x="130" y="42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5" name="Freeform 135"/>
            <p:cNvSpPr>
              <a:spLocks/>
            </p:cNvSpPr>
            <p:nvPr/>
          </p:nvSpPr>
          <p:spPr bwMode="auto">
            <a:xfrm>
              <a:off x="3497269" y="5430855"/>
              <a:ext cx="687389" cy="501652"/>
            </a:xfrm>
            <a:custGeom>
              <a:avLst/>
              <a:gdLst/>
              <a:ahLst/>
              <a:cxnLst>
                <a:cxn ang="0">
                  <a:pos x="865" y="933"/>
                </a:cxn>
                <a:cxn ang="0">
                  <a:pos x="904" y="909"/>
                </a:cxn>
                <a:cxn ang="0">
                  <a:pos x="910" y="872"/>
                </a:cxn>
                <a:cxn ang="0">
                  <a:pos x="853" y="834"/>
                </a:cxn>
                <a:cxn ang="0">
                  <a:pos x="844" y="807"/>
                </a:cxn>
                <a:cxn ang="0">
                  <a:pos x="936" y="747"/>
                </a:cxn>
                <a:cxn ang="0">
                  <a:pos x="1075" y="678"/>
                </a:cxn>
                <a:cxn ang="0">
                  <a:pos x="1200" y="655"/>
                </a:cxn>
                <a:cxn ang="0">
                  <a:pos x="1255" y="624"/>
                </a:cxn>
                <a:cxn ang="0">
                  <a:pos x="1259" y="593"/>
                </a:cxn>
                <a:cxn ang="0">
                  <a:pos x="1235" y="546"/>
                </a:cxn>
                <a:cxn ang="0">
                  <a:pos x="1232" y="508"/>
                </a:cxn>
                <a:cxn ang="0">
                  <a:pos x="1252" y="486"/>
                </a:cxn>
                <a:cxn ang="0">
                  <a:pos x="1284" y="417"/>
                </a:cxn>
                <a:cxn ang="0">
                  <a:pos x="1295" y="390"/>
                </a:cxn>
                <a:cxn ang="0">
                  <a:pos x="1282" y="357"/>
                </a:cxn>
                <a:cxn ang="0">
                  <a:pos x="1254" y="323"/>
                </a:cxn>
                <a:cxn ang="0">
                  <a:pos x="1275" y="288"/>
                </a:cxn>
                <a:cxn ang="0">
                  <a:pos x="1276" y="264"/>
                </a:cxn>
                <a:cxn ang="0">
                  <a:pos x="1240" y="251"/>
                </a:cxn>
                <a:cxn ang="0">
                  <a:pos x="1198" y="179"/>
                </a:cxn>
                <a:cxn ang="0">
                  <a:pos x="1126" y="93"/>
                </a:cxn>
                <a:cxn ang="0">
                  <a:pos x="1050" y="29"/>
                </a:cxn>
                <a:cxn ang="0">
                  <a:pos x="1018" y="12"/>
                </a:cxn>
                <a:cxn ang="0">
                  <a:pos x="984" y="63"/>
                </a:cxn>
                <a:cxn ang="0">
                  <a:pos x="923" y="69"/>
                </a:cxn>
                <a:cxn ang="0">
                  <a:pos x="850" y="68"/>
                </a:cxn>
                <a:cxn ang="0">
                  <a:pos x="817" y="93"/>
                </a:cxn>
                <a:cxn ang="0">
                  <a:pos x="746" y="112"/>
                </a:cxn>
                <a:cxn ang="0">
                  <a:pos x="690" y="201"/>
                </a:cxn>
                <a:cxn ang="0">
                  <a:pos x="660" y="211"/>
                </a:cxn>
                <a:cxn ang="0">
                  <a:pos x="595" y="162"/>
                </a:cxn>
                <a:cxn ang="0">
                  <a:pos x="571" y="113"/>
                </a:cxn>
                <a:cxn ang="0">
                  <a:pos x="551" y="71"/>
                </a:cxn>
                <a:cxn ang="0">
                  <a:pos x="511" y="17"/>
                </a:cxn>
                <a:cxn ang="0">
                  <a:pos x="459" y="1"/>
                </a:cxn>
                <a:cxn ang="0">
                  <a:pos x="376" y="36"/>
                </a:cxn>
                <a:cxn ang="0">
                  <a:pos x="284" y="101"/>
                </a:cxn>
                <a:cxn ang="0">
                  <a:pos x="203" y="108"/>
                </a:cxn>
                <a:cxn ang="0">
                  <a:pos x="131" y="117"/>
                </a:cxn>
                <a:cxn ang="0">
                  <a:pos x="78" y="113"/>
                </a:cxn>
                <a:cxn ang="0">
                  <a:pos x="45" y="109"/>
                </a:cxn>
                <a:cxn ang="0">
                  <a:pos x="16" y="139"/>
                </a:cxn>
                <a:cxn ang="0">
                  <a:pos x="214" y="793"/>
                </a:cxn>
                <a:cxn ang="0">
                  <a:pos x="235" y="812"/>
                </a:cxn>
                <a:cxn ang="0">
                  <a:pos x="268" y="797"/>
                </a:cxn>
                <a:cxn ang="0">
                  <a:pos x="296" y="744"/>
                </a:cxn>
                <a:cxn ang="0">
                  <a:pos x="326" y="713"/>
                </a:cxn>
                <a:cxn ang="0">
                  <a:pos x="374" y="726"/>
                </a:cxn>
                <a:cxn ang="0">
                  <a:pos x="400" y="754"/>
                </a:cxn>
                <a:cxn ang="0">
                  <a:pos x="418" y="803"/>
                </a:cxn>
                <a:cxn ang="0">
                  <a:pos x="435" y="866"/>
                </a:cxn>
                <a:cxn ang="0">
                  <a:pos x="523" y="866"/>
                </a:cxn>
                <a:cxn ang="0">
                  <a:pos x="621" y="849"/>
                </a:cxn>
                <a:cxn ang="0">
                  <a:pos x="706" y="830"/>
                </a:cxn>
                <a:cxn ang="0">
                  <a:pos x="771" y="854"/>
                </a:cxn>
                <a:cxn ang="0">
                  <a:pos x="817" y="905"/>
                </a:cxn>
              </a:cxnLst>
              <a:rect l="0" t="0" r="r" b="b"/>
              <a:pathLst>
                <a:path w="1301" h="949">
                  <a:moveTo>
                    <a:pt x="853" y="942"/>
                  </a:moveTo>
                  <a:lnTo>
                    <a:pt x="848" y="949"/>
                  </a:lnTo>
                  <a:lnTo>
                    <a:pt x="851" y="943"/>
                  </a:lnTo>
                  <a:lnTo>
                    <a:pt x="855" y="939"/>
                  </a:lnTo>
                  <a:lnTo>
                    <a:pt x="861" y="936"/>
                  </a:lnTo>
                  <a:lnTo>
                    <a:pt x="865" y="933"/>
                  </a:lnTo>
                  <a:lnTo>
                    <a:pt x="876" y="927"/>
                  </a:lnTo>
                  <a:lnTo>
                    <a:pt x="886" y="922"/>
                  </a:lnTo>
                  <a:lnTo>
                    <a:pt x="892" y="920"/>
                  </a:lnTo>
                  <a:lnTo>
                    <a:pt x="897" y="917"/>
                  </a:lnTo>
                  <a:lnTo>
                    <a:pt x="901" y="913"/>
                  </a:lnTo>
                  <a:lnTo>
                    <a:pt x="904" y="909"/>
                  </a:lnTo>
                  <a:lnTo>
                    <a:pt x="907" y="904"/>
                  </a:lnTo>
                  <a:lnTo>
                    <a:pt x="911" y="899"/>
                  </a:lnTo>
                  <a:lnTo>
                    <a:pt x="912" y="891"/>
                  </a:lnTo>
                  <a:lnTo>
                    <a:pt x="913" y="884"/>
                  </a:lnTo>
                  <a:lnTo>
                    <a:pt x="912" y="877"/>
                  </a:lnTo>
                  <a:lnTo>
                    <a:pt x="910" y="872"/>
                  </a:lnTo>
                  <a:lnTo>
                    <a:pt x="905" y="867"/>
                  </a:lnTo>
                  <a:lnTo>
                    <a:pt x="901" y="862"/>
                  </a:lnTo>
                  <a:lnTo>
                    <a:pt x="890" y="855"/>
                  </a:lnTo>
                  <a:lnTo>
                    <a:pt x="877" y="849"/>
                  </a:lnTo>
                  <a:lnTo>
                    <a:pt x="864" y="841"/>
                  </a:lnTo>
                  <a:lnTo>
                    <a:pt x="853" y="834"/>
                  </a:lnTo>
                  <a:lnTo>
                    <a:pt x="848" y="829"/>
                  </a:lnTo>
                  <a:lnTo>
                    <a:pt x="845" y="824"/>
                  </a:lnTo>
                  <a:lnTo>
                    <a:pt x="843" y="819"/>
                  </a:lnTo>
                  <a:lnTo>
                    <a:pt x="842" y="812"/>
                  </a:lnTo>
                  <a:lnTo>
                    <a:pt x="843" y="810"/>
                  </a:lnTo>
                  <a:lnTo>
                    <a:pt x="844" y="807"/>
                  </a:lnTo>
                  <a:lnTo>
                    <a:pt x="846" y="803"/>
                  </a:lnTo>
                  <a:lnTo>
                    <a:pt x="850" y="800"/>
                  </a:lnTo>
                  <a:lnTo>
                    <a:pt x="859" y="792"/>
                  </a:lnTo>
                  <a:lnTo>
                    <a:pt x="870" y="784"/>
                  </a:lnTo>
                  <a:lnTo>
                    <a:pt x="901" y="766"/>
                  </a:lnTo>
                  <a:lnTo>
                    <a:pt x="936" y="747"/>
                  </a:lnTo>
                  <a:lnTo>
                    <a:pt x="972" y="729"/>
                  </a:lnTo>
                  <a:lnTo>
                    <a:pt x="1005" y="714"/>
                  </a:lnTo>
                  <a:lnTo>
                    <a:pt x="1032" y="702"/>
                  </a:lnTo>
                  <a:lnTo>
                    <a:pt x="1048" y="695"/>
                  </a:lnTo>
                  <a:lnTo>
                    <a:pt x="1063" y="686"/>
                  </a:lnTo>
                  <a:lnTo>
                    <a:pt x="1075" y="678"/>
                  </a:lnTo>
                  <a:lnTo>
                    <a:pt x="1080" y="676"/>
                  </a:lnTo>
                  <a:lnTo>
                    <a:pt x="1086" y="673"/>
                  </a:lnTo>
                  <a:lnTo>
                    <a:pt x="1093" y="672"/>
                  </a:lnTo>
                  <a:lnTo>
                    <a:pt x="1101" y="671"/>
                  </a:lnTo>
                  <a:lnTo>
                    <a:pt x="1148" y="663"/>
                  </a:lnTo>
                  <a:lnTo>
                    <a:pt x="1200" y="655"/>
                  </a:lnTo>
                  <a:lnTo>
                    <a:pt x="1213" y="651"/>
                  </a:lnTo>
                  <a:lnTo>
                    <a:pt x="1223" y="647"/>
                  </a:lnTo>
                  <a:lnTo>
                    <a:pt x="1234" y="643"/>
                  </a:lnTo>
                  <a:lnTo>
                    <a:pt x="1243" y="638"/>
                  </a:lnTo>
                  <a:lnTo>
                    <a:pt x="1250" y="631"/>
                  </a:lnTo>
                  <a:lnTo>
                    <a:pt x="1255" y="624"/>
                  </a:lnTo>
                  <a:lnTo>
                    <a:pt x="1257" y="620"/>
                  </a:lnTo>
                  <a:lnTo>
                    <a:pt x="1259" y="616"/>
                  </a:lnTo>
                  <a:lnTo>
                    <a:pt x="1260" y="611"/>
                  </a:lnTo>
                  <a:lnTo>
                    <a:pt x="1260" y="607"/>
                  </a:lnTo>
                  <a:lnTo>
                    <a:pt x="1260" y="600"/>
                  </a:lnTo>
                  <a:lnTo>
                    <a:pt x="1259" y="593"/>
                  </a:lnTo>
                  <a:lnTo>
                    <a:pt x="1257" y="587"/>
                  </a:lnTo>
                  <a:lnTo>
                    <a:pt x="1255" y="581"/>
                  </a:lnTo>
                  <a:lnTo>
                    <a:pt x="1250" y="573"/>
                  </a:lnTo>
                  <a:lnTo>
                    <a:pt x="1245" y="564"/>
                  </a:lnTo>
                  <a:lnTo>
                    <a:pt x="1239" y="556"/>
                  </a:lnTo>
                  <a:lnTo>
                    <a:pt x="1235" y="546"/>
                  </a:lnTo>
                  <a:lnTo>
                    <a:pt x="1233" y="540"/>
                  </a:lnTo>
                  <a:lnTo>
                    <a:pt x="1232" y="534"/>
                  </a:lnTo>
                  <a:lnTo>
                    <a:pt x="1231" y="526"/>
                  </a:lnTo>
                  <a:lnTo>
                    <a:pt x="1231" y="519"/>
                  </a:lnTo>
                  <a:lnTo>
                    <a:pt x="1231" y="513"/>
                  </a:lnTo>
                  <a:lnTo>
                    <a:pt x="1232" y="508"/>
                  </a:lnTo>
                  <a:lnTo>
                    <a:pt x="1234" y="504"/>
                  </a:lnTo>
                  <a:lnTo>
                    <a:pt x="1236" y="500"/>
                  </a:lnTo>
                  <a:lnTo>
                    <a:pt x="1239" y="495"/>
                  </a:lnTo>
                  <a:lnTo>
                    <a:pt x="1244" y="492"/>
                  </a:lnTo>
                  <a:lnTo>
                    <a:pt x="1248" y="489"/>
                  </a:lnTo>
                  <a:lnTo>
                    <a:pt x="1252" y="486"/>
                  </a:lnTo>
                  <a:lnTo>
                    <a:pt x="1263" y="480"/>
                  </a:lnTo>
                  <a:lnTo>
                    <a:pt x="1276" y="477"/>
                  </a:lnTo>
                  <a:lnTo>
                    <a:pt x="1288" y="474"/>
                  </a:lnTo>
                  <a:lnTo>
                    <a:pt x="1301" y="471"/>
                  </a:lnTo>
                  <a:lnTo>
                    <a:pt x="1283" y="424"/>
                  </a:lnTo>
                  <a:lnTo>
                    <a:pt x="1284" y="417"/>
                  </a:lnTo>
                  <a:lnTo>
                    <a:pt x="1285" y="411"/>
                  </a:lnTo>
                  <a:lnTo>
                    <a:pt x="1287" y="407"/>
                  </a:lnTo>
                  <a:lnTo>
                    <a:pt x="1289" y="404"/>
                  </a:lnTo>
                  <a:lnTo>
                    <a:pt x="1292" y="400"/>
                  </a:lnTo>
                  <a:lnTo>
                    <a:pt x="1294" y="395"/>
                  </a:lnTo>
                  <a:lnTo>
                    <a:pt x="1295" y="390"/>
                  </a:lnTo>
                  <a:lnTo>
                    <a:pt x="1295" y="383"/>
                  </a:lnTo>
                  <a:lnTo>
                    <a:pt x="1295" y="377"/>
                  </a:lnTo>
                  <a:lnTo>
                    <a:pt x="1294" y="373"/>
                  </a:lnTo>
                  <a:lnTo>
                    <a:pt x="1292" y="369"/>
                  </a:lnTo>
                  <a:lnTo>
                    <a:pt x="1288" y="364"/>
                  </a:lnTo>
                  <a:lnTo>
                    <a:pt x="1282" y="357"/>
                  </a:lnTo>
                  <a:lnTo>
                    <a:pt x="1275" y="351"/>
                  </a:lnTo>
                  <a:lnTo>
                    <a:pt x="1267" y="343"/>
                  </a:lnTo>
                  <a:lnTo>
                    <a:pt x="1261" y="337"/>
                  </a:lnTo>
                  <a:lnTo>
                    <a:pt x="1257" y="333"/>
                  </a:lnTo>
                  <a:lnTo>
                    <a:pt x="1255" y="328"/>
                  </a:lnTo>
                  <a:lnTo>
                    <a:pt x="1254" y="323"/>
                  </a:lnTo>
                  <a:lnTo>
                    <a:pt x="1254" y="318"/>
                  </a:lnTo>
                  <a:lnTo>
                    <a:pt x="1255" y="311"/>
                  </a:lnTo>
                  <a:lnTo>
                    <a:pt x="1259" y="306"/>
                  </a:lnTo>
                  <a:lnTo>
                    <a:pt x="1263" y="300"/>
                  </a:lnTo>
                  <a:lnTo>
                    <a:pt x="1269" y="293"/>
                  </a:lnTo>
                  <a:lnTo>
                    <a:pt x="1275" y="288"/>
                  </a:lnTo>
                  <a:lnTo>
                    <a:pt x="1279" y="280"/>
                  </a:lnTo>
                  <a:lnTo>
                    <a:pt x="1281" y="277"/>
                  </a:lnTo>
                  <a:lnTo>
                    <a:pt x="1282" y="273"/>
                  </a:lnTo>
                  <a:lnTo>
                    <a:pt x="1283" y="270"/>
                  </a:lnTo>
                  <a:lnTo>
                    <a:pt x="1283" y="264"/>
                  </a:lnTo>
                  <a:lnTo>
                    <a:pt x="1276" y="264"/>
                  </a:lnTo>
                  <a:lnTo>
                    <a:pt x="1269" y="263"/>
                  </a:lnTo>
                  <a:lnTo>
                    <a:pt x="1263" y="262"/>
                  </a:lnTo>
                  <a:lnTo>
                    <a:pt x="1256" y="260"/>
                  </a:lnTo>
                  <a:lnTo>
                    <a:pt x="1251" y="257"/>
                  </a:lnTo>
                  <a:lnTo>
                    <a:pt x="1246" y="255"/>
                  </a:lnTo>
                  <a:lnTo>
                    <a:pt x="1240" y="251"/>
                  </a:lnTo>
                  <a:lnTo>
                    <a:pt x="1236" y="247"/>
                  </a:lnTo>
                  <a:lnTo>
                    <a:pt x="1228" y="238"/>
                  </a:lnTo>
                  <a:lnTo>
                    <a:pt x="1220" y="227"/>
                  </a:lnTo>
                  <a:lnTo>
                    <a:pt x="1214" y="217"/>
                  </a:lnTo>
                  <a:lnTo>
                    <a:pt x="1209" y="205"/>
                  </a:lnTo>
                  <a:lnTo>
                    <a:pt x="1198" y="179"/>
                  </a:lnTo>
                  <a:lnTo>
                    <a:pt x="1187" y="156"/>
                  </a:lnTo>
                  <a:lnTo>
                    <a:pt x="1182" y="144"/>
                  </a:lnTo>
                  <a:lnTo>
                    <a:pt x="1176" y="135"/>
                  </a:lnTo>
                  <a:lnTo>
                    <a:pt x="1168" y="125"/>
                  </a:lnTo>
                  <a:lnTo>
                    <a:pt x="1160" y="118"/>
                  </a:lnTo>
                  <a:lnTo>
                    <a:pt x="1126" y="93"/>
                  </a:lnTo>
                  <a:lnTo>
                    <a:pt x="1089" y="68"/>
                  </a:lnTo>
                  <a:lnTo>
                    <a:pt x="1081" y="61"/>
                  </a:lnTo>
                  <a:lnTo>
                    <a:pt x="1072" y="54"/>
                  </a:lnTo>
                  <a:lnTo>
                    <a:pt x="1064" y="46"/>
                  </a:lnTo>
                  <a:lnTo>
                    <a:pt x="1057" y="38"/>
                  </a:lnTo>
                  <a:lnTo>
                    <a:pt x="1050" y="29"/>
                  </a:lnTo>
                  <a:lnTo>
                    <a:pt x="1045" y="21"/>
                  </a:lnTo>
                  <a:lnTo>
                    <a:pt x="1039" y="10"/>
                  </a:lnTo>
                  <a:lnTo>
                    <a:pt x="1036" y="0"/>
                  </a:lnTo>
                  <a:lnTo>
                    <a:pt x="1029" y="4"/>
                  </a:lnTo>
                  <a:lnTo>
                    <a:pt x="1022" y="8"/>
                  </a:lnTo>
                  <a:lnTo>
                    <a:pt x="1018" y="12"/>
                  </a:lnTo>
                  <a:lnTo>
                    <a:pt x="1014" y="18"/>
                  </a:lnTo>
                  <a:lnTo>
                    <a:pt x="1006" y="28"/>
                  </a:lnTo>
                  <a:lnTo>
                    <a:pt x="1001" y="40"/>
                  </a:lnTo>
                  <a:lnTo>
                    <a:pt x="995" y="51"/>
                  </a:lnTo>
                  <a:lnTo>
                    <a:pt x="988" y="59"/>
                  </a:lnTo>
                  <a:lnTo>
                    <a:pt x="984" y="63"/>
                  </a:lnTo>
                  <a:lnTo>
                    <a:pt x="979" y="67"/>
                  </a:lnTo>
                  <a:lnTo>
                    <a:pt x="972" y="69"/>
                  </a:lnTo>
                  <a:lnTo>
                    <a:pt x="965" y="71"/>
                  </a:lnTo>
                  <a:lnTo>
                    <a:pt x="952" y="72"/>
                  </a:lnTo>
                  <a:lnTo>
                    <a:pt x="937" y="71"/>
                  </a:lnTo>
                  <a:lnTo>
                    <a:pt x="923" y="69"/>
                  </a:lnTo>
                  <a:lnTo>
                    <a:pt x="907" y="67"/>
                  </a:lnTo>
                  <a:lnTo>
                    <a:pt x="893" y="64"/>
                  </a:lnTo>
                  <a:lnTo>
                    <a:pt x="876" y="64"/>
                  </a:lnTo>
                  <a:lnTo>
                    <a:pt x="868" y="64"/>
                  </a:lnTo>
                  <a:lnTo>
                    <a:pt x="860" y="66"/>
                  </a:lnTo>
                  <a:lnTo>
                    <a:pt x="850" y="68"/>
                  </a:lnTo>
                  <a:lnTo>
                    <a:pt x="842" y="71"/>
                  </a:lnTo>
                  <a:lnTo>
                    <a:pt x="836" y="74"/>
                  </a:lnTo>
                  <a:lnTo>
                    <a:pt x="829" y="83"/>
                  </a:lnTo>
                  <a:lnTo>
                    <a:pt x="826" y="87"/>
                  </a:lnTo>
                  <a:lnTo>
                    <a:pt x="821" y="91"/>
                  </a:lnTo>
                  <a:lnTo>
                    <a:pt x="817" y="93"/>
                  </a:lnTo>
                  <a:lnTo>
                    <a:pt x="813" y="94"/>
                  </a:lnTo>
                  <a:lnTo>
                    <a:pt x="800" y="94"/>
                  </a:lnTo>
                  <a:lnTo>
                    <a:pt x="787" y="94"/>
                  </a:lnTo>
                  <a:lnTo>
                    <a:pt x="772" y="94"/>
                  </a:lnTo>
                  <a:lnTo>
                    <a:pt x="753" y="94"/>
                  </a:lnTo>
                  <a:lnTo>
                    <a:pt x="746" y="112"/>
                  </a:lnTo>
                  <a:lnTo>
                    <a:pt x="727" y="153"/>
                  </a:lnTo>
                  <a:lnTo>
                    <a:pt x="720" y="164"/>
                  </a:lnTo>
                  <a:lnTo>
                    <a:pt x="714" y="175"/>
                  </a:lnTo>
                  <a:lnTo>
                    <a:pt x="706" y="185"/>
                  </a:lnTo>
                  <a:lnTo>
                    <a:pt x="699" y="193"/>
                  </a:lnTo>
                  <a:lnTo>
                    <a:pt x="690" y="201"/>
                  </a:lnTo>
                  <a:lnTo>
                    <a:pt x="682" y="207"/>
                  </a:lnTo>
                  <a:lnTo>
                    <a:pt x="678" y="209"/>
                  </a:lnTo>
                  <a:lnTo>
                    <a:pt x="673" y="210"/>
                  </a:lnTo>
                  <a:lnTo>
                    <a:pt x="669" y="211"/>
                  </a:lnTo>
                  <a:lnTo>
                    <a:pt x="665" y="212"/>
                  </a:lnTo>
                  <a:lnTo>
                    <a:pt x="660" y="211"/>
                  </a:lnTo>
                  <a:lnTo>
                    <a:pt x="654" y="209"/>
                  </a:lnTo>
                  <a:lnTo>
                    <a:pt x="648" y="206"/>
                  </a:lnTo>
                  <a:lnTo>
                    <a:pt x="640" y="202"/>
                  </a:lnTo>
                  <a:lnTo>
                    <a:pt x="624" y="190"/>
                  </a:lnTo>
                  <a:lnTo>
                    <a:pt x="610" y="176"/>
                  </a:lnTo>
                  <a:lnTo>
                    <a:pt x="595" y="162"/>
                  </a:lnTo>
                  <a:lnTo>
                    <a:pt x="582" y="147"/>
                  </a:lnTo>
                  <a:lnTo>
                    <a:pt x="578" y="141"/>
                  </a:lnTo>
                  <a:lnTo>
                    <a:pt x="573" y="135"/>
                  </a:lnTo>
                  <a:lnTo>
                    <a:pt x="571" y="128"/>
                  </a:lnTo>
                  <a:lnTo>
                    <a:pt x="571" y="124"/>
                  </a:lnTo>
                  <a:lnTo>
                    <a:pt x="571" y="113"/>
                  </a:lnTo>
                  <a:lnTo>
                    <a:pt x="571" y="105"/>
                  </a:lnTo>
                  <a:lnTo>
                    <a:pt x="571" y="96"/>
                  </a:lnTo>
                  <a:lnTo>
                    <a:pt x="571" y="83"/>
                  </a:lnTo>
                  <a:lnTo>
                    <a:pt x="564" y="79"/>
                  </a:lnTo>
                  <a:lnTo>
                    <a:pt x="556" y="75"/>
                  </a:lnTo>
                  <a:lnTo>
                    <a:pt x="551" y="71"/>
                  </a:lnTo>
                  <a:lnTo>
                    <a:pt x="546" y="64"/>
                  </a:lnTo>
                  <a:lnTo>
                    <a:pt x="535" y="51"/>
                  </a:lnTo>
                  <a:lnTo>
                    <a:pt x="526" y="37"/>
                  </a:lnTo>
                  <a:lnTo>
                    <a:pt x="521" y="29"/>
                  </a:lnTo>
                  <a:lnTo>
                    <a:pt x="516" y="23"/>
                  </a:lnTo>
                  <a:lnTo>
                    <a:pt x="511" y="17"/>
                  </a:lnTo>
                  <a:lnTo>
                    <a:pt x="505" y="11"/>
                  </a:lnTo>
                  <a:lnTo>
                    <a:pt x="499" y="7"/>
                  </a:lnTo>
                  <a:lnTo>
                    <a:pt x="493" y="3"/>
                  </a:lnTo>
                  <a:lnTo>
                    <a:pt x="485" y="1"/>
                  </a:lnTo>
                  <a:lnTo>
                    <a:pt x="477" y="0"/>
                  </a:lnTo>
                  <a:lnTo>
                    <a:pt x="459" y="1"/>
                  </a:lnTo>
                  <a:lnTo>
                    <a:pt x="443" y="4"/>
                  </a:lnTo>
                  <a:lnTo>
                    <a:pt x="427" y="8"/>
                  </a:lnTo>
                  <a:lnTo>
                    <a:pt x="413" y="13"/>
                  </a:lnTo>
                  <a:lnTo>
                    <a:pt x="400" y="20"/>
                  </a:lnTo>
                  <a:lnTo>
                    <a:pt x="387" y="27"/>
                  </a:lnTo>
                  <a:lnTo>
                    <a:pt x="376" y="36"/>
                  </a:lnTo>
                  <a:lnTo>
                    <a:pt x="365" y="44"/>
                  </a:lnTo>
                  <a:lnTo>
                    <a:pt x="343" y="62"/>
                  </a:lnTo>
                  <a:lnTo>
                    <a:pt x="321" y="79"/>
                  </a:lnTo>
                  <a:lnTo>
                    <a:pt x="310" y="88"/>
                  </a:lnTo>
                  <a:lnTo>
                    <a:pt x="297" y="94"/>
                  </a:lnTo>
                  <a:lnTo>
                    <a:pt x="284" y="101"/>
                  </a:lnTo>
                  <a:lnTo>
                    <a:pt x="270" y="106"/>
                  </a:lnTo>
                  <a:lnTo>
                    <a:pt x="260" y="108"/>
                  </a:lnTo>
                  <a:lnTo>
                    <a:pt x="248" y="109"/>
                  </a:lnTo>
                  <a:lnTo>
                    <a:pt x="237" y="109"/>
                  </a:lnTo>
                  <a:lnTo>
                    <a:pt x="226" y="109"/>
                  </a:lnTo>
                  <a:lnTo>
                    <a:pt x="203" y="108"/>
                  </a:lnTo>
                  <a:lnTo>
                    <a:pt x="181" y="107"/>
                  </a:lnTo>
                  <a:lnTo>
                    <a:pt x="170" y="108"/>
                  </a:lnTo>
                  <a:lnTo>
                    <a:pt x="161" y="108"/>
                  </a:lnTo>
                  <a:lnTo>
                    <a:pt x="150" y="110"/>
                  </a:lnTo>
                  <a:lnTo>
                    <a:pt x="140" y="112"/>
                  </a:lnTo>
                  <a:lnTo>
                    <a:pt x="131" y="117"/>
                  </a:lnTo>
                  <a:lnTo>
                    <a:pt x="122" y="121"/>
                  </a:lnTo>
                  <a:lnTo>
                    <a:pt x="114" y="127"/>
                  </a:lnTo>
                  <a:lnTo>
                    <a:pt x="105" y="136"/>
                  </a:lnTo>
                  <a:lnTo>
                    <a:pt x="96" y="128"/>
                  </a:lnTo>
                  <a:lnTo>
                    <a:pt x="84" y="119"/>
                  </a:lnTo>
                  <a:lnTo>
                    <a:pt x="78" y="113"/>
                  </a:lnTo>
                  <a:lnTo>
                    <a:pt x="71" y="110"/>
                  </a:lnTo>
                  <a:lnTo>
                    <a:pt x="65" y="107"/>
                  </a:lnTo>
                  <a:lnTo>
                    <a:pt x="59" y="106"/>
                  </a:lnTo>
                  <a:lnTo>
                    <a:pt x="53" y="106"/>
                  </a:lnTo>
                  <a:lnTo>
                    <a:pt x="49" y="107"/>
                  </a:lnTo>
                  <a:lnTo>
                    <a:pt x="45" y="109"/>
                  </a:lnTo>
                  <a:lnTo>
                    <a:pt x="41" y="111"/>
                  </a:lnTo>
                  <a:lnTo>
                    <a:pt x="36" y="116"/>
                  </a:lnTo>
                  <a:lnTo>
                    <a:pt x="31" y="122"/>
                  </a:lnTo>
                  <a:lnTo>
                    <a:pt x="26" y="129"/>
                  </a:lnTo>
                  <a:lnTo>
                    <a:pt x="19" y="136"/>
                  </a:lnTo>
                  <a:lnTo>
                    <a:pt x="16" y="139"/>
                  </a:lnTo>
                  <a:lnTo>
                    <a:pt x="11" y="142"/>
                  </a:lnTo>
                  <a:lnTo>
                    <a:pt x="5" y="145"/>
                  </a:lnTo>
                  <a:lnTo>
                    <a:pt x="0" y="147"/>
                  </a:lnTo>
                  <a:lnTo>
                    <a:pt x="212" y="784"/>
                  </a:lnTo>
                  <a:lnTo>
                    <a:pt x="212" y="788"/>
                  </a:lnTo>
                  <a:lnTo>
                    <a:pt x="214" y="793"/>
                  </a:lnTo>
                  <a:lnTo>
                    <a:pt x="216" y="797"/>
                  </a:lnTo>
                  <a:lnTo>
                    <a:pt x="219" y="803"/>
                  </a:lnTo>
                  <a:lnTo>
                    <a:pt x="222" y="806"/>
                  </a:lnTo>
                  <a:lnTo>
                    <a:pt x="227" y="810"/>
                  </a:lnTo>
                  <a:lnTo>
                    <a:pt x="231" y="812"/>
                  </a:lnTo>
                  <a:lnTo>
                    <a:pt x="235" y="812"/>
                  </a:lnTo>
                  <a:lnTo>
                    <a:pt x="240" y="812"/>
                  </a:lnTo>
                  <a:lnTo>
                    <a:pt x="246" y="811"/>
                  </a:lnTo>
                  <a:lnTo>
                    <a:pt x="250" y="810"/>
                  </a:lnTo>
                  <a:lnTo>
                    <a:pt x="254" y="808"/>
                  </a:lnTo>
                  <a:lnTo>
                    <a:pt x="262" y="804"/>
                  </a:lnTo>
                  <a:lnTo>
                    <a:pt x="268" y="797"/>
                  </a:lnTo>
                  <a:lnTo>
                    <a:pt x="273" y="789"/>
                  </a:lnTo>
                  <a:lnTo>
                    <a:pt x="279" y="781"/>
                  </a:lnTo>
                  <a:lnTo>
                    <a:pt x="283" y="772"/>
                  </a:lnTo>
                  <a:lnTo>
                    <a:pt x="287" y="762"/>
                  </a:lnTo>
                  <a:lnTo>
                    <a:pt x="292" y="753"/>
                  </a:lnTo>
                  <a:lnTo>
                    <a:pt x="296" y="744"/>
                  </a:lnTo>
                  <a:lnTo>
                    <a:pt x="300" y="736"/>
                  </a:lnTo>
                  <a:lnTo>
                    <a:pt x="305" y="728"/>
                  </a:lnTo>
                  <a:lnTo>
                    <a:pt x="312" y="722"/>
                  </a:lnTo>
                  <a:lnTo>
                    <a:pt x="318" y="717"/>
                  </a:lnTo>
                  <a:lnTo>
                    <a:pt x="322" y="716"/>
                  </a:lnTo>
                  <a:lnTo>
                    <a:pt x="326" y="713"/>
                  </a:lnTo>
                  <a:lnTo>
                    <a:pt x="331" y="712"/>
                  </a:lnTo>
                  <a:lnTo>
                    <a:pt x="335" y="712"/>
                  </a:lnTo>
                  <a:lnTo>
                    <a:pt x="343" y="713"/>
                  </a:lnTo>
                  <a:lnTo>
                    <a:pt x="353" y="717"/>
                  </a:lnTo>
                  <a:lnTo>
                    <a:pt x="364" y="721"/>
                  </a:lnTo>
                  <a:lnTo>
                    <a:pt x="374" y="726"/>
                  </a:lnTo>
                  <a:lnTo>
                    <a:pt x="384" y="733"/>
                  </a:lnTo>
                  <a:lnTo>
                    <a:pt x="393" y="740"/>
                  </a:lnTo>
                  <a:lnTo>
                    <a:pt x="396" y="743"/>
                  </a:lnTo>
                  <a:lnTo>
                    <a:pt x="398" y="747"/>
                  </a:lnTo>
                  <a:lnTo>
                    <a:pt x="399" y="751"/>
                  </a:lnTo>
                  <a:lnTo>
                    <a:pt x="400" y="754"/>
                  </a:lnTo>
                  <a:lnTo>
                    <a:pt x="400" y="763"/>
                  </a:lnTo>
                  <a:lnTo>
                    <a:pt x="401" y="771"/>
                  </a:lnTo>
                  <a:lnTo>
                    <a:pt x="403" y="777"/>
                  </a:lnTo>
                  <a:lnTo>
                    <a:pt x="405" y="784"/>
                  </a:lnTo>
                  <a:lnTo>
                    <a:pt x="411" y="794"/>
                  </a:lnTo>
                  <a:lnTo>
                    <a:pt x="418" y="803"/>
                  </a:lnTo>
                  <a:lnTo>
                    <a:pt x="424" y="813"/>
                  </a:lnTo>
                  <a:lnTo>
                    <a:pt x="430" y="826"/>
                  </a:lnTo>
                  <a:lnTo>
                    <a:pt x="432" y="834"/>
                  </a:lnTo>
                  <a:lnTo>
                    <a:pt x="434" y="843"/>
                  </a:lnTo>
                  <a:lnTo>
                    <a:pt x="435" y="854"/>
                  </a:lnTo>
                  <a:lnTo>
                    <a:pt x="435" y="866"/>
                  </a:lnTo>
                  <a:lnTo>
                    <a:pt x="443" y="864"/>
                  </a:lnTo>
                  <a:lnTo>
                    <a:pt x="452" y="863"/>
                  </a:lnTo>
                  <a:lnTo>
                    <a:pt x="463" y="863"/>
                  </a:lnTo>
                  <a:lnTo>
                    <a:pt x="476" y="863"/>
                  </a:lnTo>
                  <a:lnTo>
                    <a:pt x="500" y="864"/>
                  </a:lnTo>
                  <a:lnTo>
                    <a:pt x="523" y="866"/>
                  </a:lnTo>
                  <a:lnTo>
                    <a:pt x="537" y="866"/>
                  </a:lnTo>
                  <a:lnTo>
                    <a:pt x="551" y="864"/>
                  </a:lnTo>
                  <a:lnTo>
                    <a:pt x="564" y="862"/>
                  </a:lnTo>
                  <a:lnTo>
                    <a:pt x="577" y="860"/>
                  </a:lnTo>
                  <a:lnTo>
                    <a:pt x="600" y="855"/>
                  </a:lnTo>
                  <a:lnTo>
                    <a:pt x="621" y="849"/>
                  </a:lnTo>
                  <a:lnTo>
                    <a:pt x="643" y="841"/>
                  </a:lnTo>
                  <a:lnTo>
                    <a:pt x="664" y="836"/>
                  </a:lnTo>
                  <a:lnTo>
                    <a:pt x="674" y="834"/>
                  </a:lnTo>
                  <a:lnTo>
                    <a:pt x="685" y="831"/>
                  </a:lnTo>
                  <a:lnTo>
                    <a:pt x="696" y="830"/>
                  </a:lnTo>
                  <a:lnTo>
                    <a:pt x="706" y="830"/>
                  </a:lnTo>
                  <a:lnTo>
                    <a:pt x="718" y="831"/>
                  </a:lnTo>
                  <a:lnTo>
                    <a:pt x="730" y="834"/>
                  </a:lnTo>
                  <a:lnTo>
                    <a:pt x="740" y="837"/>
                  </a:lnTo>
                  <a:lnTo>
                    <a:pt x="751" y="841"/>
                  </a:lnTo>
                  <a:lnTo>
                    <a:pt x="762" y="846"/>
                  </a:lnTo>
                  <a:lnTo>
                    <a:pt x="771" y="854"/>
                  </a:lnTo>
                  <a:lnTo>
                    <a:pt x="780" y="860"/>
                  </a:lnTo>
                  <a:lnTo>
                    <a:pt x="788" y="869"/>
                  </a:lnTo>
                  <a:lnTo>
                    <a:pt x="797" y="877"/>
                  </a:lnTo>
                  <a:lnTo>
                    <a:pt x="804" y="886"/>
                  </a:lnTo>
                  <a:lnTo>
                    <a:pt x="811" y="895"/>
                  </a:lnTo>
                  <a:lnTo>
                    <a:pt x="817" y="905"/>
                  </a:lnTo>
                  <a:lnTo>
                    <a:pt x="828" y="924"/>
                  </a:lnTo>
                  <a:lnTo>
                    <a:pt x="836" y="942"/>
                  </a:lnTo>
                  <a:lnTo>
                    <a:pt x="853" y="94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6" name="Freeform 136"/>
            <p:cNvSpPr>
              <a:spLocks/>
            </p:cNvSpPr>
            <p:nvPr/>
          </p:nvSpPr>
          <p:spPr bwMode="auto">
            <a:xfrm>
              <a:off x="3497269" y="5430855"/>
              <a:ext cx="687389" cy="501652"/>
            </a:xfrm>
            <a:custGeom>
              <a:avLst/>
              <a:gdLst/>
              <a:ahLst/>
              <a:cxnLst>
                <a:cxn ang="0">
                  <a:pos x="861" y="936"/>
                </a:cxn>
                <a:cxn ang="0">
                  <a:pos x="901" y="913"/>
                </a:cxn>
                <a:cxn ang="0">
                  <a:pos x="912" y="877"/>
                </a:cxn>
                <a:cxn ang="0">
                  <a:pos x="864" y="841"/>
                </a:cxn>
                <a:cxn ang="0">
                  <a:pos x="843" y="810"/>
                </a:cxn>
                <a:cxn ang="0">
                  <a:pos x="901" y="766"/>
                </a:cxn>
                <a:cxn ang="0">
                  <a:pos x="1063" y="686"/>
                </a:cxn>
                <a:cxn ang="0">
                  <a:pos x="1148" y="663"/>
                </a:cxn>
                <a:cxn ang="0">
                  <a:pos x="1250" y="631"/>
                </a:cxn>
                <a:cxn ang="0">
                  <a:pos x="1260" y="600"/>
                </a:cxn>
                <a:cxn ang="0">
                  <a:pos x="1239" y="556"/>
                </a:cxn>
                <a:cxn ang="0">
                  <a:pos x="1231" y="513"/>
                </a:cxn>
                <a:cxn ang="0">
                  <a:pos x="1248" y="489"/>
                </a:cxn>
                <a:cxn ang="0">
                  <a:pos x="1301" y="471"/>
                </a:cxn>
                <a:cxn ang="0">
                  <a:pos x="1289" y="404"/>
                </a:cxn>
                <a:cxn ang="0">
                  <a:pos x="1294" y="373"/>
                </a:cxn>
                <a:cxn ang="0">
                  <a:pos x="1261" y="337"/>
                </a:cxn>
                <a:cxn ang="0">
                  <a:pos x="1259" y="306"/>
                </a:cxn>
                <a:cxn ang="0">
                  <a:pos x="1282" y="273"/>
                </a:cxn>
                <a:cxn ang="0">
                  <a:pos x="1256" y="260"/>
                </a:cxn>
                <a:cxn ang="0">
                  <a:pos x="1220" y="227"/>
                </a:cxn>
                <a:cxn ang="0">
                  <a:pos x="1176" y="135"/>
                </a:cxn>
                <a:cxn ang="0">
                  <a:pos x="1072" y="54"/>
                </a:cxn>
                <a:cxn ang="0">
                  <a:pos x="1036" y="0"/>
                </a:cxn>
                <a:cxn ang="0">
                  <a:pos x="1001" y="40"/>
                </a:cxn>
                <a:cxn ang="0">
                  <a:pos x="965" y="71"/>
                </a:cxn>
                <a:cxn ang="0">
                  <a:pos x="876" y="64"/>
                </a:cxn>
                <a:cxn ang="0">
                  <a:pos x="829" y="83"/>
                </a:cxn>
                <a:cxn ang="0">
                  <a:pos x="787" y="94"/>
                </a:cxn>
                <a:cxn ang="0">
                  <a:pos x="714" y="175"/>
                </a:cxn>
                <a:cxn ang="0">
                  <a:pos x="673" y="210"/>
                </a:cxn>
                <a:cxn ang="0">
                  <a:pos x="640" y="202"/>
                </a:cxn>
                <a:cxn ang="0">
                  <a:pos x="573" y="135"/>
                </a:cxn>
                <a:cxn ang="0">
                  <a:pos x="571" y="83"/>
                </a:cxn>
                <a:cxn ang="0">
                  <a:pos x="526" y="37"/>
                </a:cxn>
                <a:cxn ang="0">
                  <a:pos x="493" y="3"/>
                </a:cxn>
                <a:cxn ang="0">
                  <a:pos x="413" y="13"/>
                </a:cxn>
                <a:cxn ang="0">
                  <a:pos x="321" y="79"/>
                </a:cxn>
                <a:cxn ang="0">
                  <a:pos x="248" y="109"/>
                </a:cxn>
                <a:cxn ang="0">
                  <a:pos x="161" y="108"/>
                </a:cxn>
                <a:cxn ang="0">
                  <a:pos x="105" y="136"/>
                </a:cxn>
                <a:cxn ang="0">
                  <a:pos x="59" y="106"/>
                </a:cxn>
                <a:cxn ang="0">
                  <a:pos x="31" y="122"/>
                </a:cxn>
                <a:cxn ang="0">
                  <a:pos x="0" y="147"/>
                </a:cxn>
                <a:cxn ang="0">
                  <a:pos x="216" y="797"/>
                </a:cxn>
                <a:cxn ang="0">
                  <a:pos x="240" y="812"/>
                </a:cxn>
                <a:cxn ang="0">
                  <a:pos x="273" y="789"/>
                </a:cxn>
                <a:cxn ang="0">
                  <a:pos x="300" y="736"/>
                </a:cxn>
                <a:cxn ang="0">
                  <a:pos x="331" y="712"/>
                </a:cxn>
                <a:cxn ang="0">
                  <a:pos x="384" y="733"/>
                </a:cxn>
                <a:cxn ang="0">
                  <a:pos x="400" y="763"/>
                </a:cxn>
                <a:cxn ang="0">
                  <a:pos x="424" y="813"/>
                </a:cxn>
                <a:cxn ang="0">
                  <a:pos x="443" y="864"/>
                </a:cxn>
                <a:cxn ang="0">
                  <a:pos x="537" y="866"/>
                </a:cxn>
                <a:cxn ang="0">
                  <a:pos x="643" y="841"/>
                </a:cxn>
                <a:cxn ang="0">
                  <a:pos x="718" y="831"/>
                </a:cxn>
                <a:cxn ang="0">
                  <a:pos x="780" y="860"/>
                </a:cxn>
                <a:cxn ang="0">
                  <a:pos x="828" y="924"/>
                </a:cxn>
              </a:cxnLst>
              <a:rect l="0" t="0" r="r" b="b"/>
              <a:pathLst>
                <a:path w="1301" h="949">
                  <a:moveTo>
                    <a:pt x="853" y="942"/>
                  </a:moveTo>
                  <a:lnTo>
                    <a:pt x="848" y="949"/>
                  </a:lnTo>
                  <a:lnTo>
                    <a:pt x="848" y="949"/>
                  </a:lnTo>
                  <a:lnTo>
                    <a:pt x="851" y="943"/>
                  </a:lnTo>
                  <a:lnTo>
                    <a:pt x="855" y="939"/>
                  </a:lnTo>
                  <a:lnTo>
                    <a:pt x="861" y="936"/>
                  </a:lnTo>
                  <a:lnTo>
                    <a:pt x="865" y="933"/>
                  </a:lnTo>
                  <a:lnTo>
                    <a:pt x="876" y="927"/>
                  </a:lnTo>
                  <a:lnTo>
                    <a:pt x="886" y="922"/>
                  </a:lnTo>
                  <a:lnTo>
                    <a:pt x="892" y="920"/>
                  </a:lnTo>
                  <a:lnTo>
                    <a:pt x="897" y="917"/>
                  </a:lnTo>
                  <a:lnTo>
                    <a:pt x="901" y="913"/>
                  </a:lnTo>
                  <a:lnTo>
                    <a:pt x="904" y="909"/>
                  </a:lnTo>
                  <a:lnTo>
                    <a:pt x="907" y="904"/>
                  </a:lnTo>
                  <a:lnTo>
                    <a:pt x="911" y="899"/>
                  </a:lnTo>
                  <a:lnTo>
                    <a:pt x="912" y="891"/>
                  </a:lnTo>
                  <a:lnTo>
                    <a:pt x="913" y="884"/>
                  </a:lnTo>
                  <a:lnTo>
                    <a:pt x="912" y="877"/>
                  </a:lnTo>
                  <a:lnTo>
                    <a:pt x="910" y="872"/>
                  </a:lnTo>
                  <a:lnTo>
                    <a:pt x="905" y="867"/>
                  </a:lnTo>
                  <a:lnTo>
                    <a:pt x="901" y="862"/>
                  </a:lnTo>
                  <a:lnTo>
                    <a:pt x="890" y="855"/>
                  </a:lnTo>
                  <a:lnTo>
                    <a:pt x="877" y="849"/>
                  </a:lnTo>
                  <a:lnTo>
                    <a:pt x="864" y="841"/>
                  </a:lnTo>
                  <a:lnTo>
                    <a:pt x="853" y="834"/>
                  </a:lnTo>
                  <a:lnTo>
                    <a:pt x="848" y="829"/>
                  </a:lnTo>
                  <a:lnTo>
                    <a:pt x="845" y="824"/>
                  </a:lnTo>
                  <a:lnTo>
                    <a:pt x="843" y="819"/>
                  </a:lnTo>
                  <a:lnTo>
                    <a:pt x="842" y="812"/>
                  </a:lnTo>
                  <a:lnTo>
                    <a:pt x="843" y="810"/>
                  </a:lnTo>
                  <a:lnTo>
                    <a:pt x="844" y="807"/>
                  </a:lnTo>
                  <a:lnTo>
                    <a:pt x="846" y="803"/>
                  </a:lnTo>
                  <a:lnTo>
                    <a:pt x="850" y="800"/>
                  </a:lnTo>
                  <a:lnTo>
                    <a:pt x="859" y="792"/>
                  </a:lnTo>
                  <a:lnTo>
                    <a:pt x="870" y="784"/>
                  </a:lnTo>
                  <a:lnTo>
                    <a:pt x="901" y="766"/>
                  </a:lnTo>
                  <a:lnTo>
                    <a:pt x="936" y="747"/>
                  </a:lnTo>
                  <a:lnTo>
                    <a:pt x="972" y="729"/>
                  </a:lnTo>
                  <a:lnTo>
                    <a:pt x="1005" y="714"/>
                  </a:lnTo>
                  <a:lnTo>
                    <a:pt x="1032" y="702"/>
                  </a:lnTo>
                  <a:lnTo>
                    <a:pt x="1048" y="695"/>
                  </a:lnTo>
                  <a:lnTo>
                    <a:pt x="1063" y="686"/>
                  </a:lnTo>
                  <a:lnTo>
                    <a:pt x="1075" y="678"/>
                  </a:lnTo>
                  <a:lnTo>
                    <a:pt x="1080" y="676"/>
                  </a:lnTo>
                  <a:lnTo>
                    <a:pt x="1086" y="673"/>
                  </a:lnTo>
                  <a:lnTo>
                    <a:pt x="1093" y="672"/>
                  </a:lnTo>
                  <a:lnTo>
                    <a:pt x="1101" y="671"/>
                  </a:lnTo>
                  <a:lnTo>
                    <a:pt x="1148" y="663"/>
                  </a:lnTo>
                  <a:lnTo>
                    <a:pt x="1200" y="655"/>
                  </a:lnTo>
                  <a:lnTo>
                    <a:pt x="1213" y="651"/>
                  </a:lnTo>
                  <a:lnTo>
                    <a:pt x="1223" y="647"/>
                  </a:lnTo>
                  <a:lnTo>
                    <a:pt x="1234" y="643"/>
                  </a:lnTo>
                  <a:lnTo>
                    <a:pt x="1243" y="638"/>
                  </a:lnTo>
                  <a:lnTo>
                    <a:pt x="1250" y="631"/>
                  </a:lnTo>
                  <a:lnTo>
                    <a:pt x="1255" y="624"/>
                  </a:lnTo>
                  <a:lnTo>
                    <a:pt x="1257" y="620"/>
                  </a:lnTo>
                  <a:lnTo>
                    <a:pt x="1259" y="616"/>
                  </a:lnTo>
                  <a:lnTo>
                    <a:pt x="1260" y="611"/>
                  </a:lnTo>
                  <a:lnTo>
                    <a:pt x="1260" y="607"/>
                  </a:lnTo>
                  <a:lnTo>
                    <a:pt x="1260" y="600"/>
                  </a:lnTo>
                  <a:lnTo>
                    <a:pt x="1259" y="593"/>
                  </a:lnTo>
                  <a:lnTo>
                    <a:pt x="1257" y="587"/>
                  </a:lnTo>
                  <a:lnTo>
                    <a:pt x="1255" y="581"/>
                  </a:lnTo>
                  <a:lnTo>
                    <a:pt x="1250" y="573"/>
                  </a:lnTo>
                  <a:lnTo>
                    <a:pt x="1245" y="564"/>
                  </a:lnTo>
                  <a:lnTo>
                    <a:pt x="1239" y="556"/>
                  </a:lnTo>
                  <a:lnTo>
                    <a:pt x="1235" y="546"/>
                  </a:lnTo>
                  <a:lnTo>
                    <a:pt x="1233" y="540"/>
                  </a:lnTo>
                  <a:lnTo>
                    <a:pt x="1232" y="534"/>
                  </a:lnTo>
                  <a:lnTo>
                    <a:pt x="1231" y="526"/>
                  </a:lnTo>
                  <a:lnTo>
                    <a:pt x="1231" y="519"/>
                  </a:lnTo>
                  <a:lnTo>
                    <a:pt x="1231" y="513"/>
                  </a:lnTo>
                  <a:lnTo>
                    <a:pt x="1232" y="508"/>
                  </a:lnTo>
                  <a:lnTo>
                    <a:pt x="1234" y="504"/>
                  </a:lnTo>
                  <a:lnTo>
                    <a:pt x="1236" y="500"/>
                  </a:lnTo>
                  <a:lnTo>
                    <a:pt x="1239" y="495"/>
                  </a:lnTo>
                  <a:lnTo>
                    <a:pt x="1244" y="492"/>
                  </a:lnTo>
                  <a:lnTo>
                    <a:pt x="1248" y="489"/>
                  </a:lnTo>
                  <a:lnTo>
                    <a:pt x="1252" y="486"/>
                  </a:lnTo>
                  <a:lnTo>
                    <a:pt x="1263" y="480"/>
                  </a:lnTo>
                  <a:lnTo>
                    <a:pt x="1276" y="477"/>
                  </a:lnTo>
                  <a:lnTo>
                    <a:pt x="1288" y="474"/>
                  </a:lnTo>
                  <a:lnTo>
                    <a:pt x="1301" y="471"/>
                  </a:lnTo>
                  <a:lnTo>
                    <a:pt x="1301" y="471"/>
                  </a:lnTo>
                  <a:lnTo>
                    <a:pt x="1283" y="424"/>
                  </a:lnTo>
                  <a:lnTo>
                    <a:pt x="1283" y="424"/>
                  </a:lnTo>
                  <a:lnTo>
                    <a:pt x="1284" y="417"/>
                  </a:lnTo>
                  <a:lnTo>
                    <a:pt x="1285" y="411"/>
                  </a:lnTo>
                  <a:lnTo>
                    <a:pt x="1287" y="407"/>
                  </a:lnTo>
                  <a:lnTo>
                    <a:pt x="1289" y="404"/>
                  </a:lnTo>
                  <a:lnTo>
                    <a:pt x="1292" y="400"/>
                  </a:lnTo>
                  <a:lnTo>
                    <a:pt x="1294" y="395"/>
                  </a:lnTo>
                  <a:lnTo>
                    <a:pt x="1295" y="390"/>
                  </a:lnTo>
                  <a:lnTo>
                    <a:pt x="1295" y="383"/>
                  </a:lnTo>
                  <a:lnTo>
                    <a:pt x="1295" y="377"/>
                  </a:lnTo>
                  <a:lnTo>
                    <a:pt x="1294" y="373"/>
                  </a:lnTo>
                  <a:lnTo>
                    <a:pt x="1292" y="369"/>
                  </a:lnTo>
                  <a:lnTo>
                    <a:pt x="1288" y="364"/>
                  </a:lnTo>
                  <a:lnTo>
                    <a:pt x="1282" y="357"/>
                  </a:lnTo>
                  <a:lnTo>
                    <a:pt x="1275" y="351"/>
                  </a:lnTo>
                  <a:lnTo>
                    <a:pt x="1267" y="343"/>
                  </a:lnTo>
                  <a:lnTo>
                    <a:pt x="1261" y="337"/>
                  </a:lnTo>
                  <a:lnTo>
                    <a:pt x="1257" y="333"/>
                  </a:lnTo>
                  <a:lnTo>
                    <a:pt x="1255" y="328"/>
                  </a:lnTo>
                  <a:lnTo>
                    <a:pt x="1254" y="323"/>
                  </a:lnTo>
                  <a:lnTo>
                    <a:pt x="1254" y="318"/>
                  </a:lnTo>
                  <a:lnTo>
                    <a:pt x="1255" y="311"/>
                  </a:lnTo>
                  <a:lnTo>
                    <a:pt x="1259" y="306"/>
                  </a:lnTo>
                  <a:lnTo>
                    <a:pt x="1263" y="300"/>
                  </a:lnTo>
                  <a:lnTo>
                    <a:pt x="1269" y="293"/>
                  </a:lnTo>
                  <a:lnTo>
                    <a:pt x="1275" y="288"/>
                  </a:lnTo>
                  <a:lnTo>
                    <a:pt x="1279" y="280"/>
                  </a:lnTo>
                  <a:lnTo>
                    <a:pt x="1281" y="277"/>
                  </a:lnTo>
                  <a:lnTo>
                    <a:pt x="1282" y="273"/>
                  </a:lnTo>
                  <a:lnTo>
                    <a:pt x="1283" y="270"/>
                  </a:lnTo>
                  <a:lnTo>
                    <a:pt x="1283" y="264"/>
                  </a:lnTo>
                  <a:lnTo>
                    <a:pt x="1276" y="264"/>
                  </a:lnTo>
                  <a:lnTo>
                    <a:pt x="1269" y="263"/>
                  </a:lnTo>
                  <a:lnTo>
                    <a:pt x="1263" y="262"/>
                  </a:lnTo>
                  <a:lnTo>
                    <a:pt x="1256" y="260"/>
                  </a:lnTo>
                  <a:lnTo>
                    <a:pt x="1251" y="257"/>
                  </a:lnTo>
                  <a:lnTo>
                    <a:pt x="1246" y="255"/>
                  </a:lnTo>
                  <a:lnTo>
                    <a:pt x="1240" y="251"/>
                  </a:lnTo>
                  <a:lnTo>
                    <a:pt x="1236" y="247"/>
                  </a:lnTo>
                  <a:lnTo>
                    <a:pt x="1228" y="238"/>
                  </a:lnTo>
                  <a:lnTo>
                    <a:pt x="1220" y="227"/>
                  </a:lnTo>
                  <a:lnTo>
                    <a:pt x="1214" y="217"/>
                  </a:lnTo>
                  <a:lnTo>
                    <a:pt x="1209" y="205"/>
                  </a:lnTo>
                  <a:lnTo>
                    <a:pt x="1198" y="179"/>
                  </a:lnTo>
                  <a:lnTo>
                    <a:pt x="1187" y="156"/>
                  </a:lnTo>
                  <a:lnTo>
                    <a:pt x="1182" y="144"/>
                  </a:lnTo>
                  <a:lnTo>
                    <a:pt x="1176" y="135"/>
                  </a:lnTo>
                  <a:lnTo>
                    <a:pt x="1168" y="125"/>
                  </a:lnTo>
                  <a:lnTo>
                    <a:pt x="1160" y="118"/>
                  </a:lnTo>
                  <a:lnTo>
                    <a:pt x="1126" y="93"/>
                  </a:lnTo>
                  <a:lnTo>
                    <a:pt x="1089" y="68"/>
                  </a:lnTo>
                  <a:lnTo>
                    <a:pt x="1081" y="61"/>
                  </a:lnTo>
                  <a:lnTo>
                    <a:pt x="1072" y="54"/>
                  </a:lnTo>
                  <a:lnTo>
                    <a:pt x="1064" y="46"/>
                  </a:lnTo>
                  <a:lnTo>
                    <a:pt x="1057" y="38"/>
                  </a:lnTo>
                  <a:lnTo>
                    <a:pt x="1050" y="29"/>
                  </a:lnTo>
                  <a:lnTo>
                    <a:pt x="1045" y="21"/>
                  </a:lnTo>
                  <a:lnTo>
                    <a:pt x="1039" y="10"/>
                  </a:lnTo>
                  <a:lnTo>
                    <a:pt x="1036" y="0"/>
                  </a:lnTo>
                  <a:lnTo>
                    <a:pt x="1029" y="4"/>
                  </a:lnTo>
                  <a:lnTo>
                    <a:pt x="1022" y="8"/>
                  </a:lnTo>
                  <a:lnTo>
                    <a:pt x="1018" y="12"/>
                  </a:lnTo>
                  <a:lnTo>
                    <a:pt x="1014" y="18"/>
                  </a:lnTo>
                  <a:lnTo>
                    <a:pt x="1006" y="28"/>
                  </a:lnTo>
                  <a:lnTo>
                    <a:pt x="1001" y="40"/>
                  </a:lnTo>
                  <a:lnTo>
                    <a:pt x="995" y="51"/>
                  </a:lnTo>
                  <a:lnTo>
                    <a:pt x="988" y="59"/>
                  </a:lnTo>
                  <a:lnTo>
                    <a:pt x="984" y="63"/>
                  </a:lnTo>
                  <a:lnTo>
                    <a:pt x="979" y="67"/>
                  </a:lnTo>
                  <a:lnTo>
                    <a:pt x="972" y="69"/>
                  </a:lnTo>
                  <a:lnTo>
                    <a:pt x="965" y="71"/>
                  </a:lnTo>
                  <a:lnTo>
                    <a:pt x="952" y="72"/>
                  </a:lnTo>
                  <a:lnTo>
                    <a:pt x="937" y="71"/>
                  </a:lnTo>
                  <a:lnTo>
                    <a:pt x="923" y="69"/>
                  </a:lnTo>
                  <a:lnTo>
                    <a:pt x="907" y="67"/>
                  </a:lnTo>
                  <a:lnTo>
                    <a:pt x="893" y="64"/>
                  </a:lnTo>
                  <a:lnTo>
                    <a:pt x="876" y="64"/>
                  </a:lnTo>
                  <a:lnTo>
                    <a:pt x="868" y="64"/>
                  </a:lnTo>
                  <a:lnTo>
                    <a:pt x="860" y="66"/>
                  </a:lnTo>
                  <a:lnTo>
                    <a:pt x="850" y="68"/>
                  </a:lnTo>
                  <a:lnTo>
                    <a:pt x="842" y="71"/>
                  </a:lnTo>
                  <a:lnTo>
                    <a:pt x="836" y="74"/>
                  </a:lnTo>
                  <a:lnTo>
                    <a:pt x="829" y="83"/>
                  </a:lnTo>
                  <a:lnTo>
                    <a:pt x="826" y="87"/>
                  </a:lnTo>
                  <a:lnTo>
                    <a:pt x="821" y="91"/>
                  </a:lnTo>
                  <a:lnTo>
                    <a:pt x="817" y="93"/>
                  </a:lnTo>
                  <a:lnTo>
                    <a:pt x="813" y="94"/>
                  </a:lnTo>
                  <a:lnTo>
                    <a:pt x="800" y="94"/>
                  </a:lnTo>
                  <a:lnTo>
                    <a:pt x="787" y="94"/>
                  </a:lnTo>
                  <a:lnTo>
                    <a:pt x="772" y="94"/>
                  </a:lnTo>
                  <a:lnTo>
                    <a:pt x="753" y="94"/>
                  </a:lnTo>
                  <a:lnTo>
                    <a:pt x="746" y="112"/>
                  </a:lnTo>
                  <a:lnTo>
                    <a:pt x="727" y="153"/>
                  </a:lnTo>
                  <a:lnTo>
                    <a:pt x="720" y="164"/>
                  </a:lnTo>
                  <a:lnTo>
                    <a:pt x="714" y="175"/>
                  </a:lnTo>
                  <a:lnTo>
                    <a:pt x="706" y="185"/>
                  </a:lnTo>
                  <a:lnTo>
                    <a:pt x="699" y="193"/>
                  </a:lnTo>
                  <a:lnTo>
                    <a:pt x="690" y="201"/>
                  </a:lnTo>
                  <a:lnTo>
                    <a:pt x="682" y="207"/>
                  </a:lnTo>
                  <a:lnTo>
                    <a:pt x="678" y="209"/>
                  </a:lnTo>
                  <a:lnTo>
                    <a:pt x="673" y="210"/>
                  </a:lnTo>
                  <a:lnTo>
                    <a:pt x="669" y="211"/>
                  </a:lnTo>
                  <a:lnTo>
                    <a:pt x="665" y="212"/>
                  </a:lnTo>
                  <a:lnTo>
                    <a:pt x="660" y="211"/>
                  </a:lnTo>
                  <a:lnTo>
                    <a:pt x="654" y="209"/>
                  </a:lnTo>
                  <a:lnTo>
                    <a:pt x="648" y="206"/>
                  </a:lnTo>
                  <a:lnTo>
                    <a:pt x="640" y="202"/>
                  </a:lnTo>
                  <a:lnTo>
                    <a:pt x="624" y="190"/>
                  </a:lnTo>
                  <a:lnTo>
                    <a:pt x="610" y="176"/>
                  </a:lnTo>
                  <a:lnTo>
                    <a:pt x="595" y="162"/>
                  </a:lnTo>
                  <a:lnTo>
                    <a:pt x="582" y="147"/>
                  </a:lnTo>
                  <a:lnTo>
                    <a:pt x="578" y="141"/>
                  </a:lnTo>
                  <a:lnTo>
                    <a:pt x="573" y="135"/>
                  </a:lnTo>
                  <a:lnTo>
                    <a:pt x="571" y="128"/>
                  </a:lnTo>
                  <a:lnTo>
                    <a:pt x="571" y="124"/>
                  </a:lnTo>
                  <a:lnTo>
                    <a:pt x="571" y="113"/>
                  </a:lnTo>
                  <a:lnTo>
                    <a:pt x="571" y="105"/>
                  </a:lnTo>
                  <a:lnTo>
                    <a:pt x="571" y="96"/>
                  </a:lnTo>
                  <a:lnTo>
                    <a:pt x="571" y="83"/>
                  </a:lnTo>
                  <a:lnTo>
                    <a:pt x="564" y="79"/>
                  </a:lnTo>
                  <a:lnTo>
                    <a:pt x="556" y="75"/>
                  </a:lnTo>
                  <a:lnTo>
                    <a:pt x="551" y="71"/>
                  </a:lnTo>
                  <a:lnTo>
                    <a:pt x="546" y="64"/>
                  </a:lnTo>
                  <a:lnTo>
                    <a:pt x="535" y="51"/>
                  </a:lnTo>
                  <a:lnTo>
                    <a:pt x="526" y="37"/>
                  </a:lnTo>
                  <a:lnTo>
                    <a:pt x="521" y="29"/>
                  </a:lnTo>
                  <a:lnTo>
                    <a:pt x="516" y="23"/>
                  </a:lnTo>
                  <a:lnTo>
                    <a:pt x="511" y="17"/>
                  </a:lnTo>
                  <a:lnTo>
                    <a:pt x="505" y="11"/>
                  </a:lnTo>
                  <a:lnTo>
                    <a:pt x="499" y="7"/>
                  </a:lnTo>
                  <a:lnTo>
                    <a:pt x="493" y="3"/>
                  </a:lnTo>
                  <a:lnTo>
                    <a:pt x="485" y="1"/>
                  </a:lnTo>
                  <a:lnTo>
                    <a:pt x="477" y="0"/>
                  </a:lnTo>
                  <a:lnTo>
                    <a:pt x="459" y="1"/>
                  </a:lnTo>
                  <a:lnTo>
                    <a:pt x="443" y="4"/>
                  </a:lnTo>
                  <a:lnTo>
                    <a:pt x="427" y="8"/>
                  </a:lnTo>
                  <a:lnTo>
                    <a:pt x="413" y="13"/>
                  </a:lnTo>
                  <a:lnTo>
                    <a:pt x="400" y="20"/>
                  </a:lnTo>
                  <a:lnTo>
                    <a:pt x="387" y="27"/>
                  </a:lnTo>
                  <a:lnTo>
                    <a:pt x="376" y="36"/>
                  </a:lnTo>
                  <a:lnTo>
                    <a:pt x="365" y="44"/>
                  </a:lnTo>
                  <a:lnTo>
                    <a:pt x="343" y="62"/>
                  </a:lnTo>
                  <a:lnTo>
                    <a:pt x="321" y="79"/>
                  </a:lnTo>
                  <a:lnTo>
                    <a:pt x="310" y="88"/>
                  </a:lnTo>
                  <a:lnTo>
                    <a:pt x="297" y="94"/>
                  </a:lnTo>
                  <a:lnTo>
                    <a:pt x="284" y="101"/>
                  </a:lnTo>
                  <a:lnTo>
                    <a:pt x="270" y="106"/>
                  </a:lnTo>
                  <a:lnTo>
                    <a:pt x="260" y="108"/>
                  </a:lnTo>
                  <a:lnTo>
                    <a:pt x="248" y="109"/>
                  </a:lnTo>
                  <a:lnTo>
                    <a:pt x="237" y="109"/>
                  </a:lnTo>
                  <a:lnTo>
                    <a:pt x="226" y="109"/>
                  </a:lnTo>
                  <a:lnTo>
                    <a:pt x="203" y="108"/>
                  </a:lnTo>
                  <a:lnTo>
                    <a:pt x="181" y="107"/>
                  </a:lnTo>
                  <a:lnTo>
                    <a:pt x="170" y="108"/>
                  </a:lnTo>
                  <a:lnTo>
                    <a:pt x="161" y="108"/>
                  </a:lnTo>
                  <a:lnTo>
                    <a:pt x="150" y="110"/>
                  </a:lnTo>
                  <a:lnTo>
                    <a:pt x="140" y="112"/>
                  </a:lnTo>
                  <a:lnTo>
                    <a:pt x="131" y="117"/>
                  </a:lnTo>
                  <a:lnTo>
                    <a:pt x="122" y="121"/>
                  </a:lnTo>
                  <a:lnTo>
                    <a:pt x="114" y="127"/>
                  </a:lnTo>
                  <a:lnTo>
                    <a:pt x="105" y="136"/>
                  </a:lnTo>
                  <a:lnTo>
                    <a:pt x="96" y="128"/>
                  </a:lnTo>
                  <a:lnTo>
                    <a:pt x="84" y="119"/>
                  </a:lnTo>
                  <a:lnTo>
                    <a:pt x="78" y="113"/>
                  </a:lnTo>
                  <a:lnTo>
                    <a:pt x="71" y="110"/>
                  </a:lnTo>
                  <a:lnTo>
                    <a:pt x="65" y="107"/>
                  </a:lnTo>
                  <a:lnTo>
                    <a:pt x="59" y="106"/>
                  </a:lnTo>
                  <a:lnTo>
                    <a:pt x="53" y="106"/>
                  </a:lnTo>
                  <a:lnTo>
                    <a:pt x="49" y="107"/>
                  </a:lnTo>
                  <a:lnTo>
                    <a:pt x="45" y="109"/>
                  </a:lnTo>
                  <a:lnTo>
                    <a:pt x="41" y="111"/>
                  </a:lnTo>
                  <a:lnTo>
                    <a:pt x="36" y="116"/>
                  </a:lnTo>
                  <a:lnTo>
                    <a:pt x="31" y="122"/>
                  </a:lnTo>
                  <a:lnTo>
                    <a:pt x="26" y="129"/>
                  </a:lnTo>
                  <a:lnTo>
                    <a:pt x="19" y="136"/>
                  </a:lnTo>
                  <a:lnTo>
                    <a:pt x="16" y="139"/>
                  </a:lnTo>
                  <a:lnTo>
                    <a:pt x="11" y="142"/>
                  </a:lnTo>
                  <a:lnTo>
                    <a:pt x="5" y="145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212" y="784"/>
                  </a:lnTo>
                  <a:lnTo>
                    <a:pt x="212" y="784"/>
                  </a:lnTo>
                  <a:lnTo>
                    <a:pt x="212" y="788"/>
                  </a:lnTo>
                  <a:lnTo>
                    <a:pt x="214" y="793"/>
                  </a:lnTo>
                  <a:lnTo>
                    <a:pt x="216" y="797"/>
                  </a:lnTo>
                  <a:lnTo>
                    <a:pt x="219" y="803"/>
                  </a:lnTo>
                  <a:lnTo>
                    <a:pt x="222" y="806"/>
                  </a:lnTo>
                  <a:lnTo>
                    <a:pt x="227" y="810"/>
                  </a:lnTo>
                  <a:lnTo>
                    <a:pt x="231" y="812"/>
                  </a:lnTo>
                  <a:lnTo>
                    <a:pt x="235" y="812"/>
                  </a:lnTo>
                  <a:lnTo>
                    <a:pt x="240" y="812"/>
                  </a:lnTo>
                  <a:lnTo>
                    <a:pt x="246" y="811"/>
                  </a:lnTo>
                  <a:lnTo>
                    <a:pt x="250" y="810"/>
                  </a:lnTo>
                  <a:lnTo>
                    <a:pt x="254" y="808"/>
                  </a:lnTo>
                  <a:lnTo>
                    <a:pt x="262" y="804"/>
                  </a:lnTo>
                  <a:lnTo>
                    <a:pt x="268" y="797"/>
                  </a:lnTo>
                  <a:lnTo>
                    <a:pt x="273" y="789"/>
                  </a:lnTo>
                  <a:lnTo>
                    <a:pt x="279" y="781"/>
                  </a:lnTo>
                  <a:lnTo>
                    <a:pt x="283" y="772"/>
                  </a:lnTo>
                  <a:lnTo>
                    <a:pt x="287" y="762"/>
                  </a:lnTo>
                  <a:lnTo>
                    <a:pt x="292" y="753"/>
                  </a:lnTo>
                  <a:lnTo>
                    <a:pt x="296" y="744"/>
                  </a:lnTo>
                  <a:lnTo>
                    <a:pt x="300" y="736"/>
                  </a:lnTo>
                  <a:lnTo>
                    <a:pt x="305" y="728"/>
                  </a:lnTo>
                  <a:lnTo>
                    <a:pt x="312" y="722"/>
                  </a:lnTo>
                  <a:lnTo>
                    <a:pt x="318" y="717"/>
                  </a:lnTo>
                  <a:lnTo>
                    <a:pt x="322" y="716"/>
                  </a:lnTo>
                  <a:lnTo>
                    <a:pt x="326" y="713"/>
                  </a:lnTo>
                  <a:lnTo>
                    <a:pt x="331" y="712"/>
                  </a:lnTo>
                  <a:lnTo>
                    <a:pt x="335" y="712"/>
                  </a:lnTo>
                  <a:lnTo>
                    <a:pt x="343" y="713"/>
                  </a:lnTo>
                  <a:lnTo>
                    <a:pt x="353" y="717"/>
                  </a:lnTo>
                  <a:lnTo>
                    <a:pt x="364" y="721"/>
                  </a:lnTo>
                  <a:lnTo>
                    <a:pt x="374" y="726"/>
                  </a:lnTo>
                  <a:lnTo>
                    <a:pt x="384" y="733"/>
                  </a:lnTo>
                  <a:lnTo>
                    <a:pt x="393" y="740"/>
                  </a:lnTo>
                  <a:lnTo>
                    <a:pt x="396" y="743"/>
                  </a:lnTo>
                  <a:lnTo>
                    <a:pt x="398" y="747"/>
                  </a:lnTo>
                  <a:lnTo>
                    <a:pt x="399" y="751"/>
                  </a:lnTo>
                  <a:lnTo>
                    <a:pt x="400" y="754"/>
                  </a:lnTo>
                  <a:lnTo>
                    <a:pt x="400" y="763"/>
                  </a:lnTo>
                  <a:lnTo>
                    <a:pt x="401" y="771"/>
                  </a:lnTo>
                  <a:lnTo>
                    <a:pt x="403" y="777"/>
                  </a:lnTo>
                  <a:lnTo>
                    <a:pt x="405" y="784"/>
                  </a:lnTo>
                  <a:lnTo>
                    <a:pt x="411" y="794"/>
                  </a:lnTo>
                  <a:lnTo>
                    <a:pt x="418" y="803"/>
                  </a:lnTo>
                  <a:lnTo>
                    <a:pt x="424" y="813"/>
                  </a:lnTo>
                  <a:lnTo>
                    <a:pt x="430" y="826"/>
                  </a:lnTo>
                  <a:lnTo>
                    <a:pt x="432" y="834"/>
                  </a:lnTo>
                  <a:lnTo>
                    <a:pt x="434" y="843"/>
                  </a:lnTo>
                  <a:lnTo>
                    <a:pt x="435" y="854"/>
                  </a:lnTo>
                  <a:lnTo>
                    <a:pt x="435" y="866"/>
                  </a:lnTo>
                  <a:lnTo>
                    <a:pt x="443" y="864"/>
                  </a:lnTo>
                  <a:lnTo>
                    <a:pt x="452" y="863"/>
                  </a:lnTo>
                  <a:lnTo>
                    <a:pt x="463" y="863"/>
                  </a:lnTo>
                  <a:lnTo>
                    <a:pt x="476" y="863"/>
                  </a:lnTo>
                  <a:lnTo>
                    <a:pt x="500" y="864"/>
                  </a:lnTo>
                  <a:lnTo>
                    <a:pt x="523" y="866"/>
                  </a:lnTo>
                  <a:lnTo>
                    <a:pt x="537" y="866"/>
                  </a:lnTo>
                  <a:lnTo>
                    <a:pt x="551" y="864"/>
                  </a:lnTo>
                  <a:lnTo>
                    <a:pt x="564" y="862"/>
                  </a:lnTo>
                  <a:lnTo>
                    <a:pt x="577" y="860"/>
                  </a:lnTo>
                  <a:lnTo>
                    <a:pt x="600" y="855"/>
                  </a:lnTo>
                  <a:lnTo>
                    <a:pt x="621" y="849"/>
                  </a:lnTo>
                  <a:lnTo>
                    <a:pt x="643" y="841"/>
                  </a:lnTo>
                  <a:lnTo>
                    <a:pt x="664" y="836"/>
                  </a:lnTo>
                  <a:lnTo>
                    <a:pt x="674" y="834"/>
                  </a:lnTo>
                  <a:lnTo>
                    <a:pt x="685" y="831"/>
                  </a:lnTo>
                  <a:lnTo>
                    <a:pt x="696" y="830"/>
                  </a:lnTo>
                  <a:lnTo>
                    <a:pt x="706" y="830"/>
                  </a:lnTo>
                  <a:lnTo>
                    <a:pt x="718" y="831"/>
                  </a:lnTo>
                  <a:lnTo>
                    <a:pt x="730" y="834"/>
                  </a:lnTo>
                  <a:lnTo>
                    <a:pt x="740" y="837"/>
                  </a:lnTo>
                  <a:lnTo>
                    <a:pt x="751" y="841"/>
                  </a:lnTo>
                  <a:lnTo>
                    <a:pt x="762" y="846"/>
                  </a:lnTo>
                  <a:lnTo>
                    <a:pt x="771" y="854"/>
                  </a:lnTo>
                  <a:lnTo>
                    <a:pt x="780" y="860"/>
                  </a:lnTo>
                  <a:lnTo>
                    <a:pt x="788" y="869"/>
                  </a:lnTo>
                  <a:lnTo>
                    <a:pt x="797" y="877"/>
                  </a:lnTo>
                  <a:lnTo>
                    <a:pt x="804" y="886"/>
                  </a:lnTo>
                  <a:lnTo>
                    <a:pt x="811" y="895"/>
                  </a:lnTo>
                  <a:lnTo>
                    <a:pt x="817" y="905"/>
                  </a:lnTo>
                  <a:lnTo>
                    <a:pt x="828" y="924"/>
                  </a:lnTo>
                  <a:lnTo>
                    <a:pt x="836" y="942"/>
                  </a:lnTo>
                  <a:lnTo>
                    <a:pt x="836" y="942"/>
                  </a:lnTo>
                  <a:lnTo>
                    <a:pt x="853" y="942"/>
                  </a:lnTo>
                  <a:lnTo>
                    <a:pt x="853" y="942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7" name="Freeform 137"/>
            <p:cNvSpPr>
              <a:spLocks/>
            </p:cNvSpPr>
            <p:nvPr/>
          </p:nvSpPr>
          <p:spPr bwMode="auto">
            <a:xfrm>
              <a:off x="3911607" y="2300295"/>
              <a:ext cx="1482728" cy="3492511"/>
            </a:xfrm>
            <a:custGeom>
              <a:avLst/>
              <a:gdLst/>
              <a:ahLst/>
              <a:cxnLst>
                <a:cxn ang="0">
                  <a:pos x="212" y="2813"/>
                </a:cxn>
                <a:cxn ang="0">
                  <a:pos x="370" y="3297"/>
                </a:cxn>
                <a:cxn ang="0">
                  <a:pos x="505" y="3568"/>
                </a:cxn>
                <a:cxn ang="0">
                  <a:pos x="447" y="3811"/>
                </a:cxn>
                <a:cxn ang="0">
                  <a:pos x="318" y="4007"/>
                </a:cxn>
                <a:cxn ang="0">
                  <a:pos x="389" y="4289"/>
                </a:cxn>
                <a:cxn ang="0">
                  <a:pos x="313" y="4574"/>
                </a:cxn>
                <a:cxn ang="0">
                  <a:pos x="622" y="4678"/>
                </a:cxn>
                <a:cxn ang="0">
                  <a:pos x="726" y="4918"/>
                </a:cxn>
                <a:cxn ang="0">
                  <a:pos x="853" y="5137"/>
                </a:cxn>
                <a:cxn ang="0">
                  <a:pos x="829" y="5544"/>
                </a:cxn>
                <a:cxn ang="0">
                  <a:pos x="871" y="5810"/>
                </a:cxn>
                <a:cxn ang="0">
                  <a:pos x="1132" y="6039"/>
                </a:cxn>
                <a:cxn ang="0">
                  <a:pos x="1161" y="6327"/>
                </a:cxn>
                <a:cxn ang="0">
                  <a:pos x="1227" y="6598"/>
                </a:cxn>
                <a:cxn ang="0">
                  <a:pos x="1552" y="6302"/>
                </a:cxn>
                <a:cxn ang="0">
                  <a:pos x="1849" y="6109"/>
                </a:cxn>
                <a:cxn ang="0">
                  <a:pos x="1756" y="5902"/>
                </a:cxn>
                <a:cxn ang="0">
                  <a:pos x="1846" y="5714"/>
                </a:cxn>
                <a:cxn ang="0">
                  <a:pos x="1937" y="5429"/>
                </a:cxn>
                <a:cxn ang="0">
                  <a:pos x="1943" y="5091"/>
                </a:cxn>
                <a:cxn ang="0">
                  <a:pos x="2200" y="5000"/>
                </a:cxn>
                <a:cxn ang="0">
                  <a:pos x="2300" y="5015"/>
                </a:cxn>
                <a:cxn ang="0">
                  <a:pos x="2462" y="4757"/>
                </a:cxn>
                <a:cxn ang="0">
                  <a:pos x="2532" y="4656"/>
                </a:cxn>
                <a:cxn ang="0">
                  <a:pos x="2759" y="4634"/>
                </a:cxn>
                <a:cxn ang="0">
                  <a:pos x="2747" y="4384"/>
                </a:cxn>
                <a:cxn ang="0">
                  <a:pos x="2610" y="4101"/>
                </a:cxn>
                <a:cxn ang="0">
                  <a:pos x="2737" y="3868"/>
                </a:cxn>
                <a:cxn ang="0">
                  <a:pos x="2662" y="3630"/>
                </a:cxn>
                <a:cxn ang="0">
                  <a:pos x="2677" y="3430"/>
                </a:cxn>
                <a:cxn ang="0">
                  <a:pos x="2585" y="3312"/>
                </a:cxn>
                <a:cxn ang="0">
                  <a:pos x="2569" y="3014"/>
                </a:cxn>
                <a:cxn ang="0">
                  <a:pos x="2444" y="2737"/>
                </a:cxn>
                <a:cxn ang="0">
                  <a:pos x="2337" y="2136"/>
                </a:cxn>
                <a:cxn ang="0">
                  <a:pos x="2531" y="1902"/>
                </a:cxn>
                <a:cxn ang="0">
                  <a:pos x="2672" y="1495"/>
                </a:cxn>
                <a:cxn ang="0">
                  <a:pos x="2454" y="1198"/>
                </a:cxn>
                <a:cxn ang="0">
                  <a:pos x="2397" y="909"/>
                </a:cxn>
                <a:cxn ang="0">
                  <a:pos x="2327" y="1011"/>
                </a:cxn>
                <a:cxn ang="0">
                  <a:pos x="2242" y="905"/>
                </a:cxn>
                <a:cxn ang="0">
                  <a:pos x="2229" y="207"/>
                </a:cxn>
                <a:cxn ang="0">
                  <a:pos x="1902" y="287"/>
                </a:cxn>
                <a:cxn ang="0">
                  <a:pos x="1750" y="137"/>
                </a:cxn>
                <a:cxn ang="0">
                  <a:pos x="1679" y="9"/>
                </a:cxn>
                <a:cxn ang="0">
                  <a:pos x="1572" y="339"/>
                </a:cxn>
                <a:cxn ang="0">
                  <a:pos x="1469" y="460"/>
                </a:cxn>
                <a:cxn ang="0">
                  <a:pos x="1318" y="447"/>
                </a:cxn>
                <a:cxn ang="0">
                  <a:pos x="1115" y="581"/>
                </a:cxn>
                <a:cxn ang="0">
                  <a:pos x="681" y="909"/>
                </a:cxn>
                <a:cxn ang="0">
                  <a:pos x="515" y="1127"/>
                </a:cxn>
                <a:cxn ang="0">
                  <a:pos x="242" y="1311"/>
                </a:cxn>
                <a:cxn ang="0">
                  <a:pos x="311" y="1507"/>
                </a:cxn>
                <a:cxn ang="0">
                  <a:pos x="360" y="1777"/>
                </a:cxn>
                <a:cxn ang="0">
                  <a:pos x="339" y="1948"/>
                </a:cxn>
                <a:cxn ang="0">
                  <a:pos x="270" y="1930"/>
                </a:cxn>
                <a:cxn ang="0">
                  <a:pos x="249" y="1614"/>
                </a:cxn>
                <a:cxn ang="0">
                  <a:pos x="57" y="1496"/>
                </a:cxn>
                <a:cxn ang="0">
                  <a:pos x="97" y="1672"/>
                </a:cxn>
                <a:cxn ang="0">
                  <a:pos x="127" y="1970"/>
                </a:cxn>
                <a:cxn ang="0">
                  <a:pos x="114" y="2255"/>
                </a:cxn>
                <a:cxn ang="0">
                  <a:pos x="285" y="2425"/>
                </a:cxn>
              </a:cxnLst>
              <a:rect l="0" t="0" r="r" b="b"/>
              <a:pathLst>
                <a:path w="2803" h="6601">
                  <a:moveTo>
                    <a:pt x="270" y="2502"/>
                  </a:moveTo>
                  <a:lnTo>
                    <a:pt x="265" y="2483"/>
                  </a:lnTo>
                  <a:lnTo>
                    <a:pt x="270" y="2502"/>
                  </a:lnTo>
                  <a:lnTo>
                    <a:pt x="265" y="2502"/>
                  </a:lnTo>
                  <a:lnTo>
                    <a:pt x="264" y="2511"/>
                  </a:lnTo>
                  <a:lnTo>
                    <a:pt x="262" y="2522"/>
                  </a:lnTo>
                  <a:lnTo>
                    <a:pt x="259" y="2533"/>
                  </a:lnTo>
                  <a:lnTo>
                    <a:pt x="253" y="2544"/>
                  </a:lnTo>
                  <a:lnTo>
                    <a:pt x="247" y="2556"/>
                  </a:lnTo>
                  <a:lnTo>
                    <a:pt x="240" y="2566"/>
                  </a:lnTo>
                  <a:lnTo>
                    <a:pt x="232" y="2576"/>
                  </a:lnTo>
                  <a:lnTo>
                    <a:pt x="223" y="2583"/>
                  </a:lnTo>
                  <a:lnTo>
                    <a:pt x="207" y="2587"/>
                  </a:lnTo>
                  <a:lnTo>
                    <a:pt x="190" y="2590"/>
                  </a:lnTo>
                  <a:lnTo>
                    <a:pt x="186" y="2591"/>
                  </a:lnTo>
                  <a:lnTo>
                    <a:pt x="183" y="2592"/>
                  </a:lnTo>
                  <a:lnTo>
                    <a:pt x="180" y="2594"/>
                  </a:lnTo>
                  <a:lnTo>
                    <a:pt x="177" y="2597"/>
                  </a:lnTo>
                  <a:lnTo>
                    <a:pt x="174" y="2599"/>
                  </a:lnTo>
                  <a:lnTo>
                    <a:pt x="172" y="2604"/>
                  </a:lnTo>
                  <a:lnTo>
                    <a:pt x="171" y="2608"/>
                  </a:lnTo>
                  <a:lnTo>
                    <a:pt x="170" y="2613"/>
                  </a:lnTo>
                  <a:lnTo>
                    <a:pt x="172" y="2621"/>
                  </a:lnTo>
                  <a:lnTo>
                    <a:pt x="176" y="2641"/>
                  </a:lnTo>
                  <a:lnTo>
                    <a:pt x="181" y="2671"/>
                  </a:lnTo>
                  <a:lnTo>
                    <a:pt x="187" y="2705"/>
                  </a:lnTo>
                  <a:lnTo>
                    <a:pt x="194" y="2740"/>
                  </a:lnTo>
                  <a:lnTo>
                    <a:pt x="200" y="2772"/>
                  </a:lnTo>
                  <a:lnTo>
                    <a:pt x="206" y="2798"/>
                  </a:lnTo>
                  <a:lnTo>
                    <a:pt x="212" y="2813"/>
                  </a:lnTo>
                  <a:lnTo>
                    <a:pt x="222" y="2825"/>
                  </a:lnTo>
                  <a:lnTo>
                    <a:pt x="233" y="2832"/>
                  </a:lnTo>
                  <a:lnTo>
                    <a:pt x="242" y="2840"/>
                  </a:lnTo>
                  <a:lnTo>
                    <a:pt x="249" y="2845"/>
                  </a:lnTo>
                  <a:lnTo>
                    <a:pt x="253" y="2849"/>
                  </a:lnTo>
                  <a:lnTo>
                    <a:pt x="255" y="2853"/>
                  </a:lnTo>
                  <a:lnTo>
                    <a:pt x="259" y="2858"/>
                  </a:lnTo>
                  <a:lnTo>
                    <a:pt x="261" y="2863"/>
                  </a:lnTo>
                  <a:lnTo>
                    <a:pt x="263" y="2870"/>
                  </a:lnTo>
                  <a:lnTo>
                    <a:pt x="264" y="2877"/>
                  </a:lnTo>
                  <a:lnTo>
                    <a:pt x="265" y="2886"/>
                  </a:lnTo>
                  <a:lnTo>
                    <a:pt x="265" y="2896"/>
                  </a:lnTo>
                  <a:lnTo>
                    <a:pt x="265" y="2935"/>
                  </a:lnTo>
                  <a:lnTo>
                    <a:pt x="265" y="2969"/>
                  </a:lnTo>
                  <a:lnTo>
                    <a:pt x="265" y="3006"/>
                  </a:lnTo>
                  <a:lnTo>
                    <a:pt x="265" y="3055"/>
                  </a:lnTo>
                  <a:lnTo>
                    <a:pt x="266" y="3068"/>
                  </a:lnTo>
                  <a:lnTo>
                    <a:pt x="267" y="3079"/>
                  </a:lnTo>
                  <a:lnTo>
                    <a:pt x="270" y="3090"/>
                  </a:lnTo>
                  <a:lnTo>
                    <a:pt x="274" y="3099"/>
                  </a:lnTo>
                  <a:lnTo>
                    <a:pt x="280" y="3109"/>
                  </a:lnTo>
                  <a:lnTo>
                    <a:pt x="286" y="3118"/>
                  </a:lnTo>
                  <a:lnTo>
                    <a:pt x="293" y="3125"/>
                  </a:lnTo>
                  <a:lnTo>
                    <a:pt x="300" y="3132"/>
                  </a:lnTo>
                  <a:lnTo>
                    <a:pt x="317" y="3145"/>
                  </a:lnTo>
                  <a:lnTo>
                    <a:pt x="334" y="3157"/>
                  </a:lnTo>
                  <a:lnTo>
                    <a:pt x="353" y="3168"/>
                  </a:lnTo>
                  <a:lnTo>
                    <a:pt x="371" y="3178"/>
                  </a:lnTo>
                  <a:lnTo>
                    <a:pt x="377" y="3290"/>
                  </a:lnTo>
                  <a:lnTo>
                    <a:pt x="370" y="3297"/>
                  </a:lnTo>
                  <a:lnTo>
                    <a:pt x="363" y="3309"/>
                  </a:lnTo>
                  <a:lnTo>
                    <a:pt x="360" y="3316"/>
                  </a:lnTo>
                  <a:lnTo>
                    <a:pt x="356" y="3324"/>
                  </a:lnTo>
                  <a:lnTo>
                    <a:pt x="354" y="3330"/>
                  </a:lnTo>
                  <a:lnTo>
                    <a:pt x="353" y="3338"/>
                  </a:lnTo>
                  <a:lnTo>
                    <a:pt x="353" y="3341"/>
                  </a:lnTo>
                  <a:lnTo>
                    <a:pt x="354" y="3345"/>
                  </a:lnTo>
                  <a:lnTo>
                    <a:pt x="355" y="3348"/>
                  </a:lnTo>
                  <a:lnTo>
                    <a:pt x="357" y="3353"/>
                  </a:lnTo>
                  <a:lnTo>
                    <a:pt x="363" y="3359"/>
                  </a:lnTo>
                  <a:lnTo>
                    <a:pt x="370" y="3365"/>
                  </a:lnTo>
                  <a:lnTo>
                    <a:pt x="379" y="3372"/>
                  </a:lnTo>
                  <a:lnTo>
                    <a:pt x="389" y="3378"/>
                  </a:lnTo>
                  <a:lnTo>
                    <a:pt x="400" y="3384"/>
                  </a:lnTo>
                  <a:lnTo>
                    <a:pt x="412" y="3388"/>
                  </a:lnTo>
                  <a:lnTo>
                    <a:pt x="436" y="3396"/>
                  </a:lnTo>
                  <a:lnTo>
                    <a:pt x="460" y="3403"/>
                  </a:lnTo>
                  <a:lnTo>
                    <a:pt x="482" y="3407"/>
                  </a:lnTo>
                  <a:lnTo>
                    <a:pt x="500" y="3408"/>
                  </a:lnTo>
                  <a:lnTo>
                    <a:pt x="502" y="3435"/>
                  </a:lnTo>
                  <a:lnTo>
                    <a:pt x="506" y="3462"/>
                  </a:lnTo>
                  <a:lnTo>
                    <a:pt x="509" y="3477"/>
                  </a:lnTo>
                  <a:lnTo>
                    <a:pt x="511" y="3493"/>
                  </a:lnTo>
                  <a:lnTo>
                    <a:pt x="512" y="3509"/>
                  </a:lnTo>
                  <a:lnTo>
                    <a:pt x="512" y="3526"/>
                  </a:lnTo>
                  <a:lnTo>
                    <a:pt x="512" y="3536"/>
                  </a:lnTo>
                  <a:lnTo>
                    <a:pt x="511" y="3544"/>
                  </a:lnTo>
                  <a:lnTo>
                    <a:pt x="510" y="3553"/>
                  </a:lnTo>
                  <a:lnTo>
                    <a:pt x="507" y="3560"/>
                  </a:lnTo>
                  <a:lnTo>
                    <a:pt x="505" y="3568"/>
                  </a:lnTo>
                  <a:lnTo>
                    <a:pt x="502" y="3574"/>
                  </a:lnTo>
                  <a:lnTo>
                    <a:pt x="499" y="3579"/>
                  </a:lnTo>
                  <a:lnTo>
                    <a:pt x="496" y="3585"/>
                  </a:lnTo>
                  <a:lnTo>
                    <a:pt x="487" y="3595"/>
                  </a:lnTo>
                  <a:lnTo>
                    <a:pt x="479" y="3604"/>
                  </a:lnTo>
                  <a:lnTo>
                    <a:pt x="469" y="3612"/>
                  </a:lnTo>
                  <a:lnTo>
                    <a:pt x="460" y="3620"/>
                  </a:lnTo>
                  <a:lnTo>
                    <a:pt x="449" y="3627"/>
                  </a:lnTo>
                  <a:lnTo>
                    <a:pt x="439" y="3635"/>
                  </a:lnTo>
                  <a:lnTo>
                    <a:pt x="431" y="3643"/>
                  </a:lnTo>
                  <a:lnTo>
                    <a:pt x="422" y="3653"/>
                  </a:lnTo>
                  <a:lnTo>
                    <a:pt x="419" y="3658"/>
                  </a:lnTo>
                  <a:lnTo>
                    <a:pt x="416" y="3663"/>
                  </a:lnTo>
                  <a:lnTo>
                    <a:pt x="413" y="3670"/>
                  </a:lnTo>
                  <a:lnTo>
                    <a:pt x="411" y="3676"/>
                  </a:lnTo>
                  <a:lnTo>
                    <a:pt x="409" y="3684"/>
                  </a:lnTo>
                  <a:lnTo>
                    <a:pt x="407" y="3691"/>
                  </a:lnTo>
                  <a:lnTo>
                    <a:pt x="406" y="3699"/>
                  </a:lnTo>
                  <a:lnTo>
                    <a:pt x="406" y="3708"/>
                  </a:lnTo>
                  <a:lnTo>
                    <a:pt x="406" y="3715"/>
                  </a:lnTo>
                  <a:lnTo>
                    <a:pt x="407" y="3721"/>
                  </a:lnTo>
                  <a:lnTo>
                    <a:pt x="410" y="3727"/>
                  </a:lnTo>
                  <a:lnTo>
                    <a:pt x="413" y="3734"/>
                  </a:lnTo>
                  <a:lnTo>
                    <a:pt x="419" y="3745"/>
                  </a:lnTo>
                  <a:lnTo>
                    <a:pt x="427" y="3758"/>
                  </a:lnTo>
                  <a:lnTo>
                    <a:pt x="434" y="3771"/>
                  </a:lnTo>
                  <a:lnTo>
                    <a:pt x="442" y="3786"/>
                  </a:lnTo>
                  <a:lnTo>
                    <a:pt x="444" y="3793"/>
                  </a:lnTo>
                  <a:lnTo>
                    <a:pt x="446" y="3802"/>
                  </a:lnTo>
                  <a:lnTo>
                    <a:pt x="447" y="3811"/>
                  </a:lnTo>
                  <a:lnTo>
                    <a:pt x="448" y="3821"/>
                  </a:lnTo>
                  <a:lnTo>
                    <a:pt x="447" y="3830"/>
                  </a:lnTo>
                  <a:lnTo>
                    <a:pt x="445" y="3839"/>
                  </a:lnTo>
                  <a:lnTo>
                    <a:pt x="442" y="3846"/>
                  </a:lnTo>
                  <a:lnTo>
                    <a:pt x="437" y="3854"/>
                  </a:lnTo>
                  <a:lnTo>
                    <a:pt x="432" y="3860"/>
                  </a:lnTo>
                  <a:lnTo>
                    <a:pt x="427" y="3866"/>
                  </a:lnTo>
                  <a:lnTo>
                    <a:pt x="420" y="3873"/>
                  </a:lnTo>
                  <a:lnTo>
                    <a:pt x="414" y="3878"/>
                  </a:lnTo>
                  <a:lnTo>
                    <a:pt x="400" y="3890"/>
                  </a:lnTo>
                  <a:lnTo>
                    <a:pt x="388" y="3903"/>
                  </a:lnTo>
                  <a:lnTo>
                    <a:pt x="382" y="3909"/>
                  </a:lnTo>
                  <a:lnTo>
                    <a:pt x="378" y="3916"/>
                  </a:lnTo>
                  <a:lnTo>
                    <a:pt x="373" y="3924"/>
                  </a:lnTo>
                  <a:lnTo>
                    <a:pt x="371" y="3932"/>
                  </a:lnTo>
                  <a:lnTo>
                    <a:pt x="368" y="3954"/>
                  </a:lnTo>
                  <a:lnTo>
                    <a:pt x="366" y="3974"/>
                  </a:lnTo>
                  <a:lnTo>
                    <a:pt x="365" y="3984"/>
                  </a:lnTo>
                  <a:lnTo>
                    <a:pt x="363" y="3991"/>
                  </a:lnTo>
                  <a:lnTo>
                    <a:pt x="361" y="3994"/>
                  </a:lnTo>
                  <a:lnTo>
                    <a:pt x="359" y="3997"/>
                  </a:lnTo>
                  <a:lnTo>
                    <a:pt x="356" y="4001"/>
                  </a:lnTo>
                  <a:lnTo>
                    <a:pt x="353" y="4003"/>
                  </a:lnTo>
                  <a:lnTo>
                    <a:pt x="347" y="4006"/>
                  </a:lnTo>
                  <a:lnTo>
                    <a:pt x="342" y="4008"/>
                  </a:lnTo>
                  <a:lnTo>
                    <a:pt x="337" y="4008"/>
                  </a:lnTo>
                  <a:lnTo>
                    <a:pt x="333" y="4008"/>
                  </a:lnTo>
                  <a:lnTo>
                    <a:pt x="328" y="4008"/>
                  </a:lnTo>
                  <a:lnTo>
                    <a:pt x="323" y="4007"/>
                  </a:lnTo>
                  <a:lnTo>
                    <a:pt x="318" y="4007"/>
                  </a:lnTo>
                  <a:lnTo>
                    <a:pt x="312" y="4009"/>
                  </a:lnTo>
                  <a:lnTo>
                    <a:pt x="313" y="4027"/>
                  </a:lnTo>
                  <a:lnTo>
                    <a:pt x="315" y="4045"/>
                  </a:lnTo>
                  <a:lnTo>
                    <a:pt x="317" y="4063"/>
                  </a:lnTo>
                  <a:lnTo>
                    <a:pt x="321" y="4079"/>
                  </a:lnTo>
                  <a:lnTo>
                    <a:pt x="328" y="4095"/>
                  </a:lnTo>
                  <a:lnTo>
                    <a:pt x="334" y="4110"/>
                  </a:lnTo>
                  <a:lnTo>
                    <a:pt x="342" y="4125"/>
                  </a:lnTo>
                  <a:lnTo>
                    <a:pt x="350" y="4138"/>
                  </a:lnTo>
                  <a:lnTo>
                    <a:pt x="361" y="4149"/>
                  </a:lnTo>
                  <a:lnTo>
                    <a:pt x="371" y="4160"/>
                  </a:lnTo>
                  <a:lnTo>
                    <a:pt x="383" y="4170"/>
                  </a:lnTo>
                  <a:lnTo>
                    <a:pt x="397" y="4177"/>
                  </a:lnTo>
                  <a:lnTo>
                    <a:pt x="411" y="4184"/>
                  </a:lnTo>
                  <a:lnTo>
                    <a:pt x="426" y="4188"/>
                  </a:lnTo>
                  <a:lnTo>
                    <a:pt x="442" y="4191"/>
                  </a:lnTo>
                  <a:lnTo>
                    <a:pt x="460" y="4191"/>
                  </a:lnTo>
                  <a:lnTo>
                    <a:pt x="461" y="4203"/>
                  </a:lnTo>
                  <a:lnTo>
                    <a:pt x="460" y="4213"/>
                  </a:lnTo>
                  <a:lnTo>
                    <a:pt x="459" y="4224"/>
                  </a:lnTo>
                  <a:lnTo>
                    <a:pt x="456" y="4232"/>
                  </a:lnTo>
                  <a:lnTo>
                    <a:pt x="453" y="4241"/>
                  </a:lnTo>
                  <a:lnTo>
                    <a:pt x="448" y="4248"/>
                  </a:lnTo>
                  <a:lnTo>
                    <a:pt x="444" y="4255"/>
                  </a:lnTo>
                  <a:lnTo>
                    <a:pt x="437" y="4261"/>
                  </a:lnTo>
                  <a:lnTo>
                    <a:pt x="431" y="4267"/>
                  </a:lnTo>
                  <a:lnTo>
                    <a:pt x="423" y="4272"/>
                  </a:lnTo>
                  <a:lnTo>
                    <a:pt x="416" y="4277"/>
                  </a:lnTo>
                  <a:lnTo>
                    <a:pt x="407" y="4281"/>
                  </a:lnTo>
                  <a:lnTo>
                    <a:pt x="389" y="4289"/>
                  </a:lnTo>
                  <a:lnTo>
                    <a:pt x="371" y="4296"/>
                  </a:lnTo>
                  <a:lnTo>
                    <a:pt x="353" y="4303"/>
                  </a:lnTo>
                  <a:lnTo>
                    <a:pt x="335" y="4309"/>
                  </a:lnTo>
                  <a:lnTo>
                    <a:pt x="318" y="4315"/>
                  </a:lnTo>
                  <a:lnTo>
                    <a:pt x="302" y="4324"/>
                  </a:lnTo>
                  <a:lnTo>
                    <a:pt x="296" y="4328"/>
                  </a:lnTo>
                  <a:lnTo>
                    <a:pt x="289" y="4334"/>
                  </a:lnTo>
                  <a:lnTo>
                    <a:pt x="284" y="4339"/>
                  </a:lnTo>
                  <a:lnTo>
                    <a:pt x="280" y="4344"/>
                  </a:lnTo>
                  <a:lnTo>
                    <a:pt x="276" y="4351"/>
                  </a:lnTo>
                  <a:lnTo>
                    <a:pt x="273" y="4358"/>
                  </a:lnTo>
                  <a:lnTo>
                    <a:pt x="271" y="4365"/>
                  </a:lnTo>
                  <a:lnTo>
                    <a:pt x="270" y="4374"/>
                  </a:lnTo>
                  <a:lnTo>
                    <a:pt x="271" y="4382"/>
                  </a:lnTo>
                  <a:lnTo>
                    <a:pt x="272" y="4390"/>
                  </a:lnTo>
                  <a:lnTo>
                    <a:pt x="274" y="4396"/>
                  </a:lnTo>
                  <a:lnTo>
                    <a:pt x="278" y="4403"/>
                  </a:lnTo>
                  <a:lnTo>
                    <a:pt x="284" y="4414"/>
                  </a:lnTo>
                  <a:lnTo>
                    <a:pt x="292" y="4424"/>
                  </a:lnTo>
                  <a:lnTo>
                    <a:pt x="299" y="4435"/>
                  </a:lnTo>
                  <a:lnTo>
                    <a:pt x="305" y="4445"/>
                  </a:lnTo>
                  <a:lnTo>
                    <a:pt x="309" y="4452"/>
                  </a:lnTo>
                  <a:lnTo>
                    <a:pt x="311" y="4458"/>
                  </a:lnTo>
                  <a:lnTo>
                    <a:pt x="312" y="4465"/>
                  </a:lnTo>
                  <a:lnTo>
                    <a:pt x="312" y="4474"/>
                  </a:lnTo>
                  <a:lnTo>
                    <a:pt x="312" y="4504"/>
                  </a:lnTo>
                  <a:lnTo>
                    <a:pt x="312" y="4530"/>
                  </a:lnTo>
                  <a:lnTo>
                    <a:pt x="312" y="4552"/>
                  </a:lnTo>
                  <a:lnTo>
                    <a:pt x="312" y="4569"/>
                  </a:lnTo>
                  <a:lnTo>
                    <a:pt x="313" y="4574"/>
                  </a:lnTo>
                  <a:lnTo>
                    <a:pt x="314" y="4580"/>
                  </a:lnTo>
                  <a:lnTo>
                    <a:pt x="315" y="4589"/>
                  </a:lnTo>
                  <a:lnTo>
                    <a:pt x="318" y="4596"/>
                  </a:lnTo>
                  <a:lnTo>
                    <a:pt x="323" y="4604"/>
                  </a:lnTo>
                  <a:lnTo>
                    <a:pt x="330" y="4610"/>
                  </a:lnTo>
                  <a:lnTo>
                    <a:pt x="333" y="4612"/>
                  </a:lnTo>
                  <a:lnTo>
                    <a:pt x="337" y="4614"/>
                  </a:lnTo>
                  <a:lnTo>
                    <a:pt x="343" y="4615"/>
                  </a:lnTo>
                  <a:lnTo>
                    <a:pt x="347" y="4615"/>
                  </a:lnTo>
                  <a:lnTo>
                    <a:pt x="366" y="4614"/>
                  </a:lnTo>
                  <a:lnTo>
                    <a:pt x="383" y="4612"/>
                  </a:lnTo>
                  <a:lnTo>
                    <a:pt x="400" y="4610"/>
                  </a:lnTo>
                  <a:lnTo>
                    <a:pt x="415" y="4607"/>
                  </a:lnTo>
                  <a:lnTo>
                    <a:pt x="431" y="4604"/>
                  </a:lnTo>
                  <a:lnTo>
                    <a:pt x="447" y="4601"/>
                  </a:lnTo>
                  <a:lnTo>
                    <a:pt x="464" y="4598"/>
                  </a:lnTo>
                  <a:lnTo>
                    <a:pt x="483" y="4597"/>
                  </a:lnTo>
                  <a:lnTo>
                    <a:pt x="500" y="4598"/>
                  </a:lnTo>
                  <a:lnTo>
                    <a:pt x="515" y="4601"/>
                  </a:lnTo>
                  <a:lnTo>
                    <a:pt x="528" y="4605"/>
                  </a:lnTo>
                  <a:lnTo>
                    <a:pt x="538" y="4610"/>
                  </a:lnTo>
                  <a:lnTo>
                    <a:pt x="547" y="4615"/>
                  </a:lnTo>
                  <a:lnTo>
                    <a:pt x="555" y="4622"/>
                  </a:lnTo>
                  <a:lnTo>
                    <a:pt x="562" y="4629"/>
                  </a:lnTo>
                  <a:lnTo>
                    <a:pt x="568" y="4637"/>
                  </a:lnTo>
                  <a:lnTo>
                    <a:pt x="580" y="4652"/>
                  </a:lnTo>
                  <a:lnTo>
                    <a:pt x="594" y="4664"/>
                  </a:lnTo>
                  <a:lnTo>
                    <a:pt x="602" y="4671"/>
                  </a:lnTo>
                  <a:lnTo>
                    <a:pt x="612" y="4675"/>
                  </a:lnTo>
                  <a:lnTo>
                    <a:pt x="622" y="4678"/>
                  </a:lnTo>
                  <a:lnTo>
                    <a:pt x="636" y="4680"/>
                  </a:lnTo>
                  <a:lnTo>
                    <a:pt x="639" y="4690"/>
                  </a:lnTo>
                  <a:lnTo>
                    <a:pt x="644" y="4702"/>
                  </a:lnTo>
                  <a:lnTo>
                    <a:pt x="649" y="4713"/>
                  </a:lnTo>
                  <a:lnTo>
                    <a:pt x="655" y="4726"/>
                  </a:lnTo>
                  <a:lnTo>
                    <a:pt x="662" y="4739"/>
                  </a:lnTo>
                  <a:lnTo>
                    <a:pt x="669" y="4751"/>
                  </a:lnTo>
                  <a:lnTo>
                    <a:pt x="677" y="4760"/>
                  </a:lnTo>
                  <a:lnTo>
                    <a:pt x="683" y="4769"/>
                  </a:lnTo>
                  <a:lnTo>
                    <a:pt x="689" y="4773"/>
                  </a:lnTo>
                  <a:lnTo>
                    <a:pt x="697" y="4776"/>
                  </a:lnTo>
                  <a:lnTo>
                    <a:pt x="704" y="4778"/>
                  </a:lnTo>
                  <a:lnTo>
                    <a:pt x="712" y="4781"/>
                  </a:lnTo>
                  <a:lnTo>
                    <a:pt x="727" y="4786"/>
                  </a:lnTo>
                  <a:lnTo>
                    <a:pt x="740" y="4790"/>
                  </a:lnTo>
                  <a:lnTo>
                    <a:pt x="747" y="4792"/>
                  </a:lnTo>
                  <a:lnTo>
                    <a:pt x="753" y="4795"/>
                  </a:lnTo>
                  <a:lnTo>
                    <a:pt x="757" y="4800"/>
                  </a:lnTo>
                  <a:lnTo>
                    <a:pt x="763" y="4804"/>
                  </a:lnTo>
                  <a:lnTo>
                    <a:pt x="766" y="4810"/>
                  </a:lnTo>
                  <a:lnTo>
                    <a:pt x="769" y="4817"/>
                  </a:lnTo>
                  <a:lnTo>
                    <a:pt x="770" y="4824"/>
                  </a:lnTo>
                  <a:lnTo>
                    <a:pt x="771" y="4834"/>
                  </a:lnTo>
                  <a:lnTo>
                    <a:pt x="770" y="4843"/>
                  </a:lnTo>
                  <a:lnTo>
                    <a:pt x="768" y="4853"/>
                  </a:lnTo>
                  <a:lnTo>
                    <a:pt x="764" y="4861"/>
                  </a:lnTo>
                  <a:lnTo>
                    <a:pt x="760" y="4871"/>
                  </a:lnTo>
                  <a:lnTo>
                    <a:pt x="747" y="4889"/>
                  </a:lnTo>
                  <a:lnTo>
                    <a:pt x="733" y="4908"/>
                  </a:lnTo>
                  <a:lnTo>
                    <a:pt x="726" y="4918"/>
                  </a:lnTo>
                  <a:lnTo>
                    <a:pt x="719" y="4928"/>
                  </a:lnTo>
                  <a:lnTo>
                    <a:pt x="713" y="4939"/>
                  </a:lnTo>
                  <a:lnTo>
                    <a:pt x="706" y="4951"/>
                  </a:lnTo>
                  <a:lnTo>
                    <a:pt x="702" y="4962"/>
                  </a:lnTo>
                  <a:lnTo>
                    <a:pt x="698" y="4975"/>
                  </a:lnTo>
                  <a:lnTo>
                    <a:pt x="696" y="4989"/>
                  </a:lnTo>
                  <a:lnTo>
                    <a:pt x="695" y="5004"/>
                  </a:lnTo>
                  <a:lnTo>
                    <a:pt x="696" y="5013"/>
                  </a:lnTo>
                  <a:lnTo>
                    <a:pt x="697" y="5021"/>
                  </a:lnTo>
                  <a:lnTo>
                    <a:pt x="699" y="5028"/>
                  </a:lnTo>
                  <a:lnTo>
                    <a:pt x="702" y="5035"/>
                  </a:lnTo>
                  <a:lnTo>
                    <a:pt x="705" y="5041"/>
                  </a:lnTo>
                  <a:lnTo>
                    <a:pt x="710" y="5046"/>
                  </a:lnTo>
                  <a:lnTo>
                    <a:pt x="714" y="5051"/>
                  </a:lnTo>
                  <a:lnTo>
                    <a:pt x="719" y="5055"/>
                  </a:lnTo>
                  <a:lnTo>
                    <a:pt x="732" y="5062"/>
                  </a:lnTo>
                  <a:lnTo>
                    <a:pt x="745" y="5068"/>
                  </a:lnTo>
                  <a:lnTo>
                    <a:pt x="760" y="5073"/>
                  </a:lnTo>
                  <a:lnTo>
                    <a:pt x="775" y="5077"/>
                  </a:lnTo>
                  <a:lnTo>
                    <a:pt x="789" y="5081"/>
                  </a:lnTo>
                  <a:lnTo>
                    <a:pt x="803" y="5086"/>
                  </a:lnTo>
                  <a:lnTo>
                    <a:pt x="817" y="5091"/>
                  </a:lnTo>
                  <a:lnTo>
                    <a:pt x="829" y="5097"/>
                  </a:lnTo>
                  <a:lnTo>
                    <a:pt x="834" y="5102"/>
                  </a:lnTo>
                  <a:lnTo>
                    <a:pt x="839" y="5106"/>
                  </a:lnTo>
                  <a:lnTo>
                    <a:pt x="844" y="5111"/>
                  </a:lnTo>
                  <a:lnTo>
                    <a:pt x="847" y="5117"/>
                  </a:lnTo>
                  <a:lnTo>
                    <a:pt x="850" y="5123"/>
                  </a:lnTo>
                  <a:lnTo>
                    <a:pt x="852" y="5129"/>
                  </a:lnTo>
                  <a:lnTo>
                    <a:pt x="853" y="5137"/>
                  </a:lnTo>
                  <a:lnTo>
                    <a:pt x="854" y="5145"/>
                  </a:lnTo>
                  <a:lnTo>
                    <a:pt x="853" y="5159"/>
                  </a:lnTo>
                  <a:lnTo>
                    <a:pt x="850" y="5171"/>
                  </a:lnTo>
                  <a:lnTo>
                    <a:pt x="846" y="5181"/>
                  </a:lnTo>
                  <a:lnTo>
                    <a:pt x="840" y="5191"/>
                  </a:lnTo>
                  <a:lnTo>
                    <a:pt x="833" y="5200"/>
                  </a:lnTo>
                  <a:lnTo>
                    <a:pt x="826" y="5207"/>
                  </a:lnTo>
                  <a:lnTo>
                    <a:pt x="818" y="5213"/>
                  </a:lnTo>
                  <a:lnTo>
                    <a:pt x="810" y="5221"/>
                  </a:lnTo>
                  <a:lnTo>
                    <a:pt x="801" y="5227"/>
                  </a:lnTo>
                  <a:lnTo>
                    <a:pt x="794" y="5234"/>
                  </a:lnTo>
                  <a:lnTo>
                    <a:pt x="786" y="5241"/>
                  </a:lnTo>
                  <a:lnTo>
                    <a:pt x="779" y="5248"/>
                  </a:lnTo>
                  <a:lnTo>
                    <a:pt x="773" y="5256"/>
                  </a:lnTo>
                  <a:lnTo>
                    <a:pt x="769" y="5265"/>
                  </a:lnTo>
                  <a:lnTo>
                    <a:pt x="766" y="5275"/>
                  </a:lnTo>
                  <a:lnTo>
                    <a:pt x="766" y="5287"/>
                  </a:lnTo>
                  <a:lnTo>
                    <a:pt x="766" y="5313"/>
                  </a:lnTo>
                  <a:lnTo>
                    <a:pt x="766" y="5357"/>
                  </a:lnTo>
                  <a:lnTo>
                    <a:pt x="766" y="5404"/>
                  </a:lnTo>
                  <a:lnTo>
                    <a:pt x="766" y="5440"/>
                  </a:lnTo>
                  <a:lnTo>
                    <a:pt x="766" y="5450"/>
                  </a:lnTo>
                  <a:lnTo>
                    <a:pt x="769" y="5459"/>
                  </a:lnTo>
                  <a:lnTo>
                    <a:pt x="773" y="5468"/>
                  </a:lnTo>
                  <a:lnTo>
                    <a:pt x="779" y="5476"/>
                  </a:lnTo>
                  <a:lnTo>
                    <a:pt x="792" y="5494"/>
                  </a:lnTo>
                  <a:lnTo>
                    <a:pt x="806" y="5512"/>
                  </a:lnTo>
                  <a:lnTo>
                    <a:pt x="814" y="5523"/>
                  </a:lnTo>
                  <a:lnTo>
                    <a:pt x="822" y="5534"/>
                  </a:lnTo>
                  <a:lnTo>
                    <a:pt x="829" y="5544"/>
                  </a:lnTo>
                  <a:lnTo>
                    <a:pt x="835" y="5557"/>
                  </a:lnTo>
                  <a:lnTo>
                    <a:pt x="840" y="5570"/>
                  </a:lnTo>
                  <a:lnTo>
                    <a:pt x="845" y="5585"/>
                  </a:lnTo>
                  <a:lnTo>
                    <a:pt x="847" y="5600"/>
                  </a:lnTo>
                  <a:lnTo>
                    <a:pt x="848" y="5617"/>
                  </a:lnTo>
                  <a:lnTo>
                    <a:pt x="847" y="5628"/>
                  </a:lnTo>
                  <a:lnTo>
                    <a:pt x="845" y="5637"/>
                  </a:lnTo>
                  <a:lnTo>
                    <a:pt x="842" y="5645"/>
                  </a:lnTo>
                  <a:lnTo>
                    <a:pt x="837" y="5652"/>
                  </a:lnTo>
                  <a:lnTo>
                    <a:pt x="832" y="5657"/>
                  </a:lnTo>
                  <a:lnTo>
                    <a:pt x="826" y="5661"/>
                  </a:lnTo>
                  <a:lnTo>
                    <a:pt x="819" y="5664"/>
                  </a:lnTo>
                  <a:lnTo>
                    <a:pt x="813" y="5668"/>
                  </a:lnTo>
                  <a:lnTo>
                    <a:pt x="800" y="5675"/>
                  </a:lnTo>
                  <a:lnTo>
                    <a:pt x="788" y="5683"/>
                  </a:lnTo>
                  <a:lnTo>
                    <a:pt x="784" y="5688"/>
                  </a:lnTo>
                  <a:lnTo>
                    <a:pt x="780" y="5694"/>
                  </a:lnTo>
                  <a:lnTo>
                    <a:pt x="778" y="5702"/>
                  </a:lnTo>
                  <a:lnTo>
                    <a:pt x="778" y="5711"/>
                  </a:lnTo>
                  <a:lnTo>
                    <a:pt x="778" y="5715"/>
                  </a:lnTo>
                  <a:lnTo>
                    <a:pt x="780" y="5722"/>
                  </a:lnTo>
                  <a:lnTo>
                    <a:pt x="784" y="5729"/>
                  </a:lnTo>
                  <a:lnTo>
                    <a:pt x="788" y="5737"/>
                  </a:lnTo>
                  <a:lnTo>
                    <a:pt x="801" y="5753"/>
                  </a:lnTo>
                  <a:lnTo>
                    <a:pt x="816" y="5770"/>
                  </a:lnTo>
                  <a:lnTo>
                    <a:pt x="833" y="5786"/>
                  </a:lnTo>
                  <a:lnTo>
                    <a:pt x="849" y="5798"/>
                  </a:lnTo>
                  <a:lnTo>
                    <a:pt x="857" y="5804"/>
                  </a:lnTo>
                  <a:lnTo>
                    <a:pt x="865" y="5808"/>
                  </a:lnTo>
                  <a:lnTo>
                    <a:pt x="871" y="5810"/>
                  </a:lnTo>
                  <a:lnTo>
                    <a:pt x="878" y="5811"/>
                  </a:lnTo>
                  <a:lnTo>
                    <a:pt x="889" y="5810"/>
                  </a:lnTo>
                  <a:lnTo>
                    <a:pt x="901" y="5809"/>
                  </a:lnTo>
                  <a:lnTo>
                    <a:pt x="912" y="5807"/>
                  </a:lnTo>
                  <a:lnTo>
                    <a:pt x="921" y="5805"/>
                  </a:lnTo>
                  <a:lnTo>
                    <a:pt x="930" y="5803"/>
                  </a:lnTo>
                  <a:lnTo>
                    <a:pt x="939" y="5801"/>
                  </a:lnTo>
                  <a:lnTo>
                    <a:pt x="949" y="5800"/>
                  </a:lnTo>
                  <a:lnTo>
                    <a:pt x="960" y="5800"/>
                  </a:lnTo>
                  <a:lnTo>
                    <a:pt x="966" y="5800"/>
                  </a:lnTo>
                  <a:lnTo>
                    <a:pt x="972" y="5801"/>
                  </a:lnTo>
                  <a:lnTo>
                    <a:pt x="978" y="5802"/>
                  </a:lnTo>
                  <a:lnTo>
                    <a:pt x="982" y="5803"/>
                  </a:lnTo>
                  <a:lnTo>
                    <a:pt x="992" y="5808"/>
                  </a:lnTo>
                  <a:lnTo>
                    <a:pt x="1000" y="5813"/>
                  </a:lnTo>
                  <a:lnTo>
                    <a:pt x="1015" y="5826"/>
                  </a:lnTo>
                  <a:lnTo>
                    <a:pt x="1031" y="5840"/>
                  </a:lnTo>
                  <a:lnTo>
                    <a:pt x="1040" y="5846"/>
                  </a:lnTo>
                  <a:lnTo>
                    <a:pt x="1050" y="5854"/>
                  </a:lnTo>
                  <a:lnTo>
                    <a:pt x="1059" y="5861"/>
                  </a:lnTo>
                  <a:lnTo>
                    <a:pt x="1066" y="5870"/>
                  </a:lnTo>
                  <a:lnTo>
                    <a:pt x="1073" y="5878"/>
                  </a:lnTo>
                  <a:lnTo>
                    <a:pt x="1080" y="5887"/>
                  </a:lnTo>
                  <a:lnTo>
                    <a:pt x="1085" y="5896"/>
                  </a:lnTo>
                  <a:lnTo>
                    <a:pt x="1090" y="5906"/>
                  </a:lnTo>
                  <a:lnTo>
                    <a:pt x="1100" y="5926"/>
                  </a:lnTo>
                  <a:lnTo>
                    <a:pt x="1109" y="5947"/>
                  </a:lnTo>
                  <a:lnTo>
                    <a:pt x="1115" y="5970"/>
                  </a:lnTo>
                  <a:lnTo>
                    <a:pt x="1121" y="5993"/>
                  </a:lnTo>
                  <a:lnTo>
                    <a:pt x="1132" y="6039"/>
                  </a:lnTo>
                  <a:lnTo>
                    <a:pt x="1146" y="6084"/>
                  </a:lnTo>
                  <a:lnTo>
                    <a:pt x="1154" y="6104"/>
                  </a:lnTo>
                  <a:lnTo>
                    <a:pt x="1164" y="6124"/>
                  </a:lnTo>
                  <a:lnTo>
                    <a:pt x="1169" y="6134"/>
                  </a:lnTo>
                  <a:lnTo>
                    <a:pt x="1176" y="6142"/>
                  </a:lnTo>
                  <a:lnTo>
                    <a:pt x="1182" y="6151"/>
                  </a:lnTo>
                  <a:lnTo>
                    <a:pt x="1189" y="6158"/>
                  </a:lnTo>
                  <a:lnTo>
                    <a:pt x="1190" y="6167"/>
                  </a:lnTo>
                  <a:lnTo>
                    <a:pt x="1194" y="6174"/>
                  </a:lnTo>
                  <a:lnTo>
                    <a:pt x="1197" y="6181"/>
                  </a:lnTo>
                  <a:lnTo>
                    <a:pt x="1201" y="6188"/>
                  </a:lnTo>
                  <a:lnTo>
                    <a:pt x="1205" y="6194"/>
                  </a:lnTo>
                  <a:lnTo>
                    <a:pt x="1210" y="6202"/>
                  </a:lnTo>
                  <a:lnTo>
                    <a:pt x="1212" y="6209"/>
                  </a:lnTo>
                  <a:lnTo>
                    <a:pt x="1213" y="6218"/>
                  </a:lnTo>
                  <a:lnTo>
                    <a:pt x="1213" y="6223"/>
                  </a:lnTo>
                  <a:lnTo>
                    <a:pt x="1212" y="6227"/>
                  </a:lnTo>
                  <a:lnTo>
                    <a:pt x="1210" y="6233"/>
                  </a:lnTo>
                  <a:lnTo>
                    <a:pt x="1206" y="6237"/>
                  </a:lnTo>
                  <a:lnTo>
                    <a:pt x="1200" y="6244"/>
                  </a:lnTo>
                  <a:lnTo>
                    <a:pt x="1192" y="6252"/>
                  </a:lnTo>
                  <a:lnTo>
                    <a:pt x="1183" y="6258"/>
                  </a:lnTo>
                  <a:lnTo>
                    <a:pt x="1176" y="6263"/>
                  </a:lnTo>
                  <a:lnTo>
                    <a:pt x="1169" y="6270"/>
                  </a:lnTo>
                  <a:lnTo>
                    <a:pt x="1166" y="6276"/>
                  </a:lnTo>
                  <a:lnTo>
                    <a:pt x="1163" y="6289"/>
                  </a:lnTo>
                  <a:lnTo>
                    <a:pt x="1162" y="6300"/>
                  </a:lnTo>
                  <a:lnTo>
                    <a:pt x="1162" y="6310"/>
                  </a:lnTo>
                  <a:lnTo>
                    <a:pt x="1162" y="6319"/>
                  </a:lnTo>
                  <a:lnTo>
                    <a:pt x="1161" y="6327"/>
                  </a:lnTo>
                  <a:lnTo>
                    <a:pt x="1160" y="6336"/>
                  </a:lnTo>
                  <a:lnTo>
                    <a:pt x="1158" y="6340"/>
                  </a:lnTo>
                  <a:lnTo>
                    <a:pt x="1155" y="6344"/>
                  </a:lnTo>
                  <a:lnTo>
                    <a:pt x="1152" y="6348"/>
                  </a:lnTo>
                  <a:lnTo>
                    <a:pt x="1148" y="6353"/>
                  </a:lnTo>
                  <a:lnTo>
                    <a:pt x="1142" y="6362"/>
                  </a:lnTo>
                  <a:lnTo>
                    <a:pt x="1133" y="6371"/>
                  </a:lnTo>
                  <a:lnTo>
                    <a:pt x="1123" y="6379"/>
                  </a:lnTo>
                  <a:lnTo>
                    <a:pt x="1114" y="6387"/>
                  </a:lnTo>
                  <a:lnTo>
                    <a:pt x="1094" y="6402"/>
                  </a:lnTo>
                  <a:lnTo>
                    <a:pt x="1073" y="6418"/>
                  </a:lnTo>
                  <a:lnTo>
                    <a:pt x="1064" y="6426"/>
                  </a:lnTo>
                  <a:lnTo>
                    <a:pt x="1054" y="6436"/>
                  </a:lnTo>
                  <a:lnTo>
                    <a:pt x="1046" y="6445"/>
                  </a:lnTo>
                  <a:lnTo>
                    <a:pt x="1039" y="6457"/>
                  </a:lnTo>
                  <a:lnTo>
                    <a:pt x="1033" y="6470"/>
                  </a:lnTo>
                  <a:lnTo>
                    <a:pt x="1029" y="6484"/>
                  </a:lnTo>
                  <a:lnTo>
                    <a:pt x="1026" y="6500"/>
                  </a:lnTo>
                  <a:lnTo>
                    <a:pt x="1025" y="6518"/>
                  </a:lnTo>
                  <a:lnTo>
                    <a:pt x="1031" y="6525"/>
                  </a:lnTo>
                  <a:lnTo>
                    <a:pt x="1046" y="6542"/>
                  </a:lnTo>
                  <a:lnTo>
                    <a:pt x="1062" y="6560"/>
                  </a:lnTo>
                  <a:lnTo>
                    <a:pt x="1071" y="6571"/>
                  </a:lnTo>
                  <a:lnTo>
                    <a:pt x="1172" y="6571"/>
                  </a:lnTo>
                  <a:lnTo>
                    <a:pt x="1179" y="6578"/>
                  </a:lnTo>
                  <a:lnTo>
                    <a:pt x="1187" y="6586"/>
                  </a:lnTo>
                  <a:lnTo>
                    <a:pt x="1196" y="6590"/>
                  </a:lnTo>
                  <a:lnTo>
                    <a:pt x="1205" y="6594"/>
                  </a:lnTo>
                  <a:lnTo>
                    <a:pt x="1216" y="6597"/>
                  </a:lnTo>
                  <a:lnTo>
                    <a:pt x="1227" y="6598"/>
                  </a:lnTo>
                  <a:lnTo>
                    <a:pt x="1237" y="6600"/>
                  </a:lnTo>
                  <a:lnTo>
                    <a:pt x="1248" y="6601"/>
                  </a:lnTo>
                  <a:lnTo>
                    <a:pt x="1263" y="6600"/>
                  </a:lnTo>
                  <a:lnTo>
                    <a:pt x="1278" y="6598"/>
                  </a:lnTo>
                  <a:lnTo>
                    <a:pt x="1290" y="6596"/>
                  </a:lnTo>
                  <a:lnTo>
                    <a:pt x="1304" y="6593"/>
                  </a:lnTo>
                  <a:lnTo>
                    <a:pt x="1317" y="6590"/>
                  </a:lnTo>
                  <a:lnTo>
                    <a:pt x="1329" y="6585"/>
                  </a:lnTo>
                  <a:lnTo>
                    <a:pt x="1340" y="6580"/>
                  </a:lnTo>
                  <a:lnTo>
                    <a:pt x="1352" y="6574"/>
                  </a:lnTo>
                  <a:lnTo>
                    <a:pt x="1363" y="6568"/>
                  </a:lnTo>
                  <a:lnTo>
                    <a:pt x="1373" y="6561"/>
                  </a:lnTo>
                  <a:lnTo>
                    <a:pt x="1384" y="6553"/>
                  </a:lnTo>
                  <a:lnTo>
                    <a:pt x="1394" y="6545"/>
                  </a:lnTo>
                  <a:lnTo>
                    <a:pt x="1403" y="6537"/>
                  </a:lnTo>
                  <a:lnTo>
                    <a:pt x="1412" y="6527"/>
                  </a:lnTo>
                  <a:lnTo>
                    <a:pt x="1420" y="6518"/>
                  </a:lnTo>
                  <a:lnTo>
                    <a:pt x="1429" y="6508"/>
                  </a:lnTo>
                  <a:lnTo>
                    <a:pt x="1445" y="6487"/>
                  </a:lnTo>
                  <a:lnTo>
                    <a:pt x="1459" y="6466"/>
                  </a:lnTo>
                  <a:lnTo>
                    <a:pt x="1472" y="6442"/>
                  </a:lnTo>
                  <a:lnTo>
                    <a:pt x="1484" y="6419"/>
                  </a:lnTo>
                  <a:lnTo>
                    <a:pt x="1496" y="6395"/>
                  </a:lnTo>
                  <a:lnTo>
                    <a:pt x="1506" y="6371"/>
                  </a:lnTo>
                  <a:lnTo>
                    <a:pt x="1516" y="6346"/>
                  </a:lnTo>
                  <a:lnTo>
                    <a:pt x="1526" y="6323"/>
                  </a:lnTo>
                  <a:lnTo>
                    <a:pt x="1531" y="6316"/>
                  </a:lnTo>
                  <a:lnTo>
                    <a:pt x="1537" y="6309"/>
                  </a:lnTo>
                  <a:lnTo>
                    <a:pt x="1544" y="6305"/>
                  </a:lnTo>
                  <a:lnTo>
                    <a:pt x="1552" y="6302"/>
                  </a:lnTo>
                  <a:lnTo>
                    <a:pt x="1560" y="6298"/>
                  </a:lnTo>
                  <a:lnTo>
                    <a:pt x="1567" y="6295"/>
                  </a:lnTo>
                  <a:lnTo>
                    <a:pt x="1573" y="6292"/>
                  </a:lnTo>
                  <a:lnTo>
                    <a:pt x="1578" y="6288"/>
                  </a:lnTo>
                  <a:lnTo>
                    <a:pt x="1581" y="6285"/>
                  </a:lnTo>
                  <a:lnTo>
                    <a:pt x="1583" y="6279"/>
                  </a:lnTo>
                  <a:lnTo>
                    <a:pt x="1585" y="6274"/>
                  </a:lnTo>
                  <a:lnTo>
                    <a:pt x="1586" y="6268"/>
                  </a:lnTo>
                  <a:lnTo>
                    <a:pt x="1587" y="6254"/>
                  </a:lnTo>
                  <a:lnTo>
                    <a:pt x="1587" y="6239"/>
                  </a:lnTo>
                  <a:lnTo>
                    <a:pt x="1588" y="6224"/>
                  </a:lnTo>
                  <a:lnTo>
                    <a:pt x="1591" y="6211"/>
                  </a:lnTo>
                  <a:lnTo>
                    <a:pt x="1593" y="6205"/>
                  </a:lnTo>
                  <a:lnTo>
                    <a:pt x="1595" y="6201"/>
                  </a:lnTo>
                  <a:lnTo>
                    <a:pt x="1598" y="6196"/>
                  </a:lnTo>
                  <a:lnTo>
                    <a:pt x="1602" y="6194"/>
                  </a:lnTo>
                  <a:lnTo>
                    <a:pt x="1614" y="6188"/>
                  </a:lnTo>
                  <a:lnTo>
                    <a:pt x="1627" y="6181"/>
                  </a:lnTo>
                  <a:lnTo>
                    <a:pt x="1641" y="6176"/>
                  </a:lnTo>
                  <a:lnTo>
                    <a:pt x="1656" y="6171"/>
                  </a:lnTo>
                  <a:lnTo>
                    <a:pt x="1688" y="6161"/>
                  </a:lnTo>
                  <a:lnTo>
                    <a:pt x="1722" y="6154"/>
                  </a:lnTo>
                  <a:lnTo>
                    <a:pt x="1756" y="6148"/>
                  </a:lnTo>
                  <a:lnTo>
                    <a:pt x="1789" y="6144"/>
                  </a:lnTo>
                  <a:lnTo>
                    <a:pt x="1818" y="6142"/>
                  </a:lnTo>
                  <a:lnTo>
                    <a:pt x="1844" y="6141"/>
                  </a:lnTo>
                  <a:lnTo>
                    <a:pt x="1847" y="6131"/>
                  </a:lnTo>
                  <a:lnTo>
                    <a:pt x="1850" y="6120"/>
                  </a:lnTo>
                  <a:lnTo>
                    <a:pt x="1850" y="6114"/>
                  </a:lnTo>
                  <a:lnTo>
                    <a:pt x="1849" y="6109"/>
                  </a:lnTo>
                  <a:lnTo>
                    <a:pt x="1847" y="6104"/>
                  </a:lnTo>
                  <a:lnTo>
                    <a:pt x="1844" y="6100"/>
                  </a:lnTo>
                  <a:lnTo>
                    <a:pt x="1835" y="6098"/>
                  </a:lnTo>
                  <a:lnTo>
                    <a:pt x="1828" y="6095"/>
                  </a:lnTo>
                  <a:lnTo>
                    <a:pt x="1820" y="6091"/>
                  </a:lnTo>
                  <a:lnTo>
                    <a:pt x="1813" y="6086"/>
                  </a:lnTo>
                  <a:lnTo>
                    <a:pt x="1806" y="6078"/>
                  </a:lnTo>
                  <a:lnTo>
                    <a:pt x="1799" y="6071"/>
                  </a:lnTo>
                  <a:lnTo>
                    <a:pt x="1792" y="6061"/>
                  </a:lnTo>
                  <a:lnTo>
                    <a:pt x="1785" y="6053"/>
                  </a:lnTo>
                  <a:lnTo>
                    <a:pt x="1771" y="6034"/>
                  </a:lnTo>
                  <a:lnTo>
                    <a:pt x="1758" y="6015"/>
                  </a:lnTo>
                  <a:lnTo>
                    <a:pt x="1751" y="6007"/>
                  </a:lnTo>
                  <a:lnTo>
                    <a:pt x="1745" y="6000"/>
                  </a:lnTo>
                  <a:lnTo>
                    <a:pt x="1738" y="5993"/>
                  </a:lnTo>
                  <a:lnTo>
                    <a:pt x="1731" y="5988"/>
                  </a:lnTo>
                  <a:lnTo>
                    <a:pt x="1725" y="5983"/>
                  </a:lnTo>
                  <a:lnTo>
                    <a:pt x="1715" y="5977"/>
                  </a:lnTo>
                  <a:lnTo>
                    <a:pt x="1710" y="5974"/>
                  </a:lnTo>
                  <a:lnTo>
                    <a:pt x="1705" y="5970"/>
                  </a:lnTo>
                  <a:lnTo>
                    <a:pt x="1703" y="5964"/>
                  </a:lnTo>
                  <a:lnTo>
                    <a:pt x="1702" y="5958"/>
                  </a:lnTo>
                  <a:lnTo>
                    <a:pt x="1702" y="5956"/>
                  </a:lnTo>
                  <a:lnTo>
                    <a:pt x="1704" y="5952"/>
                  </a:lnTo>
                  <a:lnTo>
                    <a:pt x="1708" y="5947"/>
                  </a:lnTo>
                  <a:lnTo>
                    <a:pt x="1712" y="5943"/>
                  </a:lnTo>
                  <a:lnTo>
                    <a:pt x="1721" y="5933"/>
                  </a:lnTo>
                  <a:lnTo>
                    <a:pt x="1733" y="5922"/>
                  </a:lnTo>
                  <a:lnTo>
                    <a:pt x="1745" y="5911"/>
                  </a:lnTo>
                  <a:lnTo>
                    <a:pt x="1756" y="5902"/>
                  </a:lnTo>
                  <a:lnTo>
                    <a:pt x="1766" y="5895"/>
                  </a:lnTo>
                  <a:lnTo>
                    <a:pt x="1772" y="5893"/>
                  </a:lnTo>
                  <a:lnTo>
                    <a:pt x="1789" y="5893"/>
                  </a:lnTo>
                  <a:lnTo>
                    <a:pt x="1803" y="5892"/>
                  </a:lnTo>
                  <a:lnTo>
                    <a:pt x="1810" y="5892"/>
                  </a:lnTo>
                  <a:lnTo>
                    <a:pt x="1816" y="5891"/>
                  </a:lnTo>
                  <a:lnTo>
                    <a:pt x="1821" y="5889"/>
                  </a:lnTo>
                  <a:lnTo>
                    <a:pt x="1826" y="5887"/>
                  </a:lnTo>
                  <a:lnTo>
                    <a:pt x="1830" y="5884"/>
                  </a:lnTo>
                  <a:lnTo>
                    <a:pt x="1833" y="5880"/>
                  </a:lnTo>
                  <a:lnTo>
                    <a:pt x="1836" y="5876"/>
                  </a:lnTo>
                  <a:lnTo>
                    <a:pt x="1838" y="5871"/>
                  </a:lnTo>
                  <a:lnTo>
                    <a:pt x="1841" y="5865"/>
                  </a:lnTo>
                  <a:lnTo>
                    <a:pt x="1843" y="5858"/>
                  </a:lnTo>
                  <a:lnTo>
                    <a:pt x="1843" y="5850"/>
                  </a:lnTo>
                  <a:lnTo>
                    <a:pt x="1844" y="5840"/>
                  </a:lnTo>
                  <a:lnTo>
                    <a:pt x="1843" y="5831"/>
                  </a:lnTo>
                  <a:lnTo>
                    <a:pt x="1841" y="5824"/>
                  </a:lnTo>
                  <a:lnTo>
                    <a:pt x="1837" y="5815"/>
                  </a:lnTo>
                  <a:lnTo>
                    <a:pt x="1834" y="5808"/>
                  </a:lnTo>
                  <a:lnTo>
                    <a:pt x="1831" y="5801"/>
                  </a:lnTo>
                  <a:lnTo>
                    <a:pt x="1829" y="5792"/>
                  </a:lnTo>
                  <a:lnTo>
                    <a:pt x="1827" y="5785"/>
                  </a:lnTo>
                  <a:lnTo>
                    <a:pt x="1826" y="5776"/>
                  </a:lnTo>
                  <a:lnTo>
                    <a:pt x="1827" y="5765"/>
                  </a:lnTo>
                  <a:lnTo>
                    <a:pt x="1829" y="5755"/>
                  </a:lnTo>
                  <a:lnTo>
                    <a:pt x="1833" y="5745"/>
                  </a:lnTo>
                  <a:lnTo>
                    <a:pt x="1837" y="5736"/>
                  </a:lnTo>
                  <a:lnTo>
                    <a:pt x="1842" y="5725"/>
                  </a:lnTo>
                  <a:lnTo>
                    <a:pt x="1846" y="5714"/>
                  </a:lnTo>
                  <a:lnTo>
                    <a:pt x="1848" y="5702"/>
                  </a:lnTo>
                  <a:lnTo>
                    <a:pt x="1849" y="5687"/>
                  </a:lnTo>
                  <a:lnTo>
                    <a:pt x="1848" y="5675"/>
                  </a:lnTo>
                  <a:lnTo>
                    <a:pt x="1846" y="5663"/>
                  </a:lnTo>
                  <a:lnTo>
                    <a:pt x="1842" y="5654"/>
                  </a:lnTo>
                  <a:lnTo>
                    <a:pt x="1837" y="5644"/>
                  </a:lnTo>
                  <a:lnTo>
                    <a:pt x="1833" y="5635"/>
                  </a:lnTo>
                  <a:lnTo>
                    <a:pt x="1829" y="5625"/>
                  </a:lnTo>
                  <a:lnTo>
                    <a:pt x="1827" y="5615"/>
                  </a:lnTo>
                  <a:lnTo>
                    <a:pt x="1826" y="5605"/>
                  </a:lnTo>
                  <a:lnTo>
                    <a:pt x="1827" y="5597"/>
                  </a:lnTo>
                  <a:lnTo>
                    <a:pt x="1830" y="5588"/>
                  </a:lnTo>
                  <a:lnTo>
                    <a:pt x="1835" y="5576"/>
                  </a:lnTo>
                  <a:lnTo>
                    <a:pt x="1842" y="5564"/>
                  </a:lnTo>
                  <a:lnTo>
                    <a:pt x="1847" y="5552"/>
                  </a:lnTo>
                  <a:lnTo>
                    <a:pt x="1853" y="5538"/>
                  </a:lnTo>
                  <a:lnTo>
                    <a:pt x="1858" y="5524"/>
                  </a:lnTo>
                  <a:lnTo>
                    <a:pt x="1861" y="5510"/>
                  </a:lnTo>
                  <a:lnTo>
                    <a:pt x="1869" y="5508"/>
                  </a:lnTo>
                  <a:lnTo>
                    <a:pt x="1878" y="5504"/>
                  </a:lnTo>
                  <a:lnTo>
                    <a:pt x="1886" y="5500"/>
                  </a:lnTo>
                  <a:lnTo>
                    <a:pt x="1894" y="5494"/>
                  </a:lnTo>
                  <a:lnTo>
                    <a:pt x="1901" y="5488"/>
                  </a:lnTo>
                  <a:lnTo>
                    <a:pt x="1908" y="5480"/>
                  </a:lnTo>
                  <a:lnTo>
                    <a:pt x="1914" y="5473"/>
                  </a:lnTo>
                  <a:lnTo>
                    <a:pt x="1920" y="5465"/>
                  </a:lnTo>
                  <a:lnTo>
                    <a:pt x="1926" y="5457"/>
                  </a:lnTo>
                  <a:lnTo>
                    <a:pt x="1930" y="5447"/>
                  </a:lnTo>
                  <a:lnTo>
                    <a:pt x="1934" y="5439"/>
                  </a:lnTo>
                  <a:lnTo>
                    <a:pt x="1937" y="5429"/>
                  </a:lnTo>
                  <a:lnTo>
                    <a:pt x="1939" y="5420"/>
                  </a:lnTo>
                  <a:lnTo>
                    <a:pt x="1942" y="5411"/>
                  </a:lnTo>
                  <a:lnTo>
                    <a:pt x="1943" y="5402"/>
                  </a:lnTo>
                  <a:lnTo>
                    <a:pt x="1944" y="5393"/>
                  </a:lnTo>
                  <a:lnTo>
                    <a:pt x="1943" y="5382"/>
                  </a:lnTo>
                  <a:lnTo>
                    <a:pt x="1941" y="5372"/>
                  </a:lnTo>
                  <a:lnTo>
                    <a:pt x="1937" y="5363"/>
                  </a:lnTo>
                  <a:lnTo>
                    <a:pt x="1933" y="5354"/>
                  </a:lnTo>
                  <a:lnTo>
                    <a:pt x="1922" y="5338"/>
                  </a:lnTo>
                  <a:lnTo>
                    <a:pt x="1911" y="5323"/>
                  </a:lnTo>
                  <a:lnTo>
                    <a:pt x="1899" y="5308"/>
                  </a:lnTo>
                  <a:lnTo>
                    <a:pt x="1888" y="5293"/>
                  </a:lnTo>
                  <a:lnTo>
                    <a:pt x="1884" y="5285"/>
                  </a:lnTo>
                  <a:lnTo>
                    <a:pt x="1881" y="5276"/>
                  </a:lnTo>
                  <a:lnTo>
                    <a:pt x="1880" y="5267"/>
                  </a:lnTo>
                  <a:lnTo>
                    <a:pt x="1879" y="5257"/>
                  </a:lnTo>
                  <a:lnTo>
                    <a:pt x="1879" y="5242"/>
                  </a:lnTo>
                  <a:lnTo>
                    <a:pt x="1880" y="5226"/>
                  </a:lnTo>
                  <a:lnTo>
                    <a:pt x="1882" y="5211"/>
                  </a:lnTo>
                  <a:lnTo>
                    <a:pt x="1884" y="5196"/>
                  </a:lnTo>
                  <a:lnTo>
                    <a:pt x="1887" y="5181"/>
                  </a:lnTo>
                  <a:lnTo>
                    <a:pt x="1891" y="5168"/>
                  </a:lnTo>
                  <a:lnTo>
                    <a:pt x="1895" y="5154"/>
                  </a:lnTo>
                  <a:lnTo>
                    <a:pt x="1900" y="5141"/>
                  </a:lnTo>
                  <a:lnTo>
                    <a:pt x="1905" y="5129"/>
                  </a:lnTo>
                  <a:lnTo>
                    <a:pt x="1912" y="5119"/>
                  </a:lnTo>
                  <a:lnTo>
                    <a:pt x="1918" y="5109"/>
                  </a:lnTo>
                  <a:lnTo>
                    <a:pt x="1926" y="5102"/>
                  </a:lnTo>
                  <a:lnTo>
                    <a:pt x="1934" y="5095"/>
                  </a:lnTo>
                  <a:lnTo>
                    <a:pt x="1943" y="5091"/>
                  </a:lnTo>
                  <a:lnTo>
                    <a:pt x="1951" y="5088"/>
                  </a:lnTo>
                  <a:lnTo>
                    <a:pt x="1961" y="5087"/>
                  </a:lnTo>
                  <a:lnTo>
                    <a:pt x="1978" y="5087"/>
                  </a:lnTo>
                  <a:lnTo>
                    <a:pt x="1995" y="5087"/>
                  </a:lnTo>
                  <a:lnTo>
                    <a:pt x="2014" y="5087"/>
                  </a:lnTo>
                  <a:lnTo>
                    <a:pt x="2037" y="5087"/>
                  </a:lnTo>
                  <a:lnTo>
                    <a:pt x="2044" y="5087"/>
                  </a:lnTo>
                  <a:lnTo>
                    <a:pt x="2050" y="5086"/>
                  </a:lnTo>
                  <a:lnTo>
                    <a:pt x="2056" y="5085"/>
                  </a:lnTo>
                  <a:lnTo>
                    <a:pt x="2062" y="5082"/>
                  </a:lnTo>
                  <a:lnTo>
                    <a:pt x="2071" y="5077"/>
                  </a:lnTo>
                  <a:lnTo>
                    <a:pt x="2081" y="5071"/>
                  </a:lnTo>
                  <a:lnTo>
                    <a:pt x="2089" y="5063"/>
                  </a:lnTo>
                  <a:lnTo>
                    <a:pt x="2097" y="5055"/>
                  </a:lnTo>
                  <a:lnTo>
                    <a:pt x="2104" y="5046"/>
                  </a:lnTo>
                  <a:lnTo>
                    <a:pt x="2111" y="5037"/>
                  </a:lnTo>
                  <a:lnTo>
                    <a:pt x="2125" y="5019"/>
                  </a:lnTo>
                  <a:lnTo>
                    <a:pt x="2137" y="5002"/>
                  </a:lnTo>
                  <a:lnTo>
                    <a:pt x="2144" y="4995"/>
                  </a:lnTo>
                  <a:lnTo>
                    <a:pt x="2151" y="4991"/>
                  </a:lnTo>
                  <a:lnTo>
                    <a:pt x="2154" y="4989"/>
                  </a:lnTo>
                  <a:lnTo>
                    <a:pt x="2159" y="4988"/>
                  </a:lnTo>
                  <a:lnTo>
                    <a:pt x="2163" y="4987"/>
                  </a:lnTo>
                  <a:lnTo>
                    <a:pt x="2167" y="4987"/>
                  </a:lnTo>
                  <a:lnTo>
                    <a:pt x="2175" y="4987"/>
                  </a:lnTo>
                  <a:lnTo>
                    <a:pt x="2180" y="4988"/>
                  </a:lnTo>
                  <a:lnTo>
                    <a:pt x="2186" y="4990"/>
                  </a:lnTo>
                  <a:lnTo>
                    <a:pt x="2192" y="4992"/>
                  </a:lnTo>
                  <a:lnTo>
                    <a:pt x="2196" y="4995"/>
                  </a:lnTo>
                  <a:lnTo>
                    <a:pt x="2200" y="5000"/>
                  </a:lnTo>
                  <a:lnTo>
                    <a:pt x="2204" y="5004"/>
                  </a:lnTo>
                  <a:lnTo>
                    <a:pt x="2209" y="5008"/>
                  </a:lnTo>
                  <a:lnTo>
                    <a:pt x="2215" y="5020"/>
                  </a:lnTo>
                  <a:lnTo>
                    <a:pt x="2220" y="5031"/>
                  </a:lnTo>
                  <a:lnTo>
                    <a:pt x="2225" y="5044"/>
                  </a:lnTo>
                  <a:lnTo>
                    <a:pt x="2230" y="5057"/>
                  </a:lnTo>
                  <a:lnTo>
                    <a:pt x="2234" y="5071"/>
                  </a:lnTo>
                  <a:lnTo>
                    <a:pt x="2239" y="5084"/>
                  </a:lnTo>
                  <a:lnTo>
                    <a:pt x="2246" y="5095"/>
                  </a:lnTo>
                  <a:lnTo>
                    <a:pt x="2252" y="5106"/>
                  </a:lnTo>
                  <a:lnTo>
                    <a:pt x="2256" y="5110"/>
                  </a:lnTo>
                  <a:lnTo>
                    <a:pt x="2261" y="5114"/>
                  </a:lnTo>
                  <a:lnTo>
                    <a:pt x="2265" y="5119"/>
                  </a:lnTo>
                  <a:lnTo>
                    <a:pt x="2270" y="5122"/>
                  </a:lnTo>
                  <a:lnTo>
                    <a:pt x="2277" y="5124"/>
                  </a:lnTo>
                  <a:lnTo>
                    <a:pt x="2283" y="5126"/>
                  </a:lnTo>
                  <a:lnTo>
                    <a:pt x="2289" y="5127"/>
                  </a:lnTo>
                  <a:lnTo>
                    <a:pt x="2297" y="5128"/>
                  </a:lnTo>
                  <a:lnTo>
                    <a:pt x="2301" y="5127"/>
                  </a:lnTo>
                  <a:lnTo>
                    <a:pt x="2303" y="5125"/>
                  </a:lnTo>
                  <a:lnTo>
                    <a:pt x="2305" y="5123"/>
                  </a:lnTo>
                  <a:lnTo>
                    <a:pt x="2306" y="5119"/>
                  </a:lnTo>
                  <a:lnTo>
                    <a:pt x="2308" y="5109"/>
                  </a:lnTo>
                  <a:lnTo>
                    <a:pt x="2305" y="5097"/>
                  </a:lnTo>
                  <a:lnTo>
                    <a:pt x="2303" y="5082"/>
                  </a:lnTo>
                  <a:lnTo>
                    <a:pt x="2300" y="5069"/>
                  </a:lnTo>
                  <a:lnTo>
                    <a:pt x="2298" y="5054"/>
                  </a:lnTo>
                  <a:lnTo>
                    <a:pt x="2297" y="5040"/>
                  </a:lnTo>
                  <a:lnTo>
                    <a:pt x="2298" y="5029"/>
                  </a:lnTo>
                  <a:lnTo>
                    <a:pt x="2300" y="5015"/>
                  </a:lnTo>
                  <a:lnTo>
                    <a:pt x="2303" y="4997"/>
                  </a:lnTo>
                  <a:lnTo>
                    <a:pt x="2308" y="4979"/>
                  </a:lnTo>
                  <a:lnTo>
                    <a:pt x="2312" y="4961"/>
                  </a:lnTo>
                  <a:lnTo>
                    <a:pt x="2317" y="4945"/>
                  </a:lnTo>
                  <a:lnTo>
                    <a:pt x="2319" y="4939"/>
                  </a:lnTo>
                  <a:lnTo>
                    <a:pt x="2321" y="4934"/>
                  </a:lnTo>
                  <a:lnTo>
                    <a:pt x="2324" y="4929"/>
                  </a:lnTo>
                  <a:lnTo>
                    <a:pt x="2327" y="4927"/>
                  </a:lnTo>
                  <a:lnTo>
                    <a:pt x="2331" y="4926"/>
                  </a:lnTo>
                  <a:lnTo>
                    <a:pt x="2336" y="4926"/>
                  </a:lnTo>
                  <a:lnTo>
                    <a:pt x="2341" y="4926"/>
                  </a:lnTo>
                  <a:lnTo>
                    <a:pt x="2346" y="4926"/>
                  </a:lnTo>
                  <a:lnTo>
                    <a:pt x="2351" y="4926"/>
                  </a:lnTo>
                  <a:lnTo>
                    <a:pt x="2355" y="4924"/>
                  </a:lnTo>
                  <a:lnTo>
                    <a:pt x="2359" y="4921"/>
                  </a:lnTo>
                  <a:lnTo>
                    <a:pt x="2362" y="4915"/>
                  </a:lnTo>
                  <a:lnTo>
                    <a:pt x="2364" y="4901"/>
                  </a:lnTo>
                  <a:lnTo>
                    <a:pt x="2366" y="4887"/>
                  </a:lnTo>
                  <a:lnTo>
                    <a:pt x="2367" y="4881"/>
                  </a:lnTo>
                  <a:lnTo>
                    <a:pt x="2370" y="4875"/>
                  </a:lnTo>
                  <a:lnTo>
                    <a:pt x="2374" y="4869"/>
                  </a:lnTo>
                  <a:lnTo>
                    <a:pt x="2379" y="4862"/>
                  </a:lnTo>
                  <a:lnTo>
                    <a:pt x="2402" y="4840"/>
                  </a:lnTo>
                  <a:lnTo>
                    <a:pt x="2429" y="4814"/>
                  </a:lnTo>
                  <a:lnTo>
                    <a:pt x="2442" y="4801"/>
                  </a:lnTo>
                  <a:lnTo>
                    <a:pt x="2452" y="4787"/>
                  </a:lnTo>
                  <a:lnTo>
                    <a:pt x="2456" y="4779"/>
                  </a:lnTo>
                  <a:lnTo>
                    <a:pt x="2459" y="4772"/>
                  </a:lnTo>
                  <a:lnTo>
                    <a:pt x="2461" y="4764"/>
                  </a:lnTo>
                  <a:lnTo>
                    <a:pt x="2462" y="4757"/>
                  </a:lnTo>
                  <a:lnTo>
                    <a:pt x="2461" y="4751"/>
                  </a:lnTo>
                  <a:lnTo>
                    <a:pt x="2459" y="4746"/>
                  </a:lnTo>
                  <a:lnTo>
                    <a:pt x="2455" y="4743"/>
                  </a:lnTo>
                  <a:lnTo>
                    <a:pt x="2452" y="4740"/>
                  </a:lnTo>
                  <a:lnTo>
                    <a:pt x="2448" y="4737"/>
                  </a:lnTo>
                  <a:lnTo>
                    <a:pt x="2445" y="4735"/>
                  </a:lnTo>
                  <a:lnTo>
                    <a:pt x="2441" y="4731"/>
                  </a:lnTo>
                  <a:lnTo>
                    <a:pt x="2438" y="4727"/>
                  </a:lnTo>
                  <a:lnTo>
                    <a:pt x="2438" y="4722"/>
                  </a:lnTo>
                  <a:lnTo>
                    <a:pt x="2438" y="4704"/>
                  </a:lnTo>
                  <a:lnTo>
                    <a:pt x="2438" y="4695"/>
                  </a:lnTo>
                  <a:lnTo>
                    <a:pt x="2439" y="4687"/>
                  </a:lnTo>
                  <a:lnTo>
                    <a:pt x="2441" y="4684"/>
                  </a:lnTo>
                  <a:lnTo>
                    <a:pt x="2443" y="4679"/>
                  </a:lnTo>
                  <a:lnTo>
                    <a:pt x="2446" y="4677"/>
                  </a:lnTo>
                  <a:lnTo>
                    <a:pt x="2450" y="4674"/>
                  </a:lnTo>
                  <a:lnTo>
                    <a:pt x="2455" y="4667"/>
                  </a:lnTo>
                  <a:lnTo>
                    <a:pt x="2462" y="4659"/>
                  </a:lnTo>
                  <a:lnTo>
                    <a:pt x="2469" y="4653"/>
                  </a:lnTo>
                  <a:lnTo>
                    <a:pt x="2478" y="4647"/>
                  </a:lnTo>
                  <a:lnTo>
                    <a:pt x="2487" y="4644"/>
                  </a:lnTo>
                  <a:lnTo>
                    <a:pt x="2496" y="4641"/>
                  </a:lnTo>
                  <a:lnTo>
                    <a:pt x="2505" y="4640"/>
                  </a:lnTo>
                  <a:lnTo>
                    <a:pt x="2515" y="4639"/>
                  </a:lnTo>
                  <a:lnTo>
                    <a:pt x="2518" y="4639"/>
                  </a:lnTo>
                  <a:lnTo>
                    <a:pt x="2520" y="4640"/>
                  </a:lnTo>
                  <a:lnTo>
                    <a:pt x="2522" y="4642"/>
                  </a:lnTo>
                  <a:lnTo>
                    <a:pt x="2525" y="4644"/>
                  </a:lnTo>
                  <a:lnTo>
                    <a:pt x="2529" y="4649"/>
                  </a:lnTo>
                  <a:lnTo>
                    <a:pt x="2532" y="4656"/>
                  </a:lnTo>
                  <a:lnTo>
                    <a:pt x="2537" y="4671"/>
                  </a:lnTo>
                  <a:lnTo>
                    <a:pt x="2544" y="4686"/>
                  </a:lnTo>
                  <a:lnTo>
                    <a:pt x="2563" y="4697"/>
                  </a:lnTo>
                  <a:lnTo>
                    <a:pt x="2607" y="4722"/>
                  </a:lnTo>
                  <a:lnTo>
                    <a:pt x="2630" y="4735"/>
                  </a:lnTo>
                  <a:lnTo>
                    <a:pt x="2653" y="4745"/>
                  </a:lnTo>
                  <a:lnTo>
                    <a:pt x="2664" y="4751"/>
                  </a:lnTo>
                  <a:lnTo>
                    <a:pt x="2672" y="4754"/>
                  </a:lnTo>
                  <a:lnTo>
                    <a:pt x="2680" y="4756"/>
                  </a:lnTo>
                  <a:lnTo>
                    <a:pt x="2685" y="4757"/>
                  </a:lnTo>
                  <a:lnTo>
                    <a:pt x="2693" y="4757"/>
                  </a:lnTo>
                  <a:lnTo>
                    <a:pt x="2700" y="4756"/>
                  </a:lnTo>
                  <a:lnTo>
                    <a:pt x="2705" y="4755"/>
                  </a:lnTo>
                  <a:lnTo>
                    <a:pt x="2711" y="4753"/>
                  </a:lnTo>
                  <a:lnTo>
                    <a:pt x="2720" y="4748"/>
                  </a:lnTo>
                  <a:lnTo>
                    <a:pt x="2728" y="4743"/>
                  </a:lnTo>
                  <a:lnTo>
                    <a:pt x="2733" y="4737"/>
                  </a:lnTo>
                  <a:lnTo>
                    <a:pt x="2736" y="4729"/>
                  </a:lnTo>
                  <a:lnTo>
                    <a:pt x="2738" y="4723"/>
                  </a:lnTo>
                  <a:lnTo>
                    <a:pt x="2738" y="4715"/>
                  </a:lnTo>
                  <a:lnTo>
                    <a:pt x="2738" y="4711"/>
                  </a:lnTo>
                  <a:lnTo>
                    <a:pt x="2738" y="4702"/>
                  </a:lnTo>
                  <a:lnTo>
                    <a:pt x="2738" y="4688"/>
                  </a:lnTo>
                  <a:lnTo>
                    <a:pt x="2738" y="4674"/>
                  </a:lnTo>
                  <a:lnTo>
                    <a:pt x="2739" y="4667"/>
                  </a:lnTo>
                  <a:lnTo>
                    <a:pt x="2743" y="4659"/>
                  </a:lnTo>
                  <a:lnTo>
                    <a:pt x="2746" y="4652"/>
                  </a:lnTo>
                  <a:lnTo>
                    <a:pt x="2750" y="4645"/>
                  </a:lnTo>
                  <a:lnTo>
                    <a:pt x="2754" y="4640"/>
                  </a:lnTo>
                  <a:lnTo>
                    <a:pt x="2759" y="4634"/>
                  </a:lnTo>
                  <a:lnTo>
                    <a:pt x="2761" y="4628"/>
                  </a:lnTo>
                  <a:lnTo>
                    <a:pt x="2762" y="4622"/>
                  </a:lnTo>
                  <a:lnTo>
                    <a:pt x="2762" y="4611"/>
                  </a:lnTo>
                  <a:lnTo>
                    <a:pt x="2762" y="4592"/>
                  </a:lnTo>
                  <a:lnTo>
                    <a:pt x="2760" y="4586"/>
                  </a:lnTo>
                  <a:lnTo>
                    <a:pt x="2755" y="4579"/>
                  </a:lnTo>
                  <a:lnTo>
                    <a:pt x="2750" y="4573"/>
                  </a:lnTo>
                  <a:lnTo>
                    <a:pt x="2745" y="4568"/>
                  </a:lnTo>
                  <a:lnTo>
                    <a:pt x="2733" y="4557"/>
                  </a:lnTo>
                  <a:lnTo>
                    <a:pt x="2719" y="4546"/>
                  </a:lnTo>
                  <a:lnTo>
                    <a:pt x="2707" y="4537"/>
                  </a:lnTo>
                  <a:lnTo>
                    <a:pt x="2696" y="4527"/>
                  </a:lnTo>
                  <a:lnTo>
                    <a:pt x="2692" y="4523"/>
                  </a:lnTo>
                  <a:lnTo>
                    <a:pt x="2688" y="4519"/>
                  </a:lnTo>
                  <a:lnTo>
                    <a:pt x="2686" y="4513"/>
                  </a:lnTo>
                  <a:lnTo>
                    <a:pt x="2685" y="4509"/>
                  </a:lnTo>
                  <a:lnTo>
                    <a:pt x="2686" y="4499"/>
                  </a:lnTo>
                  <a:lnTo>
                    <a:pt x="2688" y="4492"/>
                  </a:lnTo>
                  <a:lnTo>
                    <a:pt x="2692" y="4484"/>
                  </a:lnTo>
                  <a:lnTo>
                    <a:pt x="2696" y="4477"/>
                  </a:lnTo>
                  <a:lnTo>
                    <a:pt x="2707" y="4465"/>
                  </a:lnTo>
                  <a:lnTo>
                    <a:pt x="2718" y="4454"/>
                  </a:lnTo>
                  <a:lnTo>
                    <a:pt x="2730" y="4444"/>
                  </a:lnTo>
                  <a:lnTo>
                    <a:pt x="2741" y="4432"/>
                  </a:lnTo>
                  <a:lnTo>
                    <a:pt x="2745" y="4426"/>
                  </a:lnTo>
                  <a:lnTo>
                    <a:pt x="2748" y="4420"/>
                  </a:lnTo>
                  <a:lnTo>
                    <a:pt x="2749" y="4412"/>
                  </a:lnTo>
                  <a:lnTo>
                    <a:pt x="2750" y="4404"/>
                  </a:lnTo>
                  <a:lnTo>
                    <a:pt x="2749" y="4393"/>
                  </a:lnTo>
                  <a:lnTo>
                    <a:pt x="2747" y="4384"/>
                  </a:lnTo>
                  <a:lnTo>
                    <a:pt x="2745" y="4375"/>
                  </a:lnTo>
                  <a:lnTo>
                    <a:pt x="2741" y="4367"/>
                  </a:lnTo>
                  <a:lnTo>
                    <a:pt x="2733" y="4352"/>
                  </a:lnTo>
                  <a:lnTo>
                    <a:pt x="2727" y="4339"/>
                  </a:lnTo>
                  <a:lnTo>
                    <a:pt x="2620" y="4339"/>
                  </a:lnTo>
                  <a:lnTo>
                    <a:pt x="2617" y="4335"/>
                  </a:lnTo>
                  <a:lnTo>
                    <a:pt x="2615" y="4330"/>
                  </a:lnTo>
                  <a:lnTo>
                    <a:pt x="2612" y="4325"/>
                  </a:lnTo>
                  <a:lnTo>
                    <a:pt x="2610" y="4319"/>
                  </a:lnTo>
                  <a:lnTo>
                    <a:pt x="2605" y="4304"/>
                  </a:lnTo>
                  <a:lnTo>
                    <a:pt x="2602" y="4288"/>
                  </a:lnTo>
                  <a:lnTo>
                    <a:pt x="2600" y="4270"/>
                  </a:lnTo>
                  <a:lnTo>
                    <a:pt x="2598" y="4252"/>
                  </a:lnTo>
                  <a:lnTo>
                    <a:pt x="2597" y="4234"/>
                  </a:lnTo>
                  <a:lnTo>
                    <a:pt x="2597" y="4215"/>
                  </a:lnTo>
                  <a:lnTo>
                    <a:pt x="2597" y="4205"/>
                  </a:lnTo>
                  <a:lnTo>
                    <a:pt x="2598" y="4195"/>
                  </a:lnTo>
                  <a:lnTo>
                    <a:pt x="2599" y="4188"/>
                  </a:lnTo>
                  <a:lnTo>
                    <a:pt x="2601" y="4180"/>
                  </a:lnTo>
                  <a:lnTo>
                    <a:pt x="2605" y="4168"/>
                  </a:lnTo>
                  <a:lnTo>
                    <a:pt x="2610" y="4158"/>
                  </a:lnTo>
                  <a:lnTo>
                    <a:pt x="2615" y="4147"/>
                  </a:lnTo>
                  <a:lnTo>
                    <a:pt x="2619" y="4137"/>
                  </a:lnTo>
                  <a:lnTo>
                    <a:pt x="2624" y="4125"/>
                  </a:lnTo>
                  <a:lnTo>
                    <a:pt x="2627" y="4109"/>
                  </a:lnTo>
                  <a:lnTo>
                    <a:pt x="2622" y="4109"/>
                  </a:lnTo>
                  <a:lnTo>
                    <a:pt x="2619" y="4108"/>
                  </a:lnTo>
                  <a:lnTo>
                    <a:pt x="2615" y="4106"/>
                  </a:lnTo>
                  <a:lnTo>
                    <a:pt x="2613" y="4104"/>
                  </a:lnTo>
                  <a:lnTo>
                    <a:pt x="2610" y="4101"/>
                  </a:lnTo>
                  <a:lnTo>
                    <a:pt x="2608" y="4096"/>
                  </a:lnTo>
                  <a:lnTo>
                    <a:pt x="2605" y="4091"/>
                  </a:lnTo>
                  <a:lnTo>
                    <a:pt x="2603" y="4086"/>
                  </a:lnTo>
                  <a:lnTo>
                    <a:pt x="2615" y="4078"/>
                  </a:lnTo>
                  <a:lnTo>
                    <a:pt x="2624" y="4071"/>
                  </a:lnTo>
                  <a:lnTo>
                    <a:pt x="2632" y="4063"/>
                  </a:lnTo>
                  <a:lnTo>
                    <a:pt x="2638" y="4055"/>
                  </a:lnTo>
                  <a:lnTo>
                    <a:pt x="2645" y="4046"/>
                  </a:lnTo>
                  <a:lnTo>
                    <a:pt x="2652" y="4038"/>
                  </a:lnTo>
                  <a:lnTo>
                    <a:pt x="2662" y="4029"/>
                  </a:lnTo>
                  <a:lnTo>
                    <a:pt x="2674" y="4021"/>
                  </a:lnTo>
                  <a:lnTo>
                    <a:pt x="2680" y="4012"/>
                  </a:lnTo>
                  <a:lnTo>
                    <a:pt x="2687" y="4005"/>
                  </a:lnTo>
                  <a:lnTo>
                    <a:pt x="2692" y="3999"/>
                  </a:lnTo>
                  <a:lnTo>
                    <a:pt x="2695" y="3994"/>
                  </a:lnTo>
                  <a:lnTo>
                    <a:pt x="2697" y="3988"/>
                  </a:lnTo>
                  <a:lnTo>
                    <a:pt x="2697" y="3979"/>
                  </a:lnTo>
                  <a:lnTo>
                    <a:pt x="2698" y="3972"/>
                  </a:lnTo>
                  <a:lnTo>
                    <a:pt x="2699" y="3965"/>
                  </a:lnTo>
                  <a:lnTo>
                    <a:pt x="2701" y="3958"/>
                  </a:lnTo>
                  <a:lnTo>
                    <a:pt x="2703" y="3952"/>
                  </a:lnTo>
                  <a:lnTo>
                    <a:pt x="2711" y="3940"/>
                  </a:lnTo>
                  <a:lnTo>
                    <a:pt x="2718" y="3928"/>
                  </a:lnTo>
                  <a:lnTo>
                    <a:pt x="2726" y="3916"/>
                  </a:lnTo>
                  <a:lnTo>
                    <a:pt x="2732" y="3904"/>
                  </a:lnTo>
                  <a:lnTo>
                    <a:pt x="2735" y="3897"/>
                  </a:lnTo>
                  <a:lnTo>
                    <a:pt x="2736" y="3890"/>
                  </a:lnTo>
                  <a:lnTo>
                    <a:pt x="2738" y="3881"/>
                  </a:lnTo>
                  <a:lnTo>
                    <a:pt x="2738" y="3873"/>
                  </a:lnTo>
                  <a:lnTo>
                    <a:pt x="2737" y="3868"/>
                  </a:lnTo>
                  <a:lnTo>
                    <a:pt x="2735" y="3862"/>
                  </a:lnTo>
                  <a:lnTo>
                    <a:pt x="2731" y="3857"/>
                  </a:lnTo>
                  <a:lnTo>
                    <a:pt x="2727" y="3852"/>
                  </a:lnTo>
                  <a:lnTo>
                    <a:pt x="2722" y="3845"/>
                  </a:lnTo>
                  <a:lnTo>
                    <a:pt x="2718" y="3839"/>
                  </a:lnTo>
                  <a:lnTo>
                    <a:pt x="2716" y="3830"/>
                  </a:lnTo>
                  <a:lnTo>
                    <a:pt x="2715" y="3821"/>
                  </a:lnTo>
                  <a:lnTo>
                    <a:pt x="2716" y="3813"/>
                  </a:lnTo>
                  <a:lnTo>
                    <a:pt x="2718" y="3807"/>
                  </a:lnTo>
                  <a:lnTo>
                    <a:pt x="2722" y="3801"/>
                  </a:lnTo>
                  <a:lnTo>
                    <a:pt x="2727" y="3793"/>
                  </a:lnTo>
                  <a:lnTo>
                    <a:pt x="2731" y="3786"/>
                  </a:lnTo>
                  <a:lnTo>
                    <a:pt x="2735" y="3778"/>
                  </a:lnTo>
                  <a:lnTo>
                    <a:pt x="2737" y="3770"/>
                  </a:lnTo>
                  <a:lnTo>
                    <a:pt x="2738" y="3761"/>
                  </a:lnTo>
                  <a:lnTo>
                    <a:pt x="2737" y="3752"/>
                  </a:lnTo>
                  <a:lnTo>
                    <a:pt x="2735" y="3742"/>
                  </a:lnTo>
                  <a:lnTo>
                    <a:pt x="2731" y="3734"/>
                  </a:lnTo>
                  <a:lnTo>
                    <a:pt x="2727" y="3726"/>
                  </a:lnTo>
                  <a:lnTo>
                    <a:pt x="2714" y="3713"/>
                  </a:lnTo>
                  <a:lnTo>
                    <a:pt x="2700" y="3702"/>
                  </a:lnTo>
                  <a:lnTo>
                    <a:pt x="2693" y="3696"/>
                  </a:lnTo>
                  <a:lnTo>
                    <a:pt x="2686" y="3690"/>
                  </a:lnTo>
                  <a:lnTo>
                    <a:pt x="2680" y="3684"/>
                  </a:lnTo>
                  <a:lnTo>
                    <a:pt x="2674" y="3676"/>
                  </a:lnTo>
                  <a:lnTo>
                    <a:pt x="2669" y="3669"/>
                  </a:lnTo>
                  <a:lnTo>
                    <a:pt x="2665" y="3659"/>
                  </a:lnTo>
                  <a:lnTo>
                    <a:pt x="2663" y="3649"/>
                  </a:lnTo>
                  <a:lnTo>
                    <a:pt x="2662" y="3638"/>
                  </a:lnTo>
                  <a:lnTo>
                    <a:pt x="2662" y="3630"/>
                  </a:lnTo>
                  <a:lnTo>
                    <a:pt x="2664" y="3624"/>
                  </a:lnTo>
                  <a:lnTo>
                    <a:pt x="2665" y="3618"/>
                  </a:lnTo>
                  <a:lnTo>
                    <a:pt x="2667" y="3612"/>
                  </a:lnTo>
                  <a:lnTo>
                    <a:pt x="2674" y="3602"/>
                  </a:lnTo>
                  <a:lnTo>
                    <a:pt x="2680" y="3593"/>
                  </a:lnTo>
                  <a:lnTo>
                    <a:pt x="2686" y="3585"/>
                  </a:lnTo>
                  <a:lnTo>
                    <a:pt x="2692" y="3577"/>
                  </a:lnTo>
                  <a:lnTo>
                    <a:pt x="2694" y="3574"/>
                  </a:lnTo>
                  <a:lnTo>
                    <a:pt x="2696" y="3570"/>
                  </a:lnTo>
                  <a:lnTo>
                    <a:pt x="2697" y="3565"/>
                  </a:lnTo>
                  <a:lnTo>
                    <a:pt x="2697" y="3561"/>
                  </a:lnTo>
                  <a:lnTo>
                    <a:pt x="2697" y="3556"/>
                  </a:lnTo>
                  <a:lnTo>
                    <a:pt x="2696" y="3552"/>
                  </a:lnTo>
                  <a:lnTo>
                    <a:pt x="2694" y="3546"/>
                  </a:lnTo>
                  <a:lnTo>
                    <a:pt x="2692" y="3542"/>
                  </a:lnTo>
                  <a:lnTo>
                    <a:pt x="2686" y="3535"/>
                  </a:lnTo>
                  <a:lnTo>
                    <a:pt x="2680" y="3526"/>
                  </a:lnTo>
                  <a:lnTo>
                    <a:pt x="2674" y="3516"/>
                  </a:lnTo>
                  <a:lnTo>
                    <a:pt x="2667" y="3505"/>
                  </a:lnTo>
                  <a:lnTo>
                    <a:pt x="2665" y="3498"/>
                  </a:lnTo>
                  <a:lnTo>
                    <a:pt x="2664" y="3491"/>
                  </a:lnTo>
                  <a:lnTo>
                    <a:pt x="2662" y="3482"/>
                  </a:lnTo>
                  <a:lnTo>
                    <a:pt x="2662" y="3473"/>
                  </a:lnTo>
                  <a:lnTo>
                    <a:pt x="2662" y="3465"/>
                  </a:lnTo>
                  <a:lnTo>
                    <a:pt x="2663" y="3458"/>
                  </a:lnTo>
                  <a:lnTo>
                    <a:pt x="2665" y="3452"/>
                  </a:lnTo>
                  <a:lnTo>
                    <a:pt x="2667" y="3445"/>
                  </a:lnTo>
                  <a:lnTo>
                    <a:pt x="2669" y="3440"/>
                  </a:lnTo>
                  <a:lnTo>
                    <a:pt x="2672" y="3435"/>
                  </a:lnTo>
                  <a:lnTo>
                    <a:pt x="2677" y="3430"/>
                  </a:lnTo>
                  <a:lnTo>
                    <a:pt x="2681" y="3426"/>
                  </a:lnTo>
                  <a:lnTo>
                    <a:pt x="2689" y="3420"/>
                  </a:lnTo>
                  <a:lnTo>
                    <a:pt x="2700" y="3414"/>
                  </a:lnTo>
                  <a:lnTo>
                    <a:pt x="2712" y="3409"/>
                  </a:lnTo>
                  <a:lnTo>
                    <a:pt x="2724" y="3405"/>
                  </a:lnTo>
                  <a:lnTo>
                    <a:pt x="2748" y="3397"/>
                  </a:lnTo>
                  <a:lnTo>
                    <a:pt x="2771" y="3389"/>
                  </a:lnTo>
                  <a:lnTo>
                    <a:pt x="2781" y="3382"/>
                  </a:lnTo>
                  <a:lnTo>
                    <a:pt x="2791" y="3375"/>
                  </a:lnTo>
                  <a:lnTo>
                    <a:pt x="2795" y="3371"/>
                  </a:lnTo>
                  <a:lnTo>
                    <a:pt x="2798" y="3366"/>
                  </a:lnTo>
                  <a:lnTo>
                    <a:pt x="2801" y="3361"/>
                  </a:lnTo>
                  <a:lnTo>
                    <a:pt x="2803" y="3355"/>
                  </a:lnTo>
                  <a:lnTo>
                    <a:pt x="2803" y="3331"/>
                  </a:lnTo>
                  <a:lnTo>
                    <a:pt x="2795" y="3331"/>
                  </a:lnTo>
                  <a:lnTo>
                    <a:pt x="2792" y="3331"/>
                  </a:lnTo>
                  <a:lnTo>
                    <a:pt x="2770" y="3334"/>
                  </a:lnTo>
                  <a:lnTo>
                    <a:pt x="2750" y="3336"/>
                  </a:lnTo>
                  <a:lnTo>
                    <a:pt x="2741" y="3337"/>
                  </a:lnTo>
                  <a:lnTo>
                    <a:pt x="2730" y="3337"/>
                  </a:lnTo>
                  <a:lnTo>
                    <a:pt x="2720" y="3335"/>
                  </a:lnTo>
                  <a:lnTo>
                    <a:pt x="2709" y="3331"/>
                  </a:lnTo>
                  <a:lnTo>
                    <a:pt x="2686" y="3323"/>
                  </a:lnTo>
                  <a:lnTo>
                    <a:pt x="2669" y="3315"/>
                  </a:lnTo>
                  <a:lnTo>
                    <a:pt x="2662" y="3312"/>
                  </a:lnTo>
                  <a:lnTo>
                    <a:pt x="2654" y="3310"/>
                  </a:lnTo>
                  <a:lnTo>
                    <a:pt x="2647" y="3309"/>
                  </a:lnTo>
                  <a:lnTo>
                    <a:pt x="2638" y="3308"/>
                  </a:lnTo>
                  <a:lnTo>
                    <a:pt x="2612" y="3310"/>
                  </a:lnTo>
                  <a:lnTo>
                    <a:pt x="2585" y="3312"/>
                  </a:lnTo>
                  <a:lnTo>
                    <a:pt x="2572" y="3313"/>
                  </a:lnTo>
                  <a:lnTo>
                    <a:pt x="2559" y="3313"/>
                  </a:lnTo>
                  <a:lnTo>
                    <a:pt x="2546" y="3311"/>
                  </a:lnTo>
                  <a:lnTo>
                    <a:pt x="2532" y="3308"/>
                  </a:lnTo>
                  <a:lnTo>
                    <a:pt x="2532" y="3276"/>
                  </a:lnTo>
                  <a:lnTo>
                    <a:pt x="2532" y="3254"/>
                  </a:lnTo>
                  <a:lnTo>
                    <a:pt x="2532" y="3238"/>
                  </a:lnTo>
                  <a:lnTo>
                    <a:pt x="2532" y="3227"/>
                  </a:lnTo>
                  <a:lnTo>
                    <a:pt x="2532" y="3218"/>
                  </a:lnTo>
                  <a:lnTo>
                    <a:pt x="2532" y="3207"/>
                  </a:lnTo>
                  <a:lnTo>
                    <a:pt x="2532" y="3193"/>
                  </a:lnTo>
                  <a:lnTo>
                    <a:pt x="2532" y="3173"/>
                  </a:lnTo>
                  <a:lnTo>
                    <a:pt x="2533" y="3163"/>
                  </a:lnTo>
                  <a:lnTo>
                    <a:pt x="2534" y="3154"/>
                  </a:lnTo>
                  <a:lnTo>
                    <a:pt x="2537" y="3145"/>
                  </a:lnTo>
                  <a:lnTo>
                    <a:pt x="2541" y="3138"/>
                  </a:lnTo>
                  <a:lnTo>
                    <a:pt x="2549" y="3124"/>
                  </a:lnTo>
                  <a:lnTo>
                    <a:pt x="2559" y="3111"/>
                  </a:lnTo>
                  <a:lnTo>
                    <a:pt x="2568" y="3099"/>
                  </a:lnTo>
                  <a:lnTo>
                    <a:pt x="2577" y="3088"/>
                  </a:lnTo>
                  <a:lnTo>
                    <a:pt x="2581" y="3082"/>
                  </a:lnTo>
                  <a:lnTo>
                    <a:pt x="2583" y="3077"/>
                  </a:lnTo>
                  <a:lnTo>
                    <a:pt x="2585" y="3072"/>
                  </a:lnTo>
                  <a:lnTo>
                    <a:pt x="2585" y="3066"/>
                  </a:lnTo>
                  <a:lnTo>
                    <a:pt x="2585" y="3059"/>
                  </a:lnTo>
                  <a:lnTo>
                    <a:pt x="2584" y="3053"/>
                  </a:lnTo>
                  <a:lnTo>
                    <a:pt x="2583" y="3046"/>
                  </a:lnTo>
                  <a:lnTo>
                    <a:pt x="2581" y="3040"/>
                  </a:lnTo>
                  <a:lnTo>
                    <a:pt x="2576" y="3027"/>
                  </a:lnTo>
                  <a:lnTo>
                    <a:pt x="2569" y="3014"/>
                  </a:lnTo>
                  <a:lnTo>
                    <a:pt x="2562" y="3003"/>
                  </a:lnTo>
                  <a:lnTo>
                    <a:pt x="2553" y="2992"/>
                  </a:lnTo>
                  <a:lnTo>
                    <a:pt x="2544" y="2980"/>
                  </a:lnTo>
                  <a:lnTo>
                    <a:pt x="2534" y="2970"/>
                  </a:lnTo>
                  <a:lnTo>
                    <a:pt x="2514" y="2947"/>
                  </a:lnTo>
                  <a:lnTo>
                    <a:pt x="2496" y="2924"/>
                  </a:lnTo>
                  <a:lnTo>
                    <a:pt x="2488" y="2912"/>
                  </a:lnTo>
                  <a:lnTo>
                    <a:pt x="2482" y="2899"/>
                  </a:lnTo>
                  <a:lnTo>
                    <a:pt x="2477" y="2887"/>
                  </a:lnTo>
                  <a:lnTo>
                    <a:pt x="2474" y="2872"/>
                  </a:lnTo>
                  <a:lnTo>
                    <a:pt x="2471" y="2864"/>
                  </a:lnTo>
                  <a:lnTo>
                    <a:pt x="2470" y="2857"/>
                  </a:lnTo>
                  <a:lnTo>
                    <a:pt x="2470" y="2851"/>
                  </a:lnTo>
                  <a:lnTo>
                    <a:pt x="2471" y="2843"/>
                  </a:lnTo>
                  <a:lnTo>
                    <a:pt x="2474" y="2830"/>
                  </a:lnTo>
                  <a:lnTo>
                    <a:pt x="2477" y="2816"/>
                  </a:lnTo>
                  <a:lnTo>
                    <a:pt x="2480" y="2805"/>
                  </a:lnTo>
                  <a:lnTo>
                    <a:pt x="2482" y="2792"/>
                  </a:lnTo>
                  <a:lnTo>
                    <a:pt x="2482" y="2786"/>
                  </a:lnTo>
                  <a:lnTo>
                    <a:pt x="2482" y="2779"/>
                  </a:lnTo>
                  <a:lnTo>
                    <a:pt x="2481" y="2773"/>
                  </a:lnTo>
                  <a:lnTo>
                    <a:pt x="2480" y="2766"/>
                  </a:lnTo>
                  <a:lnTo>
                    <a:pt x="2478" y="2761"/>
                  </a:lnTo>
                  <a:lnTo>
                    <a:pt x="2475" y="2756"/>
                  </a:lnTo>
                  <a:lnTo>
                    <a:pt x="2471" y="2752"/>
                  </a:lnTo>
                  <a:lnTo>
                    <a:pt x="2467" y="2748"/>
                  </a:lnTo>
                  <a:lnTo>
                    <a:pt x="2462" y="2745"/>
                  </a:lnTo>
                  <a:lnTo>
                    <a:pt x="2456" y="2742"/>
                  </a:lnTo>
                  <a:lnTo>
                    <a:pt x="2450" y="2739"/>
                  </a:lnTo>
                  <a:lnTo>
                    <a:pt x="2444" y="2737"/>
                  </a:lnTo>
                  <a:lnTo>
                    <a:pt x="2414" y="2729"/>
                  </a:lnTo>
                  <a:lnTo>
                    <a:pt x="2385" y="2725"/>
                  </a:lnTo>
                  <a:lnTo>
                    <a:pt x="2388" y="2714"/>
                  </a:lnTo>
                  <a:lnTo>
                    <a:pt x="2393" y="2706"/>
                  </a:lnTo>
                  <a:lnTo>
                    <a:pt x="2398" y="2697"/>
                  </a:lnTo>
                  <a:lnTo>
                    <a:pt x="2404" y="2691"/>
                  </a:lnTo>
                  <a:lnTo>
                    <a:pt x="2418" y="2679"/>
                  </a:lnTo>
                  <a:lnTo>
                    <a:pt x="2434" y="2669"/>
                  </a:lnTo>
                  <a:lnTo>
                    <a:pt x="2442" y="2664"/>
                  </a:lnTo>
                  <a:lnTo>
                    <a:pt x="2449" y="2659"/>
                  </a:lnTo>
                  <a:lnTo>
                    <a:pt x="2455" y="2654"/>
                  </a:lnTo>
                  <a:lnTo>
                    <a:pt x="2462" y="2647"/>
                  </a:lnTo>
                  <a:lnTo>
                    <a:pt x="2466" y="2640"/>
                  </a:lnTo>
                  <a:lnTo>
                    <a:pt x="2470" y="2632"/>
                  </a:lnTo>
                  <a:lnTo>
                    <a:pt x="2472" y="2624"/>
                  </a:lnTo>
                  <a:lnTo>
                    <a:pt x="2474" y="2613"/>
                  </a:lnTo>
                  <a:lnTo>
                    <a:pt x="2472" y="2576"/>
                  </a:lnTo>
                  <a:lnTo>
                    <a:pt x="2470" y="2539"/>
                  </a:lnTo>
                  <a:lnTo>
                    <a:pt x="2466" y="2503"/>
                  </a:lnTo>
                  <a:lnTo>
                    <a:pt x="2460" y="2466"/>
                  </a:lnTo>
                  <a:lnTo>
                    <a:pt x="2453" y="2431"/>
                  </a:lnTo>
                  <a:lnTo>
                    <a:pt x="2445" y="2396"/>
                  </a:lnTo>
                  <a:lnTo>
                    <a:pt x="2434" y="2361"/>
                  </a:lnTo>
                  <a:lnTo>
                    <a:pt x="2424" y="2327"/>
                  </a:lnTo>
                  <a:lnTo>
                    <a:pt x="2412" y="2294"/>
                  </a:lnTo>
                  <a:lnTo>
                    <a:pt x="2398" y="2261"/>
                  </a:lnTo>
                  <a:lnTo>
                    <a:pt x="2384" y="2229"/>
                  </a:lnTo>
                  <a:lnTo>
                    <a:pt x="2369" y="2197"/>
                  </a:lnTo>
                  <a:lnTo>
                    <a:pt x="2353" y="2166"/>
                  </a:lnTo>
                  <a:lnTo>
                    <a:pt x="2337" y="2136"/>
                  </a:lnTo>
                  <a:lnTo>
                    <a:pt x="2320" y="2106"/>
                  </a:lnTo>
                  <a:lnTo>
                    <a:pt x="2302" y="2077"/>
                  </a:lnTo>
                  <a:lnTo>
                    <a:pt x="2313" y="2072"/>
                  </a:lnTo>
                  <a:lnTo>
                    <a:pt x="2322" y="2065"/>
                  </a:lnTo>
                  <a:lnTo>
                    <a:pt x="2332" y="2058"/>
                  </a:lnTo>
                  <a:lnTo>
                    <a:pt x="2342" y="2049"/>
                  </a:lnTo>
                  <a:lnTo>
                    <a:pt x="2360" y="2030"/>
                  </a:lnTo>
                  <a:lnTo>
                    <a:pt x="2377" y="2011"/>
                  </a:lnTo>
                  <a:lnTo>
                    <a:pt x="2394" y="1992"/>
                  </a:lnTo>
                  <a:lnTo>
                    <a:pt x="2410" y="1975"/>
                  </a:lnTo>
                  <a:lnTo>
                    <a:pt x="2417" y="1968"/>
                  </a:lnTo>
                  <a:lnTo>
                    <a:pt x="2425" y="1961"/>
                  </a:lnTo>
                  <a:lnTo>
                    <a:pt x="2431" y="1957"/>
                  </a:lnTo>
                  <a:lnTo>
                    <a:pt x="2438" y="1954"/>
                  </a:lnTo>
                  <a:lnTo>
                    <a:pt x="2446" y="1950"/>
                  </a:lnTo>
                  <a:lnTo>
                    <a:pt x="2454" y="1949"/>
                  </a:lnTo>
                  <a:lnTo>
                    <a:pt x="2462" y="1948"/>
                  </a:lnTo>
                  <a:lnTo>
                    <a:pt x="2470" y="1948"/>
                  </a:lnTo>
                  <a:lnTo>
                    <a:pt x="2486" y="1948"/>
                  </a:lnTo>
                  <a:lnTo>
                    <a:pt x="2501" y="1948"/>
                  </a:lnTo>
                  <a:lnTo>
                    <a:pt x="2508" y="1947"/>
                  </a:lnTo>
                  <a:lnTo>
                    <a:pt x="2514" y="1946"/>
                  </a:lnTo>
                  <a:lnTo>
                    <a:pt x="2519" y="1944"/>
                  </a:lnTo>
                  <a:lnTo>
                    <a:pt x="2524" y="1941"/>
                  </a:lnTo>
                  <a:lnTo>
                    <a:pt x="2527" y="1937"/>
                  </a:lnTo>
                  <a:lnTo>
                    <a:pt x="2530" y="1930"/>
                  </a:lnTo>
                  <a:lnTo>
                    <a:pt x="2532" y="1922"/>
                  </a:lnTo>
                  <a:lnTo>
                    <a:pt x="2532" y="1912"/>
                  </a:lnTo>
                  <a:lnTo>
                    <a:pt x="2532" y="1907"/>
                  </a:lnTo>
                  <a:lnTo>
                    <a:pt x="2531" y="1902"/>
                  </a:lnTo>
                  <a:lnTo>
                    <a:pt x="2530" y="1897"/>
                  </a:lnTo>
                  <a:lnTo>
                    <a:pt x="2528" y="1892"/>
                  </a:lnTo>
                  <a:lnTo>
                    <a:pt x="2524" y="1882"/>
                  </a:lnTo>
                  <a:lnTo>
                    <a:pt x="2517" y="1874"/>
                  </a:lnTo>
                  <a:lnTo>
                    <a:pt x="2512" y="1865"/>
                  </a:lnTo>
                  <a:lnTo>
                    <a:pt x="2508" y="1856"/>
                  </a:lnTo>
                  <a:lnTo>
                    <a:pt x="2505" y="1852"/>
                  </a:lnTo>
                  <a:lnTo>
                    <a:pt x="2504" y="1846"/>
                  </a:lnTo>
                  <a:lnTo>
                    <a:pt x="2503" y="1841"/>
                  </a:lnTo>
                  <a:lnTo>
                    <a:pt x="2503" y="1836"/>
                  </a:lnTo>
                  <a:lnTo>
                    <a:pt x="2585" y="1624"/>
                  </a:lnTo>
                  <a:lnTo>
                    <a:pt x="2591" y="1620"/>
                  </a:lnTo>
                  <a:lnTo>
                    <a:pt x="2597" y="1615"/>
                  </a:lnTo>
                  <a:lnTo>
                    <a:pt x="2603" y="1611"/>
                  </a:lnTo>
                  <a:lnTo>
                    <a:pt x="2611" y="1607"/>
                  </a:lnTo>
                  <a:lnTo>
                    <a:pt x="2628" y="1599"/>
                  </a:lnTo>
                  <a:lnTo>
                    <a:pt x="2645" y="1590"/>
                  </a:lnTo>
                  <a:lnTo>
                    <a:pt x="2652" y="1585"/>
                  </a:lnTo>
                  <a:lnTo>
                    <a:pt x="2660" y="1579"/>
                  </a:lnTo>
                  <a:lnTo>
                    <a:pt x="2667" y="1573"/>
                  </a:lnTo>
                  <a:lnTo>
                    <a:pt x="2674" y="1565"/>
                  </a:lnTo>
                  <a:lnTo>
                    <a:pt x="2678" y="1558"/>
                  </a:lnTo>
                  <a:lnTo>
                    <a:pt x="2682" y="1549"/>
                  </a:lnTo>
                  <a:lnTo>
                    <a:pt x="2684" y="1540"/>
                  </a:lnTo>
                  <a:lnTo>
                    <a:pt x="2685" y="1529"/>
                  </a:lnTo>
                  <a:lnTo>
                    <a:pt x="2685" y="1521"/>
                  </a:lnTo>
                  <a:lnTo>
                    <a:pt x="2683" y="1513"/>
                  </a:lnTo>
                  <a:lnTo>
                    <a:pt x="2681" y="1507"/>
                  </a:lnTo>
                  <a:lnTo>
                    <a:pt x="2677" y="1500"/>
                  </a:lnTo>
                  <a:lnTo>
                    <a:pt x="2672" y="1495"/>
                  </a:lnTo>
                  <a:lnTo>
                    <a:pt x="2668" y="1491"/>
                  </a:lnTo>
                  <a:lnTo>
                    <a:pt x="2663" y="1487"/>
                  </a:lnTo>
                  <a:lnTo>
                    <a:pt x="2657" y="1482"/>
                  </a:lnTo>
                  <a:lnTo>
                    <a:pt x="2645" y="1475"/>
                  </a:lnTo>
                  <a:lnTo>
                    <a:pt x="2633" y="1469"/>
                  </a:lnTo>
                  <a:lnTo>
                    <a:pt x="2628" y="1464"/>
                  </a:lnTo>
                  <a:lnTo>
                    <a:pt x="2622" y="1461"/>
                  </a:lnTo>
                  <a:lnTo>
                    <a:pt x="2618" y="1457"/>
                  </a:lnTo>
                  <a:lnTo>
                    <a:pt x="2615" y="1453"/>
                  </a:lnTo>
                  <a:lnTo>
                    <a:pt x="2610" y="1444"/>
                  </a:lnTo>
                  <a:lnTo>
                    <a:pt x="2607" y="1435"/>
                  </a:lnTo>
                  <a:lnTo>
                    <a:pt x="2603" y="1425"/>
                  </a:lnTo>
                  <a:lnTo>
                    <a:pt x="2601" y="1415"/>
                  </a:lnTo>
                  <a:lnTo>
                    <a:pt x="2598" y="1396"/>
                  </a:lnTo>
                  <a:lnTo>
                    <a:pt x="2597" y="1377"/>
                  </a:lnTo>
                  <a:lnTo>
                    <a:pt x="2595" y="1358"/>
                  </a:lnTo>
                  <a:lnTo>
                    <a:pt x="2591" y="1340"/>
                  </a:lnTo>
                  <a:lnTo>
                    <a:pt x="2588" y="1330"/>
                  </a:lnTo>
                  <a:lnTo>
                    <a:pt x="2584" y="1322"/>
                  </a:lnTo>
                  <a:lnTo>
                    <a:pt x="2580" y="1313"/>
                  </a:lnTo>
                  <a:lnTo>
                    <a:pt x="2574" y="1306"/>
                  </a:lnTo>
                  <a:lnTo>
                    <a:pt x="2565" y="1295"/>
                  </a:lnTo>
                  <a:lnTo>
                    <a:pt x="2555" y="1286"/>
                  </a:lnTo>
                  <a:lnTo>
                    <a:pt x="2546" y="1277"/>
                  </a:lnTo>
                  <a:lnTo>
                    <a:pt x="2536" y="1269"/>
                  </a:lnTo>
                  <a:lnTo>
                    <a:pt x="2517" y="1254"/>
                  </a:lnTo>
                  <a:lnTo>
                    <a:pt x="2498" y="1240"/>
                  </a:lnTo>
                  <a:lnTo>
                    <a:pt x="2480" y="1225"/>
                  </a:lnTo>
                  <a:lnTo>
                    <a:pt x="2463" y="1208"/>
                  </a:lnTo>
                  <a:lnTo>
                    <a:pt x="2454" y="1198"/>
                  </a:lnTo>
                  <a:lnTo>
                    <a:pt x="2447" y="1189"/>
                  </a:lnTo>
                  <a:lnTo>
                    <a:pt x="2439" y="1177"/>
                  </a:lnTo>
                  <a:lnTo>
                    <a:pt x="2432" y="1164"/>
                  </a:lnTo>
                  <a:lnTo>
                    <a:pt x="2427" y="1154"/>
                  </a:lnTo>
                  <a:lnTo>
                    <a:pt x="2421" y="1143"/>
                  </a:lnTo>
                  <a:lnTo>
                    <a:pt x="2418" y="1133"/>
                  </a:lnTo>
                  <a:lnTo>
                    <a:pt x="2415" y="1124"/>
                  </a:lnTo>
                  <a:lnTo>
                    <a:pt x="2411" y="1108"/>
                  </a:lnTo>
                  <a:lnTo>
                    <a:pt x="2408" y="1092"/>
                  </a:lnTo>
                  <a:lnTo>
                    <a:pt x="2404" y="1086"/>
                  </a:lnTo>
                  <a:lnTo>
                    <a:pt x="2401" y="1078"/>
                  </a:lnTo>
                  <a:lnTo>
                    <a:pt x="2398" y="1073"/>
                  </a:lnTo>
                  <a:lnTo>
                    <a:pt x="2393" y="1066"/>
                  </a:lnTo>
                  <a:lnTo>
                    <a:pt x="2386" y="1061"/>
                  </a:lnTo>
                  <a:lnTo>
                    <a:pt x="2378" y="1056"/>
                  </a:lnTo>
                  <a:lnTo>
                    <a:pt x="2368" y="1052"/>
                  </a:lnTo>
                  <a:lnTo>
                    <a:pt x="2355" y="1046"/>
                  </a:lnTo>
                  <a:lnTo>
                    <a:pt x="2361" y="1032"/>
                  </a:lnTo>
                  <a:lnTo>
                    <a:pt x="2365" y="1020"/>
                  </a:lnTo>
                  <a:lnTo>
                    <a:pt x="2370" y="1009"/>
                  </a:lnTo>
                  <a:lnTo>
                    <a:pt x="2375" y="998"/>
                  </a:lnTo>
                  <a:lnTo>
                    <a:pt x="2379" y="990"/>
                  </a:lnTo>
                  <a:lnTo>
                    <a:pt x="2382" y="981"/>
                  </a:lnTo>
                  <a:lnTo>
                    <a:pt x="2384" y="973"/>
                  </a:lnTo>
                  <a:lnTo>
                    <a:pt x="2385" y="964"/>
                  </a:lnTo>
                  <a:lnTo>
                    <a:pt x="2387" y="953"/>
                  </a:lnTo>
                  <a:lnTo>
                    <a:pt x="2391" y="940"/>
                  </a:lnTo>
                  <a:lnTo>
                    <a:pt x="2393" y="931"/>
                  </a:lnTo>
                  <a:lnTo>
                    <a:pt x="2395" y="922"/>
                  </a:lnTo>
                  <a:lnTo>
                    <a:pt x="2397" y="909"/>
                  </a:lnTo>
                  <a:lnTo>
                    <a:pt x="2397" y="893"/>
                  </a:lnTo>
                  <a:lnTo>
                    <a:pt x="2379" y="893"/>
                  </a:lnTo>
                  <a:lnTo>
                    <a:pt x="2370" y="889"/>
                  </a:lnTo>
                  <a:lnTo>
                    <a:pt x="2361" y="883"/>
                  </a:lnTo>
                  <a:lnTo>
                    <a:pt x="2350" y="878"/>
                  </a:lnTo>
                  <a:lnTo>
                    <a:pt x="2338" y="870"/>
                  </a:lnTo>
                  <a:lnTo>
                    <a:pt x="2322" y="875"/>
                  </a:lnTo>
                  <a:lnTo>
                    <a:pt x="2310" y="880"/>
                  </a:lnTo>
                  <a:lnTo>
                    <a:pt x="2298" y="884"/>
                  </a:lnTo>
                  <a:lnTo>
                    <a:pt x="2289" y="890"/>
                  </a:lnTo>
                  <a:lnTo>
                    <a:pt x="2282" y="895"/>
                  </a:lnTo>
                  <a:lnTo>
                    <a:pt x="2277" y="899"/>
                  </a:lnTo>
                  <a:lnTo>
                    <a:pt x="2272" y="905"/>
                  </a:lnTo>
                  <a:lnTo>
                    <a:pt x="2270" y="909"/>
                  </a:lnTo>
                  <a:lnTo>
                    <a:pt x="2269" y="914"/>
                  </a:lnTo>
                  <a:lnTo>
                    <a:pt x="2269" y="919"/>
                  </a:lnTo>
                  <a:lnTo>
                    <a:pt x="2270" y="924"/>
                  </a:lnTo>
                  <a:lnTo>
                    <a:pt x="2272" y="928"/>
                  </a:lnTo>
                  <a:lnTo>
                    <a:pt x="2279" y="938"/>
                  </a:lnTo>
                  <a:lnTo>
                    <a:pt x="2288" y="947"/>
                  </a:lnTo>
                  <a:lnTo>
                    <a:pt x="2310" y="965"/>
                  </a:lnTo>
                  <a:lnTo>
                    <a:pt x="2328" y="981"/>
                  </a:lnTo>
                  <a:lnTo>
                    <a:pt x="2331" y="986"/>
                  </a:lnTo>
                  <a:lnTo>
                    <a:pt x="2334" y="990"/>
                  </a:lnTo>
                  <a:lnTo>
                    <a:pt x="2335" y="993"/>
                  </a:lnTo>
                  <a:lnTo>
                    <a:pt x="2336" y="997"/>
                  </a:lnTo>
                  <a:lnTo>
                    <a:pt x="2336" y="1000"/>
                  </a:lnTo>
                  <a:lnTo>
                    <a:pt x="2334" y="1005"/>
                  </a:lnTo>
                  <a:lnTo>
                    <a:pt x="2331" y="1008"/>
                  </a:lnTo>
                  <a:lnTo>
                    <a:pt x="2327" y="1011"/>
                  </a:lnTo>
                  <a:lnTo>
                    <a:pt x="2320" y="1023"/>
                  </a:lnTo>
                  <a:lnTo>
                    <a:pt x="2314" y="1034"/>
                  </a:lnTo>
                  <a:lnTo>
                    <a:pt x="2308" y="1045"/>
                  </a:lnTo>
                  <a:lnTo>
                    <a:pt x="2300" y="1055"/>
                  </a:lnTo>
                  <a:lnTo>
                    <a:pt x="2293" y="1064"/>
                  </a:lnTo>
                  <a:lnTo>
                    <a:pt x="2285" y="1074"/>
                  </a:lnTo>
                  <a:lnTo>
                    <a:pt x="2277" y="1082"/>
                  </a:lnTo>
                  <a:lnTo>
                    <a:pt x="2268" y="1090"/>
                  </a:lnTo>
                  <a:lnTo>
                    <a:pt x="2251" y="1105"/>
                  </a:lnTo>
                  <a:lnTo>
                    <a:pt x="2232" y="1119"/>
                  </a:lnTo>
                  <a:lnTo>
                    <a:pt x="2214" y="1131"/>
                  </a:lnTo>
                  <a:lnTo>
                    <a:pt x="2195" y="1142"/>
                  </a:lnTo>
                  <a:lnTo>
                    <a:pt x="2156" y="1163"/>
                  </a:lnTo>
                  <a:lnTo>
                    <a:pt x="2121" y="1183"/>
                  </a:lnTo>
                  <a:lnTo>
                    <a:pt x="2105" y="1194"/>
                  </a:lnTo>
                  <a:lnTo>
                    <a:pt x="2091" y="1205"/>
                  </a:lnTo>
                  <a:lnTo>
                    <a:pt x="2078" y="1216"/>
                  </a:lnTo>
                  <a:lnTo>
                    <a:pt x="2067" y="1229"/>
                  </a:lnTo>
                  <a:lnTo>
                    <a:pt x="2067" y="1215"/>
                  </a:lnTo>
                  <a:lnTo>
                    <a:pt x="2070" y="1200"/>
                  </a:lnTo>
                  <a:lnTo>
                    <a:pt x="2075" y="1185"/>
                  </a:lnTo>
                  <a:lnTo>
                    <a:pt x="2081" y="1167"/>
                  </a:lnTo>
                  <a:lnTo>
                    <a:pt x="2088" y="1150"/>
                  </a:lnTo>
                  <a:lnTo>
                    <a:pt x="2098" y="1131"/>
                  </a:lnTo>
                  <a:lnTo>
                    <a:pt x="2108" y="1112"/>
                  </a:lnTo>
                  <a:lnTo>
                    <a:pt x="2120" y="1092"/>
                  </a:lnTo>
                  <a:lnTo>
                    <a:pt x="2147" y="1048"/>
                  </a:lnTo>
                  <a:lnTo>
                    <a:pt x="2177" y="1003"/>
                  </a:lnTo>
                  <a:lnTo>
                    <a:pt x="2209" y="955"/>
                  </a:lnTo>
                  <a:lnTo>
                    <a:pt x="2242" y="905"/>
                  </a:lnTo>
                  <a:lnTo>
                    <a:pt x="2275" y="854"/>
                  </a:lnTo>
                  <a:lnTo>
                    <a:pt x="2308" y="800"/>
                  </a:lnTo>
                  <a:lnTo>
                    <a:pt x="2322" y="774"/>
                  </a:lnTo>
                  <a:lnTo>
                    <a:pt x="2337" y="747"/>
                  </a:lnTo>
                  <a:lnTo>
                    <a:pt x="2351" y="720"/>
                  </a:lnTo>
                  <a:lnTo>
                    <a:pt x="2364" y="692"/>
                  </a:lnTo>
                  <a:lnTo>
                    <a:pt x="2377" y="665"/>
                  </a:lnTo>
                  <a:lnTo>
                    <a:pt x="2387" y="638"/>
                  </a:lnTo>
                  <a:lnTo>
                    <a:pt x="2397" y="610"/>
                  </a:lnTo>
                  <a:lnTo>
                    <a:pt x="2405" y="583"/>
                  </a:lnTo>
                  <a:lnTo>
                    <a:pt x="2412" y="556"/>
                  </a:lnTo>
                  <a:lnTo>
                    <a:pt x="2416" y="529"/>
                  </a:lnTo>
                  <a:lnTo>
                    <a:pt x="2419" y="502"/>
                  </a:lnTo>
                  <a:lnTo>
                    <a:pt x="2420" y="475"/>
                  </a:lnTo>
                  <a:lnTo>
                    <a:pt x="2420" y="465"/>
                  </a:lnTo>
                  <a:lnTo>
                    <a:pt x="2418" y="455"/>
                  </a:lnTo>
                  <a:lnTo>
                    <a:pt x="2416" y="443"/>
                  </a:lnTo>
                  <a:lnTo>
                    <a:pt x="2413" y="432"/>
                  </a:lnTo>
                  <a:lnTo>
                    <a:pt x="2409" y="421"/>
                  </a:lnTo>
                  <a:lnTo>
                    <a:pt x="2403" y="408"/>
                  </a:lnTo>
                  <a:lnTo>
                    <a:pt x="2398" y="396"/>
                  </a:lnTo>
                  <a:lnTo>
                    <a:pt x="2392" y="383"/>
                  </a:lnTo>
                  <a:lnTo>
                    <a:pt x="2377" y="359"/>
                  </a:lnTo>
                  <a:lnTo>
                    <a:pt x="2360" y="333"/>
                  </a:lnTo>
                  <a:lnTo>
                    <a:pt x="2341" y="309"/>
                  </a:lnTo>
                  <a:lnTo>
                    <a:pt x="2319" y="286"/>
                  </a:lnTo>
                  <a:lnTo>
                    <a:pt x="2298" y="263"/>
                  </a:lnTo>
                  <a:lnTo>
                    <a:pt x="2276" y="242"/>
                  </a:lnTo>
                  <a:lnTo>
                    <a:pt x="2252" y="223"/>
                  </a:lnTo>
                  <a:lnTo>
                    <a:pt x="2229" y="207"/>
                  </a:lnTo>
                  <a:lnTo>
                    <a:pt x="2218" y="199"/>
                  </a:lnTo>
                  <a:lnTo>
                    <a:pt x="2206" y="194"/>
                  </a:lnTo>
                  <a:lnTo>
                    <a:pt x="2195" y="188"/>
                  </a:lnTo>
                  <a:lnTo>
                    <a:pt x="2184" y="183"/>
                  </a:lnTo>
                  <a:lnTo>
                    <a:pt x="2174" y="180"/>
                  </a:lnTo>
                  <a:lnTo>
                    <a:pt x="2163" y="177"/>
                  </a:lnTo>
                  <a:lnTo>
                    <a:pt x="2153" y="176"/>
                  </a:lnTo>
                  <a:lnTo>
                    <a:pt x="2144" y="175"/>
                  </a:lnTo>
                  <a:lnTo>
                    <a:pt x="2112" y="175"/>
                  </a:lnTo>
                  <a:lnTo>
                    <a:pt x="2074" y="178"/>
                  </a:lnTo>
                  <a:lnTo>
                    <a:pt x="2053" y="180"/>
                  </a:lnTo>
                  <a:lnTo>
                    <a:pt x="2034" y="184"/>
                  </a:lnTo>
                  <a:lnTo>
                    <a:pt x="2026" y="188"/>
                  </a:lnTo>
                  <a:lnTo>
                    <a:pt x="2017" y="191"/>
                  </a:lnTo>
                  <a:lnTo>
                    <a:pt x="2010" y="194"/>
                  </a:lnTo>
                  <a:lnTo>
                    <a:pt x="2002" y="198"/>
                  </a:lnTo>
                  <a:lnTo>
                    <a:pt x="2000" y="217"/>
                  </a:lnTo>
                  <a:lnTo>
                    <a:pt x="1996" y="232"/>
                  </a:lnTo>
                  <a:lnTo>
                    <a:pt x="1992" y="246"/>
                  </a:lnTo>
                  <a:lnTo>
                    <a:pt x="1986" y="257"/>
                  </a:lnTo>
                  <a:lnTo>
                    <a:pt x="1981" y="266"/>
                  </a:lnTo>
                  <a:lnTo>
                    <a:pt x="1975" y="273"/>
                  </a:lnTo>
                  <a:lnTo>
                    <a:pt x="1968" y="278"/>
                  </a:lnTo>
                  <a:lnTo>
                    <a:pt x="1961" y="282"/>
                  </a:lnTo>
                  <a:lnTo>
                    <a:pt x="1953" y="286"/>
                  </a:lnTo>
                  <a:lnTo>
                    <a:pt x="1946" y="287"/>
                  </a:lnTo>
                  <a:lnTo>
                    <a:pt x="1938" y="288"/>
                  </a:lnTo>
                  <a:lnTo>
                    <a:pt x="1931" y="288"/>
                  </a:lnTo>
                  <a:lnTo>
                    <a:pt x="1916" y="288"/>
                  </a:lnTo>
                  <a:lnTo>
                    <a:pt x="1902" y="287"/>
                  </a:lnTo>
                  <a:lnTo>
                    <a:pt x="1900" y="287"/>
                  </a:lnTo>
                  <a:lnTo>
                    <a:pt x="1898" y="284"/>
                  </a:lnTo>
                  <a:lnTo>
                    <a:pt x="1898" y="282"/>
                  </a:lnTo>
                  <a:lnTo>
                    <a:pt x="1899" y="278"/>
                  </a:lnTo>
                  <a:lnTo>
                    <a:pt x="1903" y="270"/>
                  </a:lnTo>
                  <a:lnTo>
                    <a:pt x="1910" y="257"/>
                  </a:lnTo>
                  <a:lnTo>
                    <a:pt x="1917" y="243"/>
                  </a:lnTo>
                  <a:lnTo>
                    <a:pt x="1926" y="228"/>
                  </a:lnTo>
                  <a:lnTo>
                    <a:pt x="1932" y="212"/>
                  </a:lnTo>
                  <a:lnTo>
                    <a:pt x="1936" y="196"/>
                  </a:lnTo>
                  <a:lnTo>
                    <a:pt x="1938" y="189"/>
                  </a:lnTo>
                  <a:lnTo>
                    <a:pt x="1938" y="181"/>
                  </a:lnTo>
                  <a:lnTo>
                    <a:pt x="1937" y="174"/>
                  </a:lnTo>
                  <a:lnTo>
                    <a:pt x="1934" y="166"/>
                  </a:lnTo>
                  <a:lnTo>
                    <a:pt x="1931" y="161"/>
                  </a:lnTo>
                  <a:lnTo>
                    <a:pt x="1926" y="155"/>
                  </a:lnTo>
                  <a:lnTo>
                    <a:pt x="1918" y="149"/>
                  </a:lnTo>
                  <a:lnTo>
                    <a:pt x="1910" y="145"/>
                  </a:lnTo>
                  <a:lnTo>
                    <a:pt x="1899" y="142"/>
                  </a:lnTo>
                  <a:lnTo>
                    <a:pt x="1886" y="139"/>
                  </a:lnTo>
                  <a:lnTo>
                    <a:pt x="1870" y="137"/>
                  </a:lnTo>
                  <a:lnTo>
                    <a:pt x="1853" y="137"/>
                  </a:lnTo>
                  <a:lnTo>
                    <a:pt x="1833" y="137"/>
                  </a:lnTo>
                  <a:lnTo>
                    <a:pt x="1810" y="139"/>
                  </a:lnTo>
                  <a:lnTo>
                    <a:pt x="1784" y="141"/>
                  </a:lnTo>
                  <a:lnTo>
                    <a:pt x="1755" y="145"/>
                  </a:lnTo>
                  <a:lnTo>
                    <a:pt x="1752" y="143"/>
                  </a:lnTo>
                  <a:lnTo>
                    <a:pt x="1751" y="141"/>
                  </a:lnTo>
                  <a:lnTo>
                    <a:pt x="1750" y="139"/>
                  </a:lnTo>
                  <a:lnTo>
                    <a:pt x="1750" y="137"/>
                  </a:lnTo>
                  <a:lnTo>
                    <a:pt x="1753" y="132"/>
                  </a:lnTo>
                  <a:lnTo>
                    <a:pt x="1760" y="129"/>
                  </a:lnTo>
                  <a:lnTo>
                    <a:pt x="1778" y="120"/>
                  </a:lnTo>
                  <a:lnTo>
                    <a:pt x="1798" y="108"/>
                  </a:lnTo>
                  <a:lnTo>
                    <a:pt x="1808" y="101"/>
                  </a:lnTo>
                  <a:lnTo>
                    <a:pt x="1815" y="94"/>
                  </a:lnTo>
                  <a:lnTo>
                    <a:pt x="1818" y="90"/>
                  </a:lnTo>
                  <a:lnTo>
                    <a:pt x="1821" y="84"/>
                  </a:lnTo>
                  <a:lnTo>
                    <a:pt x="1823" y="80"/>
                  </a:lnTo>
                  <a:lnTo>
                    <a:pt x="1825" y="75"/>
                  </a:lnTo>
                  <a:lnTo>
                    <a:pt x="1825" y="70"/>
                  </a:lnTo>
                  <a:lnTo>
                    <a:pt x="1825" y="64"/>
                  </a:lnTo>
                  <a:lnTo>
                    <a:pt x="1822" y="58"/>
                  </a:lnTo>
                  <a:lnTo>
                    <a:pt x="1820" y="51"/>
                  </a:lnTo>
                  <a:lnTo>
                    <a:pt x="1816" y="45"/>
                  </a:lnTo>
                  <a:lnTo>
                    <a:pt x="1811" y="38"/>
                  </a:lnTo>
                  <a:lnTo>
                    <a:pt x="1804" y="30"/>
                  </a:lnTo>
                  <a:lnTo>
                    <a:pt x="1796" y="22"/>
                  </a:lnTo>
                  <a:lnTo>
                    <a:pt x="1782" y="15"/>
                  </a:lnTo>
                  <a:lnTo>
                    <a:pt x="1769" y="11"/>
                  </a:lnTo>
                  <a:lnTo>
                    <a:pt x="1756" y="7"/>
                  </a:lnTo>
                  <a:lnTo>
                    <a:pt x="1745" y="4"/>
                  </a:lnTo>
                  <a:lnTo>
                    <a:pt x="1733" y="1"/>
                  </a:lnTo>
                  <a:lnTo>
                    <a:pt x="1723" y="0"/>
                  </a:lnTo>
                  <a:lnTo>
                    <a:pt x="1714" y="0"/>
                  </a:lnTo>
                  <a:lnTo>
                    <a:pt x="1705" y="0"/>
                  </a:lnTo>
                  <a:lnTo>
                    <a:pt x="1697" y="1"/>
                  </a:lnTo>
                  <a:lnTo>
                    <a:pt x="1691" y="4"/>
                  </a:lnTo>
                  <a:lnTo>
                    <a:pt x="1684" y="6"/>
                  </a:lnTo>
                  <a:lnTo>
                    <a:pt x="1679" y="9"/>
                  </a:lnTo>
                  <a:lnTo>
                    <a:pt x="1675" y="13"/>
                  </a:lnTo>
                  <a:lnTo>
                    <a:pt x="1670" y="17"/>
                  </a:lnTo>
                  <a:lnTo>
                    <a:pt x="1668" y="23"/>
                  </a:lnTo>
                  <a:lnTo>
                    <a:pt x="1667" y="28"/>
                  </a:lnTo>
                  <a:lnTo>
                    <a:pt x="1660" y="34"/>
                  </a:lnTo>
                  <a:lnTo>
                    <a:pt x="1653" y="43"/>
                  </a:lnTo>
                  <a:lnTo>
                    <a:pt x="1647" y="53"/>
                  </a:lnTo>
                  <a:lnTo>
                    <a:pt x="1641" y="63"/>
                  </a:lnTo>
                  <a:lnTo>
                    <a:pt x="1629" y="87"/>
                  </a:lnTo>
                  <a:lnTo>
                    <a:pt x="1616" y="111"/>
                  </a:lnTo>
                  <a:lnTo>
                    <a:pt x="1603" y="137"/>
                  </a:lnTo>
                  <a:lnTo>
                    <a:pt x="1589" y="162"/>
                  </a:lnTo>
                  <a:lnTo>
                    <a:pt x="1583" y="174"/>
                  </a:lnTo>
                  <a:lnTo>
                    <a:pt x="1576" y="184"/>
                  </a:lnTo>
                  <a:lnTo>
                    <a:pt x="1568" y="195"/>
                  </a:lnTo>
                  <a:lnTo>
                    <a:pt x="1561" y="205"/>
                  </a:lnTo>
                  <a:lnTo>
                    <a:pt x="1558" y="209"/>
                  </a:lnTo>
                  <a:lnTo>
                    <a:pt x="1554" y="214"/>
                  </a:lnTo>
                  <a:lnTo>
                    <a:pt x="1553" y="220"/>
                  </a:lnTo>
                  <a:lnTo>
                    <a:pt x="1552" y="225"/>
                  </a:lnTo>
                  <a:lnTo>
                    <a:pt x="1552" y="236"/>
                  </a:lnTo>
                  <a:lnTo>
                    <a:pt x="1554" y="247"/>
                  </a:lnTo>
                  <a:lnTo>
                    <a:pt x="1562" y="270"/>
                  </a:lnTo>
                  <a:lnTo>
                    <a:pt x="1571" y="293"/>
                  </a:lnTo>
                  <a:lnTo>
                    <a:pt x="1575" y="305"/>
                  </a:lnTo>
                  <a:lnTo>
                    <a:pt x="1576" y="315"/>
                  </a:lnTo>
                  <a:lnTo>
                    <a:pt x="1576" y="322"/>
                  </a:lnTo>
                  <a:lnTo>
                    <a:pt x="1576" y="327"/>
                  </a:lnTo>
                  <a:lnTo>
                    <a:pt x="1575" y="333"/>
                  </a:lnTo>
                  <a:lnTo>
                    <a:pt x="1572" y="339"/>
                  </a:lnTo>
                  <a:lnTo>
                    <a:pt x="1569" y="344"/>
                  </a:lnTo>
                  <a:lnTo>
                    <a:pt x="1566" y="349"/>
                  </a:lnTo>
                  <a:lnTo>
                    <a:pt x="1561" y="355"/>
                  </a:lnTo>
                  <a:lnTo>
                    <a:pt x="1555" y="360"/>
                  </a:lnTo>
                  <a:lnTo>
                    <a:pt x="1548" y="365"/>
                  </a:lnTo>
                  <a:lnTo>
                    <a:pt x="1539" y="371"/>
                  </a:lnTo>
                  <a:lnTo>
                    <a:pt x="1530" y="376"/>
                  </a:lnTo>
                  <a:lnTo>
                    <a:pt x="1519" y="381"/>
                  </a:lnTo>
                  <a:lnTo>
                    <a:pt x="1513" y="379"/>
                  </a:lnTo>
                  <a:lnTo>
                    <a:pt x="1495" y="375"/>
                  </a:lnTo>
                  <a:lnTo>
                    <a:pt x="1484" y="373"/>
                  </a:lnTo>
                  <a:lnTo>
                    <a:pt x="1473" y="372"/>
                  </a:lnTo>
                  <a:lnTo>
                    <a:pt x="1463" y="372"/>
                  </a:lnTo>
                  <a:lnTo>
                    <a:pt x="1454" y="373"/>
                  </a:lnTo>
                  <a:lnTo>
                    <a:pt x="1450" y="374"/>
                  </a:lnTo>
                  <a:lnTo>
                    <a:pt x="1446" y="376"/>
                  </a:lnTo>
                  <a:lnTo>
                    <a:pt x="1444" y="378"/>
                  </a:lnTo>
                  <a:lnTo>
                    <a:pt x="1442" y="380"/>
                  </a:lnTo>
                  <a:lnTo>
                    <a:pt x="1440" y="384"/>
                  </a:lnTo>
                  <a:lnTo>
                    <a:pt x="1439" y="388"/>
                  </a:lnTo>
                  <a:lnTo>
                    <a:pt x="1440" y="393"/>
                  </a:lnTo>
                  <a:lnTo>
                    <a:pt x="1443" y="398"/>
                  </a:lnTo>
                  <a:lnTo>
                    <a:pt x="1446" y="405"/>
                  </a:lnTo>
                  <a:lnTo>
                    <a:pt x="1450" y="412"/>
                  </a:lnTo>
                  <a:lnTo>
                    <a:pt x="1455" y="420"/>
                  </a:lnTo>
                  <a:lnTo>
                    <a:pt x="1463" y="429"/>
                  </a:lnTo>
                  <a:lnTo>
                    <a:pt x="1482" y="450"/>
                  </a:lnTo>
                  <a:lnTo>
                    <a:pt x="1508" y="475"/>
                  </a:lnTo>
                  <a:lnTo>
                    <a:pt x="1486" y="466"/>
                  </a:lnTo>
                  <a:lnTo>
                    <a:pt x="1469" y="460"/>
                  </a:lnTo>
                  <a:lnTo>
                    <a:pt x="1455" y="457"/>
                  </a:lnTo>
                  <a:lnTo>
                    <a:pt x="1446" y="456"/>
                  </a:lnTo>
                  <a:lnTo>
                    <a:pt x="1431" y="456"/>
                  </a:lnTo>
                  <a:lnTo>
                    <a:pt x="1419" y="458"/>
                  </a:lnTo>
                  <a:lnTo>
                    <a:pt x="1405" y="472"/>
                  </a:lnTo>
                  <a:lnTo>
                    <a:pt x="1378" y="504"/>
                  </a:lnTo>
                  <a:lnTo>
                    <a:pt x="1361" y="521"/>
                  </a:lnTo>
                  <a:lnTo>
                    <a:pt x="1344" y="534"/>
                  </a:lnTo>
                  <a:lnTo>
                    <a:pt x="1335" y="540"/>
                  </a:lnTo>
                  <a:lnTo>
                    <a:pt x="1328" y="544"/>
                  </a:lnTo>
                  <a:lnTo>
                    <a:pt x="1320" y="546"/>
                  </a:lnTo>
                  <a:lnTo>
                    <a:pt x="1313" y="546"/>
                  </a:lnTo>
                  <a:lnTo>
                    <a:pt x="1311" y="545"/>
                  </a:lnTo>
                  <a:lnTo>
                    <a:pt x="1308" y="544"/>
                  </a:lnTo>
                  <a:lnTo>
                    <a:pt x="1306" y="542"/>
                  </a:lnTo>
                  <a:lnTo>
                    <a:pt x="1305" y="540"/>
                  </a:lnTo>
                  <a:lnTo>
                    <a:pt x="1305" y="534"/>
                  </a:lnTo>
                  <a:lnTo>
                    <a:pt x="1306" y="528"/>
                  </a:lnTo>
                  <a:lnTo>
                    <a:pt x="1313" y="512"/>
                  </a:lnTo>
                  <a:lnTo>
                    <a:pt x="1321" y="494"/>
                  </a:lnTo>
                  <a:lnTo>
                    <a:pt x="1326" y="484"/>
                  </a:lnTo>
                  <a:lnTo>
                    <a:pt x="1329" y="476"/>
                  </a:lnTo>
                  <a:lnTo>
                    <a:pt x="1330" y="467"/>
                  </a:lnTo>
                  <a:lnTo>
                    <a:pt x="1331" y="461"/>
                  </a:lnTo>
                  <a:lnTo>
                    <a:pt x="1330" y="458"/>
                  </a:lnTo>
                  <a:lnTo>
                    <a:pt x="1329" y="455"/>
                  </a:lnTo>
                  <a:lnTo>
                    <a:pt x="1327" y="452"/>
                  </a:lnTo>
                  <a:lnTo>
                    <a:pt x="1325" y="449"/>
                  </a:lnTo>
                  <a:lnTo>
                    <a:pt x="1321" y="448"/>
                  </a:lnTo>
                  <a:lnTo>
                    <a:pt x="1318" y="447"/>
                  </a:lnTo>
                  <a:lnTo>
                    <a:pt x="1313" y="446"/>
                  </a:lnTo>
                  <a:lnTo>
                    <a:pt x="1308" y="446"/>
                  </a:lnTo>
                  <a:lnTo>
                    <a:pt x="1294" y="457"/>
                  </a:lnTo>
                  <a:lnTo>
                    <a:pt x="1280" y="466"/>
                  </a:lnTo>
                  <a:lnTo>
                    <a:pt x="1267" y="475"/>
                  </a:lnTo>
                  <a:lnTo>
                    <a:pt x="1255" y="481"/>
                  </a:lnTo>
                  <a:lnTo>
                    <a:pt x="1244" y="488"/>
                  </a:lnTo>
                  <a:lnTo>
                    <a:pt x="1232" y="492"/>
                  </a:lnTo>
                  <a:lnTo>
                    <a:pt x="1221" y="495"/>
                  </a:lnTo>
                  <a:lnTo>
                    <a:pt x="1211" y="498"/>
                  </a:lnTo>
                  <a:lnTo>
                    <a:pt x="1192" y="502"/>
                  </a:lnTo>
                  <a:lnTo>
                    <a:pt x="1172" y="505"/>
                  </a:lnTo>
                  <a:lnTo>
                    <a:pt x="1154" y="507"/>
                  </a:lnTo>
                  <a:lnTo>
                    <a:pt x="1136" y="511"/>
                  </a:lnTo>
                  <a:lnTo>
                    <a:pt x="1117" y="511"/>
                  </a:lnTo>
                  <a:lnTo>
                    <a:pt x="1103" y="513"/>
                  </a:lnTo>
                  <a:lnTo>
                    <a:pt x="1098" y="514"/>
                  </a:lnTo>
                  <a:lnTo>
                    <a:pt x="1094" y="515"/>
                  </a:lnTo>
                  <a:lnTo>
                    <a:pt x="1090" y="517"/>
                  </a:lnTo>
                  <a:lnTo>
                    <a:pt x="1088" y="520"/>
                  </a:lnTo>
                  <a:lnTo>
                    <a:pt x="1086" y="522"/>
                  </a:lnTo>
                  <a:lnTo>
                    <a:pt x="1086" y="524"/>
                  </a:lnTo>
                  <a:lnTo>
                    <a:pt x="1086" y="526"/>
                  </a:lnTo>
                  <a:lnTo>
                    <a:pt x="1086" y="529"/>
                  </a:lnTo>
                  <a:lnTo>
                    <a:pt x="1089" y="534"/>
                  </a:lnTo>
                  <a:lnTo>
                    <a:pt x="1093" y="541"/>
                  </a:lnTo>
                  <a:lnTo>
                    <a:pt x="1103" y="554"/>
                  </a:lnTo>
                  <a:lnTo>
                    <a:pt x="1113" y="567"/>
                  </a:lnTo>
                  <a:lnTo>
                    <a:pt x="1115" y="575"/>
                  </a:lnTo>
                  <a:lnTo>
                    <a:pt x="1115" y="581"/>
                  </a:lnTo>
                  <a:lnTo>
                    <a:pt x="1115" y="584"/>
                  </a:lnTo>
                  <a:lnTo>
                    <a:pt x="1113" y="588"/>
                  </a:lnTo>
                  <a:lnTo>
                    <a:pt x="1111" y="590"/>
                  </a:lnTo>
                  <a:lnTo>
                    <a:pt x="1108" y="593"/>
                  </a:lnTo>
                  <a:lnTo>
                    <a:pt x="1101" y="597"/>
                  </a:lnTo>
                  <a:lnTo>
                    <a:pt x="1093" y="602"/>
                  </a:lnTo>
                  <a:lnTo>
                    <a:pt x="1083" y="605"/>
                  </a:lnTo>
                  <a:lnTo>
                    <a:pt x="1071" y="608"/>
                  </a:lnTo>
                  <a:lnTo>
                    <a:pt x="1046" y="615"/>
                  </a:lnTo>
                  <a:lnTo>
                    <a:pt x="1018" y="623"/>
                  </a:lnTo>
                  <a:lnTo>
                    <a:pt x="988" y="631"/>
                  </a:lnTo>
                  <a:lnTo>
                    <a:pt x="959" y="641"/>
                  </a:lnTo>
                  <a:lnTo>
                    <a:pt x="945" y="647"/>
                  </a:lnTo>
                  <a:lnTo>
                    <a:pt x="931" y="654"/>
                  </a:lnTo>
                  <a:lnTo>
                    <a:pt x="918" y="661"/>
                  </a:lnTo>
                  <a:lnTo>
                    <a:pt x="906" y="670"/>
                  </a:lnTo>
                  <a:lnTo>
                    <a:pt x="887" y="683"/>
                  </a:lnTo>
                  <a:lnTo>
                    <a:pt x="869" y="696"/>
                  </a:lnTo>
                  <a:lnTo>
                    <a:pt x="852" y="710"/>
                  </a:lnTo>
                  <a:lnTo>
                    <a:pt x="835" y="724"/>
                  </a:lnTo>
                  <a:lnTo>
                    <a:pt x="820" y="738"/>
                  </a:lnTo>
                  <a:lnTo>
                    <a:pt x="805" y="752"/>
                  </a:lnTo>
                  <a:lnTo>
                    <a:pt x="792" y="765"/>
                  </a:lnTo>
                  <a:lnTo>
                    <a:pt x="778" y="779"/>
                  </a:lnTo>
                  <a:lnTo>
                    <a:pt x="753" y="808"/>
                  </a:lnTo>
                  <a:lnTo>
                    <a:pt x="731" y="836"/>
                  </a:lnTo>
                  <a:lnTo>
                    <a:pt x="710" y="864"/>
                  </a:lnTo>
                  <a:lnTo>
                    <a:pt x="689" y="893"/>
                  </a:lnTo>
                  <a:lnTo>
                    <a:pt x="684" y="900"/>
                  </a:lnTo>
                  <a:lnTo>
                    <a:pt x="681" y="909"/>
                  </a:lnTo>
                  <a:lnTo>
                    <a:pt x="679" y="919"/>
                  </a:lnTo>
                  <a:lnTo>
                    <a:pt x="679" y="929"/>
                  </a:lnTo>
                  <a:lnTo>
                    <a:pt x="679" y="940"/>
                  </a:lnTo>
                  <a:lnTo>
                    <a:pt x="681" y="952"/>
                  </a:lnTo>
                  <a:lnTo>
                    <a:pt x="683" y="964"/>
                  </a:lnTo>
                  <a:lnTo>
                    <a:pt x="686" y="977"/>
                  </a:lnTo>
                  <a:lnTo>
                    <a:pt x="694" y="1004"/>
                  </a:lnTo>
                  <a:lnTo>
                    <a:pt x="703" y="1030"/>
                  </a:lnTo>
                  <a:lnTo>
                    <a:pt x="714" y="1057"/>
                  </a:lnTo>
                  <a:lnTo>
                    <a:pt x="723" y="1081"/>
                  </a:lnTo>
                  <a:lnTo>
                    <a:pt x="732" y="1104"/>
                  </a:lnTo>
                  <a:lnTo>
                    <a:pt x="737" y="1122"/>
                  </a:lnTo>
                  <a:lnTo>
                    <a:pt x="739" y="1129"/>
                  </a:lnTo>
                  <a:lnTo>
                    <a:pt x="739" y="1136"/>
                  </a:lnTo>
                  <a:lnTo>
                    <a:pt x="739" y="1141"/>
                  </a:lnTo>
                  <a:lnTo>
                    <a:pt x="737" y="1144"/>
                  </a:lnTo>
                  <a:lnTo>
                    <a:pt x="735" y="1146"/>
                  </a:lnTo>
                  <a:lnTo>
                    <a:pt x="730" y="1146"/>
                  </a:lnTo>
                  <a:lnTo>
                    <a:pt x="725" y="1145"/>
                  </a:lnTo>
                  <a:lnTo>
                    <a:pt x="716" y="1142"/>
                  </a:lnTo>
                  <a:lnTo>
                    <a:pt x="706" y="1136"/>
                  </a:lnTo>
                  <a:lnTo>
                    <a:pt x="695" y="1128"/>
                  </a:lnTo>
                  <a:lnTo>
                    <a:pt x="681" y="1117"/>
                  </a:lnTo>
                  <a:lnTo>
                    <a:pt x="665" y="1106"/>
                  </a:lnTo>
                  <a:lnTo>
                    <a:pt x="635" y="1111"/>
                  </a:lnTo>
                  <a:lnTo>
                    <a:pt x="607" y="1116"/>
                  </a:lnTo>
                  <a:lnTo>
                    <a:pt x="582" y="1121"/>
                  </a:lnTo>
                  <a:lnTo>
                    <a:pt x="559" y="1123"/>
                  </a:lnTo>
                  <a:lnTo>
                    <a:pt x="536" y="1125"/>
                  </a:lnTo>
                  <a:lnTo>
                    <a:pt x="515" y="1127"/>
                  </a:lnTo>
                  <a:lnTo>
                    <a:pt x="495" y="1127"/>
                  </a:lnTo>
                  <a:lnTo>
                    <a:pt x="477" y="1127"/>
                  </a:lnTo>
                  <a:lnTo>
                    <a:pt x="440" y="1127"/>
                  </a:lnTo>
                  <a:lnTo>
                    <a:pt x="406" y="1125"/>
                  </a:lnTo>
                  <a:lnTo>
                    <a:pt x="371" y="1124"/>
                  </a:lnTo>
                  <a:lnTo>
                    <a:pt x="335" y="1123"/>
                  </a:lnTo>
                  <a:lnTo>
                    <a:pt x="311" y="1124"/>
                  </a:lnTo>
                  <a:lnTo>
                    <a:pt x="288" y="1126"/>
                  </a:lnTo>
                  <a:lnTo>
                    <a:pt x="268" y="1129"/>
                  </a:lnTo>
                  <a:lnTo>
                    <a:pt x="251" y="1135"/>
                  </a:lnTo>
                  <a:lnTo>
                    <a:pt x="244" y="1138"/>
                  </a:lnTo>
                  <a:lnTo>
                    <a:pt x="237" y="1141"/>
                  </a:lnTo>
                  <a:lnTo>
                    <a:pt x="231" y="1144"/>
                  </a:lnTo>
                  <a:lnTo>
                    <a:pt x="224" y="1148"/>
                  </a:lnTo>
                  <a:lnTo>
                    <a:pt x="220" y="1153"/>
                  </a:lnTo>
                  <a:lnTo>
                    <a:pt x="216" y="1158"/>
                  </a:lnTo>
                  <a:lnTo>
                    <a:pt x="212" y="1163"/>
                  </a:lnTo>
                  <a:lnTo>
                    <a:pt x="209" y="1169"/>
                  </a:lnTo>
                  <a:lnTo>
                    <a:pt x="206" y="1175"/>
                  </a:lnTo>
                  <a:lnTo>
                    <a:pt x="204" y="1181"/>
                  </a:lnTo>
                  <a:lnTo>
                    <a:pt x="203" y="1188"/>
                  </a:lnTo>
                  <a:lnTo>
                    <a:pt x="203" y="1195"/>
                  </a:lnTo>
                  <a:lnTo>
                    <a:pt x="203" y="1203"/>
                  </a:lnTo>
                  <a:lnTo>
                    <a:pt x="203" y="1210"/>
                  </a:lnTo>
                  <a:lnTo>
                    <a:pt x="204" y="1219"/>
                  </a:lnTo>
                  <a:lnTo>
                    <a:pt x="206" y="1227"/>
                  </a:lnTo>
                  <a:lnTo>
                    <a:pt x="212" y="1246"/>
                  </a:lnTo>
                  <a:lnTo>
                    <a:pt x="219" y="1266"/>
                  </a:lnTo>
                  <a:lnTo>
                    <a:pt x="229" y="1288"/>
                  </a:lnTo>
                  <a:lnTo>
                    <a:pt x="242" y="1311"/>
                  </a:lnTo>
                  <a:lnTo>
                    <a:pt x="244" y="1315"/>
                  </a:lnTo>
                  <a:lnTo>
                    <a:pt x="245" y="1320"/>
                  </a:lnTo>
                  <a:lnTo>
                    <a:pt x="245" y="1325"/>
                  </a:lnTo>
                  <a:lnTo>
                    <a:pt x="246" y="1329"/>
                  </a:lnTo>
                  <a:lnTo>
                    <a:pt x="245" y="1340"/>
                  </a:lnTo>
                  <a:lnTo>
                    <a:pt x="243" y="1352"/>
                  </a:lnTo>
                  <a:lnTo>
                    <a:pt x="235" y="1377"/>
                  </a:lnTo>
                  <a:lnTo>
                    <a:pt x="230" y="1404"/>
                  </a:lnTo>
                  <a:lnTo>
                    <a:pt x="228" y="1417"/>
                  </a:lnTo>
                  <a:lnTo>
                    <a:pt x="228" y="1430"/>
                  </a:lnTo>
                  <a:lnTo>
                    <a:pt x="229" y="1437"/>
                  </a:lnTo>
                  <a:lnTo>
                    <a:pt x="230" y="1444"/>
                  </a:lnTo>
                  <a:lnTo>
                    <a:pt x="232" y="1450"/>
                  </a:lnTo>
                  <a:lnTo>
                    <a:pt x="235" y="1457"/>
                  </a:lnTo>
                  <a:lnTo>
                    <a:pt x="238" y="1462"/>
                  </a:lnTo>
                  <a:lnTo>
                    <a:pt x="243" y="1469"/>
                  </a:lnTo>
                  <a:lnTo>
                    <a:pt x="248" y="1475"/>
                  </a:lnTo>
                  <a:lnTo>
                    <a:pt x="253" y="1480"/>
                  </a:lnTo>
                  <a:lnTo>
                    <a:pt x="261" y="1486"/>
                  </a:lnTo>
                  <a:lnTo>
                    <a:pt x="269" y="1491"/>
                  </a:lnTo>
                  <a:lnTo>
                    <a:pt x="278" y="1495"/>
                  </a:lnTo>
                  <a:lnTo>
                    <a:pt x="288" y="1500"/>
                  </a:lnTo>
                  <a:lnTo>
                    <a:pt x="293" y="1497"/>
                  </a:lnTo>
                  <a:lnTo>
                    <a:pt x="296" y="1496"/>
                  </a:lnTo>
                  <a:lnTo>
                    <a:pt x="299" y="1496"/>
                  </a:lnTo>
                  <a:lnTo>
                    <a:pt x="301" y="1497"/>
                  </a:lnTo>
                  <a:lnTo>
                    <a:pt x="304" y="1498"/>
                  </a:lnTo>
                  <a:lnTo>
                    <a:pt x="306" y="1500"/>
                  </a:lnTo>
                  <a:lnTo>
                    <a:pt x="309" y="1503"/>
                  </a:lnTo>
                  <a:lnTo>
                    <a:pt x="311" y="1507"/>
                  </a:lnTo>
                  <a:lnTo>
                    <a:pt x="315" y="1514"/>
                  </a:lnTo>
                  <a:lnTo>
                    <a:pt x="318" y="1524"/>
                  </a:lnTo>
                  <a:lnTo>
                    <a:pt x="321" y="1536"/>
                  </a:lnTo>
                  <a:lnTo>
                    <a:pt x="324" y="1546"/>
                  </a:lnTo>
                  <a:lnTo>
                    <a:pt x="328" y="1558"/>
                  </a:lnTo>
                  <a:lnTo>
                    <a:pt x="331" y="1569"/>
                  </a:lnTo>
                  <a:lnTo>
                    <a:pt x="335" y="1577"/>
                  </a:lnTo>
                  <a:lnTo>
                    <a:pt x="339" y="1586"/>
                  </a:lnTo>
                  <a:lnTo>
                    <a:pt x="342" y="1589"/>
                  </a:lnTo>
                  <a:lnTo>
                    <a:pt x="344" y="1591"/>
                  </a:lnTo>
                  <a:lnTo>
                    <a:pt x="347" y="1593"/>
                  </a:lnTo>
                  <a:lnTo>
                    <a:pt x="350" y="1593"/>
                  </a:lnTo>
                  <a:lnTo>
                    <a:pt x="353" y="1594"/>
                  </a:lnTo>
                  <a:lnTo>
                    <a:pt x="356" y="1593"/>
                  </a:lnTo>
                  <a:lnTo>
                    <a:pt x="361" y="1591"/>
                  </a:lnTo>
                  <a:lnTo>
                    <a:pt x="365" y="1589"/>
                  </a:lnTo>
                  <a:lnTo>
                    <a:pt x="383" y="1613"/>
                  </a:lnTo>
                  <a:lnTo>
                    <a:pt x="398" y="1636"/>
                  </a:lnTo>
                  <a:lnTo>
                    <a:pt x="403" y="1645"/>
                  </a:lnTo>
                  <a:lnTo>
                    <a:pt x="409" y="1656"/>
                  </a:lnTo>
                  <a:lnTo>
                    <a:pt x="412" y="1665"/>
                  </a:lnTo>
                  <a:lnTo>
                    <a:pt x="413" y="1676"/>
                  </a:lnTo>
                  <a:lnTo>
                    <a:pt x="413" y="1687"/>
                  </a:lnTo>
                  <a:lnTo>
                    <a:pt x="411" y="1697"/>
                  </a:lnTo>
                  <a:lnTo>
                    <a:pt x="407" y="1708"/>
                  </a:lnTo>
                  <a:lnTo>
                    <a:pt x="402" y="1720"/>
                  </a:lnTo>
                  <a:lnTo>
                    <a:pt x="395" y="1732"/>
                  </a:lnTo>
                  <a:lnTo>
                    <a:pt x="385" y="1746"/>
                  </a:lnTo>
                  <a:lnTo>
                    <a:pt x="373" y="1761"/>
                  </a:lnTo>
                  <a:lnTo>
                    <a:pt x="360" y="1777"/>
                  </a:lnTo>
                  <a:lnTo>
                    <a:pt x="362" y="1783"/>
                  </a:lnTo>
                  <a:lnTo>
                    <a:pt x="369" y="1800"/>
                  </a:lnTo>
                  <a:lnTo>
                    <a:pt x="379" y="1826"/>
                  </a:lnTo>
                  <a:lnTo>
                    <a:pt x="389" y="1856"/>
                  </a:lnTo>
                  <a:lnTo>
                    <a:pt x="395" y="1872"/>
                  </a:lnTo>
                  <a:lnTo>
                    <a:pt x="399" y="1888"/>
                  </a:lnTo>
                  <a:lnTo>
                    <a:pt x="403" y="1904"/>
                  </a:lnTo>
                  <a:lnTo>
                    <a:pt x="406" y="1919"/>
                  </a:lnTo>
                  <a:lnTo>
                    <a:pt x="409" y="1932"/>
                  </a:lnTo>
                  <a:lnTo>
                    <a:pt x="410" y="1945"/>
                  </a:lnTo>
                  <a:lnTo>
                    <a:pt x="409" y="1957"/>
                  </a:lnTo>
                  <a:lnTo>
                    <a:pt x="406" y="1965"/>
                  </a:lnTo>
                  <a:lnTo>
                    <a:pt x="393" y="1989"/>
                  </a:lnTo>
                  <a:lnTo>
                    <a:pt x="381" y="2008"/>
                  </a:lnTo>
                  <a:lnTo>
                    <a:pt x="370" y="2024"/>
                  </a:lnTo>
                  <a:lnTo>
                    <a:pt x="362" y="2036"/>
                  </a:lnTo>
                  <a:lnTo>
                    <a:pt x="354" y="2045"/>
                  </a:lnTo>
                  <a:lnTo>
                    <a:pt x="348" y="2050"/>
                  </a:lnTo>
                  <a:lnTo>
                    <a:pt x="342" y="2055"/>
                  </a:lnTo>
                  <a:lnTo>
                    <a:pt x="337" y="2056"/>
                  </a:lnTo>
                  <a:lnTo>
                    <a:pt x="333" y="2055"/>
                  </a:lnTo>
                  <a:lnTo>
                    <a:pt x="330" y="2053"/>
                  </a:lnTo>
                  <a:lnTo>
                    <a:pt x="327" y="2049"/>
                  </a:lnTo>
                  <a:lnTo>
                    <a:pt x="323" y="2044"/>
                  </a:lnTo>
                  <a:lnTo>
                    <a:pt x="318" y="2031"/>
                  </a:lnTo>
                  <a:lnTo>
                    <a:pt x="312" y="2019"/>
                  </a:lnTo>
                  <a:lnTo>
                    <a:pt x="320" y="1999"/>
                  </a:lnTo>
                  <a:lnTo>
                    <a:pt x="328" y="1981"/>
                  </a:lnTo>
                  <a:lnTo>
                    <a:pt x="334" y="1964"/>
                  </a:lnTo>
                  <a:lnTo>
                    <a:pt x="339" y="1948"/>
                  </a:lnTo>
                  <a:lnTo>
                    <a:pt x="344" y="1933"/>
                  </a:lnTo>
                  <a:lnTo>
                    <a:pt x="348" y="1919"/>
                  </a:lnTo>
                  <a:lnTo>
                    <a:pt x="350" y="1906"/>
                  </a:lnTo>
                  <a:lnTo>
                    <a:pt x="352" y="1893"/>
                  </a:lnTo>
                  <a:lnTo>
                    <a:pt x="354" y="1882"/>
                  </a:lnTo>
                  <a:lnTo>
                    <a:pt x="354" y="1872"/>
                  </a:lnTo>
                  <a:lnTo>
                    <a:pt x="354" y="1863"/>
                  </a:lnTo>
                  <a:lnTo>
                    <a:pt x="354" y="1856"/>
                  </a:lnTo>
                  <a:lnTo>
                    <a:pt x="353" y="1849"/>
                  </a:lnTo>
                  <a:lnTo>
                    <a:pt x="351" y="1844"/>
                  </a:lnTo>
                  <a:lnTo>
                    <a:pt x="349" y="1840"/>
                  </a:lnTo>
                  <a:lnTo>
                    <a:pt x="346" y="1837"/>
                  </a:lnTo>
                  <a:lnTo>
                    <a:pt x="343" y="1835"/>
                  </a:lnTo>
                  <a:lnTo>
                    <a:pt x="339" y="1835"/>
                  </a:lnTo>
                  <a:lnTo>
                    <a:pt x="335" y="1836"/>
                  </a:lnTo>
                  <a:lnTo>
                    <a:pt x="331" y="1838"/>
                  </a:lnTo>
                  <a:lnTo>
                    <a:pt x="326" y="1841"/>
                  </a:lnTo>
                  <a:lnTo>
                    <a:pt x="321" y="1846"/>
                  </a:lnTo>
                  <a:lnTo>
                    <a:pt x="316" y="1853"/>
                  </a:lnTo>
                  <a:lnTo>
                    <a:pt x="311" y="1860"/>
                  </a:lnTo>
                  <a:lnTo>
                    <a:pt x="304" y="1870"/>
                  </a:lnTo>
                  <a:lnTo>
                    <a:pt x="299" y="1880"/>
                  </a:lnTo>
                  <a:lnTo>
                    <a:pt x="294" y="1892"/>
                  </a:lnTo>
                  <a:lnTo>
                    <a:pt x="287" y="1906"/>
                  </a:lnTo>
                  <a:lnTo>
                    <a:pt x="282" y="1922"/>
                  </a:lnTo>
                  <a:lnTo>
                    <a:pt x="277" y="1939"/>
                  </a:lnTo>
                  <a:lnTo>
                    <a:pt x="270" y="1957"/>
                  </a:lnTo>
                  <a:lnTo>
                    <a:pt x="265" y="1977"/>
                  </a:lnTo>
                  <a:lnTo>
                    <a:pt x="266" y="1958"/>
                  </a:lnTo>
                  <a:lnTo>
                    <a:pt x="270" y="1930"/>
                  </a:lnTo>
                  <a:lnTo>
                    <a:pt x="278" y="1896"/>
                  </a:lnTo>
                  <a:lnTo>
                    <a:pt x="285" y="1859"/>
                  </a:lnTo>
                  <a:lnTo>
                    <a:pt x="295" y="1822"/>
                  </a:lnTo>
                  <a:lnTo>
                    <a:pt x="304" y="1788"/>
                  </a:lnTo>
                  <a:lnTo>
                    <a:pt x="310" y="1773"/>
                  </a:lnTo>
                  <a:lnTo>
                    <a:pt x="315" y="1760"/>
                  </a:lnTo>
                  <a:lnTo>
                    <a:pt x="319" y="1749"/>
                  </a:lnTo>
                  <a:lnTo>
                    <a:pt x="323" y="1742"/>
                  </a:lnTo>
                  <a:lnTo>
                    <a:pt x="344" y="1706"/>
                  </a:lnTo>
                  <a:lnTo>
                    <a:pt x="357" y="1678"/>
                  </a:lnTo>
                  <a:lnTo>
                    <a:pt x="362" y="1666"/>
                  </a:lnTo>
                  <a:lnTo>
                    <a:pt x="365" y="1657"/>
                  </a:lnTo>
                  <a:lnTo>
                    <a:pt x="367" y="1649"/>
                  </a:lnTo>
                  <a:lnTo>
                    <a:pt x="368" y="1642"/>
                  </a:lnTo>
                  <a:lnTo>
                    <a:pt x="368" y="1637"/>
                  </a:lnTo>
                  <a:lnTo>
                    <a:pt x="367" y="1632"/>
                  </a:lnTo>
                  <a:lnTo>
                    <a:pt x="364" y="1629"/>
                  </a:lnTo>
                  <a:lnTo>
                    <a:pt x="362" y="1627"/>
                  </a:lnTo>
                  <a:lnTo>
                    <a:pt x="357" y="1625"/>
                  </a:lnTo>
                  <a:lnTo>
                    <a:pt x="353" y="1625"/>
                  </a:lnTo>
                  <a:lnTo>
                    <a:pt x="348" y="1624"/>
                  </a:lnTo>
                  <a:lnTo>
                    <a:pt x="343" y="1625"/>
                  </a:lnTo>
                  <a:lnTo>
                    <a:pt x="316" y="1628"/>
                  </a:lnTo>
                  <a:lnTo>
                    <a:pt x="286" y="1629"/>
                  </a:lnTo>
                  <a:lnTo>
                    <a:pt x="280" y="1629"/>
                  </a:lnTo>
                  <a:lnTo>
                    <a:pt x="272" y="1628"/>
                  </a:lnTo>
                  <a:lnTo>
                    <a:pt x="266" y="1626"/>
                  </a:lnTo>
                  <a:lnTo>
                    <a:pt x="260" y="1623"/>
                  </a:lnTo>
                  <a:lnTo>
                    <a:pt x="254" y="1619"/>
                  </a:lnTo>
                  <a:lnTo>
                    <a:pt x="249" y="1614"/>
                  </a:lnTo>
                  <a:lnTo>
                    <a:pt x="245" y="1608"/>
                  </a:lnTo>
                  <a:lnTo>
                    <a:pt x="242" y="1600"/>
                  </a:lnTo>
                  <a:lnTo>
                    <a:pt x="234" y="1583"/>
                  </a:lnTo>
                  <a:lnTo>
                    <a:pt x="226" y="1569"/>
                  </a:lnTo>
                  <a:lnTo>
                    <a:pt x="218" y="1556"/>
                  </a:lnTo>
                  <a:lnTo>
                    <a:pt x="211" y="1544"/>
                  </a:lnTo>
                  <a:lnTo>
                    <a:pt x="203" y="1535"/>
                  </a:lnTo>
                  <a:lnTo>
                    <a:pt x="195" y="1525"/>
                  </a:lnTo>
                  <a:lnTo>
                    <a:pt x="186" y="1515"/>
                  </a:lnTo>
                  <a:lnTo>
                    <a:pt x="178" y="1507"/>
                  </a:lnTo>
                  <a:lnTo>
                    <a:pt x="160" y="1491"/>
                  </a:lnTo>
                  <a:lnTo>
                    <a:pt x="138" y="1473"/>
                  </a:lnTo>
                  <a:lnTo>
                    <a:pt x="115" y="1450"/>
                  </a:lnTo>
                  <a:lnTo>
                    <a:pt x="88" y="1424"/>
                  </a:lnTo>
                  <a:lnTo>
                    <a:pt x="87" y="1426"/>
                  </a:lnTo>
                  <a:lnTo>
                    <a:pt x="86" y="1428"/>
                  </a:lnTo>
                  <a:lnTo>
                    <a:pt x="83" y="1430"/>
                  </a:lnTo>
                  <a:lnTo>
                    <a:pt x="80" y="1431"/>
                  </a:lnTo>
                  <a:lnTo>
                    <a:pt x="71" y="1435"/>
                  </a:lnTo>
                  <a:lnTo>
                    <a:pt x="59" y="1436"/>
                  </a:lnTo>
                  <a:lnTo>
                    <a:pt x="55" y="1441"/>
                  </a:lnTo>
                  <a:lnTo>
                    <a:pt x="53" y="1446"/>
                  </a:lnTo>
                  <a:lnTo>
                    <a:pt x="52" y="1452"/>
                  </a:lnTo>
                  <a:lnTo>
                    <a:pt x="51" y="1456"/>
                  </a:lnTo>
                  <a:lnTo>
                    <a:pt x="52" y="1465"/>
                  </a:lnTo>
                  <a:lnTo>
                    <a:pt x="53" y="1476"/>
                  </a:lnTo>
                  <a:lnTo>
                    <a:pt x="53" y="1482"/>
                  </a:lnTo>
                  <a:lnTo>
                    <a:pt x="54" y="1488"/>
                  </a:lnTo>
                  <a:lnTo>
                    <a:pt x="55" y="1492"/>
                  </a:lnTo>
                  <a:lnTo>
                    <a:pt x="57" y="1496"/>
                  </a:lnTo>
                  <a:lnTo>
                    <a:pt x="63" y="1505"/>
                  </a:lnTo>
                  <a:lnTo>
                    <a:pt x="69" y="1510"/>
                  </a:lnTo>
                  <a:lnTo>
                    <a:pt x="78" y="1515"/>
                  </a:lnTo>
                  <a:lnTo>
                    <a:pt x="86" y="1520"/>
                  </a:lnTo>
                  <a:lnTo>
                    <a:pt x="97" y="1524"/>
                  </a:lnTo>
                  <a:lnTo>
                    <a:pt x="106" y="1527"/>
                  </a:lnTo>
                  <a:lnTo>
                    <a:pt x="117" y="1531"/>
                  </a:lnTo>
                  <a:lnTo>
                    <a:pt x="127" y="1535"/>
                  </a:lnTo>
                  <a:lnTo>
                    <a:pt x="136" y="1540"/>
                  </a:lnTo>
                  <a:lnTo>
                    <a:pt x="145" y="1545"/>
                  </a:lnTo>
                  <a:lnTo>
                    <a:pt x="152" y="1552"/>
                  </a:lnTo>
                  <a:lnTo>
                    <a:pt x="159" y="1560"/>
                  </a:lnTo>
                  <a:lnTo>
                    <a:pt x="161" y="1565"/>
                  </a:lnTo>
                  <a:lnTo>
                    <a:pt x="163" y="1571"/>
                  </a:lnTo>
                  <a:lnTo>
                    <a:pt x="164" y="1576"/>
                  </a:lnTo>
                  <a:lnTo>
                    <a:pt x="165" y="1582"/>
                  </a:lnTo>
                  <a:lnTo>
                    <a:pt x="166" y="1592"/>
                  </a:lnTo>
                  <a:lnTo>
                    <a:pt x="166" y="1600"/>
                  </a:lnTo>
                  <a:lnTo>
                    <a:pt x="165" y="1608"/>
                  </a:lnTo>
                  <a:lnTo>
                    <a:pt x="165" y="1615"/>
                  </a:lnTo>
                  <a:lnTo>
                    <a:pt x="163" y="1622"/>
                  </a:lnTo>
                  <a:lnTo>
                    <a:pt x="162" y="1628"/>
                  </a:lnTo>
                  <a:lnTo>
                    <a:pt x="160" y="1632"/>
                  </a:lnTo>
                  <a:lnTo>
                    <a:pt x="156" y="1638"/>
                  </a:lnTo>
                  <a:lnTo>
                    <a:pt x="151" y="1645"/>
                  </a:lnTo>
                  <a:lnTo>
                    <a:pt x="144" y="1650"/>
                  </a:lnTo>
                  <a:lnTo>
                    <a:pt x="136" y="1656"/>
                  </a:lnTo>
                  <a:lnTo>
                    <a:pt x="128" y="1659"/>
                  </a:lnTo>
                  <a:lnTo>
                    <a:pt x="112" y="1665"/>
                  </a:lnTo>
                  <a:lnTo>
                    <a:pt x="97" y="1672"/>
                  </a:lnTo>
                  <a:lnTo>
                    <a:pt x="90" y="1677"/>
                  </a:lnTo>
                  <a:lnTo>
                    <a:pt x="86" y="1682"/>
                  </a:lnTo>
                  <a:lnTo>
                    <a:pt x="85" y="1687"/>
                  </a:lnTo>
                  <a:lnTo>
                    <a:pt x="83" y="1691"/>
                  </a:lnTo>
                  <a:lnTo>
                    <a:pt x="83" y="1695"/>
                  </a:lnTo>
                  <a:lnTo>
                    <a:pt x="82" y="1700"/>
                  </a:lnTo>
                  <a:lnTo>
                    <a:pt x="83" y="1710"/>
                  </a:lnTo>
                  <a:lnTo>
                    <a:pt x="86" y="1720"/>
                  </a:lnTo>
                  <a:lnTo>
                    <a:pt x="89" y="1728"/>
                  </a:lnTo>
                  <a:lnTo>
                    <a:pt x="95" y="1737"/>
                  </a:lnTo>
                  <a:lnTo>
                    <a:pt x="109" y="1755"/>
                  </a:lnTo>
                  <a:lnTo>
                    <a:pt x="123" y="1773"/>
                  </a:lnTo>
                  <a:lnTo>
                    <a:pt x="131" y="1783"/>
                  </a:lnTo>
                  <a:lnTo>
                    <a:pt x="138" y="1794"/>
                  </a:lnTo>
                  <a:lnTo>
                    <a:pt x="146" y="1805"/>
                  </a:lnTo>
                  <a:lnTo>
                    <a:pt x="152" y="1818"/>
                  </a:lnTo>
                  <a:lnTo>
                    <a:pt x="157" y="1830"/>
                  </a:lnTo>
                  <a:lnTo>
                    <a:pt x="162" y="1844"/>
                  </a:lnTo>
                  <a:lnTo>
                    <a:pt x="164" y="1860"/>
                  </a:lnTo>
                  <a:lnTo>
                    <a:pt x="165" y="1877"/>
                  </a:lnTo>
                  <a:lnTo>
                    <a:pt x="164" y="1891"/>
                  </a:lnTo>
                  <a:lnTo>
                    <a:pt x="163" y="1904"/>
                  </a:lnTo>
                  <a:lnTo>
                    <a:pt x="161" y="1914"/>
                  </a:lnTo>
                  <a:lnTo>
                    <a:pt x="157" y="1925"/>
                  </a:lnTo>
                  <a:lnTo>
                    <a:pt x="154" y="1935"/>
                  </a:lnTo>
                  <a:lnTo>
                    <a:pt x="150" y="1943"/>
                  </a:lnTo>
                  <a:lnTo>
                    <a:pt x="145" y="1950"/>
                  </a:lnTo>
                  <a:lnTo>
                    <a:pt x="139" y="1958"/>
                  </a:lnTo>
                  <a:lnTo>
                    <a:pt x="133" y="1964"/>
                  </a:lnTo>
                  <a:lnTo>
                    <a:pt x="127" y="1970"/>
                  </a:lnTo>
                  <a:lnTo>
                    <a:pt x="119" y="1975"/>
                  </a:lnTo>
                  <a:lnTo>
                    <a:pt x="113" y="1980"/>
                  </a:lnTo>
                  <a:lnTo>
                    <a:pt x="98" y="1989"/>
                  </a:lnTo>
                  <a:lnTo>
                    <a:pt x="82" y="1997"/>
                  </a:lnTo>
                  <a:lnTo>
                    <a:pt x="67" y="2005"/>
                  </a:lnTo>
                  <a:lnTo>
                    <a:pt x="52" y="2013"/>
                  </a:lnTo>
                  <a:lnTo>
                    <a:pt x="45" y="2019"/>
                  </a:lnTo>
                  <a:lnTo>
                    <a:pt x="38" y="2024"/>
                  </a:lnTo>
                  <a:lnTo>
                    <a:pt x="32" y="2029"/>
                  </a:lnTo>
                  <a:lnTo>
                    <a:pt x="26" y="2036"/>
                  </a:lnTo>
                  <a:lnTo>
                    <a:pt x="20" y="2042"/>
                  </a:lnTo>
                  <a:lnTo>
                    <a:pt x="15" y="2049"/>
                  </a:lnTo>
                  <a:lnTo>
                    <a:pt x="11" y="2057"/>
                  </a:lnTo>
                  <a:lnTo>
                    <a:pt x="6" y="2066"/>
                  </a:lnTo>
                  <a:lnTo>
                    <a:pt x="4" y="2076"/>
                  </a:lnTo>
                  <a:lnTo>
                    <a:pt x="2" y="2088"/>
                  </a:lnTo>
                  <a:lnTo>
                    <a:pt x="0" y="2099"/>
                  </a:lnTo>
                  <a:lnTo>
                    <a:pt x="0" y="2112"/>
                  </a:lnTo>
                  <a:lnTo>
                    <a:pt x="1" y="2124"/>
                  </a:lnTo>
                  <a:lnTo>
                    <a:pt x="4" y="2137"/>
                  </a:lnTo>
                  <a:lnTo>
                    <a:pt x="10" y="2149"/>
                  </a:lnTo>
                  <a:lnTo>
                    <a:pt x="17" y="2162"/>
                  </a:lnTo>
                  <a:lnTo>
                    <a:pt x="27" y="2175"/>
                  </a:lnTo>
                  <a:lnTo>
                    <a:pt x="36" y="2189"/>
                  </a:lnTo>
                  <a:lnTo>
                    <a:pt x="48" y="2202"/>
                  </a:lnTo>
                  <a:lnTo>
                    <a:pt x="61" y="2214"/>
                  </a:lnTo>
                  <a:lnTo>
                    <a:pt x="73" y="2226"/>
                  </a:lnTo>
                  <a:lnTo>
                    <a:pt x="86" y="2237"/>
                  </a:lnTo>
                  <a:lnTo>
                    <a:pt x="100" y="2246"/>
                  </a:lnTo>
                  <a:lnTo>
                    <a:pt x="114" y="2255"/>
                  </a:lnTo>
                  <a:lnTo>
                    <a:pt x="128" y="2262"/>
                  </a:lnTo>
                  <a:lnTo>
                    <a:pt x="140" y="2268"/>
                  </a:lnTo>
                  <a:lnTo>
                    <a:pt x="153" y="2271"/>
                  </a:lnTo>
                  <a:lnTo>
                    <a:pt x="165" y="2272"/>
                  </a:lnTo>
                  <a:lnTo>
                    <a:pt x="177" y="2271"/>
                  </a:lnTo>
                  <a:lnTo>
                    <a:pt x="184" y="2270"/>
                  </a:lnTo>
                  <a:lnTo>
                    <a:pt x="190" y="2269"/>
                  </a:lnTo>
                  <a:lnTo>
                    <a:pt x="195" y="2266"/>
                  </a:lnTo>
                  <a:lnTo>
                    <a:pt x="199" y="2265"/>
                  </a:lnTo>
                  <a:lnTo>
                    <a:pt x="202" y="2264"/>
                  </a:lnTo>
                  <a:lnTo>
                    <a:pt x="206" y="2264"/>
                  </a:lnTo>
                  <a:lnTo>
                    <a:pt x="212" y="2265"/>
                  </a:lnTo>
                  <a:lnTo>
                    <a:pt x="217" y="2272"/>
                  </a:lnTo>
                  <a:lnTo>
                    <a:pt x="222" y="2278"/>
                  </a:lnTo>
                  <a:lnTo>
                    <a:pt x="228" y="2283"/>
                  </a:lnTo>
                  <a:lnTo>
                    <a:pt x="234" y="2289"/>
                  </a:lnTo>
                  <a:lnTo>
                    <a:pt x="247" y="2299"/>
                  </a:lnTo>
                  <a:lnTo>
                    <a:pt x="259" y="2311"/>
                  </a:lnTo>
                  <a:lnTo>
                    <a:pt x="265" y="2318"/>
                  </a:lnTo>
                  <a:lnTo>
                    <a:pt x="270" y="2324"/>
                  </a:lnTo>
                  <a:lnTo>
                    <a:pt x="276" y="2331"/>
                  </a:lnTo>
                  <a:lnTo>
                    <a:pt x="280" y="2340"/>
                  </a:lnTo>
                  <a:lnTo>
                    <a:pt x="283" y="2349"/>
                  </a:lnTo>
                  <a:lnTo>
                    <a:pt x="286" y="2359"/>
                  </a:lnTo>
                  <a:lnTo>
                    <a:pt x="288" y="2371"/>
                  </a:lnTo>
                  <a:lnTo>
                    <a:pt x="288" y="2383"/>
                  </a:lnTo>
                  <a:lnTo>
                    <a:pt x="288" y="2396"/>
                  </a:lnTo>
                  <a:lnTo>
                    <a:pt x="288" y="2407"/>
                  </a:lnTo>
                  <a:lnTo>
                    <a:pt x="287" y="2416"/>
                  </a:lnTo>
                  <a:lnTo>
                    <a:pt x="285" y="2425"/>
                  </a:lnTo>
                  <a:lnTo>
                    <a:pt x="281" y="2433"/>
                  </a:lnTo>
                  <a:lnTo>
                    <a:pt x="276" y="2441"/>
                  </a:lnTo>
                  <a:lnTo>
                    <a:pt x="269" y="2447"/>
                  </a:lnTo>
                  <a:lnTo>
                    <a:pt x="259" y="2454"/>
                  </a:lnTo>
                  <a:lnTo>
                    <a:pt x="265" y="2483"/>
                  </a:lnTo>
                  <a:lnTo>
                    <a:pt x="270" y="250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8" name="Freeform 138"/>
            <p:cNvSpPr>
              <a:spLocks/>
            </p:cNvSpPr>
            <p:nvPr/>
          </p:nvSpPr>
          <p:spPr bwMode="auto">
            <a:xfrm>
              <a:off x="3911607" y="2300295"/>
              <a:ext cx="1482728" cy="3492511"/>
            </a:xfrm>
            <a:custGeom>
              <a:avLst/>
              <a:gdLst/>
              <a:ahLst/>
              <a:cxnLst>
                <a:cxn ang="0">
                  <a:pos x="200" y="2772"/>
                </a:cxn>
                <a:cxn ang="0">
                  <a:pos x="371" y="3178"/>
                </a:cxn>
                <a:cxn ang="0">
                  <a:pos x="512" y="3536"/>
                </a:cxn>
                <a:cxn ang="0">
                  <a:pos x="434" y="3771"/>
                </a:cxn>
                <a:cxn ang="0">
                  <a:pos x="337" y="4008"/>
                </a:cxn>
                <a:cxn ang="0">
                  <a:pos x="431" y="4267"/>
                </a:cxn>
                <a:cxn ang="0">
                  <a:pos x="312" y="4504"/>
                </a:cxn>
                <a:cxn ang="0">
                  <a:pos x="580" y="4652"/>
                </a:cxn>
                <a:cxn ang="0">
                  <a:pos x="764" y="4861"/>
                </a:cxn>
                <a:cxn ang="0">
                  <a:pos x="844" y="5111"/>
                </a:cxn>
                <a:cxn ang="0">
                  <a:pos x="792" y="5494"/>
                </a:cxn>
                <a:cxn ang="0">
                  <a:pos x="784" y="5729"/>
                </a:cxn>
                <a:cxn ang="0">
                  <a:pos x="1073" y="5878"/>
                </a:cxn>
                <a:cxn ang="0">
                  <a:pos x="1183" y="6258"/>
                </a:cxn>
                <a:cxn ang="0">
                  <a:pos x="1062" y="6560"/>
                </a:cxn>
                <a:cxn ang="0">
                  <a:pos x="1459" y="6466"/>
                </a:cxn>
                <a:cxn ang="0">
                  <a:pos x="1656" y="6171"/>
                </a:cxn>
                <a:cxn ang="0">
                  <a:pos x="1705" y="5970"/>
                </a:cxn>
                <a:cxn ang="0">
                  <a:pos x="1834" y="5808"/>
                </a:cxn>
                <a:cxn ang="0">
                  <a:pos x="1878" y="5504"/>
                </a:cxn>
                <a:cxn ang="0">
                  <a:pos x="1884" y="5196"/>
                </a:cxn>
                <a:cxn ang="0">
                  <a:pos x="2151" y="4991"/>
                </a:cxn>
                <a:cxn ang="0">
                  <a:pos x="2303" y="5125"/>
                </a:cxn>
                <a:cxn ang="0">
                  <a:pos x="2370" y="4875"/>
                </a:cxn>
                <a:cxn ang="0">
                  <a:pos x="2478" y="4647"/>
                </a:cxn>
                <a:cxn ang="0">
                  <a:pos x="2738" y="4715"/>
                </a:cxn>
                <a:cxn ang="0">
                  <a:pos x="2696" y="4477"/>
                </a:cxn>
                <a:cxn ang="0">
                  <a:pos x="2599" y="4188"/>
                </a:cxn>
                <a:cxn ang="0">
                  <a:pos x="2698" y="3972"/>
                </a:cxn>
                <a:cxn ang="0">
                  <a:pos x="2731" y="3734"/>
                </a:cxn>
                <a:cxn ang="0">
                  <a:pos x="2674" y="3516"/>
                </a:cxn>
                <a:cxn ang="0">
                  <a:pos x="2792" y="3331"/>
                </a:cxn>
                <a:cxn ang="0">
                  <a:pos x="2541" y="3138"/>
                </a:cxn>
                <a:cxn ang="0">
                  <a:pos x="2477" y="2816"/>
                </a:cxn>
                <a:cxn ang="0">
                  <a:pos x="2474" y="2613"/>
                </a:cxn>
                <a:cxn ang="0">
                  <a:pos x="2454" y="1949"/>
                </a:cxn>
                <a:cxn ang="0">
                  <a:pos x="2603" y="1611"/>
                </a:cxn>
                <a:cxn ang="0">
                  <a:pos x="2598" y="1396"/>
                </a:cxn>
                <a:cxn ang="0">
                  <a:pos x="2386" y="1061"/>
                </a:cxn>
                <a:cxn ang="0">
                  <a:pos x="2277" y="899"/>
                </a:cxn>
                <a:cxn ang="0">
                  <a:pos x="2195" y="1142"/>
                </a:cxn>
                <a:cxn ang="0">
                  <a:pos x="2416" y="529"/>
                </a:cxn>
                <a:cxn ang="0">
                  <a:pos x="2034" y="184"/>
                </a:cxn>
                <a:cxn ang="0">
                  <a:pos x="1938" y="181"/>
                </a:cxn>
                <a:cxn ang="0">
                  <a:pos x="1825" y="64"/>
                </a:cxn>
                <a:cxn ang="0">
                  <a:pos x="1589" y="162"/>
                </a:cxn>
                <a:cxn ang="0">
                  <a:pos x="1473" y="372"/>
                </a:cxn>
                <a:cxn ang="0">
                  <a:pos x="1313" y="546"/>
                </a:cxn>
                <a:cxn ang="0">
                  <a:pos x="1172" y="505"/>
                </a:cxn>
                <a:cxn ang="0">
                  <a:pos x="959" y="641"/>
                </a:cxn>
                <a:cxn ang="0">
                  <a:pos x="737" y="1122"/>
                </a:cxn>
                <a:cxn ang="0">
                  <a:pos x="237" y="1141"/>
                </a:cxn>
                <a:cxn ang="0">
                  <a:pos x="230" y="1444"/>
                </a:cxn>
                <a:cxn ang="0">
                  <a:pos x="350" y="1593"/>
                </a:cxn>
                <a:cxn ang="0">
                  <a:pos x="406" y="1965"/>
                </a:cxn>
                <a:cxn ang="0">
                  <a:pos x="346" y="1837"/>
                </a:cxn>
                <a:cxn ang="0">
                  <a:pos x="365" y="1657"/>
                </a:cxn>
                <a:cxn ang="0">
                  <a:pos x="138" y="1473"/>
                </a:cxn>
                <a:cxn ang="0">
                  <a:pos x="159" y="1560"/>
                </a:cxn>
                <a:cxn ang="0">
                  <a:pos x="123" y="1773"/>
                </a:cxn>
                <a:cxn ang="0">
                  <a:pos x="15" y="2049"/>
                </a:cxn>
                <a:cxn ang="0">
                  <a:pos x="212" y="2265"/>
                </a:cxn>
              </a:cxnLst>
              <a:rect l="0" t="0" r="r" b="b"/>
              <a:pathLst>
                <a:path w="2803" h="6601">
                  <a:moveTo>
                    <a:pt x="270" y="2502"/>
                  </a:moveTo>
                  <a:lnTo>
                    <a:pt x="265" y="2483"/>
                  </a:lnTo>
                  <a:lnTo>
                    <a:pt x="265" y="2483"/>
                  </a:lnTo>
                  <a:lnTo>
                    <a:pt x="270" y="2502"/>
                  </a:lnTo>
                  <a:lnTo>
                    <a:pt x="265" y="2502"/>
                  </a:lnTo>
                  <a:lnTo>
                    <a:pt x="265" y="2502"/>
                  </a:lnTo>
                  <a:lnTo>
                    <a:pt x="264" y="2511"/>
                  </a:lnTo>
                  <a:lnTo>
                    <a:pt x="262" y="2522"/>
                  </a:lnTo>
                  <a:lnTo>
                    <a:pt x="259" y="2533"/>
                  </a:lnTo>
                  <a:lnTo>
                    <a:pt x="253" y="2544"/>
                  </a:lnTo>
                  <a:lnTo>
                    <a:pt x="247" y="2556"/>
                  </a:lnTo>
                  <a:lnTo>
                    <a:pt x="240" y="2566"/>
                  </a:lnTo>
                  <a:lnTo>
                    <a:pt x="232" y="2576"/>
                  </a:lnTo>
                  <a:lnTo>
                    <a:pt x="223" y="2583"/>
                  </a:lnTo>
                  <a:lnTo>
                    <a:pt x="207" y="2587"/>
                  </a:lnTo>
                  <a:lnTo>
                    <a:pt x="190" y="2590"/>
                  </a:lnTo>
                  <a:lnTo>
                    <a:pt x="186" y="2591"/>
                  </a:lnTo>
                  <a:lnTo>
                    <a:pt x="183" y="2592"/>
                  </a:lnTo>
                  <a:lnTo>
                    <a:pt x="180" y="2594"/>
                  </a:lnTo>
                  <a:lnTo>
                    <a:pt x="177" y="2597"/>
                  </a:lnTo>
                  <a:lnTo>
                    <a:pt x="174" y="2599"/>
                  </a:lnTo>
                  <a:lnTo>
                    <a:pt x="172" y="2604"/>
                  </a:lnTo>
                  <a:lnTo>
                    <a:pt x="171" y="2608"/>
                  </a:lnTo>
                  <a:lnTo>
                    <a:pt x="170" y="2613"/>
                  </a:lnTo>
                  <a:lnTo>
                    <a:pt x="172" y="2621"/>
                  </a:lnTo>
                  <a:lnTo>
                    <a:pt x="176" y="2641"/>
                  </a:lnTo>
                  <a:lnTo>
                    <a:pt x="181" y="2671"/>
                  </a:lnTo>
                  <a:lnTo>
                    <a:pt x="187" y="2705"/>
                  </a:lnTo>
                  <a:lnTo>
                    <a:pt x="194" y="2740"/>
                  </a:lnTo>
                  <a:lnTo>
                    <a:pt x="200" y="2772"/>
                  </a:lnTo>
                  <a:lnTo>
                    <a:pt x="206" y="2798"/>
                  </a:lnTo>
                  <a:lnTo>
                    <a:pt x="212" y="2813"/>
                  </a:lnTo>
                  <a:lnTo>
                    <a:pt x="222" y="2825"/>
                  </a:lnTo>
                  <a:lnTo>
                    <a:pt x="233" y="2832"/>
                  </a:lnTo>
                  <a:lnTo>
                    <a:pt x="242" y="2840"/>
                  </a:lnTo>
                  <a:lnTo>
                    <a:pt x="249" y="2845"/>
                  </a:lnTo>
                  <a:lnTo>
                    <a:pt x="253" y="2849"/>
                  </a:lnTo>
                  <a:lnTo>
                    <a:pt x="255" y="2853"/>
                  </a:lnTo>
                  <a:lnTo>
                    <a:pt x="259" y="2858"/>
                  </a:lnTo>
                  <a:lnTo>
                    <a:pt x="261" y="2863"/>
                  </a:lnTo>
                  <a:lnTo>
                    <a:pt x="263" y="2870"/>
                  </a:lnTo>
                  <a:lnTo>
                    <a:pt x="264" y="2877"/>
                  </a:lnTo>
                  <a:lnTo>
                    <a:pt x="265" y="2886"/>
                  </a:lnTo>
                  <a:lnTo>
                    <a:pt x="265" y="2896"/>
                  </a:lnTo>
                  <a:lnTo>
                    <a:pt x="265" y="2935"/>
                  </a:lnTo>
                  <a:lnTo>
                    <a:pt x="265" y="2969"/>
                  </a:lnTo>
                  <a:lnTo>
                    <a:pt x="265" y="3006"/>
                  </a:lnTo>
                  <a:lnTo>
                    <a:pt x="265" y="3055"/>
                  </a:lnTo>
                  <a:lnTo>
                    <a:pt x="266" y="3068"/>
                  </a:lnTo>
                  <a:lnTo>
                    <a:pt x="267" y="3079"/>
                  </a:lnTo>
                  <a:lnTo>
                    <a:pt x="270" y="3090"/>
                  </a:lnTo>
                  <a:lnTo>
                    <a:pt x="274" y="3099"/>
                  </a:lnTo>
                  <a:lnTo>
                    <a:pt x="280" y="3109"/>
                  </a:lnTo>
                  <a:lnTo>
                    <a:pt x="286" y="3118"/>
                  </a:lnTo>
                  <a:lnTo>
                    <a:pt x="293" y="3125"/>
                  </a:lnTo>
                  <a:lnTo>
                    <a:pt x="300" y="3132"/>
                  </a:lnTo>
                  <a:lnTo>
                    <a:pt x="317" y="3145"/>
                  </a:lnTo>
                  <a:lnTo>
                    <a:pt x="334" y="3157"/>
                  </a:lnTo>
                  <a:lnTo>
                    <a:pt x="353" y="3168"/>
                  </a:lnTo>
                  <a:lnTo>
                    <a:pt x="371" y="3178"/>
                  </a:lnTo>
                  <a:lnTo>
                    <a:pt x="371" y="3178"/>
                  </a:lnTo>
                  <a:lnTo>
                    <a:pt x="377" y="3290"/>
                  </a:lnTo>
                  <a:lnTo>
                    <a:pt x="377" y="3290"/>
                  </a:lnTo>
                  <a:lnTo>
                    <a:pt x="370" y="3297"/>
                  </a:lnTo>
                  <a:lnTo>
                    <a:pt x="363" y="3309"/>
                  </a:lnTo>
                  <a:lnTo>
                    <a:pt x="360" y="3316"/>
                  </a:lnTo>
                  <a:lnTo>
                    <a:pt x="356" y="3324"/>
                  </a:lnTo>
                  <a:lnTo>
                    <a:pt x="354" y="3330"/>
                  </a:lnTo>
                  <a:lnTo>
                    <a:pt x="353" y="3338"/>
                  </a:lnTo>
                  <a:lnTo>
                    <a:pt x="353" y="3341"/>
                  </a:lnTo>
                  <a:lnTo>
                    <a:pt x="354" y="3345"/>
                  </a:lnTo>
                  <a:lnTo>
                    <a:pt x="355" y="3348"/>
                  </a:lnTo>
                  <a:lnTo>
                    <a:pt x="357" y="3353"/>
                  </a:lnTo>
                  <a:lnTo>
                    <a:pt x="363" y="3359"/>
                  </a:lnTo>
                  <a:lnTo>
                    <a:pt x="370" y="3365"/>
                  </a:lnTo>
                  <a:lnTo>
                    <a:pt x="379" y="3372"/>
                  </a:lnTo>
                  <a:lnTo>
                    <a:pt x="389" y="3378"/>
                  </a:lnTo>
                  <a:lnTo>
                    <a:pt x="400" y="3384"/>
                  </a:lnTo>
                  <a:lnTo>
                    <a:pt x="412" y="3388"/>
                  </a:lnTo>
                  <a:lnTo>
                    <a:pt x="436" y="3396"/>
                  </a:lnTo>
                  <a:lnTo>
                    <a:pt x="460" y="3403"/>
                  </a:lnTo>
                  <a:lnTo>
                    <a:pt x="482" y="3407"/>
                  </a:lnTo>
                  <a:lnTo>
                    <a:pt x="500" y="3408"/>
                  </a:lnTo>
                  <a:lnTo>
                    <a:pt x="502" y="3435"/>
                  </a:lnTo>
                  <a:lnTo>
                    <a:pt x="506" y="3462"/>
                  </a:lnTo>
                  <a:lnTo>
                    <a:pt x="509" y="3477"/>
                  </a:lnTo>
                  <a:lnTo>
                    <a:pt x="511" y="3493"/>
                  </a:lnTo>
                  <a:lnTo>
                    <a:pt x="512" y="3509"/>
                  </a:lnTo>
                  <a:lnTo>
                    <a:pt x="512" y="3526"/>
                  </a:lnTo>
                  <a:lnTo>
                    <a:pt x="512" y="3536"/>
                  </a:lnTo>
                  <a:lnTo>
                    <a:pt x="511" y="3544"/>
                  </a:lnTo>
                  <a:lnTo>
                    <a:pt x="510" y="3553"/>
                  </a:lnTo>
                  <a:lnTo>
                    <a:pt x="507" y="3560"/>
                  </a:lnTo>
                  <a:lnTo>
                    <a:pt x="505" y="3568"/>
                  </a:lnTo>
                  <a:lnTo>
                    <a:pt x="502" y="3574"/>
                  </a:lnTo>
                  <a:lnTo>
                    <a:pt x="499" y="3579"/>
                  </a:lnTo>
                  <a:lnTo>
                    <a:pt x="496" y="3585"/>
                  </a:lnTo>
                  <a:lnTo>
                    <a:pt x="487" y="3595"/>
                  </a:lnTo>
                  <a:lnTo>
                    <a:pt x="479" y="3604"/>
                  </a:lnTo>
                  <a:lnTo>
                    <a:pt x="469" y="3612"/>
                  </a:lnTo>
                  <a:lnTo>
                    <a:pt x="460" y="3620"/>
                  </a:lnTo>
                  <a:lnTo>
                    <a:pt x="449" y="3627"/>
                  </a:lnTo>
                  <a:lnTo>
                    <a:pt x="439" y="3635"/>
                  </a:lnTo>
                  <a:lnTo>
                    <a:pt x="431" y="3643"/>
                  </a:lnTo>
                  <a:lnTo>
                    <a:pt x="422" y="3653"/>
                  </a:lnTo>
                  <a:lnTo>
                    <a:pt x="419" y="3658"/>
                  </a:lnTo>
                  <a:lnTo>
                    <a:pt x="416" y="3663"/>
                  </a:lnTo>
                  <a:lnTo>
                    <a:pt x="413" y="3670"/>
                  </a:lnTo>
                  <a:lnTo>
                    <a:pt x="411" y="3676"/>
                  </a:lnTo>
                  <a:lnTo>
                    <a:pt x="409" y="3684"/>
                  </a:lnTo>
                  <a:lnTo>
                    <a:pt x="407" y="3691"/>
                  </a:lnTo>
                  <a:lnTo>
                    <a:pt x="406" y="3699"/>
                  </a:lnTo>
                  <a:lnTo>
                    <a:pt x="406" y="3708"/>
                  </a:lnTo>
                  <a:lnTo>
                    <a:pt x="406" y="3715"/>
                  </a:lnTo>
                  <a:lnTo>
                    <a:pt x="407" y="3721"/>
                  </a:lnTo>
                  <a:lnTo>
                    <a:pt x="410" y="3727"/>
                  </a:lnTo>
                  <a:lnTo>
                    <a:pt x="413" y="3734"/>
                  </a:lnTo>
                  <a:lnTo>
                    <a:pt x="419" y="3745"/>
                  </a:lnTo>
                  <a:lnTo>
                    <a:pt x="427" y="3758"/>
                  </a:lnTo>
                  <a:lnTo>
                    <a:pt x="434" y="3771"/>
                  </a:lnTo>
                  <a:lnTo>
                    <a:pt x="442" y="3786"/>
                  </a:lnTo>
                  <a:lnTo>
                    <a:pt x="444" y="3793"/>
                  </a:lnTo>
                  <a:lnTo>
                    <a:pt x="446" y="3802"/>
                  </a:lnTo>
                  <a:lnTo>
                    <a:pt x="447" y="3811"/>
                  </a:lnTo>
                  <a:lnTo>
                    <a:pt x="448" y="3821"/>
                  </a:lnTo>
                  <a:lnTo>
                    <a:pt x="447" y="3830"/>
                  </a:lnTo>
                  <a:lnTo>
                    <a:pt x="445" y="3839"/>
                  </a:lnTo>
                  <a:lnTo>
                    <a:pt x="442" y="3846"/>
                  </a:lnTo>
                  <a:lnTo>
                    <a:pt x="437" y="3854"/>
                  </a:lnTo>
                  <a:lnTo>
                    <a:pt x="432" y="3860"/>
                  </a:lnTo>
                  <a:lnTo>
                    <a:pt x="427" y="3866"/>
                  </a:lnTo>
                  <a:lnTo>
                    <a:pt x="420" y="3873"/>
                  </a:lnTo>
                  <a:lnTo>
                    <a:pt x="414" y="3878"/>
                  </a:lnTo>
                  <a:lnTo>
                    <a:pt x="400" y="3890"/>
                  </a:lnTo>
                  <a:lnTo>
                    <a:pt x="388" y="3903"/>
                  </a:lnTo>
                  <a:lnTo>
                    <a:pt x="382" y="3909"/>
                  </a:lnTo>
                  <a:lnTo>
                    <a:pt x="378" y="3916"/>
                  </a:lnTo>
                  <a:lnTo>
                    <a:pt x="373" y="3924"/>
                  </a:lnTo>
                  <a:lnTo>
                    <a:pt x="371" y="3932"/>
                  </a:lnTo>
                  <a:lnTo>
                    <a:pt x="368" y="3954"/>
                  </a:lnTo>
                  <a:lnTo>
                    <a:pt x="366" y="3974"/>
                  </a:lnTo>
                  <a:lnTo>
                    <a:pt x="365" y="3984"/>
                  </a:lnTo>
                  <a:lnTo>
                    <a:pt x="363" y="3991"/>
                  </a:lnTo>
                  <a:lnTo>
                    <a:pt x="361" y="3994"/>
                  </a:lnTo>
                  <a:lnTo>
                    <a:pt x="359" y="3997"/>
                  </a:lnTo>
                  <a:lnTo>
                    <a:pt x="356" y="4001"/>
                  </a:lnTo>
                  <a:lnTo>
                    <a:pt x="353" y="4003"/>
                  </a:lnTo>
                  <a:lnTo>
                    <a:pt x="347" y="4006"/>
                  </a:lnTo>
                  <a:lnTo>
                    <a:pt x="342" y="4008"/>
                  </a:lnTo>
                  <a:lnTo>
                    <a:pt x="337" y="4008"/>
                  </a:lnTo>
                  <a:lnTo>
                    <a:pt x="333" y="4008"/>
                  </a:lnTo>
                  <a:lnTo>
                    <a:pt x="328" y="4008"/>
                  </a:lnTo>
                  <a:lnTo>
                    <a:pt x="323" y="4007"/>
                  </a:lnTo>
                  <a:lnTo>
                    <a:pt x="318" y="4007"/>
                  </a:lnTo>
                  <a:lnTo>
                    <a:pt x="312" y="4009"/>
                  </a:lnTo>
                  <a:lnTo>
                    <a:pt x="313" y="4027"/>
                  </a:lnTo>
                  <a:lnTo>
                    <a:pt x="315" y="4045"/>
                  </a:lnTo>
                  <a:lnTo>
                    <a:pt x="317" y="4063"/>
                  </a:lnTo>
                  <a:lnTo>
                    <a:pt x="321" y="4079"/>
                  </a:lnTo>
                  <a:lnTo>
                    <a:pt x="328" y="4095"/>
                  </a:lnTo>
                  <a:lnTo>
                    <a:pt x="334" y="4110"/>
                  </a:lnTo>
                  <a:lnTo>
                    <a:pt x="342" y="4125"/>
                  </a:lnTo>
                  <a:lnTo>
                    <a:pt x="350" y="4138"/>
                  </a:lnTo>
                  <a:lnTo>
                    <a:pt x="361" y="4149"/>
                  </a:lnTo>
                  <a:lnTo>
                    <a:pt x="371" y="4160"/>
                  </a:lnTo>
                  <a:lnTo>
                    <a:pt x="383" y="4170"/>
                  </a:lnTo>
                  <a:lnTo>
                    <a:pt x="397" y="4177"/>
                  </a:lnTo>
                  <a:lnTo>
                    <a:pt x="411" y="4184"/>
                  </a:lnTo>
                  <a:lnTo>
                    <a:pt x="426" y="4188"/>
                  </a:lnTo>
                  <a:lnTo>
                    <a:pt x="442" y="4191"/>
                  </a:lnTo>
                  <a:lnTo>
                    <a:pt x="460" y="4191"/>
                  </a:lnTo>
                  <a:lnTo>
                    <a:pt x="461" y="4203"/>
                  </a:lnTo>
                  <a:lnTo>
                    <a:pt x="460" y="4213"/>
                  </a:lnTo>
                  <a:lnTo>
                    <a:pt x="459" y="4224"/>
                  </a:lnTo>
                  <a:lnTo>
                    <a:pt x="456" y="4232"/>
                  </a:lnTo>
                  <a:lnTo>
                    <a:pt x="453" y="4241"/>
                  </a:lnTo>
                  <a:lnTo>
                    <a:pt x="448" y="4248"/>
                  </a:lnTo>
                  <a:lnTo>
                    <a:pt x="444" y="4255"/>
                  </a:lnTo>
                  <a:lnTo>
                    <a:pt x="437" y="4261"/>
                  </a:lnTo>
                  <a:lnTo>
                    <a:pt x="431" y="4267"/>
                  </a:lnTo>
                  <a:lnTo>
                    <a:pt x="423" y="4272"/>
                  </a:lnTo>
                  <a:lnTo>
                    <a:pt x="416" y="4277"/>
                  </a:lnTo>
                  <a:lnTo>
                    <a:pt x="407" y="4281"/>
                  </a:lnTo>
                  <a:lnTo>
                    <a:pt x="389" y="4289"/>
                  </a:lnTo>
                  <a:lnTo>
                    <a:pt x="371" y="4296"/>
                  </a:lnTo>
                  <a:lnTo>
                    <a:pt x="353" y="4303"/>
                  </a:lnTo>
                  <a:lnTo>
                    <a:pt x="335" y="4309"/>
                  </a:lnTo>
                  <a:lnTo>
                    <a:pt x="318" y="4315"/>
                  </a:lnTo>
                  <a:lnTo>
                    <a:pt x="302" y="4324"/>
                  </a:lnTo>
                  <a:lnTo>
                    <a:pt x="296" y="4328"/>
                  </a:lnTo>
                  <a:lnTo>
                    <a:pt x="289" y="4334"/>
                  </a:lnTo>
                  <a:lnTo>
                    <a:pt x="284" y="4339"/>
                  </a:lnTo>
                  <a:lnTo>
                    <a:pt x="280" y="4344"/>
                  </a:lnTo>
                  <a:lnTo>
                    <a:pt x="276" y="4351"/>
                  </a:lnTo>
                  <a:lnTo>
                    <a:pt x="273" y="4358"/>
                  </a:lnTo>
                  <a:lnTo>
                    <a:pt x="271" y="4365"/>
                  </a:lnTo>
                  <a:lnTo>
                    <a:pt x="270" y="4374"/>
                  </a:lnTo>
                  <a:lnTo>
                    <a:pt x="271" y="4382"/>
                  </a:lnTo>
                  <a:lnTo>
                    <a:pt x="272" y="4390"/>
                  </a:lnTo>
                  <a:lnTo>
                    <a:pt x="274" y="4396"/>
                  </a:lnTo>
                  <a:lnTo>
                    <a:pt x="278" y="4403"/>
                  </a:lnTo>
                  <a:lnTo>
                    <a:pt x="284" y="4414"/>
                  </a:lnTo>
                  <a:lnTo>
                    <a:pt x="292" y="4424"/>
                  </a:lnTo>
                  <a:lnTo>
                    <a:pt x="299" y="4435"/>
                  </a:lnTo>
                  <a:lnTo>
                    <a:pt x="305" y="4445"/>
                  </a:lnTo>
                  <a:lnTo>
                    <a:pt x="309" y="4452"/>
                  </a:lnTo>
                  <a:lnTo>
                    <a:pt x="311" y="4458"/>
                  </a:lnTo>
                  <a:lnTo>
                    <a:pt x="312" y="4465"/>
                  </a:lnTo>
                  <a:lnTo>
                    <a:pt x="312" y="4474"/>
                  </a:lnTo>
                  <a:lnTo>
                    <a:pt x="312" y="4504"/>
                  </a:lnTo>
                  <a:lnTo>
                    <a:pt x="312" y="4530"/>
                  </a:lnTo>
                  <a:lnTo>
                    <a:pt x="312" y="4552"/>
                  </a:lnTo>
                  <a:lnTo>
                    <a:pt x="312" y="4569"/>
                  </a:lnTo>
                  <a:lnTo>
                    <a:pt x="313" y="4574"/>
                  </a:lnTo>
                  <a:lnTo>
                    <a:pt x="314" y="4580"/>
                  </a:lnTo>
                  <a:lnTo>
                    <a:pt x="315" y="4589"/>
                  </a:lnTo>
                  <a:lnTo>
                    <a:pt x="318" y="4596"/>
                  </a:lnTo>
                  <a:lnTo>
                    <a:pt x="323" y="4604"/>
                  </a:lnTo>
                  <a:lnTo>
                    <a:pt x="330" y="4610"/>
                  </a:lnTo>
                  <a:lnTo>
                    <a:pt x="333" y="4612"/>
                  </a:lnTo>
                  <a:lnTo>
                    <a:pt x="337" y="4614"/>
                  </a:lnTo>
                  <a:lnTo>
                    <a:pt x="343" y="4615"/>
                  </a:lnTo>
                  <a:lnTo>
                    <a:pt x="347" y="4615"/>
                  </a:lnTo>
                  <a:lnTo>
                    <a:pt x="366" y="4614"/>
                  </a:lnTo>
                  <a:lnTo>
                    <a:pt x="383" y="4612"/>
                  </a:lnTo>
                  <a:lnTo>
                    <a:pt x="400" y="4610"/>
                  </a:lnTo>
                  <a:lnTo>
                    <a:pt x="415" y="4607"/>
                  </a:lnTo>
                  <a:lnTo>
                    <a:pt x="431" y="4604"/>
                  </a:lnTo>
                  <a:lnTo>
                    <a:pt x="447" y="4601"/>
                  </a:lnTo>
                  <a:lnTo>
                    <a:pt x="464" y="4598"/>
                  </a:lnTo>
                  <a:lnTo>
                    <a:pt x="483" y="4597"/>
                  </a:lnTo>
                  <a:lnTo>
                    <a:pt x="500" y="4598"/>
                  </a:lnTo>
                  <a:lnTo>
                    <a:pt x="515" y="4601"/>
                  </a:lnTo>
                  <a:lnTo>
                    <a:pt x="528" y="4605"/>
                  </a:lnTo>
                  <a:lnTo>
                    <a:pt x="538" y="4610"/>
                  </a:lnTo>
                  <a:lnTo>
                    <a:pt x="547" y="4615"/>
                  </a:lnTo>
                  <a:lnTo>
                    <a:pt x="555" y="4622"/>
                  </a:lnTo>
                  <a:lnTo>
                    <a:pt x="562" y="4629"/>
                  </a:lnTo>
                  <a:lnTo>
                    <a:pt x="568" y="4637"/>
                  </a:lnTo>
                  <a:lnTo>
                    <a:pt x="580" y="4652"/>
                  </a:lnTo>
                  <a:lnTo>
                    <a:pt x="594" y="4664"/>
                  </a:lnTo>
                  <a:lnTo>
                    <a:pt x="602" y="4671"/>
                  </a:lnTo>
                  <a:lnTo>
                    <a:pt x="612" y="4675"/>
                  </a:lnTo>
                  <a:lnTo>
                    <a:pt x="622" y="4678"/>
                  </a:lnTo>
                  <a:lnTo>
                    <a:pt x="636" y="4680"/>
                  </a:lnTo>
                  <a:lnTo>
                    <a:pt x="639" y="4690"/>
                  </a:lnTo>
                  <a:lnTo>
                    <a:pt x="644" y="4702"/>
                  </a:lnTo>
                  <a:lnTo>
                    <a:pt x="649" y="4713"/>
                  </a:lnTo>
                  <a:lnTo>
                    <a:pt x="655" y="4726"/>
                  </a:lnTo>
                  <a:lnTo>
                    <a:pt x="662" y="4739"/>
                  </a:lnTo>
                  <a:lnTo>
                    <a:pt x="669" y="4751"/>
                  </a:lnTo>
                  <a:lnTo>
                    <a:pt x="677" y="4760"/>
                  </a:lnTo>
                  <a:lnTo>
                    <a:pt x="683" y="4769"/>
                  </a:lnTo>
                  <a:lnTo>
                    <a:pt x="689" y="4773"/>
                  </a:lnTo>
                  <a:lnTo>
                    <a:pt x="697" y="4776"/>
                  </a:lnTo>
                  <a:lnTo>
                    <a:pt x="704" y="4778"/>
                  </a:lnTo>
                  <a:lnTo>
                    <a:pt x="712" y="4781"/>
                  </a:lnTo>
                  <a:lnTo>
                    <a:pt x="727" y="4786"/>
                  </a:lnTo>
                  <a:lnTo>
                    <a:pt x="740" y="4790"/>
                  </a:lnTo>
                  <a:lnTo>
                    <a:pt x="747" y="4792"/>
                  </a:lnTo>
                  <a:lnTo>
                    <a:pt x="753" y="4795"/>
                  </a:lnTo>
                  <a:lnTo>
                    <a:pt x="757" y="4800"/>
                  </a:lnTo>
                  <a:lnTo>
                    <a:pt x="763" y="4804"/>
                  </a:lnTo>
                  <a:lnTo>
                    <a:pt x="766" y="4810"/>
                  </a:lnTo>
                  <a:lnTo>
                    <a:pt x="769" y="4817"/>
                  </a:lnTo>
                  <a:lnTo>
                    <a:pt x="770" y="4824"/>
                  </a:lnTo>
                  <a:lnTo>
                    <a:pt x="771" y="4834"/>
                  </a:lnTo>
                  <a:lnTo>
                    <a:pt x="770" y="4843"/>
                  </a:lnTo>
                  <a:lnTo>
                    <a:pt x="768" y="4853"/>
                  </a:lnTo>
                  <a:lnTo>
                    <a:pt x="764" y="4861"/>
                  </a:lnTo>
                  <a:lnTo>
                    <a:pt x="760" y="4871"/>
                  </a:lnTo>
                  <a:lnTo>
                    <a:pt x="747" y="4889"/>
                  </a:lnTo>
                  <a:lnTo>
                    <a:pt x="733" y="4908"/>
                  </a:lnTo>
                  <a:lnTo>
                    <a:pt x="726" y="4918"/>
                  </a:lnTo>
                  <a:lnTo>
                    <a:pt x="719" y="4928"/>
                  </a:lnTo>
                  <a:lnTo>
                    <a:pt x="713" y="4939"/>
                  </a:lnTo>
                  <a:lnTo>
                    <a:pt x="706" y="4951"/>
                  </a:lnTo>
                  <a:lnTo>
                    <a:pt x="702" y="4962"/>
                  </a:lnTo>
                  <a:lnTo>
                    <a:pt x="698" y="4975"/>
                  </a:lnTo>
                  <a:lnTo>
                    <a:pt x="696" y="4989"/>
                  </a:lnTo>
                  <a:lnTo>
                    <a:pt x="695" y="5004"/>
                  </a:lnTo>
                  <a:lnTo>
                    <a:pt x="696" y="5013"/>
                  </a:lnTo>
                  <a:lnTo>
                    <a:pt x="697" y="5021"/>
                  </a:lnTo>
                  <a:lnTo>
                    <a:pt x="699" y="5028"/>
                  </a:lnTo>
                  <a:lnTo>
                    <a:pt x="702" y="5035"/>
                  </a:lnTo>
                  <a:lnTo>
                    <a:pt x="705" y="5041"/>
                  </a:lnTo>
                  <a:lnTo>
                    <a:pt x="710" y="5046"/>
                  </a:lnTo>
                  <a:lnTo>
                    <a:pt x="714" y="5051"/>
                  </a:lnTo>
                  <a:lnTo>
                    <a:pt x="719" y="5055"/>
                  </a:lnTo>
                  <a:lnTo>
                    <a:pt x="732" y="5062"/>
                  </a:lnTo>
                  <a:lnTo>
                    <a:pt x="745" y="5068"/>
                  </a:lnTo>
                  <a:lnTo>
                    <a:pt x="760" y="5073"/>
                  </a:lnTo>
                  <a:lnTo>
                    <a:pt x="775" y="5077"/>
                  </a:lnTo>
                  <a:lnTo>
                    <a:pt x="789" y="5081"/>
                  </a:lnTo>
                  <a:lnTo>
                    <a:pt x="803" y="5086"/>
                  </a:lnTo>
                  <a:lnTo>
                    <a:pt x="817" y="5091"/>
                  </a:lnTo>
                  <a:lnTo>
                    <a:pt x="829" y="5097"/>
                  </a:lnTo>
                  <a:lnTo>
                    <a:pt x="834" y="5102"/>
                  </a:lnTo>
                  <a:lnTo>
                    <a:pt x="839" y="5106"/>
                  </a:lnTo>
                  <a:lnTo>
                    <a:pt x="844" y="5111"/>
                  </a:lnTo>
                  <a:lnTo>
                    <a:pt x="847" y="5117"/>
                  </a:lnTo>
                  <a:lnTo>
                    <a:pt x="850" y="5123"/>
                  </a:lnTo>
                  <a:lnTo>
                    <a:pt x="852" y="5129"/>
                  </a:lnTo>
                  <a:lnTo>
                    <a:pt x="853" y="5137"/>
                  </a:lnTo>
                  <a:lnTo>
                    <a:pt x="854" y="5145"/>
                  </a:lnTo>
                  <a:lnTo>
                    <a:pt x="853" y="5159"/>
                  </a:lnTo>
                  <a:lnTo>
                    <a:pt x="850" y="5171"/>
                  </a:lnTo>
                  <a:lnTo>
                    <a:pt x="846" y="5181"/>
                  </a:lnTo>
                  <a:lnTo>
                    <a:pt x="840" y="5191"/>
                  </a:lnTo>
                  <a:lnTo>
                    <a:pt x="833" y="5200"/>
                  </a:lnTo>
                  <a:lnTo>
                    <a:pt x="826" y="5207"/>
                  </a:lnTo>
                  <a:lnTo>
                    <a:pt x="818" y="5213"/>
                  </a:lnTo>
                  <a:lnTo>
                    <a:pt x="810" y="5221"/>
                  </a:lnTo>
                  <a:lnTo>
                    <a:pt x="801" y="5227"/>
                  </a:lnTo>
                  <a:lnTo>
                    <a:pt x="794" y="5234"/>
                  </a:lnTo>
                  <a:lnTo>
                    <a:pt x="786" y="5241"/>
                  </a:lnTo>
                  <a:lnTo>
                    <a:pt x="779" y="5248"/>
                  </a:lnTo>
                  <a:lnTo>
                    <a:pt x="773" y="5256"/>
                  </a:lnTo>
                  <a:lnTo>
                    <a:pt x="769" y="5265"/>
                  </a:lnTo>
                  <a:lnTo>
                    <a:pt x="766" y="5275"/>
                  </a:lnTo>
                  <a:lnTo>
                    <a:pt x="766" y="5287"/>
                  </a:lnTo>
                  <a:lnTo>
                    <a:pt x="766" y="5313"/>
                  </a:lnTo>
                  <a:lnTo>
                    <a:pt x="766" y="5357"/>
                  </a:lnTo>
                  <a:lnTo>
                    <a:pt x="766" y="5404"/>
                  </a:lnTo>
                  <a:lnTo>
                    <a:pt x="766" y="5440"/>
                  </a:lnTo>
                  <a:lnTo>
                    <a:pt x="766" y="5450"/>
                  </a:lnTo>
                  <a:lnTo>
                    <a:pt x="769" y="5459"/>
                  </a:lnTo>
                  <a:lnTo>
                    <a:pt x="773" y="5468"/>
                  </a:lnTo>
                  <a:lnTo>
                    <a:pt x="779" y="5476"/>
                  </a:lnTo>
                  <a:lnTo>
                    <a:pt x="792" y="5494"/>
                  </a:lnTo>
                  <a:lnTo>
                    <a:pt x="806" y="5512"/>
                  </a:lnTo>
                  <a:lnTo>
                    <a:pt x="814" y="5523"/>
                  </a:lnTo>
                  <a:lnTo>
                    <a:pt x="822" y="5534"/>
                  </a:lnTo>
                  <a:lnTo>
                    <a:pt x="829" y="5544"/>
                  </a:lnTo>
                  <a:lnTo>
                    <a:pt x="835" y="5557"/>
                  </a:lnTo>
                  <a:lnTo>
                    <a:pt x="840" y="5570"/>
                  </a:lnTo>
                  <a:lnTo>
                    <a:pt x="845" y="5585"/>
                  </a:lnTo>
                  <a:lnTo>
                    <a:pt x="847" y="5600"/>
                  </a:lnTo>
                  <a:lnTo>
                    <a:pt x="848" y="5617"/>
                  </a:lnTo>
                  <a:lnTo>
                    <a:pt x="847" y="5628"/>
                  </a:lnTo>
                  <a:lnTo>
                    <a:pt x="845" y="5637"/>
                  </a:lnTo>
                  <a:lnTo>
                    <a:pt x="842" y="5645"/>
                  </a:lnTo>
                  <a:lnTo>
                    <a:pt x="837" y="5652"/>
                  </a:lnTo>
                  <a:lnTo>
                    <a:pt x="832" y="5657"/>
                  </a:lnTo>
                  <a:lnTo>
                    <a:pt x="826" y="5661"/>
                  </a:lnTo>
                  <a:lnTo>
                    <a:pt x="819" y="5664"/>
                  </a:lnTo>
                  <a:lnTo>
                    <a:pt x="813" y="5668"/>
                  </a:lnTo>
                  <a:lnTo>
                    <a:pt x="800" y="5675"/>
                  </a:lnTo>
                  <a:lnTo>
                    <a:pt x="788" y="5683"/>
                  </a:lnTo>
                  <a:lnTo>
                    <a:pt x="784" y="5688"/>
                  </a:lnTo>
                  <a:lnTo>
                    <a:pt x="780" y="5694"/>
                  </a:lnTo>
                  <a:lnTo>
                    <a:pt x="778" y="5702"/>
                  </a:lnTo>
                  <a:lnTo>
                    <a:pt x="778" y="5711"/>
                  </a:lnTo>
                  <a:lnTo>
                    <a:pt x="778" y="5711"/>
                  </a:lnTo>
                  <a:lnTo>
                    <a:pt x="778" y="5711"/>
                  </a:lnTo>
                  <a:lnTo>
                    <a:pt x="778" y="5711"/>
                  </a:lnTo>
                  <a:lnTo>
                    <a:pt x="778" y="5711"/>
                  </a:lnTo>
                  <a:lnTo>
                    <a:pt x="778" y="5715"/>
                  </a:lnTo>
                  <a:lnTo>
                    <a:pt x="780" y="5722"/>
                  </a:lnTo>
                  <a:lnTo>
                    <a:pt x="784" y="5729"/>
                  </a:lnTo>
                  <a:lnTo>
                    <a:pt x="788" y="5737"/>
                  </a:lnTo>
                  <a:lnTo>
                    <a:pt x="801" y="5753"/>
                  </a:lnTo>
                  <a:lnTo>
                    <a:pt x="816" y="5770"/>
                  </a:lnTo>
                  <a:lnTo>
                    <a:pt x="833" y="5786"/>
                  </a:lnTo>
                  <a:lnTo>
                    <a:pt x="849" y="5798"/>
                  </a:lnTo>
                  <a:lnTo>
                    <a:pt x="857" y="5804"/>
                  </a:lnTo>
                  <a:lnTo>
                    <a:pt x="865" y="5808"/>
                  </a:lnTo>
                  <a:lnTo>
                    <a:pt x="871" y="5810"/>
                  </a:lnTo>
                  <a:lnTo>
                    <a:pt x="878" y="5811"/>
                  </a:lnTo>
                  <a:lnTo>
                    <a:pt x="889" y="5810"/>
                  </a:lnTo>
                  <a:lnTo>
                    <a:pt x="901" y="5809"/>
                  </a:lnTo>
                  <a:lnTo>
                    <a:pt x="912" y="5807"/>
                  </a:lnTo>
                  <a:lnTo>
                    <a:pt x="921" y="5805"/>
                  </a:lnTo>
                  <a:lnTo>
                    <a:pt x="930" y="5803"/>
                  </a:lnTo>
                  <a:lnTo>
                    <a:pt x="939" y="5801"/>
                  </a:lnTo>
                  <a:lnTo>
                    <a:pt x="949" y="5800"/>
                  </a:lnTo>
                  <a:lnTo>
                    <a:pt x="960" y="5800"/>
                  </a:lnTo>
                  <a:lnTo>
                    <a:pt x="966" y="5800"/>
                  </a:lnTo>
                  <a:lnTo>
                    <a:pt x="972" y="5801"/>
                  </a:lnTo>
                  <a:lnTo>
                    <a:pt x="978" y="5802"/>
                  </a:lnTo>
                  <a:lnTo>
                    <a:pt x="982" y="5803"/>
                  </a:lnTo>
                  <a:lnTo>
                    <a:pt x="992" y="5808"/>
                  </a:lnTo>
                  <a:lnTo>
                    <a:pt x="1000" y="5813"/>
                  </a:lnTo>
                  <a:lnTo>
                    <a:pt x="1015" y="5826"/>
                  </a:lnTo>
                  <a:lnTo>
                    <a:pt x="1031" y="5840"/>
                  </a:lnTo>
                  <a:lnTo>
                    <a:pt x="1040" y="5846"/>
                  </a:lnTo>
                  <a:lnTo>
                    <a:pt x="1050" y="5854"/>
                  </a:lnTo>
                  <a:lnTo>
                    <a:pt x="1059" y="5861"/>
                  </a:lnTo>
                  <a:lnTo>
                    <a:pt x="1066" y="5870"/>
                  </a:lnTo>
                  <a:lnTo>
                    <a:pt x="1073" y="5878"/>
                  </a:lnTo>
                  <a:lnTo>
                    <a:pt x="1080" y="5887"/>
                  </a:lnTo>
                  <a:lnTo>
                    <a:pt x="1085" y="5896"/>
                  </a:lnTo>
                  <a:lnTo>
                    <a:pt x="1090" y="5906"/>
                  </a:lnTo>
                  <a:lnTo>
                    <a:pt x="1100" y="5926"/>
                  </a:lnTo>
                  <a:lnTo>
                    <a:pt x="1109" y="5947"/>
                  </a:lnTo>
                  <a:lnTo>
                    <a:pt x="1115" y="5970"/>
                  </a:lnTo>
                  <a:lnTo>
                    <a:pt x="1121" y="5993"/>
                  </a:lnTo>
                  <a:lnTo>
                    <a:pt x="1132" y="6039"/>
                  </a:lnTo>
                  <a:lnTo>
                    <a:pt x="1146" y="6084"/>
                  </a:lnTo>
                  <a:lnTo>
                    <a:pt x="1154" y="6104"/>
                  </a:lnTo>
                  <a:lnTo>
                    <a:pt x="1164" y="6124"/>
                  </a:lnTo>
                  <a:lnTo>
                    <a:pt x="1169" y="6134"/>
                  </a:lnTo>
                  <a:lnTo>
                    <a:pt x="1176" y="6142"/>
                  </a:lnTo>
                  <a:lnTo>
                    <a:pt x="1182" y="6151"/>
                  </a:lnTo>
                  <a:lnTo>
                    <a:pt x="1189" y="6158"/>
                  </a:lnTo>
                  <a:lnTo>
                    <a:pt x="1190" y="6167"/>
                  </a:lnTo>
                  <a:lnTo>
                    <a:pt x="1194" y="6174"/>
                  </a:lnTo>
                  <a:lnTo>
                    <a:pt x="1197" y="6181"/>
                  </a:lnTo>
                  <a:lnTo>
                    <a:pt x="1201" y="6188"/>
                  </a:lnTo>
                  <a:lnTo>
                    <a:pt x="1205" y="6194"/>
                  </a:lnTo>
                  <a:lnTo>
                    <a:pt x="1210" y="6202"/>
                  </a:lnTo>
                  <a:lnTo>
                    <a:pt x="1212" y="6209"/>
                  </a:lnTo>
                  <a:lnTo>
                    <a:pt x="1213" y="6218"/>
                  </a:lnTo>
                  <a:lnTo>
                    <a:pt x="1213" y="6223"/>
                  </a:lnTo>
                  <a:lnTo>
                    <a:pt x="1212" y="6227"/>
                  </a:lnTo>
                  <a:lnTo>
                    <a:pt x="1210" y="6233"/>
                  </a:lnTo>
                  <a:lnTo>
                    <a:pt x="1206" y="6237"/>
                  </a:lnTo>
                  <a:lnTo>
                    <a:pt x="1200" y="6244"/>
                  </a:lnTo>
                  <a:lnTo>
                    <a:pt x="1192" y="6252"/>
                  </a:lnTo>
                  <a:lnTo>
                    <a:pt x="1183" y="6258"/>
                  </a:lnTo>
                  <a:lnTo>
                    <a:pt x="1176" y="6263"/>
                  </a:lnTo>
                  <a:lnTo>
                    <a:pt x="1169" y="6270"/>
                  </a:lnTo>
                  <a:lnTo>
                    <a:pt x="1166" y="6276"/>
                  </a:lnTo>
                  <a:lnTo>
                    <a:pt x="1163" y="6289"/>
                  </a:lnTo>
                  <a:lnTo>
                    <a:pt x="1162" y="6300"/>
                  </a:lnTo>
                  <a:lnTo>
                    <a:pt x="1162" y="6310"/>
                  </a:lnTo>
                  <a:lnTo>
                    <a:pt x="1162" y="6319"/>
                  </a:lnTo>
                  <a:lnTo>
                    <a:pt x="1161" y="6327"/>
                  </a:lnTo>
                  <a:lnTo>
                    <a:pt x="1160" y="6336"/>
                  </a:lnTo>
                  <a:lnTo>
                    <a:pt x="1158" y="6340"/>
                  </a:lnTo>
                  <a:lnTo>
                    <a:pt x="1155" y="6344"/>
                  </a:lnTo>
                  <a:lnTo>
                    <a:pt x="1152" y="6348"/>
                  </a:lnTo>
                  <a:lnTo>
                    <a:pt x="1148" y="6353"/>
                  </a:lnTo>
                  <a:lnTo>
                    <a:pt x="1142" y="6362"/>
                  </a:lnTo>
                  <a:lnTo>
                    <a:pt x="1133" y="6371"/>
                  </a:lnTo>
                  <a:lnTo>
                    <a:pt x="1123" y="6379"/>
                  </a:lnTo>
                  <a:lnTo>
                    <a:pt x="1114" y="6387"/>
                  </a:lnTo>
                  <a:lnTo>
                    <a:pt x="1094" y="6402"/>
                  </a:lnTo>
                  <a:lnTo>
                    <a:pt x="1073" y="6418"/>
                  </a:lnTo>
                  <a:lnTo>
                    <a:pt x="1064" y="6426"/>
                  </a:lnTo>
                  <a:lnTo>
                    <a:pt x="1054" y="6436"/>
                  </a:lnTo>
                  <a:lnTo>
                    <a:pt x="1046" y="6445"/>
                  </a:lnTo>
                  <a:lnTo>
                    <a:pt x="1039" y="6457"/>
                  </a:lnTo>
                  <a:lnTo>
                    <a:pt x="1033" y="6470"/>
                  </a:lnTo>
                  <a:lnTo>
                    <a:pt x="1029" y="6484"/>
                  </a:lnTo>
                  <a:lnTo>
                    <a:pt x="1026" y="6500"/>
                  </a:lnTo>
                  <a:lnTo>
                    <a:pt x="1025" y="6518"/>
                  </a:lnTo>
                  <a:lnTo>
                    <a:pt x="1031" y="6525"/>
                  </a:lnTo>
                  <a:lnTo>
                    <a:pt x="1046" y="6542"/>
                  </a:lnTo>
                  <a:lnTo>
                    <a:pt x="1062" y="6560"/>
                  </a:lnTo>
                  <a:lnTo>
                    <a:pt x="1071" y="6571"/>
                  </a:lnTo>
                  <a:lnTo>
                    <a:pt x="1071" y="6571"/>
                  </a:lnTo>
                  <a:lnTo>
                    <a:pt x="1172" y="6571"/>
                  </a:lnTo>
                  <a:lnTo>
                    <a:pt x="1172" y="6571"/>
                  </a:lnTo>
                  <a:lnTo>
                    <a:pt x="1179" y="6578"/>
                  </a:lnTo>
                  <a:lnTo>
                    <a:pt x="1187" y="6586"/>
                  </a:lnTo>
                  <a:lnTo>
                    <a:pt x="1196" y="6590"/>
                  </a:lnTo>
                  <a:lnTo>
                    <a:pt x="1205" y="6594"/>
                  </a:lnTo>
                  <a:lnTo>
                    <a:pt x="1216" y="6597"/>
                  </a:lnTo>
                  <a:lnTo>
                    <a:pt x="1227" y="6598"/>
                  </a:lnTo>
                  <a:lnTo>
                    <a:pt x="1237" y="6600"/>
                  </a:lnTo>
                  <a:lnTo>
                    <a:pt x="1248" y="6601"/>
                  </a:lnTo>
                  <a:lnTo>
                    <a:pt x="1263" y="6600"/>
                  </a:lnTo>
                  <a:lnTo>
                    <a:pt x="1278" y="6598"/>
                  </a:lnTo>
                  <a:lnTo>
                    <a:pt x="1290" y="6596"/>
                  </a:lnTo>
                  <a:lnTo>
                    <a:pt x="1304" y="6593"/>
                  </a:lnTo>
                  <a:lnTo>
                    <a:pt x="1317" y="6590"/>
                  </a:lnTo>
                  <a:lnTo>
                    <a:pt x="1329" y="6585"/>
                  </a:lnTo>
                  <a:lnTo>
                    <a:pt x="1340" y="6580"/>
                  </a:lnTo>
                  <a:lnTo>
                    <a:pt x="1352" y="6574"/>
                  </a:lnTo>
                  <a:lnTo>
                    <a:pt x="1363" y="6568"/>
                  </a:lnTo>
                  <a:lnTo>
                    <a:pt x="1373" y="6561"/>
                  </a:lnTo>
                  <a:lnTo>
                    <a:pt x="1384" y="6553"/>
                  </a:lnTo>
                  <a:lnTo>
                    <a:pt x="1394" y="6545"/>
                  </a:lnTo>
                  <a:lnTo>
                    <a:pt x="1403" y="6537"/>
                  </a:lnTo>
                  <a:lnTo>
                    <a:pt x="1412" y="6527"/>
                  </a:lnTo>
                  <a:lnTo>
                    <a:pt x="1420" y="6518"/>
                  </a:lnTo>
                  <a:lnTo>
                    <a:pt x="1429" y="6508"/>
                  </a:lnTo>
                  <a:lnTo>
                    <a:pt x="1445" y="6487"/>
                  </a:lnTo>
                  <a:lnTo>
                    <a:pt x="1459" y="6466"/>
                  </a:lnTo>
                  <a:lnTo>
                    <a:pt x="1472" y="6442"/>
                  </a:lnTo>
                  <a:lnTo>
                    <a:pt x="1484" y="6419"/>
                  </a:lnTo>
                  <a:lnTo>
                    <a:pt x="1496" y="6395"/>
                  </a:lnTo>
                  <a:lnTo>
                    <a:pt x="1506" y="6371"/>
                  </a:lnTo>
                  <a:lnTo>
                    <a:pt x="1516" y="6346"/>
                  </a:lnTo>
                  <a:lnTo>
                    <a:pt x="1526" y="6323"/>
                  </a:lnTo>
                  <a:lnTo>
                    <a:pt x="1531" y="6316"/>
                  </a:lnTo>
                  <a:lnTo>
                    <a:pt x="1537" y="6309"/>
                  </a:lnTo>
                  <a:lnTo>
                    <a:pt x="1544" y="6305"/>
                  </a:lnTo>
                  <a:lnTo>
                    <a:pt x="1552" y="6302"/>
                  </a:lnTo>
                  <a:lnTo>
                    <a:pt x="1560" y="6298"/>
                  </a:lnTo>
                  <a:lnTo>
                    <a:pt x="1567" y="6295"/>
                  </a:lnTo>
                  <a:lnTo>
                    <a:pt x="1573" y="6292"/>
                  </a:lnTo>
                  <a:lnTo>
                    <a:pt x="1578" y="6288"/>
                  </a:lnTo>
                  <a:lnTo>
                    <a:pt x="1581" y="6285"/>
                  </a:lnTo>
                  <a:lnTo>
                    <a:pt x="1583" y="6279"/>
                  </a:lnTo>
                  <a:lnTo>
                    <a:pt x="1585" y="6274"/>
                  </a:lnTo>
                  <a:lnTo>
                    <a:pt x="1586" y="6268"/>
                  </a:lnTo>
                  <a:lnTo>
                    <a:pt x="1587" y="6254"/>
                  </a:lnTo>
                  <a:lnTo>
                    <a:pt x="1587" y="6239"/>
                  </a:lnTo>
                  <a:lnTo>
                    <a:pt x="1588" y="6224"/>
                  </a:lnTo>
                  <a:lnTo>
                    <a:pt x="1591" y="6211"/>
                  </a:lnTo>
                  <a:lnTo>
                    <a:pt x="1593" y="6205"/>
                  </a:lnTo>
                  <a:lnTo>
                    <a:pt x="1595" y="6201"/>
                  </a:lnTo>
                  <a:lnTo>
                    <a:pt x="1598" y="6196"/>
                  </a:lnTo>
                  <a:lnTo>
                    <a:pt x="1602" y="6194"/>
                  </a:lnTo>
                  <a:lnTo>
                    <a:pt x="1614" y="6188"/>
                  </a:lnTo>
                  <a:lnTo>
                    <a:pt x="1627" y="6181"/>
                  </a:lnTo>
                  <a:lnTo>
                    <a:pt x="1641" y="6176"/>
                  </a:lnTo>
                  <a:lnTo>
                    <a:pt x="1656" y="6171"/>
                  </a:lnTo>
                  <a:lnTo>
                    <a:pt x="1688" y="6161"/>
                  </a:lnTo>
                  <a:lnTo>
                    <a:pt x="1722" y="6154"/>
                  </a:lnTo>
                  <a:lnTo>
                    <a:pt x="1756" y="6148"/>
                  </a:lnTo>
                  <a:lnTo>
                    <a:pt x="1789" y="6144"/>
                  </a:lnTo>
                  <a:lnTo>
                    <a:pt x="1818" y="6142"/>
                  </a:lnTo>
                  <a:lnTo>
                    <a:pt x="1844" y="6141"/>
                  </a:lnTo>
                  <a:lnTo>
                    <a:pt x="1847" y="6131"/>
                  </a:lnTo>
                  <a:lnTo>
                    <a:pt x="1850" y="6120"/>
                  </a:lnTo>
                  <a:lnTo>
                    <a:pt x="1850" y="6114"/>
                  </a:lnTo>
                  <a:lnTo>
                    <a:pt x="1849" y="6109"/>
                  </a:lnTo>
                  <a:lnTo>
                    <a:pt x="1847" y="6104"/>
                  </a:lnTo>
                  <a:lnTo>
                    <a:pt x="1844" y="6100"/>
                  </a:lnTo>
                  <a:lnTo>
                    <a:pt x="1835" y="6098"/>
                  </a:lnTo>
                  <a:lnTo>
                    <a:pt x="1828" y="6095"/>
                  </a:lnTo>
                  <a:lnTo>
                    <a:pt x="1820" y="6091"/>
                  </a:lnTo>
                  <a:lnTo>
                    <a:pt x="1813" y="6086"/>
                  </a:lnTo>
                  <a:lnTo>
                    <a:pt x="1806" y="6078"/>
                  </a:lnTo>
                  <a:lnTo>
                    <a:pt x="1799" y="6071"/>
                  </a:lnTo>
                  <a:lnTo>
                    <a:pt x="1792" y="6061"/>
                  </a:lnTo>
                  <a:lnTo>
                    <a:pt x="1785" y="6053"/>
                  </a:lnTo>
                  <a:lnTo>
                    <a:pt x="1771" y="6034"/>
                  </a:lnTo>
                  <a:lnTo>
                    <a:pt x="1758" y="6015"/>
                  </a:lnTo>
                  <a:lnTo>
                    <a:pt x="1751" y="6007"/>
                  </a:lnTo>
                  <a:lnTo>
                    <a:pt x="1745" y="6000"/>
                  </a:lnTo>
                  <a:lnTo>
                    <a:pt x="1738" y="5993"/>
                  </a:lnTo>
                  <a:lnTo>
                    <a:pt x="1731" y="5988"/>
                  </a:lnTo>
                  <a:lnTo>
                    <a:pt x="1725" y="5983"/>
                  </a:lnTo>
                  <a:lnTo>
                    <a:pt x="1715" y="5977"/>
                  </a:lnTo>
                  <a:lnTo>
                    <a:pt x="1710" y="5974"/>
                  </a:lnTo>
                  <a:lnTo>
                    <a:pt x="1705" y="5970"/>
                  </a:lnTo>
                  <a:lnTo>
                    <a:pt x="1703" y="5964"/>
                  </a:lnTo>
                  <a:lnTo>
                    <a:pt x="1702" y="5958"/>
                  </a:lnTo>
                  <a:lnTo>
                    <a:pt x="1702" y="5956"/>
                  </a:lnTo>
                  <a:lnTo>
                    <a:pt x="1704" y="5952"/>
                  </a:lnTo>
                  <a:lnTo>
                    <a:pt x="1708" y="5947"/>
                  </a:lnTo>
                  <a:lnTo>
                    <a:pt x="1712" y="5943"/>
                  </a:lnTo>
                  <a:lnTo>
                    <a:pt x="1721" y="5933"/>
                  </a:lnTo>
                  <a:lnTo>
                    <a:pt x="1733" y="5922"/>
                  </a:lnTo>
                  <a:lnTo>
                    <a:pt x="1745" y="5911"/>
                  </a:lnTo>
                  <a:lnTo>
                    <a:pt x="1756" y="5902"/>
                  </a:lnTo>
                  <a:lnTo>
                    <a:pt x="1766" y="5895"/>
                  </a:lnTo>
                  <a:lnTo>
                    <a:pt x="1772" y="5893"/>
                  </a:lnTo>
                  <a:lnTo>
                    <a:pt x="1789" y="5893"/>
                  </a:lnTo>
                  <a:lnTo>
                    <a:pt x="1803" y="5892"/>
                  </a:lnTo>
                  <a:lnTo>
                    <a:pt x="1810" y="5892"/>
                  </a:lnTo>
                  <a:lnTo>
                    <a:pt x="1816" y="5891"/>
                  </a:lnTo>
                  <a:lnTo>
                    <a:pt x="1821" y="5889"/>
                  </a:lnTo>
                  <a:lnTo>
                    <a:pt x="1826" y="5887"/>
                  </a:lnTo>
                  <a:lnTo>
                    <a:pt x="1830" y="5884"/>
                  </a:lnTo>
                  <a:lnTo>
                    <a:pt x="1833" y="5880"/>
                  </a:lnTo>
                  <a:lnTo>
                    <a:pt x="1836" y="5876"/>
                  </a:lnTo>
                  <a:lnTo>
                    <a:pt x="1838" y="5871"/>
                  </a:lnTo>
                  <a:lnTo>
                    <a:pt x="1841" y="5865"/>
                  </a:lnTo>
                  <a:lnTo>
                    <a:pt x="1843" y="5858"/>
                  </a:lnTo>
                  <a:lnTo>
                    <a:pt x="1843" y="5850"/>
                  </a:lnTo>
                  <a:lnTo>
                    <a:pt x="1844" y="5840"/>
                  </a:lnTo>
                  <a:lnTo>
                    <a:pt x="1843" y="5831"/>
                  </a:lnTo>
                  <a:lnTo>
                    <a:pt x="1841" y="5824"/>
                  </a:lnTo>
                  <a:lnTo>
                    <a:pt x="1837" y="5815"/>
                  </a:lnTo>
                  <a:lnTo>
                    <a:pt x="1834" y="5808"/>
                  </a:lnTo>
                  <a:lnTo>
                    <a:pt x="1831" y="5801"/>
                  </a:lnTo>
                  <a:lnTo>
                    <a:pt x="1829" y="5792"/>
                  </a:lnTo>
                  <a:lnTo>
                    <a:pt x="1827" y="5785"/>
                  </a:lnTo>
                  <a:lnTo>
                    <a:pt x="1826" y="5776"/>
                  </a:lnTo>
                  <a:lnTo>
                    <a:pt x="1827" y="5765"/>
                  </a:lnTo>
                  <a:lnTo>
                    <a:pt x="1829" y="5755"/>
                  </a:lnTo>
                  <a:lnTo>
                    <a:pt x="1833" y="5745"/>
                  </a:lnTo>
                  <a:lnTo>
                    <a:pt x="1837" y="5736"/>
                  </a:lnTo>
                  <a:lnTo>
                    <a:pt x="1842" y="5725"/>
                  </a:lnTo>
                  <a:lnTo>
                    <a:pt x="1846" y="5714"/>
                  </a:lnTo>
                  <a:lnTo>
                    <a:pt x="1848" y="5702"/>
                  </a:lnTo>
                  <a:lnTo>
                    <a:pt x="1849" y="5687"/>
                  </a:lnTo>
                  <a:lnTo>
                    <a:pt x="1848" y="5675"/>
                  </a:lnTo>
                  <a:lnTo>
                    <a:pt x="1846" y="5663"/>
                  </a:lnTo>
                  <a:lnTo>
                    <a:pt x="1842" y="5654"/>
                  </a:lnTo>
                  <a:lnTo>
                    <a:pt x="1837" y="5644"/>
                  </a:lnTo>
                  <a:lnTo>
                    <a:pt x="1833" y="5635"/>
                  </a:lnTo>
                  <a:lnTo>
                    <a:pt x="1829" y="5625"/>
                  </a:lnTo>
                  <a:lnTo>
                    <a:pt x="1827" y="5615"/>
                  </a:lnTo>
                  <a:lnTo>
                    <a:pt x="1826" y="5605"/>
                  </a:lnTo>
                  <a:lnTo>
                    <a:pt x="1827" y="5597"/>
                  </a:lnTo>
                  <a:lnTo>
                    <a:pt x="1830" y="5588"/>
                  </a:lnTo>
                  <a:lnTo>
                    <a:pt x="1835" y="5576"/>
                  </a:lnTo>
                  <a:lnTo>
                    <a:pt x="1842" y="5564"/>
                  </a:lnTo>
                  <a:lnTo>
                    <a:pt x="1847" y="5552"/>
                  </a:lnTo>
                  <a:lnTo>
                    <a:pt x="1853" y="5538"/>
                  </a:lnTo>
                  <a:lnTo>
                    <a:pt x="1858" y="5524"/>
                  </a:lnTo>
                  <a:lnTo>
                    <a:pt x="1861" y="5510"/>
                  </a:lnTo>
                  <a:lnTo>
                    <a:pt x="1869" y="5508"/>
                  </a:lnTo>
                  <a:lnTo>
                    <a:pt x="1878" y="5504"/>
                  </a:lnTo>
                  <a:lnTo>
                    <a:pt x="1886" y="5500"/>
                  </a:lnTo>
                  <a:lnTo>
                    <a:pt x="1894" y="5494"/>
                  </a:lnTo>
                  <a:lnTo>
                    <a:pt x="1901" y="5488"/>
                  </a:lnTo>
                  <a:lnTo>
                    <a:pt x="1908" y="5480"/>
                  </a:lnTo>
                  <a:lnTo>
                    <a:pt x="1914" y="5473"/>
                  </a:lnTo>
                  <a:lnTo>
                    <a:pt x="1920" y="5465"/>
                  </a:lnTo>
                  <a:lnTo>
                    <a:pt x="1926" y="5457"/>
                  </a:lnTo>
                  <a:lnTo>
                    <a:pt x="1930" y="5447"/>
                  </a:lnTo>
                  <a:lnTo>
                    <a:pt x="1934" y="5439"/>
                  </a:lnTo>
                  <a:lnTo>
                    <a:pt x="1937" y="5429"/>
                  </a:lnTo>
                  <a:lnTo>
                    <a:pt x="1939" y="5420"/>
                  </a:lnTo>
                  <a:lnTo>
                    <a:pt x="1942" y="5411"/>
                  </a:lnTo>
                  <a:lnTo>
                    <a:pt x="1943" y="5402"/>
                  </a:lnTo>
                  <a:lnTo>
                    <a:pt x="1944" y="5393"/>
                  </a:lnTo>
                  <a:lnTo>
                    <a:pt x="1943" y="5382"/>
                  </a:lnTo>
                  <a:lnTo>
                    <a:pt x="1941" y="5372"/>
                  </a:lnTo>
                  <a:lnTo>
                    <a:pt x="1937" y="5363"/>
                  </a:lnTo>
                  <a:lnTo>
                    <a:pt x="1933" y="5354"/>
                  </a:lnTo>
                  <a:lnTo>
                    <a:pt x="1922" y="5338"/>
                  </a:lnTo>
                  <a:lnTo>
                    <a:pt x="1911" y="5323"/>
                  </a:lnTo>
                  <a:lnTo>
                    <a:pt x="1899" y="5308"/>
                  </a:lnTo>
                  <a:lnTo>
                    <a:pt x="1888" y="5293"/>
                  </a:lnTo>
                  <a:lnTo>
                    <a:pt x="1884" y="5285"/>
                  </a:lnTo>
                  <a:lnTo>
                    <a:pt x="1881" y="5276"/>
                  </a:lnTo>
                  <a:lnTo>
                    <a:pt x="1880" y="5267"/>
                  </a:lnTo>
                  <a:lnTo>
                    <a:pt x="1879" y="5257"/>
                  </a:lnTo>
                  <a:lnTo>
                    <a:pt x="1879" y="5242"/>
                  </a:lnTo>
                  <a:lnTo>
                    <a:pt x="1880" y="5226"/>
                  </a:lnTo>
                  <a:lnTo>
                    <a:pt x="1882" y="5211"/>
                  </a:lnTo>
                  <a:lnTo>
                    <a:pt x="1884" y="5196"/>
                  </a:lnTo>
                  <a:lnTo>
                    <a:pt x="1887" y="5181"/>
                  </a:lnTo>
                  <a:lnTo>
                    <a:pt x="1891" y="5168"/>
                  </a:lnTo>
                  <a:lnTo>
                    <a:pt x="1895" y="5154"/>
                  </a:lnTo>
                  <a:lnTo>
                    <a:pt x="1900" y="5141"/>
                  </a:lnTo>
                  <a:lnTo>
                    <a:pt x="1905" y="5129"/>
                  </a:lnTo>
                  <a:lnTo>
                    <a:pt x="1912" y="5119"/>
                  </a:lnTo>
                  <a:lnTo>
                    <a:pt x="1918" y="5109"/>
                  </a:lnTo>
                  <a:lnTo>
                    <a:pt x="1926" y="5102"/>
                  </a:lnTo>
                  <a:lnTo>
                    <a:pt x="1934" y="5095"/>
                  </a:lnTo>
                  <a:lnTo>
                    <a:pt x="1943" y="5091"/>
                  </a:lnTo>
                  <a:lnTo>
                    <a:pt x="1951" y="5088"/>
                  </a:lnTo>
                  <a:lnTo>
                    <a:pt x="1961" y="5087"/>
                  </a:lnTo>
                  <a:lnTo>
                    <a:pt x="1978" y="5087"/>
                  </a:lnTo>
                  <a:lnTo>
                    <a:pt x="1995" y="5087"/>
                  </a:lnTo>
                  <a:lnTo>
                    <a:pt x="2014" y="5087"/>
                  </a:lnTo>
                  <a:lnTo>
                    <a:pt x="2037" y="5087"/>
                  </a:lnTo>
                  <a:lnTo>
                    <a:pt x="2044" y="5087"/>
                  </a:lnTo>
                  <a:lnTo>
                    <a:pt x="2050" y="5086"/>
                  </a:lnTo>
                  <a:lnTo>
                    <a:pt x="2056" y="5085"/>
                  </a:lnTo>
                  <a:lnTo>
                    <a:pt x="2062" y="5082"/>
                  </a:lnTo>
                  <a:lnTo>
                    <a:pt x="2071" y="5077"/>
                  </a:lnTo>
                  <a:lnTo>
                    <a:pt x="2081" y="5071"/>
                  </a:lnTo>
                  <a:lnTo>
                    <a:pt x="2089" y="5063"/>
                  </a:lnTo>
                  <a:lnTo>
                    <a:pt x="2097" y="5055"/>
                  </a:lnTo>
                  <a:lnTo>
                    <a:pt x="2104" y="5046"/>
                  </a:lnTo>
                  <a:lnTo>
                    <a:pt x="2111" y="5037"/>
                  </a:lnTo>
                  <a:lnTo>
                    <a:pt x="2125" y="5019"/>
                  </a:lnTo>
                  <a:lnTo>
                    <a:pt x="2137" y="5002"/>
                  </a:lnTo>
                  <a:lnTo>
                    <a:pt x="2144" y="4995"/>
                  </a:lnTo>
                  <a:lnTo>
                    <a:pt x="2151" y="4991"/>
                  </a:lnTo>
                  <a:lnTo>
                    <a:pt x="2154" y="4989"/>
                  </a:lnTo>
                  <a:lnTo>
                    <a:pt x="2159" y="4988"/>
                  </a:lnTo>
                  <a:lnTo>
                    <a:pt x="2163" y="4987"/>
                  </a:lnTo>
                  <a:lnTo>
                    <a:pt x="2167" y="4987"/>
                  </a:lnTo>
                  <a:lnTo>
                    <a:pt x="2175" y="4987"/>
                  </a:lnTo>
                  <a:lnTo>
                    <a:pt x="2180" y="4988"/>
                  </a:lnTo>
                  <a:lnTo>
                    <a:pt x="2186" y="4990"/>
                  </a:lnTo>
                  <a:lnTo>
                    <a:pt x="2192" y="4992"/>
                  </a:lnTo>
                  <a:lnTo>
                    <a:pt x="2196" y="4995"/>
                  </a:lnTo>
                  <a:lnTo>
                    <a:pt x="2200" y="5000"/>
                  </a:lnTo>
                  <a:lnTo>
                    <a:pt x="2204" y="5004"/>
                  </a:lnTo>
                  <a:lnTo>
                    <a:pt x="2209" y="5008"/>
                  </a:lnTo>
                  <a:lnTo>
                    <a:pt x="2215" y="5020"/>
                  </a:lnTo>
                  <a:lnTo>
                    <a:pt x="2220" y="5031"/>
                  </a:lnTo>
                  <a:lnTo>
                    <a:pt x="2225" y="5044"/>
                  </a:lnTo>
                  <a:lnTo>
                    <a:pt x="2230" y="5057"/>
                  </a:lnTo>
                  <a:lnTo>
                    <a:pt x="2234" y="5071"/>
                  </a:lnTo>
                  <a:lnTo>
                    <a:pt x="2239" y="5084"/>
                  </a:lnTo>
                  <a:lnTo>
                    <a:pt x="2246" y="5095"/>
                  </a:lnTo>
                  <a:lnTo>
                    <a:pt x="2252" y="5106"/>
                  </a:lnTo>
                  <a:lnTo>
                    <a:pt x="2256" y="5110"/>
                  </a:lnTo>
                  <a:lnTo>
                    <a:pt x="2261" y="5114"/>
                  </a:lnTo>
                  <a:lnTo>
                    <a:pt x="2265" y="5119"/>
                  </a:lnTo>
                  <a:lnTo>
                    <a:pt x="2270" y="5122"/>
                  </a:lnTo>
                  <a:lnTo>
                    <a:pt x="2277" y="5124"/>
                  </a:lnTo>
                  <a:lnTo>
                    <a:pt x="2283" y="5126"/>
                  </a:lnTo>
                  <a:lnTo>
                    <a:pt x="2289" y="5127"/>
                  </a:lnTo>
                  <a:lnTo>
                    <a:pt x="2297" y="5128"/>
                  </a:lnTo>
                  <a:lnTo>
                    <a:pt x="2301" y="5127"/>
                  </a:lnTo>
                  <a:lnTo>
                    <a:pt x="2303" y="5125"/>
                  </a:lnTo>
                  <a:lnTo>
                    <a:pt x="2305" y="5123"/>
                  </a:lnTo>
                  <a:lnTo>
                    <a:pt x="2306" y="5119"/>
                  </a:lnTo>
                  <a:lnTo>
                    <a:pt x="2308" y="5109"/>
                  </a:lnTo>
                  <a:lnTo>
                    <a:pt x="2305" y="5097"/>
                  </a:lnTo>
                  <a:lnTo>
                    <a:pt x="2303" y="5082"/>
                  </a:lnTo>
                  <a:lnTo>
                    <a:pt x="2300" y="5069"/>
                  </a:lnTo>
                  <a:lnTo>
                    <a:pt x="2298" y="5054"/>
                  </a:lnTo>
                  <a:lnTo>
                    <a:pt x="2297" y="5040"/>
                  </a:lnTo>
                  <a:lnTo>
                    <a:pt x="2298" y="5029"/>
                  </a:lnTo>
                  <a:lnTo>
                    <a:pt x="2300" y="5015"/>
                  </a:lnTo>
                  <a:lnTo>
                    <a:pt x="2303" y="4997"/>
                  </a:lnTo>
                  <a:lnTo>
                    <a:pt x="2308" y="4979"/>
                  </a:lnTo>
                  <a:lnTo>
                    <a:pt x="2312" y="4961"/>
                  </a:lnTo>
                  <a:lnTo>
                    <a:pt x="2317" y="4945"/>
                  </a:lnTo>
                  <a:lnTo>
                    <a:pt x="2319" y="4939"/>
                  </a:lnTo>
                  <a:lnTo>
                    <a:pt x="2321" y="4934"/>
                  </a:lnTo>
                  <a:lnTo>
                    <a:pt x="2324" y="4929"/>
                  </a:lnTo>
                  <a:lnTo>
                    <a:pt x="2327" y="4927"/>
                  </a:lnTo>
                  <a:lnTo>
                    <a:pt x="2331" y="4926"/>
                  </a:lnTo>
                  <a:lnTo>
                    <a:pt x="2336" y="4926"/>
                  </a:lnTo>
                  <a:lnTo>
                    <a:pt x="2341" y="4926"/>
                  </a:lnTo>
                  <a:lnTo>
                    <a:pt x="2346" y="4926"/>
                  </a:lnTo>
                  <a:lnTo>
                    <a:pt x="2351" y="4926"/>
                  </a:lnTo>
                  <a:lnTo>
                    <a:pt x="2355" y="4924"/>
                  </a:lnTo>
                  <a:lnTo>
                    <a:pt x="2359" y="4921"/>
                  </a:lnTo>
                  <a:lnTo>
                    <a:pt x="2362" y="4915"/>
                  </a:lnTo>
                  <a:lnTo>
                    <a:pt x="2364" y="4901"/>
                  </a:lnTo>
                  <a:lnTo>
                    <a:pt x="2366" y="4887"/>
                  </a:lnTo>
                  <a:lnTo>
                    <a:pt x="2367" y="4881"/>
                  </a:lnTo>
                  <a:lnTo>
                    <a:pt x="2370" y="4875"/>
                  </a:lnTo>
                  <a:lnTo>
                    <a:pt x="2374" y="4869"/>
                  </a:lnTo>
                  <a:lnTo>
                    <a:pt x="2379" y="4862"/>
                  </a:lnTo>
                  <a:lnTo>
                    <a:pt x="2402" y="4840"/>
                  </a:lnTo>
                  <a:lnTo>
                    <a:pt x="2429" y="4814"/>
                  </a:lnTo>
                  <a:lnTo>
                    <a:pt x="2442" y="4801"/>
                  </a:lnTo>
                  <a:lnTo>
                    <a:pt x="2452" y="4787"/>
                  </a:lnTo>
                  <a:lnTo>
                    <a:pt x="2456" y="4779"/>
                  </a:lnTo>
                  <a:lnTo>
                    <a:pt x="2459" y="4772"/>
                  </a:lnTo>
                  <a:lnTo>
                    <a:pt x="2461" y="4764"/>
                  </a:lnTo>
                  <a:lnTo>
                    <a:pt x="2462" y="4757"/>
                  </a:lnTo>
                  <a:lnTo>
                    <a:pt x="2461" y="4751"/>
                  </a:lnTo>
                  <a:lnTo>
                    <a:pt x="2459" y="4746"/>
                  </a:lnTo>
                  <a:lnTo>
                    <a:pt x="2455" y="4743"/>
                  </a:lnTo>
                  <a:lnTo>
                    <a:pt x="2452" y="4740"/>
                  </a:lnTo>
                  <a:lnTo>
                    <a:pt x="2448" y="4737"/>
                  </a:lnTo>
                  <a:lnTo>
                    <a:pt x="2445" y="4735"/>
                  </a:lnTo>
                  <a:lnTo>
                    <a:pt x="2441" y="4731"/>
                  </a:lnTo>
                  <a:lnTo>
                    <a:pt x="2438" y="4727"/>
                  </a:lnTo>
                  <a:lnTo>
                    <a:pt x="2438" y="4722"/>
                  </a:lnTo>
                  <a:lnTo>
                    <a:pt x="2438" y="4704"/>
                  </a:lnTo>
                  <a:lnTo>
                    <a:pt x="2438" y="4695"/>
                  </a:lnTo>
                  <a:lnTo>
                    <a:pt x="2439" y="4687"/>
                  </a:lnTo>
                  <a:lnTo>
                    <a:pt x="2441" y="4684"/>
                  </a:lnTo>
                  <a:lnTo>
                    <a:pt x="2443" y="4679"/>
                  </a:lnTo>
                  <a:lnTo>
                    <a:pt x="2446" y="4677"/>
                  </a:lnTo>
                  <a:lnTo>
                    <a:pt x="2450" y="4674"/>
                  </a:lnTo>
                  <a:lnTo>
                    <a:pt x="2455" y="4667"/>
                  </a:lnTo>
                  <a:lnTo>
                    <a:pt x="2462" y="4659"/>
                  </a:lnTo>
                  <a:lnTo>
                    <a:pt x="2469" y="4653"/>
                  </a:lnTo>
                  <a:lnTo>
                    <a:pt x="2478" y="4647"/>
                  </a:lnTo>
                  <a:lnTo>
                    <a:pt x="2487" y="4644"/>
                  </a:lnTo>
                  <a:lnTo>
                    <a:pt x="2496" y="4641"/>
                  </a:lnTo>
                  <a:lnTo>
                    <a:pt x="2505" y="4640"/>
                  </a:lnTo>
                  <a:lnTo>
                    <a:pt x="2515" y="4639"/>
                  </a:lnTo>
                  <a:lnTo>
                    <a:pt x="2518" y="4639"/>
                  </a:lnTo>
                  <a:lnTo>
                    <a:pt x="2520" y="4640"/>
                  </a:lnTo>
                  <a:lnTo>
                    <a:pt x="2522" y="4642"/>
                  </a:lnTo>
                  <a:lnTo>
                    <a:pt x="2525" y="4644"/>
                  </a:lnTo>
                  <a:lnTo>
                    <a:pt x="2529" y="4649"/>
                  </a:lnTo>
                  <a:lnTo>
                    <a:pt x="2532" y="4656"/>
                  </a:lnTo>
                  <a:lnTo>
                    <a:pt x="2537" y="4671"/>
                  </a:lnTo>
                  <a:lnTo>
                    <a:pt x="2544" y="4686"/>
                  </a:lnTo>
                  <a:lnTo>
                    <a:pt x="2563" y="4697"/>
                  </a:lnTo>
                  <a:lnTo>
                    <a:pt x="2607" y="4722"/>
                  </a:lnTo>
                  <a:lnTo>
                    <a:pt x="2630" y="4735"/>
                  </a:lnTo>
                  <a:lnTo>
                    <a:pt x="2653" y="4745"/>
                  </a:lnTo>
                  <a:lnTo>
                    <a:pt x="2664" y="4751"/>
                  </a:lnTo>
                  <a:lnTo>
                    <a:pt x="2672" y="4754"/>
                  </a:lnTo>
                  <a:lnTo>
                    <a:pt x="2680" y="4756"/>
                  </a:lnTo>
                  <a:lnTo>
                    <a:pt x="2685" y="4757"/>
                  </a:lnTo>
                  <a:lnTo>
                    <a:pt x="2693" y="4757"/>
                  </a:lnTo>
                  <a:lnTo>
                    <a:pt x="2700" y="4756"/>
                  </a:lnTo>
                  <a:lnTo>
                    <a:pt x="2705" y="4755"/>
                  </a:lnTo>
                  <a:lnTo>
                    <a:pt x="2711" y="4753"/>
                  </a:lnTo>
                  <a:lnTo>
                    <a:pt x="2720" y="4748"/>
                  </a:lnTo>
                  <a:lnTo>
                    <a:pt x="2728" y="4743"/>
                  </a:lnTo>
                  <a:lnTo>
                    <a:pt x="2733" y="4737"/>
                  </a:lnTo>
                  <a:lnTo>
                    <a:pt x="2736" y="4729"/>
                  </a:lnTo>
                  <a:lnTo>
                    <a:pt x="2738" y="4723"/>
                  </a:lnTo>
                  <a:lnTo>
                    <a:pt x="2738" y="4715"/>
                  </a:lnTo>
                  <a:lnTo>
                    <a:pt x="2738" y="4711"/>
                  </a:lnTo>
                  <a:lnTo>
                    <a:pt x="2738" y="4702"/>
                  </a:lnTo>
                  <a:lnTo>
                    <a:pt x="2738" y="4688"/>
                  </a:lnTo>
                  <a:lnTo>
                    <a:pt x="2738" y="4674"/>
                  </a:lnTo>
                  <a:lnTo>
                    <a:pt x="2739" y="4667"/>
                  </a:lnTo>
                  <a:lnTo>
                    <a:pt x="2743" y="4659"/>
                  </a:lnTo>
                  <a:lnTo>
                    <a:pt x="2746" y="4652"/>
                  </a:lnTo>
                  <a:lnTo>
                    <a:pt x="2750" y="4645"/>
                  </a:lnTo>
                  <a:lnTo>
                    <a:pt x="2754" y="4640"/>
                  </a:lnTo>
                  <a:lnTo>
                    <a:pt x="2759" y="4634"/>
                  </a:lnTo>
                  <a:lnTo>
                    <a:pt x="2761" y="4628"/>
                  </a:lnTo>
                  <a:lnTo>
                    <a:pt x="2762" y="4622"/>
                  </a:lnTo>
                  <a:lnTo>
                    <a:pt x="2762" y="4611"/>
                  </a:lnTo>
                  <a:lnTo>
                    <a:pt x="2762" y="4592"/>
                  </a:lnTo>
                  <a:lnTo>
                    <a:pt x="2760" y="4586"/>
                  </a:lnTo>
                  <a:lnTo>
                    <a:pt x="2755" y="4579"/>
                  </a:lnTo>
                  <a:lnTo>
                    <a:pt x="2750" y="4573"/>
                  </a:lnTo>
                  <a:lnTo>
                    <a:pt x="2745" y="4568"/>
                  </a:lnTo>
                  <a:lnTo>
                    <a:pt x="2733" y="4557"/>
                  </a:lnTo>
                  <a:lnTo>
                    <a:pt x="2719" y="4546"/>
                  </a:lnTo>
                  <a:lnTo>
                    <a:pt x="2707" y="4537"/>
                  </a:lnTo>
                  <a:lnTo>
                    <a:pt x="2696" y="4527"/>
                  </a:lnTo>
                  <a:lnTo>
                    <a:pt x="2692" y="4523"/>
                  </a:lnTo>
                  <a:lnTo>
                    <a:pt x="2688" y="4519"/>
                  </a:lnTo>
                  <a:lnTo>
                    <a:pt x="2686" y="4513"/>
                  </a:lnTo>
                  <a:lnTo>
                    <a:pt x="2685" y="4509"/>
                  </a:lnTo>
                  <a:lnTo>
                    <a:pt x="2686" y="4499"/>
                  </a:lnTo>
                  <a:lnTo>
                    <a:pt x="2688" y="4492"/>
                  </a:lnTo>
                  <a:lnTo>
                    <a:pt x="2692" y="4484"/>
                  </a:lnTo>
                  <a:lnTo>
                    <a:pt x="2696" y="4477"/>
                  </a:lnTo>
                  <a:lnTo>
                    <a:pt x="2707" y="4465"/>
                  </a:lnTo>
                  <a:lnTo>
                    <a:pt x="2718" y="4454"/>
                  </a:lnTo>
                  <a:lnTo>
                    <a:pt x="2730" y="4444"/>
                  </a:lnTo>
                  <a:lnTo>
                    <a:pt x="2741" y="4432"/>
                  </a:lnTo>
                  <a:lnTo>
                    <a:pt x="2745" y="4426"/>
                  </a:lnTo>
                  <a:lnTo>
                    <a:pt x="2748" y="4420"/>
                  </a:lnTo>
                  <a:lnTo>
                    <a:pt x="2749" y="4412"/>
                  </a:lnTo>
                  <a:lnTo>
                    <a:pt x="2750" y="4404"/>
                  </a:lnTo>
                  <a:lnTo>
                    <a:pt x="2749" y="4393"/>
                  </a:lnTo>
                  <a:lnTo>
                    <a:pt x="2747" y="4384"/>
                  </a:lnTo>
                  <a:lnTo>
                    <a:pt x="2745" y="4375"/>
                  </a:lnTo>
                  <a:lnTo>
                    <a:pt x="2741" y="4367"/>
                  </a:lnTo>
                  <a:lnTo>
                    <a:pt x="2733" y="4352"/>
                  </a:lnTo>
                  <a:lnTo>
                    <a:pt x="2727" y="4339"/>
                  </a:lnTo>
                  <a:lnTo>
                    <a:pt x="2727" y="4339"/>
                  </a:lnTo>
                  <a:lnTo>
                    <a:pt x="2620" y="4339"/>
                  </a:lnTo>
                  <a:lnTo>
                    <a:pt x="2620" y="4339"/>
                  </a:lnTo>
                  <a:lnTo>
                    <a:pt x="2617" y="4335"/>
                  </a:lnTo>
                  <a:lnTo>
                    <a:pt x="2615" y="4330"/>
                  </a:lnTo>
                  <a:lnTo>
                    <a:pt x="2612" y="4325"/>
                  </a:lnTo>
                  <a:lnTo>
                    <a:pt x="2610" y="4319"/>
                  </a:lnTo>
                  <a:lnTo>
                    <a:pt x="2605" y="4304"/>
                  </a:lnTo>
                  <a:lnTo>
                    <a:pt x="2602" y="4288"/>
                  </a:lnTo>
                  <a:lnTo>
                    <a:pt x="2600" y="4270"/>
                  </a:lnTo>
                  <a:lnTo>
                    <a:pt x="2598" y="4252"/>
                  </a:lnTo>
                  <a:lnTo>
                    <a:pt x="2597" y="4234"/>
                  </a:lnTo>
                  <a:lnTo>
                    <a:pt x="2597" y="4215"/>
                  </a:lnTo>
                  <a:lnTo>
                    <a:pt x="2597" y="4205"/>
                  </a:lnTo>
                  <a:lnTo>
                    <a:pt x="2598" y="4195"/>
                  </a:lnTo>
                  <a:lnTo>
                    <a:pt x="2599" y="4188"/>
                  </a:lnTo>
                  <a:lnTo>
                    <a:pt x="2601" y="4180"/>
                  </a:lnTo>
                  <a:lnTo>
                    <a:pt x="2605" y="4168"/>
                  </a:lnTo>
                  <a:lnTo>
                    <a:pt x="2610" y="4158"/>
                  </a:lnTo>
                  <a:lnTo>
                    <a:pt x="2615" y="4147"/>
                  </a:lnTo>
                  <a:lnTo>
                    <a:pt x="2619" y="4137"/>
                  </a:lnTo>
                  <a:lnTo>
                    <a:pt x="2624" y="4125"/>
                  </a:lnTo>
                  <a:lnTo>
                    <a:pt x="2627" y="4109"/>
                  </a:lnTo>
                  <a:lnTo>
                    <a:pt x="2622" y="4109"/>
                  </a:lnTo>
                  <a:lnTo>
                    <a:pt x="2619" y="4108"/>
                  </a:lnTo>
                  <a:lnTo>
                    <a:pt x="2615" y="4106"/>
                  </a:lnTo>
                  <a:lnTo>
                    <a:pt x="2613" y="4104"/>
                  </a:lnTo>
                  <a:lnTo>
                    <a:pt x="2610" y="4101"/>
                  </a:lnTo>
                  <a:lnTo>
                    <a:pt x="2608" y="4096"/>
                  </a:lnTo>
                  <a:lnTo>
                    <a:pt x="2605" y="4091"/>
                  </a:lnTo>
                  <a:lnTo>
                    <a:pt x="2603" y="4086"/>
                  </a:lnTo>
                  <a:lnTo>
                    <a:pt x="2615" y="4078"/>
                  </a:lnTo>
                  <a:lnTo>
                    <a:pt x="2624" y="4071"/>
                  </a:lnTo>
                  <a:lnTo>
                    <a:pt x="2632" y="4063"/>
                  </a:lnTo>
                  <a:lnTo>
                    <a:pt x="2638" y="4055"/>
                  </a:lnTo>
                  <a:lnTo>
                    <a:pt x="2645" y="4046"/>
                  </a:lnTo>
                  <a:lnTo>
                    <a:pt x="2652" y="4038"/>
                  </a:lnTo>
                  <a:lnTo>
                    <a:pt x="2662" y="4029"/>
                  </a:lnTo>
                  <a:lnTo>
                    <a:pt x="2674" y="4021"/>
                  </a:lnTo>
                  <a:lnTo>
                    <a:pt x="2680" y="4012"/>
                  </a:lnTo>
                  <a:lnTo>
                    <a:pt x="2687" y="4005"/>
                  </a:lnTo>
                  <a:lnTo>
                    <a:pt x="2692" y="3999"/>
                  </a:lnTo>
                  <a:lnTo>
                    <a:pt x="2695" y="3994"/>
                  </a:lnTo>
                  <a:lnTo>
                    <a:pt x="2697" y="3988"/>
                  </a:lnTo>
                  <a:lnTo>
                    <a:pt x="2697" y="3979"/>
                  </a:lnTo>
                  <a:lnTo>
                    <a:pt x="2698" y="3972"/>
                  </a:lnTo>
                  <a:lnTo>
                    <a:pt x="2699" y="3965"/>
                  </a:lnTo>
                  <a:lnTo>
                    <a:pt x="2701" y="3958"/>
                  </a:lnTo>
                  <a:lnTo>
                    <a:pt x="2703" y="3952"/>
                  </a:lnTo>
                  <a:lnTo>
                    <a:pt x="2711" y="3940"/>
                  </a:lnTo>
                  <a:lnTo>
                    <a:pt x="2718" y="3928"/>
                  </a:lnTo>
                  <a:lnTo>
                    <a:pt x="2726" y="3916"/>
                  </a:lnTo>
                  <a:lnTo>
                    <a:pt x="2732" y="3904"/>
                  </a:lnTo>
                  <a:lnTo>
                    <a:pt x="2735" y="3897"/>
                  </a:lnTo>
                  <a:lnTo>
                    <a:pt x="2736" y="3890"/>
                  </a:lnTo>
                  <a:lnTo>
                    <a:pt x="2738" y="3881"/>
                  </a:lnTo>
                  <a:lnTo>
                    <a:pt x="2738" y="3873"/>
                  </a:lnTo>
                  <a:lnTo>
                    <a:pt x="2737" y="3868"/>
                  </a:lnTo>
                  <a:lnTo>
                    <a:pt x="2735" y="3862"/>
                  </a:lnTo>
                  <a:lnTo>
                    <a:pt x="2731" y="3857"/>
                  </a:lnTo>
                  <a:lnTo>
                    <a:pt x="2727" y="3852"/>
                  </a:lnTo>
                  <a:lnTo>
                    <a:pt x="2722" y="3845"/>
                  </a:lnTo>
                  <a:lnTo>
                    <a:pt x="2718" y="3839"/>
                  </a:lnTo>
                  <a:lnTo>
                    <a:pt x="2716" y="3830"/>
                  </a:lnTo>
                  <a:lnTo>
                    <a:pt x="2715" y="3821"/>
                  </a:lnTo>
                  <a:lnTo>
                    <a:pt x="2716" y="3813"/>
                  </a:lnTo>
                  <a:lnTo>
                    <a:pt x="2718" y="3807"/>
                  </a:lnTo>
                  <a:lnTo>
                    <a:pt x="2722" y="3801"/>
                  </a:lnTo>
                  <a:lnTo>
                    <a:pt x="2727" y="3793"/>
                  </a:lnTo>
                  <a:lnTo>
                    <a:pt x="2731" y="3786"/>
                  </a:lnTo>
                  <a:lnTo>
                    <a:pt x="2735" y="3778"/>
                  </a:lnTo>
                  <a:lnTo>
                    <a:pt x="2737" y="3770"/>
                  </a:lnTo>
                  <a:lnTo>
                    <a:pt x="2738" y="3761"/>
                  </a:lnTo>
                  <a:lnTo>
                    <a:pt x="2737" y="3752"/>
                  </a:lnTo>
                  <a:lnTo>
                    <a:pt x="2735" y="3742"/>
                  </a:lnTo>
                  <a:lnTo>
                    <a:pt x="2731" y="3734"/>
                  </a:lnTo>
                  <a:lnTo>
                    <a:pt x="2727" y="3726"/>
                  </a:lnTo>
                  <a:lnTo>
                    <a:pt x="2714" y="3713"/>
                  </a:lnTo>
                  <a:lnTo>
                    <a:pt x="2700" y="3702"/>
                  </a:lnTo>
                  <a:lnTo>
                    <a:pt x="2693" y="3696"/>
                  </a:lnTo>
                  <a:lnTo>
                    <a:pt x="2686" y="3690"/>
                  </a:lnTo>
                  <a:lnTo>
                    <a:pt x="2680" y="3684"/>
                  </a:lnTo>
                  <a:lnTo>
                    <a:pt x="2674" y="3676"/>
                  </a:lnTo>
                  <a:lnTo>
                    <a:pt x="2669" y="3669"/>
                  </a:lnTo>
                  <a:lnTo>
                    <a:pt x="2665" y="3659"/>
                  </a:lnTo>
                  <a:lnTo>
                    <a:pt x="2663" y="3649"/>
                  </a:lnTo>
                  <a:lnTo>
                    <a:pt x="2662" y="3638"/>
                  </a:lnTo>
                  <a:lnTo>
                    <a:pt x="2662" y="3630"/>
                  </a:lnTo>
                  <a:lnTo>
                    <a:pt x="2664" y="3624"/>
                  </a:lnTo>
                  <a:lnTo>
                    <a:pt x="2665" y="3618"/>
                  </a:lnTo>
                  <a:lnTo>
                    <a:pt x="2667" y="3612"/>
                  </a:lnTo>
                  <a:lnTo>
                    <a:pt x="2674" y="3602"/>
                  </a:lnTo>
                  <a:lnTo>
                    <a:pt x="2680" y="3593"/>
                  </a:lnTo>
                  <a:lnTo>
                    <a:pt x="2686" y="3585"/>
                  </a:lnTo>
                  <a:lnTo>
                    <a:pt x="2692" y="3577"/>
                  </a:lnTo>
                  <a:lnTo>
                    <a:pt x="2694" y="3574"/>
                  </a:lnTo>
                  <a:lnTo>
                    <a:pt x="2696" y="3570"/>
                  </a:lnTo>
                  <a:lnTo>
                    <a:pt x="2697" y="3565"/>
                  </a:lnTo>
                  <a:lnTo>
                    <a:pt x="2697" y="3561"/>
                  </a:lnTo>
                  <a:lnTo>
                    <a:pt x="2697" y="3556"/>
                  </a:lnTo>
                  <a:lnTo>
                    <a:pt x="2696" y="3552"/>
                  </a:lnTo>
                  <a:lnTo>
                    <a:pt x="2694" y="3546"/>
                  </a:lnTo>
                  <a:lnTo>
                    <a:pt x="2692" y="3542"/>
                  </a:lnTo>
                  <a:lnTo>
                    <a:pt x="2686" y="3535"/>
                  </a:lnTo>
                  <a:lnTo>
                    <a:pt x="2680" y="3526"/>
                  </a:lnTo>
                  <a:lnTo>
                    <a:pt x="2674" y="3516"/>
                  </a:lnTo>
                  <a:lnTo>
                    <a:pt x="2667" y="3505"/>
                  </a:lnTo>
                  <a:lnTo>
                    <a:pt x="2665" y="3498"/>
                  </a:lnTo>
                  <a:lnTo>
                    <a:pt x="2664" y="3491"/>
                  </a:lnTo>
                  <a:lnTo>
                    <a:pt x="2662" y="3482"/>
                  </a:lnTo>
                  <a:lnTo>
                    <a:pt x="2662" y="3473"/>
                  </a:lnTo>
                  <a:lnTo>
                    <a:pt x="2662" y="3465"/>
                  </a:lnTo>
                  <a:lnTo>
                    <a:pt x="2663" y="3458"/>
                  </a:lnTo>
                  <a:lnTo>
                    <a:pt x="2665" y="3452"/>
                  </a:lnTo>
                  <a:lnTo>
                    <a:pt x="2667" y="3445"/>
                  </a:lnTo>
                  <a:lnTo>
                    <a:pt x="2669" y="3440"/>
                  </a:lnTo>
                  <a:lnTo>
                    <a:pt x="2672" y="3435"/>
                  </a:lnTo>
                  <a:lnTo>
                    <a:pt x="2677" y="3430"/>
                  </a:lnTo>
                  <a:lnTo>
                    <a:pt x="2681" y="3426"/>
                  </a:lnTo>
                  <a:lnTo>
                    <a:pt x="2689" y="3420"/>
                  </a:lnTo>
                  <a:lnTo>
                    <a:pt x="2700" y="3414"/>
                  </a:lnTo>
                  <a:lnTo>
                    <a:pt x="2712" y="3409"/>
                  </a:lnTo>
                  <a:lnTo>
                    <a:pt x="2724" y="3405"/>
                  </a:lnTo>
                  <a:lnTo>
                    <a:pt x="2748" y="3397"/>
                  </a:lnTo>
                  <a:lnTo>
                    <a:pt x="2771" y="3389"/>
                  </a:lnTo>
                  <a:lnTo>
                    <a:pt x="2781" y="3382"/>
                  </a:lnTo>
                  <a:lnTo>
                    <a:pt x="2791" y="3375"/>
                  </a:lnTo>
                  <a:lnTo>
                    <a:pt x="2795" y="3371"/>
                  </a:lnTo>
                  <a:lnTo>
                    <a:pt x="2798" y="3366"/>
                  </a:lnTo>
                  <a:lnTo>
                    <a:pt x="2801" y="3361"/>
                  </a:lnTo>
                  <a:lnTo>
                    <a:pt x="2803" y="3355"/>
                  </a:lnTo>
                  <a:lnTo>
                    <a:pt x="2803" y="3355"/>
                  </a:lnTo>
                  <a:lnTo>
                    <a:pt x="2803" y="3331"/>
                  </a:lnTo>
                  <a:lnTo>
                    <a:pt x="2803" y="3331"/>
                  </a:lnTo>
                  <a:lnTo>
                    <a:pt x="2795" y="3331"/>
                  </a:lnTo>
                  <a:lnTo>
                    <a:pt x="2792" y="3331"/>
                  </a:lnTo>
                  <a:lnTo>
                    <a:pt x="2770" y="3334"/>
                  </a:lnTo>
                  <a:lnTo>
                    <a:pt x="2750" y="3336"/>
                  </a:lnTo>
                  <a:lnTo>
                    <a:pt x="2741" y="3337"/>
                  </a:lnTo>
                  <a:lnTo>
                    <a:pt x="2730" y="3337"/>
                  </a:lnTo>
                  <a:lnTo>
                    <a:pt x="2720" y="3335"/>
                  </a:lnTo>
                  <a:lnTo>
                    <a:pt x="2709" y="3331"/>
                  </a:lnTo>
                  <a:lnTo>
                    <a:pt x="2686" y="3323"/>
                  </a:lnTo>
                  <a:lnTo>
                    <a:pt x="2669" y="3315"/>
                  </a:lnTo>
                  <a:lnTo>
                    <a:pt x="2662" y="3312"/>
                  </a:lnTo>
                  <a:lnTo>
                    <a:pt x="2654" y="3310"/>
                  </a:lnTo>
                  <a:lnTo>
                    <a:pt x="2647" y="3309"/>
                  </a:lnTo>
                  <a:lnTo>
                    <a:pt x="2638" y="3308"/>
                  </a:lnTo>
                  <a:lnTo>
                    <a:pt x="2612" y="3310"/>
                  </a:lnTo>
                  <a:lnTo>
                    <a:pt x="2585" y="3312"/>
                  </a:lnTo>
                  <a:lnTo>
                    <a:pt x="2572" y="3313"/>
                  </a:lnTo>
                  <a:lnTo>
                    <a:pt x="2559" y="3313"/>
                  </a:lnTo>
                  <a:lnTo>
                    <a:pt x="2546" y="3311"/>
                  </a:lnTo>
                  <a:lnTo>
                    <a:pt x="2532" y="3308"/>
                  </a:lnTo>
                  <a:lnTo>
                    <a:pt x="2532" y="3276"/>
                  </a:lnTo>
                  <a:lnTo>
                    <a:pt x="2532" y="3254"/>
                  </a:lnTo>
                  <a:lnTo>
                    <a:pt x="2532" y="3238"/>
                  </a:lnTo>
                  <a:lnTo>
                    <a:pt x="2532" y="3227"/>
                  </a:lnTo>
                  <a:lnTo>
                    <a:pt x="2532" y="3218"/>
                  </a:lnTo>
                  <a:lnTo>
                    <a:pt x="2532" y="3207"/>
                  </a:lnTo>
                  <a:lnTo>
                    <a:pt x="2532" y="3193"/>
                  </a:lnTo>
                  <a:lnTo>
                    <a:pt x="2532" y="3173"/>
                  </a:lnTo>
                  <a:lnTo>
                    <a:pt x="2533" y="3163"/>
                  </a:lnTo>
                  <a:lnTo>
                    <a:pt x="2534" y="3154"/>
                  </a:lnTo>
                  <a:lnTo>
                    <a:pt x="2537" y="3145"/>
                  </a:lnTo>
                  <a:lnTo>
                    <a:pt x="2541" y="3138"/>
                  </a:lnTo>
                  <a:lnTo>
                    <a:pt x="2549" y="3124"/>
                  </a:lnTo>
                  <a:lnTo>
                    <a:pt x="2559" y="3111"/>
                  </a:lnTo>
                  <a:lnTo>
                    <a:pt x="2568" y="3099"/>
                  </a:lnTo>
                  <a:lnTo>
                    <a:pt x="2577" y="3088"/>
                  </a:lnTo>
                  <a:lnTo>
                    <a:pt x="2581" y="3082"/>
                  </a:lnTo>
                  <a:lnTo>
                    <a:pt x="2583" y="3077"/>
                  </a:lnTo>
                  <a:lnTo>
                    <a:pt x="2585" y="3072"/>
                  </a:lnTo>
                  <a:lnTo>
                    <a:pt x="2585" y="3066"/>
                  </a:lnTo>
                  <a:lnTo>
                    <a:pt x="2585" y="3059"/>
                  </a:lnTo>
                  <a:lnTo>
                    <a:pt x="2584" y="3053"/>
                  </a:lnTo>
                  <a:lnTo>
                    <a:pt x="2583" y="3046"/>
                  </a:lnTo>
                  <a:lnTo>
                    <a:pt x="2581" y="3040"/>
                  </a:lnTo>
                  <a:lnTo>
                    <a:pt x="2576" y="3027"/>
                  </a:lnTo>
                  <a:lnTo>
                    <a:pt x="2569" y="3014"/>
                  </a:lnTo>
                  <a:lnTo>
                    <a:pt x="2562" y="3003"/>
                  </a:lnTo>
                  <a:lnTo>
                    <a:pt x="2553" y="2992"/>
                  </a:lnTo>
                  <a:lnTo>
                    <a:pt x="2544" y="2980"/>
                  </a:lnTo>
                  <a:lnTo>
                    <a:pt x="2534" y="2970"/>
                  </a:lnTo>
                  <a:lnTo>
                    <a:pt x="2514" y="2947"/>
                  </a:lnTo>
                  <a:lnTo>
                    <a:pt x="2496" y="2924"/>
                  </a:lnTo>
                  <a:lnTo>
                    <a:pt x="2488" y="2912"/>
                  </a:lnTo>
                  <a:lnTo>
                    <a:pt x="2482" y="2899"/>
                  </a:lnTo>
                  <a:lnTo>
                    <a:pt x="2477" y="2887"/>
                  </a:lnTo>
                  <a:lnTo>
                    <a:pt x="2474" y="2872"/>
                  </a:lnTo>
                  <a:lnTo>
                    <a:pt x="2471" y="2864"/>
                  </a:lnTo>
                  <a:lnTo>
                    <a:pt x="2470" y="2857"/>
                  </a:lnTo>
                  <a:lnTo>
                    <a:pt x="2470" y="2851"/>
                  </a:lnTo>
                  <a:lnTo>
                    <a:pt x="2471" y="2843"/>
                  </a:lnTo>
                  <a:lnTo>
                    <a:pt x="2474" y="2830"/>
                  </a:lnTo>
                  <a:lnTo>
                    <a:pt x="2477" y="2816"/>
                  </a:lnTo>
                  <a:lnTo>
                    <a:pt x="2480" y="2805"/>
                  </a:lnTo>
                  <a:lnTo>
                    <a:pt x="2482" y="2792"/>
                  </a:lnTo>
                  <a:lnTo>
                    <a:pt x="2482" y="2786"/>
                  </a:lnTo>
                  <a:lnTo>
                    <a:pt x="2482" y="2779"/>
                  </a:lnTo>
                  <a:lnTo>
                    <a:pt x="2481" y="2773"/>
                  </a:lnTo>
                  <a:lnTo>
                    <a:pt x="2480" y="2766"/>
                  </a:lnTo>
                  <a:lnTo>
                    <a:pt x="2478" y="2761"/>
                  </a:lnTo>
                  <a:lnTo>
                    <a:pt x="2475" y="2756"/>
                  </a:lnTo>
                  <a:lnTo>
                    <a:pt x="2471" y="2752"/>
                  </a:lnTo>
                  <a:lnTo>
                    <a:pt x="2467" y="2748"/>
                  </a:lnTo>
                  <a:lnTo>
                    <a:pt x="2462" y="2745"/>
                  </a:lnTo>
                  <a:lnTo>
                    <a:pt x="2456" y="2742"/>
                  </a:lnTo>
                  <a:lnTo>
                    <a:pt x="2450" y="2739"/>
                  </a:lnTo>
                  <a:lnTo>
                    <a:pt x="2444" y="2737"/>
                  </a:lnTo>
                  <a:lnTo>
                    <a:pt x="2414" y="2729"/>
                  </a:lnTo>
                  <a:lnTo>
                    <a:pt x="2385" y="2725"/>
                  </a:lnTo>
                  <a:lnTo>
                    <a:pt x="2388" y="2714"/>
                  </a:lnTo>
                  <a:lnTo>
                    <a:pt x="2393" y="2706"/>
                  </a:lnTo>
                  <a:lnTo>
                    <a:pt x="2398" y="2697"/>
                  </a:lnTo>
                  <a:lnTo>
                    <a:pt x="2404" y="2691"/>
                  </a:lnTo>
                  <a:lnTo>
                    <a:pt x="2418" y="2679"/>
                  </a:lnTo>
                  <a:lnTo>
                    <a:pt x="2434" y="2669"/>
                  </a:lnTo>
                  <a:lnTo>
                    <a:pt x="2442" y="2664"/>
                  </a:lnTo>
                  <a:lnTo>
                    <a:pt x="2449" y="2659"/>
                  </a:lnTo>
                  <a:lnTo>
                    <a:pt x="2455" y="2654"/>
                  </a:lnTo>
                  <a:lnTo>
                    <a:pt x="2462" y="2647"/>
                  </a:lnTo>
                  <a:lnTo>
                    <a:pt x="2466" y="2640"/>
                  </a:lnTo>
                  <a:lnTo>
                    <a:pt x="2470" y="2632"/>
                  </a:lnTo>
                  <a:lnTo>
                    <a:pt x="2472" y="2624"/>
                  </a:lnTo>
                  <a:lnTo>
                    <a:pt x="2474" y="2613"/>
                  </a:lnTo>
                  <a:lnTo>
                    <a:pt x="2472" y="2576"/>
                  </a:lnTo>
                  <a:lnTo>
                    <a:pt x="2470" y="2539"/>
                  </a:lnTo>
                  <a:lnTo>
                    <a:pt x="2466" y="2503"/>
                  </a:lnTo>
                  <a:lnTo>
                    <a:pt x="2460" y="2466"/>
                  </a:lnTo>
                  <a:lnTo>
                    <a:pt x="2453" y="2431"/>
                  </a:lnTo>
                  <a:lnTo>
                    <a:pt x="2445" y="2396"/>
                  </a:lnTo>
                  <a:lnTo>
                    <a:pt x="2434" y="2361"/>
                  </a:lnTo>
                  <a:lnTo>
                    <a:pt x="2424" y="2327"/>
                  </a:lnTo>
                  <a:lnTo>
                    <a:pt x="2412" y="2294"/>
                  </a:lnTo>
                  <a:lnTo>
                    <a:pt x="2398" y="2261"/>
                  </a:lnTo>
                  <a:lnTo>
                    <a:pt x="2384" y="2229"/>
                  </a:lnTo>
                  <a:lnTo>
                    <a:pt x="2369" y="2197"/>
                  </a:lnTo>
                  <a:lnTo>
                    <a:pt x="2353" y="2166"/>
                  </a:lnTo>
                  <a:lnTo>
                    <a:pt x="2337" y="2136"/>
                  </a:lnTo>
                  <a:lnTo>
                    <a:pt x="2320" y="2106"/>
                  </a:lnTo>
                  <a:lnTo>
                    <a:pt x="2302" y="2077"/>
                  </a:lnTo>
                  <a:lnTo>
                    <a:pt x="2313" y="2072"/>
                  </a:lnTo>
                  <a:lnTo>
                    <a:pt x="2322" y="2065"/>
                  </a:lnTo>
                  <a:lnTo>
                    <a:pt x="2332" y="2058"/>
                  </a:lnTo>
                  <a:lnTo>
                    <a:pt x="2342" y="2049"/>
                  </a:lnTo>
                  <a:lnTo>
                    <a:pt x="2360" y="2030"/>
                  </a:lnTo>
                  <a:lnTo>
                    <a:pt x="2377" y="2011"/>
                  </a:lnTo>
                  <a:lnTo>
                    <a:pt x="2394" y="1992"/>
                  </a:lnTo>
                  <a:lnTo>
                    <a:pt x="2410" y="1975"/>
                  </a:lnTo>
                  <a:lnTo>
                    <a:pt x="2417" y="1968"/>
                  </a:lnTo>
                  <a:lnTo>
                    <a:pt x="2425" y="1961"/>
                  </a:lnTo>
                  <a:lnTo>
                    <a:pt x="2431" y="1957"/>
                  </a:lnTo>
                  <a:lnTo>
                    <a:pt x="2438" y="1954"/>
                  </a:lnTo>
                  <a:lnTo>
                    <a:pt x="2446" y="1950"/>
                  </a:lnTo>
                  <a:lnTo>
                    <a:pt x="2454" y="1949"/>
                  </a:lnTo>
                  <a:lnTo>
                    <a:pt x="2462" y="1948"/>
                  </a:lnTo>
                  <a:lnTo>
                    <a:pt x="2470" y="1948"/>
                  </a:lnTo>
                  <a:lnTo>
                    <a:pt x="2486" y="1948"/>
                  </a:lnTo>
                  <a:lnTo>
                    <a:pt x="2501" y="1948"/>
                  </a:lnTo>
                  <a:lnTo>
                    <a:pt x="2508" y="1947"/>
                  </a:lnTo>
                  <a:lnTo>
                    <a:pt x="2514" y="1946"/>
                  </a:lnTo>
                  <a:lnTo>
                    <a:pt x="2519" y="1944"/>
                  </a:lnTo>
                  <a:lnTo>
                    <a:pt x="2524" y="1941"/>
                  </a:lnTo>
                  <a:lnTo>
                    <a:pt x="2527" y="1937"/>
                  </a:lnTo>
                  <a:lnTo>
                    <a:pt x="2530" y="1930"/>
                  </a:lnTo>
                  <a:lnTo>
                    <a:pt x="2532" y="1922"/>
                  </a:lnTo>
                  <a:lnTo>
                    <a:pt x="2532" y="1912"/>
                  </a:lnTo>
                  <a:lnTo>
                    <a:pt x="2532" y="1907"/>
                  </a:lnTo>
                  <a:lnTo>
                    <a:pt x="2531" y="1902"/>
                  </a:lnTo>
                  <a:lnTo>
                    <a:pt x="2530" y="1897"/>
                  </a:lnTo>
                  <a:lnTo>
                    <a:pt x="2528" y="1892"/>
                  </a:lnTo>
                  <a:lnTo>
                    <a:pt x="2524" y="1882"/>
                  </a:lnTo>
                  <a:lnTo>
                    <a:pt x="2517" y="1874"/>
                  </a:lnTo>
                  <a:lnTo>
                    <a:pt x="2512" y="1865"/>
                  </a:lnTo>
                  <a:lnTo>
                    <a:pt x="2508" y="1856"/>
                  </a:lnTo>
                  <a:lnTo>
                    <a:pt x="2505" y="1852"/>
                  </a:lnTo>
                  <a:lnTo>
                    <a:pt x="2504" y="1846"/>
                  </a:lnTo>
                  <a:lnTo>
                    <a:pt x="2503" y="1841"/>
                  </a:lnTo>
                  <a:lnTo>
                    <a:pt x="2503" y="1836"/>
                  </a:lnTo>
                  <a:lnTo>
                    <a:pt x="2503" y="1836"/>
                  </a:lnTo>
                  <a:lnTo>
                    <a:pt x="2585" y="1624"/>
                  </a:lnTo>
                  <a:lnTo>
                    <a:pt x="2585" y="1624"/>
                  </a:lnTo>
                  <a:lnTo>
                    <a:pt x="2591" y="1620"/>
                  </a:lnTo>
                  <a:lnTo>
                    <a:pt x="2597" y="1615"/>
                  </a:lnTo>
                  <a:lnTo>
                    <a:pt x="2603" y="1611"/>
                  </a:lnTo>
                  <a:lnTo>
                    <a:pt x="2611" y="1607"/>
                  </a:lnTo>
                  <a:lnTo>
                    <a:pt x="2628" y="1599"/>
                  </a:lnTo>
                  <a:lnTo>
                    <a:pt x="2645" y="1590"/>
                  </a:lnTo>
                  <a:lnTo>
                    <a:pt x="2652" y="1585"/>
                  </a:lnTo>
                  <a:lnTo>
                    <a:pt x="2660" y="1579"/>
                  </a:lnTo>
                  <a:lnTo>
                    <a:pt x="2667" y="1573"/>
                  </a:lnTo>
                  <a:lnTo>
                    <a:pt x="2674" y="1565"/>
                  </a:lnTo>
                  <a:lnTo>
                    <a:pt x="2678" y="1558"/>
                  </a:lnTo>
                  <a:lnTo>
                    <a:pt x="2682" y="1549"/>
                  </a:lnTo>
                  <a:lnTo>
                    <a:pt x="2684" y="1540"/>
                  </a:lnTo>
                  <a:lnTo>
                    <a:pt x="2685" y="1529"/>
                  </a:lnTo>
                  <a:lnTo>
                    <a:pt x="2685" y="1521"/>
                  </a:lnTo>
                  <a:lnTo>
                    <a:pt x="2683" y="1513"/>
                  </a:lnTo>
                  <a:lnTo>
                    <a:pt x="2681" y="1507"/>
                  </a:lnTo>
                  <a:lnTo>
                    <a:pt x="2677" y="1500"/>
                  </a:lnTo>
                  <a:lnTo>
                    <a:pt x="2672" y="1495"/>
                  </a:lnTo>
                  <a:lnTo>
                    <a:pt x="2668" y="1491"/>
                  </a:lnTo>
                  <a:lnTo>
                    <a:pt x="2663" y="1487"/>
                  </a:lnTo>
                  <a:lnTo>
                    <a:pt x="2657" y="1482"/>
                  </a:lnTo>
                  <a:lnTo>
                    <a:pt x="2645" y="1475"/>
                  </a:lnTo>
                  <a:lnTo>
                    <a:pt x="2633" y="1469"/>
                  </a:lnTo>
                  <a:lnTo>
                    <a:pt x="2628" y="1464"/>
                  </a:lnTo>
                  <a:lnTo>
                    <a:pt x="2622" y="1461"/>
                  </a:lnTo>
                  <a:lnTo>
                    <a:pt x="2618" y="1457"/>
                  </a:lnTo>
                  <a:lnTo>
                    <a:pt x="2615" y="1453"/>
                  </a:lnTo>
                  <a:lnTo>
                    <a:pt x="2610" y="1444"/>
                  </a:lnTo>
                  <a:lnTo>
                    <a:pt x="2607" y="1435"/>
                  </a:lnTo>
                  <a:lnTo>
                    <a:pt x="2603" y="1425"/>
                  </a:lnTo>
                  <a:lnTo>
                    <a:pt x="2601" y="1415"/>
                  </a:lnTo>
                  <a:lnTo>
                    <a:pt x="2598" y="1396"/>
                  </a:lnTo>
                  <a:lnTo>
                    <a:pt x="2597" y="1377"/>
                  </a:lnTo>
                  <a:lnTo>
                    <a:pt x="2595" y="1358"/>
                  </a:lnTo>
                  <a:lnTo>
                    <a:pt x="2591" y="1340"/>
                  </a:lnTo>
                  <a:lnTo>
                    <a:pt x="2588" y="1330"/>
                  </a:lnTo>
                  <a:lnTo>
                    <a:pt x="2584" y="1322"/>
                  </a:lnTo>
                  <a:lnTo>
                    <a:pt x="2580" y="1313"/>
                  </a:lnTo>
                  <a:lnTo>
                    <a:pt x="2574" y="1306"/>
                  </a:lnTo>
                  <a:lnTo>
                    <a:pt x="2565" y="1295"/>
                  </a:lnTo>
                  <a:lnTo>
                    <a:pt x="2555" y="1286"/>
                  </a:lnTo>
                  <a:lnTo>
                    <a:pt x="2546" y="1277"/>
                  </a:lnTo>
                  <a:lnTo>
                    <a:pt x="2536" y="1269"/>
                  </a:lnTo>
                  <a:lnTo>
                    <a:pt x="2517" y="1254"/>
                  </a:lnTo>
                  <a:lnTo>
                    <a:pt x="2498" y="1240"/>
                  </a:lnTo>
                  <a:lnTo>
                    <a:pt x="2480" y="1225"/>
                  </a:lnTo>
                  <a:lnTo>
                    <a:pt x="2463" y="1208"/>
                  </a:lnTo>
                  <a:lnTo>
                    <a:pt x="2454" y="1198"/>
                  </a:lnTo>
                  <a:lnTo>
                    <a:pt x="2447" y="1189"/>
                  </a:lnTo>
                  <a:lnTo>
                    <a:pt x="2439" y="1177"/>
                  </a:lnTo>
                  <a:lnTo>
                    <a:pt x="2432" y="1164"/>
                  </a:lnTo>
                  <a:lnTo>
                    <a:pt x="2427" y="1154"/>
                  </a:lnTo>
                  <a:lnTo>
                    <a:pt x="2421" y="1143"/>
                  </a:lnTo>
                  <a:lnTo>
                    <a:pt x="2418" y="1133"/>
                  </a:lnTo>
                  <a:lnTo>
                    <a:pt x="2415" y="1124"/>
                  </a:lnTo>
                  <a:lnTo>
                    <a:pt x="2411" y="1108"/>
                  </a:lnTo>
                  <a:lnTo>
                    <a:pt x="2408" y="1092"/>
                  </a:lnTo>
                  <a:lnTo>
                    <a:pt x="2404" y="1086"/>
                  </a:lnTo>
                  <a:lnTo>
                    <a:pt x="2401" y="1078"/>
                  </a:lnTo>
                  <a:lnTo>
                    <a:pt x="2398" y="1073"/>
                  </a:lnTo>
                  <a:lnTo>
                    <a:pt x="2393" y="1066"/>
                  </a:lnTo>
                  <a:lnTo>
                    <a:pt x="2386" y="1061"/>
                  </a:lnTo>
                  <a:lnTo>
                    <a:pt x="2378" y="1056"/>
                  </a:lnTo>
                  <a:lnTo>
                    <a:pt x="2368" y="1052"/>
                  </a:lnTo>
                  <a:lnTo>
                    <a:pt x="2355" y="1046"/>
                  </a:lnTo>
                  <a:lnTo>
                    <a:pt x="2361" y="1032"/>
                  </a:lnTo>
                  <a:lnTo>
                    <a:pt x="2365" y="1020"/>
                  </a:lnTo>
                  <a:lnTo>
                    <a:pt x="2370" y="1009"/>
                  </a:lnTo>
                  <a:lnTo>
                    <a:pt x="2375" y="998"/>
                  </a:lnTo>
                  <a:lnTo>
                    <a:pt x="2379" y="990"/>
                  </a:lnTo>
                  <a:lnTo>
                    <a:pt x="2382" y="981"/>
                  </a:lnTo>
                  <a:lnTo>
                    <a:pt x="2384" y="973"/>
                  </a:lnTo>
                  <a:lnTo>
                    <a:pt x="2385" y="964"/>
                  </a:lnTo>
                  <a:lnTo>
                    <a:pt x="2387" y="953"/>
                  </a:lnTo>
                  <a:lnTo>
                    <a:pt x="2391" y="940"/>
                  </a:lnTo>
                  <a:lnTo>
                    <a:pt x="2393" y="931"/>
                  </a:lnTo>
                  <a:lnTo>
                    <a:pt x="2395" y="922"/>
                  </a:lnTo>
                  <a:lnTo>
                    <a:pt x="2397" y="909"/>
                  </a:lnTo>
                  <a:lnTo>
                    <a:pt x="2397" y="893"/>
                  </a:lnTo>
                  <a:lnTo>
                    <a:pt x="2397" y="893"/>
                  </a:lnTo>
                  <a:lnTo>
                    <a:pt x="2379" y="893"/>
                  </a:lnTo>
                  <a:lnTo>
                    <a:pt x="2379" y="893"/>
                  </a:lnTo>
                  <a:lnTo>
                    <a:pt x="2370" y="889"/>
                  </a:lnTo>
                  <a:lnTo>
                    <a:pt x="2361" y="883"/>
                  </a:lnTo>
                  <a:lnTo>
                    <a:pt x="2350" y="878"/>
                  </a:lnTo>
                  <a:lnTo>
                    <a:pt x="2338" y="870"/>
                  </a:lnTo>
                  <a:lnTo>
                    <a:pt x="2322" y="875"/>
                  </a:lnTo>
                  <a:lnTo>
                    <a:pt x="2310" y="880"/>
                  </a:lnTo>
                  <a:lnTo>
                    <a:pt x="2298" y="884"/>
                  </a:lnTo>
                  <a:lnTo>
                    <a:pt x="2289" y="890"/>
                  </a:lnTo>
                  <a:lnTo>
                    <a:pt x="2282" y="895"/>
                  </a:lnTo>
                  <a:lnTo>
                    <a:pt x="2277" y="899"/>
                  </a:lnTo>
                  <a:lnTo>
                    <a:pt x="2272" y="905"/>
                  </a:lnTo>
                  <a:lnTo>
                    <a:pt x="2270" y="909"/>
                  </a:lnTo>
                  <a:lnTo>
                    <a:pt x="2269" y="914"/>
                  </a:lnTo>
                  <a:lnTo>
                    <a:pt x="2269" y="919"/>
                  </a:lnTo>
                  <a:lnTo>
                    <a:pt x="2270" y="924"/>
                  </a:lnTo>
                  <a:lnTo>
                    <a:pt x="2272" y="928"/>
                  </a:lnTo>
                  <a:lnTo>
                    <a:pt x="2279" y="938"/>
                  </a:lnTo>
                  <a:lnTo>
                    <a:pt x="2288" y="947"/>
                  </a:lnTo>
                  <a:lnTo>
                    <a:pt x="2310" y="965"/>
                  </a:lnTo>
                  <a:lnTo>
                    <a:pt x="2328" y="981"/>
                  </a:lnTo>
                  <a:lnTo>
                    <a:pt x="2331" y="986"/>
                  </a:lnTo>
                  <a:lnTo>
                    <a:pt x="2334" y="990"/>
                  </a:lnTo>
                  <a:lnTo>
                    <a:pt x="2335" y="993"/>
                  </a:lnTo>
                  <a:lnTo>
                    <a:pt x="2336" y="997"/>
                  </a:lnTo>
                  <a:lnTo>
                    <a:pt x="2336" y="1000"/>
                  </a:lnTo>
                  <a:lnTo>
                    <a:pt x="2334" y="1005"/>
                  </a:lnTo>
                  <a:lnTo>
                    <a:pt x="2331" y="1008"/>
                  </a:lnTo>
                  <a:lnTo>
                    <a:pt x="2327" y="1011"/>
                  </a:lnTo>
                  <a:lnTo>
                    <a:pt x="2320" y="1023"/>
                  </a:lnTo>
                  <a:lnTo>
                    <a:pt x="2314" y="1034"/>
                  </a:lnTo>
                  <a:lnTo>
                    <a:pt x="2308" y="1045"/>
                  </a:lnTo>
                  <a:lnTo>
                    <a:pt x="2300" y="1055"/>
                  </a:lnTo>
                  <a:lnTo>
                    <a:pt x="2293" y="1064"/>
                  </a:lnTo>
                  <a:lnTo>
                    <a:pt x="2285" y="1074"/>
                  </a:lnTo>
                  <a:lnTo>
                    <a:pt x="2277" y="1082"/>
                  </a:lnTo>
                  <a:lnTo>
                    <a:pt x="2268" y="1090"/>
                  </a:lnTo>
                  <a:lnTo>
                    <a:pt x="2251" y="1105"/>
                  </a:lnTo>
                  <a:lnTo>
                    <a:pt x="2232" y="1119"/>
                  </a:lnTo>
                  <a:lnTo>
                    <a:pt x="2214" y="1131"/>
                  </a:lnTo>
                  <a:lnTo>
                    <a:pt x="2195" y="1142"/>
                  </a:lnTo>
                  <a:lnTo>
                    <a:pt x="2156" y="1163"/>
                  </a:lnTo>
                  <a:lnTo>
                    <a:pt x="2121" y="1183"/>
                  </a:lnTo>
                  <a:lnTo>
                    <a:pt x="2105" y="1194"/>
                  </a:lnTo>
                  <a:lnTo>
                    <a:pt x="2091" y="1205"/>
                  </a:lnTo>
                  <a:lnTo>
                    <a:pt x="2078" y="1216"/>
                  </a:lnTo>
                  <a:lnTo>
                    <a:pt x="2067" y="1229"/>
                  </a:lnTo>
                  <a:lnTo>
                    <a:pt x="2067" y="1215"/>
                  </a:lnTo>
                  <a:lnTo>
                    <a:pt x="2070" y="1200"/>
                  </a:lnTo>
                  <a:lnTo>
                    <a:pt x="2075" y="1185"/>
                  </a:lnTo>
                  <a:lnTo>
                    <a:pt x="2081" y="1167"/>
                  </a:lnTo>
                  <a:lnTo>
                    <a:pt x="2088" y="1150"/>
                  </a:lnTo>
                  <a:lnTo>
                    <a:pt x="2098" y="1131"/>
                  </a:lnTo>
                  <a:lnTo>
                    <a:pt x="2108" y="1112"/>
                  </a:lnTo>
                  <a:lnTo>
                    <a:pt x="2120" y="1092"/>
                  </a:lnTo>
                  <a:lnTo>
                    <a:pt x="2147" y="1048"/>
                  </a:lnTo>
                  <a:lnTo>
                    <a:pt x="2177" y="1003"/>
                  </a:lnTo>
                  <a:lnTo>
                    <a:pt x="2209" y="955"/>
                  </a:lnTo>
                  <a:lnTo>
                    <a:pt x="2242" y="905"/>
                  </a:lnTo>
                  <a:lnTo>
                    <a:pt x="2275" y="854"/>
                  </a:lnTo>
                  <a:lnTo>
                    <a:pt x="2308" y="800"/>
                  </a:lnTo>
                  <a:lnTo>
                    <a:pt x="2322" y="774"/>
                  </a:lnTo>
                  <a:lnTo>
                    <a:pt x="2337" y="747"/>
                  </a:lnTo>
                  <a:lnTo>
                    <a:pt x="2351" y="720"/>
                  </a:lnTo>
                  <a:lnTo>
                    <a:pt x="2364" y="692"/>
                  </a:lnTo>
                  <a:lnTo>
                    <a:pt x="2377" y="665"/>
                  </a:lnTo>
                  <a:lnTo>
                    <a:pt x="2387" y="638"/>
                  </a:lnTo>
                  <a:lnTo>
                    <a:pt x="2397" y="610"/>
                  </a:lnTo>
                  <a:lnTo>
                    <a:pt x="2405" y="583"/>
                  </a:lnTo>
                  <a:lnTo>
                    <a:pt x="2412" y="556"/>
                  </a:lnTo>
                  <a:lnTo>
                    <a:pt x="2416" y="529"/>
                  </a:lnTo>
                  <a:lnTo>
                    <a:pt x="2419" y="502"/>
                  </a:lnTo>
                  <a:lnTo>
                    <a:pt x="2420" y="475"/>
                  </a:lnTo>
                  <a:lnTo>
                    <a:pt x="2420" y="465"/>
                  </a:lnTo>
                  <a:lnTo>
                    <a:pt x="2418" y="455"/>
                  </a:lnTo>
                  <a:lnTo>
                    <a:pt x="2416" y="443"/>
                  </a:lnTo>
                  <a:lnTo>
                    <a:pt x="2413" y="432"/>
                  </a:lnTo>
                  <a:lnTo>
                    <a:pt x="2409" y="421"/>
                  </a:lnTo>
                  <a:lnTo>
                    <a:pt x="2403" y="408"/>
                  </a:lnTo>
                  <a:lnTo>
                    <a:pt x="2398" y="396"/>
                  </a:lnTo>
                  <a:lnTo>
                    <a:pt x="2392" y="383"/>
                  </a:lnTo>
                  <a:lnTo>
                    <a:pt x="2377" y="359"/>
                  </a:lnTo>
                  <a:lnTo>
                    <a:pt x="2360" y="333"/>
                  </a:lnTo>
                  <a:lnTo>
                    <a:pt x="2341" y="309"/>
                  </a:lnTo>
                  <a:lnTo>
                    <a:pt x="2319" y="286"/>
                  </a:lnTo>
                  <a:lnTo>
                    <a:pt x="2298" y="263"/>
                  </a:lnTo>
                  <a:lnTo>
                    <a:pt x="2276" y="242"/>
                  </a:lnTo>
                  <a:lnTo>
                    <a:pt x="2252" y="223"/>
                  </a:lnTo>
                  <a:lnTo>
                    <a:pt x="2229" y="207"/>
                  </a:lnTo>
                  <a:lnTo>
                    <a:pt x="2218" y="199"/>
                  </a:lnTo>
                  <a:lnTo>
                    <a:pt x="2206" y="194"/>
                  </a:lnTo>
                  <a:lnTo>
                    <a:pt x="2195" y="188"/>
                  </a:lnTo>
                  <a:lnTo>
                    <a:pt x="2184" y="183"/>
                  </a:lnTo>
                  <a:lnTo>
                    <a:pt x="2174" y="180"/>
                  </a:lnTo>
                  <a:lnTo>
                    <a:pt x="2163" y="177"/>
                  </a:lnTo>
                  <a:lnTo>
                    <a:pt x="2153" y="176"/>
                  </a:lnTo>
                  <a:lnTo>
                    <a:pt x="2144" y="175"/>
                  </a:lnTo>
                  <a:lnTo>
                    <a:pt x="2112" y="175"/>
                  </a:lnTo>
                  <a:lnTo>
                    <a:pt x="2074" y="178"/>
                  </a:lnTo>
                  <a:lnTo>
                    <a:pt x="2053" y="180"/>
                  </a:lnTo>
                  <a:lnTo>
                    <a:pt x="2034" y="184"/>
                  </a:lnTo>
                  <a:lnTo>
                    <a:pt x="2026" y="188"/>
                  </a:lnTo>
                  <a:lnTo>
                    <a:pt x="2017" y="191"/>
                  </a:lnTo>
                  <a:lnTo>
                    <a:pt x="2010" y="194"/>
                  </a:lnTo>
                  <a:lnTo>
                    <a:pt x="2002" y="198"/>
                  </a:lnTo>
                  <a:lnTo>
                    <a:pt x="2000" y="217"/>
                  </a:lnTo>
                  <a:lnTo>
                    <a:pt x="1996" y="232"/>
                  </a:lnTo>
                  <a:lnTo>
                    <a:pt x="1992" y="246"/>
                  </a:lnTo>
                  <a:lnTo>
                    <a:pt x="1986" y="257"/>
                  </a:lnTo>
                  <a:lnTo>
                    <a:pt x="1981" y="266"/>
                  </a:lnTo>
                  <a:lnTo>
                    <a:pt x="1975" y="273"/>
                  </a:lnTo>
                  <a:lnTo>
                    <a:pt x="1968" y="278"/>
                  </a:lnTo>
                  <a:lnTo>
                    <a:pt x="1961" y="282"/>
                  </a:lnTo>
                  <a:lnTo>
                    <a:pt x="1953" y="286"/>
                  </a:lnTo>
                  <a:lnTo>
                    <a:pt x="1946" y="287"/>
                  </a:lnTo>
                  <a:lnTo>
                    <a:pt x="1938" y="288"/>
                  </a:lnTo>
                  <a:lnTo>
                    <a:pt x="1931" y="288"/>
                  </a:lnTo>
                  <a:lnTo>
                    <a:pt x="1916" y="288"/>
                  </a:lnTo>
                  <a:lnTo>
                    <a:pt x="1902" y="287"/>
                  </a:lnTo>
                  <a:lnTo>
                    <a:pt x="1900" y="287"/>
                  </a:lnTo>
                  <a:lnTo>
                    <a:pt x="1898" y="284"/>
                  </a:lnTo>
                  <a:lnTo>
                    <a:pt x="1898" y="282"/>
                  </a:lnTo>
                  <a:lnTo>
                    <a:pt x="1899" y="278"/>
                  </a:lnTo>
                  <a:lnTo>
                    <a:pt x="1903" y="270"/>
                  </a:lnTo>
                  <a:lnTo>
                    <a:pt x="1910" y="257"/>
                  </a:lnTo>
                  <a:lnTo>
                    <a:pt x="1917" y="243"/>
                  </a:lnTo>
                  <a:lnTo>
                    <a:pt x="1926" y="228"/>
                  </a:lnTo>
                  <a:lnTo>
                    <a:pt x="1932" y="212"/>
                  </a:lnTo>
                  <a:lnTo>
                    <a:pt x="1936" y="196"/>
                  </a:lnTo>
                  <a:lnTo>
                    <a:pt x="1938" y="189"/>
                  </a:lnTo>
                  <a:lnTo>
                    <a:pt x="1938" y="181"/>
                  </a:lnTo>
                  <a:lnTo>
                    <a:pt x="1937" y="174"/>
                  </a:lnTo>
                  <a:lnTo>
                    <a:pt x="1934" y="166"/>
                  </a:lnTo>
                  <a:lnTo>
                    <a:pt x="1931" y="161"/>
                  </a:lnTo>
                  <a:lnTo>
                    <a:pt x="1926" y="155"/>
                  </a:lnTo>
                  <a:lnTo>
                    <a:pt x="1918" y="149"/>
                  </a:lnTo>
                  <a:lnTo>
                    <a:pt x="1910" y="145"/>
                  </a:lnTo>
                  <a:lnTo>
                    <a:pt x="1899" y="142"/>
                  </a:lnTo>
                  <a:lnTo>
                    <a:pt x="1886" y="139"/>
                  </a:lnTo>
                  <a:lnTo>
                    <a:pt x="1870" y="137"/>
                  </a:lnTo>
                  <a:lnTo>
                    <a:pt x="1853" y="137"/>
                  </a:lnTo>
                  <a:lnTo>
                    <a:pt x="1833" y="137"/>
                  </a:lnTo>
                  <a:lnTo>
                    <a:pt x="1810" y="139"/>
                  </a:lnTo>
                  <a:lnTo>
                    <a:pt x="1784" y="141"/>
                  </a:lnTo>
                  <a:lnTo>
                    <a:pt x="1755" y="145"/>
                  </a:lnTo>
                  <a:lnTo>
                    <a:pt x="1752" y="143"/>
                  </a:lnTo>
                  <a:lnTo>
                    <a:pt x="1751" y="141"/>
                  </a:lnTo>
                  <a:lnTo>
                    <a:pt x="1750" y="139"/>
                  </a:lnTo>
                  <a:lnTo>
                    <a:pt x="1750" y="137"/>
                  </a:lnTo>
                  <a:lnTo>
                    <a:pt x="1753" y="132"/>
                  </a:lnTo>
                  <a:lnTo>
                    <a:pt x="1760" y="129"/>
                  </a:lnTo>
                  <a:lnTo>
                    <a:pt x="1778" y="120"/>
                  </a:lnTo>
                  <a:lnTo>
                    <a:pt x="1798" y="108"/>
                  </a:lnTo>
                  <a:lnTo>
                    <a:pt x="1808" y="101"/>
                  </a:lnTo>
                  <a:lnTo>
                    <a:pt x="1815" y="94"/>
                  </a:lnTo>
                  <a:lnTo>
                    <a:pt x="1818" y="90"/>
                  </a:lnTo>
                  <a:lnTo>
                    <a:pt x="1821" y="84"/>
                  </a:lnTo>
                  <a:lnTo>
                    <a:pt x="1823" y="80"/>
                  </a:lnTo>
                  <a:lnTo>
                    <a:pt x="1825" y="75"/>
                  </a:lnTo>
                  <a:lnTo>
                    <a:pt x="1825" y="70"/>
                  </a:lnTo>
                  <a:lnTo>
                    <a:pt x="1825" y="64"/>
                  </a:lnTo>
                  <a:lnTo>
                    <a:pt x="1822" y="58"/>
                  </a:lnTo>
                  <a:lnTo>
                    <a:pt x="1820" y="51"/>
                  </a:lnTo>
                  <a:lnTo>
                    <a:pt x="1816" y="45"/>
                  </a:lnTo>
                  <a:lnTo>
                    <a:pt x="1811" y="38"/>
                  </a:lnTo>
                  <a:lnTo>
                    <a:pt x="1804" y="30"/>
                  </a:lnTo>
                  <a:lnTo>
                    <a:pt x="1796" y="22"/>
                  </a:lnTo>
                  <a:lnTo>
                    <a:pt x="1782" y="15"/>
                  </a:lnTo>
                  <a:lnTo>
                    <a:pt x="1769" y="11"/>
                  </a:lnTo>
                  <a:lnTo>
                    <a:pt x="1756" y="7"/>
                  </a:lnTo>
                  <a:lnTo>
                    <a:pt x="1745" y="4"/>
                  </a:lnTo>
                  <a:lnTo>
                    <a:pt x="1733" y="1"/>
                  </a:lnTo>
                  <a:lnTo>
                    <a:pt x="1723" y="0"/>
                  </a:lnTo>
                  <a:lnTo>
                    <a:pt x="1714" y="0"/>
                  </a:lnTo>
                  <a:lnTo>
                    <a:pt x="1705" y="0"/>
                  </a:lnTo>
                  <a:lnTo>
                    <a:pt x="1697" y="1"/>
                  </a:lnTo>
                  <a:lnTo>
                    <a:pt x="1691" y="4"/>
                  </a:lnTo>
                  <a:lnTo>
                    <a:pt x="1684" y="6"/>
                  </a:lnTo>
                  <a:lnTo>
                    <a:pt x="1679" y="9"/>
                  </a:lnTo>
                  <a:lnTo>
                    <a:pt x="1675" y="13"/>
                  </a:lnTo>
                  <a:lnTo>
                    <a:pt x="1670" y="17"/>
                  </a:lnTo>
                  <a:lnTo>
                    <a:pt x="1668" y="23"/>
                  </a:lnTo>
                  <a:lnTo>
                    <a:pt x="1667" y="28"/>
                  </a:lnTo>
                  <a:lnTo>
                    <a:pt x="1660" y="34"/>
                  </a:lnTo>
                  <a:lnTo>
                    <a:pt x="1653" y="43"/>
                  </a:lnTo>
                  <a:lnTo>
                    <a:pt x="1647" y="53"/>
                  </a:lnTo>
                  <a:lnTo>
                    <a:pt x="1641" y="63"/>
                  </a:lnTo>
                  <a:lnTo>
                    <a:pt x="1629" y="87"/>
                  </a:lnTo>
                  <a:lnTo>
                    <a:pt x="1616" y="111"/>
                  </a:lnTo>
                  <a:lnTo>
                    <a:pt x="1603" y="137"/>
                  </a:lnTo>
                  <a:lnTo>
                    <a:pt x="1589" y="162"/>
                  </a:lnTo>
                  <a:lnTo>
                    <a:pt x="1583" y="174"/>
                  </a:lnTo>
                  <a:lnTo>
                    <a:pt x="1576" y="184"/>
                  </a:lnTo>
                  <a:lnTo>
                    <a:pt x="1568" y="195"/>
                  </a:lnTo>
                  <a:lnTo>
                    <a:pt x="1561" y="205"/>
                  </a:lnTo>
                  <a:lnTo>
                    <a:pt x="1558" y="209"/>
                  </a:lnTo>
                  <a:lnTo>
                    <a:pt x="1554" y="214"/>
                  </a:lnTo>
                  <a:lnTo>
                    <a:pt x="1553" y="220"/>
                  </a:lnTo>
                  <a:lnTo>
                    <a:pt x="1552" y="225"/>
                  </a:lnTo>
                  <a:lnTo>
                    <a:pt x="1552" y="236"/>
                  </a:lnTo>
                  <a:lnTo>
                    <a:pt x="1554" y="247"/>
                  </a:lnTo>
                  <a:lnTo>
                    <a:pt x="1562" y="270"/>
                  </a:lnTo>
                  <a:lnTo>
                    <a:pt x="1571" y="293"/>
                  </a:lnTo>
                  <a:lnTo>
                    <a:pt x="1575" y="305"/>
                  </a:lnTo>
                  <a:lnTo>
                    <a:pt x="1576" y="315"/>
                  </a:lnTo>
                  <a:lnTo>
                    <a:pt x="1576" y="322"/>
                  </a:lnTo>
                  <a:lnTo>
                    <a:pt x="1576" y="327"/>
                  </a:lnTo>
                  <a:lnTo>
                    <a:pt x="1575" y="333"/>
                  </a:lnTo>
                  <a:lnTo>
                    <a:pt x="1572" y="339"/>
                  </a:lnTo>
                  <a:lnTo>
                    <a:pt x="1569" y="344"/>
                  </a:lnTo>
                  <a:lnTo>
                    <a:pt x="1566" y="349"/>
                  </a:lnTo>
                  <a:lnTo>
                    <a:pt x="1561" y="355"/>
                  </a:lnTo>
                  <a:lnTo>
                    <a:pt x="1555" y="360"/>
                  </a:lnTo>
                  <a:lnTo>
                    <a:pt x="1548" y="365"/>
                  </a:lnTo>
                  <a:lnTo>
                    <a:pt x="1539" y="371"/>
                  </a:lnTo>
                  <a:lnTo>
                    <a:pt x="1530" y="376"/>
                  </a:lnTo>
                  <a:lnTo>
                    <a:pt x="1519" y="381"/>
                  </a:lnTo>
                  <a:lnTo>
                    <a:pt x="1513" y="379"/>
                  </a:lnTo>
                  <a:lnTo>
                    <a:pt x="1495" y="375"/>
                  </a:lnTo>
                  <a:lnTo>
                    <a:pt x="1484" y="373"/>
                  </a:lnTo>
                  <a:lnTo>
                    <a:pt x="1473" y="372"/>
                  </a:lnTo>
                  <a:lnTo>
                    <a:pt x="1463" y="372"/>
                  </a:lnTo>
                  <a:lnTo>
                    <a:pt x="1454" y="373"/>
                  </a:lnTo>
                  <a:lnTo>
                    <a:pt x="1450" y="374"/>
                  </a:lnTo>
                  <a:lnTo>
                    <a:pt x="1446" y="376"/>
                  </a:lnTo>
                  <a:lnTo>
                    <a:pt x="1444" y="378"/>
                  </a:lnTo>
                  <a:lnTo>
                    <a:pt x="1442" y="380"/>
                  </a:lnTo>
                  <a:lnTo>
                    <a:pt x="1440" y="384"/>
                  </a:lnTo>
                  <a:lnTo>
                    <a:pt x="1439" y="388"/>
                  </a:lnTo>
                  <a:lnTo>
                    <a:pt x="1440" y="393"/>
                  </a:lnTo>
                  <a:lnTo>
                    <a:pt x="1443" y="398"/>
                  </a:lnTo>
                  <a:lnTo>
                    <a:pt x="1446" y="405"/>
                  </a:lnTo>
                  <a:lnTo>
                    <a:pt x="1450" y="412"/>
                  </a:lnTo>
                  <a:lnTo>
                    <a:pt x="1455" y="420"/>
                  </a:lnTo>
                  <a:lnTo>
                    <a:pt x="1463" y="429"/>
                  </a:lnTo>
                  <a:lnTo>
                    <a:pt x="1482" y="450"/>
                  </a:lnTo>
                  <a:lnTo>
                    <a:pt x="1508" y="475"/>
                  </a:lnTo>
                  <a:lnTo>
                    <a:pt x="1486" y="466"/>
                  </a:lnTo>
                  <a:lnTo>
                    <a:pt x="1469" y="460"/>
                  </a:lnTo>
                  <a:lnTo>
                    <a:pt x="1455" y="457"/>
                  </a:lnTo>
                  <a:lnTo>
                    <a:pt x="1446" y="456"/>
                  </a:lnTo>
                  <a:lnTo>
                    <a:pt x="1431" y="456"/>
                  </a:lnTo>
                  <a:lnTo>
                    <a:pt x="1419" y="458"/>
                  </a:lnTo>
                  <a:lnTo>
                    <a:pt x="1405" y="472"/>
                  </a:lnTo>
                  <a:lnTo>
                    <a:pt x="1378" y="504"/>
                  </a:lnTo>
                  <a:lnTo>
                    <a:pt x="1361" y="521"/>
                  </a:lnTo>
                  <a:lnTo>
                    <a:pt x="1344" y="534"/>
                  </a:lnTo>
                  <a:lnTo>
                    <a:pt x="1335" y="540"/>
                  </a:lnTo>
                  <a:lnTo>
                    <a:pt x="1328" y="544"/>
                  </a:lnTo>
                  <a:lnTo>
                    <a:pt x="1320" y="546"/>
                  </a:lnTo>
                  <a:lnTo>
                    <a:pt x="1313" y="546"/>
                  </a:lnTo>
                  <a:lnTo>
                    <a:pt x="1311" y="545"/>
                  </a:lnTo>
                  <a:lnTo>
                    <a:pt x="1308" y="544"/>
                  </a:lnTo>
                  <a:lnTo>
                    <a:pt x="1306" y="542"/>
                  </a:lnTo>
                  <a:lnTo>
                    <a:pt x="1305" y="540"/>
                  </a:lnTo>
                  <a:lnTo>
                    <a:pt x="1305" y="534"/>
                  </a:lnTo>
                  <a:lnTo>
                    <a:pt x="1306" y="528"/>
                  </a:lnTo>
                  <a:lnTo>
                    <a:pt x="1313" y="512"/>
                  </a:lnTo>
                  <a:lnTo>
                    <a:pt x="1321" y="494"/>
                  </a:lnTo>
                  <a:lnTo>
                    <a:pt x="1326" y="484"/>
                  </a:lnTo>
                  <a:lnTo>
                    <a:pt x="1329" y="476"/>
                  </a:lnTo>
                  <a:lnTo>
                    <a:pt x="1330" y="467"/>
                  </a:lnTo>
                  <a:lnTo>
                    <a:pt x="1331" y="461"/>
                  </a:lnTo>
                  <a:lnTo>
                    <a:pt x="1330" y="458"/>
                  </a:lnTo>
                  <a:lnTo>
                    <a:pt x="1329" y="455"/>
                  </a:lnTo>
                  <a:lnTo>
                    <a:pt x="1327" y="452"/>
                  </a:lnTo>
                  <a:lnTo>
                    <a:pt x="1325" y="449"/>
                  </a:lnTo>
                  <a:lnTo>
                    <a:pt x="1321" y="448"/>
                  </a:lnTo>
                  <a:lnTo>
                    <a:pt x="1318" y="447"/>
                  </a:lnTo>
                  <a:lnTo>
                    <a:pt x="1313" y="446"/>
                  </a:lnTo>
                  <a:lnTo>
                    <a:pt x="1308" y="446"/>
                  </a:lnTo>
                  <a:lnTo>
                    <a:pt x="1294" y="457"/>
                  </a:lnTo>
                  <a:lnTo>
                    <a:pt x="1280" y="466"/>
                  </a:lnTo>
                  <a:lnTo>
                    <a:pt x="1267" y="475"/>
                  </a:lnTo>
                  <a:lnTo>
                    <a:pt x="1255" y="481"/>
                  </a:lnTo>
                  <a:lnTo>
                    <a:pt x="1244" y="488"/>
                  </a:lnTo>
                  <a:lnTo>
                    <a:pt x="1232" y="492"/>
                  </a:lnTo>
                  <a:lnTo>
                    <a:pt x="1221" y="495"/>
                  </a:lnTo>
                  <a:lnTo>
                    <a:pt x="1211" y="498"/>
                  </a:lnTo>
                  <a:lnTo>
                    <a:pt x="1192" y="502"/>
                  </a:lnTo>
                  <a:lnTo>
                    <a:pt x="1172" y="505"/>
                  </a:lnTo>
                  <a:lnTo>
                    <a:pt x="1154" y="507"/>
                  </a:lnTo>
                  <a:lnTo>
                    <a:pt x="1136" y="511"/>
                  </a:lnTo>
                  <a:lnTo>
                    <a:pt x="1117" y="511"/>
                  </a:lnTo>
                  <a:lnTo>
                    <a:pt x="1103" y="513"/>
                  </a:lnTo>
                  <a:lnTo>
                    <a:pt x="1098" y="514"/>
                  </a:lnTo>
                  <a:lnTo>
                    <a:pt x="1094" y="515"/>
                  </a:lnTo>
                  <a:lnTo>
                    <a:pt x="1090" y="517"/>
                  </a:lnTo>
                  <a:lnTo>
                    <a:pt x="1088" y="520"/>
                  </a:lnTo>
                  <a:lnTo>
                    <a:pt x="1086" y="522"/>
                  </a:lnTo>
                  <a:lnTo>
                    <a:pt x="1086" y="524"/>
                  </a:lnTo>
                  <a:lnTo>
                    <a:pt x="1086" y="526"/>
                  </a:lnTo>
                  <a:lnTo>
                    <a:pt x="1086" y="529"/>
                  </a:lnTo>
                  <a:lnTo>
                    <a:pt x="1089" y="534"/>
                  </a:lnTo>
                  <a:lnTo>
                    <a:pt x="1093" y="541"/>
                  </a:lnTo>
                  <a:lnTo>
                    <a:pt x="1103" y="554"/>
                  </a:lnTo>
                  <a:lnTo>
                    <a:pt x="1113" y="567"/>
                  </a:lnTo>
                  <a:lnTo>
                    <a:pt x="1115" y="575"/>
                  </a:lnTo>
                  <a:lnTo>
                    <a:pt x="1115" y="581"/>
                  </a:lnTo>
                  <a:lnTo>
                    <a:pt x="1115" y="584"/>
                  </a:lnTo>
                  <a:lnTo>
                    <a:pt x="1113" y="588"/>
                  </a:lnTo>
                  <a:lnTo>
                    <a:pt x="1111" y="590"/>
                  </a:lnTo>
                  <a:lnTo>
                    <a:pt x="1108" y="593"/>
                  </a:lnTo>
                  <a:lnTo>
                    <a:pt x="1101" y="597"/>
                  </a:lnTo>
                  <a:lnTo>
                    <a:pt x="1093" y="602"/>
                  </a:lnTo>
                  <a:lnTo>
                    <a:pt x="1083" y="605"/>
                  </a:lnTo>
                  <a:lnTo>
                    <a:pt x="1071" y="608"/>
                  </a:lnTo>
                  <a:lnTo>
                    <a:pt x="1046" y="615"/>
                  </a:lnTo>
                  <a:lnTo>
                    <a:pt x="1018" y="623"/>
                  </a:lnTo>
                  <a:lnTo>
                    <a:pt x="988" y="631"/>
                  </a:lnTo>
                  <a:lnTo>
                    <a:pt x="959" y="641"/>
                  </a:lnTo>
                  <a:lnTo>
                    <a:pt x="945" y="647"/>
                  </a:lnTo>
                  <a:lnTo>
                    <a:pt x="931" y="654"/>
                  </a:lnTo>
                  <a:lnTo>
                    <a:pt x="918" y="661"/>
                  </a:lnTo>
                  <a:lnTo>
                    <a:pt x="906" y="670"/>
                  </a:lnTo>
                  <a:lnTo>
                    <a:pt x="887" y="683"/>
                  </a:lnTo>
                  <a:lnTo>
                    <a:pt x="869" y="696"/>
                  </a:lnTo>
                  <a:lnTo>
                    <a:pt x="852" y="710"/>
                  </a:lnTo>
                  <a:lnTo>
                    <a:pt x="835" y="724"/>
                  </a:lnTo>
                  <a:lnTo>
                    <a:pt x="820" y="738"/>
                  </a:lnTo>
                  <a:lnTo>
                    <a:pt x="805" y="752"/>
                  </a:lnTo>
                  <a:lnTo>
                    <a:pt x="792" y="765"/>
                  </a:lnTo>
                  <a:lnTo>
                    <a:pt x="778" y="779"/>
                  </a:lnTo>
                  <a:lnTo>
                    <a:pt x="753" y="808"/>
                  </a:lnTo>
                  <a:lnTo>
                    <a:pt x="731" y="836"/>
                  </a:lnTo>
                  <a:lnTo>
                    <a:pt x="710" y="864"/>
                  </a:lnTo>
                  <a:lnTo>
                    <a:pt x="689" y="893"/>
                  </a:lnTo>
                  <a:lnTo>
                    <a:pt x="684" y="900"/>
                  </a:lnTo>
                  <a:lnTo>
                    <a:pt x="681" y="909"/>
                  </a:lnTo>
                  <a:lnTo>
                    <a:pt x="679" y="919"/>
                  </a:lnTo>
                  <a:lnTo>
                    <a:pt x="679" y="929"/>
                  </a:lnTo>
                  <a:lnTo>
                    <a:pt x="679" y="940"/>
                  </a:lnTo>
                  <a:lnTo>
                    <a:pt x="681" y="952"/>
                  </a:lnTo>
                  <a:lnTo>
                    <a:pt x="683" y="964"/>
                  </a:lnTo>
                  <a:lnTo>
                    <a:pt x="686" y="977"/>
                  </a:lnTo>
                  <a:lnTo>
                    <a:pt x="694" y="1004"/>
                  </a:lnTo>
                  <a:lnTo>
                    <a:pt x="703" y="1030"/>
                  </a:lnTo>
                  <a:lnTo>
                    <a:pt x="714" y="1057"/>
                  </a:lnTo>
                  <a:lnTo>
                    <a:pt x="723" y="1081"/>
                  </a:lnTo>
                  <a:lnTo>
                    <a:pt x="732" y="1104"/>
                  </a:lnTo>
                  <a:lnTo>
                    <a:pt x="737" y="1122"/>
                  </a:lnTo>
                  <a:lnTo>
                    <a:pt x="739" y="1129"/>
                  </a:lnTo>
                  <a:lnTo>
                    <a:pt x="739" y="1136"/>
                  </a:lnTo>
                  <a:lnTo>
                    <a:pt x="739" y="1141"/>
                  </a:lnTo>
                  <a:lnTo>
                    <a:pt x="737" y="1144"/>
                  </a:lnTo>
                  <a:lnTo>
                    <a:pt x="735" y="1146"/>
                  </a:lnTo>
                  <a:lnTo>
                    <a:pt x="730" y="1146"/>
                  </a:lnTo>
                  <a:lnTo>
                    <a:pt x="725" y="1145"/>
                  </a:lnTo>
                  <a:lnTo>
                    <a:pt x="716" y="1142"/>
                  </a:lnTo>
                  <a:lnTo>
                    <a:pt x="706" y="1136"/>
                  </a:lnTo>
                  <a:lnTo>
                    <a:pt x="695" y="1128"/>
                  </a:lnTo>
                  <a:lnTo>
                    <a:pt x="681" y="1117"/>
                  </a:lnTo>
                  <a:lnTo>
                    <a:pt x="665" y="1106"/>
                  </a:lnTo>
                  <a:lnTo>
                    <a:pt x="635" y="1111"/>
                  </a:lnTo>
                  <a:lnTo>
                    <a:pt x="607" y="1116"/>
                  </a:lnTo>
                  <a:lnTo>
                    <a:pt x="582" y="1121"/>
                  </a:lnTo>
                  <a:lnTo>
                    <a:pt x="559" y="1123"/>
                  </a:lnTo>
                  <a:lnTo>
                    <a:pt x="536" y="1125"/>
                  </a:lnTo>
                  <a:lnTo>
                    <a:pt x="515" y="1127"/>
                  </a:lnTo>
                  <a:lnTo>
                    <a:pt x="495" y="1127"/>
                  </a:lnTo>
                  <a:lnTo>
                    <a:pt x="477" y="1127"/>
                  </a:lnTo>
                  <a:lnTo>
                    <a:pt x="440" y="1127"/>
                  </a:lnTo>
                  <a:lnTo>
                    <a:pt x="406" y="1125"/>
                  </a:lnTo>
                  <a:lnTo>
                    <a:pt x="371" y="1124"/>
                  </a:lnTo>
                  <a:lnTo>
                    <a:pt x="335" y="1123"/>
                  </a:lnTo>
                  <a:lnTo>
                    <a:pt x="311" y="1124"/>
                  </a:lnTo>
                  <a:lnTo>
                    <a:pt x="288" y="1126"/>
                  </a:lnTo>
                  <a:lnTo>
                    <a:pt x="268" y="1129"/>
                  </a:lnTo>
                  <a:lnTo>
                    <a:pt x="251" y="1135"/>
                  </a:lnTo>
                  <a:lnTo>
                    <a:pt x="244" y="1138"/>
                  </a:lnTo>
                  <a:lnTo>
                    <a:pt x="237" y="1141"/>
                  </a:lnTo>
                  <a:lnTo>
                    <a:pt x="231" y="1144"/>
                  </a:lnTo>
                  <a:lnTo>
                    <a:pt x="224" y="1148"/>
                  </a:lnTo>
                  <a:lnTo>
                    <a:pt x="220" y="1153"/>
                  </a:lnTo>
                  <a:lnTo>
                    <a:pt x="216" y="1158"/>
                  </a:lnTo>
                  <a:lnTo>
                    <a:pt x="212" y="1163"/>
                  </a:lnTo>
                  <a:lnTo>
                    <a:pt x="209" y="1169"/>
                  </a:lnTo>
                  <a:lnTo>
                    <a:pt x="206" y="1175"/>
                  </a:lnTo>
                  <a:lnTo>
                    <a:pt x="204" y="1181"/>
                  </a:lnTo>
                  <a:lnTo>
                    <a:pt x="203" y="1188"/>
                  </a:lnTo>
                  <a:lnTo>
                    <a:pt x="203" y="1195"/>
                  </a:lnTo>
                  <a:lnTo>
                    <a:pt x="203" y="1203"/>
                  </a:lnTo>
                  <a:lnTo>
                    <a:pt x="203" y="1210"/>
                  </a:lnTo>
                  <a:lnTo>
                    <a:pt x="204" y="1219"/>
                  </a:lnTo>
                  <a:lnTo>
                    <a:pt x="206" y="1227"/>
                  </a:lnTo>
                  <a:lnTo>
                    <a:pt x="212" y="1246"/>
                  </a:lnTo>
                  <a:lnTo>
                    <a:pt x="219" y="1266"/>
                  </a:lnTo>
                  <a:lnTo>
                    <a:pt x="229" y="1288"/>
                  </a:lnTo>
                  <a:lnTo>
                    <a:pt x="242" y="1311"/>
                  </a:lnTo>
                  <a:lnTo>
                    <a:pt x="244" y="1315"/>
                  </a:lnTo>
                  <a:lnTo>
                    <a:pt x="245" y="1320"/>
                  </a:lnTo>
                  <a:lnTo>
                    <a:pt x="245" y="1325"/>
                  </a:lnTo>
                  <a:lnTo>
                    <a:pt x="246" y="1329"/>
                  </a:lnTo>
                  <a:lnTo>
                    <a:pt x="245" y="1340"/>
                  </a:lnTo>
                  <a:lnTo>
                    <a:pt x="243" y="1352"/>
                  </a:lnTo>
                  <a:lnTo>
                    <a:pt x="235" y="1377"/>
                  </a:lnTo>
                  <a:lnTo>
                    <a:pt x="230" y="1404"/>
                  </a:lnTo>
                  <a:lnTo>
                    <a:pt x="228" y="1417"/>
                  </a:lnTo>
                  <a:lnTo>
                    <a:pt x="228" y="1430"/>
                  </a:lnTo>
                  <a:lnTo>
                    <a:pt x="229" y="1437"/>
                  </a:lnTo>
                  <a:lnTo>
                    <a:pt x="230" y="1444"/>
                  </a:lnTo>
                  <a:lnTo>
                    <a:pt x="232" y="1450"/>
                  </a:lnTo>
                  <a:lnTo>
                    <a:pt x="235" y="1457"/>
                  </a:lnTo>
                  <a:lnTo>
                    <a:pt x="238" y="1462"/>
                  </a:lnTo>
                  <a:lnTo>
                    <a:pt x="243" y="1469"/>
                  </a:lnTo>
                  <a:lnTo>
                    <a:pt x="248" y="1475"/>
                  </a:lnTo>
                  <a:lnTo>
                    <a:pt x="253" y="1480"/>
                  </a:lnTo>
                  <a:lnTo>
                    <a:pt x="261" y="1486"/>
                  </a:lnTo>
                  <a:lnTo>
                    <a:pt x="269" y="1491"/>
                  </a:lnTo>
                  <a:lnTo>
                    <a:pt x="278" y="1495"/>
                  </a:lnTo>
                  <a:lnTo>
                    <a:pt x="288" y="1500"/>
                  </a:lnTo>
                  <a:lnTo>
                    <a:pt x="293" y="1497"/>
                  </a:lnTo>
                  <a:lnTo>
                    <a:pt x="296" y="1496"/>
                  </a:lnTo>
                  <a:lnTo>
                    <a:pt x="299" y="1496"/>
                  </a:lnTo>
                  <a:lnTo>
                    <a:pt x="301" y="1497"/>
                  </a:lnTo>
                  <a:lnTo>
                    <a:pt x="304" y="1498"/>
                  </a:lnTo>
                  <a:lnTo>
                    <a:pt x="306" y="1500"/>
                  </a:lnTo>
                  <a:lnTo>
                    <a:pt x="309" y="1503"/>
                  </a:lnTo>
                  <a:lnTo>
                    <a:pt x="311" y="1507"/>
                  </a:lnTo>
                  <a:lnTo>
                    <a:pt x="315" y="1514"/>
                  </a:lnTo>
                  <a:lnTo>
                    <a:pt x="318" y="1524"/>
                  </a:lnTo>
                  <a:lnTo>
                    <a:pt x="321" y="1536"/>
                  </a:lnTo>
                  <a:lnTo>
                    <a:pt x="324" y="1546"/>
                  </a:lnTo>
                  <a:lnTo>
                    <a:pt x="328" y="1558"/>
                  </a:lnTo>
                  <a:lnTo>
                    <a:pt x="331" y="1569"/>
                  </a:lnTo>
                  <a:lnTo>
                    <a:pt x="335" y="1577"/>
                  </a:lnTo>
                  <a:lnTo>
                    <a:pt x="339" y="1586"/>
                  </a:lnTo>
                  <a:lnTo>
                    <a:pt x="342" y="1589"/>
                  </a:lnTo>
                  <a:lnTo>
                    <a:pt x="344" y="1591"/>
                  </a:lnTo>
                  <a:lnTo>
                    <a:pt x="347" y="1593"/>
                  </a:lnTo>
                  <a:lnTo>
                    <a:pt x="350" y="1593"/>
                  </a:lnTo>
                  <a:lnTo>
                    <a:pt x="353" y="1594"/>
                  </a:lnTo>
                  <a:lnTo>
                    <a:pt x="356" y="1593"/>
                  </a:lnTo>
                  <a:lnTo>
                    <a:pt x="361" y="1591"/>
                  </a:lnTo>
                  <a:lnTo>
                    <a:pt x="365" y="1589"/>
                  </a:lnTo>
                  <a:lnTo>
                    <a:pt x="383" y="1613"/>
                  </a:lnTo>
                  <a:lnTo>
                    <a:pt x="398" y="1636"/>
                  </a:lnTo>
                  <a:lnTo>
                    <a:pt x="403" y="1645"/>
                  </a:lnTo>
                  <a:lnTo>
                    <a:pt x="409" y="1656"/>
                  </a:lnTo>
                  <a:lnTo>
                    <a:pt x="412" y="1665"/>
                  </a:lnTo>
                  <a:lnTo>
                    <a:pt x="413" y="1676"/>
                  </a:lnTo>
                  <a:lnTo>
                    <a:pt x="413" y="1687"/>
                  </a:lnTo>
                  <a:lnTo>
                    <a:pt x="411" y="1697"/>
                  </a:lnTo>
                  <a:lnTo>
                    <a:pt x="407" y="1708"/>
                  </a:lnTo>
                  <a:lnTo>
                    <a:pt x="402" y="1720"/>
                  </a:lnTo>
                  <a:lnTo>
                    <a:pt x="395" y="1732"/>
                  </a:lnTo>
                  <a:lnTo>
                    <a:pt x="385" y="1746"/>
                  </a:lnTo>
                  <a:lnTo>
                    <a:pt x="373" y="1761"/>
                  </a:lnTo>
                  <a:lnTo>
                    <a:pt x="360" y="1777"/>
                  </a:lnTo>
                  <a:lnTo>
                    <a:pt x="362" y="1783"/>
                  </a:lnTo>
                  <a:lnTo>
                    <a:pt x="369" y="1800"/>
                  </a:lnTo>
                  <a:lnTo>
                    <a:pt x="379" y="1826"/>
                  </a:lnTo>
                  <a:lnTo>
                    <a:pt x="389" y="1856"/>
                  </a:lnTo>
                  <a:lnTo>
                    <a:pt x="395" y="1872"/>
                  </a:lnTo>
                  <a:lnTo>
                    <a:pt x="399" y="1888"/>
                  </a:lnTo>
                  <a:lnTo>
                    <a:pt x="403" y="1904"/>
                  </a:lnTo>
                  <a:lnTo>
                    <a:pt x="406" y="1919"/>
                  </a:lnTo>
                  <a:lnTo>
                    <a:pt x="409" y="1932"/>
                  </a:lnTo>
                  <a:lnTo>
                    <a:pt x="410" y="1945"/>
                  </a:lnTo>
                  <a:lnTo>
                    <a:pt x="409" y="1957"/>
                  </a:lnTo>
                  <a:lnTo>
                    <a:pt x="406" y="1965"/>
                  </a:lnTo>
                  <a:lnTo>
                    <a:pt x="393" y="1989"/>
                  </a:lnTo>
                  <a:lnTo>
                    <a:pt x="381" y="2008"/>
                  </a:lnTo>
                  <a:lnTo>
                    <a:pt x="370" y="2024"/>
                  </a:lnTo>
                  <a:lnTo>
                    <a:pt x="362" y="2036"/>
                  </a:lnTo>
                  <a:lnTo>
                    <a:pt x="354" y="2045"/>
                  </a:lnTo>
                  <a:lnTo>
                    <a:pt x="348" y="2050"/>
                  </a:lnTo>
                  <a:lnTo>
                    <a:pt x="342" y="2055"/>
                  </a:lnTo>
                  <a:lnTo>
                    <a:pt x="337" y="2056"/>
                  </a:lnTo>
                  <a:lnTo>
                    <a:pt x="333" y="2055"/>
                  </a:lnTo>
                  <a:lnTo>
                    <a:pt x="330" y="2053"/>
                  </a:lnTo>
                  <a:lnTo>
                    <a:pt x="327" y="2049"/>
                  </a:lnTo>
                  <a:lnTo>
                    <a:pt x="323" y="2044"/>
                  </a:lnTo>
                  <a:lnTo>
                    <a:pt x="318" y="2031"/>
                  </a:lnTo>
                  <a:lnTo>
                    <a:pt x="312" y="2019"/>
                  </a:lnTo>
                  <a:lnTo>
                    <a:pt x="320" y="1999"/>
                  </a:lnTo>
                  <a:lnTo>
                    <a:pt x="328" y="1981"/>
                  </a:lnTo>
                  <a:lnTo>
                    <a:pt x="334" y="1964"/>
                  </a:lnTo>
                  <a:lnTo>
                    <a:pt x="339" y="1948"/>
                  </a:lnTo>
                  <a:lnTo>
                    <a:pt x="344" y="1933"/>
                  </a:lnTo>
                  <a:lnTo>
                    <a:pt x="348" y="1919"/>
                  </a:lnTo>
                  <a:lnTo>
                    <a:pt x="350" y="1906"/>
                  </a:lnTo>
                  <a:lnTo>
                    <a:pt x="352" y="1893"/>
                  </a:lnTo>
                  <a:lnTo>
                    <a:pt x="354" y="1882"/>
                  </a:lnTo>
                  <a:lnTo>
                    <a:pt x="354" y="1872"/>
                  </a:lnTo>
                  <a:lnTo>
                    <a:pt x="354" y="1863"/>
                  </a:lnTo>
                  <a:lnTo>
                    <a:pt x="354" y="1856"/>
                  </a:lnTo>
                  <a:lnTo>
                    <a:pt x="353" y="1849"/>
                  </a:lnTo>
                  <a:lnTo>
                    <a:pt x="351" y="1844"/>
                  </a:lnTo>
                  <a:lnTo>
                    <a:pt x="349" y="1840"/>
                  </a:lnTo>
                  <a:lnTo>
                    <a:pt x="346" y="1837"/>
                  </a:lnTo>
                  <a:lnTo>
                    <a:pt x="343" y="1835"/>
                  </a:lnTo>
                  <a:lnTo>
                    <a:pt x="339" y="1835"/>
                  </a:lnTo>
                  <a:lnTo>
                    <a:pt x="335" y="1836"/>
                  </a:lnTo>
                  <a:lnTo>
                    <a:pt x="331" y="1838"/>
                  </a:lnTo>
                  <a:lnTo>
                    <a:pt x="326" y="1841"/>
                  </a:lnTo>
                  <a:lnTo>
                    <a:pt x="321" y="1846"/>
                  </a:lnTo>
                  <a:lnTo>
                    <a:pt x="316" y="1853"/>
                  </a:lnTo>
                  <a:lnTo>
                    <a:pt x="311" y="1860"/>
                  </a:lnTo>
                  <a:lnTo>
                    <a:pt x="304" y="1870"/>
                  </a:lnTo>
                  <a:lnTo>
                    <a:pt x="299" y="1880"/>
                  </a:lnTo>
                  <a:lnTo>
                    <a:pt x="294" y="1892"/>
                  </a:lnTo>
                  <a:lnTo>
                    <a:pt x="287" y="1906"/>
                  </a:lnTo>
                  <a:lnTo>
                    <a:pt x="282" y="1922"/>
                  </a:lnTo>
                  <a:lnTo>
                    <a:pt x="277" y="1939"/>
                  </a:lnTo>
                  <a:lnTo>
                    <a:pt x="270" y="1957"/>
                  </a:lnTo>
                  <a:lnTo>
                    <a:pt x="265" y="1977"/>
                  </a:lnTo>
                  <a:lnTo>
                    <a:pt x="266" y="1958"/>
                  </a:lnTo>
                  <a:lnTo>
                    <a:pt x="270" y="1930"/>
                  </a:lnTo>
                  <a:lnTo>
                    <a:pt x="278" y="1896"/>
                  </a:lnTo>
                  <a:lnTo>
                    <a:pt x="285" y="1859"/>
                  </a:lnTo>
                  <a:lnTo>
                    <a:pt x="295" y="1822"/>
                  </a:lnTo>
                  <a:lnTo>
                    <a:pt x="304" y="1788"/>
                  </a:lnTo>
                  <a:lnTo>
                    <a:pt x="310" y="1773"/>
                  </a:lnTo>
                  <a:lnTo>
                    <a:pt x="315" y="1760"/>
                  </a:lnTo>
                  <a:lnTo>
                    <a:pt x="319" y="1749"/>
                  </a:lnTo>
                  <a:lnTo>
                    <a:pt x="323" y="1742"/>
                  </a:lnTo>
                  <a:lnTo>
                    <a:pt x="344" y="1706"/>
                  </a:lnTo>
                  <a:lnTo>
                    <a:pt x="357" y="1678"/>
                  </a:lnTo>
                  <a:lnTo>
                    <a:pt x="362" y="1666"/>
                  </a:lnTo>
                  <a:lnTo>
                    <a:pt x="365" y="1657"/>
                  </a:lnTo>
                  <a:lnTo>
                    <a:pt x="367" y="1649"/>
                  </a:lnTo>
                  <a:lnTo>
                    <a:pt x="368" y="1642"/>
                  </a:lnTo>
                  <a:lnTo>
                    <a:pt x="368" y="1637"/>
                  </a:lnTo>
                  <a:lnTo>
                    <a:pt x="367" y="1632"/>
                  </a:lnTo>
                  <a:lnTo>
                    <a:pt x="364" y="1629"/>
                  </a:lnTo>
                  <a:lnTo>
                    <a:pt x="362" y="1627"/>
                  </a:lnTo>
                  <a:lnTo>
                    <a:pt x="357" y="1625"/>
                  </a:lnTo>
                  <a:lnTo>
                    <a:pt x="353" y="1625"/>
                  </a:lnTo>
                  <a:lnTo>
                    <a:pt x="348" y="1624"/>
                  </a:lnTo>
                  <a:lnTo>
                    <a:pt x="343" y="1625"/>
                  </a:lnTo>
                  <a:lnTo>
                    <a:pt x="316" y="1628"/>
                  </a:lnTo>
                  <a:lnTo>
                    <a:pt x="286" y="1629"/>
                  </a:lnTo>
                  <a:lnTo>
                    <a:pt x="280" y="1629"/>
                  </a:lnTo>
                  <a:lnTo>
                    <a:pt x="272" y="1628"/>
                  </a:lnTo>
                  <a:lnTo>
                    <a:pt x="266" y="1626"/>
                  </a:lnTo>
                  <a:lnTo>
                    <a:pt x="260" y="1623"/>
                  </a:lnTo>
                  <a:lnTo>
                    <a:pt x="254" y="1619"/>
                  </a:lnTo>
                  <a:lnTo>
                    <a:pt x="249" y="1614"/>
                  </a:lnTo>
                  <a:lnTo>
                    <a:pt x="245" y="1608"/>
                  </a:lnTo>
                  <a:lnTo>
                    <a:pt x="242" y="1600"/>
                  </a:lnTo>
                  <a:lnTo>
                    <a:pt x="234" y="1583"/>
                  </a:lnTo>
                  <a:lnTo>
                    <a:pt x="226" y="1569"/>
                  </a:lnTo>
                  <a:lnTo>
                    <a:pt x="218" y="1556"/>
                  </a:lnTo>
                  <a:lnTo>
                    <a:pt x="211" y="1544"/>
                  </a:lnTo>
                  <a:lnTo>
                    <a:pt x="203" y="1535"/>
                  </a:lnTo>
                  <a:lnTo>
                    <a:pt x="195" y="1525"/>
                  </a:lnTo>
                  <a:lnTo>
                    <a:pt x="186" y="1515"/>
                  </a:lnTo>
                  <a:lnTo>
                    <a:pt x="178" y="1507"/>
                  </a:lnTo>
                  <a:lnTo>
                    <a:pt x="160" y="1491"/>
                  </a:lnTo>
                  <a:lnTo>
                    <a:pt x="138" y="1473"/>
                  </a:lnTo>
                  <a:lnTo>
                    <a:pt x="115" y="1450"/>
                  </a:lnTo>
                  <a:lnTo>
                    <a:pt x="88" y="1424"/>
                  </a:lnTo>
                  <a:lnTo>
                    <a:pt x="87" y="1426"/>
                  </a:lnTo>
                  <a:lnTo>
                    <a:pt x="86" y="1428"/>
                  </a:lnTo>
                  <a:lnTo>
                    <a:pt x="83" y="1430"/>
                  </a:lnTo>
                  <a:lnTo>
                    <a:pt x="80" y="1431"/>
                  </a:lnTo>
                  <a:lnTo>
                    <a:pt x="71" y="1435"/>
                  </a:lnTo>
                  <a:lnTo>
                    <a:pt x="59" y="1436"/>
                  </a:lnTo>
                  <a:lnTo>
                    <a:pt x="55" y="1441"/>
                  </a:lnTo>
                  <a:lnTo>
                    <a:pt x="53" y="1446"/>
                  </a:lnTo>
                  <a:lnTo>
                    <a:pt x="52" y="1452"/>
                  </a:lnTo>
                  <a:lnTo>
                    <a:pt x="51" y="1456"/>
                  </a:lnTo>
                  <a:lnTo>
                    <a:pt x="52" y="1465"/>
                  </a:lnTo>
                  <a:lnTo>
                    <a:pt x="53" y="1476"/>
                  </a:lnTo>
                  <a:lnTo>
                    <a:pt x="53" y="1482"/>
                  </a:lnTo>
                  <a:lnTo>
                    <a:pt x="54" y="1488"/>
                  </a:lnTo>
                  <a:lnTo>
                    <a:pt x="55" y="1492"/>
                  </a:lnTo>
                  <a:lnTo>
                    <a:pt x="57" y="1496"/>
                  </a:lnTo>
                  <a:lnTo>
                    <a:pt x="63" y="1505"/>
                  </a:lnTo>
                  <a:lnTo>
                    <a:pt x="69" y="1510"/>
                  </a:lnTo>
                  <a:lnTo>
                    <a:pt x="78" y="1515"/>
                  </a:lnTo>
                  <a:lnTo>
                    <a:pt x="86" y="1520"/>
                  </a:lnTo>
                  <a:lnTo>
                    <a:pt x="97" y="1524"/>
                  </a:lnTo>
                  <a:lnTo>
                    <a:pt x="106" y="1527"/>
                  </a:lnTo>
                  <a:lnTo>
                    <a:pt x="117" y="1531"/>
                  </a:lnTo>
                  <a:lnTo>
                    <a:pt x="127" y="1535"/>
                  </a:lnTo>
                  <a:lnTo>
                    <a:pt x="136" y="1540"/>
                  </a:lnTo>
                  <a:lnTo>
                    <a:pt x="145" y="1545"/>
                  </a:lnTo>
                  <a:lnTo>
                    <a:pt x="152" y="1552"/>
                  </a:lnTo>
                  <a:lnTo>
                    <a:pt x="159" y="1560"/>
                  </a:lnTo>
                  <a:lnTo>
                    <a:pt x="161" y="1565"/>
                  </a:lnTo>
                  <a:lnTo>
                    <a:pt x="163" y="1571"/>
                  </a:lnTo>
                  <a:lnTo>
                    <a:pt x="164" y="1576"/>
                  </a:lnTo>
                  <a:lnTo>
                    <a:pt x="165" y="1582"/>
                  </a:lnTo>
                  <a:lnTo>
                    <a:pt x="166" y="1592"/>
                  </a:lnTo>
                  <a:lnTo>
                    <a:pt x="166" y="1600"/>
                  </a:lnTo>
                  <a:lnTo>
                    <a:pt x="165" y="1608"/>
                  </a:lnTo>
                  <a:lnTo>
                    <a:pt x="165" y="1615"/>
                  </a:lnTo>
                  <a:lnTo>
                    <a:pt x="163" y="1622"/>
                  </a:lnTo>
                  <a:lnTo>
                    <a:pt x="162" y="1628"/>
                  </a:lnTo>
                  <a:lnTo>
                    <a:pt x="160" y="1632"/>
                  </a:lnTo>
                  <a:lnTo>
                    <a:pt x="156" y="1638"/>
                  </a:lnTo>
                  <a:lnTo>
                    <a:pt x="151" y="1645"/>
                  </a:lnTo>
                  <a:lnTo>
                    <a:pt x="144" y="1650"/>
                  </a:lnTo>
                  <a:lnTo>
                    <a:pt x="136" y="1656"/>
                  </a:lnTo>
                  <a:lnTo>
                    <a:pt x="128" y="1659"/>
                  </a:lnTo>
                  <a:lnTo>
                    <a:pt x="112" y="1665"/>
                  </a:lnTo>
                  <a:lnTo>
                    <a:pt x="97" y="1672"/>
                  </a:lnTo>
                  <a:lnTo>
                    <a:pt x="90" y="1677"/>
                  </a:lnTo>
                  <a:lnTo>
                    <a:pt x="86" y="1682"/>
                  </a:lnTo>
                  <a:lnTo>
                    <a:pt x="85" y="1687"/>
                  </a:lnTo>
                  <a:lnTo>
                    <a:pt x="83" y="1691"/>
                  </a:lnTo>
                  <a:lnTo>
                    <a:pt x="83" y="1695"/>
                  </a:lnTo>
                  <a:lnTo>
                    <a:pt x="82" y="1700"/>
                  </a:lnTo>
                  <a:lnTo>
                    <a:pt x="83" y="1710"/>
                  </a:lnTo>
                  <a:lnTo>
                    <a:pt x="86" y="1720"/>
                  </a:lnTo>
                  <a:lnTo>
                    <a:pt x="89" y="1728"/>
                  </a:lnTo>
                  <a:lnTo>
                    <a:pt x="95" y="1737"/>
                  </a:lnTo>
                  <a:lnTo>
                    <a:pt x="109" y="1755"/>
                  </a:lnTo>
                  <a:lnTo>
                    <a:pt x="123" y="1773"/>
                  </a:lnTo>
                  <a:lnTo>
                    <a:pt x="131" y="1783"/>
                  </a:lnTo>
                  <a:lnTo>
                    <a:pt x="138" y="1794"/>
                  </a:lnTo>
                  <a:lnTo>
                    <a:pt x="146" y="1805"/>
                  </a:lnTo>
                  <a:lnTo>
                    <a:pt x="152" y="1818"/>
                  </a:lnTo>
                  <a:lnTo>
                    <a:pt x="157" y="1830"/>
                  </a:lnTo>
                  <a:lnTo>
                    <a:pt x="162" y="1844"/>
                  </a:lnTo>
                  <a:lnTo>
                    <a:pt x="164" y="1860"/>
                  </a:lnTo>
                  <a:lnTo>
                    <a:pt x="165" y="1877"/>
                  </a:lnTo>
                  <a:lnTo>
                    <a:pt x="164" y="1891"/>
                  </a:lnTo>
                  <a:lnTo>
                    <a:pt x="163" y="1904"/>
                  </a:lnTo>
                  <a:lnTo>
                    <a:pt x="161" y="1914"/>
                  </a:lnTo>
                  <a:lnTo>
                    <a:pt x="157" y="1925"/>
                  </a:lnTo>
                  <a:lnTo>
                    <a:pt x="154" y="1935"/>
                  </a:lnTo>
                  <a:lnTo>
                    <a:pt x="150" y="1943"/>
                  </a:lnTo>
                  <a:lnTo>
                    <a:pt x="145" y="1950"/>
                  </a:lnTo>
                  <a:lnTo>
                    <a:pt x="139" y="1958"/>
                  </a:lnTo>
                  <a:lnTo>
                    <a:pt x="133" y="1964"/>
                  </a:lnTo>
                  <a:lnTo>
                    <a:pt x="127" y="1970"/>
                  </a:lnTo>
                  <a:lnTo>
                    <a:pt x="119" y="1975"/>
                  </a:lnTo>
                  <a:lnTo>
                    <a:pt x="113" y="1980"/>
                  </a:lnTo>
                  <a:lnTo>
                    <a:pt x="98" y="1989"/>
                  </a:lnTo>
                  <a:lnTo>
                    <a:pt x="82" y="1997"/>
                  </a:lnTo>
                  <a:lnTo>
                    <a:pt x="67" y="2005"/>
                  </a:lnTo>
                  <a:lnTo>
                    <a:pt x="52" y="2013"/>
                  </a:lnTo>
                  <a:lnTo>
                    <a:pt x="45" y="2019"/>
                  </a:lnTo>
                  <a:lnTo>
                    <a:pt x="38" y="2024"/>
                  </a:lnTo>
                  <a:lnTo>
                    <a:pt x="32" y="2029"/>
                  </a:lnTo>
                  <a:lnTo>
                    <a:pt x="26" y="2036"/>
                  </a:lnTo>
                  <a:lnTo>
                    <a:pt x="20" y="2042"/>
                  </a:lnTo>
                  <a:lnTo>
                    <a:pt x="15" y="2049"/>
                  </a:lnTo>
                  <a:lnTo>
                    <a:pt x="11" y="2057"/>
                  </a:lnTo>
                  <a:lnTo>
                    <a:pt x="6" y="2066"/>
                  </a:lnTo>
                  <a:lnTo>
                    <a:pt x="4" y="2076"/>
                  </a:lnTo>
                  <a:lnTo>
                    <a:pt x="2" y="2088"/>
                  </a:lnTo>
                  <a:lnTo>
                    <a:pt x="0" y="2099"/>
                  </a:lnTo>
                  <a:lnTo>
                    <a:pt x="0" y="2112"/>
                  </a:lnTo>
                  <a:lnTo>
                    <a:pt x="1" y="2124"/>
                  </a:lnTo>
                  <a:lnTo>
                    <a:pt x="4" y="2137"/>
                  </a:lnTo>
                  <a:lnTo>
                    <a:pt x="10" y="2149"/>
                  </a:lnTo>
                  <a:lnTo>
                    <a:pt x="17" y="2162"/>
                  </a:lnTo>
                  <a:lnTo>
                    <a:pt x="27" y="2175"/>
                  </a:lnTo>
                  <a:lnTo>
                    <a:pt x="36" y="2189"/>
                  </a:lnTo>
                  <a:lnTo>
                    <a:pt x="48" y="2202"/>
                  </a:lnTo>
                  <a:lnTo>
                    <a:pt x="61" y="2214"/>
                  </a:lnTo>
                  <a:lnTo>
                    <a:pt x="73" y="2226"/>
                  </a:lnTo>
                  <a:lnTo>
                    <a:pt x="86" y="2237"/>
                  </a:lnTo>
                  <a:lnTo>
                    <a:pt x="100" y="2246"/>
                  </a:lnTo>
                  <a:lnTo>
                    <a:pt x="114" y="2255"/>
                  </a:lnTo>
                  <a:lnTo>
                    <a:pt x="128" y="2262"/>
                  </a:lnTo>
                  <a:lnTo>
                    <a:pt x="140" y="2268"/>
                  </a:lnTo>
                  <a:lnTo>
                    <a:pt x="153" y="2271"/>
                  </a:lnTo>
                  <a:lnTo>
                    <a:pt x="165" y="2272"/>
                  </a:lnTo>
                  <a:lnTo>
                    <a:pt x="177" y="2271"/>
                  </a:lnTo>
                  <a:lnTo>
                    <a:pt x="184" y="2270"/>
                  </a:lnTo>
                  <a:lnTo>
                    <a:pt x="190" y="2269"/>
                  </a:lnTo>
                  <a:lnTo>
                    <a:pt x="195" y="2266"/>
                  </a:lnTo>
                  <a:lnTo>
                    <a:pt x="199" y="2265"/>
                  </a:lnTo>
                  <a:lnTo>
                    <a:pt x="202" y="2264"/>
                  </a:lnTo>
                  <a:lnTo>
                    <a:pt x="206" y="2264"/>
                  </a:lnTo>
                  <a:lnTo>
                    <a:pt x="212" y="2265"/>
                  </a:lnTo>
                  <a:lnTo>
                    <a:pt x="217" y="2272"/>
                  </a:lnTo>
                  <a:lnTo>
                    <a:pt x="222" y="2278"/>
                  </a:lnTo>
                  <a:lnTo>
                    <a:pt x="228" y="2283"/>
                  </a:lnTo>
                  <a:lnTo>
                    <a:pt x="234" y="2289"/>
                  </a:lnTo>
                  <a:lnTo>
                    <a:pt x="247" y="2299"/>
                  </a:lnTo>
                  <a:lnTo>
                    <a:pt x="259" y="2311"/>
                  </a:lnTo>
                  <a:lnTo>
                    <a:pt x="265" y="2318"/>
                  </a:lnTo>
                  <a:lnTo>
                    <a:pt x="270" y="2324"/>
                  </a:lnTo>
                  <a:lnTo>
                    <a:pt x="276" y="2331"/>
                  </a:lnTo>
                  <a:lnTo>
                    <a:pt x="280" y="2340"/>
                  </a:lnTo>
                  <a:lnTo>
                    <a:pt x="283" y="2349"/>
                  </a:lnTo>
                  <a:lnTo>
                    <a:pt x="286" y="2359"/>
                  </a:lnTo>
                  <a:lnTo>
                    <a:pt x="288" y="2371"/>
                  </a:lnTo>
                  <a:lnTo>
                    <a:pt x="288" y="2383"/>
                  </a:lnTo>
                  <a:lnTo>
                    <a:pt x="288" y="2396"/>
                  </a:lnTo>
                  <a:lnTo>
                    <a:pt x="288" y="2407"/>
                  </a:lnTo>
                  <a:lnTo>
                    <a:pt x="287" y="2416"/>
                  </a:lnTo>
                  <a:lnTo>
                    <a:pt x="285" y="2425"/>
                  </a:lnTo>
                  <a:lnTo>
                    <a:pt x="281" y="2433"/>
                  </a:lnTo>
                  <a:lnTo>
                    <a:pt x="276" y="2441"/>
                  </a:lnTo>
                  <a:lnTo>
                    <a:pt x="269" y="2447"/>
                  </a:lnTo>
                  <a:lnTo>
                    <a:pt x="259" y="2454"/>
                  </a:lnTo>
                  <a:lnTo>
                    <a:pt x="259" y="2454"/>
                  </a:lnTo>
                  <a:lnTo>
                    <a:pt x="265" y="2483"/>
                  </a:lnTo>
                  <a:lnTo>
                    <a:pt x="270" y="2502"/>
                  </a:lnTo>
                  <a:lnTo>
                    <a:pt x="270" y="2502"/>
                  </a:lnTo>
                  <a:lnTo>
                    <a:pt x="270" y="2502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9" name="Freeform 139"/>
            <p:cNvSpPr>
              <a:spLocks/>
            </p:cNvSpPr>
            <p:nvPr/>
          </p:nvSpPr>
          <p:spPr bwMode="auto">
            <a:xfrm>
              <a:off x="5815023" y="4549790"/>
              <a:ext cx="882652" cy="1354142"/>
            </a:xfrm>
            <a:custGeom>
              <a:avLst/>
              <a:gdLst/>
              <a:ahLst/>
              <a:cxnLst>
                <a:cxn ang="0">
                  <a:pos x="958" y="194"/>
                </a:cxn>
                <a:cxn ang="0">
                  <a:pos x="1064" y="262"/>
                </a:cxn>
                <a:cxn ang="0">
                  <a:pos x="1076" y="335"/>
                </a:cxn>
                <a:cxn ang="0">
                  <a:pos x="1167" y="377"/>
                </a:cxn>
                <a:cxn ang="0">
                  <a:pos x="1175" y="435"/>
                </a:cxn>
                <a:cxn ang="0">
                  <a:pos x="1226" y="473"/>
                </a:cxn>
                <a:cxn ang="0">
                  <a:pos x="1310" y="414"/>
                </a:cxn>
                <a:cxn ang="0">
                  <a:pos x="1368" y="483"/>
                </a:cxn>
                <a:cxn ang="0">
                  <a:pos x="1417" y="469"/>
                </a:cxn>
                <a:cxn ang="0">
                  <a:pos x="1464" y="500"/>
                </a:cxn>
                <a:cxn ang="0">
                  <a:pos x="1502" y="618"/>
                </a:cxn>
                <a:cxn ang="0">
                  <a:pos x="1569" y="689"/>
                </a:cxn>
                <a:cxn ang="0">
                  <a:pos x="1535" y="728"/>
                </a:cxn>
                <a:cxn ang="0">
                  <a:pos x="1565" y="787"/>
                </a:cxn>
                <a:cxn ang="0">
                  <a:pos x="1649" y="877"/>
                </a:cxn>
                <a:cxn ang="0">
                  <a:pos x="1529" y="1045"/>
                </a:cxn>
                <a:cxn ang="0">
                  <a:pos x="1493" y="1220"/>
                </a:cxn>
                <a:cxn ang="0">
                  <a:pos x="1622" y="1213"/>
                </a:cxn>
                <a:cxn ang="0">
                  <a:pos x="1632" y="1354"/>
                </a:cxn>
                <a:cxn ang="0">
                  <a:pos x="1599" y="1686"/>
                </a:cxn>
                <a:cxn ang="0">
                  <a:pos x="1666" y="1818"/>
                </a:cxn>
                <a:cxn ang="0">
                  <a:pos x="1631" y="1863"/>
                </a:cxn>
                <a:cxn ang="0">
                  <a:pos x="1500" y="2038"/>
                </a:cxn>
                <a:cxn ang="0">
                  <a:pos x="1335" y="2030"/>
                </a:cxn>
                <a:cxn ang="0">
                  <a:pos x="1210" y="2017"/>
                </a:cxn>
                <a:cxn ang="0">
                  <a:pos x="1072" y="2073"/>
                </a:cxn>
                <a:cxn ang="0">
                  <a:pos x="905" y="2055"/>
                </a:cxn>
                <a:cxn ang="0">
                  <a:pos x="832" y="2183"/>
                </a:cxn>
                <a:cxn ang="0">
                  <a:pos x="640" y="2400"/>
                </a:cxn>
                <a:cxn ang="0">
                  <a:pos x="336" y="2550"/>
                </a:cxn>
                <a:cxn ang="0">
                  <a:pos x="112" y="2545"/>
                </a:cxn>
                <a:cxn ang="0">
                  <a:pos x="2" y="2449"/>
                </a:cxn>
                <a:cxn ang="0">
                  <a:pos x="95" y="2307"/>
                </a:cxn>
                <a:cxn ang="0">
                  <a:pos x="13" y="2244"/>
                </a:cxn>
                <a:cxn ang="0">
                  <a:pos x="37" y="2123"/>
                </a:cxn>
                <a:cxn ang="0">
                  <a:pos x="54" y="2058"/>
                </a:cxn>
                <a:cxn ang="0">
                  <a:pos x="186" y="2013"/>
                </a:cxn>
                <a:cxn ang="0">
                  <a:pos x="310" y="1976"/>
                </a:cxn>
                <a:cxn ang="0">
                  <a:pos x="351" y="1930"/>
                </a:cxn>
                <a:cxn ang="0">
                  <a:pos x="438" y="1813"/>
                </a:cxn>
                <a:cxn ang="0">
                  <a:pos x="525" y="1708"/>
                </a:cxn>
                <a:cxn ang="0">
                  <a:pos x="679" y="1577"/>
                </a:cxn>
                <a:cxn ang="0">
                  <a:pos x="712" y="1480"/>
                </a:cxn>
                <a:cxn ang="0">
                  <a:pos x="632" y="1392"/>
                </a:cxn>
                <a:cxn ang="0">
                  <a:pos x="616" y="1318"/>
                </a:cxn>
                <a:cxn ang="0">
                  <a:pos x="692" y="1240"/>
                </a:cxn>
                <a:cxn ang="0">
                  <a:pos x="819" y="1024"/>
                </a:cxn>
                <a:cxn ang="0">
                  <a:pos x="901" y="916"/>
                </a:cxn>
                <a:cxn ang="0">
                  <a:pos x="816" y="830"/>
                </a:cxn>
                <a:cxn ang="0">
                  <a:pos x="706" y="797"/>
                </a:cxn>
                <a:cxn ang="0">
                  <a:pos x="579" y="566"/>
                </a:cxn>
                <a:cxn ang="0">
                  <a:pos x="577" y="479"/>
                </a:cxn>
                <a:cxn ang="0">
                  <a:pos x="660" y="500"/>
                </a:cxn>
                <a:cxn ang="0">
                  <a:pos x="763" y="419"/>
                </a:cxn>
                <a:cxn ang="0">
                  <a:pos x="772" y="324"/>
                </a:cxn>
                <a:cxn ang="0">
                  <a:pos x="672" y="263"/>
                </a:cxn>
                <a:cxn ang="0">
                  <a:pos x="671" y="68"/>
                </a:cxn>
                <a:cxn ang="0">
                  <a:pos x="798" y="56"/>
                </a:cxn>
              </a:cxnLst>
              <a:rect l="0" t="0" r="r" b="b"/>
              <a:pathLst>
                <a:path w="1667" h="2561">
                  <a:moveTo>
                    <a:pt x="836" y="0"/>
                  </a:moveTo>
                  <a:lnTo>
                    <a:pt x="845" y="7"/>
                  </a:lnTo>
                  <a:lnTo>
                    <a:pt x="852" y="16"/>
                  </a:lnTo>
                  <a:lnTo>
                    <a:pt x="860" y="24"/>
                  </a:lnTo>
                  <a:lnTo>
                    <a:pt x="866" y="34"/>
                  </a:lnTo>
                  <a:lnTo>
                    <a:pt x="879" y="53"/>
                  </a:lnTo>
                  <a:lnTo>
                    <a:pt x="890" y="73"/>
                  </a:lnTo>
                  <a:lnTo>
                    <a:pt x="912" y="114"/>
                  </a:lnTo>
                  <a:lnTo>
                    <a:pt x="933" y="156"/>
                  </a:lnTo>
                  <a:lnTo>
                    <a:pt x="945" y="176"/>
                  </a:lnTo>
                  <a:lnTo>
                    <a:pt x="958" y="194"/>
                  </a:lnTo>
                  <a:lnTo>
                    <a:pt x="965" y="203"/>
                  </a:lnTo>
                  <a:lnTo>
                    <a:pt x="972" y="211"/>
                  </a:lnTo>
                  <a:lnTo>
                    <a:pt x="980" y="220"/>
                  </a:lnTo>
                  <a:lnTo>
                    <a:pt x="988" y="227"/>
                  </a:lnTo>
                  <a:lnTo>
                    <a:pt x="997" y="234"/>
                  </a:lnTo>
                  <a:lnTo>
                    <a:pt x="1006" y="240"/>
                  </a:lnTo>
                  <a:lnTo>
                    <a:pt x="1017" y="246"/>
                  </a:lnTo>
                  <a:lnTo>
                    <a:pt x="1028" y="252"/>
                  </a:lnTo>
                  <a:lnTo>
                    <a:pt x="1039" y="256"/>
                  </a:lnTo>
                  <a:lnTo>
                    <a:pt x="1051" y="259"/>
                  </a:lnTo>
                  <a:lnTo>
                    <a:pt x="1064" y="262"/>
                  </a:lnTo>
                  <a:lnTo>
                    <a:pt x="1078" y="264"/>
                  </a:lnTo>
                  <a:lnTo>
                    <a:pt x="1077" y="267"/>
                  </a:lnTo>
                  <a:lnTo>
                    <a:pt x="1073" y="273"/>
                  </a:lnTo>
                  <a:lnTo>
                    <a:pt x="1069" y="283"/>
                  </a:lnTo>
                  <a:lnTo>
                    <a:pt x="1066" y="294"/>
                  </a:lnTo>
                  <a:lnTo>
                    <a:pt x="1066" y="301"/>
                  </a:lnTo>
                  <a:lnTo>
                    <a:pt x="1066" y="308"/>
                  </a:lnTo>
                  <a:lnTo>
                    <a:pt x="1066" y="314"/>
                  </a:lnTo>
                  <a:lnTo>
                    <a:pt x="1068" y="322"/>
                  </a:lnTo>
                  <a:lnTo>
                    <a:pt x="1071" y="328"/>
                  </a:lnTo>
                  <a:lnTo>
                    <a:pt x="1076" y="335"/>
                  </a:lnTo>
                  <a:lnTo>
                    <a:pt x="1082" y="341"/>
                  </a:lnTo>
                  <a:lnTo>
                    <a:pt x="1091" y="346"/>
                  </a:lnTo>
                  <a:lnTo>
                    <a:pt x="1106" y="354"/>
                  </a:lnTo>
                  <a:lnTo>
                    <a:pt x="1117" y="357"/>
                  </a:lnTo>
                  <a:lnTo>
                    <a:pt x="1125" y="358"/>
                  </a:lnTo>
                  <a:lnTo>
                    <a:pt x="1129" y="358"/>
                  </a:lnTo>
                  <a:lnTo>
                    <a:pt x="1133" y="359"/>
                  </a:lnTo>
                  <a:lnTo>
                    <a:pt x="1137" y="360"/>
                  </a:lnTo>
                  <a:lnTo>
                    <a:pt x="1144" y="363"/>
                  </a:lnTo>
                  <a:lnTo>
                    <a:pt x="1154" y="371"/>
                  </a:lnTo>
                  <a:lnTo>
                    <a:pt x="1167" y="377"/>
                  </a:lnTo>
                  <a:lnTo>
                    <a:pt x="1179" y="381"/>
                  </a:lnTo>
                  <a:lnTo>
                    <a:pt x="1189" y="385"/>
                  </a:lnTo>
                  <a:lnTo>
                    <a:pt x="1196" y="387"/>
                  </a:lnTo>
                  <a:lnTo>
                    <a:pt x="1198" y="389"/>
                  </a:lnTo>
                  <a:lnTo>
                    <a:pt x="1200" y="391"/>
                  </a:lnTo>
                  <a:lnTo>
                    <a:pt x="1200" y="393"/>
                  </a:lnTo>
                  <a:lnTo>
                    <a:pt x="1199" y="396"/>
                  </a:lnTo>
                  <a:lnTo>
                    <a:pt x="1195" y="405"/>
                  </a:lnTo>
                  <a:lnTo>
                    <a:pt x="1184" y="418"/>
                  </a:lnTo>
                  <a:lnTo>
                    <a:pt x="1179" y="426"/>
                  </a:lnTo>
                  <a:lnTo>
                    <a:pt x="1175" y="435"/>
                  </a:lnTo>
                  <a:lnTo>
                    <a:pt x="1173" y="443"/>
                  </a:lnTo>
                  <a:lnTo>
                    <a:pt x="1172" y="451"/>
                  </a:lnTo>
                  <a:lnTo>
                    <a:pt x="1175" y="457"/>
                  </a:lnTo>
                  <a:lnTo>
                    <a:pt x="1177" y="463"/>
                  </a:lnTo>
                  <a:lnTo>
                    <a:pt x="1181" y="469"/>
                  </a:lnTo>
                  <a:lnTo>
                    <a:pt x="1186" y="473"/>
                  </a:lnTo>
                  <a:lnTo>
                    <a:pt x="1193" y="475"/>
                  </a:lnTo>
                  <a:lnTo>
                    <a:pt x="1200" y="477"/>
                  </a:lnTo>
                  <a:lnTo>
                    <a:pt x="1208" y="477"/>
                  </a:lnTo>
                  <a:lnTo>
                    <a:pt x="1216" y="476"/>
                  </a:lnTo>
                  <a:lnTo>
                    <a:pt x="1226" y="473"/>
                  </a:lnTo>
                  <a:lnTo>
                    <a:pt x="1235" y="469"/>
                  </a:lnTo>
                  <a:lnTo>
                    <a:pt x="1245" y="461"/>
                  </a:lnTo>
                  <a:lnTo>
                    <a:pt x="1255" y="453"/>
                  </a:lnTo>
                  <a:lnTo>
                    <a:pt x="1264" y="443"/>
                  </a:lnTo>
                  <a:lnTo>
                    <a:pt x="1271" y="436"/>
                  </a:lnTo>
                  <a:lnTo>
                    <a:pt x="1279" y="429"/>
                  </a:lnTo>
                  <a:lnTo>
                    <a:pt x="1286" y="424"/>
                  </a:lnTo>
                  <a:lnTo>
                    <a:pt x="1293" y="420"/>
                  </a:lnTo>
                  <a:lnTo>
                    <a:pt x="1299" y="417"/>
                  </a:lnTo>
                  <a:lnTo>
                    <a:pt x="1304" y="416"/>
                  </a:lnTo>
                  <a:lnTo>
                    <a:pt x="1310" y="414"/>
                  </a:lnTo>
                  <a:lnTo>
                    <a:pt x="1315" y="416"/>
                  </a:lnTo>
                  <a:lnTo>
                    <a:pt x="1320" y="417"/>
                  </a:lnTo>
                  <a:lnTo>
                    <a:pt x="1325" y="420"/>
                  </a:lnTo>
                  <a:lnTo>
                    <a:pt x="1329" y="423"/>
                  </a:lnTo>
                  <a:lnTo>
                    <a:pt x="1333" y="427"/>
                  </a:lnTo>
                  <a:lnTo>
                    <a:pt x="1336" y="434"/>
                  </a:lnTo>
                  <a:lnTo>
                    <a:pt x="1339" y="440"/>
                  </a:lnTo>
                  <a:lnTo>
                    <a:pt x="1344" y="446"/>
                  </a:lnTo>
                  <a:lnTo>
                    <a:pt x="1352" y="461"/>
                  </a:lnTo>
                  <a:lnTo>
                    <a:pt x="1360" y="473"/>
                  </a:lnTo>
                  <a:lnTo>
                    <a:pt x="1368" y="483"/>
                  </a:lnTo>
                  <a:lnTo>
                    <a:pt x="1376" y="488"/>
                  </a:lnTo>
                  <a:lnTo>
                    <a:pt x="1380" y="490"/>
                  </a:lnTo>
                  <a:lnTo>
                    <a:pt x="1383" y="491"/>
                  </a:lnTo>
                  <a:lnTo>
                    <a:pt x="1387" y="491"/>
                  </a:lnTo>
                  <a:lnTo>
                    <a:pt x="1392" y="490"/>
                  </a:lnTo>
                  <a:lnTo>
                    <a:pt x="1396" y="488"/>
                  </a:lnTo>
                  <a:lnTo>
                    <a:pt x="1399" y="486"/>
                  </a:lnTo>
                  <a:lnTo>
                    <a:pt x="1403" y="481"/>
                  </a:lnTo>
                  <a:lnTo>
                    <a:pt x="1408" y="476"/>
                  </a:lnTo>
                  <a:lnTo>
                    <a:pt x="1413" y="472"/>
                  </a:lnTo>
                  <a:lnTo>
                    <a:pt x="1417" y="469"/>
                  </a:lnTo>
                  <a:lnTo>
                    <a:pt x="1420" y="467"/>
                  </a:lnTo>
                  <a:lnTo>
                    <a:pt x="1425" y="466"/>
                  </a:lnTo>
                  <a:lnTo>
                    <a:pt x="1429" y="464"/>
                  </a:lnTo>
                  <a:lnTo>
                    <a:pt x="1433" y="466"/>
                  </a:lnTo>
                  <a:lnTo>
                    <a:pt x="1436" y="467"/>
                  </a:lnTo>
                  <a:lnTo>
                    <a:pt x="1441" y="469"/>
                  </a:lnTo>
                  <a:lnTo>
                    <a:pt x="1445" y="471"/>
                  </a:lnTo>
                  <a:lnTo>
                    <a:pt x="1448" y="475"/>
                  </a:lnTo>
                  <a:lnTo>
                    <a:pt x="1452" y="479"/>
                  </a:lnTo>
                  <a:lnTo>
                    <a:pt x="1456" y="486"/>
                  </a:lnTo>
                  <a:lnTo>
                    <a:pt x="1464" y="500"/>
                  </a:lnTo>
                  <a:lnTo>
                    <a:pt x="1472" y="518"/>
                  </a:lnTo>
                  <a:lnTo>
                    <a:pt x="1483" y="535"/>
                  </a:lnTo>
                  <a:lnTo>
                    <a:pt x="1492" y="550"/>
                  </a:lnTo>
                  <a:lnTo>
                    <a:pt x="1498" y="563"/>
                  </a:lnTo>
                  <a:lnTo>
                    <a:pt x="1503" y="576"/>
                  </a:lnTo>
                  <a:lnTo>
                    <a:pt x="1505" y="588"/>
                  </a:lnTo>
                  <a:lnTo>
                    <a:pt x="1506" y="599"/>
                  </a:lnTo>
                  <a:lnTo>
                    <a:pt x="1506" y="604"/>
                  </a:lnTo>
                  <a:lnTo>
                    <a:pt x="1505" y="608"/>
                  </a:lnTo>
                  <a:lnTo>
                    <a:pt x="1504" y="613"/>
                  </a:lnTo>
                  <a:lnTo>
                    <a:pt x="1502" y="618"/>
                  </a:lnTo>
                  <a:lnTo>
                    <a:pt x="1500" y="621"/>
                  </a:lnTo>
                  <a:lnTo>
                    <a:pt x="1499" y="624"/>
                  </a:lnTo>
                  <a:lnTo>
                    <a:pt x="1499" y="626"/>
                  </a:lnTo>
                  <a:lnTo>
                    <a:pt x="1500" y="629"/>
                  </a:lnTo>
                  <a:lnTo>
                    <a:pt x="1502" y="634"/>
                  </a:lnTo>
                  <a:lnTo>
                    <a:pt x="1508" y="639"/>
                  </a:lnTo>
                  <a:lnTo>
                    <a:pt x="1522" y="650"/>
                  </a:lnTo>
                  <a:lnTo>
                    <a:pt x="1544" y="664"/>
                  </a:lnTo>
                  <a:lnTo>
                    <a:pt x="1554" y="673"/>
                  </a:lnTo>
                  <a:lnTo>
                    <a:pt x="1563" y="681"/>
                  </a:lnTo>
                  <a:lnTo>
                    <a:pt x="1569" y="689"/>
                  </a:lnTo>
                  <a:lnTo>
                    <a:pt x="1574" y="695"/>
                  </a:lnTo>
                  <a:lnTo>
                    <a:pt x="1575" y="699"/>
                  </a:lnTo>
                  <a:lnTo>
                    <a:pt x="1575" y="702"/>
                  </a:lnTo>
                  <a:lnTo>
                    <a:pt x="1575" y="705"/>
                  </a:lnTo>
                  <a:lnTo>
                    <a:pt x="1572" y="708"/>
                  </a:lnTo>
                  <a:lnTo>
                    <a:pt x="1570" y="710"/>
                  </a:lnTo>
                  <a:lnTo>
                    <a:pt x="1566" y="713"/>
                  </a:lnTo>
                  <a:lnTo>
                    <a:pt x="1562" y="716"/>
                  </a:lnTo>
                  <a:lnTo>
                    <a:pt x="1555" y="718"/>
                  </a:lnTo>
                  <a:lnTo>
                    <a:pt x="1544" y="723"/>
                  </a:lnTo>
                  <a:lnTo>
                    <a:pt x="1535" y="728"/>
                  </a:lnTo>
                  <a:lnTo>
                    <a:pt x="1532" y="730"/>
                  </a:lnTo>
                  <a:lnTo>
                    <a:pt x="1530" y="734"/>
                  </a:lnTo>
                  <a:lnTo>
                    <a:pt x="1529" y="737"/>
                  </a:lnTo>
                  <a:lnTo>
                    <a:pt x="1529" y="741"/>
                  </a:lnTo>
                  <a:lnTo>
                    <a:pt x="1529" y="744"/>
                  </a:lnTo>
                  <a:lnTo>
                    <a:pt x="1530" y="749"/>
                  </a:lnTo>
                  <a:lnTo>
                    <a:pt x="1532" y="753"/>
                  </a:lnTo>
                  <a:lnTo>
                    <a:pt x="1535" y="757"/>
                  </a:lnTo>
                  <a:lnTo>
                    <a:pt x="1544" y="767"/>
                  </a:lnTo>
                  <a:lnTo>
                    <a:pt x="1555" y="776"/>
                  </a:lnTo>
                  <a:lnTo>
                    <a:pt x="1565" y="787"/>
                  </a:lnTo>
                  <a:lnTo>
                    <a:pt x="1572" y="796"/>
                  </a:lnTo>
                  <a:lnTo>
                    <a:pt x="1579" y="806"/>
                  </a:lnTo>
                  <a:lnTo>
                    <a:pt x="1585" y="813"/>
                  </a:lnTo>
                  <a:lnTo>
                    <a:pt x="1591" y="821"/>
                  </a:lnTo>
                  <a:lnTo>
                    <a:pt x="1597" y="828"/>
                  </a:lnTo>
                  <a:lnTo>
                    <a:pt x="1604" y="835"/>
                  </a:lnTo>
                  <a:lnTo>
                    <a:pt x="1614" y="841"/>
                  </a:lnTo>
                  <a:lnTo>
                    <a:pt x="1625" y="850"/>
                  </a:lnTo>
                  <a:lnTo>
                    <a:pt x="1634" y="858"/>
                  </a:lnTo>
                  <a:lnTo>
                    <a:pt x="1642" y="868"/>
                  </a:lnTo>
                  <a:lnTo>
                    <a:pt x="1649" y="877"/>
                  </a:lnTo>
                  <a:lnTo>
                    <a:pt x="1658" y="893"/>
                  </a:lnTo>
                  <a:lnTo>
                    <a:pt x="1662" y="901"/>
                  </a:lnTo>
                  <a:lnTo>
                    <a:pt x="1645" y="913"/>
                  </a:lnTo>
                  <a:lnTo>
                    <a:pt x="1629" y="926"/>
                  </a:lnTo>
                  <a:lnTo>
                    <a:pt x="1613" y="941"/>
                  </a:lnTo>
                  <a:lnTo>
                    <a:pt x="1597" y="956"/>
                  </a:lnTo>
                  <a:lnTo>
                    <a:pt x="1582" y="973"/>
                  </a:lnTo>
                  <a:lnTo>
                    <a:pt x="1568" y="990"/>
                  </a:lnTo>
                  <a:lnTo>
                    <a:pt x="1554" y="1008"/>
                  </a:lnTo>
                  <a:lnTo>
                    <a:pt x="1542" y="1026"/>
                  </a:lnTo>
                  <a:lnTo>
                    <a:pt x="1529" y="1045"/>
                  </a:lnTo>
                  <a:lnTo>
                    <a:pt x="1518" y="1066"/>
                  </a:lnTo>
                  <a:lnTo>
                    <a:pt x="1509" y="1087"/>
                  </a:lnTo>
                  <a:lnTo>
                    <a:pt x="1500" y="1108"/>
                  </a:lnTo>
                  <a:lnTo>
                    <a:pt x="1493" y="1130"/>
                  </a:lnTo>
                  <a:lnTo>
                    <a:pt x="1486" y="1153"/>
                  </a:lnTo>
                  <a:lnTo>
                    <a:pt x="1482" y="1176"/>
                  </a:lnTo>
                  <a:lnTo>
                    <a:pt x="1479" y="1201"/>
                  </a:lnTo>
                  <a:lnTo>
                    <a:pt x="1481" y="1208"/>
                  </a:lnTo>
                  <a:lnTo>
                    <a:pt x="1484" y="1213"/>
                  </a:lnTo>
                  <a:lnTo>
                    <a:pt x="1488" y="1218"/>
                  </a:lnTo>
                  <a:lnTo>
                    <a:pt x="1493" y="1220"/>
                  </a:lnTo>
                  <a:lnTo>
                    <a:pt x="1499" y="1222"/>
                  </a:lnTo>
                  <a:lnTo>
                    <a:pt x="1505" y="1223"/>
                  </a:lnTo>
                  <a:lnTo>
                    <a:pt x="1512" y="1223"/>
                  </a:lnTo>
                  <a:lnTo>
                    <a:pt x="1519" y="1222"/>
                  </a:lnTo>
                  <a:lnTo>
                    <a:pt x="1552" y="1216"/>
                  </a:lnTo>
                  <a:lnTo>
                    <a:pt x="1586" y="1209"/>
                  </a:lnTo>
                  <a:lnTo>
                    <a:pt x="1595" y="1208"/>
                  </a:lnTo>
                  <a:lnTo>
                    <a:pt x="1602" y="1208"/>
                  </a:lnTo>
                  <a:lnTo>
                    <a:pt x="1610" y="1209"/>
                  </a:lnTo>
                  <a:lnTo>
                    <a:pt x="1616" y="1210"/>
                  </a:lnTo>
                  <a:lnTo>
                    <a:pt x="1622" y="1213"/>
                  </a:lnTo>
                  <a:lnTo>
                    <a:pt x="1629" y="1218"/>
                  </a:lnTo>
                  <a:lnTo>
                    <a:pt x="1633" y="1223"/>
                  </a:lnTo>
                  <a:lnTo>
                    <a:pt x="1637" y="1229"/>
                  </a:lnTo>
                  <a:lnTo>
                    <a:pt x="1641" y="1238"/>
                  </a:lnTo>
                  <a:lnTo>
                    <a:pt x="1644" y="1249"/>
                  </a:lnTo>
                  <a:lnTo>
                    <a:pt x="1645" y="1260"/>
                  </a:lnTo>
                  <a:lnTo>
                    <a:pt x="1645" y="1274"/>
                  </a:lnTo>
                  <a:lnTo>
                    <a:pt x="1644" y="1291"/>
                  </a:lnTo>
                  <a:lnTo>
                    <a:pt x="1641" y="1309"/>
                  </a:lnTo>
                  <a:lnTo>
                    <a:pt x="1637" y="1330"/>
                  </a:lnTo>
                  <a:lnTo>
                    <a:pt x="1632" y="1354"/>
                  </a:lnTo>
                  <a:lnTo>
                    <a:pt x="1620" y="1402"/>
                  </a:lnTo>
                  <a:lnTo>
                    <a:pt x="1612" y="1441"/>
                  </a:lnTo>
                  <a:lnTo>
                    <a:pt x="1605" y="1475"/>
                  </a:lnTo>
                  <a:lnTo>
                    <a:pt x="1601" y="1506"/>
                  </a:lnTo>
                  <a:lnTo>
                    <a:pt x="1598" y="1537"/>
                  </a:lnTo>
                  <a:lnTo>
                    <a:pt x="1597" y="1570"/>
                  </a:lnTo>
                  <a:lnTo>
                    <a:pt x="1597" y="1608"/>
                  </a:lnTo>
                  <a:lnTo>
                    <a:pt x="1597" y="1654"/>
                  </a:lnTo>
                  <a:lnTo>
                    <a:pt x="1597" y="1664"/>
                  </a:lnTo>
                  <a:lnTo>
                    <a:pt x="1598" y="1675"/>
                  </a:lnTo>
                  <a:lnTo>
                    <a:pt x="1599" y="1686"/>
                  </a:lnTo>
                  <a:lnTo>
                    <a:pt x="1601" y="1695"/>
                  </a:lnTo>
                  <a:lnTo>
                    <a:pt x="1606" y="1712"/>
                  </a:lnTo>
                  <a:lnTo>
                    <a:pt x="1612" y="1729"/>
                  </a:lnTo>
                  <a:lnTo>
                    <a:pt x="1619" y="1744"/>
                  </a:lnTo>
                  <a:lnTo>
                    <a:pt x="1628" y="1758"/>
                  </a:lnTo>
                  <a:lnTo>
                    <a:pt x="1635" y="1770"/>
                  </a:lnTo>
                  <a:lnTo>
                    <a:pt x="1644" y="1782"/>
                  </a:lnTo>
                  <a:lnTo>
                    <a:pt x="1651" y="1792"/>
                  </a:lnTo>
                  <a:lnTo>
                    <a:pt x="1658" y="1801"/>
                  </a:lnTo>
                  <a:lnTo>
                    <a:pt x="1663" y="1809"/>
                  </a:lnTo>
                  <a:lnTo>
                    <a:pt x="1666" y="1818"/>
                  </a:lnTo>
                  <a:lnTo>
                    <a:pt x="1667" y="1821"/>
                  </a:lnTo>
                  <a:lnTo>
                    <a:pt x="1667" y="1824"/>
                  </a:lnTo>
                  <a:lnTo>
                    <a:pt x="1667" y="1827"/>
                  </a:lnTo>
                  <a:lnTo>
                    <a:pt x="1666" y="1830"/>
                  </a:lnTo>
                  <a:lnTo>
                    <a:pt x="1665" y="1834"/>
                  </a:lnTo>
                  <a:lnTo>
                    <a:pt x="1663" y="1837"/>
                  </a:lnTo>
                  <a:lnTo>
                    <a:pt x="1660" y="1840"/>
                  </a:lnTo>
                  <a:lnTo>
                    <a:pt x="1655" y="1842"/>
                  </a:lnTo>
                  <a:lnTo>
                    <a:pt x="1647" y="1849"/>
                  </a:lnTo>
                  <a:lnTo>
                    <a:pt x="1638" y="1856"/>
                  </a:lnTo>
                  <a:lnTo>
                    <a:pt x="1631" y="1863"/>
                  </a:lnTo>
                  <a:lnTo>
                    <a:pt x="1625" y="1871"/>
                  </a:lnTo>
                  <a:lnTo>
                    <a:pt x="1611" y="1888"/>
                  </a:lnTo>
                  <a:lnTo>
                    <a:pt x="1599" y="1906"/>
                  </a:lnTo>
                  <a:lnTo>
                    <a:pt x="1578" y="1944"/>
                  </a:lnTo>
                  <a:lnTo>
                    <a:pt x="1556" y="1982"/>
                  </a:lnTo>
                  <a:lnTo>
                    <a:pt x="1544" y="1999"/>
                  </a:lnTo>
                  <a:lnTo>
                    <a:pt x="1531" y="2013"/>
                  </a:lnTo>
                  <a:lnTo>
                    <a:pt x="1525" y="2021"/>
                  </a:lnTo>
                  <a:lnTo>
                    <a:pt x="1517" y="2027"/>
                  </a:lnTo>
                  <a:lnTo>
                    <a:pt x="1509" y="2033"/>
                  </a:lnTo>
                  <a:lnTo>
                    <a:pt x="1500" y="2038"/>
                  </a:lnTo>
                  <a:lnTo>
                    <a:pt x="1492" y="2042"/>
                  </a:lnTo>
                  <a:lnTo>
                    <a:pt x="1482" y="2046"/>
                  </a:lnTo>
                  <a:lnTo>
                    <a:pt x="1471" y="2049"/>
                  </a:lnTo>
                  <a:lnTo>
                    <a:pt x="1461" y="2051"/>
                  </a:lnTo>
                  <a:lnTo>
                    <a:pt x="1449" y="2052"/>
                  </a:lnTo>
                  <a:lnTo>
                    <a:pt x="1436" y="2052"/>
                  </a:lnTo>
                  <a:lnTo>
                    <a:pt x="1422" y="2051"/>
                  </a:lnTo>
                  <a:lnTo>
                    <a:pt x="1408" y="2049"/>
                  </a:lnTo>
                  <a:lnTo>
                    <a:pt x="1380" y="2043"/>
                  </a:lnTo>
                  <a:lnTo>
                    <a:pt x="1355" y="2037"/>
                  </a:lnTo>
                  <a:lnTo>
                    <a:pt x="1335" y="2030"/>
                  </a:lnTo>
                  <a:lnTo>
                    <a:pt x="1316" y="2024"/>
                  </a:lnTo>
                  <a:lnTo>
                    <a:pt x="1298" y="2018"/>
                  </a:lnTo>
                  <a:lnTo>
                    <a:pt x="1280" y="2012"/>
                  </a:lnTo>
                  <a:lnTo>
                    <a:pt x="1270" y="2010"/>
                  </a:lnTo>
                  <a:lnTo>
                    <a:pt x="1260" y="2009"/>
                  </a:lnTo>
                  <a:lnTo>
                    <a:pt x="1249" y="2008"/>
                  </a:lnTo>
                  <a:lnTo>
                    <a:pt x="1237" y="2007"/>
                  </a:lnTo>
                  <a:lnTo>
                    <a:pt x="1231" y="2008"/>
                  </a:lnTo>
                  <a:lnTo>
                    <a:pt x="1223" y="2010"/>
                  </a:lnTo>
                  <a:lnTo>
                    <a:pt x="1217" y="2013"/>
                  </a:lnTo>
                  <a:lnTo>
                    <a:pt x="1210" y="2017"/>
                  </a:lnTo>
                  <a:lnTo>
                    <a:pt x="1195" y="2026"/>
                  </a:lnTo>
                  <a:lnTo>
                    <a:pt x="1181" y="2038"/>
                  </a:lnTo>
                  <a:lnTo>
                    <a:pt x="1165" y="2050"/>
                  </a:lnTo>
                  <a:lnTo>
                    <a:pt x="1150" y="2060"/>
                  </a:lnTo>
                  <a:lnTo>
                    <a:pt x="1143" y="2065"/>
                  </a:lnTo>
                  <a:lnTo>
                    <a:pt x="1135" y="2068"/>
                  </a:lnTo>
                  <a:lnTo>
                    <a:pt x="1127" y="2071"/>
                  </a:lnTo>
                  <a:lnTo>
                    <a:pt x="1119" y="2072"/>
                  </a:lnTo>
                  <a:lnTo>
                    <a:pt x="1104" y="2074"/>
                  </a:lnTo>
                  <a:lnTo>
                    <a:pt x="1088" y="2075"/>
                  </a:lnTo>
                  <a:lnTo>
                    <a:pt x="1072" y="2073"/>
                  </a:lnTo>
                  <a:lnTo>
                    <a:pt x="1055" y="2071"/>
                  </a:lnTo>
                  <a:lnTo>
                    <a:pt x="1021" y="2063"/>
                  </a:lnTo>
                  <a:lnTo>
                    <a:pt x="987" y="2055"/>
                  </a:lnTo>
                  <a:lnTo>
                    <a:pt x="970" y="2051"/>
                  </a:lnTo>
                  <a:lnTo>
                    <a:pt x="955" y="2049"/>
                  </a:lnTo>
                  <a:lnTo>
                    <a:pt x="941" y="2047"/>
                  </a:lnTo>
                  <a:lnTo>
                    <a:pt x="928" y="2047"/>
                  </a:lnTo>
                  <a:lnTo>
                    <a:pt x="921" y="2049"/>
                  </a:lnTo>
                  <a:lnTo>
                    <a:pt x="915" y="2050"/>
                  </a:lnTo>
                  <a:lnTo>
                    <a:pt x="910" y="2052"/>
                  </a:lnTo>
                  <a:lnTo>
                    <a:pt x="905" y="2055"/>
                  </a:lnTo>
                  <a:lnTo>
                    <a:pt x="900" y="2058"/>
                  </a:lnTo>
                  <a:lnTo>
                    <a:pt x="896" y="2062"/>
                  </a:lnTo>
                  <a:lnTo>
                    <a:pt x="893" y="2067"/>
                  </a:lnTo>
                  <a:lnTo>
                    <a:pt x="889" y="2072"/>
                  </a:lnTo>
                  <a:lnTo>
                    <a:pt x="885" y="2085"/>
                  </a:lnTo>
                  <a:lnTo>
                    <a:pt x="879" y="2099"/>
                  </a:lnTo>
                  <a:lnTo>
                    <a:pt x="871" y="2115"/>
                  </a:lnTo>
                  <a:lnTo>
                    <a:pt x="863" y="2130"/>
                  </a:lnTo>
                  <a:lnTo>
                    <a:pt x="854" y="2146"/>
                  </a:lnTo>
                  <a:lnTo>
                    <a:pt x="844" y="2165"/>
                  </a:lnTo>
                  <a:lnTo>
                    <a:pt x="832" y="2183"/>
                  </a:lnTo>
                  <a:lnTo>
                    <a:pt x="820" y="2202"/>
                  </a:lnTo>
                  <a:lnTo>
                    <a:pt x="806" y="2221"/>
                  </a:lnTo>
                  <a:lnTo>
                    <a:pt x="792" y="2241"/>
                  </a:lnTo>
                  <a:lnTo>
                    <a:pt x="777" y="2260"/>
                  </a:lnTo>
                  <a:lnTo>
                    <a:pt x="760" y="2280"/>
                  </a:lnTo>
                  <a:lnTo>
                    <a:pt x="743" y="2301"/>
                  </a:lnTo>
                  <a:lnTo>
                    <a:pt x="725" y="2321"/>
                  </a:lnTo>
                  <a:lnTo>
                    <a:pt x="704" y="2341"/>
                  </a:lnTo>
                  <a:lnTo>
                    <a:pt x="684" y="2361"/>
                  </a:lnTo>
                  <a:lnTo>
                    <a:pt x="663" y="2380"/>
                  </a:lnTo>
                  <a:lnTo>
                    <a:pt x="640" y="2400"/>
                  </a:lnTo>
                  <a:lnTo>
                    <a:pt x="617" y="2418"/>
                  </a:lnTo>
                  <a:lnTo>
                    <a:pt x="594" y="2436"/>
                  </a:lnTo>
                  <a:lnTo>
                    <a:pt x="568" y="2453"/>
                  </a:lnTo>
                  <a:lnTo>
                    <a:pt x="543" y="2469"/>
                  </a:lnTo>
                  <a:lnTo>
                    <a:pt x="516" y="2484"/>
                  </a:lnTo>
                  <a:lnTo>
                    <a:pt x="488" y="2497"/>
                  </a:lnTo>
                  <a:lnTo>
                    <a:pt x="460" y="2511"/>
                  </a:lnTo>
                  <a:lnTo>
                    <a:pt x="430" y="2523"/>
                  </a:lnTo>
                  <a:lnTo>
                    <a:pt x="400" y="2534"/>
                  </a:lnTo>
                  <a:lnTo>
                    <a:pt x="369" y="2542"/>
                  </a:lnTo>
                  <a:lnTo>
                    <a:pt x="336" y="2550"/>
                  </a:lnTo>
                  <a:lnTo>
                    <a:pt x="304" y="2555"/>
                  </a:lnTo>
                  <a:lnTo>
                    <a:pt x="270" y="2559"/>
                  </a:lnTo>
                  <a:lnTo>
                    <a:pt x="236" y="2561"/>
                  </a:lnTo>
                  <a:lnTo>
                    <a:pt x="217" y="2561"/>
                  </a:lnTo>
                  <a:lnTo>
                    <a:pt x="199" y="2560"/>
                  </a:lnTo>
                  <a:lnTo>
                    <a:pt x="183" y="2559"/>
                  </a:lnTo>
                  <a:lnTo>
                    <a:pt x="167" y="2558"/>
                  </a:lnTo>
                  <a:lnTo>
                    <a:pt x="152" y="2555"/>
                  </a:lnTo>
                  <a:lnTo>
                    <a:pt x="137" y="2553"/>
                  </a:lnTo>
                  <a:lnTo>
                    <a:pt x="125" y="2549"/>
                  </a:lnTo>
                  <a:lnTo>
                    <a:pt x="112" y="2545"/>
                  </a:lnTo>
                  <a:lnTo>
                    <a:pt x="101" y="2541"/>
                  </a:lnTo>
                  <a:lnTo>
                    <a:pt x="90" y="2537"/>
                  </a:lnTo>
                  <a:lnTo>
                    <a:pt x="80" y="2532"/>
                  </a:lnTo>
                  <a:lnTo>
                    <a:pt x="71" y="2526"/>
                  </a:lnTo>
                  <a:lnTo>
                    <a:pt x="54" y="2516"/>
                  </a:lnTo>
                  <a:lnTo>
                    <a:pt x="40" y="2505"/>
                  </a:lnTo>
                  <a:lnTo>
                    <a:pt x="30" y="2493"/>
                  </a:lnTo>
                  <a:lnTo>
                    <a:pt x="20" y="2483"/>
                  </a:lnTo>
                  <a:lnTo>
                    <a:pt x="14" y="2472"/>
                  </a:lnTo>
                  <a:lnTo>
                    <a:pt x="9" y="2462"/>
                  </a:lnTo>
                  <a:lnTo>
                    <a:pt x="2" y="2449"/>
                  </a:lnTo>
                  <a:lnTo>
                    <a:pt x="0" y="2443"/>
                  </a:lnTo>
                  <a:lnTo>
                    <a:pt x="3" y="2432"/>
                  </a:lnTo>
                  <a:lnTo>
                    <a:pt x="7" y="2421"/>
                  </a:lnTo>
                  <a:lnTo>
                    <a:pt x="14" y="2410"/>
                  </a:lnTo>
                  <a:lnTo>
                    <a:pt x="20" y="2401"/>
                  </a:lnTo>
                  <a:lnTo>
                    <a:pt x="36" y="2382"/>
                  </a:lnTo>
                  <a:lnTo>
                    <a:pt x="52" y="2363"/>
                  </a:lnTo>
                  <a:lnTo>
                    <a:pt x="69" y="2346"/>
                  </a:lnTo>
                  <a:lnTo>
                    <a:pt x="84" y="2327"/>
                  </a:lnTo>
                  <a:lnTo>
                    <a:pt x="90" y="2318"/>
                  </a:lnTo>
                  <a:lnTo>
                    <a:pt x="95" y="2307"/>
                  </a:lnTo>
                  <a:lnTo>
                    <a:pt x="99" y="2296"/>
                  </a:lnTo>
                  <a:lnTo>
                    <a:pt x="100" y="2285"/>
                  </a:lnTo>
                  <a:lnTo>
                    <a:pt x="79" y="2280"/>
                  </a:lnTo>
                  <a:lnTo>
                    <a:pt x="50" y="2274"/>
                  </a:lnTo>
                  <a:lnTo>
                    <a:pt x="43" y="2272"/>
                  </a:lnTo>
                  <a:lnTo>
                    <a:pt x="35" y="2269"/>
                  </a:lnTo>
                  <a:lnTo>
                    <a:pt x="29" y="2266"/>
                  </a:lnTo>
                  <a:lnTo>
                    <a:pt x="23" y="2261"/>
                  </a:lnTo>
                  <a:lnTo>
                    <a:pt x="19" y="2256"/>
                  </a:lnTo>
                  <a:lnTo>
                    <a:pt x="15" y="2251"/>
                  </a:lnTo>
                  <a:lnTo>
                    <a:pt x="13" y="2244"/>
                  </a:lnTo>
                  <a:lnTo>
                    <a:pt x="12" y="2237"/>
                  </a:lnTo>
                  <a:lnTo>
                    <a:pt x="13" y="2229"/>
                  </a:lnTo>
                  <a:lnTo>
                    <a:pt x="14" y="2223"/>
                  </a:lnTo>
                  <a:lnTo>
                    <a:pt x="15" y="2216"/>
                  </a:lnTo>
                  <a:lnTo>
                    <a:pt x="17" y="2209"/>
                  </a:lnTo>
                  <a:lnTo>
                    <a:pt x="22" y="2197"/>
                  </a:lnTo>
                  <a:lnTo>
                    <a:pt x="29" y="2186"/>
                  </a:lnTo>
                  <a:lnTo>
                    <a:pt x="45" y="2165"/>
                  </a:lnTo>
                  <a:lnTo>
                    <a:pt x="60" y="2143"/>
                  </a:lnTo>
                  <a:lnTo>
                    <a:pt x="49" y="2134"/>
                  </a:lnTo>
                  <a:lnTo>
                    <a:pt x="37" y="2123"/>
                  </a:lnTo>
                  <a:lnTo>
                    <a:pt x="32" y="2117"/>
                  </a:lnTo>
                  <a:lnTo>
                    <a:pt x="28" y="2109"/>
                  </a:lnTo>
                  <a:lnTo>
                    <a:pt x="25" y="2101"/>
                  </a:lnTo>
                  <a:lnTo>
                    <a:pt x="23" y="2090"/>
                  </a:lnTo>
                  <a:lnTo>
                    <a:pt x="25" y="2084"/>
                  </a:lnTo>
                  <a:lnTo>
                    <a:pt x="27" y="2078"/>
                  </a:lnTo>
                  <a:lnTo>
                    <a:pt x="30" y="2073"/>
                  </a:lnTo>
                  <a:lnTo>
                    <a:pt x="35" y="2069"/>
                  </a:lnTo>
                  <a:lnTo>
                    <a:pt x="40" y="2065"/>
                  </a:lnTo>
                  <a:lnTo>
                    <a:pt x="47" y="2061"/>
                  </a:lnTo>
                  <a:lnTo>
                    <a:pt x="54" y="2058"/>
                  </a:lnTo>
                  <a:lnTo>
                    <a:pt x="62" y="2056"/>
                  </a:lnTo>
                  <a:lnTo>
                    <a:pt x="80" y="2053"/>
                  </a:lnTo>
                  <a:lnTo>
                    <a:pt x="99" y="2051"/>
                  </a:lnTo>
                  <a:lnTo>
                    <a:pt x="117" y="2050"/>
                  </a:lnTo>
                  <a:lnTo>
                    <a:pt x="136" y="2049"/>
                  </a:lnTo>
                  <a:lnTo>
                    <a:pt x="145" y="2047"/>
                  </a:lnTo>
                  <a:lnTo>
                    <a:pt x="153" y="2045"/>
                  </a:lnTo>
                  <a:lnTo>
                    <a:pt x="161" y="2042"/>
                  </a:lnTo>
                  <a:lnTo>
                    <a:pt x="166" y="2038"/>
                  </a:lnTo>
                  <a:lnTo>
                    <a:pt x="178" y="2026"/>
                  </a:lnTo>
                  <a:lnTo>
                    <a:pt x="186" y="2013"/>
                  </a:lnTo>
                  <a:lnTo>
                    <a:pt x="192" y="2007"/>
                  </a:lnTo>
                  <a:lnTo>
                    <a:pt x="197" y="2001"/>
                  </a:lnTo>
                  <a:lnTo>
                    <a:pt x="202" y="1994"/>
                  </a:lnTo>
                  <a:lnTo>
                    <a:pt x="207" y="1989"/>
                  </a:lnTo>
                  <a:lnTo>
                    <a:pt x="215" y="1985"/>
                  </a:lnTo>
                  <a:lnTo>
                    <a:pt x="222" y="1982"/>
                  </a:lnTo>
                  <a:lnTo>
                    <a:pt x="232" y="1979"/>
                  </a:lnTo>
                  <a:lnTo>
                    <a:pt x="242" y="1978"/>
                  </a:lnTo>
                  <a:lnTo>
                    <a:pt x="269" y="1978"/>
                  </a:lnTo>
                  <a:lnTo>
                    <a:pt x="297" y="1978"/>
                  </a:lnTo>
                  <a:lnTo>
                    <a:pt x="310" y="1976"/>
                  </a:lnTo>
                  <a:lnTo>
                    <a:pt x="321" y="1973"/>
                  </a:lnTo>
                  <a:lnTo>
                    <a:pt x="327" y="1971"/>
                  </a:lnTo>
                  <a:lnTo>
                    <a:pt x="332" y="1968"/>
                  </a:lnTo>
                  <a:lnTo>
                    <a:pt x="337" y="1965"/>
                  </a:lnTo>
                  <a:lnTo>
                    <a:pt x="342" y="1960"/>
                  </a:lnTo>
                  <a:lnTo>
                    <a:pt x="345" y="1957"/>
                  </a:lnTo>
                  <a:lnTo>
                    <a:pt x="347" y="1954"/>
                  </a:lnTo>
                  <a:lnTo>
                    <a:pt x="349" y="1950"/>
                  </a:lnTo>
                  <a:lnTo>
                    <a:pt x="350" y="1946"/>
                  </a:lnTo>
                  <a:lnTo>
                    <a:pt x="351" y="1938"/>
                  </a:lnTo>
                  <a:lnTo>
                    <a:pt x="351" y="1930"/>
                  </a:lnTo>
                  <a:lnTo>
                    <a:pt x="351" y="1922"/>
                  </a:lnTo>
                  <a:lnTo>
                    <a:pt x="352" y="1913"/>
                  </a:lnTo>
                  <a:lnTo>
                    <a:pt x="353" y="1909"/>
                  </a:lnTo>
                  <a:lnTo>
                    <a:pt x="354" y="1905"/>
                  </a:lnTo>
                  <a:lnTo>
                    <a:pt x="356" y="1900"/>
                  </a:lnTo>
                  <a:lnTo>
                    <a:pt x="360" y="1895"/>
                  </a:lnTo>
                  <a:lnTo>
                    <a:pt x="381" y="1875"/>
                  </a:lnTo>
                  <a:lnTo>
                    <a:pt x="400" y="1857"/>
                  </a:lnTo>
                  <a:lnTo>
                    <a:pt x="417" y="1840"/>
                  </a:lnTo>
                  <a:lnTo>
                    <a:pt x="432" y="1823"/>
                  </a:lnTo>
                  <a:lnTo>
                    <a:pt x="438" y="1813"/>
                  </a:lnTo>
                  <a:lnTo>
                    <a:pt x="446" y="1804"/>
                  </a:lnTo>
                  <a:lnTo>
                    <a:pt x="451" y="1792"/>
                  </a:lnTo>
                  <a:lnTo>
                    <a:pt x="458" y="1780"/>
                  </a:lnTo>
                  <a:lnTo>
                    <a:pt x="463" y="1768"/>
                  </a:lnTo>
                  <a:lnTo>
                    <a:pt x="468" y="1753"/>
                  </a:lnTo>
                  <a:lnTo>
                    <a:pt x="472" y="1737"/>
                  </a:lnTo>
                  <a:lnTo>
                    <a:pt x="478" y="1719"/>
                  </a:lnTo>
                  <a:lnTo>
                    <a:pt x="489" y="1719"/>
                  </a:lnTo>
                  <a:lnTo>
                    <a:pt x="501" y="1717"/>
                  </a:lnTo>
                  <a:lnTo>
                    <a:pt x="513" y="1712"/>
                  </a:lnTo>
                  <a:lnTo>
                    <a:pt x="525" y="1708"/>
                  </a:lnTo>
                  <a:lnTo>
                    <a:pt x="536" y="1703"/>
                  </a:lnTo>
                  <a:lnTo>
                    <a:pt x="547" y="1696"/>
                  </a:lnTo>
                  <a:lnTo>
                    <a:pt x="558" y="1689"/>
                  </a:lnTo>
                  <a:lnTo>
                    <a:pt x="568" y="1682"/>
                  </a:lnTo>
                  <a:lnTo>
                    <a:pt x="587" y="1664"/>
                  </a:lnTo>
                  <a:lnTo>
                    <a:pt x="605" y="1646"/>
                  </a:lnTo>
                  <a:lnTo>
                    <a:pt x="622" y="1629"/>
                  </a:lnTo>
                  <a:lnTo>
                    <a:pt x="636" y="1613"/>
                  </a:lnTo>
                  <a:lnTo>
                    <a:pt x="651" y="1601"/>
                  </a:lnTo>
                  <a:lnTo>
                    <a:pt x="666" y="1589"/>
                  </a:lnTo>
                  <a:lnTo>
                    <a:pt x="679" y="1577"/>
                  </a:lnTo>
                  <a:lnTo>
                    <a:pt x="690" y="1566"/>
                  </a:lnTo>
                  <a:lnTo>
                    <a:pt x="695" y="1558"/>
                  </a:lnTo>
                  <a:lnTo>
                    <a:pt x="700" y="1552"/>
                  </a:lnTo>
                  <a:lnTo>
                    <a:pt x="703" y="1544"/>
                  </a:lnTo>
                  <a:lnTo>
                    <a:pt x="706" y="1536"/>
                  </a:lnTo>
                  <a:lnTo>
                    <a:pt x="710" y="1527"/>
                  </a:lnTo>
                  <a:lnTo>
                    <a:pt x="712" y="1518"/>
                  </a:lnTo>
                  <a:lnTo>
                    <a:pt x="713" y="1507"/>
                  </a:lnTo>
                  <a:lnTo>
                    <a:pt x="713" y="1495"/>
                  </a:lnTo>
                  <a:lnTo>
                    <a:pt x="713" y="1488"/>
                  </a:lnTo>
                  <a:lnTo>
                    <a:pt x="712" y="1480"/>
                  </a:lnTo>
                  <a:lnTo>
                    <a:pt x="711" y="1474"/>
                  </a:lnTo>
                  <a:lnTo>
                    <a:pt x="709" y="1468"/>
                  </a:lnTo>
                  <a:lnTo>
                    <a:pt x="703" y="1456"/>
                  </a:lnTo>
                  <a:lnTo>
                    <a:pt x="697" y="1446"/>
                  </a:lnTo>
                  <a:lnTo>
                    <a:pt x="688" y="1437"/>
                  </a:lnTo>
                  <a:lnTo>
                    <a:pt x="680" y="1429"/>
                  </a:lnTo>
                  <a:lnTo>
                    <a:pt x="670" y="1422"/>
                  </a:lnTo>
                  <a:lnTo>
                    <a:pt x="660" y="1414"/>
                  </a:lnTo>
                  <a:lnTo>
                    <a:pt x="650" y="1407"/>
                  </a:lnTo>
                  <a:lnTo>
                    <a:pt x="640" y="1400"/>
                  </a:lnTo>
                  <a:lnTo>
                    <a:pt x="632" y="1392"/>
                  </a:lnTo>
                  <a:lnTo>
                    <a:pt x="623" y="1385"/>
                  </a:lnTo>
                  <a:lnTo>
                    <a:pt x="617" y="1375"/>
                  </a:lnTo>
                  <a:lnTo>
                    <a:pt x="612" y="1366"/>
                  </a:lnTo>
                  <a:lnTo>
                    <a:pt x="610" y="1360"/>
                  </a:lnTo>
                  <a:lnTo>
                    <a:pt x="609" y="1355"/>
                  </a:lnTo>
                  <a:lnTo>
                    <a:pt x="608" y="1349"/>
                  </a:lnTo>
                  <a:lnTo>
                    <a:pt x="608" y="1342"/>
                  </a:lnTo>
                  <a:lnTo>
                    <a:pt x="608" y="1335"/>
                  </a:lnTo>
                  <a:lnTo>
                    <a:pt x="610" y="1328"/>
                  </a:lnTo>
                  <a:lnTo>
                    <a:pt x="612" y="1323"/>
                  </a:lnTo>
                  <a:lnTo>
                    <a:pt x="616" y="1318"/>
                  </a:lnTo>
                  <a:lnTo>
                    <a:pt x="620" y="1313"/>
                  </a:lnTo>
                  <a:lnTo>
                    <a:pt x="625" y="1309"/>
                  </a:lnTo>
                  <a:lnTo>
                    <a:pt x="630" y="1306"/>
                  </a:lnTo>
                  <a:lnTo>
                    <a:pt x="636" y="1303"/>
                  </a:lnTo>
                  <a:lnTo>
                    <a:pt x="648" y="1295"/>
                  </a:lnTo>
                  <a:lnTo>
                    <a:pt x="660" y="1289"/>
                  </a:lnTo>
                  <a:lnTo>
                    <a:pt x="665" y="1286"/>
                  </a:lnTo>
                  <a:lnTo>
                    <a:pt x="669" y="1282"/>
                  </a:lnTo>
                  <a:lnTo>
                    <a:pt x="675" y="1276"/>
                  </a:lnTo>
                  <a:lnTo>
                    <a:pt x="678" y="1271"/>
                  </a:lnTo>
                  <a:lnTo>
                    <a:pt x="692" y="1240"/>
                  </a:lnTo>
                  <a:lnTo>
                    <a:pt x="704" y="1206"/>
                  </a:lnTo>
                  <a:lnTo>
                    <a:pt x="719" y="1171"/>
                  </a:lnTo>
                  <a:lnTo>
                    <a:pt x="735" y="1135"/>
                  </a:lnTo>
                  <a:lnTo>
                    <a:pt x="744" y="1117"/>
                  </a:lnTo>
                  <a:lnTo>
                    <a:pt x="752" y="1101"/>
                  </a:lnTo>
                  <a:lnTo>
                    <a:pt x="762" y="1085"/>
                  </a:lnTo>
                  <a:lnTo>
                    <a:pt x="772" y="1070"/>
                  </a:lnTo>
                  <a:lnTo>
                    <a:pt x="783" y="1056"/>
                  </a:lnTo>
                  <a:lnTo>
                    <a:pt x="794" y="1043"/>
                  </a:lnTo>
                  <a:lnTo>
                    <a:pt x="806" y="1033"/>
                  </a:lnTo>
                  <a:lnTo>
                    <a:pt x="819" y="1024"/>
                  </a:lnTo>
                  <a:lnTo>
                    <a:pt x="847" y="1008"/>
                  </a:lnTo>
                  <a:lnTo>
                    <a:pt x="873" y="992"/>
                  </a:lnTo>
                  <a:lnTo>
                    <a:pt x="880" y="987"/>
                  </a:lnTo>
                  <a:lnTo>
                    <a:pt x="885" y="980"/>
                  </a:lnTo>
                  <a:lnTo>
                    <a:pt x="889" y="974"/>
                  </a:lnTo>
                  <a:lnTo>
                    <a:pt x="894" y="966"/>
                  </a:lnTo>
                  <a:lnTo>
                    <a:pt x="897" y="957"/>
                  </a:lnTo>
                  <a:lnTo>
                    <a:pt x="899" y="947"/>
                  </a:lnTo>
                  <a:lnTo>
                    <a:pt x="901" y="937"/>
                  </a:lnTo>
                  <a:lnTo>
                    <a:pt x="901" y="924"/>
                  </a:lnTo>
                  <a:lnTo>
                    <a:pt x="901" y="916"/>
                  </a:lnTo>
                  <a:lnTo>
                    <a:pt x="900" y="908"/>
                  </a:lnTo>
                  <a:lnTo>
                    <a:pt x="898" y="901"/>
                  </a:lnTo>
                  <a:lnTo>
                    <a:pt x="896" y="894"/>
                  </a:lnTo>
                  <a:lnTo>
                    <a:pt x="893" y="889"/>
                  </a:lnTo>
                  <a:lnTo>
                    <a:pt x="888" y="884"/>
                  </a:lnTo>
                  <a:lnTo>
                    <a:pt x="884" y="878"/>
                  </a:lnTo>
                  <a:lnTo>
                    <a:pt x="880" y="874"/>
                  </a:lnTo>
                  <a:lnTo>
                    <a:pt x="856" y="858"/>
                  </a:lnTo>
                  <a:lnTo>
                    <a:pt x="831" y="841"/>
                  </a:lnTo>
                  <a:lnTo>
                    <a:pt x="823" y="836"/>
                  </a:lnTo>
                  <a:lnTo>
                    <a:pt x="816" y="830"/>
                  </a:lnTo>
                  <a:lnTo>
                    <a:pt x="810" y="827"/>
                  </a:lnTo>
                  <a:lnTo>
                    <a:pt x="802" y="824"/>
                  </a:lnTo>
                  <a:lnTo>
                    <a:pt x="789" y="821"/>
                  </a:lnTo>
                  <a:lnTo>
                    <a:pt x="777" y="820"/>
                  </a:lnTo>
                  <a:lnTo>
                    <a:pt x="763" y="820"/>
                  </a:lnTo>
                  <a:lnTo>
                    <a:pt x="748" y="819"/>
                  </a:lnTo>
                  <a:lnTo>
                    <a:pt x="740" y="819"/>
                  </a:lnTo>
                  <a:lnTo>
                    <a:pt x="732" y="817"/>
                  </a:lnTo>
                  <a:lnTo>
                    <a:pt x="722" y="814"/>
                  </a:lnTo>
                  <a:lnTo>
                    <a:pt x="713" y="812"/>
                  </a:lnTo>
                  <a:lnTo>
                    <a:pt x="706" y="797"/>
                  </a:lnTo>
                  <a:lnTo>
                    <a:pt x="692" y="766"/>
                  </a:lnTo>
                  <a:lnTo>
                    <a:pt x="676" y="730"/>
                  </a:lnTo>
                  <a:lnTo>
                    <a:pt x="666" y="706"/>
                  </a:lnTo>
                  <a:lnTo>
                    <a:pt x="659" y="689"/>
                  </a:lnTo>
                  <a:lnTo>
                    <a:pt x="651" y="673"/>
                  </a:lnTo>
                  <a:lnTo>
                    <a:pt x="644" y="658"/>
                  </a:lnTo>
                  <a:lnTo>
                    <a:pt x="635" y="644"/>
                  </a:lnTo>
                  <a:lnTo>
                    <a:pt x="616" y="614"/>
                  </a:lnTo>
                  <a:lnTo>
                    <a:pt x="595" y="583"/>
                  </a:lnTo>
                  <a:lnTo>
                    <a:pt x="588" y="574"/>
                  </a:lnTo>
                  <a:lnTo>
                    <a:pt x="579" y="566"/>
                  </a:lnTo>
                  <a:lnTo>
                    <a:pt x="573" y="560"/>
                  </a:lnTo>
                  <a:lnTo>
                    <a:pt x="569" y="554"/>
                  </a:lnTo>
                  <a:lnTo>
                    <a:pt x="567" y="545"/>
                  </a:lnTo>
                  <a:lnTo>
                    <a:pt x="566" y="536"/>
                  </a:lnTo>
                  <a:lnTo>
                    <a:pt x="565" y="517"/>
                  </a:lnTo>
                  <a:lnTo>
                    <a:pt x="566" y="497"/>
                  </a:lnTo>
                  <a:lnTo>
                    <a:pt x="567" y="493"/>
                  </a:lnTo>
                  <a:lnTo>
                    <a:pt x="569" y="489"/>
                  </a:lnTo>
                  <a:lnTo>
                    <a:pt x="571" y="486"/>
                  </a:lnTo>
                  <a:lnTo>
                    <a:pt x="573" y="483"/>
                  </a:lnTo>
                  <a:lnTo>
                    <a:pt x="577" y="479"/>
                  </a:lnTo>
                  <a:lnTo>
                    <a:pt x="580" y="478"/>
                  </a:lnTo>
                  <a:lnTo>
                    <a:pt x="584" y="477"/>
                  </a:lnTo>
                  <a:lnTo>
                    <a:pt x="589" y="476"/>
                  </a:lnTo>
                  <a:lnTo>
                    <a:pt x="599" y="477"/>
                  </a:lnTo>
                  <a:lnTo>
                    <a:pt x="608" y="480"/>
                  </a:lnTo>
                  <a:lnTo>
                    <a:pt x="615" y="484"/>
                  </a:lnTo>
                  <a:lnTo>
                    <a:pt x="622" y="488"/>
                  </a:lnTo>
                  <a:lnTo>
                    <a:pt x="630" y="492"/>
                  </a:lnTo>
                  <a:lnTo>
                    <a:pt x="638" y="496"/>
                  </a:lnTo>
                  <a:lnTo>
                    <a:pt x="648" y="499"/>
                  </a:lnTo>
                  <a:lnTo>
                    <a:pt x="660" y="500"/>
                  </a:lnTo>
                  <a:lnTo>
                    <a:pt x="671" y="499"/>
                  </a:lnTo>
                  <a:lnTo>
                    <a:pt x="682" y="496"/>
                  </a:lnTo>
                  <a:lnTo>
                    <a:pt x="692" y="492"/>
                  </a:lnTo>
                  <a:lnTo>
                    <a:pt x="701" y="487"/>
                  </a:lnTo>
                  <a:lnTo>
                    <a:pt x="710" y="480"/>
                  </a:lnTo>
                  <a:lnTo>
                    <a:pt x="717" y="473"/>
                  </a:lnTo>
                  <a:lnTo>
                    <a:pt x="723" y="466"/>
                  </a:lnTo>
                  <a:lnTo>
                    <a:pt x="731" y="457"/>
                  </a:lnTo>
                  <a:lnTo>
                    <a:pt x="744" y="441"/>
                  </a:lnTo>
                  <a:lnTo>
                    <a:pt x="756" y="425"/>
                  </a:lnTo>
                  <a:lnTo>
                    <a:pt x="763" y="419"/>
                  </a:lnTo>
                  <a:lnTo>
                    <a:pt x="769" y="413"/>
                  </a:lnTo>
                  <a:lnTo>
                    <a:pt x="777" y="409"/>
                  </a:lnTo>
                  <a:lnTo>
                    <a:pt x="784" y="406"/>
                  </a:lnTo>
                  <a:lnTo>
                    <a:pt x="779" y="391"/>
                  </a:lnTo>
                  <a:lnTo>
                    <a:pt x="772" y="374"/>
                  </a:lnTo>
                  <a:lnTo>
                    <a:pt x="768" y="358"/>
                  </a:lnTo>
                  <a:lnTo>
                    <a:pt x="766" y="346"/>
                  </a:lnTo>
                  <a:lnTo>
                    <a:pt x="767" y="339"/>
                  </a:lnTo>
                  <a:lnTo>
                    <a:pt x="768" y="333"/>
                  </a:lnTo>
                  <a:lnTo>
                    <a:pt x="770" y="328"/>
                  </a:lnTo>
                  <a:lnTo>
                    <a:pt x="772" y="324"/>
                  </a:lnTo>
                  <a:lnTo>
                    <a:pt x="779" y="317"/>
                  </a:lnTo>
                  <a:lnTo>
                    <a:pt x="784" y="306"/>
                  </a:lnTo>
                  <a:lnTo>
                    <a:pt x="764" y="302"/>
                  </a:lnTo>
                  <a:lnTo>
                    <a:pt x="743" y="297"/>
                  </a:lnTo>
                  <a:lnTo>
                    <a:pt x="723" y="292"/>
                  </a:lnTo>
                  <a:lnTo>
                    <a:pt x="705" y="287"/>
                  </a:lnTo>
                  <a:lnTo>
                    <a:pt x="697" y="283"/>
                  </a:lnTo>
                  <a:lnTo>
                    <a:pt x="689" y="279"/>
                  </a:lnTo>
                  <a:lnTo>
                    <a:pt x="683" y="274"/>
                  </a:lnTo>
                  <a:lnTo>
                    <a:pt x="677" y="269"/>
                  </a:lnTo>
                  <a:lnTo>
                    <a:pt x="672" y="263"/>
                  </a:lnTo>
                  <a:lnTo>
                    <a:pt x="669" y="257"/>
                  </a:lnTo>
                  <a:lnTo>
                    <a:pt x="667" y="250"/>
                  </a:lnTo>
                  <a:lnTo>
                    <a:pt x="666" y="241"/>
                  </a:lnTo>
                  <a:lnTo>
                    <a:pt x="666" y="201"/>
                  </a:lnTo>
                  <a:lnTo>
                    <a:pt x="666" y="157"/>
                  </a:lnTo>
                  <a:lnTo>
                    <a:pt x="666" y="114"/>
                  </a:lnTo>
                  <a:lnTo>
                    <a:pt x="666" y="81"/>
                  </a:lnTo>
                  <a:lnTo>
                    <a:pt x="666" y="77"/>
                  </a:lnTo>
                  <a:lnTo>
                    <a:pt x="667" y="74"/>
                  </a:lnTo>
                  <a:lnTo>
                    <a:pt x="669" y="71"/>
                  </a:lnTo>
                  <a:lnTo>
                    <a:pt x="671" y="68"/>
                  </a:lnTo>
                  <a:lnTo>
                    <a:pt x="678" y="64"/>
                  </a:lnTo>
                  <a:lnTo>
                    <a:pt x="684" y="61"/>
                  </a:lnTo>
                  <a:lnTo>
                    <a:pt x="698" y="58"/>
                  </a:lnTo>
                  <a:lnTo>
                    <a:pt x="708" y="58"/>
                  </a:lnTo>
                  <a:lnTo>
                    <a:pt x="722" y="58"/>
                  </a:lnTo>
                  <a:lnTo>
                    <a:pt x="740" y="58"/>
                  </a:lnTo>
                  <a:lnTo>
                    <a:pt x="760" y="58"/>
                  </a:lnTo>
                  <a:lnTo>
                    <a:pt x="778" y="58"/>
                  </a:lnTo>
                  <a:lnTo>
                    <a:pt x="785" y="58"/>
                  </a:lnTo>
                  <a:lnTo>
                    <a:pt x="792" y="57"/>
                  </a:lnTo>
                  <a:lnTo>
                    <a:pt x="798" y="56"/>
                  </a:lnTo>
                  <a:lnTo>
                    <a:pt x="804" y="54"/>
                  </a:lnTo>
                  <a:lnTo>
                    <a:pt x="814" y="50"/>
                  </a:lnTo>
                  <a:lnTo>
                    <a:pt x="823" y="43"/>
                  </a:lnTo>
                  <a:lnTo>
                    <a:pt x="840" y="28"/>
                  </a:lnTo>
                  <a:lnTo>
                    <a:pt x="861" y="11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0" name="Freeform 140"/>
            <p:cNvSpPr>
              <a:spLocks/>
            </p:cNvSpPr>
            <p:nvPr/>
          </p:nvSpPr>
          <p:spPr bwMode="auto">
            <a:xfrm>
              <a:off x="5815023" y="4549790"/>
              <a:ext cx="882652" cy="1354142"/>
            </a:xfrm>
            <a:custGeom>
              <a:avLst/>
              <a:gdLst/>
              <a:ahLst/>
              <a:cxnLst>
                <a:cxn ang="0">
                  <a:pos x="933" y="156"/>
                </a:cxn>
                <a:cxn ang="0">
                  <a:pos x="1039" y="256"/>
                </a:cxn>
                <a:cxn ang="0">
                  <a:pos x="1068" y="322"/>
                </a:cxn>
                <a:cxn ang="0">
                  <a:pos x="1144" y="363"/>
                </a:cxn>
                <a:cxn ang="0">
                  <a:pos x="1184" y="418"/>
                </a:cxn>
                <a:cxn ang="0">
                  <a:pos x="1208" y="477"/>
                </a:cxn>
                <a:cxn ang="0">
                  <a:pos x="1299" y="417"/>
                </a:cxn>
                <a:cxn ang="0">
                  <a:pos x="1352" y="461"/>
                </a:cxn>
                <a:cxn ang="0">
                  <a:pos x="1408" y="476"/>
                </a:cxn>
                <a:cxn ang="0">
                  <a:pos x="1452" y="479"/>
                </a:cxn>
                <a:cxn ang="0">
                  <a:pos x="1505" y="608"/>
                </a:cxn>
                <a:cxn ang="0">
                  <a:pos x="1554" y="673"/>
                </a:cxn>
                <a:cxn ang="0">
                  <a:pos x="1555" y="718"/>
                </a:cxn>
                <a:cxn ang="0">
                  <a:pos x="1544" y="767"/>
                </a:cxn>
                <a:cxn ang="0">
                  <a:pos x="1634" y="858"/>
                </a:cxn>
                <a:cxn ang="0">
                  <a:pos x="1554" y="1008"/>
                </a:cxn>
                <a:cxn ang="0">
                  <a:pos x="1484" y="1213"/>
                </a:cxn>
                <a:cxn ang="0">
                  <a:pos x="1610" y="1209"/>
                </a:cxn>
                <a:cxn ang="0">
                  <a:pos x="1641" y="1309"/>
                </a:cxn>
                <a:cxn ang="0">
                  <a:pos x="1597" y="1664"/>
                </a:cxn>
                <a:cxn ang="0">
                  <a:pos x="1658" y="1801"/>
                </a:cxn>
                <a:cxn ang="0">
                  <a:pos x="1647" y="1849"/>
                </a:cxn>
                <a:cxn ang="0">
                  <a:pos x="1517" y="2027"/>
                </a:cxn>
                <a:cxn ang="0">
                  <a:pos x="1380" y="2043"/>
                </a:cxn>
                <a:cxn ang="0">
                  <a:pos x="1223" y="2010"/>
                </a:cxn>
                <a:cxn ang="0">
                  <a:pos x="1104" y="2074"/>
                </a:cxn>
                <a:cxn ang="0">
                  <a:pos x="915" y="2050"/>
                </a:cxn>
                <a:cxn ang="0">
                  <a:pos x="854" y="2146"/>
                </a:cxn>
                <a:cxn ang="0">
                  <a:pos x="684" y="2361"/>
                </a:cxn>
                <a:cxn ang="0">
                  <a:pos x="400" y="2534"/>
                </a:cxn>
                <a:cxn ang="0">
                  <a:pos x="137" y="2553"/>
                </a:cxn>
                <a:cxn ang="0">
                  <a:pos x="14" y="2472"/>
                </a:cxn>
                <a:cxn ang="0">
                  <a:pos x="84" y="2327"/>
                </a:cxn>
                <a:cxn ang="0">
                  <a:pos x="19" y="2256"/>
                </a:cxn>
                <a:cxn ang="0">
                  <a:pos x="60" y="2143"/>
                </a:cxn>
                <a:cxn ang="0">
                  <a:pos x="40" y="2065"/>
                </a:cxn>
                <a:cxn ang="0">
                  <a:pos x="166" y="2038"/>
                </a:cxn>
                <a:cxn ang="0">
                  <a:pos x="269" y="1978"/>
                </a:cxn>
                <a:cxn ang="0">
                  <a:pos x="350" y="1946"/>
                </a:cxn>
                <a:cxn ang="0">
                  <a:pos x="417" y="1840"/>
                </a:cxn>
                <a:cxn ang="0">
                  <a:pos x="501" y="1717"/>
                </a:cxn>
                <a:cxn ang="0">
                  <a:pos x="651" y="1601"/>
                </a:cxn>
                <a:cxn ang="0">
                  <a:pos x="713" y="1495"/>
                </a:cxn>
                <a:cxn ang="0">
                  <a:pos x="650" y="1407"/>
                </a:cxn>
                <a:cxn ang="0">
                  <a:pos x="610" y="1328"/>
                </a:cxn>
                <a:cxn ang="0">
                  <a:pos x="675" y="1276"/>
                </a:cxn>
                <a:cxn ang="0">
                  <a:pos x="794" y="1043"/>
                </a:cxn>
                <a:cxn ang="0">
                  <a:pos x="901" y="937"/>
                </a:cxn>
                <a:cxn ang="0">
                  <a:pos x="831" y="841"/>
                </a:cxn>
                <a:cxn ang="0">
                  <a:pos x="722" y="814"/>
                </a:cxn>
                <a:cxn ang="0">
                  <a:pos x="595" y="583"/>
                </a:cxn>
                <a:cxn ang="0">
                  <a:pos x="571" y="486"/>
                </a:cxn>
                <a:cxn ang="0">
                  <a:pos x="638" y="496"/>
                </a:cxn>
                <a:cxn ang="0">
                  <a:pos x="744" y="441"/>
                </a:cxn>
                <a:cxn ang="0">
                  <a:pos x="768" y="333"/>
                </a:cxn>
                <a:cxn ang="0">
                  <a:pos x="683" y="274"/>
                </a:cxn>
                <a:cxn ang="0">
                  <a:pos x="667" y="74"/>
                </a:cxn>
                <a:cxn ang="0">
                  <a:pos x="785" y="58"/>
                </a:cxn>
              </a:cxnLst>
              <a:rect l="0" t="0" r="r" b="b"/>
              <a:pathLst>
                <a:path w="1667" h="2561">
                  <a:moveTo>
                    <a:pt x="836" y="0"/>
                  </a:moveTo>
                  <a:lnTo>
                    <a:pt x="836" y="0"/>
                  </a:lnTo>
                  <a:lnTo>
                    <a:pt x="836" y="0"/>
                  </a:lnTo>
                  <a:lnTo>
                    <a:pt x="845" y="7"/>
                  </a:lnTo>
                  <a:lnTo>
                    <a:pt x="852" y="16"/>
                  </a:lnTo>
                  <a:lnTo>
                    <a:pt x="860" y="24"/>
                  </a:lnTo>
                  <a:lnTo>
                    <a:pt x="866" y="34"/>
                  </a:lnTo>
                  <a:lnTo>
                    <a:pt x="879" y="53"/>
                  </a:lnTo>
                  <a:lnTo>
                    <a:pt x="890" y="73"/>
                  </a:lnTo>
                  <a:lnTo>
                    <a:pt x="912" y="114"/>
                  </a:lnTo>
                  <a:lnTo>
                    <a:pt x="933" y="156"/>
                  </a:lnTo>
                  <a:lnTo>
                    <a:pt x="945" y="176"/>
                  </a:lnTo>
                  <a:lnTo>
                    <a:pt x="958" y="194"/>
                  </a:lnTo>
                  <a:lnTo>
                    <a:pt x="965" y="203"/>
                  </a:lnTo>
                  <a:lnTo>
                    <a:pt x="972" y="211"/>
                  </a:lnTo>
                  <a:lnTo>
                    <a:pt x="980" y="220"/>
                  </a:lnTo>
                  <a:lnTo>
                    <a:pt x="988" y="227"/>
                  </a:lnTo>
                  <a:lnTo>
                    <a:pt x="997" y="234"/>
                  </a:lnTo>
                  <a:lnTo>
                    <a:pt x="1006" y="240"/>
                  </a:lnTo>
                  <a:lnTo>
                    <a:pt x="1017" y="246"/>
                  </a:lnTo>
                  <a:lnTo>
                    <a:pt x="1028" y="252"/>
                  </a:lnTo>
                  <a:lnTo>
                    <a:pt x="1039" y="256"/>
                  </a:lnTo>
                  <a:lnTo>
                    <a:pt x="1051" y="259"/>
                  </a:lnTo>
                  <a:lnTo>
                    <a:pt x="1064" y="262"/>
                  </a:lnTo>
                  <a:lnTo>
                    <a:pt x="1078" y="264"/>
                  </a:lnTo>
                  <a:lnTo>
                    <a:pt x="1077" y="267"/>
                  </a:lnTo>
                  <a:lnTo>
                    <a:pt x="1073" y="273"/>
                  </a:lnTo>
                  <a:lnTo>
                    <a:pt x="1069" y="283"/>
                  </a:lnTo>
                  <a:lnTo>
                    <a:pt x="1066" y="294"/>
                  </a:lnTo>
                  <a:lnTo>
                    <a:pt x="1066" y="301"/>
                  </a:lnTo>
                  <a:lnTo>
                    <a:pt x="1066" y="308"/>
                  </a:lnTo>
                  <a:lnTo>
                    <a:pt x="1066" y="314"/>
                  </a:lnTo>
                  <a:lnTo>
                    <a:pt x="1068" y="322"/>
                  </a:lnTo>
                  <a:lnTo>
                    <a:pt x="1071" y="328"/>
                  </a:lnTo>
                  <a:lnTo>
                    <a:pt x="1076" y="335"/>
                  </a:lnTo>
                  <a:lnTo>
                    <a:pt x="1082" y="341"/>
                  </a:lnTo>
                  <a:lnTo>
                    <a:pt x="1091" y="346"/>
                  </a:lnTo>
                  <a:lnTo>
                    <a:pt x="1106" y="354"/>
                  </a:lnTo>
                  <a:lnTo>
                    <a:pt x="1117" y="357"/>
                  </a:lnTo>
                  <a:lnTo>
                    <a:pt x="1125" y="358"/>
                  </a:lnTo>
                  <a:lnTo>
                    <a:pt x="1129" y="358"/>
                  </a:lnTo>
                  <a:lnTo>
                    <a:pt x="1133" y="359"/>
                  </a:lnTo>
                  <a:lnTo>
                    <a:pt x="1137" y="360"/>
                  </a:lnTo>
                  <a:lnTo>
                    <a:pt x="1144" y="363"/>
                  </a:lnTo>
                  <a:lnTo>
                    <a:pt x="1154" y="371"/>
                  </a:lnTo>
                  <a:lnTo>
                    <a:pt x="1167" y="377"/>
                  </a:lnTo>
                  <a:lnTo>
                    <a:pt x="1179" y="381"/>
                  </a:lnTo>
                  <a:lnTo>
                    <a:pt x="1189" y="385"/>
                  </a:lnTo>
                  <a:lnTo>
                    <a:pt x="1196" y="387"/>
                  </a:lnTo>
                  <a:lnTo>
                    <a:pt x="1198" y="389"/>
                  </a:lnTo>
                  <a:lnTo>
                    <a:pt x="1200" y="391"/>
                  </a:lnTo>
                  <a:lnTo>
                    <a:pt x="1200" y="393"/>
                  </a:lnTo>
                  <a:lnTo>
                    <a:pt x="1199" y="396"/>
                  </a:lnTo>
                  <a:lnTo>
                    <a:pt x="1195" y="405"/>
                  </a:lnTo>
                  <a:lnTo>
                    <a:pt x="1184" y="418"/>
                  </a:lnTo>
                  <a:lnTo>
                    <a:pt x="1179" y="426"/>
                  </a:lnTo>
                  <a:lnTo>
                    <a:pt x="1175" y="435"/>
                  </a:lnTo>
                  <a:lnTo>
                    <a:pt x="1173" y="443"/>
                  </a:lnTo>
                  <a:lnTo>
                    <a:pt x="1172" y="451"/>
                  </a:lnTo>
                  <a:lnTo>
                    <a:pt x="1175" y="457"/>
                  </a:lnTo>
                  <a:lnTo>
                    <a:pt x="1177" y="463"/>
                  </a:lnTo>
                  <a:lnTo>
                    <a:pt x="1181" y="469"/>
                  </a:lnTo>
                  <a:lnTo>
                    <a:pt x="1186" y="473"/>
                  </a:lnTo>
                  <a:lnTo>
                    <a:pt x="1193" y="475"/>
                  </a:lnTo>
                  <a:lnTo>
                    <a:pt x="1200" y="477"/>
                  </a:lnTo>
                  <a:lnTo>
                    <a:pt x="1208" y="477"/>
                  </a:lnTo>
                  <a:lnTo>
                    <a:pt x="1216" y="476"/>
                  </a:lnTo>
                  <a:lnTo>
                    <a:pt x="1226" y="473"/>
                  </a:lnTo>
                  <a:lnTo>
                    <a:pt x="1235" y="469"/>
                  </a:lnTo>
                  <a:lnTo>
                    <a:pt x="1245" y="461"/>
                  </a:lnTo>
                  <a:lnTo>
                    <a:pt x="1255" y="453"/>
                  </a:lnTo>
                  <a:lnTo>
                    <a:pt x="1264" y="443"/>
                  </a:lnTo>
                  <a:lnTo>
                    <a:pt x="1271" y="436"/>
                  </a:lnTo>
                  <a:lnTo>
                    <a:pt x="1279" y="429"/>
                  </a:lnTo>
                  <a:lnTo>
                    <a:pt x="1286" y="424"/>
                  </a:lnTo>
                  <a:lnTo>
                    <a:pt x="1293" y="420"/>
                  </a:lnTo>
                  <a:lnTo>
                    <a:pt x="1299" y="417"/>
                  </a:lnTo>
                  <a:lnTo>
                    <a:pt x="1304" y="416"/>
                  </a:lnTo>
                  <a:lnTo>
                    <a:pt x="1310" y="414"/>
                  </a:lnTo>
                  <a:lnTo>
                    <a:pt x="1315" y="416"/>
                  </a:lnTo>
                  <a:lnTo>
                    <a:pt x="1320" y="417"/>
                  </a:lnTo>
                  <a:lnTo>
                    <a:pt x="1325" y="420"/>
                  </a:lnTo>
                  <a:lnTo>
                    <a:pt x="1329" y="423"/>
                  </a:lnTo>
                  <a:lnTo>
                    <a:pt x="1333" y="427"/>
                  </a:lnTo>
                  <a:lnTo>
                    <a:pt x="1336" y="434"/>
                  </a:lnTo>
                  <a:lnTo>
                    <a:pt x="1339" y="440"/>
                  </a:lnTo>
                  <a:lnTo>
                    <a:pt x="1344" y="446"/>
                  </a:lnTo>
                  <a:lnTo>
                    <a:pt x="1352" y="461"/>
                  </a:lnTo>
                  <a:lnTo>
                    <a:pt x="1360" y="473"/>
                  </a:lnTo>
                  <a:lnTo>
                    <a:pt x="1368" y="483"/>
                  </a:lnTo>
                  <a:lnTo>
                    <a:pt x="1376" y="488"/>
                  </a:lnTo>
                  <a:lnTo>
                    <a:pt x="1380" y="490"/>
                  </a:lnTo>
                  <a:lnTo>
                    <a:pt x="1383" y="491"/>
                  </a:lnTo>
                  <a:lnTo>
                    <a:pt x="1387" y="491"/>
                  </a:lnTo>
                  <a:lnTo>
                    <a:pt x="1392" y="490"/>
                  </a:lnTo>
                  <a:lnTo>
                    <a:pt x="1396" y="488"/>
                  </a:lnTo>
                  <a:lnTo>
                    <a:pt x="1399" y="486"/>
                  </a:lnTo>
                  <a:lnTo>
                    <a:pt x="1403" y="481"/>
                  </a:lnTo>
                  <a:lnTo>
                    <a:pt x="1408" y="476"/>
                  </a:lnTo>
                  <a:lnTo>
                    <a:pt x="1413" y="472"/>
                  </a:lnTo>
                  <a:lnTo>
                    <a:pt x="1417" y="469"/>
                  </a:lnTo>
                  <a:lnTo>
                    <a:pt x="1420" y="467"/>
                  </a:lnTo>
                  <a:lnTo>
                    <a:pt x="1425" y="466"/>
                  </a:lnTo>
                  <a:lnTo>
                    <a:pt x="1429" y="464"/>
                  </a:lnTo>
                  <a:lnTo>
                    <a:pt x="1433" y="466"/>
                  </a:lnTo>
                  <a:lnTo>
                    <a:pt x="1436" y="467"/>
                  </a:lnTo>
                  <a:lnTo>
                    <a:pt x="1441" y="469"/>
                  </a:lnTo>
                  <a:lnTo>
                    <a:pt x="1445" y="471"/>
                  </a:lnTo>
                  <a:lnTo>
                    <a:pt x="1448" y="475"/>
                  </a:lnTo>
                  <a:lnTo>
                    <a:pt x="1452" y="479"/>
                  </a:lnTo>
                  <a:lnTo>
                    <a:pt x="1456" y="486"/>
                  </a:lnTo>
                  <a:lnTo>
                    <a:pt x="1464" y="500"/>
                  </a:lnTo>
                  <a:lnTo>
                    <a:pt x="1472" y="518"/>
                  </a:lnTo>
                  <a:lnTo>
                    <a:pt x="1483" y="535"/>
                  </a:lnTo>
                  <a:lnTo>
                    <a:pt x="1492" y="550"/>
                  </a:lnTo>
                  <a:lnTo>
                    <a:pt x="1498" y="563"/>
                  </a:lnTo>
                  <a:lnTo>
                    <a:pt x="1503" y="576"/>
                  </a:lnTo>
                  <a:lnTo>
                    <a:pt x="1505" y="588"/>
                  </a:lnTo>
                  <a:lnTo>
                    <a:pt x="1506" y="599"/>
                  </a:lnTo>
                  <a:lnTo>
                    <a:pt x="1506" y="604"/>
                  </a:lnTo>
                  <a:lnTo>
                    <a:pt x="1505" y="608"/>
                  </a:lnTo>
                  <a:lnTo>
                    <a:pt x="1504" y="613"/>
                  </a:lnTo>
                  <a:lnTo>
                    <a:pt x="1502" y="618"/>
                  </a:lnTo>
                  <a:lnTo>
                    <a:pt x="1500" y="621"/>
                  </a:lnTo>
                  <a:lnTo>
                    <a:pt x="1499" y="624"/>
                  </a:lnTo>
                  <a:lnTo>
                    <a:pt x="1499" y="626"/>
                  </a:lnTo>
                  <a:lnTo>
                    <a:pt x="1500" y="629"/>
                  </a:lnTo>
                  <a:lnTo>
                    <a:pt x="1502" y="634"/>
                  </a:lnTo>
                  <a:lnTo>
                    <a:pt x="1508" y="639"/>
                  </a:lnTo>
                  <a:lnTo>
                    <a:pt x="1522" y="650"/>
                  </a:lnTo>
                  <a:lnTo>
                    <a:pt x="1544" y="664"/>
                  </a:lnTo>
                  <a:lnTo>
                    <a:pt x="1554" y="673"/>
                  </a:lnTo>
                  <a:lnTo>
                    <a:pt x="1563" y="681"/>
                  </a:lnTo>
                  <a:lnTo>
                    <a:pt x="1569" y="689"/>
                  </a:lnTo>
                  <a:lnTo>
                    <a:pt x="1574" y="695"/>
                  </a:lnTo>
                  <a:lnTo>
                    <a:pt x="1575" y="699"/>
                  </a:lnTo>
                  <a:lnTo>
                    <a:pt x="1575" y="702"/>
                  </a:lnTo>
                  <a:lnTo>
                    <a:pt x="1575" y="705"/>
                  </a:lnTo>
                  <a:lnTo>
                    <a:pt x="1572" y="708"/>
                  </a:lnTo>
                  <a:lnTo>
                    <a:pt x="1570" y="710"/>
                  </a:lnTo>
                  <a:lnTo>
                    <a:pt x="1566" y="713"/>
                  </a:lnTo>
                  <a:lnTo>
                    <a:pt x="1562" y="716"/>
                  </a:lnTo>
                  <a:lnTo>
                    <a:pt x="1555" y="718"/>
                  </a:lnTo>
                  <a:lnTo>
                    <a:pt x="1544" y="723"/>
                  </a:lnTo>
                  <a:lnTo>
                    <a:pt x="1535" y="728"/>
                  </a:lnTo>
                  <a:lnTo>
                    <a:pt x="1532" y="730"/>
                  </a:lnTo>
                  <a:lnTo>
                    <a:pt x="1530" y="734"/>
                  </a:lnTo>
                  <a:lnTo>
                    <a:pt x="1529" y="737"/>
                  </a:lnTo>
                  <a:lnTo>
                    <a:pt x="1529" y="741"/>
                  </a:lnTo>
                  <a:lnTo>
                    <a:pt x="1529" y="744"/>
                  </a:lnTo>
                  <a:lnTo>
                    <a:pt x="1530" y="749"/>
                  </a:lnTo>
                  <a:lnTo>
                    <a:pt x="1532" y="753"/>
                  </a:lnTo>
                  <a:lnTo>
                    <a:pt x="1535" y="757"/>
                  </a:lnTo>
                  <a:lnTo>
                    <a:pt x="1544" y="767"/>
                  </a:lnTo>
                  <a:lnTo>
                    <a:pt x="1555" y="776"/>
                  </a:lnTo>
                  <a:lnTo>
                    <a:pt x="1565" y="787"/>
                  </a:lnTo>
                  <a:lnTo>
                    <a:pt x="1572" y="796"/>
                  </a:lnTo>
                  <a:lnTo>
                    <a:pt x="1579" y="806"/>
                  </a:lnTo>
                  <a:lnTo>
                    <a:pt x="1585" y="813"/>
                  </a:lnTo>
                  <a:lnTo>
                    <a:pt x="1591" y="821"/>
                  </a:lnTo>
                  <a:lnTo>
                    <a:pt x="1597" y="828"/>
                  </a:lnTo>
                  <a:lnTo>
                    <a:pt x="1604" y="835"/>
                  </a:lnTo>
                  <a:lnTo>
                    <a:pt x="1614" y="841"/>
                  </a:lnTo>
                  <a:lnTo>
                    <a:pt x="1625" y="850"/>
                  </a:lnTo>
                  <a:lnTo>
                    <a:pt x="1634" y="858"/>
                  </a:lnTo>
                  <a:lnTo>
                    <a:pt x="1642" y="868"/>
                  </a:lnTo>
                  <a:lnTo>
                    <a:pt x="1649" y="877"/>
                  </a:lnTo>
                  <a:lnTo>
                    <a:pt x="1658" y="893"/>
                  </a:lnTo>
                  <a:lnTo>
                    <a:pt x="1662" y="901"/>
                  </a:lnTo>
                  <a:lnTo>
                    <a:pt x="1645" y="913"/>
                  </a:lnTo>
                  <a:lnTo>
                    <a:pt x="1629" y="926"/>
                  </a:lnTo>
                  <a:lnTo>
                    <a:pt x="1613" y="941"/>
                  </a:lnTo>
                  <a:lnTo>
                    <a:pt x="1597" y="956"/>
                  </a:lnTo>
                  <a:lnTo>
                    <a:pt x="1582" y="973"/>
                  </a:lnTo>
                  <a:lnTo>
                    <a:pt x="1568" y="990"/>
                  </a:lnTo>
                  <a:lnTo>
                    <a:pt x="1554" y="1008"/>
                  </a:lnTo>
                  <a:lnTo>
                    <a:pt x="1542" y="1026"/>
                  </a:lnTo>
                  <a:lnTo>
                    <a:pt x="1529" y="1045"/>
                  </a:lnTo>
                  <a:lnTo>
                    <a:pt x="1518" y="1066"/>
                  </a:lnTo>
                  <a:lnTo>
                    <a:pt x="1509" y="1087"/>
                  </a:lnTo>
                  <a:lnTo>
                    <a:pt x="1500" y="1108"/>
                  </a:lnTo>
                  <a:lnTo>
                    <a:pt x="1493" y="1130"/>
                  </a:lnTo>
                  <a:lnTo>
                    <a:pt x="1486" y="1153"/>
                  </a:lnTo>
                  <a:lnTo>
                    <a:pt x="1482" y="1176"/>
                  </a:lnTo>
                  <a:lnTo>
                    <a:pt x="1479" y="1201"/>
                  </a:lnTo>
                  <a:lnTo>
                    <a:pt x="1481" y="1208"/>
                  </a:lnTo>
                  <a:lnTo>
                    <a:pt x="1484" y="1213"/>
                  </a:lnTo>
                  <a:lnTo>
                    <a:pt x="1488" y="1218"/>
                  </a:lnTo>
                  <a:lnTo>
                    <a:pt x="1493" y="1220"/>
                  </a:lnTo>
                  <a:lnTo>
                    <a:pt x="1499" y="1222"/>
                  </a:lnTo>
                  <a:lnTo>
                    <a:pt x="1505" y="1223"/>
                  </a:lnTo>
                  <a:lnTo>
                    <a:pt x="1512" y="1223"/>
                  </a:lnTo>
                  <a:lnTo>
                    <a:pt x="1519" y="1222"/>
                  </a:lnTo>
                  <a:lnTo>
                    <a:pt x="1552" y="1216"/>
                  </a:lnTo>
                  <a:lnTo>
                    <a:pt x="1586" y="1209"/>
                  </a:lnTo>
                  <a:lnTo>
                    <a:pt x="1595" y="1208"/>
                  </a:lnTo>
                  <a:lnTo>
                    <a:pt x="1602" y="1208"/>
                  </a:lnTo>
                  <a:lnTo>
                    <a:pt x="1610" y="1209"/>
                  </a:lnTo>
                  <a:lnTo>
                    <a:pt x="1616" y="1210"/>
                  </a:lnTo>
                  <a:lnTo>
                    <a:pt x="1622" y="1213"/>
                  </a:lnTo>
                  <a:lnTo>
                    <a:pt x="1629" y="1218"/>
                  </a:lnTo>
                  <a:lnTo>
                    <a:pt x="1633" y="1223"/>
                  </a:lnTo>
                  <a:lnTo>
                    <a:pt x="1637" y="1229"/>
                  </a:lnTo>
                  <a:lnTo>
                    <a:pt x="1641" y="1238"/>
                  </a:lnTo>
                  <a:lnTo>
                    <a:pt x="1644" y="1249"/>
                  </a:lnTo>
                  <a:lnTo>
                    <a:pt x="1645" y="1260"/>
                  </a:lnTo>
                  <a:lnTo>
                    <a:pt x="1645" y="1274"/>
                  </a:lnTo>
                  <a:lnTo>
                    <a:pt x="1644" y="1291"/>
                  </a:lnTo>
                  <a:lnTo>
                    <a:pt x="1641" y="1309"/>
                  </a:lnTo>
                  <a:lnTo>
                    <a:pt x="1637" y="1330"/>
                  </a:lnTo>
                  <a:lnTo>
                    <a:pt x="1632" y="1354"/>
                  </a:lnTo>
                  <a:lnTo>
                    <a:pt x="1620" y="1402"/>
                  </a:lnTo>
                  <a:lnTo>
                    <a:pt x="1612" y="1441"/>
                  </a:lnTo>
                  <a:lnTo>
                    <a:pt x="1605" y="1475"/>
                  </a:lnTo>
                  <a:lnTo>
                    <a:pt x="1601" y="1506"/>
                  </a:lnTo>
                  <a:lnTo>
                    <a:pt x="1598" y="1537"/>
                  </a:lnTo>
                  <a:lnTo>
                    <a:pt x="1597" y="1570"/>
                  </a:lnTo>
                  <a:lnTo>
                    <a:pt x="1597" y="1608"/>
                  </a:lnTo>
                  <a:lnTo>
                    <a:pt x="1597" y="1654"/>
                  </a:lnTo>
                  <a:lnTo>
                    <a:pt x="1597" y="1664"/>
                  </a:lnTo>
                  <a:lnTo>
                    <a:pt x="1598" y="1675"/>
                  </a:lnTo>
                  <a:lnTo>
                    <a:pt x="1599" y="1686"/>
                  </a:lnTo>
                  <a:lnTo>
                    <a:pt x="1601" y="1695"/>
                  </a:lnTo>
                  <a:lnTo>
                    <a:pt x="1606" y="1712"/>
                  </a:lnTo>
                  <a:lnTo>
                    <a:pt x="1612" y="1729"/>
                  </a:lnTo>
                  <a:lnTo>
                    <a:pt x="1619" y="1744"/>
                  </a:lnTo>
                  <a:lnTo>
                    <a:pt x="1628" y="1758"/>
                  </a:lnTo>
                  <a:lnTo>
                    <a:pt x="1635" y="1770"/>
                  </a:lnTo>
                  <a:lnTo>
                    <a:pt x="1644" y="1782"/>
                  </a:lnTo>
                  <a:lnTo>
                    <a:pt x="1651" y="1792"/>
                  </a:lnTo>
                  <a:lnTo>
                    <a:pt x="1658" y="1801"/>
                  </a:lnTo>
                  <a:lnTo>
                    <a:pt x="1663" y="1809"/>
                  </a:lnTo>
                  <a:lnTo>
                    <a:pt x="1666" y="1818"/>
                  </a:lnTo>
                  <a:lnTo>
                    <a:pt x="1667" y="1821"/>
                  </a:lnTo>
                  <a:lnTo>
                    <a:pt x="1667" y="1824"/>
                  </a:lnTo>
                  <a:lnTo>
                    <a:pt x="1667" y="1827"/>
                  </a:lnTo>
                  <a:lnTo>
                    <a:pt x="1666" y="1830"/>
                  </a:lnTo>
                  <a:lnTo>
                    <a:pt x="1665" y="1834"/>
                  </a:lnTo>
                  <a:lnTo>
                    <a:pt x="1663" y="1837"/>
                  </a:lnTo>
                  <a:lnTo>
                    <a:pt x="1660" y="1840"/>
                  </a:lnTo>
                  <a:lnTo>
                    <a:pt x="1655" y="1842"/>
                  </a:lnTo>
                  <a:lnTo>
                    <a:pt x="1647" y="1849"/>
                  </a:lnTo>
                  <a:lnTo>
                    <a:pt x="1638" y="1856"/>
                  </a:lnTo>
                  <a:lnTo>
                    <a:pt x="1631" y="1863"/>
                  </a:lnTo>
                  <a:lnTo>
                    <a:pt x="1625" y="1871"/>
                  </a:lnTo>
                  <a:lnTo>
                    <a:pt x="1611" y="1888"/>
                  </a:lnTo>
                  <a:lnTo>
                    <a:pt x="1599" y="1906"/>
                  </a:lnTo>
                  <a:lnTo>
                    <a:pt x="1578" y="1944"/>
                  </a:lnTo>
                  <a:lnTo>
                    <a:pt x="1556" y="1982"/>
                  </a:lnTo>
                  <a:lnTo>
                    <a:pt x="1544" y="1999"/>
                  </a:lnTo>
                  <a:lnTo>
                    <a:pt x="1531" y="2013"/>
                  </a:lnTo>
                  <a:lnTo>
                    <a:pt x="1525" y="2021"/>
                  </a:lnTo>
                  <a:lnTo>
                    <a:pt x="1517" y="2027"/>
                  </a:lnTo>
                  <a:lnTo>
                    <a:pt x="1509" y="2033"/>
                  </a:lnTo>
                  <a:lnTo>
                    <a:pt x="1500" y="2038"/>
                  </a:lnTo>
                  <a:lnTo>
                    <a:pt x="1492" y="2042"/>
                  </a:lnTo>
                  <a:lnTo>
                    <a:pt x="1482" y="2046"/>
                  </a:lnTo>
                  <a:lnTo>
                    <a:pt x="1471" y="2049"/>
                  </a:lnTo>
                  <a:lnTo>
                    <a:pt x="1461" y="2051"/>
                  </a:lnTo>
                  <a:lnTo>
                    <a:pt x="1449" y="2052"/>
                  </a:lnTo>
                  <a:lnTo>
                    <a:pt x="1436" y="2052"/>
                  </a:lnTo>
                  <a:lnTo>
                    <a:pt x="1422" y="2051"/>
                  </a:lnTo>
                  <a:lnTo>
                    <a:pt x="1408" y="2049"/>
                  </a:lnTo>
                  <a:lnTo>
                    <a:pt x="1380" y="2043"/>
                  </a:lnTo>
                  <a:lnTo>
                    <a:pt x="1355" y="2037"/>
                  </a:lnTo>
                  <a:lnTo>
                    <a:pt x="1335" y="2030"/>
                  </a:lnTo>
                  <a:lnTo>
                    <a:pt x="1316" y="2024"/>
                  </a:lnTo>
                  <a:lnTo>
                    <a:pt x="1298" y="2018"/>
                  </a:lnTo>
                  <a:lnTo>
                    <a:pt x="1280" y="2012"/>
                  </a:lnTo>
                  <a:lnTo>
                    <a:pt x="1270" y="2010"/>
                  </a:lnTo>
                  <a:lnTo>
                    <a:pt x="1260" y="2009"/>
                  </a:lnTo>
                  <a:lnTo>
                    <a:pt x="1249" y="2008"/>
                  </a:lnTo>
                  <a:lnTo>
                    <a:pt x="1237" y="2007"/>
                  </a:lnTo>
                  <a:lnTo>
                    <a:pt x="1231" y="2008"/>
                  </a:lnTo>
                  <a:lnTo>
                    <a:pt x="1223" y="2010"/>
                  </a:lnTo>
                  <a:lnTo>
                    <a:pt x="1217" y="2013"/>
                  </a:lnTo>
                  <a:lnTo>
                    <a:pt x="1210" y="2017"/>
                  </a:lnTo>
                  <a:lnTo>
                    <a:pt x="1195" y="2026"/>
                  </a:lnTo>
                  <a:lnTo>
                    <a:pt x="1181" y="2038"/>
                  </a:lnTo>
                  <a:lnTo>
                    <a:pt x="1165" y="2050"/>
                  </a:lnTo>
                  <a:lnTo>
                    <a:pt x="1150" y="2060"/>
                  </a:lnTo>
                  <a:lnTo>
                    <a:pt x="1143" y="2065"/>
                  </a:lnTo>
                  <a:lnTo>
                    <a:pt x="1135" y="2068"/>
                  </a:lnTo>
                  <a:lnTo>
                    <a:pt x="1127" y="2071"/>
                  </a:lnTo>
                  <a:lnTo>
                    <a:pt x="1119" y="2072"/>
                  </a:lnTo>
                  <a:lnTo>
                    <a:pt x="1104" y="2074"/>
                  </a:lnTo>
                  <a:lnTo>
                    <a:pt x="1088" y="2075"/>
                  </a:lnTo>
                  <a:lnTo>
                    <a:pt x="1072" y="2073"/>
                  </a:lnTo>
                  <a:lnTo>
                    <a:pt x="1055" y="2071"/>
                  </a:lnTo>
                  <a:lnTo>
                    <a:pt x="1021" y="2063"/>
                  </a:lnTo>
                  <a:lnTo>
                    <a:pt x="987" y="2055"/>
                  </a:lnTo>
                  <a:lnTo>
                    <a:pt x="970" y="2051"/>
                  </a:lnTo>
                  <a:lnTo>
                    <a:pt x="955" y="2049"/>
                  </a:lnTo>
                  <a:lnTo>
                    <a:pt x="941" y="2047"/>
                  </a:lnTo>
                  <a:lnTo>
                    <a:pt x="928" y="2047"/>
                  </a:lnTo>
                  <a:lnTo>
                    <a:pt x="921" y="2049"/>
                  </a:lnTo>
                  <a:lnTo>
                    <a:pt x="915" y="2050"/>
                  </a:lnTo>
                  <a:lnTo>
                    <a:pt x="910" y="2052"/>
                  </a:lnTo>
                  <a:lnTo>
                    <a:pt x="905" y="2055"/>
                  </a:lnTo>
                  <a:lnTo>
                    <a:pt x="900" y="2058"/>
                  </a:lnTo>
                  <a:lnTo>
                    <a:pt x="896" y="2062"/>
                  </a:lnTo>
                  <a:lnTo>
                    <a:pt x="893" y="2067"/>
                  </a:lnTo>
                  <a:lnTo>
                    <a:pt x="889" y="2072"/>
                  </a:lnTo>
                  <a:lnTo>
                    <a:pt x="885" y="2085"/>
                  </a:lnTo>
                  <a:lnTo>
                    <a:pt x="879" y="2099"/>
                  </a:lnTo>
                  <a:lnTo>
                    <a:pt x="871" y="2115"/>
                  </a:lnTo>
                  <a:lnTo>
                    <a:pt x="863" y="2130"/>
                  </a:lnTo>
                  <a:lnTo>
                    <a:pt x="854" y="2146"/>
                  </a:lnTo>
                  <a:lnTo>
                    <a:pt x="844" y="2165"/>
                  </a:lnTo>
                  <a:lnTo>
                    <a:pt x="832" y="2183"/>
                  </a:lnTo>
                  <a:lnTo>
                    <a:pt x="820" y="2202"/>
                  </a:lnTo>
                  <a:lnTo>
                    <a:pt x="806" y="2221"/>
                  </a:lnTo>
                  <a:lnTo>
                    <a:pt x="792" y="2241"/>
                  </a:lnTo>
                  <a:lnTo>
                    <a:pt x="777" y="2260"/>
                  </a:lnTo>
                  <a:lnTo>
                    <a:pt x="760" y="2280"/>
                  </a:lnTo>
                  <a:lnTo>
                    <a:pt x="743" y="2301"/>
                  </a:lnTo>
                  <a:lnTo>
                    <a:pt x="725" y="2321"/>
                  </a:lnTo>
                  <a:lnTo>
                    <a:pt x="704" y="2341"/>
                  </a:lnTo>
                  <a:lnTo>
                    <a:pt x="684" y="2361"/>
                  </a:lnTo>
                  <a:lnTo>
                    <a:pt x="663" y="2380"/>
                  </a:lnTo>
                  <a:lnTo>
                    <a:pt x="640" y="2400"/>
                  </a:lnTo>
                  <a:lnTo>
                    <a:pt x="617" y="2418"/>
                  </a:lnTo>
                  <a:lnTo>
                    <a:pt x="594" y="2436"/>
                  </a:lnTo>
                  <a:lnTo>
                    <a:pt x="568" y="2453"/>
                  </a:lnTo>
                  <a:lnTo>
                    <a:pt x="543" y="2469"/>
                  </a:lnTo>
                  <a:lnTo>
                    <a:pt x="516" y="2484"/>
                  </a:lnTo>
                  <a:lnTo>
                    <a:pt x="488" y="2497"/>
                  </a:lnTo>
                  <a:lnTo>
                    <a:pt x="460" y="2511"/>
                  </a:lnTo>
                  <a:lnTo>
                    <a:pt x="430" y="2523"/>
                  </a:lnTo>
                  <a:lnTo>
                    <a:pt x="400" y="2534"/>
                  </a:lnTo>
                  <a:lnTo>
                    <a:pt x="369" y="2542"/>
                  </a:lnTo>
                  <a:lnTo>
                    <a:pt x="336" y="2550"/>
                  </a:lnTo>
                  <a:lnTo>
                    <a:pt x="304" y="2555"/>
                  </a:lnTo>
                  <a:lnTo>
                    <a:pt x="270" y="2559"/>
                  </a:lnTo>
                  <a:lnTo>
                    <a:pt x="236" y="2561"/>
                  </a:lnTo>
                  <a:lnTo>
                    <a:pt x="217" y="2561"/>
                  </a:lnTo>
                  <a:lnTo>
                    <a:pt x="199" y="2560"/>
                  </a:lnTo>
                  <a:lnTo>
                    <a:pt x="183" y="2559"/>
                  </a:lnTo>
                  <a:lnTo>
                    <a:pt x="167" y="2558"/>
                  </a:lnTo>
                  <a:lnTo>
                    <a:pt x="152" y="2555"/>
                  </a:lnTo>
                  <a:lnTo>
                    <a:pt x="137" y="2553"/>
                  </a:lnTo>
                  <a:lnTo>
                    <a:pt x="125" y="2549"/>
                  </a:lnTo>
                  <a:lnTo>
                    <a:pt x="112" y="2545"/>
                  </a:lnTo>
                  <a:lnTo>
                    <a:pt x="101" y="2541"/>
                  </a:lnTo>
                  <a:lnTo>
                    <a:pt x="90" y="2537"/>
                  </a:lnTo>
                  <a:lnTo>
                    <a:pt x="80" y="2532"/>
                  </a:lnTo>
                  <a:lnTo>
                    <a:pt x="71" y="2526"/>
                  </a:lnTo>
                  <a:lnTo>
                    <a:pt x="54" y="2516"/>
                  </a:lnTo>
                  <a:lnTo>
                    <a:pt x="40" y="2505"/>
                  </a:lnTo>
                  <a:lnTo>
                    <a:pt x="30" y="2493"/>
                  </a:lnTo>
                  <a:lnTo>
                    <a:pt x="20" y="2483"/>
                  </a:lnTo>
                  <a:lnTo>
                    <a:pt x="14" y="2472"/>
                  </a:lnTo>
                  <a:lnTo>
                    <a:pt x="9" y="2462"/>
                  </a:lnTo>
                  <a:lnTo>
                    <a:pt x="2" y="2449"/>
                  </a:lnTo>
                  <a:lnTo>
                    <a:pt x="0" y="2443"/>
                  </a:lnTo>
                  <a:lnTo>
                    <a:pt x="3" y="2432"/>
                  </a:lnTo>
                  <a:lnTo>
                    <a:pt x="7" y="2421"/>
                  </a:lnTo>
                  <a:lnTo>
                    <a:pt x="14" y="2410"/>
                  </a:lnTo>
                  <a:lnTo>
                    <a:pt x="20" y="2401"/>
                  </a:lnTo>
                  <a:lnTo>
                    <a:pt x="36" y="2382"/>
                  </a:lnTo>
                  <a:lnTo>
                    <a:pt x="52" y="2363"/>
                  </a:lnTo>
                  <a:lnTo>
                    <a:pt x="69" y="2346"/>
                  </a:lnTo>
                  <a:lnTo>
                    <a:pt x="84" y="2327"/>
                  </a:lnTo>
                  <a:lnTo>
                    <a:pt x="90" y="2318"/>
                  </a:lnTo>
                  <a:lnTo>
                    <a:pt x="95" y="2307"/>
                  </a:lnTo>
                  <a:lnTo>
                    <a:pt x="99" y="2296"/>
                  </a:lnTo>
                  <a:lnTo>
                    <a:pt x="100" y="2285"/>
                  </a:lnTo>
                  <a:lnTo>
                    <a:pt x="79" y="2280"/>
                  </a:lnTo>
                  <a:lnTo>
                    <a:pt x="50" y="2274"/>
                  </a:lnTo>
                  <a:lnTo>
                    <a:pt x="43" y="2272"/>
                  </a:lnTo>
                  <a:lnTo>
                    <a:pt x="35" y="2269"/>
                  </a:lnTo>
                  <a:lnTo>
                    <a:pt x="29" y="2266"/>
                  </a:lnTo>
                  <a:lnTo>
                    <a:pt x="23" y="2261"/>
                  </a:lnTo>
                  <a:lnTo>
                    <a:pt x="19" y="2256"/>
                  </a:lnTo>
                  <a:lnTo>
                    <a:pt x="15" y="2251"/>
                  </a:lnTo>
                  <a:lnTo>
                    <a:pt x="13" y="2244"/>
                  </a:lnTo>
                  <a:lnTo>
                    <a:pt x="12" y="2237"/>
                  </a:lnTo>
                  <a:lnTo>
                    <a:pt x="13" y="2229"/>
                  </a:lnTo>
                  <a:lnTo>
                    <a:pt x="14" y="2223"/>
                  </a:lnTo>
                  <a:lnTo>
                    <a:pt x="15" y="2216"/>
                  </a:lnTo>
                  <a:lnTo>
                    <a:pt x="17" y="2209"/>
                  </a:lnTo>
                  <a:lnTo>
                    <a:pt x="22" y="2197"/>
                  </a:lnTo>
                  <a:lnTo>
                    <a:pt x="29" y="2186"/>
                  </a:lnTo>
                  <a:lnTo>
                    <a:pt x="45" y="2165"/>
                  </a:lnTo>
                  <a:lnTo>
                    <a:pt x="60" y="2143"/>
                  </a:lnTo>
                  <a:lnTo>
                    <a:pt x="49" y="2134"/>
                  </a:lnTo>
                  <a:lnTo>
                    <a:pt x="37" y="2123"/>
                  </a:lnTo>
                  <a:lnTo>
                    <a:pt x="32" y="2117"/>
                  </a:lnTo>
                  <a:lnTo>
                    <a:pt x="28" y="2109"/>
                  </a:lnTo>
                  <a:lnTo>
                    <a:pt x="25" y="2101"/>
                  </a:lnTo>
                  <a:lnTo>
                    <a:pt x="23" y="2090"/>
                  </a:lnTo>
                  <a:lnTo>
                    <a:pt x="25" y="2084"/>
                  </a:lnTo>
                  <a:lnTo>
                    <a:pt x="27" y="2078"/>
                  </a:lnTo>
                  <a:lnTo>
                    <a:pt x="30" y="2073"/>
                  </a:lnTo>
                  <a:lnTo>
                    <a:pt x="35" y="2069"/>
                  </a:lnTo>
                  <a:lnTo>
                    <a:pt x="40" y="2065"/>
                  </a:lnTo>
                  <a:lnTo>
                    <a:pt x="47" y="2061"/>
                  </a:lnTo>
                  <a:lnTo>
                    <a:pt x="54" y="2058"/>
                  </a:lnTo>
                  <a:lnTo>
                    <a:pt x="62" y="2056"/>
                  </a:lnTo>
                  <a:lnTo>
                    <a:pt x="80" y="2053"/>
                  </a:lnTo>
                  <a:lnTo>
                    <a:pt x="99" y="2051"/>
                  </a:lnTo>
                  <a:lnTo>
                    <a:pt x="117" y="2050"/>
                  </a:lnTo>
                  <a:lnTo>
                    <a:pt x="136" y="2049"/>
                  </a:lnTo>
                  <a:lnTo>
                    <a:pt x="145" y="2047"/>
                  </a:lnTo>
                  <a:lnTo>
                    <a:pt x="153" y="2045"/>
                  </a:lnTo>
                  <a:lnTo>
                    <a:pt x="161" y="2042"/>
                  </a:lnTo>
                  <a:lnTo>
                    <a:pt x="166" y="2038"/>
                  </a:lnTo>
                  <a:lnTo>
                    <a:pt x="178" y="2026"/>
                  </a:lnTo>
                  <a:lnTo>
                    <a:pt x="186" y="2013"/>
                  </a:lnTo>
                  <a:lnTo>
                    <a:pt x="192" y="2007"/>
                  </a:lnTo>
                  <a:lnTo>
                    <a:pt x="197" y="2001"/>
                  </a:lnTo>
                  <a:lnTo>
                    <a:pt x="202" y="1994"/>
                  </a:lnTo>
                  <a:lnTo>
                    <a:pt x="207" y="1989"/>
                  </a:lnTo>
                  <a:lnTo>
                    <a:pt x="215" y="1985"/>
                  </a:lnTo>
                  <a:lnTo>
                    <a:pt x="222" y="1982"/>
                  </a:lnTo>
                  <a:lnTo>
                    <a:pt x="232" y="1979"/>
                  </a:lnTo>
                  <a:lnTo>
                    <a:pt x="242" y="1978"/>
                  </a:lnTo>
                  <a:lnTo>
                    <a:pt x="269" y="1978"/>
                  </a:lnTo>
                  <a:lnTo>
                    <a:pt x="297" y="1978"/>
                  </a:lnTo>
                  <a:lnTo>
                    <a:pt x="310" y="1976"/>
                  </a:lnTo>
                  <a:lnTo>
                    <a:pt x="321" y="1973"/>
                  </a:lnTo>
                  <a:lnTo>
                    <a:pt x="327" y="1971"/>
                  </a:lnTo>
                  <a:lnTo>
                    <a:pt x="332" y="1968"/>
                  </a:lnTo>
                  <a:lnTo>
                    <a:pt x="337" y="1965"/>
                  </a:lnTo>
                  <a:lnTo>
                    <a:pt x="342" y="1960"/>
                  </a:lnTo>
                  <a:lnTo>
                    <a:pt x="345" y="1957"/>
                  </a:lnTo>
                  <a:lnTo>
                    <a:pt x="347" y="1954"/>
                  </a:lnTo>
                  <a:lnTo>
                    <a:pt x="349" y="1950"/>
                  </a:lnTo>
                  <a:lnTo>
                    <a:pt x="350" y="1946"/>
                  </a:lnTo>
                  <a:lnTo>
                    <a:pt x="351" y="1938"/>
                  </a:lnTo>
                  <a:lnTo>
                    <a:pt x="351" y="1930"/>
                  </a:lnTo>
                  <a:lnTo>
                    <a:pt x="351" y="1922"/>
                  </a:lnTo>
                  <a:lnTo>
                    <a:pt x="352" y="1913"/>
                  </a:lnTo>
                  <a:lnTo>
                    <a:pt x="353" y="1909"/>
                  </a:lnTo>
                  <a:lnTo>
                    <a:pt x="354" y="1905"/>
                  </a:lnTo>
                  <a:lnTo>
                    <a:pt x="356" y="1900"/>
                  </a:lnTo>
                  <a:lnTo>
                    <a:pt x="360" y="1895"/>
                  </a:lnTo>
                  <a:lnTo>
                    <a:pt x="381" y="1875"/>
                  </a:lnTo>
                  <a:lnTo>
                    <a:pt x="400" y="1857"/>
                  </a:lnTo>
                  <a:lnTo>
                    <a:pt x="417" y="1840"/>
                  </a:lnTo>
                  <a:lnTo>
                    <a:pt x="432" y="1823"/>
                  </a:lnTo>
                  <a:lnTo>
                    <a:pt x="438" y="1813"/>
                  </a:lnTo>
                  <a:lnTo>
                    <a:pt x="446" y="1804"/>
                  </a:lnTo>
                  <a:lnTo>
                    <a:pt x="451" y="1792"/>
                  </a:lnTo>
                  <a:lnTo>
                    <a:pt x="458" y="1780"/>
                  </a:lnTo>
                  <a:lnTo>
                    <a:pt x="463" y="1768"/>
                  </a:lnTo>
                  <a:lnTo>
                    <a:pt x="468" y="1753"/>
                  </a:lnTo>
                  <a:lnTo>
                    <a:pt x="472" y="1737"/>
                  </a:lnTo>
                  <a:lnTo>
                    <a:pt x="478" y="1719"/>
                  </a:lnTo>
                  <a:lnTo>
                    <a:pt x="489" y="1719"/>
                  </a:lnTo>
                  <a:lnTo>
                    <a:pt x="501" y="1717"/>
                  </a:lnTo>
                  <a:lnTo>
                    <a:pt x="513" y="1712"/>
                  </a:lnTo>
                  <a:lnTo>
                    <a:pt x="525" y="1708"/>
                  </a:lnTo>
                  <a:lnTo>
                    <a:pt x="536" y="1703"/>
                  </a:lnTo>
                  <a:lnTo>
                    <a:pt x="547" y="1696"/>
                  </a:lnTo>
                  <a:lnTo>
                    <a:pt x="558" y="1689"/>
                  </a:lnTo>
                  <a:lnTo>
                    <a:pt x="568" y="1682"/>
                  </a:lnTo>
                  <a:lnTo>
                    <a:pt x="587" y="1664"/>
                  </a:lnTo>
                  <a:lnTo>
                    <a:pt x="605" y="1646"/>
                  </a:lnTo>
                  <a:lnTo>
                    <a:pt x="622" y="1629"/>
                  </a:lnTo>
                  <a:lnTo>
                    <a:pt x="636" y="1613"/>
                  </a:lnTo>
                  <a:lnTo>
                    <a:pt x="651" y="1601"/>
                  </a:lnTo>
                  <a:lnTo>
                    <a:pt x="666" y="1589"/>
                  </a:lnTo>
                  <a:lnTo>
                    <a:pt x="679" y="1577"/>
                  </a:lnTo>
                  <a:lnTo>
                    <a:pt x="690" y="1566"/>
                  </a:lnTo>
                  <a:lnTo>
                    <a:pt x="695" y="1558"/>
                  </a:lnTo>
                  <a:lnTo>
                    <a:pt x="700" y="1552"/>
                  </a:lnTo>
                  <a:lnTo>
                    <a:pt x="703" y="1544"/>
                  </a:lnTo>
                  <a:lnTo>
                    <a:pt x="706" y="1536"/>
                  </a:lnTo>
                  <a:lnTo>
                    <a:pt x="710" y="1527"/>
                  </a:lnTo>
                  <a:lnTo>
                    <a:pt x="712" y="1518"/>
                  </a:lnTo>
                  <a:lnTo>
                    <a:pt x="713" y="1507"/>
                  </a:lnTo>
                  <a:lnTo>
                    <a:pt x="713" y="1495"/>
                  </a:lnTo>
                  <a:lnTo>
                    <a:pt x="713" y="1488"/>
                  </a:lnTo>
                  <a:lnTo>
                    <a:pt x="712" y="1480"/>
                  </a:lnTo>
                  <a:lnTo>
                    <a:pt x="711" y="1474"/>
                  </a:lnTo>
                  <a:lnTo>
                    <a:pt x="709" y="1468"/>
                  </a:lnTo>
                  <a:lnTo>
                    <a:pt x="703" y="1456"/>
                  </a:lnTo>
                  <a:lnTo>
                    <a:pt x="697" y="1446"/>
                  </a:lnTo>
                  <a:lnTo>
                    <a:pt x="688" y="1437"/>
                  </a:lnTo>
                  <a:lnTo>
                    <a:pt x="680" y="1429"/>
                  </a:lnTo>
                  <a:lnTo>
                    <a:pt x="670" y="1422"/>
                  </a:lnTo>
                  <a:lnTo>
                    <a:pt x="660" y="1414"/>
                  </a:lnTo>
                  <a:lnTo>
                    <a:pt x="650" y="1407"/>
                  </a:lnTo>
                  <a:lnTo>
                    <a:pt x="640" y="1400"/>
                  </a:lnTo>
                  <a:lnTo>
                    <a:pt x="632" y="1392"/>
                  </a:lnTo>
                  <a:lnTo>
                    <a:pt x="623" y="1385"/>
                  </a:lnTo>
                  <a:lnTo>
                    <a:pt x="617" y="1375"/>
                  </a:lnTo>
                  <a:lnTo>
                    <a:pt x="612" y="1366"/>
                  </a:lnTo>
                  <a:lnTo>
                    <a:pt x="610" y="1360"/>
                  </a:lnTo>
                  <a:lnTo>
                    <a:pt x="609" y="1355"/>
                  </a:lnTo>
                  <a:lnTo>
                    <a:pt x="608" y="1349"/>
                  </a:lnTo>
                  <a:lnTo>
                    <a:pt x="608" y="1342"/>
                  </a:lnTo>
                  <a:lnTo>
                    <a:pt x="608" y="1335"/>
                  </a:lnTo>
                  <a:lnTo>
                    <a:pt x="610" y="1328"/>
                  </a:lnTo>
                  <a:lnTo>
                    <a:pt x="612" y="1323"/>
                  </a:lnTo>
                  <a:lnTo>
                    <a:pt x="616" y="1318"/>
                  </a:lnTo>
                  <a:lnTo>
                    <a:pt x="620" y="1313"/>
                  </a:lnTo>
                  <a:lnTo>
                    <a:pt x="625" y="1309"/>
                  </a:lnTo>
                  <a:lnTo>
                    <a:pt x="630" y="1306"/>
                  </a:lnTo>
                  <a:lnTo>
                    <a:pt x="636" y="1303"/>
                  </a:lnTo>
                  <a:lnTo>
                    <a:pt x="648" y="1295"/>
                  </a:lnTo>
                  <a:lnTo>
                    <a:pt x="660" y="1289"/>
                  </a:lnTo>
                  <a:lnTo>
                    <a:pt x="665" y="1286"/>
                  </a:lnTo>
                  <a:lnTo>
                    <a:pt x="669" y="1282"/>
                  </a:lnTo>
                  <a:lnTo>
                    <a:pt x="675" y="1276"/>
                  </a:lnTo>
                  <a:lnTo>
                    <a:pt x="678" y="1271"/>
                  </a:lnTo>
                  <a:lnTo>
                    <a:pt x="692" y="1240"/>
                  </a:lnTo>
                  <a:lnTo>
                    <a:pt x="704" y="1206"/>
                  </a:lnTo>
                  <a:lnTo>
                    <a:pt x="719" y="1171"/>
                  </a:lnTo>
                  <a:lnTo>
                    <a:pt x="735" y="1135"/>
                  </a:lnTo>
                  <a:lnTo>
                    <a:pt x="744" y="1117"/>
                  </a:lnTo>
                  <a:lnTo>
                    <a:pt x="752" y="1101"/>
                  </a:lnTo>
                  <a:lnTo>
                    <a:pt x="762" y="1085"/>
                  </a:lnTo>
                  <a:lnTo>
                    <a:pt x="772" y="1070"/>
                  </a:lnTo>
                  <a:lnTo>
                    <a:pt x="783" y="1056"/>
                  </a:lnTo>
                  <a:lnTo>
                    <a:pt x="794" y="1043"/>
                  </a:lnTo>
                  <a:lnTo>
                    <a:pt x="806" y="1033"/>
                  </a:lnTo>
                  <a:lnTo>
                    <a:pt x="819" y="1024"/>
                  </a:lnTo>
                  <a:lnTo>
                    <a:pt x="847" y="1008"/>
                  </a:lnTo>
                  <a:lnTo>
                    <a:pt x="873" y="992"/>
                  </a:lnTo>
                  <a:lnTo>
                    <a:pt x="880" y="987"/>
                  </a:lnTo>
                  <a:lnTo>
                    <a:pt x="885" y="980"/>
                  </a:lnTo>
                  <a:lnTo>
                    <a:pt x="889" y="974"/>
                  </a:lnTo>
                  <a:lnTo>
                    <a:pt x="894" y="966"/>
                  </a:lnTo>
                  <a:lnTo>
                    <a:pt x="897" y="957"/>
                  </a:lnTo>
                  <a:lnTo>
                    <a:pt x="899" y="947"/>
                  </a:lnTo>
                  <a:lnTo>
                    <a:pt x="901" y="937"/>
                  </a:lnTo>
                  <a:lnTo>
                    <a:pt x="901" y="924"/>
                  </a:lnTo>
                  <a:lnTo>
                    <a:pt x="901" y="916"/>
                  </a:lnTo>
                  <a:lnTo>
                    <a:pt x="900" y="908"/>
                  </a:lnTo>
                  <a:lnTo>
                    <a:pt x="898" y="901"/>
                  </a:lnTo>
                  <a:lnTo>
                    <a:pt x="896" y="894"/>
                  </a:lnTo>
                  <a:lnTo>
                    <a:pt x="893" y="889"/>
                  </a:lnTo>
                  <a:lnTo>
                    <a:pt x="888" y="884"/>
                  </a:lnTo>
                  <a:lnTo>
                    <a:pt x="884" y="878"/>
                  </a:lnTo>
                  <a:lnTo>
                    <a:pt x="880" y="874"/>
                  </a:lnTo>
                  <a:lnTo>
                    <a:pt x="856" y="858"/>
                  </a:lnTo>
                  <a:lnTo>
                    <a:pt x="831" y="841"/>
                  </a:lnTo>
                  <a:lnTo>
                    <a:pt x="823" y="836"/>
                  </a:lnTo>
                  <a:lnTo>
                    <a:pt x="816" y="830"/>
                  </a:lnTo>
                  <a:lnTo>
                    <a:pt x="810" y="827"/>
                  </a:lnTo>
                  <a:lnTo>
                    <a:pt x="802" y="824"/>
                  </a:lnTo>
                  <a:lnTo>
                    <a:pt x="789" y="821"/>
                  </a:lnTo>
                  <a:lnTo>
                    <a:pt x="777" y="820"/>
                  </a:lnTo>
                  <a:lnTo>
                    <a:pt x="763" y="820"/>
                  </a:lnTo>
                  <a:lnTo>
                    <a:pt x="748" y="819"/>
                  </a:lnTo>
                  <a:lnTo>
                    <a:pt x="740" y="819"/>
                  </a:lnTo>
                  <a:lnTo>
                    <a:pt x="732" y="817"/>
                  </a:lnTo>
                  <a:lnTo>
                    <a:pt x="722" y="814"/>
                  </a:lnTo>
                  <a:lnTo>
                    <a:pt x="713" y="812"/>
                  </a:lnTo>
                  <a:lnTo>
                    <a:pt x="706" y="797"/>
                  </a:lnTo>
                  <a:lnTo>
                    <a:pt x="692" y="766"/>
                  </a:lnTo>
                  <a:lnTo>
                    <a:pt x="676" y="730"/>
                  </a:lnTo>
                  <a:lnTo>
                    <a:pt x="666" y="706"/>
                  </a:lnTo>
                  <a:lnTo>
                    <a:pt x="659" y="689"/>
                  </a:lnTo>
                  <a:lnTo>
                    <a:pt x="651" y="673"/>
                  </a:lnTo>
                  <a:lnTo>
                    <a:pt x="644" y="658"/>
                  </a:lnTo>
                  <a:lnTo>
                    <a:pt x="635" y="644"/>
                  </a:lnTo>
                  <a:lnTo>
                    <a:pt x="616" y="614"/>
                  </a:lnTo>
                  <a:lnTo>
                    <a:pt x="595" y="583"/>
                  </a:lnTo>
                  <a:lnTo>
                    <a:pt x="588" y="574"/>
                  </a:lnTo>
                  <a:lnTo>
                    <a:pt x="579" y="566"/>
                  </a:lnTo>
                  <a:lnTo>
                    <a:pt x="573" y="560"/>
                  </a:lnTo>
                  <a:lnTo>
                    <a:pt x="569" y="554"/>
                  </a:lnTo>
                  <a:lnTo>
                    <a:pt x="567" y="545"/>
                  </a:lnTo>
                  <a:lnTo>
                    <a:pt x="566" y="536"/>
                  </a:lnTo>
                  <a:lnTo>
                    <a:pt x="565" y="517"/>
                  </a:lnTo>
                  <a:lnTo>
                    <a:pt x="566" y="497"/>
                  </a:lnTo>
                  <a:lnTo>
                    <a:pt x="567" y="493"/>
                  </a:lnTo>
                  <a:lnTo>
                    <a:pt x="569" y="489"/>
                  </a:lnTo>
                  <a:lnTo>
                    <a:pt x="571" y="486"/>
                  </a:lnTo>
                  <a:lnTo>
                    <a:pt x="573" y="483"/>
                  </a:lnTo>
                  <a:lnTo>
                    <a:pt x="577" y="479"/>
                  </a:lnTo>
                  <a:lnTo>
                    <a:pt x="580" y="478"/>
                  </a:lnTo>
                  <a:lnTo>
                    <a:pt x="584" y="477"/>
                  </a:lnTo>
                  <a:lnTo>
                    <a:pt x="589" y="476"/>
                  </a:lnTo>
                  <a:lnTo>
                    <a:pt x="599" y="477"/>
                  </a:lnTo>
                  <a:lnTo>
                    <a:pt x="608" y="480"/>
                  </a:lnTo>
                  <a:lnTo>
                    <a:pt x="615" y="484"/>
                  </a:lnTo>
                  <a:lnTo>
                    <a:pt x="622" y="488"/>
                  </a:lnTo>
                  <a:lnTo>
                    <a:pt x="630" y="492"/>
                  </a:lnTo>
                  <a:lnTo>
                    <a:pt x="638" y="496"/>
                  </a:lnTo>
                  <a:lnTo>
                    <a:pt x="648" y="499"/>
                  </a:lnTo>
                  <a:lnTo>
                    <a:pt x="660" y="500"/>
                  </a:lnTo>
                  <a:lnTo>
                    <a:pt x="671" y="499"/>
                  </a:lnTo>
                  <a:lnTo>
                    <a:pt x="682" y="496"/>
                  </a:lnTo>
                  <a:lnTo>
                    <a:pt x="692" y="492"/>
                  </a:lnTo>
                  <a:lnTo>
                    <a:pt x="701" y="487"/>
                  </a:lnTo>
                  <a:lnTo>
                    <a:pt x="710" y="480"/>
                  </a:lnTo>
                  <a:lnTo>
                    <a:pt x="717" y="473"/>
                  </a:lnTo>
                  <a:lnTo>
                    <a:pt x="723" y="466"/>
                  </a:lnTo>
                  <a:lnTo>
                    <a:pt x="731" y="457"/>
                  </a:lnTo>
                  <a:lnTo>
                    <a:pt x="744" y="441"/>
                  </a:lnTo>
                  <a:lnTo>
                    <a:pt x="756" y="425"/>
                  </a:lnTo>
                  <a:lnTo>
                    <a:pt x="763" y="419"/>
                  </a:lnTo>
                  <a:lnTo>
                    <a:pt x="769" y="413"/>
                  </a:lnTo>
                  <a:lnTo>
                    <a:pt x="777" y="409"/>
                  </a:lnTo>
                  <a:lnTo>
                    <a:pt x="784" y="406"/>
                  </a:lnTo>
                  <a:lnTo>
                    <a:pt x="779" y="391"/>
                  </a:lnTo>
                  <a:lnTo>
                    <a:pt x="772" y="374"/>
                  </a:lnTo>
                  <a:lnTo>
                    <a:pt x="768" y="358"/>
                  </a:lnTo>
                  <a:lnTo>
                    <a:pt x="766" y="346"/>
                  </a:lnTo>
                  <a:lnTo>
                    <a:pt x="767" y="339"/>
                  </a:lnTo>
                  <a:lnTo>
                    <a:pt x="768" y="333"/>
                  </a:lnTo>
                  <a:lnTo>
                    <a:pt x="770" y="328"/>
                  </a:lnTo>
                  <a:lnTo>
                    <a:pt x="772" y="324"/>
                  </a:lnTo>
                  <a:lnTo>
                    <a:pt x="779" y="317"/>
                  </a:lnTo>
                  <a:lnTo>
                    <a:pt x="784" y="306"/>
                  </a:lnTo>
                  <a:lnTo>
                    <a:pt x="764" y="302"/>
                  </a:lnTo>
                  <a:lnTo>
                    <a:pt x="743" y="297"/>
                  </a:lnTo>
                  <a:lnTo>
                    <a:pt x="723" y="292"/>
                  </a:lnTo>
                  <a:lnTo>
                    <a:pt x="705" y="287"/>
                  </a:lnTo>
                  <a:lnTo>
                    <a:pt x="697" y="283"/>
                  </a:lnTo>
                  <a:lnTo>
                    <a:pt x="689" y="279"/>
                  </a:lnTo>
                  <a:lnTo>
                    <a:pt x="683" y="274"/>
                  </a:lnTo>
                  <a:lnTo>
                    <a:pt x="677" y="269"/>
                  </a:lnTo>
                  <a:lnTo>
                    <a:pt x="672" y="263"/>
                  </a:lnTo>
                  <a:lnTo>
                    <a:pt x="669" y="257"/>
                  </a:lnTo>
                  <a:lnTo>
                    <a:pt x="667" y="250"/>
                  </a:lnTo>
                  <a:lnTo>
                    <a:pt x="666" y="241"/>
                  </a:lnTo>
                  <a:lnTo>
                    <a:pt x="666" y="201"/>
                  </a:lnTo>
                  <a:lnTo>
                    <a:pt x="666" y="157"/>
                  </a:lnTo>
                  <a:lnTo>
                    <a:pt x="666" y="114"/>
                  </a:lnTo>
                  <a:lnTo>
                    <a:pt x="666" y="81"/>
                  </a:lnTo>
                  <a:lnTo>
                    <a:pt x="666" y="77"/>
                  </a:lnTo>
                  <a:lnTo>
                    <a:pt x="667" y="74"/>
                  </a:lnTo>
                  <a:lnTo>
                    <a:pt x="669" y="71"/>
                  </a:lnTo>
                  <a:lnTo>
                    <a:pt x="671" y="68"/>
                  </a:lnTo>
                  <a:lnTo>
                    <a:pt x="678" y="64"/>
                  </a:lnTo>
                  <a:lnTo>
                    <a:pt x="684" y="61"/>
                  </a:lnTo>
                  <a:lnTo>
                    <a:pt x="698" y="58"/>
                  </a:lnTo>
                  <a:lnTo>
                    <a:pt x="708" y="58"/>
                  </a:lnTo>
                  <a:lnTo>
                    <a:pt x="722" y="58"/>
                  </a:lnTo>
                  <a:lnTo>
                    <a:pt x="740" y="58"/>
                  </a:lnTo>
                  <a:lnTo>
                    <a:pt x="760" y="58"/>
                  </a:lnTo>
                  <a:lnTo>
                    <a:pt x="778" y="58"/>
                  </a:lnTo>
                  <a:lnTo>
                    <a:pt x="785" y="58"/>
                  </a:lnTo>
                  <a:lnTo>
                    <a:pt x="792" y="57"/>
                  </a:lnTo>
                  <a:lnTo>
                    <a:pt x="798" y="56"/>
                  </a:lnTo>
                  <a:lnTo>
                    <a:pt x="804" y="54"/>
                  </a:lnTo>
                  <a:lnTo>
                    <a:pt x="814" y="50"/>
                  </a:lnTo>
                  <a:lnTo>
                    <a:pt x="823" y="43"/>
                  </a:lnTo>
                  <a:lnTo>
                    <a:pt x="840" y="28"/>
                  </a:lnTo>
                  <a:lnTo>
                    <a:pt x="861" y="11"/>
                  </a:lnTo>
                  <a:lnTo>
                    <a:pt x="861" y="11"/>
                  </a:lnTo>
                  <a:lnTo>
                    <a:pt x="836" y="0"/>
                  </a:lnTo>
                  <a:lnTo>
                    <a:pt x="836" y="0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1" name="Freeform 141"/>
            <p:cNvSpPr>
              <a:spLocks/>
            </p:cNvSpPr>
            <p:nvPr/>
          </p:nvSpPr>
          <p:spPr bwMode="auto">
            <a:xfrm>
              <a:off x="3038481" y="4754578"/>
              <a:ext cx="433388" cy="669927"/>
            </a:xfrm>
            <a:custGeom>
              <a:avLst/>
              <a:gdLst/>
              <a:ahLst/>
              <a:cxnLst>
                <a:cxn ang="0">
                  <a:pos x="775" y="106"/>
                </a:cxn>
                <a:cxn ang="0">
                  <a:pos x="764" y="164"/>
                </a:cxn>
                <a:cxn ang="0">
                  <a:pos x="736" y="212"/>
                </a:cxn>
                <a:cxn ang="0">
                  <a:pos x="770" y="291"/>
                </a:cxn>
                <a:cxn ang="0">
                  <a:pos x="818" y="482"/>
                </a:cxn>
                <a:cxn ang="0">
                  <a:pos x="792" y="572"/>
                </a:cxn>
                <a:cxn ang="0">
                  <a:pos x="766" y="640"/>
                </a:cxn>
                <a:cxn ang="0">
                  <a:pos x="783" y="671"/>
                </a:cxn>
                <a:cxn ang="0">
                  <a:pos x="751" y="709"/>
                </a:cxn>
                <a:cxn ang="0">
                  <a:pos x="677" y="718"/>
                </a:cxn>
                <a:cxn ang="0">
                  <a:pos x="651" y="763"/>
                </a:cxn>
                <a:cxn ang="0">
                  <a:pos x="636" y="824"/>
                </a:cxn>
                <a:cxn ang="0">
                  <a:pos x="601" y="900"/>
                </a:cxn>
                <a:cxn ang="0">
                  <a:pos x="624" y="996"/>
                </a:cxn>
                <a:cxn ang="0">
                  <a:pos x="647" y="1073"/>
                </a:cxn>
                <a:cxn ang="0">
                  <a:pos x="624" y="1096"/>
                </a:cxn>
                <a:cxn ang="0">
                  <a:pos x="566" y="1191"/>
                </a:cxn>
                <a:cxn ang="0">
                  <a:pos x="468" y="1229"/>
                </a:cxn>
                <a:cxn ang="0">
                  <a:pos x="403" y="1263"/>
                </a:cxn>
                <a:cxn ang="0">
                  <a:pos x="367" y="1262"/>
                </a:cxn>
                <a:cxn ang="0">
                  <a:pos x="323" y="1237"/>
                </a:cxn>
                <a:cxn ang="0">
                  <a:pos x="278" y="1234"/>
                </a:cxn>
                <a:cxn ang="0">
                  <a:pos x="265" y="1205"/>
                </a:cxn>
                <a:cxn ang="0">
                  <a:pos x="295" y="1179"/>
                </a:cxn>
                <a:cxn ang="0">
                  <a:pos x="323" y="1146"/>
                </a:cxn>
                <a:cxn ang="0">
                  <a:pos x="270" y="1137"/>
                </a:cxn>
                <a:cxn ang="0">
                  <a:pos x="216" y="1095"/>
                </a:cxn>
                <a:cxn ang="0">
                  <a:pos x="178" y="1103"/>
                </a:cxn>
                <a:cxn ang="0">
                  <a:pos x="152" y="1039"/>
                </a:cxn>
                <a:cxn ang="0">
                  <a:pos x="107" y="1022"/>
                </a:cxn>
                <a:cxn ang="0">
                  <a:pos x="57" y="1041"/>
                </a:cxn>
                <a:cxn ang="0">
                  <a:pos x="0" y="1024"/>
                </a:cxn>
                <a:cxn ang="0">
                  <a:pos x="46" y="938"/>
                </a:cxn>
                <a:cxn ang="0">
                  <a:pos x="37" y="836"/>
                </a:cxn>
                <a:cxn ang="0">
                  <a:pos x="7" y="724"/>
                </a:cxn>
                <a:cxn ang="0">
                  <a:pos x="29" y="629"/>
                </a:cxn>
                <a:cxn ang="0">
                  <a:pos x="41" y="582"/>
                </a:cxn>
                <a:cxn ang="0">
                  <a:pos x="85" y="568"/>
                </a:cxn>
                <a:cxn ang="0">
                  <a:pos x="95" y="497"/>
                </a:cxn>
                <a:cxn ang="0">
                  <a:pos x="112" y="464"/>
                </a:cxn>
                <a:cxn ang="0">
                  <a:pos x="217" y="423"/>
                </a:cxn>
                <a:cxn ang="0">
                  <a:pos x="242" y="393"/>
                </a:cxn>
                <a:cxn ang="0">
                  <a:pos x="203" y="292"/>
                </a:cxn>
                <a:cxn ang="0">
                  <a:pos x="166" y="271"/>
                </a:cxn>
                <a:cxn ang="0">
                  <a:pos x="147" y="290"/>
                </a:cxn>
                <a:cxn ang="0">
                  <a:pos x="121" y="285"/>
                </a:cxn>
                <a:cxn ang="0">
                  <a:pos x="114" y="239"/>
                </a:cxn>
                <a:cxn ang="0">
                  <a:pos x="150" y="188"/>
                </a:cxn>
                <a:cxn ang="0">
                  <a:pos x="161" y="97"/>
                </a:cxn>
                <a:cxn ang="0">
                  <a:pos x="232" y="9"/>
                </a:cxn>
                <a:cxn ang="0">
                  <a:pos x="278" y="14"/>
                </a:cxn>
                <a:cxn ang="0">
                  <a:pos x="274" y="62"/>
                </a:cxn>
                <a:cxn ang="0">
                  <a:pos x="261" y="87"/>
                </a:cxn>
                <a:cxn ang="0">
                  <a:pos x="380" y="149"/>
                </a:cxn>
                <a:cxn ang="0">
                  <a:pos x="476" y="168"/>
                </a:cxn>
                <a:cxn ang="0">
                  <a:pos x="534" y="153"/>
                </a:cxn>
                <a:cxn ang="0">
                  <a:pos x="621" y="183"/>
                </a:cxn>
                <a:cxn ang="0">
                  <a:pos x="698" y="166"/>
                </a:cxn>
              </a:cxnLst>
              <a:rect l="0" t="0" r="r" b="b"/>
              <a:pathLst>
                <a:path w="818" h="1266">
                  <a:moveTo>
                    <a:pt x="760" y="88"/>
                  </a:moveTo>
                  <a:lnTo>
                    <a:pt x="763" y="88"/>
                  </a:lnTo>
                  <a:lnTo>
                    <a:pt x="765" y="89"/>
                  </a:lnTo>
                  <a:lnTo>
                    <a:pt x="768" y="91"/>
                  </a:lnTo>
                  <a:lnTo>
                    <a:pt x="769" y="93"/>
                  </a:lnTo>
                  <a:lnTo>
                    <a:pt x="772" y="99"/>
                  </a:lnTo>
                  <a:lnTo>
                    <a:pt x="775" y="106"/>
                  </a:lnTo>
                  <a:lnTo>
                    <a:pt x="777" y="123"/>
                  </a:lnTo>
                  <a:lnTo>
                    <a:pt x="778" y="141"/>
                  </a:lnTo>
                  <a:lnTo>
                    <a:pt x="777" y="146"/>
                  </a:lnTo>
                  <a:lnTo>
                    <a:pt x="776" y="150"/>
                  </a:lnTo>
                  <a:lnTo>
                    <a:pt x="773" y="153"/>
                  </a:lnTo>
                  <a:lnTo>
                    <a:pt x="770" y="156"/>
                  </a:lnTo>
                  <a:lnTo>
                    <a:pt x="764" y="164"/>
                  </a:lnTo>
                  <a:lnTo>
                    <a:pt x="756" y="170"/>
                  </a:lnTo>
                  <a:lnTo>
                    <a:pt x="749" y="178"/>
                  </a:lnTo>
                  <a:lnTo>
                    <a:pt x="743" y="187"/>
                  </a:lnTo>
                  <a:lnTo>
                    <a:pt x="739" y="192"/>
                  </a:lnTo>
                  <a:lnTo>
                    <a:pt x="737" y="198"/>
                  </a:lnTo>
                  <a:lnTo>
                    <a:pt x="736" y="205"/>
                  </a:lnTo>
                  <a:lnTo>
                    <a:pt x="736" y="212"/>
                  </a:lnTo>
                  <a:lnTo>
                    <a:pt x="736" y="219"/>
                  </a:lnTo>
                  <a:lnTo>
                    <a:pt x="737" y="225"/>
                  </a:lnTo>
                  <a:lnTo>
                    <a:pt x="739" y="233"/>
                  </a:lnTo>
                  <a:lnTo>
                    <a:pt x="742" y="239"/>
                  </a:lnTo>
                  <a:lnTo>
                    <a:pt x="748" y="253"/>
                  </a:lnTo>
                  <a:lnTo>
                    <a:pt x="755" y="267"/>
                  </a:lnTo>
                  <a:lnTo>
                    <a:pt x="770" y="291"/>
                  </a:lnTo>
                  <a:lnTo>
                    <a:pt x="783" y="313"/>
                  </a:lnTo>
                  <a:lnTo>
                    <a:pt x="783" y="413"/>
                  </a:lnTo>
                  <a:lnTo>
                    <a:pt x="796" y="430"/>
                  </a:lnTo>
                  <a:lnTo>
                    <a:pt x="807" y="449"/>
                  </a:lnTo>
                  <a:lnTo>
                    <a:pt x="812" y="459"/>
                  </a:lnTo>
                  <a:lnTo>
                    <a:pt x="815" y="470"/>
                  </a:lnTo>
                  <a:lnTo>
                    <a:pt x="818" y="482"/>
                  </a:lnTo>
                  <a:lnTo>
                    <a:pt x="818" y="495"/>
                  </a:lnTo>
                  <a:lnTo>
                    <a:pt x="818" y="506"/>
                  </a:lnTo>
                  <a:lnTo>
                    <a:pt x="816" y="517"/>
                  </a:lnTo>
                  <a:lnTo>
                    <a:pt x="814" y="528"/>
                  </a:lnTo>
                  <a:lnTo>
                    <a:pt x="810" y="537"/>
                  </a:lnTo>
                  <a:lnTo>
                    <a:pt x="801" y="555"/>
                  </a:lnTo>
                  <a:lnTo>
                    <a:pt x="792" y="572"/>
                  </a:lnTo>
                  <a:lnTo>
                    <a:pt x="782" y="588"/>
                  </a:lnTo>
                  <a:lnTo>
                    <a:pt x="773" y="603"/>
                  </a:lnTo>
                  <a:lnTo>
                    <a:pt x="770" y="611"/>
                  </a:lnTo>
                  <a:lnTo>
                    <a:pt x="768" y="619"/>
                  </a:lnTo>
                  <a:lnTo>
                    <a:pt x="766" y="628"/>
                  </a:lnTo>
                  <a:lnTo>
                    <a:pt x="765" y="636"/>
                  </a:lnTo>
                  <a:lnTo>
                    <a:pt x="766" y="640"/>
                  </a:lnTo>
                  <a:lnTo>
                    <a:pt x="768" y="645"/>
                  </a:lnTo>
                  <a:lnTo>
                    <a:pt x="771" y="648"/>
                  </a:lnTo>
                  <a:lnTo>
                    <a:pt x="775" y="652"/>
                  </a:lnTo>
                  <a:lnTo>
                    <a:pt x="778" y="655"/>
                  </a:lnTo>
                  <a:lnTo>
                    <a:pt x="780" y="661"/>
                  </a:lnTo>
                  <a:lnTo>
                    <a:pt x="782" y="665"/>
                  </a:lnTo>
                  <a:lnTo>
                    <a:pt x="783" y="671"/>
                  </a:lnTo>
                  <a:lnTo>
                    <a:pt x="782" y="682"/>
                  </a:lnTo>
                  <a:lnTo>
                    <a:pt x="780" y="691"/>
                  </a:lnTo>
                  <a:lnTo>
                    <a:pt x="777" y="698"/>
                  </a:lnTo>
                  <a:lnTo>
                    <a:pt x="771" y="703"/>
                  </a:lnTo>
                  <a:lnTo>
                    <a:pt x="766" y="706"/>
                  </a:lnTo>
                  <a:lnTo>
                    <a:pt x="759" y="708"/>
                  </a:lnTo>
                  <a:lnTo>
                    <a:pt x="751" y="709"/>
                  </a:lnTo>
                  <a:lnTo>
                    <a:pt x="744" y="711"/>
                  </a:lnTo>
                  <a:lnTo>
                    <a:pt x="727" y="711"/>
                  </a:lnTo>
                  <a:lnTo>
                    <a:pt x="709" y="711"/>
                  </a:lnTo>
                  <a:lnTo>
                    <a:pt x="700" y="711"/>
                  </a:lnTo>
                  <a:lnTo>
                    <a:pt x="692" y="713"/>
                  </a:lnTo>
                  <a:lnTo>
                    <a:pt x="684" y="715"/>
                  </a:lnTo>
                  <a:lnTo>
                    <a:pt x="677" y="718"/>
                  </a:lnTo>
                  <a:lnTo>
                    <a:pt x="670" y="724"/>
                  </a:lnTo>
                  <a:lnTo>
                    <a:pt x="664" y="730"/>
                  </a:lnTo>
                  <a:lnTo>
                    <a:pt x="660" y="736"/>
                  </a:lnTo>
                  <a:lnTo>
                    <a:pt x="656" y="742"/>
                  </a:lnTo>
                  <a:lnTo>
                    <a:pt x="654" y="749"/>
                  </a:lnTo>
                  <a:lnTo>
                    <a:pt x="652" y="755"/>
                  </a:lnTo>
                  <a:lnTo>
                    <a:pt x="651" y="763"/>
                  </a:lnTo>
                  <a:lnTo>
                    <a:pt x="650" y="769"/>
                  </a:lnTo>
                  <a:lnTo>
                    <a:pt x="648" y="783"/>
                  </a:lnTo>
                  <a:lnTo>
                    <a:pt x="647" y="797"/>
                  </a:lnTo>
                  <a:lnTo>
                    <a:pt x="645" y="804"/>
                  </a:lnTo>
                  <a:lnTo>
                    <a:pt x="643" y="811"/>
                  </a:lnTo>
                  <a:lnTo>
                    <a:pt x="639" y="818"/>
                  </a:lnTo>
                  <a:lnTo>
                    <a:pt x="636" y="824"/>
                  </a:lnTo>
                  <a:lnTo>
                    <a:pt x="629" y="834"/>
                  </a:lnTo>
                  <a:lnTo>
                    <a:pt x="622" y="844"/>
                  </a:lnTo>
                  <a:lnTo>
                    <a:pt x="617" y="853"/>
                  </a:lnTo>
                  <a:lnTo>
                    <a:pt x="612" y="864"/>
                  </a:lnTo>
                  <a:lnTo>
                    <a:pt x="607" y="875"/>
                  </a:lnTo>
                  <a:lnTo>
                    <a:pt x="603" y="887"/>
                  </a:lnTo>
                  <a:lnTo>
                    <a:pt x="601" y="900"/>
                  </a:lnTo>
                  <a:lnTo>
                    <a:pt x="600" y="913"/>
                  </a:lnTo>
                  <a:lnTo>
                    <a:pt x="601" y="926"/>
                  </a:lnTo>
                  <a:lnTo>
                    <a:pt x="602" y="939"/>
                  </a:lnTo>
                  <a:lnTo>
                    <a:pt x="605" y="950"/>
                  </a:lnTo>
                  <a:lnTo>
                    <a:pt x="607" y="961"/>
                  </a:lnTo>
                  <a:lnTo>
                    <a:pt x="615" y="980"/>
                  </a:lnTo>
                  <a:lnTo>
                    <a:pt x="624" y="996"/>
                  </a:lnTo>
                  <a:lnTo>
                    <a:pt x="633" y="1012"/>
                  </a:lnTo>
                  <a:lnTo>
                    <a:pt x="640" y="1028"/>
                  </a:lnTo>
                  <a:lnTo>
                    <a:pt x="644" y="1036"/>
                  </a:lnTo>
                  <a:lnTo>
                    <a:pt x="646" y="1046"/>
                  </a:lnTo>
                  <a:lnTo>
                    <a:pt x="647" y="1055"/>
                  </a:lnTo>
                  <a:lnTo>
                    <a:pt x="648" y="1066"/>
                  </a:lnTo>
                  <a:lnTo>
                    <a:pt x="647" y="1073"/>
                  </a:lnTo>
                  <a:lnTo>
                    <a:pt x="645" y="1079"/>
                  </a:lnTo>
                  <a:lnTo>
                    <a:pt x="642" y="1083"/>
                  </a:lnTo>
                  <a:lnTo>
                    <a:pt x="638" y="1085"/>
                  </a:lnTo>
                  <a:lnTo>
                    <a:pt x="634" y="1087"/>
                  </a:lnTo>
                  <a:lnTo>
                    <a:pt x="630" y="1089"/>
                  </a:lnTo>
                  <a:lnTo>
                    <a:pt x="627" y="1091"/>
                  </a:lnTo>
                  <a:lnTo>
                    <a:pt x="624" y="1096"/>
                  </a:lnTo>
                  <a:lnTo>
                    <a:pt x="610" y="1130"/>
                  </a:lnTo>
                  <a:lnTo>
                    <a:pt x="598" y="1155"/>
                  </a:lnTo>
                  <a:lnTo>
                    <a:pt x="592" y="1165"/>
                  </a:lnTo>
                  <a:lnTo>
                    <a:pt x="586" y="1173"/>
                  </a:lnTo>
                  <a:lnTo>
                    <a:pt x="580" y="1181"/>
                  </a:lnTo>
                  <a:lnTo>
                    <a:pt x="573" y="1187"/>
                  </a:lnTo>
                  <a:lnTo>
                    <a:pt x="566" y="1191"/>
                  </a:lnTo>
                  <a:lnTo>
                    <a:pt x="557" y="1197"/>
                  </a:lnTo>
                  <a:lnTo>
                    <a:pt x="549" y="1201"/>
                  </a:lnTo>
                  <a:lnTo>
                    <a:pt x="538" y="1205"/>
                  </a:lnTo>
                  <a:lnTo>
                    <a:pt x="514" y="1214"/>
                  </a:lnTo>
                  <a:lnTo>
                    <a:pt x="483" y="1225"/>
                  </a:lnTo>
                  <a:lnTo>
                    <a:pt x="476" y="1226"/>
                  </a:lnTo>
                  <a:lnTo>
                    <a:pt x="468" y="1229"/>
                  </a:lnTo>
                  <a:lnTo>
                    <a:pt x="462" y="1231"/>
                  </a:lnTo>
                  <a:lnTo>
                    <a:pt x="455" y="1234"/>
                  </a:lnTo>
                  <a:lnTo>
                    <a:pt x="444" y="1240"/>
                  </a:lnTo>
                  <a:lnTo>
                    <a:pt x="433" y="1248"/>
                  </a:lnTo>
                  <a:lnTo>
                    <a:pt x="421" y="1255"/>
                  </a:lnTo>
                  <a:lnTo>
                    <a:pt x="410" y="1261"/>
                  </a:lnTo>
                  <a:lnTo>
                    <a:pt x="403" y="1263"/>
                  </a:lnTo>
                  <a:lnTo>
                    <a:pt x="397" y="1265"/>
                  </a:lnTo>
                  <a:lnTo>
                    <a:pt x="390" y="1266"/>
                  </a:lnTo>
                  <a:lnTo>
                    <a:pt x="383" y="1266"/>
                  </a:lnTo>
                  <a:lnTo>
                    <a:pt x="379" y="1266"/>
                  </a:lnTo>
                  <a:lnTo>
                    <a:pt x="374" y="1265"/>
                  </a:lnTo>
                  <a:lnTo>
                    <a:pt x="370" y="1264"/>
                  </a:lnTo>
                  <a:lnTo>
                    <a:pt x="367" y="1262"/>
                  </a:lnTo>
                  <a:lnTo>
                    <a:pt x="360" y="1257"/>
                  </a:lnTo>
                  <a:lnTo>
                    <a:pt x="352" y="1251"/>
                  </a:lnTo>
                  <a:lnTo>
                    <a:pt x="345" y="1246"/>
                  </a:lnTo>
                  <a:lnTo>
                    <a:pt x="337" y="1241"/>
                  </a:lnTo>
                  <a:lnTo>
                    <a:pt x="333" y="1239"/>
                  </a:lnTo>
                  <a:lnTo>
                    <a:pt x="328" y="1238"/>
                  </a:lnTo>
                  <a:lnTo>
                    <a:pt x="323" y="1237"/>
                  </a:lnTo>
                  <a:lnTo>
                    <a:pt x="318" y="1237"/>
                  </a:lnTo>
                  <a:lnTo>
                    <a:pt x="307" y="1237"/>
                  </a:lnTo>
                  <a:lnTo>
                    <a:pt x="306" y="1237"/>
                  </a:lnTo>
                  <a:lnTo>
                    <a:pt x="304" y="1237"/>
                  </a:lnTo>
                  <a:lnTo>
                    <a:pt x="295" y="1237"/>
                  </a:lnTo>
                  <a:lnTo>
                    <a:pt x="287" y="1236"/>
                  </a:lnTo>
                  <a:lnTo>
                    <a:pt x="278" y="1234"/>
                  </a:lnTo>
                  <a:lnTo>
                    <a:pt x="272" y="1231"/>
                  </a:lnTo>
                  <a:lnTo>
                    <a:pt x="268" y="1226"/>
                  </a:lnTo>
                  <a:lnTo>
                    <a:pt x="267" y="1224"/>
                  </a:lnTo>
                  <a:lnTo>
                    <a:pt x="266" y="1221"/>
                  </a:lnTo>
                  <a:lnTo>
                    <a:pt x="265" y="1217"/>
                  </a:lnTo>
                  <a:lnTo>
                    <a:pt x="265" y="1213"/>
                  </a:lnTo>
                  <a:lnTo>
                    <a:pt x="265" y="1205"/>
                  </a:lnTo>
                  <a:lnTo>
                    <a:pt x="267" y="1199"/>
                  </a:lnTo>
                  <a:lnTo>
                    <a:pt x="270" y="1194"/>
                  </a:lnTo>
                  <a:lnTo>
                    <a:pt x="274" y="1189"/>
                  </a:lnTo>
                  <a:lnTo>
                    <a:pt x="279" y="1186"/>
                  </a:lnTo>
                  <a:lnTo>
                    <a:pt x="283" y="1183"/>
                  </a:lnTo>
                  <a:lnTo>
                    <a:pt x="288" y="1181"/>
                  </a:lnTo>
                  <a:lnTo>
                    <a:pt x="295" y="1179"/>
                  </a:lnTo>
                  <a:lnTo>
                    <a:pt x="305" y="1174"/>
                  </a:lnTo>
                  <a:lnTo>
                    <a:pt x="315" y="1169"/>
                  </a:lnTo>
                  <a:lnTo>
                    <a:pt x="318" y="1166"/>
                  </a:lnTo>
                  <a:lnTo>
                    <a:pt x="321" y="1162"/>
                  </a:lnTo>
                  <a:lnTo>
                    <a:pt x="323" y="1155"/>
                  </a:lnTo>
                  <a:lnTo>
                    <a:pt x="323" y="1149"/>
                  </a:lnTo>
                  <a:lnTo>
                    <a:pt x="323" y="1146"/>
                  </a:lnTo>
                  <a:lnTo>
                    <a:pt x="322" y="1142"/>
                  </a:lnTo>
                  <a:lnTo>
                    <a:pt x="320" y="1140"/>
                  </a:lnTo>
                  <a:lnTo>
                    <a:pt x="317" y="1139"/>
                  </a:lnTo>
                  <a:lnTo>
                    <a:pt x="310" y="1137"/>
                  </a:lnTo>
                  <a:lnTo>
                    <a:pt x="301" y="1136"/>
                  </a:lnTo>
                  <a:lnTo>
                    <a:pt x="284" y="1136"/>
                  </a:lnTo>
                  <a:lnTo>
                    <a:pt x="270" y="1137"/>
                  </a:lnTo>
                  <a:lnTo>
                    <a:pt x="267" y="1134"/>
                  </a:lnTo>
                  <a:lnTo>
                    <a:pt x="261" y="1129"/>
                  </a:lnTo>
                  <a:lnTo>
                    <a:pt x="253" y="1120"/>
                  </a:lnTo>
                  <a:lnTo>
                    <a:pt x="245" y="1111"/>
                  </a:lnTo>
                  <a:lnTo>
                    <a:pt x="230" y="1091"/>
                  </a:lnTo>
                  <a:lnTo>
                    <a:pt x="223" y="1084"/>
                  </a:lnTo>
                  <a:lnTo>
                    <a:pt x="216" y="1095"/>
                  </a:lnTo>
                  <a:lnTo>
                    <a:pt x="209" y="1102"/>
                  </a:lnTo>
                  <a:lnTo>
                    <a:pt x="204" y="1104"/>
                  </a:lnTo>
                  <a:lnTo>
                    <a:pt x="200" y="1106"/>
                  </a:lnTo>
                  <a:lnTo>
                    <a:pt x="195" y="1107"/>
                  </a:lnTo>
                  <a:lnTo>
                    <a:pt x="188" y="1107"/>
                  </a:lnTo>
                  <a:lnTo>
                    <a:pt x="182" y="1106"/>
                  </a:lnTo>
                  <a:lnTo>
                    <a:pt x="178" y="1103"/>
                  </a:lnTo>
                  <a:lnTo>
                    <a:pt x="173" y="1099"/>
                  </a:lnTo>
                  <a:lnTo>
                    <a:pt x="170" y="1094"/>
                  </a:lnTo>
                  <a:lnTo>
                    <a:pt x="165" y="1080"/>
                  </a:lnTo>
                  <a:lnTo>
                    <a:pt x="161" y="1063"/>
                  </a:lnTo>
                  <a:lnTo>
                    <a:pt x="157" y="1055"/>
                  </a:lnTo>
                  <a:lnTo>
                    <a:pt x="155" y="1047"/>
                  </a:lnTo>
                  <a:lnTo>
                    <a:pt x="152" y="1039"/>
                  </a:lnTo>
                  <a:lnTo>
                    <a:pt x="149" y="1033"/>
                  </a:lnTo>
                  <a:lnTo>
                    <a:pt x="144" y="1026"/>
                  </a:lnTo>
                  <a:lnTo>
                    <a:pt x="138" y="1022"/>
                  </a:lnTo>
                  <a:lnTo>
                    <a:pt x="132" y="1020"/>
                  </a:lnTo>
                  <a:lnTo>
                    <a:pt x="123" y="1019"/>
                  </a:lnTo>
                  <a:lnTo>
                    <a:pt x="115" y="1020"/>
                  </a:lnTo>
                  <a:lnTo>
                    <a:pt x="107" y="1022"/>
                  </a:lnTo>
                  <a:lnTo>
                    <a:pt x="101" y="1026"/>
                  </a:lnTo>
                  <a:lnTo>
                    <a:pt x="94" y="1031"/>
                  </a:lnTo>
                  <a:lnTo>
                    <a:pt x="87" y="1035"/>
                  </a:lnTo>
                  <a:lnTo>
                    <a:pt x="81" y="1038"/>
                  </a:lnTo>
                  <a:lnTo>
                    <a:pt x="72" y="1041"/>
                  </a:lnTo>
                  <a:lnTo>
                    <a:pt x="65" y="1042"/>
                  </a:lnTo>
                  <a:lnTo>
                    <a:pt x="57" y="1041"/>
                  </a:lnTo>
                  <a:lnTo>
                    <a:pt x="51" y="1039"/>
                  </a:lnTo>
                  <a:lnTo>
                    <a:pt x="44" y="1037"/>
                  </a:lnTo>
                  <a:lnTo>
                    <a:pt x="36" y="1034"/>
                  </a:lnTo>
                  <a:lnTo>
                    <a:pt x="29" y="1031"/>
                  </a:lnTo>
                  <a:lnTo>
                    <a:pt x="20" y="1028"/>
                  </a:lnTo>
                  <a:lnTo>
                    <a:pt x="11" y="1025"/>
                  </a:lnTo>
                  <a:lnTo>
                    <a:pt x="0" y="1024"/>
                  </a:lnTo>
                  <a:lnTo>
                    <a:pt x="0" y="989"/>
                  </a:lnTo>
                  <a:lnTo>
                    <a:pt x="12" y="981"/>
                  </a:lnTo>
                  <a:lnTo>
                    <a:pt x="23" y="971"/>
                  </a:lnTo>
                  <a:lnTo>
                    <a:pt x="32" y="962"/>
                  </a:lnTo>
                  <a:lnTo>
                    <a:pt x="39" y="950"/>
                  </a:lnTo>
                  <a:lnTo>
                    <a:pt x="43" y="945"/>
                  </a:lnTo>
                  <a:lnTo>
                    <a:pt x="46" y="938"/>
                  </a:lnTo>
                  <a:lnTo>
                    <a:pt x="48" y="931"/>
                  </a:lnTo>
                  <a:lnTo>
                    <a:pt x="49" y="924"/>
                  </a:lnTo>
                  <a:lnTo>
                    <a:pt x="52" y="907"/>
                  </a:lnTo>
                  <a:lnTo>
                    <a:pt x="53" y="889"/>
                  </a:lnTo>
                  <a:lnTo>
                    <a:pt x="51" y="880"/>
                  </a:lnTo>
                  <a:lnTo>
                    <a:pt x="46" y="861"/>
                  </a:lnTo>
                  <a:lnTo>
                    <a:pt x="37" y="836"/>
                  </a:lnTo>
                  <a:lnTo>
                    <a:pt x="29" y="808"/>
                  </a:lnTo>
                  <a:lnTo>
                    <a:pt x="19" y="782"/>
                  </a:lnTo>
                  <a:lnTo>
                    <a:pt x="11" y="758"/>
                  </a:lnTo>
                  <a:lnTo>
                    <a:pt x="3" y="742"/>
                  </a:lnTo>
                  <a:lnTo>
                    <a:pt x="0" y="736"/>
                  </a:lnTo>
                  <a:lnTo>
                    <a:pt x="4" y="731"/>
                  </a:lnTo>
                  <a:lnTo>
                    <a:pt x="7" y="724"/>
                  </a:lnTo>
                  <a:lnTo>
                    <a:pt x="12" y="717"/>
                  </a:lnTo>
                  <a:lnTo>
                    <a:pt x="14" y="711"/>
                  </a:lnTo>
                  <a:lnTo>
                    <a:pt x="19" y="695"/>
                  </a:lnTo>
                  <a:lnTo>
                    <a:pt x="23" y="679"/>
                  </a:lnTo>
                  <a:lnTo>
                    <a:pt x="27" y="662"/>
                  </a:lnTo>
                  <a:lnTo>
                    <a:pt x="28" y="645"/>
                  </a:lnTo>
                  <a:lnTo>
                    <a:pt x="29" y="629"/>
                  </a:lnTo>
                  <a:lnTo>
                    <a:pt x="29" y="613"/>
                  </a:lnTo>
                  <a:lnTo>
                    <a:pt x="30" y="604"/>
                  </a:lnTo>
                  <a:lnTo>
                    <a:pt x="31" y="598"/>
                  </a:lnTo>
                  <a:lnTo>
                    <a:pt x="33" y="592"/>
                  </a:lnTo>
                  <a:lnTo>
                    <a:pt x="35" y="588"/>
                  </a:lnTo>
                  <a:lnTo>
                    <a:pt x="38" y="584"/>
                  </a:lnTo>
                  <a:lnTo>
                    <a:pt x="41" y="582"/>
                  </a:lnTo>
                  <a:lnTo>
                    <a:pt x="45" y="580"/>
                  </a:lnTo>
                  <a:lnTo>
                    <a:pt x="49" y="579"/>
                  </a:lnTo>
                  <a:lnTo>
                    <a:pt x="57" y="578"/>
                  </a:lnTo>
                  <a:lnTo>
                    <a:pt x="66" y="576"/>
                  </a:lnTo>
                  <a:lnTo>
                    <a:pt x="74" y="574"/>
                  </a:lnTo>
                  <a:lnTo>
                    <a:pt x="82" y="571"/>
                  </a:lnTo>
                  <a:lnTo>
                    <a:pt x="85" y="568"/>
                  </a:lnTo>
                  <a:lnTo>
                    <a:pt x="87" y="563"/>
                  </a:lnTo>
                  <a:lnTo>
                    <a:pt x="89" y="557"/>
                  </a:lnTo>
                  <a:lnTo>
                    <a:pt x="90" y="552"/>
                  </a:lnTo>
                  <a:lnTo>
                    <a:pt x="93" y="538"/>
                  </a:lnTo>
                  <a:lnTo>
                    <a:pt x="94" y="524"/>
                  </a:lnTo>
                  <a:lnTo>
                    <a:pt x="94" y="509"/>
                  </a:lnTo>
                  <a:lnTo>
                    <a:pt x="95" y="497"/>
                  </a:lnTo>
                  <a:lnTo>
                    <a:pt x="96" y="490"/>
                  </a:lnTo>
                  <a:lnTo>
                    <a:pt x="97" y="485"/>
                  </a:lnTo>
                  <a:lnTo>
                    <a:pt x="98" y="481"/>
                  </a:lnTo>
                  <a:lnTo>
                    <a:pt x="100" y="478"/>
                  </a:lnTo>
                  <a:lnTo>
                    <a:pt x="103" y="472"/>
                  </a:lnTo>
                  <a:lnTo>
                    <a:pt x="107" y="468"/>
                  </a:lnTo>
                  <a:lnTo>
                    <a:pt x="112" y="464"/>
                  </a:lnTo>
                  <a:lnTo>
                    <a:pt x="117" y="461"/>
                  </a:lnTo>
                  <a:lnTo>
                    <a:pt x="129" y="454"/>
                  </a:lnTo>
                  <a:lnTo>
                    <a:pt x="140" y="448"/>
                  </a:lnTo>
                  <a:lnTo>
                    <a:pt x="167" y="439"/>
                  </a:lnTo>
                  <a:lnTo>
                    <a:pt x="194" y="432"/>
                  </a:lnTo>
                  <a:lnTo>
                    <a:pt x="206" y="428"/>
                  </a:lnTo>
                  <a:lnTo>
                    <a:pt x="217" y="423"/>
                  </a:lnTo>
                  <a:lnTo>
                    <a:pt x="227" y="418"/>
                  </a:lnTo>
                  <a:lnTo>
                    <a:pt x="234" y="413"/>
                  </a:lnTo>
                  <a:lnTo>
                    <a:pt x="237" y="409"/>
                  </a:lnTo>
                  <a:lnTo>
                    <a:pt x="239" y="405"/>
                  </a:lnTo>
                  <a:lnTo>
                    <a:pt x="240" y="402"/>
                  </a:lnTo>
                  <a:lnTo>
                    <a:pt x="242" y="398"/>
                  </a:lnTo>
                  <a:lnTo>
                    <a:pt x="242" y="393"/>
                  </a:lnTo>
                  <a:lnTo>
                    <a:pt x="240" y="388"/>
                  </a:lnTo>
                  <a:lnTo>
                    <a:pt x="238" y="383"/>
                  </a:lnTo>
                  <a:lnTo>
                    <a:pt x="235" y="376"/>
                  </a:lnTo>
                  <a:lnTo>
                    <a:pt x="221" y="340"/>
                  </a:lnTo>
                  <a:lnTo>
                    <a:pt x="210" y="306"/>
                  </a:lnTo>
                  <a:lnTo>
                    <a:pt x="206" y="299"/>
                  </a:lnTo>
                  <a:lnTo>
                    <a:pt x="203" y="292"/>
                  </a:lnTo>
                  <a:lnTo>
                    <a:pt x="199" y="286"/>
                  </a:lnTo>
                  <a:lnTo>
                    <a:pt x="195" y="281"/>
                  </a:lnTo>
                  <a:lnTo>
                    <a:pt x="189" y="276"/>
                  </a:lnTo>
                  <a:lnTo>
                    <a:pt x="184" y="273"/>
                  </a:lnTo>
                  <a:lnTo>
                    <a:pt x="178" y="271"/>
                  </a:lnTo>
                  <a:lnTo>
                    <a:pt x="170" y="271"/>
                  </a:lnTo>
                  <a:lnTo>
                    <a:pt x="166" y="271"/>
                  </a:lnTo>
                  <a:lnTo>
                    <a:pt x="163" y="272"/>
                  </a:lnTo>
                  <a:lnTo>
                    <a:pt x="160" y="273"/>
                  </a:lnTo>
                  <a:lnTo>
                    <a:pt x="157" y="274"/>
                  </a:lnTo>
                  <a:lnTo>
                    <a:pt x="154" y="279"/>
                  </a:lnTo>
                  <a:lnTo>
                    <a:pt x="151" y="283"/>
                  </a:lnTo>
                  <a:lnTo>
                    <a:pt x="149" y="287"/>
                  </a:lnTo>
                  <a:lnTo>
                    <a:pt x="147" y="290"/>
                  </a:lnTo>
                  <a:lnTo>
                    <a:pt x="145" y="293"/>
                  </a:lnTo>
                  <a:lnTo>
                    <a:pt x="141" y="295"/>
                  </a:lnTo>
                  <a:lnTo>
                    <a:pt x="137" y="295"/>
                  </a:lnTo>
                  <a:lnTo>
                    <a:pt x="133" y="293"/>
                  </a:lnTo>
                  <a:lnTo>
                    <a:pt x="130" y="291"/>
                  </a:lnTo>
                  <a:lnTo>
                    <a:pt x="127" y="289"/>
                  </a:lnTo>
                  <a:lnTo>
                    <a:pt x="121" y="285"/>
                  </a:lnTo>
                  <a:lnTo>
                    <a:pt x="117" y="279"/>
                  </a:lnTo>
                  <a:lnTo>
                    <a:pt x="115" y="271"/>
                  </a:lnTo>
                  <a:lnTo>
                    <a:pt x="113" y="265"/>
                  </a:lnTo>
                  <a:lnTo>
                    <a:pt x="112" y="258"/>
                  </a:lnTo>
                  <a:lnTo>
                    <a:pt x="112" y="253"/>
                  </a:lnTo>
                  <a:lnTo>
                    <a:pt x="113" y="246"/>
                  </a:lnTo>
                  <a:lnTo>
                    <a:pt x="114" y="239"/>
                  </a:lnTo>
                  <a:lnTo>
                    <a:pt x="117" y="234"/>
                  </a:lnTo>
                  <a:lnTo>
                    <a:pt x="121" y="229"/>
                  </a:lnTo>
                  <a:lnTo>
                    <a:pt x="130" y="218"/>
                  </a:lnTo>
                  <a:lnTo>
                    <a:pt x="139" y="207"/>
                  </a:lnTo>
                  <a:lnTo>
                    <a:pt x="144" y="202"/>
                  </a:lnTo>
                  <a:lnTo>
                    <a:pt x="147" y="196"/>
                  </a:lnTo>
                  <a:lnTo>
                    <a:pt x="150" y="188"/>
                  </a:lnTo>
                  <a:lnTo>
                    <a:pt x="151" y="181"/>
                  </a:lnTo>
                  <a:lnTo>
                    <a:pt x="151" y="171"/>
                  </a:lnTo>
                  <a:lnTo>
                    <a:pt x="150" y="161"/>
                  </a:lnTo>
                  <a:lnTo>
                    <a:pt x="147" y="149"/>
                  </a:lnTo>
                  <a:lnTo>
                    <a:pt x="141" y="135"/>
                  </a:lnTo>
                  <a:lnTo>
                    <a:pt x="149" y="118"/>
                  </a:lnTo>
                  <a:lnTo>
                    <a:pt x="161" y="97"/>
                  </a:lnTo>
                  <a:lnTo>
                    <a:pt x="173" y="74"/>
                  </a:lnTo>
                  <a:lnTo>
                    <a:pt x="189" y="52"/>
                  </a:lnTo>
                  <a:lnTo>
                    <a:pt x="197" y="41"/>
                  </a:lnTo>
                  <a:lnTo>
                    <a:pt x="205" y="32"/>
                  </a:lnTo>
                  <a:lnTo>
                    <a:pt x="214" y="23"/>
                  </a:lnTo>
                  <a:lnTo>
                    <a:pt x="223" y="16"/>
                  </a:lnTo>
                  <a:lnTo>
                    <a:pt x="232" y="9"/>
                  </a:lnTo>
                  <a:lnTo>
                    <a:pt x="242" y="4"/>
                  </a:lnTo>
                  <a:lnTo>
                    <a:pt x="250" y="1"/>
                  </a:lnTo>
                  <a:lnTo>
                    <a:pt x="259" y="0"/>
                  </a:lnTo>
                  <a:lnTo>
                    <a:pt x="265" y="1"/>
                  </a:lnTo>
                  <a:lnTo>
                    <a:pt x="270" y="4"/>
                  </a:lnTo>
                  <a:lnTo>
                    <a:pt x="274" y="8"/>
                  </a:lnTo>
                  <a:lnTo>
                    <a:pt x="278" y="14"/>
                  </a:lnTo>
                  <a:lnTo>
                    <a:pt x="280" y="20"/>
                  </a:lnTo>
                  <a:lnTo>
                    <a:pt x="281" y="28"/>
                  </a:lnTo>
                  <a:lnTo>
                    <a:pt x="282" y="34"/>
                  </a:lnTo>
                  <a:lnTo>
                    <a:pt x="282" y="41"/>
                  </a:lnTo>
                  <a:lnTo>
                    <a:pt x="282" y="49"/>
                  </a:lnTo>
                  <a:lnTo>
                    <a:pt x="279" y="56"/>
                  </a:lnTo>
                  <a:lnTo>
                    <a:pt x="274" y="62"/>
                  </a:lnTo>
                  <a:lnTo>
                    <a:pt x="270" y="66"/>
                  </a:lnTo>
                  <a:lnTo>
                    <a:pt x="266" y="70"/>
                  </a:lnTo>
                  <a:lnTo>
                    <a:pt x="263" y="74"/>
                  </a:lnTo>
                  <a:lnTo>
                    <a:pt x="260" y="79"/>
                  </a:lnTo>
                  <a:lnTo>
                    <a:pt x="259" y="83"/>
                  </a:lnTo>
                  <a:lnTo>
                    <a:pt x="260" y="85"/>
                  </a:lnTo>
                  <a:lnTo>
                    <a:pt x="261" y="87"/>
                  </a:lnTo>
                  <a:lnTo>
                    <a:pt x="263" y="90"/>
                  </a:lnTo>
                  <a:lnTo>
                    <a:pt x="266" y="93"/>
                  </a:lnTo>
                  <a:lnTo>
                    <a:pt x="274" y="100"/>
                  </a:lnTo>
                  <a:lnTo>
                    <a:pt x="285" y="106"/>
                  </a:lnTo>
                  <a:lnTo>
                    <a:pt x="313" y="121"/>
                  </a:lnTo>
                  <a:lnTo>
                    <a:pt x="346" y="135"/>
                  </a:lnTo>
                  <a:lnTo>
                    <a:pt x="380" y="149"/>
                  </a:lnTo>
                  <a:lnTo>
                    <a:pt x="413" y="161"/>
                  </a:lnTo>
                  <a:lnTo>
                    <a:pt x="428" y="165"/>
                  </a:lnTo>
                  <a:lnTo>
                    <a:pt x="440" y="168"/>
                  </a:lnTo>
                  <a:lnTo>
                    <a:pt x="451" y="170"/>
                  </a:lnTo>
                  <a:lnTo>
                    <a:pt x="460" y="171"/>
                  </a:lnTo>
                  <a:lnTo>
                    <a:pt x="468" y="170"/>
                  </a:lnTo>
                  <a:lnTo>
                    <a:pt x="476" y="168"/>
                  </a:lnTo>
                  <a:lnTo>
                    <a:pt x="484" y="165"/>
                  </a:lnTo>
                  <a:lnTo>
                    <a:pt x="492" y="162"/>
                  </a:lnTo>
                  <a:lnTo>
                    <a:pt x="499" y="158"/>
                  </a:lnTo>
                  <a:lnTo>
                    <a:pt x="507" y="156"/>
                  </a:lnTo>
                  <a:lnTo>
                    <a:pt x="515" y="154"/>
                  </a:lnTo>
                  <a:lnTo>
                    <a:pt x="523" y="153"/>
                  </a:lnTo>
                  <a:lnTo>
                    <a:pt x="534" y="153"/>
                  </a:lnTo>
                  <a:lnTo>
                    <a:pt x="543" y="155"/>
                  </a:lnTo>
                  <a:lnTo>
                    <a:pt x="551" y="157"/>
                  </a:lnTo>
                  <a:lnTo>
                    <a:pt x="560" y="159"/>
                  </a:lnTo>
                  <a:lnTo>
                    <a:pt x="576" y="166"/>
                  </a:lnTo>
                  <a:lnTo>
                    <a:pt x="590" y="172"/>
                  </a:lnTo>
                  <a:lnTo>
                    <a:pt x="605" y="179"/>
                  </a:lnTo>
                  <a:lnTo>
                    <a:pt x="621" y="183"/>
                  </a:lnTo>
                  <a:lnTo>
                    <a:pt x="629" y="184"/>
                  </a:lnTo>
                  <a:lnTo>
                    <a:pt x="636" y="185"/>
                  </a:lnTo>
                  <a:lnTo>
                    <a:pt x="645" y="184"/>
                  </a:lnTo>
                  <a:lnTo>
                    <a:pt x="653" y="183"/>
                  </a:lnTo>
                  <a:lnTo>
                    <a:pt x="671" y="176"/>
                  </a:lnTo>
                  <a:lnTo>
                    <a:pt x="686" y="171"/>
                  </a:lnTo>
                  <a:lnTo>
                    <a:pt x="698" y="166"/>
                  </a:lnTo>
                  <a:lnTo>
                    <a:pt x="707" y="159"/>
                  </a:lnTo>
                  <a:lnTo>
                    <a:pt x="716" y="153"/>
                  </a:lnTo>
                  <a:lnTo>
                    <a:pt x="723" y="146"/>
                  </a:lnTo>
                  <a:lnTo>
                    <a:pt x="730" y="136"/>
                  </a:lnTo>
                  <a:lnTo>
                    <a:pt x="736" y="123"/>
                  </a:lnTo>
                  <a:lnTo>
                    <a:pt x="760" y="8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2" name="Freeform 142"/>
            <p:cNvSpPr>
              <a:spLocks/>
            </p:cNvSpPr>
            <p:nvPr/>
          </p:nvSpPr>
          <p:spPr bwMode="auto">
            <a:xfrm>
              <a:off x="3038481" y="4754578"/>
              <a:ext cx="433388" cy="669927"/>
            </a:xfrm>
            <a:custGeom>
              <a:avLst/>
              <a:gdLst/>
              <a:ahLst/>
              <a:cxnLst>
                <a:cxn ang="0">
                  <a:pos x="775" y="106"/>
                </a:cxn>
                <a:cxn ang="0">
                  <a:pos x="764" y="164"/>
                </a:cxn>
                <a:cxn ang="0">
                  <a:pos x="736" y="212"/>
                </a:cxn>
                <a:cxn ang="0">
                  <a:pos x="770" y="291"/>
                </a:cxn>
                <a:cxn ang="0">
                  <a:pos x="812" y="459"/>
                </a:cxn>
                <a:cxn ang="0">
                  <a:pos x="810" y="537"/>
                </a:cxn>
                <a:cxn ang="0">
                  <a:pos x="766" y="628"/>
                </a:cxn>
                <a:cxn ang="0">
                  <a:pos x="780" y="661"/>
                </a:cxn>
                <a:cxn ang="0">
                  <a:pos x="766" y="706"/>
                </a:cxn>
                <a:cxn ang="0">
                  <a:pos x="692" y="713"/>
                </a:cxn>
                <a:cxn ang="0">
                  <a:pos x="654" y="749"/>
                </a:cxn>
                <a:cxn ang="0">
                  <a:pos x="643" y="811"/>
                </a:cxn>
                <a:cxn ang="0">
                  <a:pos x="607" y="875"/>
                </a:cxn>
                <a:cxn ang="0">
                  <a:pos x="607" y="961"/>
                </a:cxn>
                <a:cxn ang="0">
                  <a:pos x="647" y="1055"/>
                </a:cxn>
                <a:cxn ang="0">
                  <a:pos x="630" y="1089"/>
                </a:cxn>
                <a:cxn ang="0">
                  <a:pos x="580" y="1181"/>
                </a:cxn>
                <a:cxn ang="0">
                  <a:pos x="483" y="1225"/>
                </a:cxn>
                <a:cxn ang="0">
                  <a:pos x="421" y="1255"/>
                </a:cxn>
                <a:cxn ang="0">
                  <a:pos x="374" y="1265"/>
                </a:cxn>
                <a:cxn ang="0">
                  <a:pos x="333" y="1239"/>
                </a:cxn>
                <a:cxn ang="0">
                  <a:pos x="295" y="1237"/>
                </a:cxn>
                <a:cxn ang="0">
                  <a:pos x="265" y="1217"/>
                </a:cxn>
                <a:cxn ang="0">
                  <a:pos x="283" y="1183"/>
                </a:cxn>
                <a:cxn ang="0">
                  <a:pos x="323" y="1155"/>
                </a:cxn>
                <a:cxn ang="0">
                  <a:pos x="301" y="1136"/>
                </a:cxn>
                <a:cxn ang="0">
                  <a:pos x="230" y="1091"/>
                </a:cxn>
                <a:cxn ang="0">
                  <a:pos x="188" y="1107"/>
                </a:cxn>
                <a:cxn ang="0">
                  <a:pos x="157" y="1055"/>
                </a:cxn>
                <a:cxn ang="0">
                  <a:pos x="123" y="1019"/>
                </a:cxn>
                <a:cxn ang="0">
                  <a:pos x="72" y="1041"/>
                </a:cxn>
                <a:cxn ang="0">
                  <a:pos x="20" y="1028"/>
                </a:cxn>
                <a:cxn ang="0">
                  <a:pos x="23" y="971"/>
                </a:cxn>
                <a:cxn ang="0">
                  <a:pos x="52" y="907"/>
                </a:cxn>
                <a:cxn ang="0">
                  <a:pos x="11" y="758"/>
                </a:cxn>
                <a:cxn ang="0">
                  <a:pos x="19" y="695"/>
                </a:cxn>
                <a:cxn ang="0">
                  <a:pos x="31" y="598"/>
                </a:cxn>
                <a:cxn ang="0">
                  <a:pos x="57" y="578"/>
                </a:cxn>
                <a:cxn ang="0">
                  <a:pos x="90" y="552"/>
                </a:cxn>
                <a:cxn ang="0">
                  <a:pos x="98" y="481"/>
                </a:cxn>
                <a:cxn ang="0">
                  <a:pos x="140" y="448"/>
                </a:cxn>
                <a:cxn ang="0">
                  <a:pos x="237" y="409"/>
                </a:cxn>
                <a:cxn ang="0">
                  <a:pos x="235" y="376"/>
                </a:cxn>
                <a:cxn ang="0">
                  <a:pos x="189" y="276"/>
                </a:cxn>
                <a:cxn ang="0">
                  <a:pos x="157" y="274"/>
                </a:cxn>
                <a:cxn ang="0">
                  <a:pos x="137" y="295"/>
                </a:cxn>
                <a:cxn ang="0">
                  <a:pos x="113" y="265"/>
                </a:cxn>
                <a:cxn ang="0">
                  <a:pos x="130" y="218"/>
                </a:cxn>
                <a:cxn ang="0">
                  <a:pos x="150" y="161"/>
                </a:cxn>
                <a:cxn ang="0">
                  <a:pos x="197" y="41"/>
                </a:cxn>
                <a:cxn ang="0">
                  <a:pos x="259" y="0"/>
                </a:cxn>
                <a:cxn ang="0">
                  <a:pos x="282" y="34"/>
                </a:cxn>
                <a:cxn ang="0">
                  <a:pos x="263" y="74"/>
                </a:cxn>
                <a:cxn ang="0">
                  <a:pos x="274" y="100"/>
                </a:cxn>
                <a:cxn ang="0">
                  <a:pos x="440" y="168"/>
                </a:cxn>
                <a:cxn ang="0">
                  <a:pos x="499" y="158"/>
                </a:cxn>
                <a:cxn ang="0">
                  <a:pos x="560" y="159"/>
                </a:cxn>
                <a:cxn ang="0">
                  <a:pos x="645" y="184"/>
                </a:cxn>
                <a:cxn ang="0">
                  <a:pos x="723" y="146"/>
                </a:cxn>
              </a:cxnLst>
              <a:rect l="0" t="0" r="r" b="b"/>
              <a:pathLst>
                <a:path w="818" h="1266">
                  <a:moveTo>
                    <a:pt x="760" y="88"/>
                  </a:moveTo>
                  <a:lnTo>
                    <a:pt x="763" y="88"/>
                  </a:lnTo>
                  <a:lnTo>
                    <a:pt x="765" y="89"/>
                  </a:lnTo>
                  <a:lnTo>
                    <a:pt x="768" y="91"/>
                  </a:lnTo>
                  <a:lnTo>
                    <a:pt x="769" y="93"/>
                  </a:lnTo>
                  <a:lnTo>
                    <a:pt x="772" y="99"/>
                  </a:lnTo>
                  <a:lnTo>
                    <a:pt x="775" y="106"/>
                  </a:lnTo>
                  <a:lnTo>
                    <a:pt x="777" y="123"/>
                  </a:lnTo>
                  <a:lnTo>
                    <a:pt x="778" y="141"/>
                  </a:lnTo>
                  <a:lnTo>
                    <a:pt x="777" y="146"/>
                  </a:lnTo>
                  <a:lnTo>
                    <a:pt x="776" y="150"/>
                  </a:lnTo>
                  <a:lnTo>
                    <a:pt x="773" y="153"/>
                  </a:lnTo>
                  <a:lnTo>
                    <a:pt x="770" y="156"/>
                  </a:lnTo>
                  <a:lnTo>
                    <a:pt x="764" y="164"/>
                  </a:lnTo>
                  <a:lnTo>
                    <a:pt x="756" y="170"/>
                  </a:lnTo>
                  <a:lnTo>
                    <a:pt x="749" y="178"/>
                  </a:lnTo>
                  <a:lnTo>
                    <a:pt x="743" y="187"/>
                  </a:lnTo>
                  <a:lnTo>
                    <a:pt x="739" y="192"/>
                  </a:lnTo>
                  <a:lnTo>
                    <a:pt x="737" y="198"/>
                  </a:lnTo>
                  <a:lnTo>
                    <a:pt x="736" y="205"/>
                  </a:lnTo>
                  <a:lnTo>
                    <a:pt x="736" y="212"/>
                  </a:lnTo>
                  <a:lnTo>
                    <a:pt x="736" y="219"/>
                  </a:lnTo>
                  <a:lnTo>
                    <a:pt x="737" y="225"/>
                  </a:lnTo>
                  <a:lnTo>
                    <a:pt x="739" y="233"/>
                  </a:lnTo>
                  <a:lnTo>
                    <a:pt x="742" y="239"/>
                  </a:lnTo>
                  <a:lnTo>
                    <a:pt x="748" y="253"/>
                  </a:lnTo>
                  <a:lnTo>
                    <a:pt x="755" y="267"/>
                  </a:lnTo>
                  <a:lnTo>
                    <a:pt x="770" y="291"/>
                  </a:lnTo>
                  <a:lnTo>
                    <a:pt x="783" y="313"/>
                  </a:lnTo>
                  <a:lnTo>
                    <a:pt x="783" y="313"/>
                  </a:lnTo>
                  <a:lnTo>
                    <a:pt x="783" y="413"/>
                  </a:lnTo>
                  <a:lnTo>
                    <a:pt x="783" y="413"/>
                  </a:lnTo>
                  <a:lnTo>
                    <a:pt x="796" y="430"/>
                  </a:lnTo>
                  <a:lnTo>
                    <a:pt x="807" y="449"/>
                  </a:lnTo>
                  <a:lnTo>
                    <a:pt x="812" y="459"/>
                  </a:lnTo>
                  <a:lnTo>
                    <a:pt x="815" y="470"/>
                  </a:lnTo>
                  <a:lnTo>
                    <a:pt x="818" y="482"/>
                  </a:lnTo>
                  <a:lnTo>
                    <a:pt x="818" y="495"/>
                  </a:lnTo>
                  <a:lnTo>
                    <a:pt x="818" y="506"/>
                  </a:lnTo>
                  <a:lnTo>
                    <a:pt x="816" y="517"/>
                  </a:lnTo>
                  <a:lnTo>
                    <a:pt x="814" y="528"/>
                  </a:lnTo>
                  <a:lnTo>
                    <a:pt x="810" y="537"/>
                  </a:lnTo>
                  <a:lnTo>
                    <a:pt x="801" y="555"/>
                  </a:lnTo>
                  <a:lnTo>
                    <a:pt x="792" y="572"/>
                  </a:lnTo>
                  <a:lnTo>
                    <a:pt x="782" y="588"/>
                  </a:lnTo>
                  <a:lnTo>
                    <a:pt x="773" y="603"/>
                  </a:lnTo>
                  <a:lnTo>
                    <a:pt x="770" y="611"/>
                  </a:lnTo>
                  <a:lnTo>
                    <a:pt x="768" y="619"/>
                  </a:lnTo>
                  <a:lnTo>
                    <a:pt x="766" y="628"/>
                  </a:lnTo>
                  <a:lnTo>
                    <a:pt x="765" y="636"/>
                  </a:lnTo>
                  <a:lnTo>
                    <a:pt x="766" y="640"/>
                  </a:lnTo>
                  <a:lnTo>
                    <a:pt x="768" y="645"/>
                  </a:lnTo>
                  <a:lnTo>
                    <a:pt x="771" y="648"/>
                  </a:lnTo>
                  <a:lnTo>
                    <a:pt x="775" y="652"/>
                  </a:lnTo>
                  <a:lnTo>
                    <a:pt x="778" y="655"/>
                  </a:lnTo>
                  <a:lnTo>
                    <a:pt x="780" y="661"/>
                  </a:lnTo>
                  <a:lnTo>
                    <a:pt x="782" y="665"/>
                  </a:lnTo>
                  <a:lnTo>
                    <a:pt x="783" y="671"/>
                  </a:lnTo>
                  <a:lnTo>
                    <a:pt x="782" y="682"/>
                  </a:lnTo>
                  <a:lnTo>
                    <a:pt x="780" y="691"/>
                  </a:lnTo>
                  <a:lnTo>
                    <a:pt x="777" y="698"/>
                  </a:lnTo>
                  <a:lnTo>
                    <a:pt x="771" y="703"/>
                  </a:lnTo>
                  <a:lnTo>
                    <a:pt x="766" y="706"/>
                  </a:lnTo>
                  <a:lnTo>
                    <a:pt x="759" y="708"/>
                  </a:lnTo>
                  <a:lnTo>
                    <a:pt x="751" y="709"/>
                  </a:lnTo>
                  <a:lnTo>
                    <a:pt x="744" y="711"/>
                  </a:lnTo>
                  <a:lnTo>
                    <a:pt x="727" y="711"/>
                  </a:lnTo>
                  <a:lnTo>
                    <a:pt x="709" y="711"/>
                  </a:lnTo>
                  <a:lnTo>
                    <a:pt x="700" y="711"/>
                  </a:lnTo>
                  <a:lnTo>
                    <a:pt x="692" y="713"/>
                  </a:lnTo>
                  <a:lnTo>
                    <a:pt x="684" y="715"/>
                  </a:lnTo>
                  <a:lnTo>
                    <a:pt x="677" y="718"/>
                  </a:lnTo>
                  <a:lnTo>
                    <a:pt x="670" y="724"/>
                  </a:lnTo>
                  <a:lnTo>
                    <a:pt x="664" y="730"/>
                  </a:lnTo>
                  <a:lnTo>
                    <a:pt x="660" y="736"/>
                  </a:lnTo>
                  <a:lnTo>
                    <a:pt x="656" y="742"/>
                  </a:lnTo>
                  <a:lnTo>
                    <a:pt x="654" y="749"/>
                  </a:lnTo>
                  <a:lnTo>
                    <a:pt x="652" y="755"/>
                  </a:lnTo>
                  <a:lnTo>
                    <a:pt x="651" y="763"/>
                  </a:lnTo>
                  <a:lnTo>
                    <a:pt x="650" y="769"/>
                  </a:lnTo>
                  <a:lnTo>
                    <a:pt x="648" y="783"/>
                  </a:lnTo>
                  <a:lnTo>
                    <a:pt x="647" y="797"/>
                  </a:lnTo>
                  <a:lnTo>
                    <a:pt x="645" y="804"/>
                  </a:lnTo>
                  <a:lnTo>
                    <a:pt x="643" y="811"/>
                  </a:lnTo>
                  <a:lnTo>
                    <a:pt x="639" y="818"/>
                  </a:lnTo>
                  <a:lnTo>
                    <a:pt x="636" y="824"/>
                  </a:lnTo>
                  <a:lnTo>
                    <a:pt x="629" y="834"/>
                  </a:lnTo>
                  <a:lnTo>
                    <a:pt x="622" y="844"/>
                  </a:lnTo>
                  <a:lnTo>
                    <a:pt x="617" y="853"/>
                  </a:lnTo>
                  <a:lnTo>
                    <a:pt x="612" y="864"/>
                  </a:lnTo>
                  <a:lnTo>
                    <a:pt x="607" y="875"/>
                  </a:lnTo>
                  <a:lnTo>
                    <a:pt x="603" y="887"/>
                  </a:lnTo>
                  <a:lnTo>
                    <a:pt x="601" y="900"/>
                  </a:lnTo>
                  <a:lnTo>
                    <a:pt x="600" y="913"/>
                  </a:lnTo>
                  <a:lnTo>
                    <a:pt x="601" y="926"/>
                  </a:lnTo>
                  <a:lnTo>
                    <a:pt x="602" y="939"/>
                  </a:lnTo>
                  <a:lnTo>
                    <a:pt x="605" y="950"/>
                  </a:lnTo>
                  <a:lnTo>
                    <a:pt x="607" y="961"/>
                  </a:lnTo>
                  <a:lnTo>
                    <a:pt x="615" y="980"/>
                  </a:lnTo>
                  <a:lnTo>
                    <a:pt x="624" y="996"/>
                  </a:lnTo>
                  <a:lnTo>
                    <a:pt x="633" y="1012"/>
                  </a:lnTo>
                  <a:lnTo>
                    <a:pt x="640" y="1028"/>
                  </a:lnTo>
                  <a:lnTo>
                    <a:pt x="644" y="1036"/>
                  </a:lnTo>
                  <a:lnTo>
                    <a:pt x="646" y="1046"/>
                  </a:lnTo>
                  <a:lnTo>
                    <a:pt x="647" y="1055"/>
                  </a:lnTo>
                  <a:lnTo>
                    <a:pt x="648" y="1066"/>
                  </a:lnTo>
                  <a:lnTo>
                    <a:pt x="647" y="1073"/>
                  </a:lnTo>
                  <a:lnTo>
                    <a:pt x="645" y="1079"/>
                  </a:lnTo>
                  <a:lnTo>
                    <a:pt x="642" y="1083"/>
                  </a:lnTo>
                  <a:lnTo>
                    <a:pt x="638" y="1085"/>
                  </a:lnTo>
                  <a:lnTo>
                    <a:pt x="634" y="1087"/>
                  </a:lnTo>
                  <a:lnTo>
                    <a:pt x="630" y="1089"/>
                  </a:lnTo>
                  <a:lnTo>
                    <a:pt x="627" y="1091"/>
                  </a:lnTo>
                  <a:lnTo>
                    <a:pt x="624" y="1096"/>
                  </a:lnTo>
                  <a:lnTo>
                    <a:pt x="610" y="1130"/>
                  </a:lnTo>
                  <a:lnTo>
                    <a:pt x="598" y="1155"/>
                  </a:lnTo>
                  <a:lnTo>
                    <a:pt x="592" y="1165"/>
                  </a:lnTo>
                  <a:lnTo>
                    <a:pt x="586" y="1173"/>
                  </a:lnTo>
                  <a:lnTo>
                    <a:pt x="580" y="1181"/>
                  </a:lnTo>
                  <a:lnTo>
                    <a:pt x="573" y="1187"/>
                  </a:lnTo>
                  <a:lnTo>
                    <a:pt x="566" y="1191"/>
                  </a:lnTo>
                  <a:lnTo>
                    <a:pt x="557" y="1197"/>
                  </a:lnTo>
                  <a:lnTo>
                    <a:pt x="549" y="1201"/>
                  </a:lnTo>
                  <a:lnTo>
                    <a:pt x="538" y="1205"/>
                  </a:lnTo>
                  <a:lnTo>
                    <a:pt x="514" y="1214"/>
                  </a:lnTo>
                  <a:lnTo>
                    <a:pt x="483" y="1225"/>
                  </a:lnTo>
                  <a:lnTo>
                    <a:pt x="476" y="1226"/>
                  </a:lnTo>
                  <a:lnTo>
                    <a:pt x="468" y="1229"/>
                  </a:lnTo>
                  <a:lnTo>
                    <a:pt x="462" y="1231"/>
                  </a:lnTo>
                  <a:lnTo>
                    <a:pt x="455" y="1234"/>
                  </a:lnTo>
                  <a:lnTo>
                    <a:pt x="444" y="1240"/>
                  </a:lnTo>
                  <a:lnTo>
                    <a:pt x="433" y="1248"/>
                  </a:lnTo>
                  <a:lnTo>
                    <a:pt x="421" y="1255"/>
                  </a:lnTo>
                  <a:lnTo>
                    <a:pt x="410" y="1261"/>
                  </a:lnTo>
                  <a:lnTo>
                    <a:pt x="403" y="1263"/>
                  </a:lnTo>
                  <a:lnTo>
                    <a:pt x="397" y="1265"/>
                  </a:lnTo>
                  <a:lnTo>
                    <a:pt x="390" y="1266"/>
                  </a:lnTo>
                  <a:lnTo>
                    <a:pt x="383" y="1266"/>
                  </a:lnTo>
                  <a:lnTo>
                    <a:pt x="379" y="1266"/>
                  </a:lnTo>
                  <a:lnTo>
                    <a:pt x="374" y="1265"/>
                  </a:lnTo>
                  <a:lnTo>
                    <a:pt x="370" y="1264"/>
                  </a:lnTo>
                  <a:lnTo>
                    <a:pt x="367" y="1262"/>
                  </a:lnTo>
                  <a:lnTo>
                    <a:pt x="360" y="1257"/>
                  </a:lnTo>
                  <a:lnTo>
                    <a:pt x="352" y="1251"/>
                  </a:lnTo>
                  <a:lnTo>
                    <a:pt x="345" y="1246"/>
                  </a:lnTo>
                  <a:lnTo>
                    <a:pt x="337" y="1241"/>
                  </a:lnTo>
                  <a:lnTo>
                    <a:pt x="333" y="1239"/>
                  </a:lnTo>
                  <a:lnTo>
                    <a:pt x="328" y="1238"/>
                  </a:lnTo>
                  <a:lnTo>
                    <a:pt x="323" y="1237"/>
                  </a:lnTo>
                  <a:lnTo>
                    <a:pt x="318" y="1237"/>
                  </a:lnTo>
                  <a:lnTo>
                    <a:pt x="307" y="1237"/>
                  </a:lnTo>
                  <a:lnTo>
                    <a:pt x="306" y="1237"/>
                  </a:lnTo>
                  <a:lnTo>
                    <a:pt x="304" y="1237"/>
                  </a:lnTo>
                  <a:lnTo>
                    <a:pt x="295" y="1237"/>
                  </a:lnTo>
                  <a:lnTo>
                    <a:pt x="287" y="1236"/>
                  </a:lnTo>
                  <a:lnTo>
                    <a:pt x="278" y="1234"/>
                  </a:lnTo>
                  <a:lnTo>
                    <a:pt x="272" y="1231"/>
                  </a:lnTo>
                  <a:lnTo>
                    <a:pt x="268" y="1226"/>
                  </a:lnTo>
                  <a:lnTo>
                    <a:pt x="267" y="1224"/>
                  </a:lnTo>
                  <a:lnTo>
                    <a:pt x="266" y="1221"/>
                  </a:lnTo>
                  <a:lnTo>
                    <a:pt x="265" y="1217"/>
                  </a:lnTo>
                  <a:lnTo>
                    <a:pt x="265" y="1213"/>
                  </a:lnTo>
                  <a:lnTo>
                    <a:pt x="265" y="1205"/>
                  </a:lnTo>
                  <a:lnTo>
                    <a:pt x="267" y="1199"/>
                  </a:lnTo>
                  <a:lnTo>
                    <a:pt x="270" y="1194"/>
                  </a:lnTo>
                  <a:lnTo>
                    <a:pt x="274" y="1189"/>
                  </a:lnTo>
                  <a:lnTo>
                    <a:pt x="279" y="1186"/>
                  </a:lnTo>
                  <a:lnTo>
                    <a:pt x="283" y="1183"/>
                  </a:lnTo>
                  <a:lnTo>
                    <a:pt x="288" y="1181"/>
                  </a:lnTo>
                  <a:lnTo>
                    <a:pt x="295" y="1179"/>
                  </a:lnTo>
                  <a:lnTo>
                    <a:pt x="305" y="1174"/>
                  </a:lnTo>
                  <a:lnTo>
                    <a:pt x="315" y="1169"/>
                  </a:lnTo>
                  <a:lnTo>
                    <a:pt x="318" y="1166"/>
                  </a:lnTo>
                  <a:lnTo>
                    <a:pt x="321" y="1162"/>
                  </a:lnTo>
                  <a:lnTo>
                    <a:pt x="323" y="1155"/>
                  </a:lnTo>
                  <a:lnTo>
                    <a:pt x="323" y="1149"/>
                  </a:lnTo>
                  <a:lnTo>
                    <a:pt x="323" y="1146"/>
                  </a:lnTo>
                  <a:lnTo>
                    <a:pt x="322" y="1142"/>
                  </a:lnTo>
                  <a:lnTo>
                    <a:pt x="320" y="1140"/>
                  </a:lnTo>
                  <a:lnTo>
                    <a:pt x="317" y="1139"/>
                  </a:lnTo>
                  <a:lnTo>
                    <a:pt x="310" y="1137"/>
                  </a:lnTo>
                  <a:lnTo>
                    <a:pt x="301" y="1136"/>
                  </a:lnTo>
                  <a:lnTo>
                    <a:pt x="284" y="1136"/>
                  </a:lnTo>
                  <a:lnTo>
                    <a:pt x="270" y="1137"/>
                  </a:lnTo>
                  <a:lnTo>
                    <a:pt x="267" y="1134"/>
                  </a:lnTo>
                  <a:lnTo>
                    <a:pt x="261" y="1129"/>
                  </a:lnTo>
                  <a:lnTo>
                    <a:pt x="253" y="1120"/>
                  </a:lnTo>
                  <a:lnTo>
                    <a:pt x="245" y="1111"/>
                  </a:lnTo>
                  <a:lnTo>
                    <a:pt x="230" y="1091"/>
                  </a:lnTo>
                  <a:lnTo>
                    <a:pt x="223" y="1084"/>
                  </a:lnTo>
                  <a:lnTo>
                    <a:pt x="216" y="1095"/>
                  </a:lnTo>
                  <a:lnTo>
                    <a:pt x="209" y="1102"/>
                  </a:lnTo>
                  <a:lnTo>
                    <a:pt x="204" y="1104"/>
                  </a:lnTo>
                  <a:lnTo>
                    <a:pt x="200" y="1106"/>
                  </a:lnTo>
                  <a:lnTo>
                    <a:pt x="195" y="1107"/>
                  </a:lnTo>
                  <a:lnTo>
                    <a:pt x="188" y="1107"/>
                  </a:lnTo>
                  <a:lnTo>
                    <a:pt x="182" y="1106"/>
                  </a:lnTo>
                  <a:lnTo>
                    <a:pt x="178" y="1103"/>
                  </a:lnTo>
                  <a:lnTo>
                    <a:pt x="173" y="1099"/>
                  </a:lnTo>
                  <a:lnTo>
                    <a:pt x="170" y="1094"/>
                  </a:lnTo>
                  <a:lnTo>
                    <a:pt x="165" y="1080"/>
                  </a:lnTo>
                  <a:lnTo>
                    <a:pt x="161" y="1063"/>
                  </a:lnTo>
                  <a:lnTo>
                    <a:pt x="157" y="1055"/>
                  </a:lnTo>
                  <a:lnTo>
                    <a:pt x="155" y="1047"/>
                  </a:lnTo>
                  <a:lnTo>
                    <a:pt x="152" y="1039"/>
                  </a:lnTo>
                  <a:lnTo>
                    <a:pt x="149" y="1033"/>
                  </a:lnTo>
                  <a:lnTo>
                    <a:pt x="144" y="1026"/>
                  </a:lnTo>
                  <a:lnTo>
                    <a:pt x="138" y="1022"/>
                  </a:lnTo>
                  <a:lnTo>
                    <a:pt x="132" y="1020"/>
                  </a:lnTo>
                  <a:lnTo>
                    <a:pt x="123" y="1019"/>
                  </a:lnTo>
                  <a:lnTo>
                    <a:pt x="115" y="1020"/>
                  </a:lnTo>
                  <a:lnTo>
                    <a:pt x="107" y="1022"/>
                  </a:lnTo>
                  <a:lnTo>
                    <a:pt x="101" y="1026"/>
                  </a:lnTo>
                  <a:lnTo>
                    <a:pt x="94" y="1031"/>
                  </a:lnTo>
                  <a:lnTo>
                    <a:pt x="87" y="1035"/>
                  </a:lnTo>
                  <a:lnTo>
                    <a:pt x="81" y="1038"/>
                  </a:lnTo>
                  <a:lnTo>
                    <a:pt x="72" y="1041"/>
                  </a:lnTo>
                  <a:lnTo>
                    <a:pt x="65" y="1042"/>
                  </a:lnTo>
                  <a:lnTo>
                    <a:pt x="57" y="1041"/>
                  </a:lnTo>
                  <a:lnTo>
                    <a:pt x="51" y="1039"/>
                  </a:lnTo>
                  <a:lnTo>
                    <a:pt x="44" y="1037"/>
                  </a:lnTo>
                  <a:lnTo>
                    <a:pt x="36" y="1034"/>
                  </a:lnTo>
                  <a:lnTo>
                    <a:pt x="29" y="1031"/>
                  </a:lnTo>
                  <a:lnTo>
                    <a:pt x="20" y="1028"/>
                  </a:lnTo>
                  <a:lnTo>
                    <a:pt x="11" y="1025"/>
                  </a:lnTo>
                  <a:lnTo>
                    <a:pt x="0" y="1024"/>
                  </a:lnTo>
                  <a:lnTo>
                    <a:pt x="0" y="1024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12" y="981"/>
                  </a:lnTo>
                  <a:lnTo>
                    <a:pt x="23" y="971"/>
                  </a:lnTo>
                  <a:lnTo>
                    <a:pt x="32" y="962"/>
                  </a:lnTo>
                  <a:lnTo>
                    <a:pt x="39" y="950"/>
                  </a:lnTo>
                  <a:lnTo>
                    <a:pt x="43" y="945"/>
                  </a:lnTo>
                  <a:lnTo>
                    <a:pt x="46" y="938"/>
                  </a:lnTo>
                  <a:lnTo>
                    <a:pt x="48" y="931"/>
                  </a:lnTo>
                  <a:lnTo>
                    <a:pt x="49" y="924"/>
                  </a:lnTo>
                  <a:lnTo>
                    <a:pt x="52" y="907"/>
                  </a:lnTo>
                  <a:lnTo>
                    <a:pt x="53" y="889"/>
                  </a:lnTo>
                  <a:lnTo>
                    <a:pt x="51" y="880"/>
                  </a:lnTo>
                  <a:lnTo>
                    <a:pt x="46" y="861"/>
                  </a:lnTo>
                  <a:lnTo>
                    <a:pt x="37" y="836"/>
                  </a:lnTo>
                  <a:lnTo>
                    <a:pt x="29" y="808"/>
                  </a:lnTo>
                  <a:lnTo>
                    <a:pt x="19" y="782"/>
                  </a:lnTo>
                  <a:lnTo>
                    <a:pt x="11" y="758"/>
                  </a:lnTo>
                  <a:lnTo>
                    <a:pt x="3" y="742"/>
                  </a:lnTo>
                  <a:lnTo>
                    <a:pt x="0" y="736"/>
                  </a:lnTo>
                  <a:lnTo>
                    <a:pt x="4" y="731"/>
                  </a:lnTo>
                  <a:lnTo>
                    <a:pt x="7" y="724"/>
                  </a:lnTo>
                  <a:lnTo>
                    <a:pt x="12" y="717"/>
                  </a:lnTo>
                  <a:lnTo>
                    <a:pt x="14" y="711"/>
                  </a:lnTo>
                  <a:lnTo>
                    <a:pt x="19" y="695"/>
                  </a:lnTo>
                  <a:lnTo>
                    <a:pt x="23" y="679"/>
                  </a:lnTo>
                  <a:lnTo>
                    <a:pt x="27" y="662"/>
                  </a:lnTo>
                  <a:lnTo>
                    <a:pt x="28" y="645"/>
                  </a:lnTo>
                  <a:lnTo>
                    <a:pt x="29" y="629"/>
                  </a:lnTo>
                  <a:lnTo>
                    <a:pt x="29" y="613"/>
                  </a:lnTo>
                  <a:lnTo>
                    <a:pt x="30" y="604"/>
                  </a:lnTo>
                  <a:lnTo>
                    <a:pt x="31" y="598"/>
                  </a:lnTo>
                  <a:lnTo>
                    <a:pt x="33" y="592"/>
                  </a:lnTo>
                  <a:lnTo>
                    <a:pt x="35" y="588"/>
                  </a:lnTo>
                  <a:lnTo>
                    <a:pt x="38" y="584"/>
                  </a:lnTo>
                  <a:lnTo>
                    <a:pt x="41" y="582"/>
                  </a:lnTo>
                  <a:lnTo>
                    <a:pt x="45" y="580"/>
                  </a:lnTo>
                  <a:lnTo>
                    <a:pt x="49" y="579"/>
                  </a:lnTo>
                  <a:lnTo>
                    <a:pt x="57" y="578"/>
                  </a:lnTo>
                  <a:lnTo>
                    <a:pt x="66" y="576"/>
                  </a:lnTo>
                  <a:lnTo>
                    <a:pt x="74" y="574"/>
                  </a:lnTo>
                  <a:lnTo>
                    <a:pt x="82" y="571"/>
                  </a:lnTo>
                  <a:lnTo>
                    <a:pt x="85" y="568"/>
                  </a:lnTo>
                  <a:lnTo>
                    <a:pt x="87" y="563"/>
                  </a:lnTo>
                  <a:lnTo>
                    <a:pt x="89" y="557"/>
                  </a:lnTo>
                  <a:lnTo>
                    <a:pt x="90" y="552"/>
                  </a:lnTo>
                  <a:lnTo>
                    <a:pt x="93" y="538"/>
                  </a:lnTo>
                  <a:lnTo>
                    <a:pt x="94" y="524"/>
                  </a:lnTo>
                  <a:lnTo>
                    <a:pt x="94" y="509"/>
                  </a:lnTo>
                  <a:lnTo>
                    <a:pt x="95" y="497"/>
                  </a:lnTo>
                  <a:lnTo>
                    <a:pt x="96" y="490"/>
                  </a:lnTo>
                  <a:lnTo>
                    <a:pt x="97" y="485"/>
                  </a:lnTo>
                  <a:lnTo>
                    <a:pt x="98" y="481"/>
                  </a:lnTo>
                  <a:lnTo>
                    <a:pt x="100" y="478"/>
                  </a:lnTo>
                  <a:lnTo>
                    <a:pt x="103" y="472"/>
                  </a:lnTo>
                  <a:lnTo>
                    <a:pt x="107" y="468"/>
                  </a:lnTo>
                  <a:lnTo>
                    <a:pt x="112" y="464"/>
                  </a:lnTo>
                  <a:lnTo>
                    <a:pt x="117" y="461"/>
                  </a:lnTo>
                  <a:lnTo>
                    <a:pt x="129" y="454"/>
                  </a:lnTo>
                  <a:lnTo>
                    <a:pt x="140" y="448"/>
                  </a:lnTo>
                  <a:lnTo>
                    <a:pt x="167" y="439"/>
                  </a:lnTo>
                  <a:lnTo>
                    <a:pt x="194" y="432"/>
                  </a:lnTo>
                  <a:lnTo>
                    <a:pt x="206" y="428"/>
                  </a:lnTo>
                  <a:lnTo>
                    <a:pt x="217" y="423"/>
                  </a:lnTo>
                  <a:lnTo>
                    <a:pt x="227" y="418"/>
                  </a:lnTo>
                  <a:lnTo>
                    <a:pt x="234" y="413"/>
                  </a:lnTo>
                  <a:lnTo>
                    <a:pt x="237" y="409"/>
                  </a:lnTo>
                  <a:lnTo>
                    <a:pt x="239" y="405"/>
                  </a:lnTo>
                  <a:lnTo>
                    <a:pt x="240" y="402"/>
                  </a:lnTo>
                  <a:lnTo>
                    <a:pt x="242" y="398"/>
                  </a:lnTo>
                  <a:lnTo>
                    <a:pt x="242" y="393"/>
                  </a:lnTo>
                  <a:lnTo>
                    <a:pt x="240" y="388"/>
                  </a:lnTo>
                  <a:lnTo>
                    <a:pt x="238" y="383"/>
                  </a:lnTo>
                  <a:lnTo>
                    <a:pt x="235" y="376"/>
                  </a:lnTo>
                  <a:lnTo>
                    <a:pt x="221" y="340"/>
                  </a:lnTo>
                  <a:lnTo>
                    <a:pt x="210" y="306"/>
                  </a:lnTo>
                  <a:lnTo>
                    <a:pt x="206" y="299"/>
                  </a:lnTo>
                  <a:lnTo>
                    <a:pt x="203" y="292"/>
                  </a:lnTo>
                  <a:lnTo>
                    <a:pt x="199" y="286"/>
                  </a:lnTo>
                  <a:lnTo>
                    <a:pt x="195" y="281"/>
                  </a:lnTo>
                  <a:lnTo>
                    <a:pt x="189" y="276"/>
                  </a:lnTo>
                  <a:lnTo>
                    <a:pt x="184" y="273"/>
                  </a:lnTo>
                  <a:lnTo>
                    <a:pt x="178" y="271"/>
                  </a:lnTo>
                  <a:lnTo>
                    <a:pt x="170" y="271"/>
                  </a:lnTo>
                  <a:lnTo>
                    <a:pt x="166" y="271"/>
                  </a:lnTo>
                  <a:lnTo>
                    <a:pt x="163" y="272"/>
                  </a:lnTo>
                  <a:lnTo>
                    <a:pt x="160" y="273"/>
                  </a:lnTo>
                  <a:lnTo>
                    <a:pt x="157" y="274"/>
                  </a:lnTo>
                  <a:lnTo>
                    <a:pt x="154" y="279"/>
                  </a:lnTo>
                  <a:lnTo>
                    <a:pt x="151" y="283"/>
                  </a:lnTo>
                  <a:lnTo>
                    <a:pt x="149" y="287"/>
                  </a:lnTo>
                  <a:lnTo>
                    <a:pt x="147" y="290"/>
                  </a:lnTo>
                  <a:lnTo>
                    <a:pt x="145" y="293"/>
                  </a:lnTo>
                  <a:lnTo>
                    <a:pt x="141" y="295"/>
                  </a:lnTo>
                  <a:lnTo>
                    <a:pt x="137" y="295"/>
                  </a:lnTo>
                  <a:lnTo>
                    <a:pt x="133" y="293"/>
                  </a:lnTo>
                  <a:lnTo>
                    <a:pt x="130" y="291"/>
                  </a:lnTo>
                  <a:lnTo>
                    <a:pt x="127" y="289"/>
                  </a:lnTo>
                  <a:lnTo>
                    <a:pt x="121" y="285"/>
                  </a:lnTo>
                  <a:lnTo>
                    <a:pt x="117" y="279"/>
                  </a:lnTo>
                  <a:lnTo>
                    <a:pt x="115" y="271"/>
                  </a:lnTo>
                  <a:lnTo>
                    <a:pt x="113" y="265"/>
                  </a:lnTo>
                  <a:lnTo>
                    <a:pt x="112" y="258"/>
                  </a:lnTo>
                  <a:lnTo>
                    <a:pt x="112" y="253"/>
                  </a:lnTo>
                  <a:lnTo>
                    <a:pt x="113" y="246"/>
                  </a:lnTo>
                  <a:lnTo>
                    <a:pt x="114" y="239"/>
                  </a:lnTo>
                  <a:lnTo>
                    <a:pt x="117" y="234"/>
                  </a:lnTo>
                  <a:lnTo>
                    <a:pt x="121" y="229"/>
                  </a:lnTo>
                  <a:lnTo>
                    <a:pt x="130" y="218"/>
                  </a:lnTo>
                  <a:lnTo>
                    <a:pt x="139" y="207"/>
                  </a:lnTo>
                  <a:lnTo>
                    <a:pt x="144" y="202"/>
                  </a:lnTo>
                  <a:lnTo>
                    <a:pt x="147" y="196"/>
                  </a:lnTo>
                  <a:lnTo>
                    <a:pt x="150" y="188"/>
                  </a:lnTo>
                  <a:lnTo>
                    <a:pt x="151" y="181"/>
                  </a:lnTo>
                  <a:lnTo>
                    <a:pt x="151" y="171"/>
                  </a:lnTo>
                  <a:lnTo>
                    <a:pt x="150" y="161"/>
                  </a:lnTo>
                  <a:lnTo>
                    <a:pt x="147" y="149"/>
                  </a:lnTo>
                  <a:lnTo>
                    <a:pt x="141" y="135"/>
                  </a:lnTo>
                  <a:lnTo>
                    <a:pt x="149" y="118"/>
                  </a:lnTo>
                  <a:lnTo>
                    <a:pt x="161" y="97"/>
                  </a:lnTo>
                  <a:lnTo>
                    <a:pt x="173" y="74"/>
                  </a:lnTo>
                  <a:lnTo>
                    <a:pt x="189" y="52"/>
                  </a:lnTo>
                  <a:lnTo>
                    <a:pt x="197" y="41"/>
                  </a:lnTo>
                  <a:lnTo>
                    <a:pt x="205" y="32"/>
                  </a:lnTo>
                  <a:lnTo>
                    <a:pt x="214" y="23"/>
                  </a:lnTo>
                  <a:lnTo>
                    <a:pt x="223" y="16"/>
                  </a:lnTo>
                  <a:lnTo>
                    <a:pt x="232" y="9"/>
                  </a:lnTo>
                  <a:lnTo>
                    <a:pt x="242" y="4"/>
                  </a:lnTo>
                  <a:lnTo>
                    <a:pt x="250" y="1"/>
                  </a:lnTo>
                  <a:lnTo>
                    <a:pt x="259" y="0"/>
                  </a:lnTo>
                  <a:lnTo>
                    <a:pt x="265" y="1"/>
                  </a:lnTo>
                  <a:lnTo>
                    <a:pt x="270" y="4"/>
                  </a:lnTo>
                  <a:lnTo>
                    <a:pt x="274" y="8"/>
                  </a:lnTo>
                  <a:lnTo>
                    <a:pt x="278" y="14"/>
                  </a:lnTo>
                  <a:lnTo>
                    <a:pt x="280" y="20"/>
                  </a:lnTo>
                  <a:lnTo>
                    <a:pt x="281" y="28"/>
                  </a:lnTo>
                  <a:lnTo>
                    <a:pt x="282" y="34"/>
                  </a:lnTo>
                  <a:lnTo>
                    <a:pt x="282" y="41"/>
                  </a:lnTo>
                  <a:lnTo>
                    <a:pt x="282" y="49"/>
                  </a:lnTo>
                  <a:lnTo>
                    <a:pt x="279" y="56"/>
                  </a:lnTo>
                  <a:lnTo>
                    <a:pt x="274" y="62"/>
                  </a:lnTo>
                  <a:lnTo>
                    <a:pt x="270" y="66"/>
                  </a:lnTo>
                  <a:lnTo>
                    <a:pt x="266" y="70"/>
                  </a:lnTo>
                  <a:lnTo>
                    <a:pt x="263" y="74"/>
                  </a:lnTo>
                  <a:lnTo>
                    <a:pt x="260" y="79"/>
                  </a:lnTo>
                  <a:lnTo>
                    <a:pt x="259" y="83"/>
                  </a:lnTo>
                  <a:lnTo>
                    <a:pt x="260" y="85"/>
                  </a:lnTo>
                  <a:lnTo>
                    <a:pt x="261" y="87"/>
                  </a:lnTo>
                  <a:lnTo>
                    <a:pt x="263" y="90"/>
                  </a:lnTo>
                  <a:lnTo>
                    <a:pt x="266" y="93"/>
                  </a:lnTo>
                  <a:lnTo>
                    <a:pt x="274" y="100"/>
                  </a:lnTo>
                  <a:lnTo>
                    <a:pt x="285" y="106"/>
                  </a:lnTo>
                  <a:lnTo>
                    <a:pt x="313" y="121"/>
                  </a:lnTo>
                  <a:lnTo>
                    <a:pt x="346" y="135"/>
                  </a:lnTo>
                  <a:lnTo>
                    <a:pt x="380" y="149"/>
                  </a:lnTo>
                  <a:lnTo>
                    <a:pt x="413" y="161"/>
                  </a:lnTo>
                  <a:lnTo>
                    <a:pt x="428" y="165"/>
                  </a:lnTo>
                  <a:lnTo>
                    <a:pt x="440" y="168"/>
                  </a:lnTo>
                  <a:lnTo>
                    <a:pt x="451" y="170"/>
                  </a:lnTo>
                  <a:lnTo>
                    <a:pt x="460" y="171"/>
                  </a:lnTo>
                  <a:lnTo>
                    <a:pt x="468" y="170"/>
                  </a:lnTo>
                  <a:lnTo>
                    <a:pt x="476" y="168"/>
                  </a:lnTo>
                  <a:lnTo>
                    <a:pt x="484" y="165"/>
                  </a:lnTo>
                  <a:lnTo>
                    <a:pt x="492" y="162"/>
                  </a:lnTo>
                  <a:lnTo>
                    <a:pt x="499" y="158"/>
                  </a:lnTo>
                  <a:lnTo>
                    <a:pt x="507" y="156"/>
                  </a:lnTo>
                  <a:lnTo>
                    <a:pt x="515" y="154"/>
                  </a:lnTo>
                  <a:lnTo>
                    <a:pt x="523" y="153"/>
                  </a:lnTo>
                  <a:lnTo>
                    <a:pt x="534" y="153"/>
                  </a:lnTo>
                  <a:lnTo>
                    <a:pt x="543" y="155"/>
                  </a:lnTo>
                  <a:lnTo>
                    <a:pt x="551" y="157"/>
                  </a:lnTo>
                  <a:lnTo>
                    <a:pt x="560" y="159"/>
                  </a:lnTo>
                  <a:lnTo>
                    <a:pt x="576" y="166"/>
                  </a:lnTo>
                  <a:lnTo>
                    <a:pt x="590" y="172"/>
                  </a:lnTo>
                  <a:lnTo>
                    <a:pt x="605" y="179"/>
                  </a:lnTo>
                  <a:lnTo>
                    <a:pt x="621" y="183"/>
                  </a:lnTo>
                  <a:lnTo>
                    <a:pt x="629" y="184"/>
                  </a:lnTo>
                  <a:lnTo>
                    <a:pt x="636" y="185"/>
                  </a:lnTo>
                  <a:lnTo>
                    <a:pt x="645" y="184"/>
                  </a:lnTo>
                  <a:lnTo>
                    <a:pt x="653" y="183"/>
                  </a:lnTo>
                  <a:lnTo>
                    <a:pt x="671" y="176"/>
                  </a:lnTo>
                  <a:lnTo>
                    <a:pt x="686" y="171"/>
                  </a:lnTo>
                  <a:lnTo>
                    <a:pt x="698" y="166"/>
                  </a:lnTo>
                  <a:lnTo>
                    <a:pt x="707" y="159"/>
                  </a:lnTo>
                  <a:lnTo>
                    <a:pt x="716" y="153"/>
                  </a:lnTo>
                  <a:lnTo>
                    <a:pt x="723" y="146"/>
                  </a:lnTo>
                  <a:lnTo>
                    <a:pt x="730" y="136"/>
                  </a:lnTo>
                  <a:lnTo>
                    <a:pt x="736" y="123"/>
                  </a:lnTo>
                  <a:lnTo>
                    <a:pt x="736" y="123"/>
                  </a:lnTo>
                  <a:lnTo>
                    <a:pt x="760" y="88"/>
                  </a:lnTo>
                  <a:lnTo>
                    <a:pt x="760" y="88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3" name="Freeform 143"/>
            <p:cNvSpPr>
              <a:spLocks/>
            </p:cNvSpPr>
            <p:nvPr/>
          </p:nvSpPr>
          <p:spPr bwMode="auto">
            <a:xfrm>
              <a:off x="3335344" y="4994291"/>
              <a:ext cx="712789" cy="549277"/>
            </a:xfrm>
            <a:custGeom>
              <a:avLst/>
              <a:gdLst/>
              <a:ahLst/>
              <a:cxnLst>
                <a:cxn ang="0">
                  <a:pos x="256" y="64"/>
                </a:cxn>
                <a:cxn ang="0">
                  <a:pos x="210" y="158"/>
                </a:cxn>
                <a:cxn ang="0">
                  <a:pos x="215" y="199"/>
                </a:cxn>
                <a:cxn ang="0">
                  <a:pos x="217" y="245"/>
                </a:cxn>
                <a:cxn ang="0">
                  <a:pos x="149" y="258"/>
                </a:cxn>
                <a:cxn ang="0">
                  <a:pos x="100" y="283"/>
                </a:cxn>
                <a:cxn ang="0">
                  <a:pos x="87" y="344"/>
                </a:cxn>
                <a:cxn ang="0">
                  <a:pos x="57" y="400"/>
                </a:cxn>
                <a:cxn ang="0">
                  <a:pos x="42" y="486"/>
                </a:cxn>
                <a:cxn ang="0">
                  <a:pos x="84" y="583"/>
                </a:cxn>
                <a:cxn ang="0">
                  <a:pos x="78" y="632"/>
                </a:cxn>
                <a:cxn ang="0">
                  <a:pos x="42" y="693"/>
                </a:cxn>
                <a:cxn ang="0">
                  <a:pos x="26" y="733"/>
                </a:cxn>
                <a:cxn ang="0">
                  <a:pos x="145" y="699"/>
                </a:cxn>
                <a:cxn ang="0">
                  <a:pos x="223" y="696"/>
                </a:cxn>
                <a:cxn ang="0">
                  <a:pos x="210" y="734"/>
                </a:cxn>
                <a:cxn ang="0">
                  <a:pos x="165" y="748"/>
                </a:cxn>
                <a:cxn ang="0">
                  <a:pos x="275" y="920"/>
                </a:cxn>
                <a:cxn ang="0">
                  <a:pos x="322" y="964"/>
                </a:cxn>
                <a:cxn ang="0">
                  <a:pos x="355" y="932"/>
                </a:cxn>
                <a:cxn ang="0">
                  <a:pos x="402" y="953"/>
                </a:cxn>
                <a:cxn ang="0">
                  <a:pos x="467" y="933"/>
                </a:cxn>
                <a:cxn ang="0">
                  <a:pos x="566" y="933"/>
                </a:cxn>
                <a:cxn ang="0">
                  <a:pos x="671" y="869"/>
                </a:cxn>
                <a:cxn ang="0">
                  <a:pos x="765" y="826"/>
                </a:cxn>
                <a:cxn ang="0">
                  <a:pos x="822" y="848"/>
                </a:cxn>
                <a:cxn ang="0">
                  <a:pos x="870" y="904"/>
                </a:cxn>
                <a:cxn ang="0">
                  <a:pos x="879" y="960"/>
                </a:cxn>
                <a:cxn ang="0">
                  <a:pos x="954" y="1031"/>
                </a:cxn>
                <a:cxn ang="0">
                  <a:pos x="988" y="1032"/>
                </a:cxn>
                <a:cxn ang="0">
                  <a:pos x="1052" y="937"/>
                </a:cxn>
                <a:cxn ang="0">
                  <a:pos x="1127" y="916"/>
                </a:cxn>
                <a:cxn ang="0">
                  <a:pos x="1174" y="889"/>
                </a:cxn>
                <a:cxn ang="0">
                  <a:pos x="1271" y="896"/>
                </a:cxn>
                <a:cxn ang="0">
                  <a:pos x="1312" y="853"/>
                </a:cxn>
                <a:cxn ang="0">
                  <a:pos x="1334" y="798"/>
                </a:cxn>
                <a:cxn ang="0">
                  <a:pos x="1342" y="749"/>
                </a:cxn>
                <a:cxn ang="0">
                  <a:pos x="1342" y="697"/>
                </a:cxn>
                <a:cxn ang="0">
                  <a:pos x="1312" y="593"/>
                </a:cxn>
                <a:cxn ang="0">
                  <a:pos x="1295" y="495"/>
                </a:cxn>
                <a:cxn ang="0">
                  <a:pos x="1239" y="449"/>
                </a:cxn>
                <a:cxn ang="0">
                  <a:pos x="1184" y="487"/>
                </a:cxn>
                <a:cxn ang="0">
                  <a:pos x="1138" y="508"/>
                </a:cxn>
                <a:cxn ang="0">
                  <a:pos x="1148" y="454"/>
                </a:cxn>
                <a:cxn ang="0">
                  <a:pos x="1123" y="416"/>
                </a:cxn>
                <a:cxn ang="0">
                  <a:pos x="1124" y="379"/>
                </a:cxn>
                <a:cxn ang="0">
                  <a:pos x="1135" y="335"/>
                </a:cxn>
                <a:cxn ang="0">
                  <a:pos x="1099" y="313"/>
                </a:cxn>
                <a:cxn ang="0">
                  <a:pos x="1028" y="337"/>
                </a:cxn>
                <a:cxn ang="0">
                  <a:pos x="965" y="336"/>
                </a:cxn>
                <a:cxn ang="0">
                  <a:pos x="882" y="289"/>
                </a:cxn>
                <a:cxn ang="0">
                  <a:pos x="775" y="279"/>
                </a:cxn>
                <a:cxn ang="0">
                  <a:pos x="730" y="258"/>
                </a:cxn>
                <a:cxn ang="0">
                  <a:pos x="705" y="182"/>
                </a:cxn>
                <a:cxn ang="0">
                  <a:pos x="635" y="125"/>
                </a:cxn>
                <a:cxn ang="0">
                  <a:pos x="496" y="68"/>
                </a:cxn>
                <a:cxn ang="0">
                  <a:pos x="337" y="34"/>
                </a:cxn>
                <a:cxn ang="0">
                  <a:pos x="253" y="0"/>
                </a:cxn>
              </a:cxnLst>
              <a:rect l="0" t="0" r="r" b="b"/>
              <a:pathLst>
                <a:path w="1348" h="1037">
                  <a:moveTo>
                    <a:pt x="253" y="0"/>
                  </a:moveTo>
                  <a:lnTo>
                    <a:pt x="256" y="10"/>
                  </a:lnTo>
                  <a:lnTo>
                    <a:pt x="258" y="19"/>
                  </a:lnTo>
                  <a:lnTo>
                    <a:pt x="258" y="30"/>
                  </a:lnTo>
                  <a:lnTo>
                    <a:pt x="258" y="42"/>
                  </a:lnTo>
                  <a:lnTo>
                    <a:pt x="258" y="53"/>
                  </a:lnTo>
                  <a:lnTo>
                    <a:pt x="256" y="64"/>
                  </a:lnTo>
                  <a:lnTo>
                    <a:pt x="254" y="75"/>
                  </a:lnTo>
                  <a:lnTo>
                    <a:pt x="250" y="84"/>
                  </a:lnTo>
                  <a:lnTo>
                    <a:pt x="241" y="102"/>
                  </a:lnTo>
                  <a:lnTo>
                    <a:pt x="232" y="119"/>
                  </a:lnTo>
                  <a:lnTo>
                    <a:pt x="222" y="135"/>
                  </a:lnTo>
                  <a:lnTo>
                    <a:pt x="213" y="150"/>
                  </a:lnTo>
                  <a:lnTo>
                    <a:pt x="210" y="158"/>
                  </a:lnTo>
                  <a:lnTo>
                    <a:pt x="208" y="166"/>
                  </a:lnTo>
                  <a:lnTo>
                    <a:pt x="206" y="175"/>
                  </a:lnTo>
                  <a:lnTo>
                    <a:pt x="205" y="183"/>
                  </a:lnTo>
                  <a:lnTo>
                    <a:pt x="206" y="187"/>
                  </a:lnTo>
                  <a:lnTo>
                    <a:pt x="208" y="192"/>
                  </a:lnTo>
                  <a:lnTo>
                    <a:pt x="211" y="195"/>
                  </a:lnTo>
                  <a:lnTo>
                    <a:pt x="215" y="199"/>
                  </a:lnTo>
                  <a:lnTo>
                    <a:pt x="218" y="202"/>
                  </a:lnTo>
                  <a:lnTo>
                    <a:pt x="220" y="208"/>
                  </a:lnTo>
                  <a:lnTo>
                    <a:pt x="222" y="212"/>
                  </a:lnTo>
                  <a:lnTo>
                    <a:pt x="223" y="218"/>
                  </a:lnTo>
                  <a:lnTo>
                    <a:pt x="222" y="229"/>
                  </a:lnTo>
                  <a:lnTo>
                    <a:pt x="220" y="238"/>
                  </a:lnTo>
                  <a:lnTo>
                    <a:pt x="217" y="245"/>
                  </a:lnTo>
                  <a:lnTo>
                    <a:pt x="211" y="250"/>
                  </a:lnTo>
                  <a:lnTo>
                    <a:pt x="206" y="253"/>
                  </a:lnTo>
                  <a:lnTo>
                    <a:pt x="199" y="255"/>
                  </a:lnTo>
                  <a:lnTo>
                    <a:pt x="191" y="256"/>
                  </a:lnTo>
                  <a:lnTo>
                    <a:pt x="184" y="258"/>
                  </a:lnTo>
                  <a:lnTo>
                    <a:pt x="167" y="258"/>
                  </a:lnTo>
                  <a:lnTo>
                    <a:pt x="149" y="258"/>
                  </a:lnTo>
                  <a:lnTo>
                    <a:pt x="140" y="258"/>
                  </a:lnTo>
                  <a:lnTo>
                    <a:pt x="132" y="260"/>
                  </a:lnTo>
                  <a:lnTo>
                    <a:pt x="124" y="262"/>
                  </a:lnTo>
                  <a:lnTo>
                    <a:pt x="117" y="265"/>
                  </a:lnTo>
                  <a:lnTo>
                    <a:pt x="110" y="271"/>
                  </a:lnTo>
                  <a:lnTo>
                    <a:pt x="104" y="277"/>
                  </a:lnTo>
                  <a:lnTo>
                    <a:pt x="100" y="283"/>
                  </a:lnTo>
                  <a:lnTo>
                    <a:pt x="96" y="289"/>
                  </a:lnTo>
                  <a:lnTo>
                    <a:pt x="94" y="296"/>
                  </a:lnTo>
                  <a:lnTo>
                    <a:pt x="92" y="302"/>
                  </a:lnTo>
                  <a:lnTo>
                    <a:pt x="91" y="310"/>
                  </a:lnTo>
                  <a:lnTo>
                    <a:pt x="90" y="316"/>
                  </a:lnTo>
                  <a:lnTo>
                    <a:pt x="88" y="330"/>
                  </a:lnTo>
                  <a:lnTo>
                    <a:pt x="87" y="344"/>
                  </a:lnTo>
                  <a:lnTo>
                    <a:pt x="85" y="351"/>
                  </a:lnTo>
                  <a:lnTo>
                    <a:pt x="83" y="358"/>
                  </a:lnTo>
                  <a:lnTo>
                    <a:pt x="79" y="365"/>
                  </a:lnTo>
                  <a:lnTo>
                    <a:pt x="76" y="371"/>
                  </a:lnTo>
                  <a:lnTo>
                    <a:pt x="69" y="381"/>
                  </a:lnTo>
                  <a:lnTo>
                    <a:pt x="62" y="391"/>
                  </a:lnTo>
                  <a:lnTo>
                    <a:pt x="57" y="400"/>
                  </a:lnTo>
                  <a:lnTo>
                    <a:pt x="52" y="411"/>
                  </a:lnTo>
                  <a:lnTo>
                    <a:pt x="47" y="422"/>
                  </a:lnTo>
                  <a:lnTo>
                    <a:pt x="43" y="434"/>
                  </a:lnTo>
                  <a:lnTo>
                    <a:pt x="41" y="447"/>
                  </a:lnTo>
                  <a:lnTo>
                    <a:pt x="40" y="460"/>
                  </a:lnTo>
                  <a:lnTo>
                    <a:pt x="41" y="473"/>
                  </a:lnTo>
                  <a:lnTo>
                    <a:pt x="42" y="486"/>
                  </a:lnTo>
                  <a:lnTo>
                    <a:pt x="45" y="497"/>
                  </a:lnTo>
                  <a:lnTo>
                    <a:pt x="47" y="508"/>
                  </a:lnTo>
                  <a:lnTo>
                    <a:pt x="55" y="527"/>
                  </a:lnTo>
                  <a:lnTo>
                    <a:pt x="64" y="543"/>
                  </a:lnTo>
                  <a:lnTo>
                    <a:pt x="73" y="559"/>
                  </a:lnTo>
                  <a:lnTo>
                    <a:pt x="80" y="575"/>
                  </a:lnTo>
                  <a:lnTo>
                    <a:pt x="84" y="583"/>
                  </a:lnTo>
                  <a:lnTo>
                    <a:pt x="86" y="593"/>
                  </a:lnTo>
                  <a:lnTo>
                    <a:pt x="87" y="602"/>
                  </a:lnTo>
                  <a:lnTo>
                    <a:pt x="88" y="613"/>
                  </a:lnTo>
                  <a:lnTo>
                    <a:pt x="87" y="620"/>
                  </a:lnTo>
                  <a:lnTo>
                    <a:pt x="85" y="626"/>
                  </a:lnTo>
                  <a:lnTo>
                    <a:pt x="82" y="630"/>
                  </a:lnTo>
                  <a:lnTo>
                    <a:pt x="78" y="632"/>
                  </a:lnTo>
                  <a:lnTo>
                    <a:pt x="74" y="634"/>
                  </a:lnTo>
                  <a:lnTo>
                    <a:pt x="70" y="636"/>
                  </a:lnTo>
                  <a:lnTo>
                    <a:pt x="67" y="638"/>
                  </a:lnTo>
                  <a:lnTo>
                    <a:pt x="64" y="643"/>
                  </a:lnTo>
                  <a:lnTo>
                    <a:pt x="57" y="661"/>
                  </a:lnTo>
                  <a:lnTo>
                    <a:pt x="50" y="678"/>
                  </a:lnTo>
                  <a:lnTo>
                    <a:pt x="42" y="693"/>
                  </a:lnTo>
                  <a:lnTo>
                    <a:pt x="34" y="705"/>
                  </a:lnTo>
                  <a:lnTo>
                    <a:pt x="25" y="716"/>
                  </a:lnTo>
                  <a:lnTo>
                    <a:pt x="17" y="725"/>
                  </a:lnTo>
                  <a:lnTo>
                    <a:pt x="8" y="731"/>
                  </a:lnTo>
                  <a:lnTo>
                    <a:pt x="0" y="736"/>
                  </a:lnTo>
                  <a:lnTo>
                    <a:pt x="13" y="735"/>
                  </a:lnTo>
                  <a:lnTo>
                    <a:pt x="26" y="733"/>
                  </a:lnTo>
                  <a:lnTo>
                    <a:pt x="39" y="731"/>
                  </a:lnTo>
                  <a:lnTo>
                    <a:pt x="51" y="728"/>
                  </a:lnTo>
                  <a:lnTo>
                    <a:pt x="72" y="721"/>
                  </a:lnTo>
                  <a:lnTo>
                    <a:pt x="93" y="714"/>
                  </a:lnTo>
                  <a:lnTo>
                    <a:pt x="113" y="706"/>
                  </a:lnTo>
                  <a:lnTo>
                    <a:pt x="135" y="701"/>
                  </a:lnTo>
                  <a:lnTo>
                    <a:pt x="145" y="699"/>
                  </a:lnTo>
                  <a:lnTo>
                    <a:pt x="157" y="697"/>
                  </a:lnTo>
                  <a:lnTo>
                    <a:pt x="169" y="696"/>
                  </a:lnTo>
                  <a:lnTo>
                    <a:pt x="182" y="696"/>
                  </a:lnTo>
                  <a:lnTo>
                    <a:pt x="195" y="696"/>
                  </a:lnTo>
                  <a:lnTo>
                    <a:pt x="207" y="696"/>
                  </a:lnTo>
                  <a:lnTo>
                    <a:pt x="217" y="696"/>
                  </a:lnTo>
                  <a:lnTo>
                    <a:pt x="223" y="696"/>
                  </a:lnTo>
                  <a:lnTo>
                    <a:pt x="223" y="703"/>
                  </a:lnTo>
                  <a:lnTo>
                    <a:pt x="222" y="710"/>
                  </a:lnTo>
                  <a:lnTo>
                    <a:pt x="221" y="716"/>
                  </a:lnTo>
                  <a:lnTo>
                    <a:pt x="219" y="721"/>
                  </a:lnTo>
                  <a:lnTo>
                    <a:pt x="217" y="726"/>
                  </a:lnTo>
                  <a:lnTo>
                    <a:pt x="213" y="730"/>
                  </a:lnTo>
                  <a:lnTo>
                    <a:pt x="210" y="734"/>
                  </a:lnTo>
                  <a:lnTo>
                    <a:pt x="207" y="737"/>
                  </a:lnTo>
                  <a:lnTo>
                    <a:pt x="203" y="741"/>
                  </a:lnTo>
                  <a:lnTo>
                    <a:pt x="199" y="743"/>
                  </a:lnTo>
                  <a:lnTo>
                    <a:pt x="193" y="745"/>
                  </a:lnTo>
                  <a:lnTo>
                    <a:pt x="188" y="746"/>
                  </a:lnTo>
                  <a:lnTo>
                    <a:pt x="177" y="748"/>
                  </a:lnTo>
                  <a:lnTo>
                    <a:pt x="165" y="748"/>
                  </a:lnTo>
                  <a:lnTo>
                    <a:pt x="165" y="789"/>
                  </a:lnTo>
                  <a:lnTo>
                    <a:pt x="183" y="813"/>
                  </a:lnTo>
                  <a:lnTo>
                    <a:pt x="201" y="835"/>
                  </a:lnTo>
                  <a:lnTo>
                    <a:pt x="220" y="855"/>
                  </a:lnTo>
                  <a:lnTo>
                    <a:pt x="239" y="877"/>
                  </a:lnTo>
                  <a:lnTo>
                    <a:pt x="258" y="898"/>
                  </a:lnTo>
                  <a:lnTo>
                    <a:pt x="275" y="920"/>
                  </a:lnTo>
                  <a:lnTo>
                    <a:pt x="284" y="932"/>
                  </a:lnTo>
                  <a:lnTo>
                    <a:pt x="291" y="945"/>
                  </a:lnTo>
                  <a:lnTo>
                    <a:pt x="299" y="959"/>
                  </a:lnTo>
                  <a:lnTo>
                    <a:pt x="306" y="972"/>
                  </a:lnTo>
                  <a:lnTo>
                    <a:pt x="311" y="970"/>
                  </a:lnTo>
                  <a:lnTo>
                    <a:pt x="317" y="967"/>
                  </a:lnTo>
                  <a:lnTo>
                    <a:pt x="322" y="964"/>
                  </a:lnTo>
                  <a:lnTo>
                    <a:pt x="325" y="961"/>
                  </a:lnTo>
                  <a:lnTo>
                    <a:pt x="332" y="954"/>
                  </a:lnTo>
                  <a:lnTo>
                    <a:pt x="337" y="947"/>
                  </a:lnTo>
                  <a:lnTo>
                    <a:pt x="342" y="941"/>
                  </a:lnTo>
                  <a:lnTo>
                    <a:pt x="347" y="936"/>
                  </a:lnTo>
                  <a:lnTo>
                    <a:pt x="351" y="934"/>
                  </a:lnTo>
                  <a:lnTo>
                    <a:pt x="355" y="932"/>
                  </a:lnTo>
                  <a:lnTo>
                    <a:pt x="359" y="931"/>
                  </a:lnTo>
                  <a:lnTo>
                    <a:pt x="365" y="931"/>
                  </a:lnTo>
                  <a:lnTo>
                    <a:pt x="371" y="932"/>
                  </a:lnTo>
                  <a:lnTo>
                    <a:pt x="377" y="935"/>
                  </a:lnTo>
                  <a:lnTo>
                    <a:pt x="384" y="938"/>
                  </a:lnTo>
                  <a:lnTo>
                    <a:pt x="390" y="944"/>
                  </a:lnTo>
                  <a:lnTo>
                    <a:pt x="402" y="953"/>
                  </a:lnTo>
                  <a:lnTo>
                    <a:pt x="411" y="961"/>
                  </a:lnTo>
                  <a:lnTo>
                    <a:pt x="420" y="952"/>
                  </a:lnTo>
                  <a:lnTo>
                    <a:pt x="428" y="946"/>
                  </a:lnTo>
                  <a:lnTo>
                    <a:pt x="437" y="942"/>
                  </a:lnTo>
                  <a:lnTo>
                    <a:pt x="446" y="937"/>
                  </a:lnTo>
                  <a:lnTo>
                    <a:pt x="456" y="935"/>
                  </a:lnTo>
                  <a:lnTo>
                    <a:pt x="467" y="933"/>
                  </a:lnTo>
                  <a:lnTo>
                    <a:pt x="476" y="933"/>
                  </a:lnTo>
                  <a:lnTo>
                    <a:pt x="487" y="932"/>
                  </a:lnTo>
                  <a:lnTo>
                    <a:pt x="509" y="933"/>
                  </a:lnTo>
                  <a:lnTo>
                    <a:pt x="532" y="934"/>
                  </a:lnTo>
                  <a:lnTo>
                    <a:pt x="543" y="934"/>
                  </a:lnTo>
                  <a:lnTo>
                    <a:pt x="554" y="934"/>
                  </a:lnTo>
                  <a:lnTo>
                    <a:pt x="566" y="933"/>
                  </a:lnTo>
                  <a:lnTo>
                    <a:pt x="576" y="931"/>
                  </a:lnTo>
                  <a:lnTo>
                    <a:pt x="590" y="926"/>
                  </a:lnTo>
                  <a:lnTo>
                    <a:pt x="603" y="919"/>
                  </a:lnTo>
                  <a:lnTo>
                    <a:pt x="616" y="913"/>
                  </a:lnTo>
                  <a:lnTo>
                    <a:pt x="627" y="904"/>
                  </a:lnTo>
                  <a:lnTo>
                    <a:pt x="649" y="887"/>
                  </a:lnTo>
                  <a:lnTo>
                    <a:pt x="671" y="869"/>
                  </a:lnTo>
                  <a:lnTo>
                    <a:pt x="682" y="861"/>
                  </a:lnTo>
                  <a:lnTo>
                    <a:pt x="693" y="852"/>
                  </a:lnTo>
                  <a:lnTo>
                    <a:pt x="706" y="845"/>
                  </a:lnTo>
                  <a:lnTo>
                    <a:pt x="719" y="838"/>
                  </a:lnTo>
                  <a:lnTo>
                    <a:pt x="733" y="833"/>
                  </a:lnTo>
                  <a:lnTo>
                    <a:pt x="749" y="829"/>
                  </a:lnTo>
                  <a:lnTo>
                    <a:pt x="765" y="826"/>
                  </a:lnTo>
                  <a:lnTo>
                    <a:pt x="783" y="825"/>
                  </a:lnTo>
                  <a:lnTo>
                    <a:pt x="791" y="826"/>
                  </a:lnTo>
                  <a:lnTo>
                    <a:pt x="799" y="828"/>
                  </a:lnTo>
                  <a:lnTo>
                    <a:pt x="805" y="832"/>
                  </a:lnTo>
                  <a:lnTo>
                    <a:pt x="811" y="836"/>
                  </a:lnTo>
                  <a:lnTo>
                    <a:pt x="817" y="842"/>
                  </a:lnTo>
                  <a:lnTo>
                    <a:pt x="822" y="848"/>
                  </a:lnTo>
                  <a:lnTo>
                    <a:pt x="827" y="854"/>
                  </a:lnTo>
                  <a:lnTo>
                    <a:pt x="832" y="862"/>
                  </a:lnTo>
                  <a:lnTo>
                    <a:pt x="841" y="876"/>
                  </a:lnTo>
                  <a:lnTo>
                    <a:pt x="852" y="889"/>
                  </a:lnTo>
                  <a:lnTo>
                    <a:pt x="857" y="896"/>
                  </a:lnTo>
                  <a:lnTo>
                    <a:pt x="862" y="900"/>
                  </a:lnTo>
                  <a:lnTo>
                    <a:pt x="870" y="904"/>
                  </a:lnTo>
                  <a:lnTo>
                    <a:pt x="877" y="908"/>
                  </a:lnTo>
                  <a:lnTo>
                    <a:pt x="877" y="921"/>
                  </a:lnTo>
                  <a:lnTo>
                    <a:pt x="877" y="930"/>
                  </a:lnTo>
                  <a:lnTo>
                    <a:pt x="877" y="938"/>
                  </a:lnTo>
                  <a:lnTo>
                    <a:pt x="877" y="949"/>
                  </a:lnTo>
                  <a:lnTo>
                    <a:pt x="877" y="953"/>
                  </a:lnTo>
                  <a:lnTo>
                    <a:pt x="879" y="960"/>
                  </a:lnTo>
                  <a:lnTo>
                    <a:pt x="884" y="966"/>
                  </a:lnTo>
                  <a:lnTo>
                    <a:pt x="888" y="972"/>
                  </a:lnTo>
                  <a:lnTo>
                    <a:pt x="901" y="987"/>
                  </a:lnTo>
                  <a:lnTo>
                    <a:pt x="916" y="1001"/>
                  </a:lnTo>
                  <a:lnTo>
                    <a:pt x="930" y="1015"/>
                  </a:lnTo>
                  <a:lnTo>
                    <a:pt x="946" y="1027"/>
                  </a:lnTo>
                  <a:lnTo>
                    <a:pt x="954" y="1031"/>
                  </a:lnTo>
                  <a:lnTo>
                    <a:pt x="960" y="1034"/>
                  </a:lnTo>
                  <a:lnTo>
                    <a:pt x="966" y="1036"/>
                  </a:lnTo>
                  <a:lnTo>
                    <a:pt x="971" y="1037"/>
                  </a:lnTo>
                  <a:lnTo>
                    <a:pt x="975" y="1036"/>
                  </a:lnTo>
                  <a:lnTo>
                    <a:pt x="979" y="1035"/>
                  </a:lnTo>
                  <a:lnTo>
                    <a:pt x="984" y="1034"/>
                  </a:lnTo>
                  <a:lnTo>
                    <a:pt x="988" y="1032"/>
                  </a:lnTo>
                  <a:lnTo>
                    <a:pt x="996" y="1026"/>
                  </a:lnTo>
                  <a:lnTo>
                    <a:pt x="1005" y="1018"/>
                  </a:lnTo>
                  <a:lnTo>
                    <a:pt x="1012" y="1010"/>
                  </a:lnTo>
                  <a:lnTo>
                    <a:pt x="1020" y="1000"/>
                  </a:lnTo>
                  <a:lnTo>
                    <a:pt x="1026" y="989"/>
                  </a:lnTo>
                  <a:lnTo>
                    <a:pt x="1033" y="978"/>
                  </a:lnTo>
                  <a:lnTo>
                    <a:pt x="1052" y="937"/>
                  </a:lnTo>
                  <a:lnTo>
                    <a:pt x="1059" y="919"/>
                  </a:lnTo>
                  <a:lnTo>
                    <a:pt x="1078" y="919"/>
                  </a:lnTo>
                  <a:lnTo>
                    <a:pt x="1093" y="919"/>
                  </a:lnTo>
                  <a:lnTo>
                    <a:pt x="1106" y="919"/>
                  </a:lnTo>
                  <a:lnTo>
                    <a:pt x="1119" y="919"/>
                  </a:lnTo>
                  <a:lnTo>
                    <a:pt x="1123" y="918"/>
                  </a:lnTo>
                  <a:lnTo>
                    <a:pt x="1127" y="916"/>
                  </a:lnTo>
                  <a:lnTo>
                    <a:pt x="1132" y="912"/>
                  </a:lnTo>
                  <a:lnTo>
                    <a:pt x="1135" y="908"/>
                  </a:lnTo>
                  <a:lnTo>
                    <a:pt x="1142" y="899"/>
                  </a:lnTo>
                  <a:lnTo>
                    <a:pt x="1148" y="896"/>
                  </a:lnTo>
                  <a:lnTo>
                    <a:pt x="1156" y="893"/>
                  </a:lnTo>
                  <a:lnTo>
                    <a:pt x="1166" y="891"/>
                  </a:lnTo>
                  <a:lnTo>
                    <a:pt x="1174" y="889"/>
                  </a:lnTo>
                  <a:lnTo>
                    <a:pt x="1182" y="889"/>
                  </a:lnTo>
                  <a:lnTo>
                    <a:pt x="1199" y="889"/>
                  </a:lnTo>
                  <a:lnTo>
                    <a:pt x="1213" y="892"/>
                  </a:lnTo>
                  <a:lnTo>
                    <a:pt x="1229" y="894"/>
                  </a:lnTo>
                  <a:lnTo>
                    <a:pt x="1243" y="896"/>
                  </a:lnTo>
                  <a:lnTo>
                    <a:pt x="1258" y="897"/>
                  </a:lnTo>
                  <a:lnTo>
                    <a:pt x="1271" y="896"/>
                  </a:lnTo>
                  <a:lnTo>
                    <a:pt x="1278" y="894"/>
                  </a:lnTo>
                  <a:lnTo>
                    <a:pt x="1285" y="892"/>
                  </a:lnTo>
                  <a:lnTo>
                    <a:pt x="1290" y="888"/>
                  </a:lnTo>
                  <a:lnTo>
                    <a:pt x="1294" y="884"/>
                  </a:lnTo>
                  <a:lnTo>
                    <a:pt x="1301" y="876"/>
                  </a:lnTo>
                  <a:lnTo>
                    <a:pt x="1307" y="865"/>
                  </a:lnTo>
                  <a:lnTo>
                    <a:pt x="1312" y="853"/>
                  </a:lnTo>
                  <a:lnTo>
                    <a:pt x="1320" y="843"/>
                  </a:lnTo>
                  <a:lnTo>
                    <a:pt x="1324" y="837"/>
                  </a:lnTo>
                  <a:lnTo>
                    <a:pt x="1328" y="833"/>
                  </a:lnTo>
                  <a:lnTo>
                    <a:pt x="1335" y="829"/>
                  </a:lnTo>
                  <a:lnTo>
                    <a:pt x="1342" y="825"/>
                  </a:lnTo>
                  <a:lnTo>
                    <a:pt x="1338" y="812"/>
                  </a:lnTo>
                  <a:lnTo>
                    <a:pt x="1334" y="798"/>
                  </a:lnTo>
                  <a:lnTo>
                    <a:pt x="1332" y="785"/>
                  </a:lnTo>
                  <a:lnTo>
                    <a:pt x="1331" y="772"/>
                  </a:lnTo>
                  <a:lnTo>
                    <a:pt x="1332" y="766"/>
                  </a:lnTo>
                  <a:lnTo>
                    <a:pt x="1333" y="762"/>
                  </a:lnTo>
                  <a:lnTo>
                    <a:pt x="1336" y="758"/>
                  </a:lnTo>
                  <a:lnTo>
                    <a:pt x="1339" y="753"/>
                  </a:lnTo>
                  <a:lnTo>
                    <a:pt x="1342" y="749"/>
                  </a:lnTo>
                  <a:lnTo>
                    <a:pt x="1345" y="745"/>
                  </a:lnTo>
                  <a:lnTo>
                    <a:pt x="1348" y="738"/>
                  </a:lnTo>
                  <a:lnTo>
                    <a:pt x="1348" y="731"/>
                  </a:lnTo>
                  <a:lnTo>
                    <a:pt x="1348" y="722"/>
                  </a:lnTo>
                  <a:lnTo>
                    <a:pt x="1346" y="715"/>
                  </a:lnTo>
                  <a:lnTo>
                    <a:pt x="1344" y="706"/>
                  </a:lnTo>
                  <a:lnTo>
                    <a:pt x="1342" y="697"/>
                  </a:lnTo>
                  <a:lnTo>
                    <a:pt x="1337" y="680"/>
                  </a:lnTo>
                  <a:lnTo>
                    <a:pt x="1331" y="662"/>
                  </a:lnTo>
                  <a:lnTo>
                    <a:pt x="1324" y="645"/>
                  </a:lnTo>
                  <a:lnTo>
                    <a:pt x="1318" y="628"/>
                  </a:lnTo>
                  <a:lnTo>
                    <a:pt x="1315" y="614"/>
                  </a:lnTo>
                  <a:lnTo>
                    <a:pt x="1312" y="601"/>
                  </a:lnTo>
                  <a:lnTo>
                    <a:pt x="1312" y="593"/>
                  </a:lnTo>
                  <a:lnTo>
                    <a:pt x="1312" y="571"/>
                  </a:lnTo>
                  <a:lnTo>
                    <a:pt x="1312" y="560"/>
                  </a:lnTo>
                  <a:lnTo>
                    <a:pt x="1311" y="548"/>
                  </a:lnTo>
                  <a:lnTo>
                    <a:pt x="1310" y="538"/>
                  </a:lnTo>
                  <a:lnTo>
                    <a:pt x="1308" y="529"/>
                  </a:lnTo>
                  <a:lnTo>
                    <a:pt x="1303" y="512"/>
                  </a:lnTo>
                  <a:lnTo>
                    <a:pt x="1295" y="495"/>
                  </a:lnTo>
                  <a:lnTo>
                    <a:pt x="1295" y="430"/>
                  </a:lnTo>
                  <a:lnTo>
                    <a:pt x="1295" y="443"/>
                  </a:lnTo>
                  <a:lnTo>
                    <a:pt x="1283" y="443"/>
                  </a:lnTo>
                  <a:lnTo>
                    <a:pt x="1271" y="444"/>
                  </a:lnTo>
                  <a:lnTo>
                    <a:pt x="1260" y="445"/>
                  </a:lnTo>
                  <a:lnTo>
                    <a:pt x="1250" y="447"/>
                  </a:lnTo>
                  <a:lnTo>
                    <a:pt x="1239" y="449"/>
                  </a:lnTo>
                  <a:lnTo>
                    <a:pt x="1229" y="452"/>
                  </a:lnTo>
                  <a:lnTo>
                    <a:pt x="1220" y="456"/>
                  </a:lnTo>
                  <a:lnTo>
                    <a:pt x="1211" y="462"/>
                  </a:lnTo>
                  <a:lnTo>
                    <a:pt x="1203" y="467"/>
                  </a:lnTo>
                  <a:lnTo>
                    <a:pt x="1195" y="472"/>
                  </a:lnTo>
                  <a:lnTo>
                    <a:pt x="1189" y="480"/>
                  </a:lnTo>
                  <a:lnTo>
                    <a:pt x="1184" y="487"/>
                  </a:lnTo>
                  <a:lnTo>
                    <a:pt x="1179" y="495"/>
                  </a:lnTo>
                  <a:lnTo>
                    <a:pt x="1175" y="504"/>
                  </a:lnTo>
                  <a:lnTo>
                    <a:pt x="1173" y="514"/>
                  </a:lnTo>
                  <a:lnTo>
                    <a:pt x="1171" y="525"/>
                  </a:lnTo>
                  <a:lnTo>
                    <a:pt x="1136" y="525"/>
                  </a:lnTo>
                  <a:lnTo>
                    <a:pt x="1137" y="516"/>
                  </a:lnTo>
                  <a:lnTo>
                    <a:pt x="1138" y="508"/>
                  </a:lnTo>
                  <a:lnTo>
                    <a:pt x="1140" y="500"/>
                  </a:lnTo>
                  <a:lnTo>
                    <a:pt x="1142" y="493"/>
                  </a:lnTo>
                  <a:lnTo>
                    <a:pt x="1144" y="484"/>
                  </a:lnTo>
                  <a:lnTo>
                    <a:pt x="1145" y="477"/>
                  </a:lnTo>
                  <a:lnTo>
                    <a:pt x="1148" y="468"/>
                  </a:lnTo>
                  <a:lnTo>
                    <a:pt x="1148" y="460"/>
                  </a:lnTo>
                  <a:lnTo>
                    <a:pt x="1148" y="454"/>
                  </a:lnTo>
                  <a:lnTo>
                    <a:pt x="1146" y="450"/>
                  </a:lnTo>
                  <a:lnTo>
                    <a:pt x="1145" y="446"/>
                  </a:lnTo>
                  <a:lnTo>
                    <a:pt x="1143" y="442"/>
                  </a:lnTo>
                  <a:lnTo>
                    <a:pt x="1138" y="434"/>
                  </a:lnTo>
                  <a:lnTo>
                    <a:pt x="1133" y="428"/>
                  </a:lnTo>
                  <a:lnTo>
                    <a:pt x="1127" y="422"/>
                  </a:lnTo>
                  <a:lnTo>
                    <a:pt x="1123" y="416"/>
                  </a:lnTo>
                  <a:lnTo>
                    <a:pt x="1121" y="413"/>
                  </a:lnTo>
                  <a:lnTo>
                    <a:pt x="1120" y="409"/>
                  </a:lnTo>
                  <a:lnTo>
                    <a:pt x="1119" y="405"/>
                  </a:lnTo>
                  <a:lnTo>
                    <a:pt x="1119" y="401"/>
                  </a:lnTo>
                  <a:lnTo>
                    <a:pt x="1119" y="393"/>
                  </a:lnTo>
                  <a:lnTo>
                    <a:pt x="1121" y="385"/>
                  </a:lnTo>
                  <a:lnTo>
                    <a:pt x="1124" y="379"/>
                  </a:lnTo>
                  <a:lnTo>
                    <a:pt x="1127" y="372"/>
                  </a:lnTo>
                  <a:lnTo>
                    <a:pt x="1131" y="366"/>
                  </a:lnTo>
                  <a:lnTo>
                    <a:pt x="1134" y="361"/>
                  </a:lnTo>
                  <a:lnTo>
                    <a:pt x="1135" y="354"/>
                  </a:lnTo>
                  <a:lnTo>
                    <a:pt x="1136" y="348"/>
                  </a:lnTo>
                  <a:lnTo>
                    <a:pt x="1136" y="342"/>
                  </a:lnTo>
                  <a:lnTo>
                    <a:pt x="1135" y="335"/>
                  </a:lnTo>
                  <a:lnTo>
                    <a:pt x="1133" y="329"/>
                  </a:lnTo>
                  <a:lnTo>
                    <a:pt x="1131" y="323"/>
                  </a:lnTo>
                  <a:lnTo>
                    <a:pt x="1126" y="319"/>
                  </a:lnTo>
                  <a:lnTo>
                    <a:pt x="1121" y="316"/>
                  </a:lnTo>
                  <a:lnTo>
                    <a:pt x="1115" y="314"/>
                  </a:lnTo>
                  <a:lnTo>
                    <a:pt x="1106" y="313"/>
                  </a:lnTo>
                  <a:lnTo>
                    <a:pt x="1099" y="313"/>
                  </a:lnTo>
                  <a:lnTo>
                    <a:pt x="1092" y="314"/>
                  </a:lnTo>
                  <a:lnTo>
                    <a:pt x="1085" y="315"/>
                  </a:lnTo>
                  <a:lnTo>
                    <a:pt x="1078" y="317"/>
                  </a:lnTo>
                  <a:lnTo>
                    <a:pt x="1066" y="322"/>
                  </a:lnTo>
                  <a:lnTo>
                    <a:pt x="1054" y="328"/>
                  </a:lnTo>
                  <a:lnTo>
                    <a:pt x="1041" y="333"/>
                  </a:lnTo>
                  <a:lnTo>
                    <a:pt x="1028" y="337"/>
                  </a:lnTo>
                  <a:lnTo>
                    <a:pt x="1022" y="339"/>
                  </a:lnTo>
                  <a:lnTo>
                    <a:pt x="1016" y="341"/>
                  </a:lnTo>
                  <a:lnTo>
                    <a:pt x="1008" y="342"/>
                  </a:lnTo>
                  <a:lnTo>
                    <a:pt x="1001" y="342"/>
                  </a:lnTo>
                  <a:lnTo>
                    <a:pt x="988" y="342"/>
                  </a:lnTo>
                  <a:lnTo>
                    <a:pt x="975" y="339"/>
                  </a:lnTo>
                  <a:lnTo>
                    <a:pt x="965" y="336"/>
                  </a:lnTo>
                  <a:lnTo>
                    <a:pt x="954" y="333"/>
                  </a:lnTo>
                  <a:lnTo>
                    <a:pt x="943" y="328"/>
                  </a:lnTo>
                  <a:lnTo>
                    <a:pt x="934" y="323"/>
                  </a:lnTo>
                  <a:lnTo>
                    <a:pt x="924" y="317"/>
                  </a:lnTo>
                  <a:lnTo>
                    <a:pt x="916" y="312"/>
                  </a:lnTo>
                  <a:lnTo>
                    <a:pt x="898" y="300"/>
                  </a:lnTo>
                  <a:lnTo>
                    <a:pt x="882" y="289"/>
                  </a:lnTo>
                  <a:lnTo>
                    <a:pt x="873" y="285"/>
                  </a:lnTo>
                  <a:lnTo>
                    <a:pt x="865" y="282"/>
                  </a:lnTo>
                  <a:lnTo>
                    <a:pt x="856" y="279"/>
                  </a:lnTo>
                  <a:lnTo>
                    <a:pt x="848" y="278"/>
                  </a:lnTo>
                  <a:lnTo>
                    <a:pt x="821" y="278"/>
                  </a:lnTo>
                  <a:lnTo>
                    <a:pt x="790" y="279"/>
                  </a:lnTo>
                  <a:lnTo>
                    <a:pt x="775" y="279"/>
                  </a:lnTo>
                  <a:lnTo>
                    <a:pt x="761" y="278"/>
                  </a:lnTo>
                  <a:lnTo>
                    <a:pt x="755" y="277"/>
                  </a:lnTo>
                  <a:lnTo>
                    <a:pt x="750" y="275"/>
                  </a:lnTo>
                  <a:lnTo>
                    <a:pt x="745" y="273"/>
                  </a:lnTo>
                  <a:lnTo>
                    <a:pt x="741" y="271"/>
                  </a:lnTo>
                  <a:lnTo>
                    <a:pt x="736" y="265"/>
                  </a:lnTo>
                  <a:lnTo>
                    <a:pt x="730" y="258"/>
                  </a:lnTo>
                  <a:lnTo>
                    <a:pt x="726" y="249"/>
                  </a:lnTo>
                  <a:lnTo>
                    <a:pt x="723" y="242"/>
                  </a:lnTo>
                  <a:lnTo>
                    <a:pt x="718" y="225"/>
                  </a:lnTo>
                  <a:lnTo>
                    <a:pt x="713" y="208"/>
                  </a:lnTo>
                  <a:lnTo>
                    <a:pt x="711" y="199"/>
                  </a:lnTo>
                  <a:lnTo>
                    <a:pt x="708" y="190"/>
                  </a:lnTo>
                  <a:lnTo>
                    <a:pt x="705" y="182"/>
                  </a:lnTo>
                  <a:lnTo>
                    <a:pt x="702" y="175"/>
                  </a:lnTo>
                  <a:lnTo>
                    <a:pt x="698" y="167"/>
                  </a:lnTo>
                  <a:lnTo>
                    <a:pt x="691" y="160"/>
                  </a:lnTo>
                  <a:lnTo>
                    <a:pt x="685" y="153"/>
                  </a:lnTo>
                  <a:lnTo>
                    <a:pt x="676" y="148"/>
                  </a:lnTo>
                  <a:lnTo>
                    <a:pt x="656" y="136"/>
                  </a:lnTo>
                  <a:lnTo>
                    <a:pt x="635" y="125"/>
                  </a:lnTo>
                  <a:lnTo>
                    <a:pt x="612" y="112"/>
                  </a:lnTo>
                  <a:lnTo>
                    <a:pt x="588" y="100"/>
                  </a:lnTo>
                  <a:lnTo>
                    <a:pt x="563" y="88"/>
                  </a:lnTo>
                  <a:lnTo>
                    <a:pt x="538" y="79"/>
                  </a:lnTo>
                  <a:lnTo>
                    <a:pt x="524" y="75"/>
                  </a:lnTo>
                  <a:lnTo>
                    <a:pt x="510" y="71"/>
                  </a:lnTo>
                  <a:lnTo>
                    <a:pt x="496" y="68"/>
                  </a:lnTo>
                  <a:lnTo>
                    <a:pt x="483" y="65"/>
                  </a:lnTo>
                  <a:lnTo>
                    <a:pt x="469" y="63"/>
                  </a:lnTo>
                  <a:lnTo>
                    <a:pt x="446" y="59"/>
                  </a:lnTo>
                  <a:lnTo>
                    <a:pt x="420" y="54"/>
                  </a:lnTo>
                  <a:lnTo>
                    <a:pt x="390" y="48"/>
                  </a:lnTo>
                  <a:lnTo>
                    <a:pt x="361" y="42"/>
                  </a:lnTo>
                  <a:lnTo>
                    <a:pt x="337" y="34"/>
                  </a:lnTo>
                  <a:lnTo>
                    <a:pt x="327" y="31"/>
                  </a:lnTo>
                  <a:lnTo>
                    <a:pt x="320" y="27"/>
                  </a:lnTo>
                  <a:lnTo>
                    <a:pt x="317" y="25"/>
                  </a:lnTo>
                  <a:lnTo>
                    <a:pt x="315" y="22"/>
                  </a:lnTo>
                  <a:lnTo>
                    <a:pt x="312" y="20"/>
                  </a:lnTo>
                  <a:lnTo>
                    <a:pt x="311" y="18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4" name="Freeform 144"/>
            <p:cNvSpPr>
              <a:spLocks/>
            </p:cNvSpPr>
            <p:nvPr/>
          </p:nvSpPr>
          <p:spPr bwMode="auto">
            <a:xfrm>
              <a:off x="3335344" y="4994291"/>
              <a:ext cx="712789" cy="549277"/>
            </a:xfrm>
            <a:custGeom>
              <a:avLst/>
              <a:gdLst/>
              <a:ahLst/>
              <a:cxnLst>
                <a:cxn ang="0">
                  <a:pos x="256" y="64"/>
                </a:cxn>
                <a:cxn ang="0">
                  <a:pos x="210" y="158"/>
                </a:cxn>
                <a:cxn ang="0">
                  <a:pos x="215" y="199"/>
                </a:cxn>
                <a:cxn ang="0">
                  <a:pos x="217" y="245"/>
                </a:cxn>
                <a:cxn ang="0">
                  <a:pos x="149" y="258"/>
                </a:cxn>
                <a:cxn ang="0">
                  <a:pos x="100" y="283"/>
                </a:cxn>
                <a:cxn ang="0">
                  <a:pos x="87" y="344"/>
                </a:cxn>
                <a:cxn ang="0">
                  <a:pos x="57" y="400"/>
                </a:cxn>
                <a:cxn ang="0">
                  <a:pos x="42" y="486"/>
                </a:cxn>
                <a:cxn ang="0">
                  <a:pos x="84" y="583"/>
                </a:cxn>
                <a:cxn ang="0">
                  <a:pos x="78" y="632"/>
                </a:cxn>
                <a:cxn ang="0">
                  <a:pos x="42" y="693"/>
                </a:cxn>
                <a:cxn ang="0">
                  <a:pos x="26" y="733"/>
                </a:cxn>
                <a:cxn ang="0">
                  <a:pos x="145" y="699"/>
                </a:cxn>
                <a:cxn ang="0">
                  <a:pos x="223" y="696"/>
                </a:cxn>
                <a:cxn ang="0">
                  <a:pos x="210" y="734"/>
                </a:cxn>
                <a:cxn ang="0">
                  <a:pos x="165" y="748"/>
                </a:cxn>
                <a:cxn ang="0">
                  <a:pos x="239" y="877"/>
                </a:cxn>
                <a:cxn ang="0">
                  <a:pos x="306" y="972"/>
                </a:cxn>
                <a:cxn ang="0">
                  <a:pos x="332" y="954"/>
                </a:cxn>
                <a:cxn ang="0">
                  <a:pos x="365" y="931"/>
                </a:cxn>
                <a:cxn ang="0">
                  <a:pos x="420" y="952"/>
                </a:cxn>
                <a:cxn ang="0">
                  <a:pos x="487" y="932"/>
                </a:cxn>
                <a:cxn ang="0">
                  <a:pos x="590" y="926"/>
                </a:cxn>
                <a:cxn ang="0">
                  <a:pos x="693" y="852"/>
                </a:cxn>
                <a:cxn ang="0">
                  <a:pos x="791" y="826"/>
                </a:cxn>
                <a:cxn ang="0">
                  <a:pos x="832" y="862"/>
                </a:cxn>
                <a:cxn ang="0">
                  <a:pos x="877" y="921"/>
                </a:cxn>
                <a:cxn ang="0">
                  <a:pos x="888" y="972"/>
                </a:cxn>
                <a:cxn ang="0">
                  <a:pos x="966" y="1036"/>
                </a:cxn>
                <a:cxn ang="0">
                  <a:pos x="1005" y="1018"/>
                </a:cxn>
                <a:cxn ang="0">
                  <a:pos x="1078" y="919"/>
                </a:cxn>
                <a:cxn ang="0">
                  <a:pos x="1135" y="908"/>
                </a:cxn>
                <a:cxn ang="0">
                  <a:pos x="1199" y="889"/>
                </a:cxn>
                <a:cxn ang="0">
                  <a:pos x="1285" y="892"/>
                </a:cxn>
                <a:cxn ang="0">
                  <a:pos x="1324" y="837"/>
                </a:cxn>
                <a:cxn ang="0">
                  <a:pos x="1331" y="772"/>
                </a:cxn>
                <a:cxn ang="0">
                  <a:pos x="1348" y="738"/>
                </a:cxn>
                <a:cxn ang="0">
                  <a:pos x="1331" y="662"/>
                </a:cxn>
                <a:cxn ang="0">
                  <a:pos x="1312" y="560"/>
                </a:cxn>
                <a:cxn ang="0">
                  <a:pos x="1295" y="430"/>
                </a:cxn>
                <a:cxn ang="0">
                  <a:pos x="1239" y="449"/>
                </a:cxn>
                <a:cxn ang="0">
                  <a:pos x="1184" y="487"/>
                </a:cxn>
                <a:cxn ang="0">
                  <a:pos x="1136" y="525"/>
                </a:cxn>
                <a:cxn ang="0">
                  <a:pos x="1148" y="468"/>
                </a:cxn>
                <a:cxn ang="0">
                  <a:pos x="1133" y="428"/>
                </a:cxn>
                <a:cxn ang="0">
                  <a:pos x="1119" y="393"/>
                </a:cxn>
                <a:cxn ang="0">
                  <a:pos x="1136" y="348"/>
                </a:cxn>
                <a:cxn ang="0">
                  <a:pos x="1115" y="314"/>
                </a:cxn>
                <a:cxn ang="0">
                  <a:pos x="1054" y="328"/>
                </a:cxn>
                <a:cxn ang="0">
                  <a:pos x="988" y="342"/>
                </a:cxn>
                <a:cxn ang="0">
                  <a:pos x="916" y="312"/>
                </a:cxn>
                <a:cxn ang="0">
                  <a:pos x="821" y="278"/>
                </a:cxn>
                <a:cxn ang="0">
                  <a:pos x="741" y="271"/>
                </a:cxn>
                <a:cxn ang="0">
                  <a:pos x="711" y="199"/>
                </a:cxn>
                <a:cxn ang="0">
                  <a:pos x="676" y="148"/>
                </a:cxn>
                <a:cxn ang="0">
                  <a:pos x="524" y="75"/>
                </a:cxn>
                <a:cxn ang="0">
                  <a:pos x="390" y="48"/>
                </a:cxn>
                <a:cxn ang="0">
                  <a:pos x="312" y="20"/>
                </a:cxn>
              </a:cxnLst>
              <a:rect l="0" t="0" r="r" b="b"/>
              <a:pathLst>
                <a:path w="1348" h="1037">
                  <a:moveTo>
                    <a:pt x="253" y="0"/>
                  </a:moveTo>
                  <a:lnTo>
                    <a:pt x="256" y="10"/>
                  </a:lnTo>
                  <a:lnTo>
                    <a:pt x="258" y="19"/>
                  </a:lnTo>
                  <a:lnTo>
                    <a:pt x="258" y="30"/>
                  </a:lnTo>
                  <a:lnTo>
                    <a:pt x="258" y="42"/>
                  </a:lnTo>
                  <a:lnTo>
                    <a:pt x="258" y="53"/>
                  </a:lnTo>
                  <a:lnTo>
                    <a:pt x="256" y="64"/>
                  </a:lnTo>
                  <a:lnTo>
                    <a:pt x="254" y="75"/>
                  </a:lnTo>
                  <a:lnTo>
                    <a:pt x="250" y="84"/>
                  </a:lnTo>
                  <a:lnTo>
                    <a:pt x="241" y="102"/>
                  </a:lnTo>
                  <a:lnTo>
                    <a:pt x="232" y="119"/>
                  </a:lnTo>
                  <a:lnTo>
                    <a:pt x="222" y="135"/>
                  </a:lnTo>
                  <a:lnTo>
                    <a:pt x="213" y="150"/>
                  </a:lnTo>
                  <a:lnTo>
                    <a:pt x="210" y="158"/>
                  </a:lnTo>
                  <a:lnTo>
                    <a:pt x="208" y="166"/>
                  </a:lnTo>
                  <a:lnTo>
                    <a:pt x="206" y="175"/>
                  </a:lnTo>
                  <a:lnTo>
                    <a:pt x="205" y="183"/>
                  </a:lnTo>
                  <a:lnTo>
                    <a:pt x="206" y="187"/>
                  </a:lnTo>
                  <a:lnTo>
                    <a:pt x="208" y="192"/>
                  </a:lnTo>
                  <a:lnTo>
                    <a:pt x="211" y="195"/>
                  </a:lnTo>
                  <a:lnTo>
                    <a:pt x="215" y="199"/>
                  </a:lnTo>
                  <a:lnTo>
                    <a:pt x="218" y="202"/>
                  </a:lnTo>
                  <a:lnTo>
                    <a:pt x="220" y="208"/>
                  </a:lnTo>
                  <a:lnTo>
                    <a:pt x="222" y="212"/>
                  </a:lnTo>
                  <a:lnTo>
                    <a:pt x="223" y="218"/>
                  </a:lnTo>
                  <a:lnTo>
                    <a:pt x="222" y="229"/>
                  </a:lnTo>
                  <a:lnTo>
                    <a:pt x="220" y="238"/>
                  </a:lnTo>
                  <a:lnTo>
                    <a:pt x="217" y="245"/>
                  </a:lnTo>
                  <a:lnTo>
                    <a:pt x="211" y="250"/>
                  </a:lnTo>
                  <a:lnTo>
                    <a:pt x="206" y="253"/>
                  </a:lnTo>
                  <a:lnTo>
                    <a:pt x="199" y="255"/>
                  </a:lnTo>
                  <a:lnTo>
                    <a:pt x="191" y="256"/>
                  </a:lnTo>
                  <a:lnTo>
                    <a:pt x="184" y="258"/>
                  </a:lnTo>
                  <a:lnTo>
                    <a:pt x="167" y="258"/>
                  </a:lnTo>
                  <a:lnTo>
                    <a:pt x="149" y="258"/>
                  </a:lnTo>
                  <a:lnTo>
                    <a:pt x="140" y="258"/>
                  </a:lnTo>
                  <a:lnTo>
                    <a:pt x="132" y="260"/>
                  </a:lnTo>
                  <a:lnTo>
                    <a:pt x="124" y="262"/>
                  </a:lnTo>
                  <a:lnTo>
                    <a:pt x="117" y="265"/>
                  </a:lnTo>
                  <a:lnTo>
                    <a:pt x="110" y="271"/>
                  </a:lnTo>
                  <a:lnTo>
                    <a:pt x="104" y="277"/>
                  </a:lnTo>
                  <a:lnTo>
                    <a:pt x="100" y="283"/>
                  </a:lnTo>
                  <a:lnTo>
                    <a:pt x="96" y="289"/>
                  </a:lnTo>
                  <a:lnTo>
                    <a:pt x="94" y="296"/>
                  </a:lnTo>
                  <a:lnTo>
                    <a:pt x="92" y="302"/>
                  </a:lnTo>
                  <a:lnTo>
                    <a:pt x="91" y="310"/>
                  </a:lnTo>
                  <a:lnTo>
                    <a:pt x="90" y="316"/>
                  </a:lnTo>
                  <a:lnTo>
                    <a:pt x="88" y="330"/>
                  </a:lnTo>
                  <a:lnTo>
                    <a:pt x="87" y="344"/>
                  </a:lnTo>
                  <a:lnTo>
                    <a:pt x="85" y="351"/>
                  </a:lnTo>
                  <a:lnTo>
                    <a:pt x="83" y="358"/>
                  </a:lnTo>
                  <a:lnTo>
                    <a:pt x="79" y="365"/>
                  </a:lnTo>
                  <a:lnTo>
                    <a:pt x="76" y="371"/>
                  </a:lnTo>
                  <a:lnTo>
                    <a:pt x="69" y="381"/>
                  </a:lnTo>
                  <a:lnTo>
                    <a:pt x="62" y="391"/>
                  </a:lnTo>
                  <a:lnTo>
                    <a:pt x="57" y="400"/>
                  </a:lnTo>
                  <a:lnTo>
                    <a:pt x="52" y="411"/>
                  </a:lnTo>
                  <a:lnTo>
                    <a:pt x="47" y="422"/>
                  </a:lnTo>
                  <a:lnTo>
                    <a:pt x="43" y="434"/>
                  </a:lnTo>
                  <a:lnTo>
                    <a:pt x="41" y="447"/>
                  </a:lnTo>
                  <a:lnTo>
                    <a:pt x="40" y="460"/>
                  </a:lnTo>
                  <a:lnTo>
                    <a:pt x="41" y="473"/>
                  </a:lnTo>
                  <a:lnTo>
                    <a:pt x="42" y="486"/>
                  </a:lnTo>
                  <a:lnTo>
                    <a:pt x="45" y="497"/>
                  </a:lnTo>
                  <a:lnTo>
                    <a:pt x="47" y="508"/>
                  </a:lnTo>
                  <a:lnTo>
                    <a:pt x="55" y="527"/>
                  </a:lnTo>
                  <a:lnTo>
                    <a:pt x="64" y="543"/>
                  </a:lnTo>
                  <a:lnTo>
                    <a:pt x="73" y="559"/>
                  </a:lnTo>
                  <a:lnTo>
                    <a:pt x="80" y="575"/>
                  </a:lnTo>
                  <a:lnTo>
                    <a:pt x="84" y="583"/>
                  </a:lnTo>
                  <a:lnTo>
                    <a:pt x="86" y="593"/>
                  </a:lnTo>
                  <a:lnTo>
                    <a:pt x="87" y="602"/>
                  </a:lnTo>
                  <a:lnTo>
                    <a:pt x="88" y="613"/>
                  </a:lnTo>
                  <a:lnTo>
                    <a:pt x="87" y="620"/>
                  </a:lnTo>
                  <a:lnTo>
                    <a:pt x="85" y="626"/>
                  </a:lnTo>
                  <a:lnTo>
                    <a:pt x="82" y="630"/>
                  </a:lnTo>
                  <a:lnTo>
                    <a:pt x="78" y="632"/>
                  </a:lnTo>
                  <a:lnTo>
                    <a:pt x="74" y="634"/>
                  </a:lnTo>
                  <a:lnTo>
                    <a:pt x="70" y="636"/>
                  </a:lnTo>
                  <a:lnTo>
                    <a:pt x="67" y="638"/>
                  </a:lnTo>
                  <a:lnTo>
                    <a:pt x="64" y="643"/>
                  </a:lnTo>
                  <a:lnTo>
                    <a:pt x="57" y="661"/>
                  </a:lnTo>
                  <a:lnTo>
                    <a:pt x="50" y="678"/>
                  </a:lnTo>
                  <a:lnTo>
                    <a:pt x="42" y="693"/>
                  </a:lnTo>
                  <a:lnTo>
                    <a:pt x="34" y="705"/>
                  </a:lnTo>
                  <a:lnTo>
                    <a:pt x="25" y="716"/>
                  </a:lnTo>
                  <a:lnTo>
                    <a:pt x="17" y="725"/>
                  </a:lnTo>
                  <a:lnTo>
                    <a:pt x="8" y="731"/>
                  </a:lnTo>
                  <a:lnTo>
                    <a:pt x="0" y="736"/>
                  </a:lnTo>
                  <a:lnTo>
                    <a:pt x="13" y="735"/>
                  </a:lnTo>
                  <a:lnTo>
                    <a:pt x="26" y="733"/>
                  </a:lnTo>
                  <a:lnTo>
                    <a:pt x="39" y="731"/>
                  </a:lnTo>
                  <a:lnTo>
                    <a:pt x="51" y="728"/>
                  </a:lnTo>
                  <a:lnTo>
                    <a:pt x="72" y="721"/>
                  </a:lnTo>
                  <a:lnTo>
                    <a:pt x="93" y="714"/>
                  </a:lnTo>
                  <a:lnTo>
                    <a:pt x="113" y="706"/>
                  </a:lnTo>
                  <a:lnTo>
                    <a:pt x="135" y="701"/>
                  </a:lnTo>
                  <a:lnTo>
                    <a:pt x="145" y="699"/>
                  </a:lnTo>
                  <a:lnTo>
                    <a:pt x="157" y="697"/>
                  </a:lnTo>
                  <a:lnTo>
                    <a:pt x="169" y="696"/>
                  </a:lnTo>
                  <a:lnTo>
                    <a:pt x="182" y="696"/>
                  </a:lnTo>
                  <a:lnTo>
                    <a:pt x="195" y="696"/>
                  </a:lnTo>
                  <a:lnTo>
                    <a:pt x="207" y="696"/>
                  </a:lnTo>
                  <a:lnTo>
                    <a:pt x="217" y="696"/>
                  </a:lnTo>
                  <a:lnTo>
                    <a:pt x="223" y="696"/>
                  </a:lnTo>
                  <a:lnTo>
                    <a:pt x="223" y="703"/>
                  </a:lnTo>
                  <a:lnTo>
                    <a:pt x="222" y="710"/>
                  </a:lnTo>
                  <a:lnTo>
                    <a:pt x="221" y="716"/>
                  </a:lnTo>
                  <a:lnTo>
                    <a:pt x="219" y="721"/>
                  </a:lnTo>
                  <a:lnTo>
                    <a:pt x="217" y="726"/>
                  </a:lnTo>
                  <a:lnTo>
                    <a:pt x="213" y="730"/>
                  </a:lnTo>
                  <a:lnTo>
                    <a:pt x="210" y="734"/>
                  </a:lnTo>
                  <a:lnTo>
                    <a:pt x="207" y="737"/>
                  </a:lnTo>
                  <a:lnTo>
                    <a:pt x="203" y="741"/>
                  </a:lnTo>
                  <a:lnTo>
                    <a:pt x="199" y="743"/>
                  </a:lnTo>
                  <a:lnTo>
                    <a:pt x="193" y="745"/>
                  </a:lnTo>
                  <a:lnTo>
                    <a:pt x="188" y="746"/>
                  </a:lnTo>
                  <a:lnTo>
                    <a:pt x="177" y="748"/>
                  </a:lnTo>
                  <a:lnTo>
                    <a:pt x="165" y="748"/>
                  </a:lnTo>
                  <a:lnTo>
                    <a:pt x="165" y="748"/>
                  </a:lnTo>
                  <a:lnTo>
                    <a:pt x="165" y="789"/>
                  </a:lnTo>
                  <a:lnTo>
                    <a:pt x="165" y="789"/>
                  </a:lnTo>
                  <a:lnTo>
                    <a:pt x="183" y="813"/>
                  </a:lnTo>
                  <a:lnTo>
                    <a:pt x="201" y="835"/>
                  </a:lnTo>
                  <a:lnTo>
                    <a:pt x="220" y="855"/>
                  </a:lnTo>
                  <a:lnTo>
                    <a:pt x="239" y="877"/>
                  </a:lnTo>
                  <a:lnTo>
                    <a:pt x="258" y="898"/>
                  </a:lnTo>
                  <a:lnTo>
                    <a:pt x="275" y="920"/>
                  </a:lnTo>
                  <a:lnTo>
                    <a:pt x="284" y="932"/>
                  </a:lnTo>
                  <a:lnTo>
                    <a:pt x="291" y="945"/>
                  </a:lnTo>
                  <a:lnTo>
                    <a:pt x="299" y="959"/>
                  </a:lnTo>
                  <a:lnTo>
                    <a:pt x="306" y="972"/>
                  </a:lnTo>
                  <a:lnTo>
                    <a:pt x="306" y="972"/>
                  </a:lnTo>
                  <a:lnTo>
                    <a:pt x="306" y="972"/>
                  </a:lnTo>
                  <a:lnTo>
                    <a:pt x="306" y="972"/>
                  </a:lnTo>
                  <a:lnTo>
                    <a:pt x="311" y="970"/>
                  </a:lnTo>
                  <a:lnTo>
                    <a:pt x="317" y="967"/>
                  </a:lnTo>
                  <a:lnTo>
                    <a:pt x="322" y="964"/>
                  </a:lnTo>
                  <a:lnTo>
                    <a:pt x="325" y="961"/>
                  </a:lnTo>
                  <a:lnTo>
                    <a:pt x="332" y="954"/>
                  </a:lnTo>
                  <a:lnTo>
                    <a:pt x="337" y="947"/>
                  </a:lnTo>
                  <a:lnTo>
                    <a:pt x="342" y="941"/>
                  </a:lnTo>
                  <a:lnTo>
                    <a:pt x="347" y="936"/>
                  </a:lnTo>
                  <a:lnTo>
                    <a:pt x="351" y="934"/>
                  </a:lnTo>
                  <a:lnTo>
                    <a:pt x="355" y="932"/>
                  </a:lnTo>
                  <a:lnTo>
                    <a:pt x="359" y="931"/>
                  </a:lnTo>
                  <a:lnTo>
                    <a:pt x="365" y="931"/>
                  </a:lnTo>
                  <a:lnTo>
                    <a:pt x="371" y="932"/>
                  </a:lnTo>
                  <a:lnTo>
                    <a:pt x="377" y="935"/>
                  </a:lnTo>
                  <a:lnTo>
                    <a:pt x="384" y="938"/>
                  </a:lnTo>
                  <a:lnTo>
                    <a:pt x="390" y="944"/>
                  </a:lnTo>
                  <a:lnTo>
                    <a:pt x="402" y="953"/>
                  </a:lnTo>
                  <a:lnTo>
                    <a:pt x="411" y="961"/>
                  </a:lnTo>
                  <a:lnTo>
                    <a:pt x="420" y="952"/>
                  </a:lnTo>
                  <a:lnTo>
                    <a:pt x="428" y="946"/>
                  </a:lnTo>
                  <a:lnTo>
                    <a:pt x="437" y="942"/>
                  </a:lnTo>
                  <a:lnTo>
                    <a:pt x="446" y="937"/>
                  </a:lnTo>
                  <a:lnTo>
                    <a:pt x="456" y="935"/>
                  </a:lnTo>
                  <a:lnTo>
                    <a:pt x="467" y="933"/>
                  </a:lnTo>
                  <a:lnTo>
                    <a:pt x="476" y="933"/>
                  </a:lnTo>
                  <a:lnTo>
                    <a:pt x="487" y="932"/>
                  </a:lnTo>
                  <a:lnTo>
                    <a:pt x="509" y="933"/>
                  </a:lnTo>
                  <a:lnTo>
                    <a:pt x="532" y="934"/>
                  </a:lnTo>
                  <a:lnTo>
                    <a:pt x="543" y="934"/>
                  </a:lnTo>
                  <a:lnTo>
                    <a:pt x="554" y="934"/>
                  </a:lnTo>
                  <a:lnTo>
                    <a:pt x="566" y="933"/>
                  </a:lnTo>
                  <a:lnTo>
                    <a:pt x="576" y="931"/>
                  </a:lnTo>
                  <a:lnTo>
                    <a:pt x="590" y="926"/>
                  </a:lnTo>
                  <a:lnTo>
                    <a:pt x="603" y="919"/>
                  </a:lnTo>
                  <a:lnTo>
                    <a:pt x="616" y="913"/>
                  </a:lnTo>
                  <a:lnTo>
                    <a:pt x="627" y="904"/>
                  </a:lnTo>
                  <a:lnTo>
                    <a:pt x="649" y="887"/>
                  </a:lnTo>
                  <a:lnTo>
                    <a:pt x="671" y="869"/>
                  </a:lnTo>
                  <a:lnTo>
                    <a:pt x="682" y="861"/>
                  </a:lnTo>
                  <a:lnTo>
                    <a:pt x="693" y="852"/>
                  </a:lnTo>
                  <a:lnTo>
                    <a:pt x="706" y="845"/>
                  </a:lnTo>
                  <a:lnTo>
                    <a:pt x="719" y="838"/>
                  </a:lnTo>
                  <a:lnTo>
                    <a:pt x="733" y="833"/>
                  </a:lnTo>
                  <a:lnTo>
                    <a:pt x="749" y="829"/>
                  </a:lnTo>
                  <a:lnTo>
                    <a:pt x="765" y="826"/>
                  </a:lnTo>
                  <a:lnTo>
                    <a:pt x="783" y="825"/>
                  </a:lnTo>
                  <a:lnTo>
                    <a:pt x="791" y="826"/>
                  </a:lnTo>
                  <a:lnTo>
                    <a:pt x="799" y="828"/>
                  </a:lnTo>
                  <a:lnTo>
                    <a:pt x="805" y="832"/>
                  </a:lnTo>
                  <a:lnTo>
                    <a:pt x="811" y="836"/>
                  </a:lnTo>
                  <a:lnTo>
                    <a:pt x="817" y="842"/>
                  </a:lnTo>
                  <a:lnTo>
                    <a:pt x="822" y="848"/>
                  </a:lnTo>
                  <a:lnTo>
                    <a:pt x="827" y="854"/>
                  </a:lnTo>
                  <a:lnTo>
                    <a:pt x="832" y="862"/>
                  </a:lnTo>
                  <a:lnTo>
                    <a:pt x="841" y="876"/>
                  </a:lnTo>
                  <a:lnTo>
                    <a:pt x="852" y="889"/>
                  </a:lnTo>
                  <a:lnTo>
                    <a:pt x="857" y="896"/>
                  </a:lnTo>
                  <a:lnTo>
                    <a:pt x="862" y="900"/>
                  </a:lnTo>
                  <a:lnTo>
                    <a:pt x="870" y="904"/>
                  </a:lnTo>
                  <a:lnTo>
                    <a:pt x="877" y="908"/>
                  </a:lnTo>
                  <a:lnTo>
                    <a:pt x="877" y="921"/>
                  </a:lnTo>
                  <a:lnTo>
                    <a:pt x="877" y="930"/>
                  </a:lnTo>
                  <a:lnTo>
                    <a:pt x="877" y="938"/>
                  </a:lnTo>
                  <a:lnTo>
                    <a:pt x="877" y="949"/>
                  </a:lnTo>
                  <a:lnTo>
                    <a:pt x="877" y="953"/>
                  </a:lnTo>
                  <a:lnTo>
                    <a:pt x="879" y="960"/>
                  </a:lnTo>
                  <a:lnTo>
                    <a:pt x="884" y="966"/>
                  </a:lnTo>
                  <a:lnTo>
                    <a:pt x="888" y="972"/>
                  </a:lnTo>
                  <a:lnTo>
                    <a:pt x="901" y="987"/>
                  </a:lnTo>
                  <a:lnTo>
                    <a:pt x="916" y="1001"/>
                  </a:lnTo>
                  <a:lnTo>
                    <a:pt x="930" y="1015"/>
                  </a:lnTo>
                  <a:lnTo>
                    <a:pt x="946" y="1027"/>
                  </a:lnTo>
                  <a:lnTo>
                    <a:pt x="954" y="1031"/>
                  </a:lnTo>
                  <a:lnTo>
                    <a:pt x="960" y="1034"/>
                  </a:lnTo>
                  <a:lnTo>
                    <a:pt x="966" y="1036"/>
                  </a:lnTo>
                  <a:lnTo>
                    <a:pt x="971" y="1037"/>
                  </a:lnTo>
                  <a:lnTo>
                    <a:pt x="975" y="1036"/>
                  </a:lnTo>
                  <a:lnTo>
                    <a:pt x="979" y="1035"/>
                  </a:lnTo>
                  <a:lnTo>
                    <a:pt x="984" y="1034"/>
                  </a:lnTo>
                  <a:lnTo>
                    <a:pt x="988" y="1032"/>
                  </a:lnTo>
                  <a:lnTo>
                    <a:pt x="996" y="1026"/>
                  </a:lnTo>
                  <a:lnTo>
                    <a:pt x="1005" y="1018"/>
                  </a:lnTo>
                  <a:lnTo>
                    <a:pt x="1012" y="1010"/>
                  </a:lnTo>
                  <a:lnTo>
                    <a:pt x="1020" y="1000"/>
                  </a:lnTo>
                  <a:lnTo>
                    <a:pt x="1026" y="989"/>
                  </a:lnTo>
                  <a:lnTo>
                    <a:pt x="1033" y="978"/>
                  </a:lnTo>
                  <a:lnTo>
                    <a:pt x="1052" y="937"/>
                  </a:lnTo>
                  <a:lnTo>
                    <a:pt x="1059" y="919"/>
                  </a:lnTo>
                  <a:lnTo>
                    <a:pt x="1078" y="919"/>
                  </a:lnTo>
                  <a:lnTo>
                    <a:pt x="1093" y="919"/>
                  </a:lnTo>
                  <a:lnTo>
                    <a:pt x="1106" y="919"/>
                  </a:lnTo>
                  <a:lnTo>
                    <a:pt x="1119" y="919"/>
                  </a:lnTo>
                  <a:lnTo>
                    <a:pt x="1123" y="918"/>
                  </a:lnTo>
                  <a:lnTo>
                    <a:pt x="1127" y="916"/>
                  </a:lnTo>
                  <a:lnTo>
                    <a:pt x="1132" y="912"/>
                  </a:lnTo>
                  <a:lnTo>
                    <a:pt x="1135" y="908"/>
                  </a:lnTo>
                  <a:lnTo>
                    <a:pt x="1142" y="899"/>
                  </a:lnTo>
                  <a:lnTo>
                    <a:pt x="1148" y="896"/>
                  </a:lnTo>
                  <a:lnTo>
                    <a:pt x="1156" y="893"/>
                  </a:lnTo>
                  <a:lnTo>
                    <a:pt x="1166" y="891"/>
                  </a:lnTo>
                  <a:lnTo>
                    <a:pt x="1174" y="889"/>
                  </a:lnTo>
                  <a:lnTo>
                    <a:pt x="1182" y="889"/>
                  </a:lnTo>
                  <a:lnTo>
                    <a:pt x="1199" y="889"/>
                  </a:lnTo>
                  <a:lnTo>
                    <a:pt x="1213" y="892"/>
                  </a:lnTo>
                  <a:lnTo>
                    <a:pt x="1229" y="894"/>
                  </a:lnTo>
                  <a:lnTo>
                    <a:pt x="1243" y="896"/>
                  </a:lnTo>
                  <a:lnTo>
                    <a:pt x="1258" y="897"/>
                  </a:lnTo>
                  <a:lnTo>
                    <a:pt x="1271" y="896"/>
                  </a:lnTo>
                  <a:lnTo>
                    <a:pt x="1278" y="894"/>
                  </a:lnTo>
                  <a:lnTo>
                    <a:pt x="1285" y="892"/>
                  </a:lnTo>
                  <a:lnTo>
                    <a:pt x="1290" y="888"/>
                  </a:lnTo>
                  <a:lnTo>
                    <a:pt x="1294" y="884"/>
                  </a:lnTo>
                  <a:lnTo>
                    <a:pt x="1301" y="876"/>
                  </a:lnTo>
                  <a:lnTo>
                    <a:pt x="1307" y="865"/>
                  </a:lnTo>
                  <a:lnTo>
                    <a:pt x="1312" y="853"/>
                  </a:lnTo>
                  <a:lnTo>
                    <a:pt x="1320" y="843"/>
                  </a:lnTo>
                  <a:lnTo>
                    <a:pt x="1324" y="837"/>
                  </a:lnTo>
                  <a:lnTo>
                    <a:pt x="1328" y="833"/>
                  </a:lnTo>
                  <a:lnTo>
                    <a:pt x="1335" y="829"/>
                  </a:lnTo>
                  <a:lnTo>
                    <a:pt x="1342" y="825"/>
                  </a:lnTo>
                  <a:lnTo>
                    <a:pt x="1338" y="812"/>
                  </a:lnTo>
                  <a:lnTo>
                    <a:pt x="1334" y="798"/>
                  </a:lnTo>
                  <a:lnTo>
                    <a:pt x="1332" y="785"/>
                  </a:lnTo>
                  <a:lnTo>
                    <a:pt x="1331" y="772"/>
                  </a:lnTo>
                  <a:lnTo>
                    <a:pt x="1332" y="766"/>
                  </a:lnTo>
                  <a:lnTo>
                    <a:pt x="1333" y="762"/>
                  </a:lnTo>
                  <a:lnTo>
                    <a:pt x="1336" y="758"/>
                  </a:lnTo>
                  <a:lnTo>
                    <a:pt x="1339" y="753"/>
                  </a:lnTo>
                  <a:lnTo>
                    <a:pt x="1342" y="749"/>
                  </a:lnTo>
                  <a:lnTo>
                    <a:pt x="1345" y="745"/>
                  </a:lnTo>
                  <a:lnTo>
                    <a:pt x="1348" y="738"/>
                  </a:lnTo>
                  <a:lnTo>
                    <a:pt x="1348" y="731"/>
                  </a:lnTo>
                  <a:lnTo>
                    <a:pt x="1348" y="722"/>
                  </a:lnTo>
                  <a:lnTo>
                    <a:pt x="1346" y="715"/>
                  </a:lnTo>
                  <a:lnTo>
                    <a:pt x="1344" y="706"/>
                  </a:lnTo>
                  <a:lnTo>
                    <a:pt x="1342" y="697"/>
                  </a:lnTo>
                  <a:lnTo>
                    <a:pt x="1337" y="680"/>
                  </a:lnTo>
                  <a:lnTo>
                    <a:pt x="1331" y="662"/>
                  </a:lnTo>
                  <a:lnTo>
                    <a:pt x="1324" y="645"/>
                  </a:lnTo>
                  <a:lnTo>
                    <a:pt x="1318" y="628"/>
                  </a:lnTo>
                  <a:lnTo>
                    <a:pt x="1315" y="614"/>
                  </a:lnTo>
                  <a:lnTo>
                    <a:pt x="1312" y="601"/>
                  </a:lnTo>
                  <a:lnTo>
                    <a:pt x="1312" y="593"/>
                  </a:lnTo>
                  <a:lnTo>
                    <a:pt x="1312" y="571"/>
                  </a:lnTo>
                  <a:lnTo>
                    <a:pt x="1312" y="560"/>
                  </a:lnTo>
                  <a:lnTo>
                    <a:pt x="1311" y="548"/>
                  </a:lnTo>
                  <a:lnTo>
                    <a:pt x="1310" y="538"/>
                  </a:lnTo>
                  <a:lnTo>
                    <a:pt x="1308" y="529"/>
                  </a:lnTo>
                  <a:lnTo>
                    <a:pt x="1303" y="512"/>
                  </a:lnTo>
                  <a:lnTo>
                    <a:pt x="1295" y="495"/>
                  </a:lnTo>
                  <a:lnTo>
                    <a:pt x="1295" y="495"/>
                  </a:lnTo>
                  <a:lnTo>
                    <a:pt x="1295" y="430"/>
                  </a:lnTo>
                  <a:lnTo>
                    <a:pt x="1295" y="443"/>
                  </a:lnTo>
                  <a:lnTo>
                    <a:pt x="1295" y="443"/>
                  </a:lnTo>
                  <a:lnTo>
                    <a:pt x="1283" y="443"/>
                  </a:lnTo>
                  <a:lnTo>
                    <a:pt x="1271" y="444"/>
                  </a:lnTo>
                  <a:lnTo>
                    <a:pt x="1260" y="445"/>
                  </a:lnTo>
                  <a:lnTo>
                    <a:pt x="1250" y="447"/>
                  </a:lnTo>
                  <a:lnTo>
                    <a:pt x="1239" y="449"/>
                  </a:lnTo>
                  <a:lnTo>
                    <a:pt x="1229" y="452"/>
                  </a:lnTo>
                  <a:lnTo>
                    <a:pt x="1220" y="456"/>
                  </a:lnTo>
                  <a:lnTo>
                    <a:pt x="1211" y="462"/>
                  </a:lnTo>
                  <a:lnTo>
                    <a:pt x="1203" y="467"/>
                  </a:lnTo>
                  <a:lnTo>
                    <a:pt x="1195" y="472"/>
                  </a:lnTo>
                  <a:lnTo>
                    <a:pt x="1189" y="480"/>
                  </a:lnTo>
                  <a:lnTo>
                    <a:pt x="1184" y="487"/>
                  </a:lnTo>
                  <a:lnTo>
                    <a:pt x="1179" y="495"/>
                  </a:lnTo>
                  <a:lnTo>
                    <a:pt x="1175" y="504"/>
                  </a:lnTo>
                  <a:lnTo>
                    <a:pt x="1173" y="514"/>
                  </a:lnTo>
                  <a:lnTo>
                    <a:pt x="1171" y="525"/>
                  </a:lnTo>
                  <a:lnTo>
                    <a:pt x="1171" y="525"/>
                  </a:lnTo>
                  <a:lnTo>
                    <a:pt x="1136" y="525"/>
                  </a:lnTo>
                  <a:lnTo>
                    <a:pt x="1136" y="525"/>
                  </a:lnTo>
                  <a:lnTo>
                    <a:pt x="1137" y="516"/>
                  </a:lnTo>
                  <a:lnTo>
                    <a:pt x="1138" y="508"/>
                  </a:lnTo>
                  <a:lnTo>
                    <a:pt x="1140" y="500"/>
                  </a:lnTo>
                  <a:lnTo>
                    <a:pt x="1142" y="493"/>
                  </a:lnTo>
                  <a:lnTo>
                    <a:pt x="1144" y="484"/>
                  </a:lnTo>
                  <a:lnTo>
                    <a:pt x="1145" y="477"/>
                  </a:lnTo>
                  <a:lnTo>
                    <a:pt x="1148" y="468"/>
                  </a:lnTo>
                  <a:lnTo>
                    <a:pt x="1148" y="460"/>
                  </a:lnTo>
                  <a:lnTo>
                    <a:pt x="1148" y="454"/>
                  </a:lnTo>
                  <a:lnTo>
                    <a:pt x="1146" y="450"/>
                  </a:lnTo>
                  <a:lnTo>
                    <a:pt x="1145" y="446"/>
                  </a:lnTo>
                  <a:lnTo>
                    <a:pt x="1143" y="442"/>
                  </a:lnTo>
                  <a:lnTo>
                    <a:pt x="1138" y="434"/>
                  </a:lnTo>
                  <a:lnTo>
                    <a:pt x="1133" y="428"/>
                  </a:lnTo>
                  <a:lnTo>
                    <a:pt x="1127" y="422"/>
                  </a:lnTo>
                  <a:lnTo>
                    <a:pt x="1123" y="416"/>
                  </a:lnTo>
                  <a:lnTo>
                    <a:pt x="1121" y="413"/>
                  </a:lnTo>
                  <a:lnTo>
                    <a:pt x="1120" y="409"/>
                  </a:lnTo>
                  <a:lnTo>
                    <a:pt x="1119" y="405"/>
                  </a:lnTo>
                  <a:lnTo>
                    <a:pt x="1119" y="401"/>
                  </a:lnTo>
                  <a:lnTo>
                    <a:pt x="1119" y="393"/>
                  </a:lnTo>
                  <a:lnTo>
                    <a:pt x="1121" y="385"/>
                  </a:lnTo>
                  <a:lnTo>
                    <a:pt x="1124" y="379"/>
                  </a:lnTo>
                  <a:lnTo>
                    <a:pt x="1127" y="372"/>
                  </a:lnTo>
                  <a:lnTo>
                    <a:pt x="1131" y="366"/>
                  </a:lnTo>
                  <a:lnTo>
                    <a:pt x="1134" y="361"/>
                  </a:lnTo>
                  <a:lnTo>
                    <a:pt x="1135" y="354"/>
                  </a:lnTo>
                  <a:lnTo>
                    <a:pt x="1136" y="348"/>
                  </a:lnTo>
                  <a:lnTo>
                    <a:pt x="1136" y="342"/>
                  </a:lnTo>
                  <a:lnTo>
                    <a:pt x="1135" y="335"/>
                  </a:lnTo>
                  <a:lnTo>
                    <a:pt x="1133" y="329"/>
                  </a:lnTo>
                  <a:lnTo>
                    <a:pt x="1131" y="323"/>
                  </a:lnTo>
                  <a:lnTo>
                    <a:pt x="1126" y="319"/>
                  </a:lnTo>
                  <a:lnTo>
                    <a:pt x="1121" y="316"/>
                  </a:lnTo>
                  <a:lnTo>
                    <a:pt x="1115" y="314"/>
                  </a:lnTo>
                  <a:lnTo>
                    <a:pt x="1106" y="313"/>
                  </a:lnTo>
                  <a:lnTo>
                    <a:pt x="1099" y="313"/>
                  </a:lnTo>
                  <a:lnTo>
                    <a:pt x="1092" y="314"/>
                  </a:lnTo>
                  <a:lnTo>
                    <a:pt x="1085" y="315"/>
                  </a:lnTo>
                  <a:lnTo>
                    <a:pt x="1078" y="317"/>
                  </a:lnTo>
                  <a:lnTo>
                    <a:pt x="1066" y="322"/>
                  </a:lnTo>
                  <a:lnTo>
                    <a:pt x="1054" y="328"/>
                  </a:lnTo>
                  <a:lnTo>
                    <a:pt x="1041" y="333"/>
                  </a:lnTo>
                  <a:lnTo>
                    <a:pt x="1028" y="337"/>
                  </a:lnTo>
                  <a:lnTo>
                    <a:pt x="1022" y="339"/>
                  </a:lnTo>
                  <a:lnTo>
                    <a:pt x="1016" y="341"/>
                  </a:lnTo>
                  <a:lnTo>
                    <a:pt x="1008" y="342"/>
                  </a:lnTo>
                  <a:lnTo>
                    <a:pt x="1001" y="342"/>
                  </a:lnTo>
                  <a:lnTo>
                    <a:pt x="988" y="342"/>
                  </a:lnTo>
                  <a:lnTo>
                    <a:pt x="975" y="339"/>
                  </a:lnTo>
                  <a:lnTo>
                    <a:pt x="965" y="336"/>
                  </a:lnTo>
                  <a:lnTo>
                    <a:pt x="954" y="333"/>
                  </a:lnTo>
                  <a:lnTo>
                    <a:pt x="943" y="328"/>
                  </a:lnTo>
                  <a:lnTo>
                    <a:pt x="934" y="323"/>
                  </a:lnTo>
                  <a:lnTo>
                    <a:pt x="924" y="317"/>
                  </a:lnTo>
                  <a:lnTo>
                    <a:pt x="916" y="312"/>
                  </a:lnTo>
                  <a:lnTo>
                    <a:pt x="898" y="300"/>
                  </a:lnTo>
                  <a:lnTo>
                    <a:pt x="882" y="289"/>
                  </a:lnTo>
                  <a:lnTo>
                    <a:pt x="873" y="285"/>
                  </a:lnTo>
                  <a:lnTo>
                    <a:pt x="865" y="282"/>
                  </a:lnTo>
                  <a:lnTo>
                    <a:pt x="856" y="279"/>
                  </a:lnTo>
                  <a:lnTo>
                    <a:pt x="848" y="278"/>
                  </a:lnTo>
                  <a:lnTo>
                    <a:pt x="821" y="278"/>
                  </a:lnTo>
                  <a:lnTo>
                    <a:pt x="790" y="279"/>
                  </a:lnTo>
                  <a:lnTo>
                    <a:pt x="775" y="279"/>
                  </a:lnTo>
                  <a:lnTo>
                    <a:pt x="761" y="278"/>
                  </a:lnTo>
                  <a:lnTo>
                    <a:pt x="755" y="277"/>
                  </a:lnTo>
                  <a:lnTo>
                    <a:pt x="750" y="275"/>
                  </a:lnTo>
                  <a:lnTo>
                    <a:pt x="745" y="273"/>
                  </a:lnTo>
                  <a:lnTo>
                    <a:pt x="741" y="271"/>
                  </a:lnTo>
                  <a:lnTo>
                    <a:pt x="736" y="265"/>
                  </a:lnTo>
                  <a:lnTo>
                    <a:pt x="730" y="258"/>
                  </a:lnTo>
                  <a:lnTo>
                    <a:pt x="726" y="249"/>
                  </a:lnTo>
                  <a:lnTo>
                    <a:pt x="723" y="242"/>
                  </a:lnTo>
                  <a:lnTo>
                    <a:pt x="718" y="225"/>
                  </a:lnTo>
                  <a:lnTo>
                    <a:pt x="713" y="208"/>
                  </a:lnTo>
                  <a:lnTo>
                    <a:pt x="711" y="199"/>
                  </a:lnTo>
                  <a:lnTo>
                    <a:pt x="708" y="190"/>
                  </a:lnTo>
                  <a:lnTo>
                    <a:pt x="705" y="182"/>
                  </a:lnTo>
                  <a:lnTo>
                    <a:pt x="702" y="175"/>
                  </a:lnTo>
                  <a:lnTo>
                    <a:pt x="698" y="167"/>
                  </a:lnTo>
                  <a:lnTo>
                    <a:pt x="691" y="160"/>
                  </a:lnTo>
                  <a:lnTo>
                    <a:pt x="685" y="153"/>
                  </a:lnTo>
                  <a:lnTo>
                    <a:pt x="676" y="148"/>
                  </a:lnTo>
                  <a:lnTo>
                    <a:pt x="656" y="136"/>
                  </a:lnTo>
                  <a:lnTo>
                    <a:pt x="635" y="125"/>
                  </a:lnTo>
                  <a:lnTo>
                    <a:pt x="612" y="112"/>
                  </a:lnTo>
                  <a:lnTo>
                    <a:pt x="588" y="100"/>
                  </a:lnTo>
                  <a:lnTo>
                    <a:pt x="563" y="88"/>
                  </a:lnTo>
                  <a:lnTo>
                    <a:pt x="538" y="79"/>
                  </a:lnTo>
                  <a:lnTo>
                    <a:pt x="524" y="75"/>
                  </a:lnTo>
                  <a:lnTo>
                    <a:pt x="510" y="71"/>
                  </a:lnTo>
                  <a:lnTo>
                    <a:pt x="496" y="68"/>
                  </a:lnTo>
                  <a:lnTo>
                    <a:pt x="483" y="65"/>
                  </a:lnTo>
                  <a:lnTo>
                    <a:pt x="469" y="63"/>
                  </a:lnTo>
                  <a:lnTo>
                    <a:pt x="446" y="59"/>
                  </a:lnTo>
                  <a:lnTo>
                    <a:pt x="420" y="54"/>
                  </a:lnTo>
                  <a:lnTo>
                    <a:pt x="390" y="48"/>
                  </a:lnTo>
                  <a:lnTo>
                    <a:pt x="361" y="42"/>
                  </a:lnTo>
                  <a:lnTo>
                    <a:pt x="337" y="34"/>
                  </a:lnTo>
                  <a:lnTo>
                    <a:pt x="327" y="31"/>
                  </a:lnTo>
                  <a:lnTo>
                    <a:pt x="320" y="27"/>
                  </a:lnTo>
                  <a:lnTo>
                    <a:pt x="317" y="25"/>
                  </a:lnTo>
                  <a:lnTo>
                    <a:pt x="315" y="22"/>
                  </a:lnTo>
                  <a:lnTo>
                    <a:pt x="312" y="20"/>
                  </a:lnTo>
                  <a:lnTo>
                    <a:pt x="311" y="18"/>
                  </a:lnTo>
                  <a:lnTo>
                    <a:pt x="311" y="18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253" y="0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5" name="Freeform 145"/>
            <p:cNvSpPr>
              <a:spLocks/>
            </p:cNvSpPr>
            <p:nvPr/>
          </p:nvSpPr>
          <p:spPr bwMode="auto">
            <a:xfrm>
              <a:off x="4811721" y="4062426"/>
              <a:ext cx="1458915" cy="1711331"/>
            </a:xfrm>
            <a:custGeom>
              <a:avLst/>
              <a:gdLst/>
              <a:ahLst/>
              <a:cxnLst>
                <a:cxn ang="0">
                  <a:pos x="1197" y="128"/>
                </a:cxn>
                <a:cxn ang="0">
                  <a:pos x="1301" y="298"/>
                </a:cxn>
                <a:cxn ang="0">
                  <a:pos x="1407" y="415"/>
                </a:cxn>
                <a:cxn ang="0">
                  <a:pos x="1509" y="637"/>
                </a:cxn>
                <a:cxn ang="0">
                  <a:pos x="1526" y="1027"/>
                </a:cxn>
                <a:cxn ang="0">
                  <a:pos x="1629" y="1157"/>
                </a:cxn>
                <a:cxn ang="0">
                  <a:pos x="1829" y="994"/>
                </a:cxn>
                <a:cxn ang="0">
                  <a:pos x="1952" y="1040"/>
                </a:cxn>
                <a:cxn ang="0">
                  <a:pos x="2090" y="674"/>
                </a:cxn>
                <a:cxn ang="0">
                  <a:pos x="2249" y="590"/>
                </a:cxn>
                <a:cxn ang="0">
                  <a:pos x="2401" y="738"/>
                </a:cxn>
                <a:cxn ang="0">
                  <a:pos x="2569" y="707"/>
                </a:cxn>
                <a:cxn ang="0">
                  <a:pos x="2732" y="920"/>
                </a:cxn>
                <a:cxn ang="0">
                  <a:pos x="2565" y="991"/>
                </a:cxn>
                <a:cxn ang="0">
                  <a:pos x="2660" y="1222"/>
                </a:cxn>
                <a:cxn ang="0">
                  <a:pos x="2619" y="1386"/>
                </a:cxn>
                <a:cxn ang="0">
                  <a:pos x="2492" y="1325"/>
                </a:cxn>
                <a:cxn ang="0">
                  <a:pos x="2351" y="1491"/>
                </a:cxn>
                <a:cxn ang="0">
                  <a:pos x="2275" y="1586"/>
                </a:cxn>
                <a:cxn ang="0">
                  <a:pos x="2143" y="1590"/>
                </a:cxn>
                <a:cxn ang="0">
                  <a:pos x="2015" y="1578"/>
                </a:cxn>
                <a:cxn ang="0">
                  <a:pos x="1890" y="1638"/>
                </a:cxn>
                <a:cxn ang="0">
                  <a:pos x="1758" y="1707"/>
                </a:cxn>
                <a:cxn ang="0">
                  <a:pos x="1632" y="1823"/>
                </a:cxn>
                <a:cxn ang="0">
                  <a:pos x="1680" y="2037"/>
                </a:cxn>
                <a:cxn ang="0">
                  <a:pos x="1760" y="2237"/>
                </a:cxn>
                <a:cxn ang="0">
                  <a:pos x="1686" y="2688"/>
                </a:cxn>
                <a:cxn ang="0">
                  <a:pos x="1497" y="2932"/>
                </a:cxn>
                <a:cxn ang="0">
                  <a:pos x="1363" y="3080"/>
                </a:cxn>
                <a:cxn ang="0">
                  <a:pos x="1310" y="3193"/>
                </a:cxn>
                <a:cxn ang="0">
                  <a:pos x="1266" y="3199"/>
                </a:cxn>
                <a:cxn ang="0">
                  <a:pos x="1160" y="3148"/>
                </a:cxn>
                <a:cxn ang="0">
                  <a:pos x="1011" y="3002"/>
                </a:cxn>
                <a:cxn ang="0">
                  <a:pos x="842" y="2932"/>
                </a:cxn>
                <a:cxn ang="0">
                  <a:pos x="687" y="2816"/>
                </a:cxn>
                <a:cxn ang="0">
                  <a:pos x="550" y="2892"/>
                </a:cxn>
                <a:cxn ang="0">
                  <a:pos x="377" y="2870"/>
                </a:cxn>
                <a:cxn ang="0">
                  <a:pos x="218" y="2760"/>
                </a:cxn>
                <a:cxn ang="0">
                  <a:pos x="94" y="2734"/>
                </a:cxn>
                <a:cxn ang="0">
                  <a:pos x="19" y="2602"/>
                </a:cxn>
                <a:cxn ang="0">
                  <a:pos x="141" y="2519"/>
                </a:cxn>
                <a:cxn ang="0">
                  <a:pos x="146" y="2344"/>
                </a:cxn>
                <a:cxn ang="0">
                  <a:pos x="184" y="2169"/>
                </a:cxn>
                <a:cxn ang="0">
                  <a:pos x="220" y="2007"/>
                </a:cxn>
                <a:cxn ang="0">
                  <a:pos x="216" y="1778"/>
                </a:cxn>
                <a:cxn ang="0">
                  <a:pos x="402" y="1715"/>
                </a:cxn>
                <a:cxn ang="0">
                  <a:pos x="513" y="1689"/>
                </a:cxn>
                <a:cxn ang="0">
                  <a:pos x="603" y="1792"/>
                </a:cxn>
                <a:cxn ang="0">
                  <a:pos x="629" y="1595"/>
                </a:cxn>
                <a:cxn ang="0">
                  <a:pos x="754" y="1448"/>
                </a:cxn>
                <a:cxn ang="0">
                  <a:pos x="747" y="1340"/>
                </a:cxn>
                <a:cxn ang="0">
                  <a:pos x="861" y="1366"/>
                </a:cxn>
                <a:cxn ang="0">
                  <a:pos x="1036" y="1380"/>
                </a:cxn>
                <a:cxn ang="0">
                  <a:pos x="1031" y="1226"/>
                </a:cxn>
                <a:cxn ang="0">
                  <a:pos x="1047" y="1081"/>
                </a:cxn>
                <a:cxn ang="0">
                  <a:pos x="895" y="884"/>
                </a:cxn>
                <a:cxn ang="0">
                  <a:pos x="901" y="755"/>
                </a:cxn>
                <a:cxn ang="0">
                  <a:pos x="1001" y="621"/>
                </a:cxn>
                <a:cxn ang="0">
                  <a:pos x="1016" y="476"/>
                </a:cxn>
                <a:cxn ang="0">
                  <a:pos x="963" y="328"/>
                </a:cxn>
                <a:cxn ang="0">
                  <a:pos x="990" y="211"/>
                </a:cxn>
                <a:cxn ang="0">
                  <a:pos x="1005" y="80"/>
                </a:cxn>
              </a:cxnLst>
              <a:rect l="0" t="0" r="r" b="b"/>
              <a:pathLst>
                <a:path w="2757" h="3233">
                  <a:moveTo>
                    <a:pt x="1148" y="12"/>
                  </a:moveTo>
                  <a:lnTo>
                    <a:pt x="1158" y="17"/>
                  </a:lnTo>
                  <a:lnTo>
                    <a:pt x="1161" y="21"/>
                  </a:lnTo>
                  <a:lnTo>
                    <a:pt x="1161" y="26"/>
                  </a:lnTo>
                  <a:lnTo>
                    <a:pt x="1160" y="42"/>
                  </a:lnTo>
                  <a:lnTo>
                    <a:pt x="1159" y="54"/>
                  </a:lnTo>
                  <a:lnTo>
                    <a:pt x="1157" y="63"/>
                  </a:lnTo>
                  <a:lnTo>
                    <a:pt x="1152" y="72"/>
                  </a:lnTo>
                  <a:lnTo>
                    <a:pt x="1148" y="79"/>
                  </a:lnTo>
                  <a:lnTo>
                    <a:pt x="1143" y="87"/>
                  </a:lnTo>
                  <a:lnTo>
                    <a:pt x="1137" y="94"/>
                  </a:lnTo>
                  <a:lnTo>
                    <a:pt x="1133" y="103"/>
                  </a:lnTo>
                  <a:lnTo>
                    <a:pt x="1131" y="112"/>
                  </a:lnTo>
                  <a:lnTo>
                    <a:pt x="1146" y="115"/>
                  </a:lnTo>
                  <a:lnTo>
                    <a:pt x="1160" y="117"/>
                  </a:lnTo>
                  <a:lnTo>
                    <a:pt x="1173" y="121"/>
                  </a:lnTo>
                  <a:lnTo>
                    <a:pt x="1185" y="124"/>
                  </a:lnTo>
                  <a:lnTo>
                    <a:pt x="1197" y="128"/>
                  </a:lnTo>
                  <a:lnTo>
                    <a:pt x="1208" y="132"/>
                  </a:lnTo>
                  <a:lnTo>
                    <a:pt x="1217" y="138"/>
                  </a:lnTo>
                  <a:lnTo>
                    <a:pt x="1227" y="143"/>
                  </a:lnTo>
                  <a:lnTo>
                    <a:pt x="1235" y="148"/>
                  </a:lnTo>
                  <a:lnTo>
                    <a:pt x="1243" y="156"/>
                  </a:lnTo>
                  <a:lnTo>
                    <a:pt x="1250" y="163"/>
                  </a:lnTo>
                  <a:lnTo>
                    <a:pt x="1257" y="172"/>
                  </a:lnTo>
                  <a:lnTo>
                    <a:pt x="1263" y="180"/>
                  </a:lnTo>
                  <a:lnTo>
                    <a:pt x="1268" y="190"/>
                  </a:lnTo>
                  <a:lnTo>
                    <a:pt x="1274" y="200"/>
                  </a:lnTo>
                  <a:lnTo>
                    <a:pt x="1278" y="212"/>
                  </a:lnTo>
                  <a:lnTo>
                    <a:pt x="1283" y="222"/>
                  </a:lnTo>
                  <a:lnTo>
                    <a:pt x="1287" y="230"/>
                  </a:lnTo>
                  <a:lnTo>
                    <a:pt x="1291" y="239"/>
                  </a:lnTo>
                  <a:lnTo>
                    <a:pt x="1293" y="247"/>
                  </a:lnTo>
                  <a:lnTo>
                    <a:pt x="1296" y="264"/>
                  </a:lnTo>
                  <a:lnTo>
                    <a:pt x="1298" y="281"/>
                  </a:lnTo>
                  <a:lnTo>
                    <a:pt x="1301" y="298"/>
                  </a:lnTo>
                  <a:lnTo>
                    <a:pt x="1305" y="316"/>
                  </a:lnTo>
                  <a:lnTo>
                    <a:pt x="1307" y="325"/>
                  </a:lnTo>
                  <a:lnTo>
                    <a:pt x="1310" y="334"/>
                  </a:lnTo>
                  <a:lnTo>
                    <a:pt x="1314" y="344"/>
                  </a:lnTo>
                  <a:lnTo>
                    <a:pt x="1319" y="354"/>
                  </a:lnTo>
                  <a:lnTo>
                    <a:pt x="1323" y="359"/>
                  </a:lnTo>
                  <a:lnTo>
                    <a:pt x="1328" y="363"/>
                  </a:lnTo>
                  <a:lnTo>
                    <a:pt x="1334" y="366"/>
                  </a:lnTo>
                  <a:lnTo>
                    <a:pt x="1341" y="370"/>
                  </a:lnTo>
                  <a:lnTo>
                    <a:pt x="1355" y="375"/>
                  </a:lnTo>
                  <a:lnTo>
                    <a:pt x="1370" y="380"/>
                  </a:lnTo>
                  <a:lnTo>
                    <a:pt x="1377" y="383"/>
                  </a:lnTo>
                  <a:lnTo>
                    <a:pt x="1384" y="387"/>
                  </a:lnTo>
                  <a:lnTo>
                    <a:pt x="1391" y="391"/>
                  </a:lnTo>
                  <a:lnTo>
                    <a:pt x="1396" y="395"/>
                  </a:lnTo>
                  <a:lnTo>
                    <a:pt x="1401" y="400"/>
                  </a:lnTo>
                  <a:lnTo>
                    <a:pt x="1405" y="408"/>
                  </a:lnTo>
                  <a:lnTo>
                    <a:pt x="1407" y="415"/>
                  </a:lnTo>
                  <a:lnTo>
                    <a:pt x="1408" y="425"/>
                  </a:lnTo>
                  <a:lnTo>
                    <a:pt x="1408" y="453"/>
                  </a:lnTo>
                  <a:lnTo>
                    <a:pt x="1408" y="471"/>
                  </a:lnTo>
                  <a:lnTo>
                    <a:pt x="1408" y="481"/>
                  </a:lnTo>
                  <a:lnTo>
                    <a:pt x="1408" y="490"/>
                  </a:lnTo>
                  <a:lnTo>
                    <a:pt x="1408" y="505"/>
                  </a:lnTo>
                  <a:lnTo>
                    <a:pt x="1410" y="518"/>
                  </a:lnTo>
                  <a:lnTo>
                    <a:pt x="1414" y="532"/>
                  </a:lnTo>
                  <a:lnTo>
                    <a:pt x="1418" y="545"/>
                  </a:lnTo>
                  <a:lnTo>
                    <a:pt x="1424" y="557"/>
                  </a:lnTo>
                  <a:lnTo>
                    <a:pt x="1431" y="568"/>
                  </a:lnTo>
                  <a:lnTo>
                    <a:pt x="1439" y="580"/>
                  </a:lnTo>
                  <a:lnTo>
                    <a:pt x="1448" y="590"/>
                  </a:lnTo>
                  <a:lnTo>
                    <a:pt x="1458" y="600"/>
                  </a:lnTo>
                  <a:lnTo>
                    <a:pt x="1469" y="610"/>
                  </a:lnTo>
                  <a:lnTo>
                    <a:pt x="1481" y="618"/>
                  </a:lnTo>
                  <a:lnTo>
                    <a:pt x="1495" y="628"/>
                  </a:lnTo>
                  <a:lnTo>
                    <a:pt x="1509" y="637"/>
                  </a:lnTo>
                  <a:lnTo>
                    <a:pt x="1523" y="644"/>
                  </a:lnTo>
                  <a:lnTo>
                    <a:pt x="1539" y="653"/>
                  </a:lnTo>
                  <a:lnTo>
                    <a:pt x="1555" y="660"/>
                  </a:lnTo>
                  <a:lnTo>
                    <a:pt x="1551" y="677"/>
                  </a:lnTo>
                  <a:lnTo>
                    <a:pt x="1548" y="693"/>
                  </a:lnTo>
                  <a:lnTo>
                    <a:pt x="1543" y="708"/>
                  </a:lnTo>
                  <a:lnTo>
                    <a:pt x="1538" y="723"/>
                  </a:lnTo>
                  <a:lnTo>
                    <a:pt x="1533" y="738"/>
                  </a:lnTo>
                  <a:lnTo>
                    <a:pt x="1529" y="754"/>
                  </a:lnTo>
                  <a:lnTo>
                    <a:pt x="1527" y="771"/>
                  </a:lnTo>
                  <a:lnTo>
                    <a:pt x="1526" y="790"/>
                  </a:lnTo>
                  <a:lnTo>
                    <a:pt x="1526" y="831"/>
                  </a:lnTo>
                  <a:lnTo>
                    <a:pt x="1526" y="867"/>
                  </a:lnTo>
                  <a:lnTo>
                    <a:pt x="1526" y="899"/>
                  </a:lnTo>
                  <a:lnTo>
                    <a:pt x="1526" y="930"/>
                  </a:lnTo>
                  <a:lnTo>
                    <a:pt x="1526" y="961"/>
                  </a:lnTo>
                  <a:lnTo>
                    <a:pt x="1526" y="993"/>
                  </a:lnTo>
                  <a:lnTo>
                    <a:pt x="1526" y="1027"/>
                  </a:lnTo>
                  <a:lnTo>
                    <a:pt x="1526" y="1066"/>
                  </a:lnTo>
                  <a:lnTo>
                    <a:pt x="1526" y="1082"/>
                  </a:lnTo>
                  <a:lnTo>
                    <a:pt x="1527" y="1098"/>
                  </a:lnTo>
                  <a:lnTo>
                    <a:pt x="1528" y="1107"/>
                  </a:lnTo>
                  <a:lnTo>
                    <a:pt x="1529" y="1114"/>
                  </a:lnTo>
                  <a:lnTo>
                    <a:pt x="1531" y="1122"/>
                  </a:lnTo>
                  <a:lnTo>
                    <a:pt x="1534" y="1129"/>
                  </a:lnTo>
                  <a:lnTo>
                    <a:pt x="1538" y="1136"/>
                  </a:lnTo>
                  <a:lnTo>
                    <a:pt x="1543" y="1142"/>
                  </a:lnTo>
                  <a:lnTo>
                    <a:pt x="1548" y="1147"/>
                  </a:lnTo>
                  <a:lnTo>
                    <a:pt x="1556" y="1151"/>
                  </a:lnTo>
                  <a:lnTo>
                    <a:pt x="1563" y="1156"/>
                  </a:lnTo>
                  <a:lnTo>
                    <a:pt x="1573" y="1159"/>
                  </a:lnTo>
                  <a:lnTo>
                    <a:pt x="1583" y="1160"/>
                  </a:lnTo>
                  <a:lnTo>
                    <a:pt x="1596" y="1161"/>
                  </a:lnTo>
                  <a:lnTo>
                    <a:pt x="1608" y="1160"/>
                  </a:lnTo>
                  <a:lnTo>
                    <a:pt x="1618" y="1159"/>
                  </a:lnTo>
                  <a:lnTo>
                    <a:pt x="1629" y="1157"/>
                  </a:lnTo>
                  <a:lnTo>
                    <a:pt x="1639" y="1154"/>
                  </a:lnTo>
                  <a:lnTo>
                    <a:pt x="1648" y="1149"/>
                  </a:lnTo>
                  <a:lnTo>
                    <a:pt x="1658" y="1145"/>
                  </a:lnTo>
                  <a:lnTo>
                    <a:pt x="1666" y="1140"/>
                  </a:lnTo>
                  <a:lnTo>
                    <a:pt x="1675" y="1134"/>
                  </a:lnTo>
                  <a:lnTo>
                    <a:pt x="1691" y="1121"/>
                  </a:lnTo>
                  <a:lnTo>
                    <a:pt x="1706" y="1107"/>
                  </a:lnTo>
                  <a:lnTo>
                    <a:pt x="1720" y="1091"/>
                  </a:lnTo>
                  <a:lnTo>
                    <a:pt x="1734" y="1075"/>
                  </a:lnTo>
                  <a:lnTo>
                    <a:pt x="1748" y="1059"/>
                  </a:lnTo>
                  <a:lnTo>
                    <a:pt x="1762" y="1044"/>
                  </a:lnTo>
                  <a:lnTo>
                    <a:pt x="1776" y="1029"/>
                  </a:lnTo>
                  <a:lnTo>
                    <a:pt x="1790" y="1016"/>
                  </a:lnTo>
                  <a:lnTo>
                    <a:pt x="1797" y="1011"/>
                  </a:lnTo>
                  <a:lnTo>
                    <a:pt x="1805" y="1006"/>
                  </a:lnTo>
                  <a:lnTo>
                    <a:pt x="1812" y="1001"/>
                  </a:lnTo>
                  <a:lnTo>
                    <a:pt x="1821" y="997"/>
                  </a:lnTo>
                  <a:lnTo>
                    <a:pt x="1829" y="994"/>
                  </a:lnTo>
                  <a:lnTo>
                    <a:pt x="1838" y="992"/>
                  </a:lnTo>
                  <a:lnTo>
                    <a:pt x="1846" y="991"/>
                  </a:lnTo>
                  <a:lnTo>
                    <a:pt x="1856" y="990"/>
                  </a:lnTo>
                  <a:lnTo>
                    <a:pt x="1861" y="991"/>
                  </a:lnTo>
                  <a:lnTo>
                    <a:pt x="1865" y="993"/>
                  </a:lnTo>
                  <a:lnTo>
                    <a:pt x="1871" y="996"/>
                  </a:lnTo>
                  <a:lnTo>
                    <a:pt x="1875" y="1000"/>
                  </a:lnTo>
                  <a:lnTo>
                    <a:pt x="1884" y="1010"/>
                  </a:lnTo>
                  <a:lnTo>
                    <a:pt x="1894" y="1023"/>
                  </a:lnTo>
                  <a:lnTo>
                    <a:pt x="1898" y="1028"/>
                  </a:lnTo>
                  <a:lnTo>
                    <a:pt x="1905" y="1034"/>
                  </a:lnTo>
                  <a:lnTo>
                    <a:pt x="1910" y="1040"/>
                  </a:lnTo>
                  <a:lnTo>
                    <a:pt x="1916" y="1045"/>
                  </a:lnTo>
                  <a:lnTo>
                    <a:pt x="1924" y="1048"/>
                  </a:lnTo>
                  <a:lnTo>
                    <a:pt x="1931" y="1051"/>
                  </a:lnTo>
                  <a:lnTo>
                    <a:pt x="1940" y="1054"/>
                  </a:lnTo>
                  <a:lnTo>
                    <a:pt x="1949" y="1055"/>
                  </a:lnTo>
                  <a:lnTo>
                    <a:pt x="1952" y="1040"/>
                  </a:lnTo>
                  <a:lnTo>
                    <a:pt x="1957" y="1026"/>
                  </a:lnTo>
                  <a:lnTo>
                    <a:pt x="1962" y="1012"/>
                  </a:lnTo>
                  <a:lnTo>
                    <a:pt x="1968" y="999"/>
                  </a:lnTo>
                  <a:lnTo>
                    <a:pt x="1983" y="975"/>
                  </a:lnTo>
                  <a:lnTo>
                    <a:pt x="2001" y="951"/>
                  </a:lnTo>
                  <a:lnTo>
                    <a:pt x="2018" y="927"/>
                  </a:lnTo>
                  <a:lnTo>
                    <a:pt x="2035" y="901"/>
                  </a:lnTo>
                  <a:lnTo>
                    <a:pt x="2043" y="888"/>
                  </a:lnTo>
                  <a:lnTo>
                    <a:pt x="2050" y="874"/>
                  </a:lnTo>
                  <a:lnTo>
                    <a:pt x="2057" y="859"/>
                  </a:lnTo>
                  <a:lnTo>
                    <a:pt x="2061" y="843"/>
                  </a:lnTo>
                  <a:lnTo>
                    <a:pt x="2068" y="813"/>
                  </a:lnTo>
                  <a:lnTo>
                    <a:pt x="2073" y="787"/>
                  </a:lnTo>
                  <a:lnTo>
                    <a:pt x="2077" y="760"/>
                  </a:lnTo>
                  <a:lnTo>
                    <a:pt x="2080" y="737"/>
                  </a:lnTo>
                  <a:lnTo>
                    <a:pt x="2082" y="713"/>
                  </a:lnTo>
                  <a:lnTo>
                    <a:pt x="2085" y="693"/>
                  </a:lnTo>
                  <a:lnTo>
                    <a:pt x="2090" y="674"/>
                  </a:lnTo>
                  <a:lnTo>
                    <a:pt x="2094" y="657"/>
                  </a:lnTo>
                  <a:lnTo>
                    <a:pt x="2097" y="648"/>
                  </a:lnTo>
                  <a:lnTo>
                    <a:pt x="2101" y="641"/>
                  </a:lnTo>
                  <a:lnTo>
                    <a:pt x="2106" y="634"/>
                  </a:lnTo>
                  <a:lnTo>
                    <a:pt x="2110" y="628"/>
                  </a:lnTo>
                  <a:lnTo>
                    <a:pt x="2115" y="622"/>
                  </a:lnTo>
                  <a:lnTo>
                    <a:pt x="2122" y="616"/>
                  </a:lnTo>
                  <a:lnTo>
                    <a:pt x="2129" y="611"/>
                  </a:lnTo>
                  <a:lnTo>
                    <a:pt x="2136" y="607"/>
                  </a:lnTo>
                  <a:lnTo>
                    <a:pt x="2145" y="603"/>
                  </a:lnTo>
                  <a:lnTo>
                    <a:pt x="2156" y="599"/>
                  </a:lnTo>
                  <a:lnTo>
                    <a:pt x="2166" y="596"/>
                  </a:lnTo>
                  <a:lnTo>
                    <a:pt x="2178" y="594"/>
                  </a:lnTo>
                  <a:lnTo>
                    <a:pt x="2191" y="592"/>
                  </a:lnTo>
                  <a:lnTo>
                    <a:pt x="2206" y="591"/>
                  </a:lnTo>
                  <a:lnTo>
                    <a:pt x="2221" y="590"/>
                  </a:lnTo>
                  <a:lnTo>
                    <a:pt x="2238" y="590"/>
                  </a:lnTo>
                  <a:lnTo>
                    <a:pt x="2249" y="590"/>
                  </a:lnTo>
                  <a:lnTo>
                    <a:pt x="2261" y="591"/>
                  </a:lnTo>
                  <a:lnTo>
                    <a:pt x="2271" y="593"/>
                  </a:lnTo>
                  <a:lnTo>
                    <a:pt x="2279" y="596"/>
                  </a:lnTo>
                  <a:lnTo>
                    <a:pt x="2288" y="600"/>
                  </a:lnTo>
                  <a:lnTo>
                    <a:pt x="2296" y="605"/>
                  </a:lnTo>
                  <a:lnTo>
                    <a:pt x="2302" y="609"/>
                  </a:lnTo>
                  <a:lnTo>
                    <a:pt x="2309" y="614"/>
                  </a:lnTo>
                  <a:lnTo>
                    <a:pt x="2321" y="626"/>
                  </a:lnTo>
                  <a:lnTo>
                    <a:pt x="2331" y="640"/>
                  </a:lnTo>
                  <a:lnTo>
                    <a:pt x="2340" y="655"/>
                  </a:lnTo>
                  <a:lnTo>
                    <a:pt x="2348" y="668"/>
                  </a:lnTo>
                  <a:lnTo>
                    <a:pt x="2356" y="683"/>
                  </a:lnTo>
                  <a:lnTo>
                    <a:pt x="2364" y="698"/>
                  </a:lnTo>
                  <a:lnTo>
                    <a:pt x="2373" y="712"/>
                  </a:lnTo>
                  <a:lnTo>
                    <a:pt x="2383" y="724"/>
                  </a:lnTo>
                  <a:lnTo>
                    <a:pt x="2389" y="729"/>
                  </a:lnTo>
                  <a:lnTo>
                    <a:pt x="2395" y="733"/>
                  </a:lnTo>
                  <a:lnTo>
                    <a:pt x="2401" y="738"/>
                  </a:lnTo>
                  <a:lnTo>
                    <a:pt x="2409" y="742"/>
                  </a:lnTo>
                  <a:lnTo>
                    <a:pt x="2416" y="745"/>
                  </a:lnTo>
                  <a:lnTo>
                    <a:pt x="2425" y="747"/>
                  </a:lnTo>
                  <a:lnTo>
                    <a:pt x="2434" y="748"/>
                  </a:lnTo>
                  <a:lnTo>
                    <a:pt x="2444" y="748"/>
                  </a:lnTo>
                  <a:lnTo>
                    <a:pt x="2458" y="747"/>
                  </a:lnTo>
                  <a:lnTo>
                    <a:pt x="2469" y="745"/>
                  </a:lnTo>
                  <a:lnTo>
                    <a:pt x="2474" y="743"/>
                  </a:lnTo>
                  <a:lnTo>
                    <a:pt x="2478" y="741"/>
                  </a:lnTo>
                  <a:lnTo>
                    <a:pt x="2481" y="739"/>
                  </a:lnTo>
                  <a:lnTo>
                    <a:pt x="2484" y="736"/>
                  </a:lnTo>
                  <a:lnTo>
                    <a:pt x="2489" y="728"/>
                  </a:lnTo>
                  <a:lnTo>
                    <a:pt x="2492" y="718"/>
                  </a:lnTo>
                  <a:lnTo>
                    <a:pt x="2495" y="708"/>
                  </a:lnTo>
                  <a:lnTo>
                    <a:pt x="2497" y="695"/>
                  </a:lnTo>
                  <a:lnTo>
                    <a:pt x="2556" y="695"/>
                  </a:lnTo>
                  <a:lnTo>
                    <a:pt x="2563" y="701"/>
                  </a:lnTo>
                  <a:lnTo>
                    <a:pt x="2569" y="707"/>
                  </a:lnTo>
                  <a:lnTo>
                    <a:pt x="2575" y="713"/>
                  </a:lnTo>
                  <a:lnTo>
                    <a:pt x="2579" y="718"/>
                  </a:lnTo>
                  <a:lnTo>
                    <a:pt x="2583" y="725"/>
                  </a:lnTo>
                  <a:lnTo>
                    <a:pt x="2586" y="731"/>
                  </a:lnTo>
                  <a:lnTo>
                    <a:pt x="2589" y="739"/>
                  </a:lnTo>
                  <a:lnTo>
                    <a:pt x="2592" y="745"/>
                  </a:lnTo>
                  <a:lnTo>
                    <a:pt x="2599" y="777"/>
                  </a:lnTo>
                  <a:lnTo>
                    <a:pt x="2609" y="813"/>
                  </a:lnTo>
                  <a:lnTo>
                    <a:pt x="2613" y="821"/>
                  </a:lnTo>
                  <a:lnTo>
                    <a:pt x="2618" y="828"/>
                  </a:lnTo>
                  <a:lnTo>
                    <a:pt x="2625" y="836"/>
                  </a:lnTo>
                  <a:lnTo>
                    <a:pt x="2631" y="843"/>
                  </a:lnTo>
                  <a:lnTo>
                    <a:pt x="2648" y="857"/>
                  </a:lnTo>
                  <a:lnTo>
                    <a:pt x="2666" y="871"/>
                  </a:lnTo>
                  <a:lnTo>
                    <a:pt x="2685" y="883"/>
                  </a:lnTo>
                  <a:lnTo>
                    <a:pt x="2704" y="896"/>
                  </a:lnTo>
                  <a:lnTo>
                    <a:pt x="2719" y="908"/>
                  </a:lnTo>
                  <a:lnTo>
                    <a:pt x="2732" y="920"/>
                  </a:lnTo>
                  <a:lnTo>
                    <a:pt x="2757" y="931"/>
                  </a:lnTo>
                  <a:lnTo>
                    <a:pt x="2736" y="948"/>
                  </a:lnTo>
                  <a:lnTo>
                    <a:pt x="2719" y="963"/>
                  </a:lnTo>
                  <a:lnTo>
                    <a:pt x="2710" y="970"/>
                  </a:lnTo>
                  <a:lnTo>
                    <a:pt x="2700" y="974"/>
                  </a:lnTo>
                  <a:lnTo>
                    <a:pt x="2694" y="976"/>
                  </a:lnTo>
                  <a:lnTo>
                    <a:pt x="2688" y="977"/>
                  </a:lnTo>
                  <a:lnTo>
                    <a:pt x="2681" y="978"/>
                  </a:lnTo>
                  <a:lnTo>
                    <a:pt x="2674" y="978"/>
                  </a:lnTo>
                  <a:lnTo>
                    <a:pt x="2656" y="978"/>
                  </a:lnTo>
                  <a:lnTo>
                    <a:pt x="2636" y="978"/>
                  </a:lnTo>
                  <a:lnTo>
                    <a:pt x="2618" y="978"/>
                  </a:lnTo>
                  <a:lnTo>
                    <a:pt x="2604" y="978"/>
                  </a:lnTo>
                  <a:lnTo>
                    <a:pt x="2594" y="978"/>
                  </a:lnTo>
                  <a:lnTo>
                    <a:pt x="2580" y="981"/>
                  </a:lnTo>
                  <a:lnTo>
                    <a:pt x="2574" y="984"/>
                  </a:lnTo>
                  <a:lnTo>
                    <a:pt x="2567" y="988"/>
                  </a:lnTo>
                  <a:lnTo>
                    <a:pt x="2565" y="991"/>
                  </a:lnTo>
                  <a:lnTo>
                    <a:pt x="2563" y="994"/>
                  </a:lnTo>
                  <a:lnTo>
                    <a:pt x="2562" y="997"/>
                  </a:lnTo>
                  <a:lnTo>
                    <a:pt x="2562" y="1001"/>
                  </a:lnTo>
                  <a:lnTo>
                    <a:pt x="2562" y="1034"/>
                  </a:lnTo>
                  <a:lnTo>
                    <a:pt x="2562" y="1077"/>
                  </a:lnTo>
                  <a:lnTo>
                    <a:pt x="2562" y="1121"/>
                  </a:lnTo>
                  <a:lnTo>
                    <a:pt x="2562" y="1161"/>
                  </a:lnTo>
                  <a:lnTo>
                    <a:pt x="2563" y="1170"/>
                  </a:lnTo>
                  <a:lnTo>
                    <a:pt x="2565" y="1177"/>
                  </a:lnTo>
                  <a:lnTo>
                    <a:pt x="2568" y="1183"/>
                  </a:lnTo>
                  <a:lnTo>
                    <a:pt x="2573" y="1189"/>
                  </a:lnTo>
                  <a:lnTo>
                    <a:pt x="2579" y="1194"/>
                  </a:lnTo>
                  <a:lnTo>
                    <a:pt x="2585" y="1199"/>
                  </a:lnTo>
                  <a:lnTo>
                    <a:pt x="2593" y="1203"/>
                  </a:lnTo>
                  <a:lnTo>
                    <a:pt x="2601" y="1207"/>
                  </a:lnTo>
                  <a:lnTo>
                    <a:pt x="2619" y="1212"/>
                  </a:lnTo>
                  <a:lnTo>
                    <a:pt x="2639" y="1217"/>
                  </a:lnTo>
                  <a:lnTo>
                    <a:pt x="2660" y="1222"/>
                  </a:lnTo>
                  <a:lnTo>
                    <a:pt x="2680" y="1226"/>
                  </a:lnTo>
                  <a:lnTo>
                    <a:pt x="2675" y="1237"/>
                  </a:lnTo>
                  <a:lnTo>
                    <a:pt x="2668" y="1244"/>
                  </a:lnTo>
                  <a:lnTo>
                    <a:pt x="2666" y="1248"/>
                  </a:lnTo>
                  <a:lnTo>
                    <a:pt x="2664" y="1253"/>
                  </a:lnTo>
                  <a:lnTo>
                    <a:pt x="2663" y="1259"/>
                  </a:lnTo>
                  <a:lnTo>
                    <a:pt x="2662" y="1266"/>
                  </a:lnTo>
                  <a:lnTo>
                    <a:pt x="2664" y="1278"/>
                  </a:lnTo>
                  <a:lnTo>
                    <a:pt x="2668" y="1294"/>
                  </a:lnTo>
                  <a:lnTo>
                    <a:pt x="2675" y="1311"/>
                  </a:lnTo>
                  <a:lnTo>
                    <a:pt x="2680" y="1326"/>
                  </a:lnTo>
                  <a:lnTo>
                    <a:pt x="2673" y="1329"/>
                  </a:lnTo>
                  <a:lnTo>
                    <a:pt x="2665" y="1333"/>
                  </a:lnTo>
                  <a:lnTo>
                    <a:pt x="2659" y="1339"/>
                  </a:lnTo>
                  <a:lnTo>
                    <a:pt x="2652" y="1345"/>
                  </a:lnTo>
                  <a:lnTo>
                    <a:pt x="2640" y="1361"/>
                  </a:lnTo>
                  <a:lnTo>
                    <a:pt x="2627" y="1377"/>
                  </a:lnTo>
                  <a:lnTo>
                    <a:pt x="2619" y="1386"/>
                  </a:lnTo>
                  <a:lnTo>
                    <a:pt x="2613" y="1393"/>
                  </a:lnTo>
                  <a:lnTo>
                    <a:pt x="2606" y="1400"/>
                  </a:lnTo>
                  <a:lnTo>
                    <a:pt x="2597" y="1407"/>
                  </a:lnTo>
                  <a:lnTo>
                    <a:pt x="2588" y="1412"/>
                  </a:lnTo>
                  <a:lnTo>
                    <a:pt x="2578" y="1416"/>
                  </a:lnTo>
                  <a:lnTo>
                    <a:pt x="2567" y="1419"/>
                  </a:lnTo>
                  <a:lnTo>
                    <a:pt x="2556" y="1420"/>
                  </a:lnTo>
                  <a:lnTo>
                    <a:pt x="2544" y="1419"/>
                  </a:lnTo>
                  <a:lnTo>
                    <a:pt x="2534" y="1416"/>
                  </a:lnTo>
                  <a:lnTo>
                    <a:pt x="2526" y="1412"/>
                  </a:lnTo>
                  <a:lnTo>
                    <a:pt x="2518" y="1408"/>
                  </a:lnTo>
                  <a:lnTo>
                    <a:pt x="2511" y="1404"/>
                  </a:lnTo>
                  <a:lnTo>
                    <a:pt x="2504" y="1400"/>
                  </a:lnTo>
                  <a:lnTo>
                    <a:pt x="2495" y="1397"/>
                  </a:lnTo>
                  <a:lnTo>
                    <a:pt x="2485" y="1396"/>
                  </a:lnTo>
                  <a:lnTo>
                    <a:pt x="2504" y="1355"/>
                  </a:lnTo>
                  <a:lnTo>
                    <a:pt x="2504" y="1326"/>
                  </a:lnTo>
                  <a:lnTo>
                    <a:pt x="2492" y="1325"/>
                  </a:lnTo>
                  <a:lnTo>
                    <a:pt x="2481" y="1326"/>
                  </a:lnTo>
                  <a:lnTo>
                    <a:pt x="2472" y="1327"/>
                  </a:lnTo>
                  <a:lnTo>
                    <a:pt x="2463" y="1330"/>
                  </a:lnTo>
                  <a:lnTo>
                    <a:pt x="2455" y="1333"/>
                  </a:lnTo>
                  <a:lnTo>
                    <a:pt x="2447" y="1338"/>
                  </a:lnTo>
                  <a:lnTo>
                    <a:pt x="2440" y="1342"/>
                  </a:lnTo>
                  <a:lnTo>
                    <a:pt x="2433" y="1348"/>
                  </a:lnTo>
                  <a:lnTo>
                    <a:pt x="2427" y="1355"/>
                  </a:lnTo>
                  <a:lnTo>
                    <a:pt x="2421" y="1361"/>
                  </a:lnTo>
                  <a:lnTo>
                    <a:pt x="2415" y="1369"/>
                  </a:lnTo>
                  <a:lnTo>
                    <a:pt x="2410" y="1376"/>
                  </a:lnTo>
                  <a:lnTo>
                    <a:pt x="2400" y="1393"/>
                  </a:lnTo>
                  <a:lnTo>
                    <a:pt x="2392" y="1411"/>
                  </a:lnTo>
                  <a:lnTo>
                    <a:pt x="2383" y="1429"/>
                  </a:lnTo>
                  <a:lnTo>
                    <a:pt x="2375" y="1448"/>
                  </a:lnTo>
                  <a:lnTo>
                    <a:pt x="2366" y="1466"/>
                  </a:lnTo>
                  <a:lnTo>
                    <a:pt x="2357" y="1483"/>
                  </a:lnTo>
                  <a:lnTo>
                    <a:pt x="2351" y="1491"/>
                  </a:lnTo>
                  <a:lnTo>
                    <a:pt x="2346" y="1498"/>
                  </a:lnTo>
                  <a:lnTo>
                    <a:pt x="2340" y="1506"/>
                  </a:lnTo>
                  <a:lnTo>
                    <a:pt x="2333" y="1512"/>
                  </a:lnTo>
                  <a:lnTo>
                    <a:pt x="2327" y="1519"/>
                  </a:lnTo>
                  <a:lnTo>
                    <a:pt x="2319" y="1524"/>
                  </a:lnTo>
                  <a:lnTo>
                    <a:pt x="2311" y="1528"/>
                  </a:lnTo>
                  <a:lnTo>
                    <a:pt x="2302" y="1531"/>
                  </a:lnTo>
                  <a:lnTo>
                    <a:pt x="2300" y="1533"/>
                  </a:lnTo>
                  <a:lnTo>
                    <a:pt x="2299" y="1536"/>
                  </a:lnTo>
                  <a:lnTo>
                    <a:pt x="2297" y="1540"/>
                  </a:lnTo>
                  <a:lnTo>
                    <a:pt x="2296" y="1543"/>
                  </a:lnTo>
                  <a:lnTo>
                    <a:pt x="2294" y="1553"/>
                  </a:lnTo>
                  <a:lnTo>
                    <a:pt x="2291" y="1563"/>
                  </a:lnTo>
                  <a:lnTo>
                    <a:pt x="2289" y="1569"/>
                  </a:lnTo>
                  <a:lnTo>
                    <a:pt x="2285" y="1574"/>
                  </a:lnTo>
                  <a:lnTo>
                    <a:pt x="2282" y="1578"/>
                  </a:lnTo>
                  <a:lnTo>
                    <a:pt x="2279" y="1582"/>
                  </a:lnTo>
                  <a:lnTo>
                    <a:pt x="2275" y="1586"/>
                  </a:lnTo>
                  <a:lnTo>
                    <a:pt x="2269" y="1589"/>
                  </a:lnTo>
                  <a:lnTo>
                    <a:pt x="2263" y="1590"/>
                  </a:lnTo>
                  <a:lnTo>
                    <a:pt x="2256" y="1591"/>
                  </a:lnTo>
                  <a:lnTo>
                    <a:pt x="2249" y="1590"/>
                  </a:lnTo>
                  <a:lnTo>
                    <a:pt x="2242" y="1588"/>
                  </a:lnTo>
                  <a:lnTo>
                    <a:pt x="2234" y="1586"/>
                  </a:lnTo>
                  <a:lnTo>
                    <a:pt x="2228" y="1582"/>
                  </a:lnTo>
                  <a:lnTo>
                    <a:pt x="2216" y="1576"/>
                  </a:lnTo>
                  <a:lnTo>
                    <a:pt x="2209" y="1573"/>
                  </a:lnTo>
                  <a:lnTo>
                    <a:pt x="2200" y="1574"/>
                  </a:lnTo>
                  <a:lnTo>
                    <a:pt x="2193" y="1576"/>
                  </a:lnTo>
                  <a:lnTo>
                    <a:pt x="2185" y="1578"/>
                  </a:lnTo>
                  <a:lnTo>
                    <a:pt x="2179" y="1582"/>
                  </a:lnTo>
                  <a:lnTo>
                    <a:pt x="2173" y="1586"/>
                  </a:lnTo>
                  <a:lnTo>
                    <a:pt x="2165" y="1588"/>
                  </a:lnTo>
                  <a:lnTo>
                    <a:pt x="2158" y="1590"/>
                  </a:lnTo>
                  <a:lnTo>
                    <a:pt x="2149" y="1591"/>
                  </a:lnTo>
                  <a:lnTo>
                    <a:pt x="2143" y="1590"/>
                  </a:lnTo>
                  <a:lnTo>
                    <a:pt x="2136" y="1589"/>
                  </a:lnTo>
                  <a:lnTo>
                    <a:pt x="2130" y="1588"/>
                  </a:lnTo>
                  <a:lnTo>
                    <a:pt x="2126" y="1584"/>
                  </a:lnTo>
                  <a:lnTo>
                    <a:pt x="2122" y="1582"/>
                  </a:lnTo>
                  <a:lnTo>
                    <a:pt x="2117" y="1579"/>
                  </a:lnTo>
                  <a:lnTo>
                    <a:pt x="2114" y="1575"/>
                  </a:lnTo>
                  <a:lnTo>
                    <a:pt x="2111" y="1572"/>
                  </a:lnTo>
                  <a:lnTo>
                    <a:pt x="2107" y="1563"/>
                  </a:lnTo>
                  <a:lnTo>
                    <a:pt x="2101" y="1556"/>
                  </a:lnTo>
                  <a:lnTo>
                    <a:pt x="2097" y="1549"/>
                  </a:lnTo>
                  <a:lnTo>
                    <a:pt x="2091" y="1544"/>
                  </a:lnTo>
                  <a:lnTo>
                    <a:pt x="2083" y="1551"/>
                  </a:lnTo>
                  <a:lnTo>
                    <a:pt x="2075" y="1559"/>
                  </a:lnTo>
                  <a:lnTo>
                    <a:pt x="2064" y="1565"/>
                  </a:lnTo>
                  <a:lnTo>
                    <a:pt x="2053" y="1570"/>
                  </a:lnTo>
                  <a:lnTo>
                    <a:pt x="2041" y="1574"/>
                  </a:lnTo>
                  <a:lnTo>
                    <a:pt x="2029" y="1577"/>
                  </a:lnTo>
                  <a:lnTo>
                    <a:pt x="2015" y="1578"/>
                  </a:lnTo>
                  <a:lnTo>
                    <a:pt x="2002" y="1579"/>
                  </a:lnTo>
                  <a:lnTo>
                    <a:pt x="1995" y="1577"/>
                  </a:lnTo>
                  <a:lnTo>
                    <a:pt x="1986" y="1574"/>
                  </a:lnTo>
                  <a:lnTo>
                    <a:pt x="1978" y="1567"/>
                  </a:lnTo>
                  <a:lnTo>
                    <a:pt x="1968" y="1561"/>
                  </a:lnTo>
                  <a:lnTo>
                    <a:pt x="1952" y="1549"/>
                  </a:lnTo>
                  <a:lnTo>
                    <a:pt x="1944" y="1544"/>
                  </a:lnTo>
                  <a:lnTo>
                    <a:pt x="1940" y="1546"/>
                  </a:lnTo>
                  <a:lnTo>
                    <a:pt x="1936" y="1550"/>
                  </a:lnTo>
                  <a:lnTo>
                    <a:pt x="1933" y="1556"/>
                  </a:lnTo>
                  <a:lnTo>
                    <a:pt x="1931" y="1561"/>
                  </a:lnTo>
                  <a:lnTo>
                    <a:pt x="1927" y="1575"/>
                  </a:lnTo>
                  <a:lnTo>
                    <a:pt x="1925" y="1590"/>
                  </a:lnTo>
                  <a:lnTo>
                    <a:pt x="1923" y="1617"/>
                  </a:lnTo>
                  <a:lnTo>
                    <a:pt x="1919" y="1632"/>
                  </a:lnTo>
                  <a:lnTo>
                    <a:pt x="1910" y="1634"/>
                  </a:lnTo>
                  <a:lnTo>
                    <a:pt x="1899" y="1637"/>
                  </a:lnTo>
                  <a:lnTo>
                    <a:pt x="1890" y="1638"/>
                  </a:lnTo>
                  <a:lnTo>
                    <a:pt x="1879" y="1639"/>
                  </a:lnTo>
                  <a:lnTo>
                    <a:pt x="1858" y="1639"/>
                  </a:lnTo>
                  <a:lnTo>
                    <a:pt x="1839" y="1638"/>
                  </a:lnTo>
                  <a:lnTo>
                    <a:pt x="1819" y="1637"/>
                  </a:lnTo>
                  <a:lnTo>
                    <a:pt x="1803" y="1637"/>
                  </a:lnTo>
                  <a:lnTo>
                    <a:pt x="1796" y="1638"/>
                  </a:lnTo>
                  <a:lnTo>
                    <a:pt x="1790" y="1639"/>
                  </a:lnTo>
                  <a:lnTo>
                    <a:pt x="1783" y="1641"/>
                  </a:lnTo>
                  <a:lnTo>
                    <a:pt x="1779" y="1644"/>
                  </a:lnTo>
                  <a:lnTo>
                    <a:pt x="1773" y="1648"/>
                  </a:lnTo>
                  <a:lnTo>
                    <a:pt x="1768" y="1653"/>
                  </a:lnTo>
                  <a:lnTo>
                    <a:pt x="1765" y="1658"/>
                  </a:lnTo>
                  <a:lnTo>
                    <a:pt x="1762" y="1662"/>
                  </a:lnTo>
                  <a:lnTo>
                    <a:pt x="1760" y="1672"/>
                  </a:lnTo>
                  <a:lnTo>
                    <a:pt x="1760" y="1682"/>
                  </a:lnTo>
                  <a:lnTo>
                    <a:pt x="1760" y="1692"/>
                  </a:lnTo>
                  <a:lnTo>
                    <a:pt x="1759" y="1701"/>
                  </a:lnTo>
                  <a:lnTo>
                    <a:pt x="1758" y="1707"/>
                  </a:lnTo>
                  <a:lnTo>
                    <a:pt x="1756" y="1711"/>
                  </a:lnTo>
                  <a:lnTo>
                    <a:pt x="1753" y="1715"/>
                  </a:lnTo>
                  <a:lnTo>
                    <a:pt x="1749" y="1721"/>
                  </a:lnTo>
                  <a:lnTo>
                    <a:pt x="1742" y="1726"/>
                  </a:lnTo>
                  <a:lnTo>
                    <a:pt x="1734" y="1731"/>
                  </a:lnTo>
                  <a:lnTo>
                    <a:pt x="1725" y="1736"/>
                  </a:lnTo>
                  <a:lnTo>
                    <a:pt x="1716" y="1740"/>
                  </a:lnTo>
                  <a:lnTo>
                    <a:pt x="1696" y="1747"/>
                  </a:lnTo>
                  <a:lnTo>
                    <a:pt x="1677" y="1754"/>
                  </a:lnTo>
                  <a:lnTo>
                    <a:pt x="1668" y="1758"/>
                  </a:lnTo>
                  <a:lnTo>
                    <a:pt x="1660" y="1763"/>
                  </a:lnTo>
                  <a:lnTo>
                    <a:pt x="1651" y="1769"/>
                  </a:lnTo>
                  <a:lnTo>
                    <a:pt x="1645" y="1775"/>
                  </a:lnTo>
                  <a:lnTo>
                    <a:pt x="1640" y="1782"/>
                  </a:lnTo>
                  <a:lnTo>
                    <a:pt x="1635" y="1792"/>
                  </a:lnTo>
                  <a:lnTo>
                    <a:pt x="1632" y="1803"/>
                  </a:lnTo>
                  <a:lnTo>
                    <a:pt x="1631" y="1814"/>
                  </a:lnTo>
                  <a:lnTo>
                    <a:pt x="1632" y="1823"/>
                  </a:lnTo>
                  <a:lnTo>
                    <a:pt x="1634" y="1831"/>
                  </a:lnTo>
                  <a:lnTo>
                    <a:pt x="1639" y="1839"/>
                  </a:lnTo>
                  <a:lnTo>
                    <a:pt x="1644" y="1846"/>
                  </a:lnTo>
                  <a:lnTo>
                    <a:pt x="1650" y="1854"/>
                  </a:lnTo>
                  <a:lnTo>
                    <a:pt x="1657" y="1860"/>
                  </a:lnTo>
                  <a:lnTo>
                    <a:pt x="1664" y="1866"/>
                  </a:lnTo>
                  <a:lnTo>
                    <a:pt x="1673" y="1873"/>
                  </a:lnTo>
                  <a:lnTo>
                    <a:pt x="1706" y="1893"/>
                  </a:lnTo>
                  <a:lnTo>
                    <a:pt x="1731" y="1909"/>
                  </a:lnTo>
                  <a:lnTo>
                    <a:pt x="1719" y="1920"/>
                  </a:lnTo>
                  <a:lnTo>
                    <a:pt x="1709" y="1931"/>
                  </a:lnTo>
                  <a:lnTo>
                    <a:pt x="1699" y="1943"/>
                  </a:lnTo>
                  <a:lnTo>
                    <a:pt x="1692" y="1956"/>
                  </a:lnTo>
                  <a:lnTo>
                    <a:pt x="1686" y="1970"/>
                  </a:lnTo>
                  <a:lnTo>
                    <a:pt x="1682" y="1984"/>
                  </a:lnTo>
                  <a:lnTo>
                    <a:pt x="1679" y="2001"/>
                  </a:lnTo>
                  <a:lnTo>
                    <a:pt x="1679" y="2021"/>
                  </a:lnTo>
                  <a:lnTo>
                    <a:pt x="1680" y="2037"/>
                  </a:lnTo>
                  <a:lnTo>
                    <a:pt x="1682" y="2053"/>
                  </a:lnTo>
                  <a:lnTo>
                    <a:pt x="1688" y="2070"/>
                  </a:lnTo>
                  <a:lnTo>
                    <a:pt x="1694" y="2084"/>
                  </a:lnTo>
                  <a:lnTo>
                    <a:pt x="1701" y="2098"/>
                  </a:lnTo>
                  <a:lnTo>
                    <a:pt x="1711" y="2111"/>
                  </a:lnTo>
                  <a:lnTo>
                    <a:pt x="1715" y="2116"/>
                  </a:lnTo>
                  <a:lnTo>
                    <a:pt x="1720" y="2121"/>
                  </a:lnTo>
                  <a:lnTo>
                    <a:pt x="1726" y="2124"/>
                  </a:lnTo>
                  <a:lnTo>
                    <a:pt x="1731" y="2127"/>
                  </a:lnTo>
                  <a:lnTo>
                    <a:pt x="1735" y="2138"/>
                  </a:lnTo>
                  <a:lnTo>
                    <a:pt x="1739" y="2148"/>
                  </a:lnTo>
                  <a:lnTo>
                    <a:pt x="1741" y="2160"/>
                  </a:lnTo>
                  <a:lnTo>
                    <a:pt x="1743" y="2171"/>
                  </a:lnTo>
                  <a:lnTo>
                    <a:pt x="1747" y="2191"/>
                  </a:lnTo>
                  <a:lnTo>
                    <a:pt x="1750" y="2210"/>
                  </a:lnTo>
                  <a:lnTo>
                    <a:pt x="1753" y="2220"/>
                  </a:lnTo>
                  <a:lnTo>
                    <a:pt x="1756" y="2228"/>
                  </a:lnTo>
                  <a:lnTo>
                    <a:pt x="1760" y="2237"/>
                  </a:lnTo>
                  <a:lnTo>
                    <a:pt x="1764" y="2244"/>
                  </a:lnTo>
                  <a:lnTo>
                    <a:pt x="1770" y="2252"/>
                  </a:lnTo>
                  <a:lnTo>
                    <a:pt x="1778" y="2258"/>
                  </a:lnTo>
                  <a:lnTo>
                    <a:pt x="1786" y="2263"/>
                  </a:lnTo>
                  <a:lnTo>
                    <a:pt x="1796" y="2267"/>
                  </a:lnTo>
                  <a:lnTo>
                    <a:pt x="1788" y="2312"/>
                  </a:lnTo>
                  <a:lnTo>
                    <a:pt x="1779" y="2361"/>
                  </a:lnTo>
                  <a:lnTo>
                    <a:pt x="1770" y="2413"/>
                  </a:lnTo>
                  <a:lnTo>
                    <a:pt x="1764" y="2464"/>
                  </a:lnTo>
                  <a:lnTo>
                    <a:pt x="1758" y="2511"/>
                  </a:lnTo>
                  <a:lnTo>
                    <a:pt x="1753" y="2548"/>
                  </a:lnTo>
                  <a:lnTo>
                    <a:pt x="1750" y="2575"/>
                  </a:lnTo>
                  <a:lnTo>
                    <a:pt x="1749" y="2586"/>
                  </a:lnTo>
                  <a:lnTo>
                    <a:pt x="1746" y="2593"/>
                  </a:lnTo>
                  <a:lnTo>
                    <a:pt x="1738" y="2609"/>
                  </a:lnTo>
                  <a:lnTo>
                    <a:pt x="1724" y="2632"/>
                  </a:lnTo>
                  <a:lnTo>
                    <a:pt x="1707" y="2659"/>
                  </a:lnTo>
                  <a:lnTo>
                    <a:pt x="1686" y="2688"/>
                  </a:lnTo>
                  <a:lnTo>
                    <a:pt x="1665" y="2716"/>
                  </a:lnTo>
                  <a:lnTo>
                    <a:pt x="1653" y="2729"/>
                  </a:lnTo>
                  <a:lnTo>
                    <a:pt x="1642" y="2742"/>
                  </a:lnTo>
                  <a:lnTo>
                    <a:pt x="1631" y="2753"/>
                  </a:lnTo>
                  <a:lnTo>
                    <a:pt x="1619" y="2762"/>
                  </a:lnTo>
                  <a:lnTo>
                    <a:pt x="1594" y="2782"/>
                  </a:lnTo>
                  <a:lnTo>
                    <a:pt x="1572" y="2804"/>
                  </a:lnTo>
                  <a:lnTo>
                    <a:pt x="1561" y="2814"/>
                  </a:lnTo>
                  <a:lnTo>
                    <a:pt x="1551" y="2825"/>
                  </a:lnTo>
                  <a:lnTo>
                    <a:pt x="1542" y="2836"/>
                  </a:lnTo>
                  <a:lnTo>
                    <a:pt x="1533" y="2847"/>
                  </a:lnTo>
                  <a:lnTo>
                    <a:pt x="1526" y="2859"/>
                  </a:lnTo>
                  <a:lnTo>
                    <a:pt x="1519" y="2871"/>
                  </a:lnTo>
                  <a:lnTo>
                    <a:pt x="1513" y="2882"/>
                  </a:lnTo>
                  <a:lnTo>
                    <a:pt x="1508" y="2894"/>
                  </a:lnTo>
                  <a:lnTo>
                    <a:pt x="1503" y="2907"/>
                  </a:lnTo>
                  <a:lnTo>
                    <a:pt x="1500" y="2920"/>
                  </a:lnTo>
                  <a:lnTo>
                    <a:pt x="1497" y="2932"/>
                  </a:lnTo>
                  <a:lnTo>
                    <a:pt x="1496" y="2945"/>
                  </a:lnTo>
                  <a:lnTo>
                    <a:pt x="1494" y="2957"/>
                  </a:lnTo>
                  <a:lnTo>
                    <a:pt x="1492" y="2966"/>
                  </a:lnTo>
                  <a:lnTo>
                    <a:pt x="1489" y="2976"/>
                  </a:lnTo>
                  <a:lnTo>
                    <a:pt x="1484" y="2985"/>
                  </a:lnTo>
                  <a:lnTo>
                    <a:pt x="1481" y="2993"/>
                  </a:lnTo>
                  <a:lnTo>
                    <a:pt x="1476" y="3000"/>
                  </a:lnTo>
                  <a:lnTo>
                    <a:pt x="1472" y="3007"/>
                  </a:lnTo>
                  <a:lnTo>
                    <a:pt x="1466" y="3013"/>
                  </a:lnTo>
                  <a:lnTo>
                    <a:pt x="1456" y="3024"/>
                  </a:lnTo>
                  <a:lnTo>
                    <a:pt x="1444" y="3032"/>
                  </a:lnTo>
                  <a:lnTo>
                    <a:pt x="1431" y="3040"/>
                  </a:lnTo>
                  <a:lnTo>
                    <a:pt x="1418" y="3047"/>
                  </a:lnTo>
                  <a:lnTo>
                    <a:pt x="1395" y="3058"/>
                  </a:lnTo>
                  <a:lnTo>
                    <a:pt x="1374" y="3070"/>
                  </a:lnTo>
                  <a:lnTo>
                    <a:pt x="1369" y="3073"/>
                  </a:lnTo>
                  <a:lnTo>
                    <a:pt x="1366" y="3076"/>
                  </a:lnTo>
                  <a:lnTo>
                    <a:pt x="1363" y="3080"/>
                  </a:lnTo>
                  <a:lnTo>
                    <a:pt x="1360" y="3083"/>
                  </a:lnTo>
                  <a:lnTo>
                    <a:pt x="1358" y="3089"/>
                  </a:lnTo>
                  <a:lnTo>
                    <a:pt x="1356" y="3093"/>
                  </a:lnTo>
                  <a:lnTo>
                    <a:pt x="1355" y="3098"/>
                  </a:lnTo>
                  <a:lnTo>
                    <a:pt x="1355" y="3105"/>
                  </a:lnTo>
                  <a:lnTo>
                    <a:pt x="1356" y="3112"/>
                  </a:lnTo>
                  <a:lnTo>
                    <a:pt x="1357" y="3120"/>
                  </a:lnTo>
                  <a:lnTo>
                    <a:pt x="1359" y="3127"/>
                  </a:lnTo>
                  <a:lnTo>
                    <a:pt x="1361" y="3133"/>
                  </a:lnTo>
                  <a:lnTo>
                    <a:pt x="1363" y="3140"/>
                  </a:lnTo>
                  <a:lnTo>
                    <a:pt x="1364" y="3147"/>
                  </a:lnTo>
                  <a:lnTo>
                    <a:pt x="1366" y="3155"/>
                  </a:lnTo>
                  <a:lnTo>
                    <a:pt x="1366" y="3163"/>
                  </a:lnTo>
                  <a:lnTo>
                    <a:pt x="1355" y="3171"/>
                  </a:lnTo>
                  <a:lnTo>
                    <a:pt x="1342" y="3177"/>
                  </a:lnTo>
                  <a:lnTo>
                    <a:pt x="1329" y="3183"/>
                  </a:lnTo>
                  <a:lnTo>
                    <a:pt x="1316" y="3190"/>
                  </a:lnTo>
                  <a:lnTo>
                    <a:pt x="1310" y="3193"/>
                  </a:lnTo>
                  <a:lnTo>
                    <a:pt x="1305" y="3197"/>
                  </a:lnTo>
                  <a:lnTo>
                    <a:pt x="1299" y="3202"/>
                  </a:lnTo>
                  <a:lnTo>
                    <a:pt x="1295" y="3206"/>
                  </a:lnTo>
                  <a:lnTo>
                    <a:pt x="1291" y="3212"/>
                  </a:lnTo>
                  <a:lnTo>
                    <a:pt x="1287" y="3219"/>
                  </a:lnTo>
                  <a:lnTo>
                    <a:pt x="1285" y="3226"/>
                  </a:lnTo>
                  <a:lnTo>
                    <a:pt x="1284" y="3233"/>
                  </a:lnTo>
                  <a:lnTo>
                    <a:pt x="1278" y="3232"/>
                  </a:lnTo>
                  <a:lnTo>
                    <a:pt x="1274" y="3231"/>
                  </a:lnTo>
                  <a:lnTo>
                    <a:pt x="1270" y="3229"/>
                  </a:lnTo>
                  <a:lnTo>
                    <a:pt x="1267" y="3227"/>
                  </a:lnTo>
                  <a:lnTo>
                    <a:pt x="1266" y="3225"/>
                  </a:lnTo>
                  <a:lnTo>
                    <a:pt x="1265" y="3223"/>
                  </a:lnTo>
                  <a:lnTo>
                    <a:pt x="1265" y="3220"/>
                  </a:lnTo>
                  <a:lnTo>
                    <a:pt x="1265" y="3216"/>
                  </a:lnTo>
                  <a:lnTo>
                    <a:pt x="1266" y="3210"/>
                  </a:lnTo>
                  <a:lnTo>
                    <a:pt x="1266" y="3204"/>
                  </a:lnTo>
                  <a:lnTo>
                    <a:pt x="1266" y="3199"/>
                  </a:lnTo>
                  <a:lnTo>
                    <a:pt x="1265" y="3195"/>
                  </a:lnTo>
                  <a:lnTo>
                    <a:pt x="1263" y="3191"/>
                  </a:lnTo>
                  <a:lnTo>
                    <a:pt x="1260" y="3187"/>
                  </a:lnTo>
                  <a:lnTo>
                    <a:pt x="1256" y="3178"/>
                  </a:lnTo>
                  <a:lnTo>
                    <a:pt x="1252" y="3172"/>
                  </a:lnTo>
                  <a:lnTo>
                    <a:pt x="1248" y="3166"/>
                  </a:lnTo>
                  <a:lnTo>
                    <a:pt x="1244" y="3162"/>
                  </a:lnTo>
                  <a:lnTo>
                    <a:pt x="1241" y="3159"/>
                  </a:lnTo>
                  <a:lnTo>
                    <a:pt x="1236" y="3157"/>
                  </a:lnTo>
                  <a:lnTo>
                    <a:pt x="1232" y="3155"/>
                  </a:lnTo>
                  <a:lnTo>
                    <a:pt x="1229" y="3155"/>
                  </a:lnTo>
                  <a:lnTo>
                    <a:pt x="1210" y="3155"/>
                  </a:lnTo>
                  <a:lnTo>
                    <a:pt x="1183" y="3157"/>
                  </a:lnTo>
                  <a:lnTo>
                    <a:pt x="1178" y="3157"/>
                  </a:lnTo>
                  <a:lnTo>
                    <a:pt x="1172" y="3156"/>
                  </a:lnTo>
                  <a:lnTo>
                    <a:pt x="1167" y="3154"/>
                  </a:lnTo>
                  <a:lnTo>
                    <a:pt x="1163" y="3152"/>
                  </a:lnTo>
                  <a:lnTo>
                    <a:pt x="1160" y="3148"/>
                  </a:lnTo>
                  <a:lnTo>
                    <a:pt x="1157" y="3145"/>
                  </a:lnTo>
                  <a:lnTo>
                    <a:pt x="1153" y="3141"/>
                  </a:lnTo>
                  <a:lnTo>
                    <a:pt x="1151" y="3137"/>
                  </a:lnTo>
                  <a:lnTo>
                    <a:pt x="1144" y="3117"/>
                  </a:lnTo>
                  <a:lnTo>
                    <a:pt x="1136" y="3098"/>
                  </a:lnTo>
                  <a:lnTo>
                    <a:pt x="1131" y="3089"/>
                  </a:lnTo>
                  <a:lnTo>
                    <a:pt x="1125" y="3081"/>
                  </a:lnTo>
                  <a:lnTo>
                    <a:pt x="1117" y="3074"/>
                  </a:lnTo>
                  <a:lnTo>
                    <a:pt x="1110" y="3067"/>
                  </a:lnTo>
                  <a:lnTo>
                    <a:pt x="1094" y="3057"/>
                  </a:lnTo>
                  <a:lnTo>
                    <a:pt x="1078" y="3048"/>
                  </a:lnTo>
                  <a:lnTo>
                    <a:pt x="1061" y="3039"/>
                  </a:lnTo>
                  <a:lnTo>
                    <a:pt x="1046" y="3029"/>
                  </a:lnTo>
                  <a:lnTo>
                    <a:pt x="1039" y="3023"/>
                  </a:lnTo>
                  <a:lnTo>
                    <a:pt x="1031" y="3015"/>
                  </a:lnTo>
                  <a:lnTo>
                    <a:pt x="1025" y="3008"/>
                  </a:lnTo>
                  <a:lnTo>
                    <a:pt x="1018" y="2998"/>
                  </a:lnTo>
                  <a:lnTo>
                    <a:pt x="1011" y="3002"/>
                  </a:lnTo>
                  <a:lnTo>
                    <a:pt x="1003" y="3004"/>
                  </a:lnTo>
                  <a:lnTo>
                    <a:pt x="997" y="3004"/>
                  </a:lnTo>
                  <a:lnTo>
                    <a:pt x="991" y="3003"/>
                  </a:lnTo>
                  <a:lnTo>
                    <a:pt x="981" y="2999"/>
                  </a:lnTo>
                  <a:lnTo>
                    <a:pt x="972" y="2998"/>
                  </a:lnTo>
                  <a:lnTo>
                    <a:pt x="960" y="2997"/>
                  </a:lnTo>
                  <a:lnTo>
                    <a:pt x="949" y="2996"/>
                  </a:lnTo>
                  <a:lnTo>
                    <a:pt x="941" y="2994"/>
                  </a:lnTo>
                  <a:lnTo>
                    <a:pt x="931" y="2991"/>
                  </a:lnTo>
                  <a:lnTo>
                    <a:pt x="924" y="2987"/>
                  </a:lnTo>
                  <a:lnTo>
                    <a:pt x="915" y="2982"/>
                  </a:lnTo>
                  <a:lnTo>
                    <a:pt x="909" y="2977"/>
                  </a:lnTo>
                  <a:lnTo>
                    <a:pt x="901" y="2972"/>
                  </a:lnTo>
                  <a:lnTo>
                    <a:pt x="886" y="2960"/>
                  </a:lnTo>
                  <a:lnTo>
                    <a:pt x="870" y="2948"/>
                  </a:lnTo>
                  <a:lnTo>
                    <a:pt x="862" y="2943"/>
                  </a:lnTo>
                  <a:lnTo>
                    <a:pt x="852" y="2938"/>
                  </a:lnTo>
                  <a:lnTo>
                    <a:pt x="842" y="2932"/>
                  </a:lnTo>
                  <a:lnTo>
                    <a:pt x="830" y="2927"/>
                  </a:lnTo>
                  <a:lnTo>
                    <a:pt x="813" y="2922"/>
                  </a:lnTo>
                  <a:lnTo>
                    <a:pt x="795" y="2917"/>
                  </a:lnTo>
                  <a:lnTo>
                    <a:pt x="778" y="2914"/>
                  </a:lnTo>
                  <a:lnTo>
                    <a:pt x="762" y="2911"/>
                  </a:lnTo>
                  <a:lnTo>
                    <a:pt x="746" y="2906"/>
                  </a:lnTo>
                  <a:lnTo>
                    <a:pt x="732" y="2900"/>
                  </a:lnTo>
                  <a:lnTo>
                    <a:pt x="725" y="2896"/>
                  </a:lnTo>
                  <a:lnTo>
                    <a:pt x="718" y="2892"/>
                  </a:lnTo>
                  <a:lnTo>
                    <a:pt x="712" y="2887"/>
                  </a:lnTo>
                  <a:lnTo>
                    <a:pt x="707" y="2880"/>
                  </a:lnTo>
                  <a:lnTo>
                    <a:pt x="702" y="2876"/>
                  </a:lnTo>
                  <a:lnTo>
                    <a:pt x="699" y="2870"/>
                  </a:lnTo>
                  <a:lnTo>
                    <a:pt x="697" y="2863"/>
                  </a:lnTo>
                  <a:lnTo>
                    <a:pt x="695" y="2856"/>
                  </a:lnTo>
                  <a:lnTo>
                    <a:pt x="692" y="2840"/>
                  </a:lnTo>
                  <a:lnTo>
                    <a:pt x="689" y="2825"/>
                  </a:lnTo>
                  <a:lnTo>
                    <a:pt x="687" y="2816"/>
                  </a:lnTo>
                  <a:lnTo>
                    <a:pt x="685" y="2810"/>
                  </a:lnTo>
                  <a:lnTo>
                    <a:pt x="682" y="2804"/>
                  </a:lnTo>
                  <a:lnTo>
                    <a:pt x="679" y="2797"/>
                  </a:lnTo>
                  <a:lnTo>
                    <a:pt x="674" y="2793"/>
                  </a:lnTo>
                  <a:lnTo>
                    <a:pt x="668" y="2789"/>
                  </a:lnTo>
                  <a:lnTo>
                    <a:pt x="662" y="2787"/>
                  </a:lnTo>
                  <a:lnTo>
                    <a:pt x="653" y="2787"/>
                  </a:lnTo>
                  <a:lnTo>
                    <a:pt x="644" y="2787"/>
                  </a:lnTo>
                  <a:lnTo>
                    <a:pt x="635" y="2789"/>
                  </a:lnTo>
                  <a:lnTo>
                    <a:pt x="628" y="2792"/>
                  </a:lnTo>
                  <a:lnTo>
                    <a:pt x="620" y="2797"/>
                  </a:lnTo>
                  <a:lnTo>
                    <a:pt x="614" y="2803"/>
                  </a:lnTo>
                  <a:lnTo>
                    <a:pt x="609" y="2809"/>
                  </a:lnTo>
                  <a:lnTo>
                    <a:pt x="602" y="2816"/>
                  </a:lnTo>
                  <a:lnTo>
                    <a:pt x="598" y="2824"/>
                  </a:lnTo>
                  <a:lnTo>
                    <a:pt x="579" y="2858"/>
                  </a:lnTo>
                  <a:lnTo>
                    <a:pt x="560" y="2892"/>
                  </a:lnTo>
                  <a:lnTo>
                    <a:pt x="550" y="2892"/>
                  </a:lnTo>
                  <a:lnTo>
                    <a:pt x="541" y="2891"/>
                  </a:lnTo>
                  <a:lnTo>
                    <a:pt x="532" y="2889"/>
                  </a:lnTo>
                  <a:lnTo>
                    <a:pt x="523" y="2887"/>
                  </a:lnTo>
                  <a:lnTo>
                    <a:pt x="514" y="2882"/>
                  </a:lnTo>
                  <a:lnTo>
                    <a:pt x="507" y="2877"/>
                  </a:lnTo>
                  <a:lnTo>
                    <a:pt x="500" y="2871"/>
                  </a:lnTo>
                  <a:lnTo>
                    <a:pt x="495" y="2863"/>
                  </a:lnTo>
                  <a:lnTo>
                    <a:pt x="480" y="2867"/>
                  </a:lnTo>
                  <a:lnTo>
                    <a:pt x="467" y="2874"/>
                  </a:lnTo>
                  <a:lnTo>
                    <a:pt x="461" y="2876"/>
                  </a:lnTo>
                  <a:lnTo>
                    <a:pt x="454" y="2878"/>
                  </a:lnTo>
                  <a:lnTo>
                    <a:pt x="446" y="2880"/>
                  </a:lnTo>
                  <a:lnTo>
                    <a:pt x="435" y="2880"/>
                  </a:lnTo>
                  <a:lnTo>
                    <a:pt x="423" y="2880"/>
                  </a:lnTo>
                  <a:lnTo>
                    <a:pt x="411" y="2878"/>
                  </a:lnTo>
                  <a:lnTo>
                    <a:pt x="399" y="2876"/>
                  </a:lnTo>
                  <a:lnTo>
                    <a:pt x="387" y="2874"/>
                  </a:lnTo>
                  <a:lnTo>
                    <a:pt x="377" y="2870"/>
                  </a:lnTo>
                  <a:lnTo>
                    <a:pt x="366" y="2865"/>
                  </a:lnTo>
                  <a:lnTo>
                    <a:pt x="357" y="2861"/>
                  </a:lnTo>
                  <a:lnTo>
                    <a:pt x="347" y="2856"/>
                  </a:lnTo>
                  <a:lnTo>
                    <a:pt x="328" y="2845"/>
                  </a:lnTo>
                  <a:lnTo>
                    <a:pt x="309" y="2833"/>
                  </a:lnTo>
                  <a:lnTo>
                    <a:pt x="291" y="2822"/>
                  </a:lnTo>
                  <a:lnTo>
                    <a:pt x="270" y="2810"/>
                  </a:lnTo>
                  <a:lnTo>
                    <a:pt x="266" y="2806"/>
                  </a:lnTo>
                  <a:lnTo>
                    <a:pt x="261" y="2803"/>
                  </a:lnTo>
                  <a:lnTo>
                    <a:pt x="258" y="2798"/>
                  </a:lnTo>
                  <a:lnTo>
                    <a:pt x="253" y="2794"/>
                  </a:lnTo>
                  <a:lnTo>
                    <a:pt x="248" y="2786"/>
                  </a:lnTo>
                  <a:lnTo>
                    <a:pt x="242" y="2777"/>
                  </a:lnTo>
                  <a:lnTo>
                    <a:pt x="237" y="2773"/>
                  </a:lnTo>
                  <a:lnTo>
                    <a:pt x="234" y="2769"/>
                  </a:lnTo>
                  <a:lnTo>
                    <a:pt x="230" y="2765"/>
                  </a:lnTo>
                  <a:lnTo>
                    <a:pt x="225" y="2762"/>
                  </a:lnTo>
                  <a:lnTo>
                    <a:pt x="218" y="2760"/>
                  </a:lnTo>
                  <a:lnTo>
                    <a:pt x="212" y="2758"/>
                  </a:lnTo>
                  <a:lnTo>
                    <a:pt x="203" y="2757"/>
                  </a:lnTo>
                  <a:lnTo>
                    <a:pt x="194" y="2757"/>
                  </a:lnTo>
                  <a:lnTo>
                    <a:pt x="187" y="2758"/>
                  </a:lnTo>
                  <a:lnTo>
                    <a:pt x="182" y="2760"/>
                  </a:lnTo>
                  <a:lnTo>
                    <a:pt x="176" y="2762"/>
                  </a:lnTo>
                  <a:lnTo>
                    <a:pt x="170" y="2765"/>
                  </a:lnTo>
                  <a:lnTo>
                    <a:pt x="165" y="2769"/>
                  </a:lnTo>
                  <a:lnTo>
                    <a:pt x="160" y="2772"/>
                  </a:lnTo>
                  <a:lnTo>
                    <a:pt x="153" y="2774"/>
                  </a:lnTo>
                  <a:lnTo>
                    <a:pt x="147" y="2775"/>
                  </a:lnTo>
                  <a:lnTo>
                    <a:pt x="140" y="2774"/>
                  </a:lnTo>
                  <a:lnTo>
                    <a:pt x="132" y="2771"/>
                  </a:lnTo>
                  <a:lnTo>
                    <a:pt x="124" y="2765"/>
                  </a:lnTo>
                  <a:lnTo>
                    <a:pt x="116" y="2759"/>
                  </a:lnTo>
                  <a:lnTo>
                    <a:pt x="109" y="2752"/>
                  </a:lnTo>
                  <a:lnTo>
                    <a:pt x="101" y="2743"/>
                  </a:lnTo>
                  <a:lnTo>
                    <a:pt x="94" y="2734"/>
                  </a:lnTo>
                  <a:lnTo>
                    <a:pt x="86" y="2724"/>
                  </a:lnTo>
                  <a:lnTo>
                    <a:pt x="71" y="2705"/>
                  </a:lnTo>
                  <a:lnTo>
                    <a:pt x="57" y="2684"/>
                  </a:lnTo>
                  <a:lnTo>
                    <a:pt x="50" y="2676"/>
                  </a:lnTo>
                  <a:lnTo>
                    <a:pt x="43" y="2669"/>
                  </a:lnTo>
                  <a:lnTo>
                    <a:pt x="36" y="2662"/>
                  </a:lnTo>
                  <a:lnTo>
                    <a:pt x="29" y="2657"/>
                  </a:lnTo>
                  <a:lnTo>
                    <a:pt x="23" y="2652"/>
                  </a:lnTo>
                  <a:lnTo>
                    <a:pt x="13" y="2646"/>
                  </a:lnTo>
                  <a:lnTo>
                    <a:pt x="8" y="2643"/>
                  </a:lnTo>
                  <a:lnTo>
                    <a:pt x="3" y="2639"/>
                  </a:lnTo>
                  <a:lnTo>
                    <a:pt x="1" y="2633"/>
                  </a:lnTo>
                  <a:lnTo>
                    <a:pt x="0" y="2627"/>
                  </a:lnTo>
                  <a:lnTo>
                    <a:pt x="0" y="2625"/>
                  </a:lnTo>
                  <a:lnTo>
                    <a:pt x="2" y="2621"/>
                  </a:lnTo>
                  <a:lnTo>
                    <a:pt x="6" y="2616"/>
                  </a:lnTo>
                  <a:lnTo>
                    <a:pt x="10" y="2612"/>
                  </a:lnTo>
                  <a:lnTo>
                    <a:pt x="19" y="2602"/>
                  </a:lnTo>
                  <a:lnTo>
                    <a:pt x="31" y="2591"/>
                  </a:lnTo>
                  <a:lnTo>
                    <a:pt x="43" y="2580"/>
                  </a:lnTo>
                  <a:lnTo>
                    <a:pt x="54" y="2571"/>
                  </a:lnTo>
                  <a:lnTo>
                    <a:pt x="64" y="2564"/>
                  </a:lnTo>
                  <a:lnTo>
                    <a:pt x="70" y="2562"/>
                  </a:lnTo>
                  <a:lnTo>
                    <a:pt x="87" y="2562"/>
                  </a:lnTo>
                  <a:lnTo>
                    <a:pt x="101" y="2561"/>
                  </a:lnTo>
                  <a:lnTo>
                    <a:pt x="108" y="2561"/>
                  </a:lnTo>
                  <a:lnTo>
                    <a:pt x="114" y="2560"/>
                  </a:lnTo>
                  <a:lnTo>
                    <a:pt x="119" y="2558"/>
                  </a:lnTo>
                  <a:lnTo>
                    <a:pt x="124" y="2556"/>
                  </a:lnTo>
                  <a:lnTo>
                    <a:pt x="128" y="2553"/>
                  </a:lnTo>
                  <a:lnTo>
                    <a:pt x="131" y="2549"/>
                  </a:lnTo>
                  <a:lnTo>
                    <a:pt x="134" y="2545"/>
                  </a:lnTo>
                  <a:lnTo>
                    <a:pt x="136" y="2540"/>
                  </a:lnTo>
                  <a:lnTo>
                    <a:pt x="139" y="2534"/>
                  </a:lnTo>
                  <a:lnTo>
                    <a:pt x="141" y="2527"/>
                  </a:lnTo>
                  <a:lnTo>
                    <a:pt x="141" y="2519"/>
                  </a:lnTo>
                  <a:lnTo>
                    <a:pt x="142" y="2509"/>
                  </a:lnTo>
                  <a:lnTo>
                    <a:pt x="141" y="2500"/>
                  </a:lnTo>
                  <a:lnTo>
                    <a:pt x="139" y="2493"/>
                  </a:lnTo>
                  <a:lnTo>
                    <a:pt x="135" y="2484"/>
                  </a:lnTo>
                  <a:lnTo>
                    <a:pt x="132" y="2477"/>
                  </a:lnTo>
                  <a:lnTo>
                    <a:pt x="129" y="2470"/>
                  </a:lnTo>
                  <a:lnTo>
                    <a:pt x="127" y="2461"/>
                  </a:lnTo>
                  <a:lnTo>
                    <a:pt x="125" y="2454"/>
                  </a:lnTo>
                  <a:lnTo>
                    <a:pt x="124" y="2445"/>
                  </a:lnTo>
                  <a:lnTo>
                    <a:pt x="125" y="2434"/>
                  </a:lnTo>
                  <a:lnTo>
                    <a:pt x="127" y="2424"/>
                  </a:lnTo>
                  <a:lnTo>
                    <a:pt x="131" y="2414"/>
                  </a:lnTo>
                  <a:lnTo>
                    <a:pt x="135" y="2405"/>
                  </a:lnTo>
                  <a:lnTo>
                    <a:pt x="140" y="2394"/>
                  </a:lnTo>
                  <a:lnTo>
                    <a:pt x="144" y="2383"/>
                  </a:lnTo>
                  <a:lnTo>
                    <a:pt x="146" y="2371"/>
                  </a:lnTo>
                  <a:lnTo>
                    <a:pt x="147" y="2356"/>
                  </a:lnTo>
                  <a:lnTo>
                    <a:pt x="146" y="2344"/>
                  </a:lnTo>
                  <a:lnTo>
                    <a:pt x="144" y="2332"/>
                  </a:lnTo>
                  <a:lnTo>
                    <a:pt x="140" y="2323"/>
                  </a:lnTo>
                  <a:lnTo>
                    <a:pt x="135" y="2313"/>
                  </a:lnTo>
                  <a:lnTo>
                    <a:pt x="131" y="2304"/>
                  </a:lnTo>
                  <a:lnTo>
                    <a:pt x="127" y="2294"/>
                  </a:lnTo>
                  <a:lnTo>
                    <a:pt x="125" y="2284"/>
                  </a:lnTo>
                  <a:lnTo>
                    <a:pt x="124" y="2274"/>
                  </a:lnTo>
                  <a:lnTo>
                    <a:pt x="125" y="2266"/>
                  </a:lnTo>
                  <a:lnTo>
                    <a:pt x="128" y="2257"/>
                  </a:lnTo>
                  <a:lnTo>
                    <a:pt x="133" y="2245"/>
                  </a:lnTo>
                  <a:lnTo>
                    <a:pt x="140" y="2233"/>
                  </a:lnTo>
                  <a:lnTo>
                    <a:pt x="145" y="2221"/>
                  </a:lnTo>
                  <a:lnTo>
                    <a:pt x="151" y="2207"/>
                  </a:lnTo>
                  <a:lnTo>
                    <a:pt x="156" y="2193"/>
                  </a:lnTo>
                  <a:lnTo>
                    <a:pt x="159" y="2179"/>
                  </a:lnTo>
                  <a:lnTo>
                    <a:pt x="167" y="2177"/>
                  </a:lnTo>
                  <a:lnTo>
                    <a:pt x="176" y="2173"/>
                  </a:lnTo>
                  <a:lnTo>
                    <a:pt x="184" y="2169"/>
                  </a:lnTo>
                  <a:lnTo>
                    <a:pt x="192" y="2163"/>
                  </a:lnTo>
                  <a:lnTo>
                    <a:pt x="199" y="2157"/>
                  </a:lnTo>
                  <a:lnTo>
                    <a:pt x="206" y="2149"/>
                  </a:lnTo>
                  <a:lnTo>
                    <a:pt x="212" y="2142"/>
                  </a:lnTo>
                  <a:lnTo>
                    <a:pt x="218" y="2134"/>
                  </a:lnTo>
                  <a:lnTo>
                    <a:pt x="224" y="2126"/>
                  </a:lnTo>
                  <a:lnTo>
                    <a:pt x="228" y="2116"/>
                  </a:lnTo>
                  <a:lnTo>
                    <a:pt x="232" y="2108"/>
                  </a:lnTo>
                  <a:lnTo>
                    <a:pt x="235" y="2098"/>
                  </a:lnTo>
                  <a:lnTo>
                    <a:pt x="237" y="2089"/>
                  </a:lnTo>
                  <a:lnTo>
                    <a:pt x="240" y="2080"/>
                  </a:lnTo>
                  <a:lnTo>
                    <a:pt x="241" y="2071"/>
                  </a:lnTo>
                  <a:lnTo>
                    <a:pt x="242" y="2062"/>
                  </a:lnTo>
                  <a:lnTo>
                    <a:pt x="241" y="2051"/>
                  </a:lnTo>
                  <a:lnTo>
                    <a:pt x="239" y="2041"/>
                  </a:lnTo>
                  <a:lnTo>
                    <a:pt x="235" y="2032"/>
                  </a:lnTo>
                  <a:lnTo>
                    <a:pt x="231" y="2023"/>
                  </a:lnTo>
                  <a:lnTo>
                    <a:pt x="220" y="2007"/>
                  </a:lnTo>
                  <a:lnTo>
                    <a:pt x="209" y="1992"/>
                  </a:lnTo>
                  <a:lnTo>
                    <a:pt x="197" y="1977"/>
                  </a:lnTo>
                  <a:lnTo>
                    <a:pt x="186" y="1962"/>
                  </a:lnTo>
                  <a:lnTo>
                    <a:pt x="182" y="1954"/>
                  </a:lnTo>
                  <a:lnTo>
                    <a:pt x="179" y="1945"/>
                  </a:lnTo>
                  <a:lnTo>
                    <a:pt x="178" y="1936"/>
                  </a:lnTo>
                  <a:lnTo>
                    <a:pt x="177" y="1926"/>
                  </a:lnTo>
                  <a:lnTo>
                    <a:pt x="177" y="1911"/>
                  </a:lnTo>
                  <a:lnTo>
                    <a:pt x="178" y="1895"/>
                  </a:lnTo>
                  <a:lnTo>
                    <a:pt x="180" y="1880"/>
                  </a:lnTo>
                  <a:lnTo>
                    <a:pt x="182" y="1865"/>
                  </a:lnTo>
                  <a:lnTo>
                    <a:pt x="185" y="1850"/>
                  </a:lnTo>
                  <a:lnTo>
                    <a:pt x="189" y="1837"/>
                  </a:lnTo>
                  <a:lnTo>
                    <a:pt x="193" y="1823"/>
                  </a:lnTo>
                  <a:lnTo>
                    <a:pt x="198" y="1810"/>
                  </a:lnTo>
                  <a:lnTo>
                    <a:pt x="203" y="1798"/>
                  </a:lnTo>
                  <a:lnTo>
                    <a:pt x="210" y="1788"/>
                  </a:lnTo>
                  <a:lnTo>
                    <a:pt x="216" y="1778"/>
                  </a:lnTo>
                  <a:lnTo>
                    <a:pt x="224" y="1771"/>
                  </a:lnTo>
                  <a:lnTo>
                    <a:pt x="232" y="1764"/>
                  </a:lnTo>
                  <a:lnTo>
                    <a:pt x="241" y="1760"/>
                  </a:lnTo>
                  <a:lnTo>
                    <a:pt x="249" y="1757"/>
                  </a:lnTo>
                  <a:lnTo>
                    <a:pt x="259" y="1756"/>
                  </a:lnTo>
                  <a:lnTo>
                    <a:pt x="276" y="1756"/>
                  </a:lnTo>
                  <a:lnTo>
                    <a:pt x="293" y="1756"/>
                  </a:lnTo>
                  <a:lnTo>
                    <a:pt x="312" y="1756"/>
                  </a:lnTo>
                  <a:lnTo>
                    <a:pt x="335" y="1756"/>
                  </a:lnTo>
                  <a:lnTo>
                    <a:pt x="342" y="1756"/>
                  </a:lnTo>
                  <a:lnTo>
                    <a:pt x="348" y="1755"/>
                  </a:lnTo>
                  <a:lnTo>
                    <a:pt x="354" y="1754"/>
                  </a:lnTo>
                  <a:lnTo>
                    <a:pt x="360" y="1751"/>
                  </a:lnTo>
                  <a:lnTo>
                    <a:pt x="369" y="1746"/>
                  </a:lnTo>
                  <a:lnTo>
                    <a:pt x="379" y="1740"/>
                  </a:lnTo>
                  <a:lnTo>
                    <a:pt x="387" y="1732"/>
                  </a:lnTo>
                  <a:lnTo>
                    <a:pt x="395" y="1724"/>
                  </a:lnTo>
                  <a:lnTo>
                    <a:pt x="402" y="1715"/>
                  </a:lnTo>
                  <a:lnTo>
                    <a:pt x="409" y="1706"/>
                  </a:lnTo>
                  <a:lnTo>
                    <a:pt x="423" y="1688"/>
                  </a:lnTo>
                  <a:lnTo>
                    <a:pt x="435" y="1671"/>
                  </a:lnTo>
                  <a:lnTo>
                    <a:pt x="442" y="1664"/>
                  </a:lnTo>
                  <a:lnTo>
                    <a:pt x="449" y="1660"/>
                  </a:lnTo>
                  <a:lnTo>
                    <a:pt x="452" y="1658"/>
                  </a:lnTo>
                  <a:lnTo>
                    <a:pt x="457" y="1657"/>
                  </a:lnTo>
                  <a:lnTo>
                    <a:pt x="461" y="1656"/>
                  </a:lnTo>
                  <a:lnTo>
                    <a:pt x="465" y="1656"/>
                  </a:lnTo>
                  <a:lnTo>
                    <a:pt x="473" y="1656"/>
                  </a:lnTo>
                  <a:lnTo>
                    <a:pt x="478" y="1657"/>
                  </a:lnTo>
                  <a:lnTo>
                    <a:pt x="484" y="1659"/>
                  </a:lnTo>
                  <a:lnTo>
                    <a:pt x="490" y="1661"/>
                  </a:lnTo>
                  <a:lnTo>
                    <a:pt x="494" y="1664"/>
                  </a:lnTo>
                  <a:lnTo>
                    <a:pt x="498" y="1669"/>
                  </a:lnTo>
                  <a:lnTo>
                    <a:pt x="502" y="1673"/>
                  </a:lnTo>
                  <a:lnTo>
                    <a:pt x="507" y="1677"/>
                  </a:lnTo>
                  <a:lnTo>
                    <a:pt x="513" y="1689"/>
                  </a:lnTo>
                  <a:lnTo>
                    <a:pt x="518" y="1700"/>
                  </a:lnTo>
                  <a:lnTo>
                    <a:pt x="523" y="1713"/>
                  </a:lnTo>
                  <a:lnTo>
                    <a:pt x="528" y="1726"/>
                  </a:lnTo>
                  <a:lnTo>
                    <a:pt x="532" y="1740"/>
                  </a:lnTo>
                  <a:lnTo>
                    <a:pt x="537" y="1753"/>
                  </a:lnTo>
                  <a:lnTo>
                    <a:pt x="544" y="1764"/>
                  </a:lnTo>
                  <a:lnTo>
                    <a:pt x="550" y="1775"/>
                  </a:lnTo>
                  <a:lnTo>
                    <a:pt x="554" y="1779"/>
                  </a:lnTo>
                  <a:lnTo>
                    <a:pt x="559" y="1783"/>
                  </a:lnTo>
                  <a:lnTo>
                    <a:pt x="563" y="1788"/>
                  </a:lnTo>
                  <a:lnTo>
                    <a:pt x="568" y="1791"/>
                  </a:lnTo>
                  <a:lnTo>
                    <a:pt x="575" y="1793"/>
                  </a:lnTo>
                  <a:lnTo>
                    <a:pt x="581" y="1795"/>
                  </a:lnTo>
                  <a:lnTo>
                    <a:pt x="587" y="1796"/>
                  </a:lnTo>
                  <a:lnTo>
                    <a:pt x="595" y="1797"/>
                  </a:lnTo>
                  <a:lnTo>
                    <a:pt x="599" y="1796"/>
                  </a:lnTo>
                  <a:lnTo>
                    <a:pt x="601" y="1794"/>
                  </a:lnTo>
                  <a:lnTo>
                    <a:pt x="603" y="1792"/>
                  </a:lnTo>
                  <a:lnTo>
                    <a:pt x="604" y="1788"/>
                  </a:lnTo>
                  <a:lnTo>
                    <a:pt x="606" y="1778"/>
                  </a:lnTo>
                  <a:lnTo>
                    <a:pt x="603" y="1766"/>
                  </a:lnTo>
                  <a:lnTo>
                    <a:pt x="601" y="1751"/>
                  </a:lnTo>
                  <a:lnTo>
                    <a:pt x="598" y="1738"/>
                  </a:lnTo>
                  <a:lnTo>
                    <a:pt x="596" y="1723"/>
                  </a:lnTo>
                  <a:lnTo>
                    <a:pt x="595" y="1709"/>
                  </a:lnTo>
                  <a:lnTo>
                    <a:pt x="596" y="1698"/>
                  </a:lnTo>
                  <a:lnTo>
                    <a:pt x="598" y="1684"/>
                  </a:lnTo>
                  <a:lnTo>
                    <a:pt x="601" y="1666"/>
                  </a:lnTo>
                  <a:lnTo>
                    <a:pt x="606" y="1648"/>
                  </a:lnTo>
                  <a:lnTo>
                    <a:pt x="610" y="1630"/>
                  </a:lnTo>
                  <a:lnTo>
                    <a:pt x="615" y="1614"/>
                  </a:lnTo>
                  <a:lnTo>
                    <a:pt x="617" y="1608"/>
                  </a:lnTo>
                  <a:lnTo>
                    <a:pt x="619" y="1603"/>
                  </a:lnTo>
                  <a:lnTo>
                    <a:pt x="622" y="1598"/>
                  </a:lnTo>
                  <a:lnTo>
                    <a:pt x="625" y="1596"/>
                  </a:lnTo>
                  <a:lnTo>
                    <a:pt x="629" y="1595"/>
                  </a:lnTo>
                  <a:lnTo>
                    <a:pt x="634" y="1595"/>
                  </a:lnTo>
                  <a:lnTo>
                    <a:pt x="639" y="1595"/>
                  </a:lnTo>
                  <a:lnTo>
                    <a:pt x="644" y="1595"/>
                  </a:lnTo>
                  <a:lnTo>
                    <a:pt x="649" y="1595"/>
                  </a:lnTo>
                  <a:lnTo>
                    <a:pt x="653" y="1593"/>
                  </a:lnTo>
                  <a:lnTo>
                    <a:pt x="657" y="1590"/>
                  </a:lnTo>
                  <a:lnTo>
                    <a:pt x="660" y="1584"/>
                  </a:lnTo>
                  <a:lnTo>
                    <a:pt x="662" y="1570"/>
                  </a:lnTo>
                  <a:lnTo>
                    <a:pt x="664" y="1556"/>
                  </a:lnTo>
                  <a:lnTo>
                    <a:pt x="665" y="1550"/>
                  </a:lnTo>
                  <a:lnTo>
                    <a:pt x="668" y="1544"/>
                  </a:lnTo>
                  <a:lnTo>
                    <a:pt x="672" y="1538"/>
                  </a:lnTo>
                  <a:lnTo>
                    <a:pt x="677" y="1531"/>
                  </a:lnTo>
                  <a:lnTo>
                    <a:pt x="700" y="1509"/>
                  </a:lnTo>
                  <a:lnTo>
                    <a:pt x="727" y="1483"/>
                  </a:lnTo>
                  <a:lnTo>
                    <a:pt x="740" y="1470"/>
                  </a:lnTo>
                  <a:lnTo>
                    <a:pt x="750" y="1456"/>
                  </a:lnTo>
                  <a:lnTo>
                    <a:pt x="754" y="1448"/>
                  </a:lnTo>
                  <a:lnTo>
                    <a:pt x="757" y="1441"/>
                  </a:lnTo>
                  <a:lnTo>
                    <a:pt x="759" y="1433"/>
                  </a:lnTo>
                  <a:lnTo>
                    <a:pt x="760" y="1426"/>
                  </a:lnTo>
                  <a:lnTo>
                    <a:pt x="759" y="1420"/>
                  </a:lnTo>
                  <a:lnTo>
                    <a:pt x="757" y="1415"/>
                  </a:lnTo>
                  <a:lnTo>
                    <a:pt x="753" y="1412"/>
                  </a:lnTo>
                  <a:lnTo>
                    <a:pt x="750" y="1409"/>
                  </a:lnTo>
                  <a:lnTo>
                    <a:pt x="746" y="1406"/>
                  </a:lnTo>
                  <a:lnTo>
                    <a:pt x="743" y="1404"/>
                  </a:lnTo>
                  <a:lnTo>
                    <a:pt x="739" y="1400"/>
                  </a:lnTo>
                  <a:lnTo>
                    <a:pt x="736" y="1396"/>
                  </a:lnTo>
                  <a:lnTo>
                    <a:pt x="736" y="1391"/>
                  </a:lnTo>
                  <a:lnTo>
                    <a:pt x="736" y="1373"/>
                  </a:lnTo>
                  <a:lnTo>
                    <a:pt x="736" y="1365"/>
                  </a:lnTo>
                  <a:lnTo>
                    <a:pt x="737" y="1358"/>
                  </a:lnTo>
                  <a:lnTo>
                    <a:pt x="741" y="1351"/>
                  </a:lnTo>
                  <a:lnTo>
                    <a:pt x="743" y="1345"/>
                  </a:lnTo>
                  <a:lnTo>
                    <a:pt x="747" y="1340"/>
                  </a:lnTo>
                  <a:lnTo>
                    <a:pt x="751" y="1334"/>
                  </a:lnTo>
                  <a:lnTo>
                    <a:pt x="756" y="1329"/>
                  </a:lnTo>
                  <a:lnTo>
                    <a:pt x="761" y="1325"/>
                  </a:lnTo>
                  <a:lnTo>
                    <a:pt x="767" y="1321"/>
                  </a:lnTo>
                  <a:lnTo>
                    <a:pt x="773" y="1317"/>
                  </a:lnTo>
                  <a:lnTo>
                    <a:pt x="779" y="1314"/>
                  </a:lnTo>
                  <a:lnTo>
                    <a:pt x="785" y="1312"/>
                  </a:lnTo>
                  <a:lnTo>
                    <a:pt x="799" y="1309"/>
                  </a:lnTo>
                  <a:lnTo>
                    <a:pt x="813" y="1308"/>
                  </a:lnTo>
                  <a:lnTo>
                    <a:pt x="816" y="1308"/>
                  </a:lnTo>
                  <a:lnTo>
                    <a:pt x="818" y="1309"/>
                  </a:lnTo>
                  <a:lnTo>
                    <a:pt x="820" y="1311"/>
                  </a:lnTo>
                  <a:lnTo>
                    <a:pt x="823" y="1313"/>
                  </a:lnTo>
                  <a:lnTo>
                    <a:pt x="827" y="1318"/>
                  </a:lnTo>
                  <a:lnTo>
                    <a:pt x="830" y="1325"/>
                  </a:lnTo>
                  <a:lnTo>
                    <a:pt x="835" y="1340"/>
                  </a:lnTo>
                  <a:lnTo>
                    <a:pt x="842" y="1355"/>
                  </a:lnTo>
                  <a:lnTo>
                    <a:pt x="861" y="1366"/>
                  </a:lnTo>
                  <a:lnTo>
                    <a:pt x="905" y="1391"/>
                  </a:lnTo>
                  <a:lnTo>
                    <a:pt x="928" y="1404"/>
                  </a:lnTo>
                  <a:lnTo>
                    <a:pt x="951" y="1414"/>
                  </a:lnTo>
                  <a:lnTo>
                    <a:pt x="962" y="1420"/>
                  </a:lnTo>
                  <a:lnTo>
                    <a:pt x="970" y="1423"/>
                  </a:lnTo>
                  <a:lnTo>
                    <a:pt x="978" y="1425"/>
                  </a:lnTo>
                  <a:lnTo>
                    <a:pt x="983" y="1426"/>
                  </a:lnTo>
                  <a:lnTo>
                    <a:pt x="991" y="1426"/>
                  </a:lnTo>
                  <a:lnTo>
                    <a:pt x="998" y="1425"/>
                  </a:lnTo>
                  <a:lnTo>
                    <a:pt x="1003" y="1424"/>
                  </a:lnTo>
                  <a:lnTo>
                    <a:pt x="1009" y="1422"/>
                  </a:lnTo>
                  <a:lnTo>
                    <a:pt x="1018" y="1417"/>
                  </a:lnTo>
                  <a:lnTo>
                    <a:pt x="1026" y="1412"/>
                  </a:lnTo>
                  <a:lnTo>
                    <a:pt x="1031" y="1406"/>
                  </a:lnTo>
                  <a:lnTo>
                    <a:pt x="1034" y="1398"/>
                  </a:lnTo>
                  <a:lnTo>
                    <a:pt x="1036" y="1392"/>
                  </a:lnTo>
                  <a:lnTo>
                    <a:pt x="1036" y="1384"/>
                  </a:lnTo>
                  <a:lnTo>
                    <a:pt x="1036" y="1380"/>
                  </a:lnTo>
                  <a:lnTo>
                    <a:pt x="1036" y="1371"/>
                  </a:lnTo>
                  <a:lnTo>
                    <a:pt x="1036" y="1357"/>
                  </a:lnTo>
                  <a:lnTo>
                    <a:pt x="1036" y="1343"/>
                  </a:lnTo>
                  <a:lnTo>
                    <a:pt x="1037" y="1336"/>
                  </a:lnTo>
                  <a:lnTo>
                    <a:pt x="1041" y="1328"/>
                  </a:lnTo>
                  <a:lnTo>
                    <a:pt x="1044" y="1321"/>
                  </a:lnTo>
                  <a:lnTo>
                    <a:pt x="1048" y="1314"/>
                  </a:lnTo>
                  <a:lnTo>
                    <a:pt x="1052" y="1309"/>
                  </a:lnTo>
                  <a:lnTo>
                    <a:pt x="1057" y="1303"/>
                  </a:lnTo>
                  <a:lnTo>
                    <a:pt x="1059" y="1297"/>
                  </a:lnTo>
                  <a:lnTo>
                    <a:pt x="1060" y="1291"/>
                  </a:lnTo>
                  <a:lnTo>
                    <a:pt x="1060" y="1280"/>
                  </a:lnTo>
                  <a:lnTo>
                    <a:pt x="1060" y="1261"/>
                  </a:lnTo>
                  <a:lnTo>
                    <a:pt x="1058" y="1255"/>
                  </a:lnTo>
                  <a:lnTo>
                    <a:pt x="1053" y="1248"/>
                  </a:lnTo>
                  <a:lnTo>
                    <a:pt x="1048" y="1242"/>
                  </a:lnTo>
                  <a:lnTo>
                    <a:pt x="1043" y="1237"/>
                  </a:lnTo>
                  <a:lnTo>
                    <a:pt x="1031" y="1226"/>
                  </a:lnTo>
                  <a:lnTo>
                    <a:pt x="1017" y="1215"/>
                  </a:lnTo>
                  <a:lnTo>
                    <a:pt x="1005" y="1206"/>
                  </a:lnTo>
                  <a:lnTo>
                    <a:pt x="994" y="1196"/>
                  </a:lnTo>
                  <a:lnTo>
                    <a:pt x="990" y="1192"/>
                  </a:lnTo>
                  <a:lnTo>
                    <a:pt x="986" y="1188"/>
                  </a:lnTo>
                  <a:lnTo>
                    <a:pt x="984" y="1182"/>
                  </a:lnTo>
                  <a:lnTo>
                    <a:pt x="983" y="1178"/>
                  </a:lnTo>
                  <a:lnTo>
                    <a:pt x="984" y="1168"/>
                  </a:lnTo>
                  <a:lnTo>
                    <a:pt x="986" y="1161"/>
                  </a:lnTo>
                  <a:lnTo>
                    <a:pt x="990" y="1153"/>
                  </a:lnTo>
                  <a:lnTo>
                    <a:pt x="994" y="1146"/>
                  </a:lnTo>
                  <a:lnTo>
                    <a:pt x="1005" y="1134"/>
                  </a:lnTo>
                  <a:lnTo>
                    <a:pt x="1016" y="1123"/>
                  </a:lnTo>
                  <a:lnTo>
                    <a:pt x="1028" y="1113"/>
                  </a:lnTo>
                  <a:lnTo>
                    <a:pt x="1039" y="1101"/>
                  </a:lnTo>
                  <a:lnTo>
                    <a:pt x="1043" y="1095"/>
                  </a:lnTo>
                  <a:lnTo>
                    <a:pt x="1046" y="1089"/>
                  </a:lnTo>
                  <a:lnTo>
                    <a:pt x="1047" y="1081"/>
                  </a:lnTo>
                  <a:lnTo>
                    <a:pt x="1048" y="1073"/>
                  </a:lnTo>
                  <a:lnTo>
                    <a:pt x="1047" y="1062"/>
                  </a:lnTo>
                  <a:lnTo>
                    <a:pt x="1045" y="1053"/>
                  </a:lnTo>
                  <a:lnTo>
                    <a:pt x="1043" y="1044"/>
                  </a:lnTo>
                  <a:lnTo>
                    <a:pt x="1039" y="1036"/>
                  </a:lnTo>
                  <a:lnTo>
                    <a:pt x="1031" y="1021"/>
                  </a:lnTo>
                  <a:lnTo>
                    <a:pt x="1025" y="1008"/>
                  </a:lnTo>
                  <a:lnTo>
                    <a:pt x="918" y="1008"/>
                  </a:lnTo>
                  <a:lnTo>
                    <a:pt x="915" y="1004"/>
                  </a:lnTo>
                  <a:lnTo>
                    <a:pt x="913" y="999"/>
                  </a:lnTo>
                  <a:lnTo>
                    <a:pt x="910" y="994"/>
                  </a:lnTo>
                  <a:lnTo>
                    <a:pt x="908" y="988"/>
                  </a:lnTo>
                  <a:lnTo>
                    <a:pt x="903" y="973"/>
                  </a:lnTo>
                  <a:lnTo>
                    <a:pt x="900" y="957"/>
                  </a:lnTo>
                  <a:lnTo>
                    <a:pt x="898" y="939"/>
                  </a:lnTo>
                  <a:lnTo>
                    <a:pt x="896" y="921"/>
                  </a:lnTo>
                  <a:lnTo>
                    <a:pt x="895" y="903"/>
                  </a:lnTo>
                  <a:lnTo>
                    <a:pt x="895" y="884"/>
                  </a:lnTo>
                  <a:lnTo>
                    <a:pt x="895" y="874"/>
                  </a:lnTo>
                  <a:lnTo>
                    <a:pt x="896" y="864"/>
                  </a:lnTo>
                  <a:lnTo>
                    <a:pt x="897" y="857"/>
                  </a:lnTo>
                  <a:lnTo>
                    <a:pt x="899" y="849"/>
                  </a:lnTo>
                  <a:lnTo>
                    <a:pt x="903" y="837"/>
                  </a:lnTo>
                  <a:lnTo>
                    <a:pt x="908" y="827"/>
                  </a:lnTo>
                  <a:lnTo>
                    <a:pt x="913" y="816"/>
                  </a:lnTo>
                  <a:lnTo>
                    <a:pt x="917" y="806"/>
                  </a:lnTo>
                  <a:lnTo>
                    <a:pt x="922" y="794"/>
                  </a:lnTo>
                  <a:lnTo>
                    <a:pt x="925" y="778"/>
                  </a:lnTo>
                  <a:lnTo>
                    <a:pt x="920" y="778"/>
                  </a:lnTo>
                  <a:lnTo>
                    <a:pt x="917" y="777"/>
                  </a:lnTo>
                  <a:lnTo>
                    <a:pt x="913" y="775"/>
                  </a:lnTo>
                  <a:lnTo>
                    <a:pt x="911" y="773"/>
                  </a:lnTo>
                  <a:lnTo>
                    <a:pt x="908" y="770"/>
                  </a:lnTo>
                  <a:lnTo>
                    <a:pt x="906" y="765"/>
                  </a:lnTo>
                  <a:lnTo>
                    <a:pt x="903" y="760"/>
                  </a:lnTo>
                  <a:lnTo>
                    <a:pt x="901" y="755"/>
                  </a:lnTo>
                  <a:lnTo>
                    <a:pt x="913" y="747"/>
                  </a:lnTo>
                  <a:lnTo>
                    <a:pt x="922" y="740"/>
                  </a:lnTo>
                  <a:lnTo>
                    <a:pt x="930" y="732"/>
                  </a:lnTo>
                  <a:lnTo>
                    <a:pt x="936" y="724"/>
                  </a:lnTo>
                  <a:lnTo>
                    <a:pt x="943" y="715"/>
                  </a:lnTo>
                  <a:lnTo>
                    <a:pt x="950" y="707"/>
                  </a:lnTo>
                  <a:lnTo>
                    <a:pt x="960" y="698"/>
                  </a:lnTo>
                  <a:lnTo>
                    <a:pt x="972" y="690"/>
                  </a:lnTo>
                  <a:lnTo>
                    <a:pt x="978" y="681"/>
                  </a:lnTo>
                  <a:lnTo>
                    <a:pt x="985" y="674"/>
                  </a:lnTo>
                  <a:lnTo>
                    <a:pt x="990" y="668"/>
                  </a:lnTo>
                  <a:lnTo>
                    <a:pt x="993" y="663"/>
                  </a:lnTo>
                  <a:lnTo>
                    <a:pt x="995" y="657"/>
                  </a:lnTo>
                  <a:lnTo>
                    <a:pt x="995" y="648"/>
                  </a:lnTo>
                  <a:lnTo>
                    <a:pt x="996" y="641"/>
                  </a:lnTo>
                  <a:lnTo>
                    <a:pt x="997" y="634"/>
                  </a:lnTo>
                  <a:lnTo>
                    <a:pt x="999" y="627"/>
                  </a:lnTo>
                  <a:lnTo>
                    <a:pt x="1001" y="621"/>
                  </a:lnTo>
                  <a:lnTo>
                    <a:pt x="1009" y="609"/>
                  </a:lnTo>
                  <a:lnTo>
                    <a:pt x="1016" y="597"/>
                  </a:lnTo>
                  <a:lnTo>
                    <a:pt x="1024" y="585"/>
                  </a:lnTo>
                  <a:lnTo>
                    <a:pt x="1030" y="573"/>
                  </a:lnTo>
                  <a:lnTo>
                    <a:pt x="1033" y="566"/>
                  </a:lnTo>
                  <a:lnTo>
                    <a:pt x="1034" y="559"/>
                  </a:lnTo>
                  <a:lnTo>
                    <a:pt x="1036" y="550"/>
                  </a:lnTo>
                  <a:lnTo>
                    <a:pt x="1036" y="542"/>
                  </a:lnTo>
                  <a:lnTo>
                    <a:pt x="1035" y="537"/>
                  </a:lnTo>
                  <a:lnTo>
                    <a:pt x="1033" y="531"/>
                  </a:lnTo>
                  <a:lnTo>
                    <a:pt x="1029" y="526"/>
                  </a:lnTo>
                  <a:lnTo>
                    <a:pt x="1025" y="521"/>
                  </a:lnTo>
                  <a:lnTo>
                    <a:pt x="1020" y="514"/>
                  </a:lnTo>
                  <a:lnTo>
                    <a:pt x="1016" y="508"/>
                  </a:lnTo>
                  <a:lnTo>
                    <a:pt x="1014" y="499"/>
                  </a:lnTo>
                  <a:lnTo>
                    <a:pt x="1013" y="490"/>
                  </a:lnTo>
                  <a:lnTo>
                    <a:pt x="1014" y="482"/>
                  </a:lnTo>
                  <a:lnTo>
                    <a:pt x="1016" y="476"/>
                  </a:lnTo>
                  <a:lnTo>
                    <a:pt x="1020" y="470"/>
                  </a:lnTo>
                  <a:lnTo>
                    <a:pt x="1025" y="462"/>
                  </a:lnTo>
                  <a:lnTo>
                    <a:pt x="1029" y="455"/>
                  </a:lnTo>
                  <a:lnTo>
                    <a:pt x="1033" y="447"/>
                  </a:lnTo>
                  <a:lnTo>
                    <a:pt x="1035" y="439"/>
                  </a:lnTo>
                  <a:lnTo>
                    <a:pt x="1036" y="430"/>
                  </a:lnTo>
                  <a:lnTo>
                    <a:pt x="1035" y="421"/>
                  </a:lnTo>
                  <a:lnTo>
                    <a:pt x="1033" y="411"/>
                  </a:lnTo>
                  <a:lnTo>
                    <a:pt x="1029" y="403"/>
                  </a:lnTo>
                  <a:lnTo>
                    <a:pt x="1025" y="395"/>
                  </a:lnTo>
                  <a:lnTo>
                    <a:pt x="1012" y="382"/>
                  </a:lnTo>
                  <a:lnTo>
                    <a:pt x="998" y="371"/>
                  </a:lnTo>
                  <a:lnTo>
                    <a:pt x="991" y="365"/>
                  </a:lnTo>
                  <a:lnTo>
                    <a:pt x="984" y="359"/>
                  </a:lnTo>
                  <a:lnTo>
                    <a:pt x="978" y="353"/>
                  </a:lnTo>
                  <a:lnTo>
                    <a:pt x="972" y="345"/>
                  </a:lnTo>
                  <a:lnTo>
                    <a:pt x="967" y="338"/>
                  </a:lnTo>
                  <a:lnTo>
                    <a:pt x="963" y="328"/>
                  </a:lnTo>
                  <a:lnTo>
                    <a:pt x="961" y="318"/>
                  </a:lnTo>
                  <a:lnTo>
                    <a:pt x="960" y="307"/>
                  </a:lnTo>
                  <a:lnTo>
                    <a:pt x="960" y="299"/>
                  </a:lnTo>
                  <a:lnTo>
                    <a:pt x="962" y="293"/>
                  </a:lnTo>
                  <a:lnTo>
                    <a:pt x="963" y="287"/>
                  </a:lnTo>
                  <a:lnTo>
                    <a:pt x="965" y="281"/>
                  </a:lnTo>
                  <a:lnTo>
                    <a:pt x="972" y="271"/>
                  </a:lnTo>
                  <a:lnTo>
                    <a:pt x="978" y="262"/>
                  </a:lnTo>
                  <a:lnTo>
                    <a:pt x="984" y="254"/>
                  </a:lnTo>
                  <a:lnTo>
                    <a:pt x="990" y="246"/>
                  </a:lnTo>
                  <a:lnTo>
                    <a:pt x="992" y="243"/>
                  </a:lnTo>
                  <a:lnTo>
                    <a:pt x="994" y="239"/>
                  </a:lnTo>
                  <a:lnTo>
                    <a:pt x="995" y="234"/>
                  </a:lnTo>
                  <a:lnTo>
                    <a:pt x="995" y="230"/>
                  </a:lnTo>
                  <a:lnTo>
                    <a:pt x="995" y="225"/>
                  </a:lnTo>
                  <a:lnTo>
                    <a:pt x="994" y="221"/>
                  </a:lnTo>
                  <a:lnTo>
                    <a:pt x="992" y="215"/>
                  </a:lnTo>
                  <a:lnTo>
                    <a:pt x="990" y="211"/>
                  </a:lnTo>
                  <a:lnTo>
                    <a:pt x="984" y="204"/>
                  </a:lnTo>
                  <a:lnTo>
                    <a:pt x="978" y="195"/>
                  </a:lnTo>
                  <a:lnTo>
                    <a:pt x="972" y="185"/>
                  </a:lnTo>
                  <a:lnTo>
                    <a:pt x="965" y="174"/>
                  </a:lnTo>
                  <a:lnTo>
                    <a:pt x="963" y="167"/>
                  </a:lnTo>
                  <a:lnTo>
                    <a:pt x="962" y="160"/>
                  </a:lnTo>
                  <a:lnTo>
                    <a:pt x="960" y="151"/>
                  </a:lnTo>
                  <a:lnTo>
                    <a:pt x="960" y="142"/>
                  </a:lnTo>
                  <a:lnTo>
                    <a:pt x="960" y="134"/>
                  </a:lnTo>
                  <a:lnTo>
                    <a:pt x="962" y="127"/>
                  </a:lnTo>
                  <a:lnTo>
                    <a:pt x="963" y="120"/>
                  </a:lnTo>
                  <a:lnTo>
                    <a:pt x="966" y="114"/>
                  </a:lnTo>
                  <a:lnTo>
                    <a:pt x="969" y="108"/>
                  </a:lnTo>
                  <a:lnTo>
                    <a:pt x="973" y="104"/>
                  </a:lnTo>
                  <a:lnTo>
                    <a:pt x="977" y="98"/>
                  </a:lnTo>
                  <a:lnTo>
                    <a:pt x="982" y="94"/>
                  </a:lnTo>
                  <a:lnTo>
                    <a:pt x="993" y="87"/>
                  </a:lnTo>
                  <a:lnTo>
                    <a:pt x="1005" y="80"/>
                  </a:lnTo>
                  <a:lnTo>
                    <a:pt x="1018" y="75"/>
                  </a:lnTo>
                  <a:lnTo>
                    <a:pt x="1031" y="70"/>
                  </a:lnTo>
                  <a:lnTo>
                    <a:pt x="1045" y="64"/>
                  </a:lnTo>
                  <a:lnTo>
                    <a:pt x="1058" y="58"/>
                  </a:lnTo>
                  <a:lnTo>
                    <a:pt x="1070" y="53"/>
                  </a:lnTo>
                  <a:lnTo>
                    <a:pt x="1082" y="45"/>
                  </a:lnTo>
                  <a:lnTo>
                    <a:pt x="1086" y="41"/>
                  </a:lnTo>
                  <a:lnTo>
                    <a:pt x="1092" y="37"/>
                  </a:lnTo>
                  <a:lnTo>
                    <a:pt x="1096" y="32"/>
                  </a:lnTo>
                  <a:lnTo>
                    <a:pt x="1099" y="27"/>
                  </a:lnTo>
                  <a:lnTo>
                    <a:pt x="1102" y="21"/>
                  </a:lnTo>
                  <a:lnTo>
                    <a:pt x="1105" y="15"/>
                  </a:lnTo>
                  <a:lnTo>
                    <a:pt x="1107" y="8"/>
                  </a:lnTo>
                  <a:lnTo>
                    <a:pt x="1108" y="0"/>
                  </a:lnTo>
                  <a:lnTo>
                    <a:pt x="1148" y="1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6" name="Freeform 146"/>
            <p:cNvSpPr>
              <a:spLocks/>
            </p:cNvSpPr>
            <p:nvPr/>
          </p:nvSpPr>
          <p:spPr bwMode="auto">
            <a:xfrm>
              <a:off x="4811721" y="4062426"/>
              <a:ext cx="1458915" cy="1711331"/>
            </a:xfrm>
            <a:custGeom>
              <a:avLst/>
              <a:gdLst/>
              <a:ahLst/>
              <a:cxnLst>
                <a:cxn ang="0">
                  <a:pos x="1197" y="128"/>
                </a:cxn>
                <a:cxn ang="0">
                  <a:pos x="1301" y="298"/>
                </a:cxn>
                <a:cxn ang="0">
                  <a:pos x="1407" y="415"/>
                </a:cxn>
                <a:cxn ang="0">
                  <a:pos x="1509" y="637"/>
                </a:cxn>
                <a:cxn ang="0">
                  <a:pos x="1526" y="1027"/>
                </a:cxn>
                <a:cxn ang="0">
                  <a:pos x="1629" y="1157"/>
                </a:cxn>
                <a:cxn ang="0">
                  <a:pos x="1829" y="994"/>
                </a:cxn>
                <a:cxn ang="0">
                  <a:pos x="1952" y="1040"/>
                </a:cxn>
                <a:cxn ang="0">
                  <a:pos x="2090" y="674"/>
                </a:cxn>
                <a:cxn ang="0">
                  <a:pos x="2249" y="590"/>
                </a:cxn>
                <a:cxn ang="0">
                  <a:pos x="2401" y="738"/>
                </a:cxn>
                <a:cxn ang="0">
                  <a:pos x="2556" y="695"/>
                </a:cxn>
                <a:cxn ang="0">
                  <a:pos x="2704" y="896"/>
                </a:cxn>
                <a:cxn ang="0">
                  <a:pos x="2604" y="978"/>
                </a:cxn>
                <a:cxn ang="0">
                  <a:pos x="2585" y="1199"/>
                </a:cxn>
                <a:cxn ang="0">
                  <a:pos x="2665" y="1333"/>
                </a:cxn>
                <a:cxn ang="0">
                  <a:pos x="2504" y="1400"/>
                </a:cxn>
                <a:cxn ang="0">
                  <a:pos x="2410" y="1376"/>
                </a:cxn>
                <a:cxn ang="0">
                  <a:pos x="2296" y="1543"/>
                </a:cxn>
                <a:cxn ang="0">
                  <a:pos x="2193" y="1576"/>
                </a:cxn>
                <a:cxn ang="0">
                  <a:pos x="2091" y="1544"/>
                </a:cxn>
                <a:cxn ang="0">
                  <a:pos x="1931" y="1561"/>
                </a:cxn>
                <a:cxn ang="0">
                  <a:pos x="1768" y="1653"/>
                </a:cxn>
                <a:cxn ang="0">
                  <a:pos x="1660" y="1763"/>
                </a:cxn>
                <a:cxn ang="0">
                  <a:pos x="1709" y="1931"/>
                </a:cxn>
                <a:cxn ang="0">
                  <a:pos x="1739" y="2148"/>
                </a:cxn>
                <a:cxn ang="0">
                  <a:pos x="1753" y="2548"/>
                </a:cxn>
                <a:cxn ang="0">
                  <a:pos x="1533" y="2847"/>
                </a:cxn>
                <a:cxn ang="0">
                  <a:pos x="1444" y="3032"/>
                </a:cxn>
                <a:cxn ang="0">
                  <a:pos x="1364" y="3147"/>
                </a:cxn>
                <a:cxn ang="0">
                  <a:pos x="1267" y="3227"/>
                </a:cxn>
                <a:cxn ang="0">
                  <a:pos x="1229" y="3155"/>
                </a:cxn>
                <a:cxn ang="0">
                  <a:pos x="1078" y="3048"/>
                </a:cxn>
                <a:cxn ang="0">
                  <a:pos x="915" y="2982"/>
                </a:cxn>
                <a:cxn ang="0">
                  <a:pos x="707" y="2880"/>
                </a:cxn>
                <a:cxn ang="0">
                  <a:pos x="620" y="2797"/>
                </a:cxn>
                <a:cxn ang="0">
                  <a:pos x="454" y="2878"/>
                </a:cxn>
                <a:cxn ang="0">
                  <a:pos x="253" y="2794"/>
                </a:cxn>
                <a:cxn ang="0">
                  <a:pos x="147" y="2775"/>
                </a:cxn>
                <a:cxn ang="0">
                  <a:pos x="3" y="2639"/>
                </a:cxn>
                <a:cxn ang="0">
                  <a:pos x="124" y="2556"/>
                </a:cxn>
                <a:cxn ang="0">
                  <a:pos x="127" y="2424"/>
                </a:cxn>
                <a:cxn ang="0">
                  <a:pos x="140" y="2233"/>
                </a:cxn>
                <a:cxn ang="0">
                  <a:pos x="240" y="2080"/>
                </a:cxn>
                <a:cxn ang="0">
                  <a:pos x="182" y="1865"/>
                </a:cxn>
                <a:cxn ang="0">
                  <a:pos x="348" y="1755"/>
                </a:cxn>
                <a:cxn ang="0">
                  <a:pos x="478" y="1657"/>
                </a:cxn>
                <a:cxn ang="0">
                  <a:pos x="568" y="1791"/>
                </a:cxn>
                <a:cxn ang="0">
                  <a:pos x="606" y="1648"/>
                </a:cxn>
                <a:cxn ang="0">
                  <a:pos x="668" y="1544"/>
                </a:cxn>
                <a:cxn ang="0">
                  <a:pos x="736" y="1396"/>
                </a:cxn>
                <a:cxn ang="0">
                  <a:pos x="818" y="1309"/>
                </a:cxn>
                <a:cxn ang="0">
                  <a:pos x="1009" y="1422"/>
                </a:cxn>
                <a:cxn ang="0">
                  <a:pos x="1060" y="1291"/>
                </a:cxn>
                <a:cxn ang="0">
                  <a:pos x="994" y="1146"/>
                </a:cxn>
                <a:cxn ang="0">
                  <a:pos x="915" y="1004"/>
                </a:cxn>
                <a:cxn ang="0">
                  <a:pos x="922" y="794"/>
                </a:cxn>
                <a:cxn ang="0">
                  <a:pos x="978" y="681"/>
                </a:cxn>
                <a:cxn ang="0">
                  <a:pos x="1035" y="537"/>
                </a:cxn>
                <a:cxn ang="0">
                  <a:pos x="1029" y="403"/>
                </a:cxn>
                <a:cxn ang="0">
                  <a:pos x="984" y="254"/>
                </a:cxn>
                <a:cxn ang="0">
                  <a:pos x="960" y="134"/>
                </a:cxn>
                <a:cxn ang="0">
                  <a:pos x="1096" y="32"/>
                </a:cxn>
              </a:cxnLst>
              <a:rect l="0" t="0" r="r" b="b"/>
              <a:pathLst>
                <a:path w="2757" h="3233">
                  <a:moveTo>
                    <a:pt x="1148" y="12"/>
                  </a:moveTo>
                  <a:lnTo>
                    <a:pt x="1158" y="17"/>
                  </a:lnTo>
                  <a:lnTo>
                    <a:pt x="1161" y="21"/>
                  </a:lnTo>
                  <a:lnTo>
                    <a:pt x="1161" y="26"/>
                  </a:lnTo>
                  <a:lnTo>
                    <a:pt x="1160" y="42"/>
                  </a:lnTo>
                  <a:lnTo>
                    <a:pt x="1159" y="54"/>
                  </a:lnTo>
                  <a:lnTo>
                    <a:pt x="1157" y="63"/>
                  </a:lnTo>
                  <a:lnTo>
                    <a:pt x="1152" y="72"/>
                  </a:lnTo>
                  <a:lnTo>
                    <a:pt x="1148" y="79"/>
                  </a:lnTo>
                  <a:lnTo>
                    <a:pt x="1143" y="87"/>
                  </a:lnTo>
                  <a:lnTo>
                    <a:pt x="1137" y="94"/>
                  </a:lnTo>
                  <a:lnTo>
                    <a:pt x="1133" y="103"/>
                  </a:lnTo>
                  <a:lnTo>
                    <a:pt x="1131" y="112"/>
                  </a:lnTo>
                  <a:lnTo>
                    <a:pt x="1146" y="115"/>
                  </a:lnTo>
                  <a:lnTo>
                    <a:pt x="1160" y="117"/>
                  </a:lnTo>
                  <a:lnTo>
                    <a:pt x="1173" y="121"/>
                  </a:lnTo>
                  <a:lnTo>
                    <a:pt x="1185" y="124"/>
                  </a:lnTo>
                  <a:lnTo>
                    <a:pt x="1197" y="128"/>
                  </a:lnTo>
                  <a:lnTo>
                    <a:pt x="1208" y="132"/>
                  </a:lnTo>
                  <a:lnTo>
                    <a:pt x="1217" y="138"/>
                  </a:lnTo>
                  <a:lnTo>
                    <a:pt x="1227" y="143"/>
                  </a:lnTo>
                  <a:lnTo>
                    <a:pt x="1235" y="148"/>
                  </a:lnTo>
                  <a:lnTo>
                    <a:pt x="1243" y="156"/>
                  </a:lnTo>
                  <a:lnTo>
                    <a:pt x="1250" y="163"/>
                  </a:lnTo>
                  <a:lnTo>
                    <a:pt x="1257" y="172"/>
                  </a:lnTo>
                  <a:lnTo>
                    <a:pt x="1263" y="180"/>
                  </a:lnTo>
                  <a:lnTo>
                    <a:pt x="1268" y="190"/>
                  </a:lnTo>
                  <a:lnTo>
                    <a:pt x="1274" y="200"/>
                  </a:lnTo>
                  <a:lnTo>
                    <a:pt x="1278" y="212"/>
                  </a:lnTo>
                  <a:lnTo>
                    <a:pt x="1283" y="222"/>
                  </a:lnTo>
                  <a:lnTo>
                    <a:pt x="1287" y="230"/>
                  </a:lnTo>
                  <a:lnTo>
                    <a:pt x="1291" y="239"/>
                  </a:lnTo>
                  <a:lnTo>
                    <a:pt x="1293" y="247"/>
                  </a:lnTo>
                  <a:lnTo>
                    <a:pt x="1296" y="264"/>
                  </a:lnTo>
                  <a:lnTo>
                    <a:pt x="1298" y="281"/>
                  </a:lnTo>
                  <a:lnTo>
                    <a:pt x="1301" y="298"/>
                  </a:lnTo>
                  <a:lnTo>
                    <a:pt x="1305" y="316"/>
                  </a:lnTo>
                  <a:lnTo>
                    <a:pt x="1307" y="325"/>
                  </a:lnTo>
                  <a:lnTo>
                    <a:pt x="1310" y="334"/>
                  </a:lnTo>
                  <a:lnTo>
                    <a:pt x="1314" y="344"/>
                  </a:lnTo>
                  <a:lnTo>
                    <a:pt x="1319" y="354"/>
                  </a:lnTo>
                  <a:lnTo>
                    <a:pt x="1323" y="359"/>
                  </a:lnTo>
                  <a:lnTo>
                    <a:pt x="1328" y="363"/>
                  </a:lnTo>
                  <a:lnTo>
                    <a:pt x="1334" y="366"/>
                  </a:lnTo>
                  <a:lnTo>
                    <a:pt x="1341" y="370"/>
                  </a:lnTo>
                  <a:lnTo>
                    <a:pt x="1355" y="375"/>
                  </a:lnTo>
                  <a:lnTo>
                    <a:pt x="1370" y="380"/>
                  </a:lnTo>
                  <a:lnTo>
                    <a:pt x="1377" y="383"/>
                  </a:lnTo>
                  <a:lnTo>
                    <a:pt x="1384" y="387"/>
                  </a:lnTo>
                  <a:lnTo>
                    <a:pt x="1391" y="391"/>
                  </a:lnTo>
                  <a:lnTo>
                    <a:pt x="1396" y="395"/>
                  </a:lnTo>
                  <a:lnTo>
                    <a:pt x="1401" y="400"/>
                  </a:lnTo>
                  <a:lnTo>
                    <a:pt x="1405" y="408"/>
                  </a:lnTo>
                  <a:lnTo>
                    <a:pt x="1407" y="415"/>
                  </a:lnTo>
                  <a:lnTo>
                    <a:pt x="1408" y="425"/>
                  </a:lnTo>
                  <a:lnTo>
                    <a:pt x="1408" y="453"/>
                  </a:lnTo>
                  <a:lnTo>
                    <a:pt x="1408" y="471"/>
                  </a:lnTo>
                  <a:lnTo>
                    <a:pt x="1408" y="481"/>
                  </a:lnTo>
                  <a:lnTo>
                    <a:pt x="1408" y="490"/>
                  </a:lnTo>
                  <a:lnTo>
                    <a:pt x="1408" y="505"/>
                  </a:lnTo>
                  <a:lnTo>
                    <a:pt x="1410" y="518"/>
                  </a:lnTo>
                  <a:lnTo>
                    <a:pt x="1414" y="532"/>
                  </a:lnTo>
                  <a:lnTo>
                    <a:pt x="1418" y="545"/>
                  </a:lnTo>
                  <a:lnTo>
                    <a:pt x="1424" y="557"/>
                  </a:lnTo>
                  <a:lnTo>
                    <a:pt x="1431" y="568"/>
                  </a:lnTo>
                  <a:lnTo>
                    <a:pt x="1439" y="580"/>
                  </a:lnTo>
                  <a:lnTo>
                    <a:pt x="1448" y="590"/>
                  </a:lnTo>
                  <a:lnTo>
                    <a:pt x="1458" y="600"/>
                  </a:lnTo>
                  <a:lnTo>
                    <a:pt x="1469" y="610"/>
                  </a:lnTo>
                  <a:lnTo>
                    <a:pt x="1481" y="618"/>
                  </a:lnTo>
                  <a:lnTo>
                    <a:pt x="1495" y="628"/>
                  </a:lnTo>
                  <a:lnTo>
                    <a:pt x="1509" y="637"/>
                  </a:lnTo>
                  <a:lnTo>
                    <a:pt x="1523" y="644"/>
                  </a:lnTo>
                  <a:lnTo>
                    <a:pt x="1539" y="653"/>
                  </a:lnTo>
                  <a:lnTo>
                    <a:pt x="1555" y="660"/>
                  </a:lnTo>
                  <a:lnTo>
                    <a:pt x="1551" y="677"/>
                  </a:lnTo>
                  <a:lnTo>
                    <a:pt x="1548" y="693"/>
                  </a:lnTo>
                  <a:lnTo>
                    <a:pt x="1543" y="708"/>
                  </a:lnTo>
                  <a:lnTo>
                    <a:pt x="1538" y="723"/>
                  </a:lnTo>
                  <a:lnTo>
                    <a:pt x="1533" y="738"/>
                  </a:lnTo>
                  <a:lnTo>
                    <a:pt x="1529" y="754"/>
                  </a:lnTo>
                  <a:lnTo>
                    <a:pt x="1527" y="771"/>
                  </a:lnTo>
                  <a:lnTo>
                    <a:pt x="1526" y="790"/>
                  </a:lnTo>
                  <a:lnTo>
                    <a:pt x="1526" y="831"/>
                  </a:lnTo>
                  <a:lnTo>
                    <a:pt x="1526" y="867"/>
                  </a:lnTo>
                  <a:lnTo>
                    <a:pt x="1526" y="899"/>
                  </a:lnTo>
                  <a:lnTo>
                    <a:pt x="1526" y="930"/>
                  </a:lnTo>
                  <a:lnTo>
                    <a:pt x="1526" y="961"/>
                  </a:lnTo>
                  <a:lnTo>
                    <a:pt x="1526" y="993"/>
                  </a:lnTo>
                  <a:lnTo>
                    <a:pt x="1526" y="1027"/>
                  </a:lnTo>
                  <a:lnTo>
                    <a:pt x="1526" y="1066"/>
                  </a:lnTo>
                  <a:lnTo>
                    <a:pt x="1526" y="1082"/>
                  </a:lnTo>
                  <a:lnTo>
                    <a:pt x="1527" y="1098"/>
                  </a:lnTo>
                  <a:lnTo>
                    <a:pt x="1528" y="1107"/>
                  </a:lnTo>
                  <a:lnTo>
                    <a:pt x="1529" y="1114"/>
                  </a:lnTo>
                  <a:lnTo>
                    <a:pt x="1531" y="1122"/>
                  </a:lnTo>
                  <a:lnTo>
                    <a:pt x="1534" y="1129"/>
                  </a:lnTo>
                  <a:lnTo>
                    <a:pt x="1538" y="1136"/>
                  </a:lnTo>
                  <a:lnTo>
                    <a:pt x="1543" y="1142"/>
                  </a:lnTo>
                  <a:lnTo>
                    <a:pt x="1548" y="1147"/>
                  </a:lnTo>
                  <a:lnTo>
                    <a:pt x="1556" y="1151"/>
                  </a:lnTo>
                  <a:lnTo>
                    <a:pt x="1563" y="1156"/>
                  </a:lnTo>
                  <a:lnTo>
                    <a:pt x="1573" y="1159"/>
                  </a:lnTo>
                  <a:lnTo>
                    <a:pt x="1583" y="1160"/>
                  </a:lnTo>
                  <a:lnTo>
                    <a:pt x="1596" y="1161"/>
                  </a:lnTo>
                  <a:lnTo>
                    <a:pt x="1608" y="1160"/>
                  </a:lnTo>
                  <a:lnTo>
                    <a:pt x="1618" y="1159"/>
                  </a:lnTo>
                  <a:lnTo>
                    <a:pt x="1629" y="1157"/>
                  </a:lnTo>
                  <a:lnTo>
                    <a:pt x="1639" y="1154"/>
                  </a:lnTo>
                  <a:lnTo>
                    <a:pt x="1648" y="1149"/>
                  </a:lnTo>
                  <a:lnTo>
                    <a:pt x="1658" y="1145"/>
                  </a:lnTo>
                  <a:lnTo>
                    <a:pt x="1666" y="1140"/>
                  </a:lnTo>
                  <a:lnTo>
                    <a:pt x="1675" y="1134"/>
                  </a:lnTo>
                  <a:lnTo>
                    <a:pt x="1691" y="1121"/>
                  </a:lnTo>
                  <a:lnTo>
                    <a:pt x="1706" y="1107"/>
                  </a:lnTo>
                  <a:lnTo>
                    <a:pt x="1720" y="1091"/>
                  </a:lnTo>
                  <a:lnTo>
                    <a:pt x="1734" y="1075"/>
                  </a:lnTo>
                  <a:lnTo>
                    <a:pt x="1748" y="1059"/>
                  </a:lnTo>
                  <a:lnTo>
                    <a:pt x="1762" y="1044"/>
                  </a:lnTo>
                  <a:lnTo>
                    <a:pt x="1776" y="1029"/>
                  </a:lnTo>
                  <a:lnTo>
                    <a:pt x="1790" y="1016"/>
                  </a:lnTo>
                  <a:lnTo>
                    <a:pt x="1797" y="1011"/>
                  </a:lnTo>
                  <a:lnTo>
                    <a:pt x="1805" y="1006"/>
                  </a:lnTo>
                  <a:lnTo>
                    <a:pt x="1812" y="1001"/>
                  </a:lnTo>
                  <a:lnTo>
                    <a:pt x="1821" y="997"/>
                  </a:lnTo>
                  <a:lnTo>
                    <a:pt x="1829" y="994"/>
                  </a:lnTo>
                  <a:lnTo>
                    <a:pt x="1838" y="992"/>
                  </a:lnTo>
                  <a:lnTo>
                    <a:pt x="1846" y="991"/>
                  </a:lnTo>
                  <a:lnTo>
                    <a:pt x="1856" y="990"/>
                  </a:lnTo>
                  <a:lnTo>
                    <a:pt x="1861" y="991"/>
                  </a:lnTo>
                  <a:lnTo>
                    <a:pt x="1865" y="993"/>
                  </a:lnTo>
                  <a:lnTo>
                    <a:pt x="1871" y="996"/>
                  </a:lnTo>
                  <a:lnTo>
                    <a:pt x="1875" y="1000"/>
                  </a:lnTo>
                  <a:lnTo>
                    <a:pt x="1884" y="1010"/>
                  </a:lnTo>
                  <a:lnTo>
                    <a:pt x="1894" y="1023"/>
                  </a:lnTo>
                  <a:lnTo>
                    <a:pt x="1898" y="1028"/>
                  </a:lnTo>
                  <a:lnTo>
                    <a:pt x="1905" y="1034"/>
                  </a:lnTo>
                  <a:lnTo>
                    <a:pt x="1910" y="1040"/>
                  </a:lnTo>
                  <a:lnTo>
                    <a:pt x="1916" y="1045"/>
                  </a:lnTo>
                  <a:lnTo>
                    <a:pt x="1924" y="1048"/>
                  </a:lnTo>
                  <a:lnTo>
                    <a:pt x="1931" y="1051"/>
                  </a:lnTo>
                  <a:lnTo>
                    <a:pt x="1940" y="1054"/>
                  </a:lnTo>
                  <a:lnTo>
                    <a:pt x="1949" y="1055"/>
                  </a:lnTo>
                  <a:lnTo>
                    <a:pt x="1952" y="1040"/>
                  </a:lnTo>
                  <a:lnTo>
                    <a:pt x="1957" y="1026"/>
                  </a:lnTo>
                  <a:lnTo>
                    <a:pt x="1962" y="1012"/>
                  </a:lnTo>
                  <a:lnTo>
                    <a:pt x="1968" y="999"/>
                  </a:lnTo>
                  <a:lnTo>
                    <a:pt x="1983" y="975"/>
                  </a:lnTo>
                  <a:lnTo>
                    <a:pt x="2001" y="951"/>
                  </a:lnTo>
                  <a:lnTo>
                    <a:pt x="2018" y="927"/>
                  </a:lnTo>
                  <a:lnTo>
                    <a:pt x="2035" y="901"/>
                  </a:lnTo>
                  <a:lnTo>
                    <a:pt x="2043" y="888"/>
                  </a:lnTo>
                  <a:lnTo>
                    <a:pt x="2050" y="874"/>
                  </a:lnTo>
                  <a:lnTo>
                    <a:pt x="2057" y="859"/>
                  </a:lnTo>
                  <a:lnTo>
                    <a:pt x="2061" y="843"/>
                  </a:lnTo>
                  <a:lnTo>
                    <a:pt x="2068" y="813"/>
                  </a:lnTo>
                  <a:lnTo>
                    <a:pt x="2073" y="787"/>
                  </a:lnTo>
                  <a:lnTo>
                    <a:pt x="2077" y="760"/>
                  </a:lnTo>
                  <a:lnTo>
                    <a:pt x="2080" y="737"/>
                  </a:lnTo>
                  <a:lnTo>
                    <a:pt x="2082" y="713"/>
                  </a:lnTo>
                  <a:lnTo>
                    <a:pt x="2085" y="693"/>
                  </a:lnTo>
                  <a:lnTo>
                    <a:pt x="2090" y="674"/>
                  </a:lnTo>
                  <a:lnTo>
                    <a:pt x="2094" y="657"/>
                  </a:lnTo>
                  <a:lnTo>
                    <a:pt x="2097" y="648"/>
                  </a:lnTo>
                  <a:lnTo>
                    <a:pt x="2101" y="641"/>
                  </a:lnTo>
                  <a:lnTo>
                    <a:pt x="2106" y="634"/>
                  </a:lnTo>
                  <a:lnTo>
                    <a:pt x="2110" y="628"/>
                  </a:lnTo>
                  <a:lnTo>
                    <a:pt x="2115" y="622"/>
                  </a:lnTo>
                  <a:lnTo>
                    <a:pt x="2122" y="616"/>
                  </a:lnTo>
                  <a:lnTo>
                    <a:pt x="2129" y="611"/>
                  </a:lnTo>
                  <a:lnTo>
                    <a:pt x="2136" y="607"/>
                  </a:lnTo>
                  <a:lnTo>
                    <a:pt x="2145" y="603"/>
                  </a:lnTo>
                  <a:lnTo>
                    <a:pt x="2156" y="599"/>
                  </a:lnTo>
                  <a:lnTo>
                    <a:pt x="2166" y="596"/>
                  </a:lnTo>
                  <a:lnTo>
                    <a:pt x="2178" y="594"/>
                  </a:lnTo>
                  <a:lnTo>
                    <a:pt x="2191" y="592"/>
                  </a:lnTo>
                  <a:lnTo>
                    <a:pt x="2206" y="591"/>
                  </a:lnTo>
                  <a:lnTo>
                    <a:pt x="2221" y="590"/>
                  </a:lnTo>
                  <a:lnTo>
                    <a:pt x="2238" y="590"/>
                  </a:lnTo>
                  <a:lnTo>
                    <a:pt x="2249" y="590"/>
                  </a:lnTo>
                  <a:lnTo>
                    <a:pt x="2261" y="591"/>
                  </a:lnTo>
                  <a:lnTo>
                    <a:pt x="2271" y="593"/>
                  </a:lnTo>
                  <a:lnTo>
                    <a:pt x="2279" y="596"/>
                  </a:lnTo>
                  <a:lnTo>
                    <a:pt x="2288" y="600"/>
                  </a:lnTo>
                  <a:lnTo>
                    <a:pt x="2296" y="605"/>
                  </a:lnTo>
                  <a:lnTo>
                    <a:pt x="2302" y="609"/>
                  </a:lnTo>
                  <a:lnTo>
                    <a:pt x="2309" y="614"/>
                  </a:lnTo>
                  <a:lnTo>
                    <a:pt x="2321" y="626"/>
                  </a:lnTo>
                  <a:lnTo>
                    <a:pt x="2331" y="640"/>
                  </a:lnTo>
                  <a:lnTo>
                    <a:pt x="2340" y="655"/>
                  </a:lnTo>
                  <a:lnTo>
                    <a:pt x="2348" y="668"/>
                  </a:lnTo>
                  <a:lnTo>
                    <a:pt x="2356" y="683"/>
                  </a:lnTo>
                  <a:lnTo>
                    <a:pt x="2364" y="698"/>
                  </a:lnTo>
                  <a:lnTo>
                    <a:pt x="2373" y="712"/>
                  </a:lnTo>
                  <a:lnTo>
                    <a:pt x="2383" y="724"/>
                  </a:lnTo>
                  <a:lnTo>
                    <a:pt x="2389" y="729"/>
                  </a:lnTo>
                  <a:lnTo>
                    <a:pt x="2395" y="733"/>
                  </a:lnTo>
                  <a:lnTo>
                    <a:pt x="2401" y="738"/>
                  </a:lnTo>
                  <a:lnTo>
                    <a:pt x="2409" y="742"/>
                  </a:lnTo>
                  <a:lnTo>
                    <a:pt x="2416" y="745"/>
                  </a:lnTo>
                  <a:lnTo>
                    <a:pt x="2425" y="747"/>
                  </a:lnTo>
                  <a:lnTo>
                    <a:pt x="2434" y="748"/>
                  </a:lnTo>
                  <a:lnTo>
                    <a:pt x="2444" y="748"/>
                  </a:lnTo>
                  <a:lnTo>
                    <a:pt x="2458" y="747"/>
                  </a:lnTo>
                  <a:lnTo>
                    <a:pt x="2469" y="745"/>
                  </a:lnTo>
                  <a:lnTo>
                    <a:pt x="2474" y="743"/>
                  </a:lnTo>
                  <a:lnTo>
                    <a:pt x="2478" y="741"/>
                  </a:lnTo>
                  <a:lnTo>
                    <a:pt x="2481" y="739"/>
                  </a:lnTo>
                  <a:lnTo>
                    <a:pt x="2484" y="736"/>
                  </a:lnTo>
                  <a:lnTo>
                    <a:pt x="2489" y="728"/>
                  </a:lnTo>
                  <a:lnTo>
                    <a:pt x="2492" y="718"/>
                  </a:lnTo>
                  <a:lnTo>
                    <a:pt x="2495" y="708"/>
                  </a:lnTo>
                  <a:lnTo>
                    <a:pt x="2497" y="695"/>
                  </a:lnTo>
                  <a:lnTo>
                    <a:pt x="2497" y="695"/>
                  </a:lnTo>
                  <a:lnTo>
                    <a:pt x="2556" y="695"/>
                  </a:lnTo>
                  <a:lnTo>
                    <a:pt x="2556" y="695"/>
                  </a:lnTo>
                  <a:lnTo>
                    <a:pt x="2563" y="701"/>
                  </a:lnTo>
                  <a:lnTo>
                    <a:pt x="2569" y="707"/>
                  </a:lnTo>
                  <a:lnTo>
                    <a:pt x="2575" y="713"/>
                  </a:lnTo>
                  <a:lnTo>
                    <a:pt x="2579" y="718"/>
                  </a:lnTo>
                  <a:lnTo>
                    <a:pt x="2583" y="725"/>
                  </a:lnTo>
                  <a:lnTo>
                    <a:pt x="2586" y="731"/>
                  </a:lnTo>
                  <a:lnTo>
                    <a:pt x="2589" y="739"/>
                  </a:lnTo>
                  <a:lnTo>
                    <a:pt x="2592" y="745"/>
                  </a:lnTo>
                  <a:lnTo>
                    <a:pt x="2599" y="777"/>
                  </a:lnTo>
                  <a:lnTo>
                    <a:pt x="2609" y="813"/>
                  </a:lnTo>
                  <a:lnTo>
                    <a:pt x="2613" y="821"/>
                  </a:lnTo>
                  <a:lnTo>
                    <a:pt x="2618" y="828"/>
                  </a:lnTo>
                  <a:lnTo>
                    <a:pt x="2625" y="836"/>
                  </a:lnTo>
                  <a:lnTo>
                    <a:pt x="2631" y="843"/>
                  </a:lnTo>
                  <a:lnTo>
                    <a:pt x="2648" y="857"/>
                  </a:lnTo>
                  <a:lnTo>
                    <a:pt x="2666" y="871"/>
                  </a:lnTo>
                  <a:lnTo>
                    <a:pt x="2685" y="883"/>
                  </a:lnTo>
                  <a:lnTo>
                    <a:pt x="2704" y="896"/>
                  </a:lnTo>
                  <a:lnTo>
                    <a:pt x="2719" y="908"/>
                  </a:lnTo>
                  <a:lnTo>
                    <a:pt x="2732" y="920"/>
                  </a:lnTo>
                  <a:lnTo>
                    <a:pt x="2732" y="920"/>
                  </a:lnTo>
                  <a:lnTo>
                    <a:pt x="2732" y="920"/>
                  </a:lnTo>
                  <a:lnTo>
                    <a:pt x="2757" y="931"/>
                  </a:lnTo>
                  <a:lnTo>
                    <a:pt x="2757" y="931"/>
                  </a:lnTo>
                  <a:lnTo>
                    <a:pt x="2736" y="948"/>
                  </a:lnTo>
                  <a:lnTo>
                    <a:pt x="2719" y="963"/>
                  </a:lnTo>
                  <a:lnTo>
                    <a:pt x="2710" y="970"/>
                  </a:lnTo>
                  <a:lnTo>
                    <a:pt x="2700" y="974"/>
                  </a:lnTo>
                  <a:lnTo>
                    <a:pt x="2694" y="976"/>
                  </a:lnTo>
                  <a:lnTo>
                    <a:pt x="2688" y="977"/>
                  </a:lnTo>
                  <a:lnTo>
                    <a:pt x="2681" y="978"/>
                  </a:lnTo>
                  <a:lnTo>
                    <a:pt x="2674" y="978"/>
                  </a:lnTo>
                  <a:lnTo>
                    <a:pt x="2656" y="978"/>
                  </a:lnTo>
                  <a:lnTo>
                    <a:pt x="2636" y="978"/>
                  </a:lnTo>
                  <a:lnTo>
                    <a:pt x="2618" y="978"/>
                  </a:lnTo>
                  <a:lnTo>
                    <a:pt x="2604" y="978"/>
                  </a:lnTo>
                  <a:lnTo>
                    <a:pt x="2594" y="978"/>
                  </a:lnTo>
                  <a:lnTo>
                    <a:pt x="2580" y="981"/>
                  </a:lnTo>
                  <a:lnTo>
                    <a:pt x="2574" y="984"/>
                  </a:lnTo>
                  <a:lnTo>
                    <a:pt x="2567" y="988"/>
                  </a:lnTo>
                  <a:lnTo>
                    <a:pt x="2565" y="991"/>
                  </a:lnTo>
                  <a:lnTo>
                    <a:pt x="2563" y="994"/>
                  </a:lnTo>
                  <a:lnTo>
                    <a:pt x="2562" y="997"/>
                  </a:lnTo>
                  <a:lnTo>
                    <a:pt x="2562" y="1001"/>
                  </a:lnTo>
                  <a:lnTo>
                    <a:pt x="2562" y="1034"/>
                  </a:lnTo>
                  <a:lnTo>
                    <a:pt x="2562" y="1077"/>
                  </a:lnTo>
                  <a:lnTo>
                    <a:pt x="2562" y="1121"/>
                  </a:lnTo>
                  <a:lnTo>
                    <a:pt x="2562" y="1161"/>
                  </a:lnTo>
                  <a:lnTo>
                    <a:pt x="2563" y="1170"/>
                  </a:lnTo>
                  <a:lnTo>
                    <a:pt x="2565" y="1177"/>
                  </a:lnTo>
                  <a:lnTo>
                    <a:pt x="2568" y="1183"/>
                  </a:lnTo>
                  <a:lnTo>
                    <a:pt x="2573" y="1189"/>
                  </a:lnTo>
                  <a:lnTo>
                    <a:pt x="2579" y="1194"/>
                  </a:lnTo>
                  <a:lnTo>
                    <a:pt x="2585" y="1199"/>
                  </a:lnTo>
                  <a:lnTo>
                    <a:pt x="2593" y="1203"/>
                  </a:lnTo>
                  <a:lnTo>
                    <a:pt x="2601" y="1207"/>
                  </a:lnTo>
                  <a:lnTo>
                    <a:pt x="2619" y="1212"/>
                  </a:lnTo>
                  <a:lnTo>
                    <a:pt x="2639" y="1217"/>
                  </a:lnTo>
                  <a:lnTo>
                    <a:pt x="2660" y="1222"/>
                  </a:lnTo>
                  <a:lnTo>
                    <a:pt x="2680" y="1226"/>
                  </a:lnTo>
                  <a:lnTo>
                    <a:pt x="2675" y="1237"/>
                  </a:lnTo>
                  <a:lnTo>
                    <a:pt x="2668" y="1244"/>
                  </a:lnTo>
                  <a:lnTo>
                    <a:pt x="2666" y="1248"/>
                  </a:lnTo>
                  <a:lnTo>
                    <a:pt x="2664" y="1253"/>
                  </a:lnTo>
                  <a:lnTo>
                    <a:pt x="2663" y="1259"/>
                  </a:lnTo>
                  <a:lnTo>
                    <a:pt x="2662" y="1266"/>
                  </a:lnTo>
                  <a:lnTo>
                    <a:pt x="2664" y="1278"/>
                  </a:lnTo>
                  <a:lnTo>
                    <a:pt x="2668" y="1294"/>
                  </a:lnTo>
                  <a:lnTo>
                    <a:pt x="2675" y="1311"/>
                  </a:lnTo>
                  <a:lnTo>
                    <a:pt x="2680" y="1326"/>
                  </a:lnTo>
                  <a:lnTo>
                    <a:pt x="2673" y="1329"/>
                  </a:lnTo>
                  <a:lnTo>
                    <a:pt x="2665" y="1333"/>
                  </a:lnTo>
                  <a:lnTo>
                    <a:pt x="2659" y="1339"/>
                  </a:lnTo>
                  <a:lnTo>
                    <a:pt x="2652" y="1345"/>
                  </a:lnTo>
                  <a:lnTo>
                    <a:pt x="2640" y="1361"/>
                  </a:lnTo>
                  <a:lnTo>
                    <a:pt x="2627" y="1377"/>
                  </a:lnTo>
                  <a:lnTo>
                    <a:pt x="2619" y="1386"/>
                  </a:lnTo>
                  <a:lnTo>
                    <a:pt x="2613" y="1393"/>
                  </a:lnTo>
                  <a:lnTo>
                    <a:pt x="2606" y="1400"/>
                  </a:lnTo>
                  <a:lnTo>
                    <a:pt x="2597" y="1407"/>
                  </a:lnTo>
                  <a:lnTo>
                    <a:pt x="2588" y="1412"/>
                  </a:lnTo>
                  <a:lnTo>
                    <a:pt x="2578" y="1416"/>
                  </a:lnTo>
                  <a:lnTo>
                    <a:pt x="2567" y="1419"/>
                  </a:lnTo>
                  <a:lnTo>
                    <a:pt x="2556" y="1420"/>
                  </a:lnTo>
                  <a:lnTo>
                    <a:pt x="2544" y="1419"/>
                  </a:lnTo>
                  <a:lnTo>
                    <a:pt x="2534" y="1416"/>
                  </a:lnTo>
                  <a:lnTo>
                    <a:pt x="2526" y="1412"/>
                  </a:lnTo>
                  <a:lnTo>
                    <a:pt x="2518" y="1408"/>
                  </a:lnTo>
                  <a:lnTo>
                    <a:pt x="2511" y="1404"/>
                  </a:lnTo>
                  <a:lnTo>
                    <a:pt x="2504" y="1400"/>
                  </a:lnTo>
                  <a:lnTo>
                    <a:pt x="2495" y="1397"/>
                  </a:lnTo>
                  <a:lnTo>
                    <a:pt x="2485" y="1396"/>
                  </a:lnTo>
                  <a:lnTo>
                    <a:pt x="2485" y="1396"/>
                  </a:lnTo>
                  <a:lnTo>
                    <a:pt x="2504" y="1355"/>
                  </a:lnTo>
                  <a:lnTo>
                    <a:pt x="2504" y="1326"/>
                  </a:lnTo>
                  <a:lnTo>
                    <a:pt x="2504" y="1326"/>
                  </a:lnTo>
                  <a:lnTo>
                    <a:pt x="2492" y="1325"/>
                  </a:lnTo>
                  <a:lnTo>
                    <a:pt x="2481" y="1326"/>
                  </a:lnTo>
                  <a:lnTo>
                    <a:pt x="2472" y="1327"/>
                  </a:lnTo>
                  <a:lnTo>
                    <a:pt x="2463" y="1330"/>
                  </a:lnTo>
                  <a:lnTo>
                    <a:pt x="2455" y="1333"/>
                  </a:lnTo>
                  <a:lnTo>
                    <a:pt x="2447" y="1338"/>
                  </a:lnTo>
                  <a:lnTo>
                    <a:pt x="2440" y="1342"/>
                  </a:lnTo>
                  <a:lnTo>
                    <a:pt x="2433" y="1348"/>
                  </a:lnTo>
                  <a:lnTo>
                    <a:pt x="2427" y="1355"/>
                  </a:lnTo>
                  <a:lnTo>
                    <a:pt x="2421" y="1361"/>
                  </a:lnTo>
                  <a:lnTo>
                    <a:pt x="2415" y="1369"/>
                  </a:lnTo>
                  <a:lnTo>
                    <a:pt x="2410" y="1376"/>
                  </a:lnTo>
                  <a:lnTo>
                    <a:pt x="2400" y="1393"/>
                  </a:lnTo>
                  <a:lnTo>
                    <a:pt x="2392" y="1411"/>
                  </a:lnTo>
                  <a:lnTo>
                    <a:pt x="2383" y="1429"/>
                  </a:lnTo>
                  <a:lnTo>
                    <a:pt x="2375" y="1448"/>
                  </a:lnTo>
                  <a:lnTo>
                    <a:pt x="2366" y="1466"/>
                  </a:lnTo>
                  <a:lnTo>
                    <a:pt x="2357" y="1483"/>
                  </a:lnTo>
                  <a:lnTo>
                    <a:pt x="2351" y="1491"/>
                  </a:lnTo>
                  <a:lnTo>
                    <a:pt x="2346" y="1498"/>
                  </a:lnTo>
                  <a:lnTo>
                    <a:pt x="2340" y="1506"/>
                  </a:lnTo>
                  <a:lnTo>
                    <a:pt x="2333" y="1512"/>
                  </a:lnTo>
                  <a:lnTo>
                    <a:pt x="2327" y="1519"/>
                  </a:lnTo>
                  <a:lnTo>
                    <a:pt x="2319" y="1524"/>
                  </a:lnTo>
                  <a:lnTo>
                    <a:pt x="2311" y="1528"/>
                  </a:lnTo>
                  <a:lnTo>
                    <a:pt x="2302" y="1531"/>
                  </a:lnTo>
                  <a:lnTo>
                    <a:pt x="2300" y="1533"/>
                  </a:lnTo>
                  <a:lnTo>
                    <a:pt x="2299" y="1536"/>
                  </a:lnTo>
                  <a:lnTo>
                    <a:pt x="2297" y="1540"/>
                  </a:lnTo>
                  <a:lnTo>
                    <a:pt x="2296" y="1543"/>
                  </a:lnTo>
                  <a:lnTo>
                    <a:pt x="2294" y="1553"/>
                  </a:lnTo>
                  <a:lnTo>
                    <a:pt x="2291" y="1563"/>
                  </a:lnTo>
                  <a:lnTo>
                    <a:pt x="2289" y="1569"/>
                  </a:lnTo>
                  <a:lnTo>
                    <a:pt x="2285" y="1574"/>
                  </a:lnTo>
                  <a:lnTo>
                    <a:pt x="2282" y="1578"/>
                  </a:lnTo>
                  <a:lnTo>
                    <a:pt x="2279" y="1582"/>
                  </a:lnTo>
                  <a:lnTo>
                    <a:pt x="2275" y="1586"/>
                  </a:lnTo>
                  <a:lnTo>
                    <a:pt x="2269" y="1589"/>
                  </a:lnTo>
                  <a:lnTo>
                    <a:pt x="2263" y="1590"/>
                  </a:lnTo>
                  <a:lnTo>
                    <a:pt x="2256" y="1591"/>
                  </a:lnTo>
                  <a:lnTo>
                    <a:pt x="2249" y="1590"/>
                  </a:lnTo>
                  <a:lnTo>
                    <a:pt x="2242" y="1588"/>
                  </a:lnTo>
                  <a:lnTo>
                    <a:pt x="2234" y="1586"/>
                  </a:lnTo>
                  <a:lnTo>
                    <a:pt x="2228" y="1582"/>
                  </a:lnTo>
                  <a:lnTo>
                    <a:pt x="2216" y="1576"/>
                  </a:lnTo>
                  <a:lnTo>
                    <a:pt x="2209" y="1573"/>
                  </a:lnTo>
                  <a:lnTo>
                    <a:pt x="2200" y="1574"/>
                  </a:lnTo>
                  <a:lnTo>
                    <a:pt x="2193" y="1576"/>
                  </a:lnTo>
                  <a:lnTo>
                    <a:pt x="2185" y="1578"/>
                  </a:lnTo>
                  <a:lnTo>
                    <a:pt x="2179" y="1582"/>
                  </a:lnTo>
                  <a:lnTo>
                    <a:pt x="2173" y="1586"/>
                  </a:lnTo>
                  <a:lnTo>
                    <a:pt x="2165" y="1588"/>
                  </a:lnTo>
                  <a:lnTo>
                    <a:pt x="2158" y="1590"/>
                  </a:lnTo>
                  <a:lnTo>
                    <a:pt x="2149" y="1591"/>
                  </a:lnTo>
                  <a:lnTo>
                    <a:pt x="2143" y="1590"/>
                  </a:lnTo>
                  <a:lnTo>
                    <a:pt x="2136" y="1589"/>
                  </a:lnTo>
                  <a:lnTo>
                    <a:pt x="2130" y="1588"/>
                  </a:lnTo>
                  <a:lnTo>
                    <a:pt x="2126" y="1584"/>
                  </a:lnTo>
                  <a:lnTo>
                    <a:pt x="2122" y="1582"/>
                  </a:lnTo>
                  <a:lnTo>
                    <a:pt x="2117" y="1579"/>
                  </a:lnTo>
                  <a:lnTo>
                    <a:pt x="2114" y="1575"/>
                  </a:lnTo>
                  <a:lnTo>
                    <a:pt x="2111" y="1572"/>
                  </a:lnTo>
                  <a:lnTo>
                    <a:pt x="2107" y="1563"/>
                  </a:lnTo>
                  <a:lnTo>
                    <a:pt x="2101" y="1556"/>
                  </a:lnTo>
                  <a:lnTo>
                    <a:pt x="2097" y="1549"/>
                  </a:lnTo>
                  <a:lnTo>
                    <a:pt x="2091" y="1544"/>
                  </a:lnTo>
                  <a:lnTo>
                    <a:pt x="2083" y="1551"/>
                  </a:lnTo>
                  <a:lnTo>
                    <a:pt x="2075" y="1559"/>
                  </a:lnTo>
                  <a:lnTo>
                    <a:pt x="2064" y="1565"/>
                  </a:lnTo>
                  <a:lnTo>
                    <a:pt x="2053" y="1570"/>
                  </a:lnTo>
                  <a:lnTo>
                    <a:pt x="2041" y="1574"/>
                  </a:lnTo>
                  <a:lnTo>
                    <a:pt x="2029" y="1577"/>
                  </a:lnTo>
                  <a:lnTo>
                    <a:pt x="2015" y="1578"/>
                  </a:lnTo>
                  <a:lnTo>
                    <a:pt x="2002" y="1579"/>
                  </a:lnTo>
                  <a:lnTo>
                    <a:pt x="1995" y="1577"/>
                  </a:lnTo>
                  <a:lnTo>
                    <a:pt x="1986" y="1574"/>
                  </a:lnTo>
                  <a:lnTo>
                    <a:pt x="1978" y="1567"/>
                  </a:lnTo>
                  <a:lnTo>
                    <a:pt x="1968" y="1561"/>
                  </a:lnTo>
                  <a:lnTo>
                    <a:pt x="1952" y="1549"/>
                  </a:lnTo>
                  <a:lnTo>
                    <a:pt x="1944" y="1544"/>
                  </a:lnTo>
                  <a:lnTo>
                    <a:pt x="1940" y="1546"/>
                  </a:lnTo>
                  <a:lnTo>
                    <a:pt x="1936" y="1550"/>
                  </a:lnTo>
                  <a:lnTo>
                    <a:pt x="1933" y="1556"/>
                  </a:lnTo>
                  <a:lnTo>
                    <a:pt x="1931" y="1561"/>
                  </a:lnTo>
                  <a:lnTo>
                    <a:pt x="1927" y="1575"/>
                  </a:lnTo>
                  <a:lnTo>
                    <a:pt x="1925" y="1590"/>
                  </a:lnTo>
                  <a:lnTo>
                    <a:pt x="1923" y="1617"/>
                  </a:lnTo>
                  <a:lnTo>
                    <a:pt x="1919" y="1632"/>
                  </a:lnTo>
                  <a:lnTo>
                    <a:pt x="1910" y="1634"/>
                  </a:lnTo>
                  <a:lnTo>
                    <a:pt x="1899" y="1637"/>
                  </a:lnTo>
                  <a:lnTo>
                    <a:pt x="1890" y="1638"/>
                  </a:lnTo>
                  <a:lnTo>
                    <a:pt x="1879" y="1639"/>
                  </a:lnTo>
                  <a:lnTo>
                    <a:pt x="1858" y="1639"/>
                  </a:lnTo>
                  <a:lnTo>
                    <a:pt x="1839" y="1638"/>
                  </a:lnTo>
                  <a:lnTo>
                    <a:pt x="1819" y="1637"/>
                  </a:lnTo>
                  <a:lnTo>
                    <a:pt x="1803" y="1637"/>
                  </a:lnTo>
                  <a:lnTo>
                    <a:pt x="1796" y="1638"/>
                  </a:lnTo>
                  <a:lnTo>
                    <a:pt x="1790" y="1639"/>
                  </a:lnTo>
                  <a:lnTo>
                    <a:pt x="1783" y="1641"/>
                  </a:lnTo>
                  <a:lnTo>
                    <a:pt x="1779" y="1644"/>
                  </a:lnTo>
                  <a:lnTo>
                    <a:pt x="1773" y="1648"/>
                  </a:lnTo>
                  <a:lnTo>
                    <a:pt x="1768" y="1653"/>
                  </a:lnTo>
                  <a:lnTo>
                    <a:pt x="1765" y="1658"/>
                  </a:lnTo>
                  <a:lnTo>
                    <a:pt x="1762" y="1662"/>
                  </a:lnTo>
                  <a:lnTo>
                    <a:pt x="1760" y="1672"/>
                  </a:lnTo>
                  <a:lnTo>
                    <a:pt x="1760" y="1682"/>
                  </a:lnTo>
                  <a:lnTo>
                    <a:pt x="1760" y="1692"/>
                  </a:lnTo>
                  <a:lnTo>
                    <a:pt x="1759" y="1701"/>
                  </a:lnTo>
                  <a:lnTo>
                    <a:pt x="1758" y="1707"/>
                  </a:lnTo>
                  <a:lnTo>
                    <a:pt x="1756" y="1711"/>
                  </a:lnTo>
                  <a:lnTo>
                    <a:pt x="1753" y="1715"/>
                  </a:lnTo>
                  <a:lnTo>
                    <a:pt x="1749" y="1721"/>
                  </a:lnTo>
                  <a:lnTo>
                    <a:pt x="1742" y="1726"/>
                  </a:lnTo>
                  <a:lnTo>
                    <a:pt x="1734" y="1731"/>
                  </a:lnTo>
                  <a:lnTo>
                    <a:pt x="1725" y="1736"/>
                  </a:lnTo>
                  <a:lnTo>
                    <a:pt x="1716" y="1740"/>
                  </a:lnTo>
                  <a:lnTo>
                    <a:pt x="1696" y="1747"/>
                  </a:lnTo>
                  <a:lnTo>
                    <a:pt x="1677" y="1754"/>
                  </a:lnTo>
                  <a:lnTo>
                    <a:pt x="1668" y="1758"/>
                  </a:lnTo>
                  <a:lnTo>
                    <a:pt x="1660" y="1763"/>
                  </a:lnTo>
                  <a:lnTo>
                    <a:pt x="1651" y="1769"/>
                  </a:lnTo>
                  <a:lnTo>
                    <a:pt x="1645" y="1775"/>
                  </a:lnTo>
                  <a:lnTo>
                    <a:pt x="1640" y="1782"/>
                  </a:lnTo>
                  <a:lnTo>
                    <a:pt x="1635" y="1792"/>
                  </a:lnTo>
                  <a:lnTo>
                    <a:pt x="1632" y="1803"/>
                  </a:lnTo>
                  <a:lnTo>
                    <a:pt x="1631" y="1814"/>
                  </a:lnTo>
                  <a:lnTo>
                    <a:pt x="1632" y="1823"/>
                  </a:lnTo>
                  <a:lnTo>
                    <a:pt x="1634" y="1831"/>
                  </a:lnTo>
                  <a:lnTo>
                    <a:pt x="1639" y="1839"/>
                  </a:lnTo>
                  <a:lnTo>
                    <a:pt x="1644" y="1846"/>
                  </a:lnTo>
                  <a:lnTo>
                    <a:pt x="1650" y="1854"/>
                  </a:lnTo>
                  <a:lnTo>
                    <a:pt x="1657" y="1860"/>
                  </a:lnTo>
                  <a:lnTo>
                    <a:pt x="1664" y="1866"/>
                  </a:lnTo>
                  <a:lnTo>
                    <a:pt x="1673" y="1873"/>
                  </a:lnTo>
                  <a:lnTo>
                    <a:pt x="1706" y="1893"/>
                  </a:lnTo>
                  <a:lnTo>
                    <a:pt x="1731" y="1909"/>
                  </a:lnTo>
                  <a:lnTo>
                    <a:pt x="1719" y="1920"/>
                  </a:lnTo>
                  <a:lnTo>
                    <a:pt x="1709" y="1931"/>
                  </a:lnTo>
                  <a:lnTo>
                    <a:pt x="1699" y="1943"/>
                  </a:lnTo>
                  <a:lnTo>
                    <a:pt x="1692" y="1956"/>
                  </a:lnTo>
                  <a:lnTo>
                    <a:pt x="1686" y="1970"/>
                  </a:lnTo>
                  <a:lnTo>
                    <a:pt x="1682" y="1984"/>
                  </a:lnTo>
                  <a:lnTo>
                    <a:pt x="1679" y="2001"/>
                  </a:lnTo>
                  <a:lnTo>
                    <a:pt x="1679" y="2021"/>
                  </a:lnTo>
                  <a:lnTo>
                    <a:pt x="1680" y="2037"/>
                  </a:lnTo>
                  <a:lnTo>
                    <a:pt x="1682" y="2053"/>
                  </a:lnTo>
                  <a:lnTo>
                    <a:pt x="1688" y="2070"/>
                  </a:lnTo>
                  <a:lnTo>
                    <a:pt x="1694" y="2084"/>
                  </a:lnTo>
                  <a:lnTo>
                    <a:pt x="1701" y="2098"/>
                  </a:lnTo>
                  <a:lnTo>
                    <a:pt x="1711" y="2111"/>
                  </a:lnTo>
                  <a:lnTo>
                    <a:pt x="1715" y="2116"/>
                  </a:lnTo>
                  <a:lnTo>
                    <a:pt x="1720" y="2121"/>
                  </a:lnTo>
                  <a:lnTo>
                    <a:pt x="1726" y="2124"/>
                  </a:lnTo>
                  <a:lnTo>
                    <a:pt x="1731" y="2127"/>
                  </a:lnTo>
                  <a:lnTo>
                    <a:pt x="1735" y="2138"/>
                  </a:lnTo>
                  <a:lnTo>
                    <a:pt x="1739" y="2148"/>
                  </a:lnTo>
                  <a:lnTo>
                    <a:pt x="1741" y="2160"/>
                  </a:lnTo>
                  <a:lnTo>
                    <a:pt x="1743" y="2171"/>
                  </a:lnTo>
                  <a:lnTo>
                    <a:pt x="1747" y="2191"/>
                  </a:lnTo>
                  <a:lnTo>
                    <a:pt x="1750" y="2210"/>
                  </a:lnTo>
                  <a:lnTo>
                    <a:pt x="1753" y="2220"/>
                  </a:lnTo>
                  <a:lnTo>
                    <a:pt x="1756" y="2228"/>
                  </a:lnTo>
                  <a:lnTo>
                    <a:pt x="1760" y="2237"/>
                  </a:lnTo>
                  <a:lnTo>
                    <a:pt x="1764" y="2244"/>
                  </a:lnTo>
                  <a:lnTo>
                    <a:pt x="1770" y="2252"/>
                  </a:lnTo>
                  <a:lnTo>
                    <a:pt x="1778" y="2258"/>
                  </a:lnTo>
                  <a:lnTo>
                    <a:pt x="1786" y="2263"/>
                  </a:lnTo>
                  <a:lnTo>
                    <a:pt x="1796" y="2267"/>
                  </a:lnTo>
                  <a:lnTo>
                    <a:pt x="1788" y="2312"/>
                  </a:lnTo>
                  <a:lnTo>
                    <a:pt x="1779" y="2361"/>
                  </a:lnTo>
                  <a:lnTo>
                    <a:pt x="1770" y="2413"/>
                  </a:lnTo>
                  <a:lnTo>
                    <a:pt x="1764" y="2464"/>
                  </a:lnTo>
                  <a:lnTo>
                    <a:pt x="1758" y="2511"/>
                  </a:lnTo>
                  <a:lnTo>
                    <a:pt x="1753" y="2548"/>
                  </a:lnTo>
                  <a:lnTo>
                    <a:pt x="1750" y="2575"/>
                  </a:lnTo>
                  <a:lnTo>
                    <a:pt x="1749" y="2586"/>
                  </a:lnTo>
                  <a:lnTo>
                    <a:pt x="1746" y="2593"/>
                  </a:lnTo>
                  <a:lnTo>
                    <a:pt x="1738" y="2609"/>
                  </a:lnTo>
                  <a:lnTo>
                    <a:pt x="1724" y="2632"/>
                  </a:lnTo>
                  <a:lnTo>
                    <a:pt x="1707" y="2659"/>
                  </a:lnTo>
                  <a:lnTo>
                    <a:pt x="1686" y="2688"/>
                  </a:lnTo>
                  <a:lnTo>
                    <a:pt x="1665" y="2716"/>
                  </a:lnTo>
                  <a:lnTo>
                    <a:pt x="1653" y="2729"/>
                  </a:lnTo>
                  <a:lnTo>
                    <a:pt x="1642" y="2742"/>
                  </a:lnTo>
                  <a:lnTo>
                    <a:pt x="1631" y="2753"/>
                  </a:lnTo>
                  <a:lnTo>
                    <a:pt x="1619" y="2762"/>
                  </a:lnTo>
                  <a:lnTo>
                    <a:pt x="1594" y="2782"/>
                  </a:lnTo>
                  <a:lnTo>
                    <a:pt x="1572" y="2804"/>
                  </a:lnTo>
                  <a:lnTo>
                    <a:pt x="1561" y="2814"/>
                  </a:lnTo>
                  <a:lnTo>
                    <a:pt x="1551" y="2825"/>
                  </a:lnTo>
                  <a:lnTo>
                    <a:pt x="1542" y="2836"/>
                  </a:lnTo>
                  <a:lnTo>
                    <a:pt x="1533" y="2847"/>
                  </a:lnTo>
                  <a:lnTo>
                    <a:pt x="1526" y="2859"/>
                  </a:lnTo>
                  <a:lnTo>
                    <a:pt x="1519" y="2871"/>
                  </a:lnTo>
                  <a:lnTo>
                    <a:pt x="1513" y="2882"/>
                  </a:lnTo>
                  <a:lnTo>
                    <a:pt x="1508" y="2894"/>
                  </a:lnTo>
                  <a:lnTo>
                    <a:pt x="1503" y="2907"/>
                  </a:lnTo>
                  <a:lnTo>
                    <a:pt x="1500" y="2920"/>
                  </a:lnTo>
                  <a:lnTo>
                    <a:pt x="1497" y="2932"/>
                  </a:lnTo>
                  <a:lnTo>
                    <a:pt x="1496" y="2945"/>
                  </a:lnTo>
                  <a:lnTo>
                    <a:pt x="1494" y="2957"/>
                  </a:lnTo>
                  <a:lnTo>
                    <a:pt x="1492" y="2966"/>
                  </a:lnTo>
                  <a:lnTo>
                    <a:pt x="1489" y="2976"/>
                  </a:lnTo>
                  <a:lnTo>
                    <a:pt x="1484" y="2985"/>
                  </a:lnTo>
                  <a:lnTo>
                    <a:pt x="1481" y="2993"/>
                  </a:lnTo>
                  <a:lnTo>
                    <a:pt x="1476" y="3000"/>
                  </a:lnTo>
                  <a:lnTo>
                    <a:pt x="1472" y="3007"/>
                  </a:lnTo>
                  <a:lnTo>
                    <a:pt x="1466" y="3013"/>
                  </a:lnTo>
                  <a:lnTo>
                    <a:pt x="1456" y="3024"/>
                  </a:lnTo>
                  <a:lnTo>
                    <a:pt x="1444" y="3032"/>
                  </a:lnTo>
                  <a:lnTo>
                    <a:pt x="1431" y="3040"/>
                  </a:lnTo>
                  <a:lnTo>
                    <a:pt x="1418" y="3047"/>
                  </a:lnTo>
                  <a:lnTo>
                    <a:pt x="1395" y="3058"/>
                  </a:lnTo>
                  <a:lnTo>
                    <a:pt x="1374" y="3070"/>
                  </a:lnTo>
                  <a:lnTo>
                    <a:pt x="1369" y="3073"/>
                  </a:lnTo>
                  <a:lnTo>
                    <a:pt x="1366" y="3076"/>
                  </a:lnTo>
                  <a:lnTo>
                    <a:pt x="1363" y="3080"/>
                  </a:lnTo>
                  <a:lnTo>
                    <a:pt x="1360" y="3083"/>
                  </a:lnTo>
                  <a:lnTo>
                    <a:pt x="1358" y="3089"/>
                  </a:lnTo>
                  <a:lnTo>
                    <a:pt x="1356" y="3093"/>
                  </a:lnTo>
                  <a:lnTo>
                    <a:pt x="1355" y="3098"/>
                  </a:lnTo>
                  <a:lnTo>
                    <a:pt x="1355" y="3105"/>
                  </a:lnTo>
                  <a:lnTo>
                    <a:pt x="1356" y="3112"/>
                  </a:lnTo>
                  <a:lnTo>
                    <a:pt x="1357" y="3120"/>
                  </a:lnTo>
                  <a:lnTo>
                    <a:pt x="1359" y="3127"/>
                  </a:lnTo>
                  <a:lnTo>
                    <a:pt x="1361" y="3133"/>
                  </a:lnTo>
                  <a:lnTo>
                    <a:pt x="1363" y="3140"/>
                  </a:lnTo>
                  <a:lnTo>
                    <a:pt x="1364" y="3147"/>
                  </a:lnTo>
                  <a:lnTo>
                    <a:pt x="1366" y="3155"/>
                  </a:lnTo>
                  <a:lnTo>
                    <a:pt x="1366" y="3163"/>
                  </a:lnTo>
                  <a:lnTo>
                    <a:pt x="1355" y="3171"/>
                  </a:lnTo>
                  <a:lnTo>
                    <a:pt x="1342" y="3177"/>
                  </a:lnTo>
                  <a:lnTo>
                    <a:pt x="1329" y="3183"/>
                  </a:lnTo>
                  <a:lnTo>
                    <a:pt x="1316" y="3190"/>
                  </a:lnTo>
                  <a:lnTo>
                    <a:pt x="1310" y="3193"/>
                  </a:lnTo>
                  <a:lnTo>
                    <a:pt x="1305" y="3197"/>
                  </a:lnTo>
                  <a:lnTo>
                    <a:pt x="1299" y="3202"/>
                  </a:lnTo>
                  <a:lnTo>
                    <a:pt x="1295" y="3206"/>
                  </a:lnTo>
                  <a:lnTo>
                    <a:pt x="1291" y="3212"/>
                  </a:lnTo>
                  <a:lnTo>
                    <a:pt x="1287" y="3219"/>
                  </a:lnTo>
                  <a:lnTo>
                    <a:pt x="1285" y="3226"/>
                  </a:lnTo>
                  <a:lnTo>
                    <a:pt x="1284" y="3233"/>
                  </a:lnTo>
                  <a:lnTo>
                    <a:pt x="1278" y="3232"/>
                  </a:lnTo>
                  <a:lnTo>
                    <a:pt x="1274" y="3231"/>
                  </a:lnTo>
                  <a:lnTo>
                    <a:pt x="1270" y="3229"/>
                  </a:lnTo>
                  <a:lnTo>
                    <a:pt x="1267" y="3227"/>
                  </a:lnTo>
                  <a:lnTo>
                    <a:pt x="1266" y="3225"/>
                  </a:lnTo>
                  <a:lnTo>
                    <a:pt x="1265" y="3223"/>
                  </a:lnTo>
                  <a:lnTo>
                    <a:pt x="1265" y="3220"/>
                  </a:lnTo>
                  <a:lnTo>
                    <a:pt x="1265" y="3216"/>
                  </a:lnTo>
                  <a:lnTo>
                    <a:pt x="1266" y="3210"/>
                  </a:lnTo>
                  <a:lnTo>
                    <a:pt x="1266" y="3204"/>
                  </a:lnTo>
                  <a:lnTo>
                    <a:pt x="1266" y="3199"/>
                  </a:lnTo>
                  <a:lnTo>
                    <a:pt x="1265" y="3195"/>
                  </a:lnTo>
                  <a:lnTo>
                    <a:pt x="1263" y="3191"/>
                  </a:lnTo>
                  <a:lnTo>
                    <a:pt x="1260" y="3187"/>
                  </a:lnTo>
                  <a:lnTo>
                    <a:pt x="1256" y="3178"/>
                  </a:lnTo>
                  <a:lnTo>
                    <a:pt x="1252" y="3172"/>
                  </a:lnTo>
                  <a:lnTo>
                    <a:pt x="1248" y="3166"/>
                  </a:lnTo>
                  <a:lnTo>
                    <a:pt x="1244" y="3162"/>
                  </a:lnTo>
                  <a:lnTo>
                    <a:pt x="1241" y="3159"/>
                  </a:lnTo>
                  <a:lnTo>
                    <a:pt x="1236" y="3157"/>
                  </a:lnTo>
                  <a:lnTo>
                    <a:pt x="1232" y="3155"/>
                  </a:lnTo>
                  <a:lnTo>
                    <a:pt x="1229" y="3155"/>
                  </a:lnTo>
                  <a:lnTo>
                    <a:pt x="1210" y="3155"/>
                  </a:lnTo>
                  <a:lnTo>
                    <a:pt x="1183" y="3157"/>
                  </a:lnTo>
                  <a:lnTo>
                    <a:pt x="1178" y="3157"/>
                  </a:lnTo>
                  <a:lnTo>
                    <a:pt x="1172" y="3156"/>
                  </a:lnTo>
                  <a:lnTo>
                    <a:pt x="1167" y="3154"/>
                  </a:lnTo>
                  <a:lnTo>
                    <a:pt x="1163" y="3152"/>
                  </a:lnTo>
                  <a:lnTo>
                    <a:pt x="1160" y="3148"/>
                  </a:lnTo>
                  <a:lnTo>
                    <a:pt x="1157" y="3145"/>
                  </a:lnTo>
                  <a:lnTo>
                    <a:pt x="1153" y="3141"/>
                  </a:lnTo>
                  <a:lnTo>
                    <a:pt x="1151" y="3137"/>
                  </a:lnTo>
                  <a:lnTo>
                    <a:pt x="1144" y="3117"/>
                  </a:lnTo>
                  <a:lnTo>
                    <a:pt x="1136" y="3098"/>
                  </a:lnTo>
                  <a:lnTo>
                    <a:pt x="1131" y="3089"/>
                  </a:lnTo>
                  <a:lnTo>
                    <a:pt x="1125" y="3081"/>
                  </a:lnTo>
                  <a:lnTo>
                    <a:pt x="1117" y="3074"/>
                  </a:lnTo>
                  <a:lnTo>
                    <a:pt x="1110" y="3067"/>
                  </a:lnTo>
                  <a:lnTo>
                    <a:pt x="1094" y="3057"/>
                  </a:lnTo>
                  <a:lnTo>
                    <a:pt x="1078" y="3048"/>
                  </a:lnTo>
                  <a:lnTo>
                    <a:pt x="1061" y="3039"/>
                  </a:lnTo>
                  <a:lnTo>
                    <a:pt x="1046" y="3029"/>
                  </a:lnTo>
                  <a:lnTo>
                    <a:pt x="1039" y="3023"/>
                  </a:lnTo>
                  <a:lnTo>
                    <a:pt x="1031" y="3015"/>
                  </a:lnTo>
                  <a:lnTo>
                    <a:pt x="1025" y="3008"/>
                  </a:lnTo>
                  <a:lnTo>
                    <a:pt x="1018" y="2998"/>
                  </a:lnTo>
                  <a:lnTo>
                    <a:pt x="1011" y="3002"/>
                  </a:lnTo>
                  <a:lnTo>
                    <a:pt x="1003" y="3004"/>
                  </a:lnTo>
                  <a:lnTo>
                    <a:pt x="997" y="3004"/>
                  </a:lnTo>
                  <a:lnTo>
                    <a:pt x="991" y="3003"/>
                  </a:lnTo>
                  <a:lnTo>
                    <a:pt x="981" y="2999"/>
                  </a:lnTo>
                  <a:lnTo>
                    <a:pt x="972" y="2998"/>
                  </a:lnTo>
                  <a:lnTo>
                    <a:pt x="960" y="2997"/>
                  </a:lnTo>
                  <a:lnTo>
                    <a:pt x="949" y="2996"/>
                  </a:lnTo>
                  <a:lnTo>
                    <a:pt x="941" y="2994"/>
                  </a:lnTo>
                  <a:lnTo>
                    <a:pt x="931" y="2991"/>
                  </a:lnTo>
                  <a:lnTo>
                    <a:pt x="924" y="2987"/>
                  </a:lnTo>
                  <a:lnTo>
                    <a:pt x="915" y="2982"/>
                  </a:lnTo>
                  <a:lnTo>
                    <a:pt x="909" y="2977"/>
                  </a:lnTo>
                  <a:lnTo>
                    <a:pt x="901" y="2972"/>
                  </a:lnTo>
                  <a:lnTo>
                    <a:pt x="886" y="2960"/>
                  </a:lnTo>
                  <a:lnTo>
                    <a:pt x="870" y="2948"/>
                  </a:lnTo>
                  <a:lnTo>
                    <a:pt x="862" y="2943"/>
                  </a:lnTo>
                  <a:lnTo>
                    <a:pt x="852" y="2938"/>
                  </a:lnTo>
                  <a:lnTo>
                    <a:pt x="842" y="2932"/>
                  </a:lnTo>
                  <a:lnTo>
                    <a:pt x="830" y="2927"/>
                  </a:lnTo>
                  <a:lnTo>
                    <a:pt x="813" y="2922"/>
                  </a:lnTo>
                  <a:lnTo>
                    <a:pt x="795" y="2917"/>
                  </a:lnTo>
                  <a:lnTo>
                    <a:pt x="778" y="2914"/>
                  </a:lnTo>
                  <a:lnTo>
                    <a:pt x="762" y="2911"/>
                  </a:lnTo>
                  <a:lnTo>
                    <a:pt x="746" y="2906"/>
                  </a:lnTo>
                  <a:lnTo>
                    <a:pt x="732" y="2900"/>
                  </a:lnTo>
                  <a:lnTo>
                    <a:pt x="725" y="2896"/>
                  </a:lnTo>
                  <a:lnTo>
                    <a:pt x="718" y="2892"/>
                  </a:lnTo>
                  <a:lnTo>
                    <a:pt x="712" y="2887"/>
                  </a:lnTo>
                  <a:lnTo>
                    <a:pt x="707" y="2880"/>
                  </a:lnTo>
                  <a:lnTo>
                    <a:pt x="702" y="2876"/>
                  </a:lnTo>
                  <a:lnTo>
                    <a:pt x="699" y="2870"/>
                  </a:lnTo>
                  <a:lnTo>
                    <a:pt x="697" y="2863"/>
                  </a:lnTo>
                  <a:lnTo>
                    <a:pt x="695" y="2856"/>
                  </a:lnTo>
                  <a:lnTo>
                    <a:pt x="692" y="2840"/>
                  </a:lnTo>
                  <a:lnTo>
                    <a:pt x="689" y="2825"/>
                  </a:lnTo>
                  <a:lnTo>
                    <a:pt x="687" y="2816"/>
                  </a:lnTo>
                  <a:lnTo>
                    <a:pt x="685" y="2810"/>
                  </a:lnTo>
                  <a:lnTo>
                    <a:pt x="682" y="2804"/>
                  </a:lnTo>
                  <a:lnTo>
                    <a:pt x="679" y="2797"/>
                  </a:lnTo>
                  <a:lnTo>
                    <a:pt x="674" y="2793"/>
                  </a:lnTo>
                  <a:lnTo>
                    <a:pt x="668" y="2789"/>
                  </a:lnTo>
                  <a:lnTo>
                    <a:pt x="662" y="2787"/>
                  </a:lnTo>
                  <a:lnTo>
                    <a:pt x="653" y="2787"/>
                  </a:lnTo>
                  <a:lnTo>
                    <a:pt x="644" y="2787"/>
                  </a:lnTo>
                  <a:lnTo>
                    <a:pt x="635" y="2789"/>
                  </a:lnTo>
                  <a:lnTo>
                    <a:pt x="628" y="2792"/>
                  </a:lnTo>
                  <a:lnTo>
                    <a:pt x="620" y="2797"/>
                  </a:lnTo>
                  <a:lnTo>
                    <a:pt x="614" y="2803"/>
                  </a:lnTo>
                  <a:lnTo>
                    <a:pt x="609" y="2809"/>
                  </a:lnTo>
                  <a:lnTo>
                    <a:pt x="602" y="2816"/>
                  </a:lnTo>
                  <a:lnTo>
                    <a:pt x="598" y="2824"/>
                  </a:lnTo>
                  <a:lnTo>
                    <a:pt x="579" y="2858"/>
                  </a:lnTo>
                  <a:lnTo>
                    <a:pt x="560" y="2892"/>
                  </a:lnTo>
                  <a:lnTo>
                    <a:pt x="550" y="2892"/>
                  </a:lnTo>
                  <a:lnTo>
                    <a:pt x="541" y="2891"/>
                  </a:lnTo>
                  <a:lnTo>
                    <a:pt x="532" y="2889"/>
                  </a:lnTo>
                  <a:lnTo>
                    <a:pt x="523" y="2887"/>
                  </a:lnTo>
                  <a:lnTo>
                    <a:pt x="514" y="2882"/>
                  </a:lnTo>
                  <a:lnTo>
                    <a:pt x="507" y="2877"/>
                  </a:lnTo>
                  <a:lnTo>
                    <a:pt x="500" y="2871"/>
                  </a:lnTo>
                  <a:lnTo>
                    <a:pt x="495" y="2863"/>
                  </a:lnTo>
                  <a:lnTo>
                    <a:pt x="480" y="2867"/>
                  </a:lnTo>
                  <a:lnTo>
                    <a:pt x="467" y="2874"/>
                  </a:lnTo>
                  <a:lnTo>
                    <a:pt x="461" y="2876"/>
                  </a:lnTo>
                  <a:lnTo>
                    <a:pt x="454" y="2878"/>
                  </a:lnTo>
                  <a:lnTo>
                    <a:pt x="446" y="2880"/>
                  </a:lnTo>
                  <a:lnTo>
                    <a:pt x="435" y="2880"/>
                  </a:lnTo>
                  <a:lnTo>
                    <a:pt x="423" y="2880"/>
                  </a:lnTo>
                  <a:lnTo>
                    <a:pt x="411" y="2878"/>
                  </a:lnTo>
                  <a:lnTo>
                    <a:pt x="399" y="2876"/>
                  </a:lnTo>
                  <a:lnTo>
                    <a:pt x="387" y="2874"/>
                  </a:lnTo>
                  <a:lnTo>
                    <a:pt x="377" y="2870"/>
                  </a:lnTo>
                  <a:lnTo>
                    <a:pt x="366" y="2865"/>
                  </a:lnTo>
                  <a:lnTo>
                    <a:pt x="357" y="2861"/>
                  </a:lnTo>
                  <a:lnTo>
                    <a:pt x="347" y="2856"/>
                  </a:lnTo>
                  <a:lnTo>
                    <a:pt x="328" y="2845"/>
                  </a:lnTo>
                  <a:lnTo>
                    <a:pt x="309" y="2833"/>
                  </a:lnTo>
                  <a:lnTo>
                    <a:pt x="291" y="2822"/>
                  </a:lnTo>
                  <a:lnTo>
                    <a:pt x="270" y="2810"/>
                  </a:lnTo>
                  <a:lnTo>
                    <a:pt x="266" y="2806"/>
                  </a:lnTo>
                  <a:lnTo>
                    <a:pt x="261" y="2803"/>
                  </a:lnTo>
                  <a:lnTo>
                    <a:pt x="258" y="2798"/>
                  </a:lnTo>
                  <a:lnTo>
                    <a:pt x="253" y="2794"/>
                  </a:lnTo>
                  <a:lnTo>
                    <a:pt x="248" y="2786"/>
                  </a:lnTo>
                  <a:lnTo>
                    <a:pt x="242" y="2777"/>
                  </a:lnTo>
                  <a:lnTo>
                    <a:pt x="237" y="2773"/>
                  </a:lnTo>
                  <a:lnTo>
                    <a:pt x="234" y="2769"/>
                  </a:lnTo>
                  <a:lnTo>
                    <a:pt x="230" y="2765"/>
                  </a:lnTo>
                  <a:lnTo>
                    <a:pt x="225" y="2762"/>
                  </a:lnTo>
                  <a:lnTo>
                    <a:pt x="218" y="2760"/>
                  </a:lnTo>
                  <a:lnTo>
                    <a:pt x="212" y="2758"/>
                  </a:lnTo>
                  <a:lnTo>
                    <a:pt x="203" y="2757"/>
                  </a:lnTo>
                  <a:lnTo>
                    <a:pt x="194" y="2757"/>
                  </a:lnTo>
                  <a:lnTo>
                    <a:pt x="187" y="2758"/>
                  </a:lnTo>
                  <a:lnTo>
                    <a:pt x="182" y="2760"/>
                  </a:lnTo>
                  <a:lnTo>
                    <a:pt x="176" y="2762"/>
                  </a:lnTo>
                  <a:lnTo>
                    <a:pt x="170" y="2765"/>
                  </a:lnTo>
                  <a:lnTo>
                    <a:pt x="165" y="2769"/>
                  </a:lnTo>
                  <a:lnTo>
                    <a:pt x="160" y="2772"/>
                  </a:lnTo>
                  <a:lnTo>
                    <a:pt x="153" y="2774"/>
                  </a:lnTo>
                  <a:lnTo>
                    <a:pt x="147" y="2775"/>
                  </a:lnTo>
                  <a:lnTo>
                    <a:pt x="140" y="2774"/>
                  </a:lnTo>
                  <a:lnTo>
                    <a:pt x="132" y="2771"/>
                  </a:lnTo>
                  <a:lnTo>
                    <a:pt x="124" y="2765"/>
                  </a:lnTo>
                  <a:lnTo>
                    <a:pt x="116" y="2759"/>
                  </a:lnTo>
                  <a:lnTo>
                    <a:pt x="109" y="2752"/>
                  </a:lnTo>
                  <a:lnTo>
                    <a:pt x="101" y="2743"/>
                  </a:lnTo>
                  <a:lnTo>
                    <a:pt x="94" y="2734"/>
                  </a:lnTo>
                  <a:lnTo>
                    <a:pt x="86" y="2724"/>
                  </a:lnTo>
                  <a:lnTo>
                    <a:pt x="71" y="2705"/>
                  </a:lnTo>
                  <a:lnTo>
                    <a:pt x="57" y="2684"/>
                  </a:lnTo>
                  <a:lnTo>
                    <a:pt x="50" y="2676"/>
                  </a:lnTo>
                  <a:lnTo>
                    <a:pt x="43" y="2669"/>
                  </a:lnTo>
                  <a:lnTo>
                    <a:pt x="36" y="2662"/>
                  </a:lnTo>
                  <a:lnTo>
                    <a:pt x="29" y="2657"/>
                  </a:lnTo>
                  <a:lnTo>
                    <a:pt x="23" y="2652"/>
                  </a:lnTo>
                  <a:lnTo>
                    <a:pt x="13" y="2646"/>
                  </a:lnTo>
                  <a:lnTo>
                    <a:pt x="8" y="2643"/>
                  </a:lnTo>
                  <a:lnTo>
                    <a:pt x="3" y="2639"/>
                  </a:lnTo>
                  <a:lnTo>
                    <a:pt x="1" y="2633"/>
                  </a:lnTo>
                  <a:lnTo>
                    <a:pt x="0" y="2627"/>
                  </a:lnTo>
                  <a:lnTo>
                    <a:pt x="0" y="2625"/>
                  </a:lnTo>
                  <a:lnTo>
                    <a:pt x="2" y="2621"/>
                  </a:lnTo>
                  <a:lnTo>
                    <a:pt x="6" y="2616"/>
                  </a:lnTo>
                  <a:lnTo>
                    <a:pt x="10" y="2612"/>
                  </a:lnTo>
                  <a:lnTo>
                    <a:pt x="19" y="2602"/>
                  </a:lnTo>
                  <a:lnTo>
                    <a:pt x="31" y="2591"/>
                  </a:lnTo>
                  <a:lnTo>
                    <a:pt x="43" y="2580"/>
                  </a:lnTo>
                  <a:lnTo>
                    <a:pt x="54" y="2571"/>
                  </a:lnTo>
                  <a:lnTo>
                    <a:pt x="64" y="2564"/>
                  </a:lnTo>
                  <a:lnTo>
                    <a:pt x="70" y="2562"/>
                  </a:lnTo>
                  <a:lnTo>
                    <a:pt x="87" y="2562"/>
                  </a:lnTo>
                  <a:lnTo>
                    <a:pt x="101" y="2561"/>
                  </a:lnTo>
                  <a:lnTo>
                    <a:pt x="108" y="2561"/>
                  </a:lnTo>
                  <a:lnTo>
                    <a:pt x="114" y="2560"/>
                  </a:lnTo>
                  <a:lnTo>
                    <a:pt x="119" y="2558"/>
                  </a:lnTo>
                  <a:lnTo>
                    <a:pt x="124" y="2556"/>
                  </a:lnTo>
                  <a:lnTo>
                    <a:pt x="128" y="2553"/>
                  </a:lnTo>
                  <a:lnTo>
                    <a:pt x="131" y="2549"/>
                  </a:lnTo>
                  <a:lnTo>
                    <a:pt x="134" y="2545"/>
                  </a:lnTo>
                  <a:lnTo>
                    <a:pt x="136" y="2540"/>
                  </a:lnTo>
                  <a:lnTo>
                    <a:pt x="139" y="2534"/>
                  </a:lnTo>
                  <a:lnTo>
                    <a:pt x="141" y="2527"/>
                  </a:lnTo>
                  <a:lnTo>
                    <a:pt x="141" y="2519"/>
                  </a:lnTo>
                  <a:lnTo>
                    <a:pt x="142" y="2509"/>
                  </a:lnTo>
                  <a:lnTo>
                    <a:pt x="141" y="2500"/>
                  </a:lnTo>
                  <a:lnTo>
                    <a:pt x="139" y="2493"/>
                  </a:lnTo>
                  <a:lnTo>
                    <a:pt x="135" y="2484"/>
                  </a:lnTo>
                  <a:lnTo>
                    <a:pt x="132" y="2477"/>
                  </a:lnTo>
                  <a:lnTo>
                    <a:pt x="129" y="2470"/>
                  </a:lnTo>
                  <a:lnTo>
                    <a:pt x="127" y="2461"/>
                  </a:lnTo>
                  <a:lnTo>
                    <a:pt x="125" y="2454"/>
                  </a:lnTo>
                  <a:lnTo>
                    <a:pt x="124" y="2445"/>
                  </a:lnTo>
                  <a:lnTo>
                    <a:pt x="125" y="2434"/>
                  </a:lnTo>
                  <a:lnTo>
                    <a:pt x="127" y="2424"/>
                  </a:lnTo>
                  <a:lnTo>
                    <a:pt x="131" y="2414"/>
                  </a:lnTo>
                  <a:lnTo>
                    <a:pt x="135" y="2405"/>
                  </a:lnTo>
                  <a:lnTo>
                    <a:pt x="140" y="2394"/>
                  </a:lnTo>
                  <a:lnTo>
                    <a:pt x="144" y="2383"/>
                  </a:lnTo>
                  <a:lnTo>
                    <a:pt x="146" y="2371"/>
                  </a:lnTo>
                  <a:lnTo>
                    <a:pt x="147" y="2356"/>
                  </a:lnTo>
                  <a:lnTo>
                    <a:pt x="146" y="2344"/>
                  </a:lnTo>
                  <a:lnTo>
                    <a:pt x="144" y="2332"/>
                  </a:lnTo>
                  <a:lnTo>
                    <a:pt x="140" y="2323"/>
                  </a:lnTo>
                  <a:lnTo>
                    <a:pt x="135" y="2313"/>
                  </a:lnTo>
                  <a:lnTo>
                    <a:pt x="131" y="2304"/>
                  </a:lnTo>
                  <a:lnTo>
                    <a:pt x="127" y="2294"/>
                  </a:lnTo>
                  <a:lnTo>
                    <a:pt x="125" y="2284"/>
                  </a:lnTo>
                  <a:lnTo>
                    <a:pt x="124" y="2274"/>
                  </a:lnTo>
                  <a:lnTo>
                    <a:pt x="125" y="2266"/>
                  </a:lnTo>
                  <a:lnTo>
                    <a:pt x="128" y="2257"/>
                  </a:lnTo>
                  <a:lnTo>
                    <a:pt x="133" y="2245"/>
                  </a:lnTo>
                  <a:lnTo>
                    <a:pt x="140" y="2233"/>
                  </a:lnTo>
                  <a:lnTo>
                    <a:pt x="145" y="2221"/>
                  </a:lnTo>
                  <a:lnTo>
                    <a:pt x="151" y="2207"/>
                  </a:lnTo>
                  <a:lnTo>
                    <a:pt x="156" y="2193"/>
                  </a:lnTo>
                  <a:lnTo>
                    <a:pt x="159" y="2179"/>
                  </a:lnTo>
                  <a:lnTo>
                    <a:pt x="167" y="2177"/>
                  </a:lnTo>
                  <a:lnTo>
                    <a:pt x="176" y="2173"/>
                  </a:lnTo>
                  <a:lnTo>
                    <a:pt x="184" y="2169"/>
                  </a:lnTo>
                  <a:lnTo>
                    <a:pt x="192" y="2163"/>
                  </a:lnTo>
                  <a:lnTo>
                    <a:pt x="199" y="2157"/>
                  </a:lnTo>
                  <a:lnTo>
                    <a:pt x="206" y="2149"/>
                  </a:lnTo>
                  <a:lnTo>
                    <a:pt x="212" y="2142"/>
                  </a:lnTo>
                  <a:lnTo>
                    <a:pt x="218" y="2134"/>
                  </a:lnTo>
                  <a:lnTo>
                    <a:pt x="224" y="2126"/>
                  </a:lnTo>
                  <a:lnTo>
                    <a:pt x="228" y="2116"/>
                  </a:lnTo>
                  <a:lnTo>
                    <a:pt x="232" y="2108"/>
                  </a:lnTo>
                  <a:lnTo>
                    <a:pt x="235" y="2098"/>
                  </a:lnTo>
                  <a:lnTo>
                    <a:pt x="237" y="2089"/>
                  </a:lnTo>
                  <a:lnTo>
                    <a:pt x="240" y="2080"/>
                  </a:lnTo>
                  <a:lnTo>
                    <a:pt x="241" y="2071"/>
                  </a:lnTo>
                  <a:lnTo>
                    <a:pt x="242" y="2062"/>
                  </a:lnTo>
                  <a:lnTo>
                    <a:pt x="241" y="2051"/>
                  </a:lnTo>
                  <a:lnTo>
                    <a:pt x="239" y="2041"/>
                  </a:lnTo>
                  <a:lnTo>
                    <a:pt x="235" y="2032"/>
                  </a:lnTo>
                  <a:lnTo>
                    <a:pt x="231" y="2023"/>
                  </a:lnTo>
                  <a:lnTo>
                    <a:pt x="220" y="2007"/>
                  </a:lnTo>
                  <a:lnTo>
                    <a:pt x="209" y="1992"/>
                  </a:lnTo>
                  <a:lnTo>
                    <a:pt x="197" y="1977"/>
                  </a:lnTo>
                  <a:lnTo>
                    <a:pt x="186" y="1962"/>
                  </a:lnTo>
                  <a:lnTo>
                    <a:pt x="182" y="1954"/>
                  </a:lnTo>
                  <a:lnTo>
                    <a:pt x="179" y="1945"/>
                  </a:lnTo>
                  <a:lnTo>
                    <a:pt x="178" y="1936"/>
                  </a:lnTo>
                  <a:lnTo>
                    <a:pt x="177" y="1926"/>
                  </a:lnTo>
                  <a:lnTo>
                    <a:pt x="177" y="1911"/>
                  </a:lnTo>
                  <a:lnTo>
                    <a:pt x="178" y="1895"/>
                  </a:lnTo>
                  <a:lnTo>
                    <a:pt x="180" y="1880"/>
                  </a:lnTo>
                  <a:lnTo>
                    <a:pt x="182" y="1865"/>
                  </a:lnTo>
                  <a:lnTo>
                    <a:pt x="185" y="1850"/>
                  </a:lnTo>
                  <a:lnTo>
                    <a:pt x="189" y="1837"/>
                  </a:lnTo>
                  <a:lnTo>
                    <a:pt x="193" y="1823"/>
                  </a:lnTo>
                  <a:lnTo>
                    <a:pt x="198" y="1810"/>
                  </a:lnTo>
                  <a:lnTo>
                    <a:pt x="203" y="1798"/>
                  </a:lnTo>
                  <a:lnTo>
                    <a:pt x="210" y="1788"/>
                  </a:lnTo>
                  <a:lnTo>
                    <a:pt x="216" y="1778"/>
                  </a:lnTo>
                  <a:lnTo>
                    <a:pt x="224" y="1771"/>
                  </a:lnTo>
                  <a:lnTo>
                    <a:pt x="232" y="1764"/>
                  </a:lnTo>
                  <a:lnTo>
                    <a:pt x="241" y="1760"/>
                  </a:lnTo>
                  <a:lnTo>
                    <a:pt x="249" y="1757"/>
                  </a:lnTo>
                  <a:lnTo>
                    <a:pt x="259" y="1756"/>
                  </a:lnTo>
                  <a:lnTo>
                    <a:pt x="276" y="1756"/>
                  </a:lnTo>
                  <a:lnTo>
                    <a:pt x="293" y="1756"/>
                  </a:lnTo>
                  <a:lnTo>
                    <a:pt x="312" y="1756"/>
                  </a:lnTo>
                  <a:lnTo>
                    <a:pt x="335" y="1756"/>
                  </a:lnTo>
                  <a:lnTo>
                    <a:pt x="342" y="1756"/>
                  </a:lnTo>
                  <a:lnTo>
                    <a:pt x="348" y="1755"/>
                  </a:lnTo>
                  <a:lnTo>
                    <a:pt x="354" y="1754"/>
                  </a:lnTo>
                  <a:lnTo>
                    <a:pt x="360" y="1751"/>
                  </a:lnTo>
                  <a:lnTo>
                    <a:pt x="369" y="1746"/>
                  </a:lnTo>
                  <a:lnTo>
                    <a:pt x="379" y="1740"/>
                  </a:lnTo>
                  <a:lnTo>
                    <a:pt x="387" y="1732"/>
                  </a:lnTo>
                  <a:lnTo>
                    <a:pt x="395" y="1724"/>
                  </a:lnTo>
                  <a:lnTo>
                    <a:pt x="402" y="1715"/>
                  </a:lnTo>
                  <a:lnTo>
                    <a:pt x="409" y="1706"/>
                  </a:lnTo>
                  <a:lnTo>
                    <a:pt x="423" y="1688"/>
                  </a:lnTo>
                  <a:lnTo>
                    <a:pt x="435" y="1671"/>
                  </a:lnTo>
                  <a:lnTo>
                    <a:pt x="442" y="1664"/>
                  </a:lnTo>
                  <a:lnTo>
                    <a:pt x="449" y="1660"/>
                  </a:lnTo>
                  <a:lnTo>
                    <a:pt x="452" y="1658"/>
                  </a:lnTo>
                  <a:lnTo>
                    <a:pt x="457" y="1657"/>
                  </a:lnTo>
                  <a:lnTo>
                    <a:pt x="461" y="1656"/>
                  </a:lnTo>
                  <a:lnTo>
                    <a:pt x="465" y="1656"/>
                  </a:lnTo>
                  <a:lnTo>
                    <a:pt x="473" y="1656"/>
                  </a:lnTo>
                  <a:lnTo>
                    <a:pt x="478" y="1657"/>
                  </a:lnTo>
                  <a:lnTo>
                    <a:pt x="484" y="1659"/>
                  </a:lnTo>
                  <a:lnTo>
                    <a:pt x="490" y="1661"/>
                  </a:lnTo>
                  <a:lnTo>
                    <a:pt x="494" y="1664"/>
                  </a:lnTo>
                  <a:lnTo>
                    <a:pt x="498" y="1669"/>
                  </a:lnTo>
                  <a:lnTo>
                    <a:pt x="502" y="1673"/>
                  </a:lnTo>
                  <a:lnTo>
                    <a:pt x="507" y="1677"/>
                  </a:lnTo>
                  <a:lnTo>
                    <a:pt x="513" y="1689"/>
                  </a:lnTo>
                  <a:lnTo>
                    <a:pt x="518" y="1700"/>
                  </a:lnTo>
                  <a:lnTo>
                    <a:pt x="523" y="1713"/>
                  </a:lnTo>
                  <a:lnTo>
                    <a:pt x="528" y="1726"/>
                  </a:lnTo>
                  <a:lnTo>
                    <a:pt x="532" y="1740"/>
                  </a:lnTo>
                  <a:lnTo>
                    <a:pt x="537" y="1753"/>
                  </a:lnTo>
                  <a:lnTo>
                    <a:pt x="544" y="1764"/>
                  </a:lnTo>
                  <a:lnTo>
                    <a:pt x="550" y="1775"/>
                  </a:lnTo>
                  <a:lnTo>
                    <a:pt x="554" y="1779"/>
                  </a:lnTo>
                  <a:lnTo>
                    <a:pt x="559" y="1783"/>
                  </a:lnTo>
                  <a:lnTo>
                    <a:pt x="563" y="1788"/>
                  </a:lnTo>
                  <a:lnTo>
                    <a:pt x="568" y="1791"/>
                  </a:lnTo>
                  <a:lnTo>
                    <a:pt x="575" y="1793"/>
                  </a:lnTo>
                  <a:lnTo>
                    <a:pt x="581" y="1795"/>
                  </a:lnTo>
                  <a:lnTo>
                    <a:pt x="587" y="1796"/>
                  </a:lnTo>
                  <a:lnTo>
                    <a:pt x="595" y="1797"/>
                  </a:lnTo>
                  <a:lnTo>
                    <a:pt x="599" y="1796"/>
                  </a:lnTo>
                  <a:lnTo>
                    <a:pt x="601" y="1794"/>
                  </a:lnTo>
                  <a:lnTo>
                    <a:pt x="603" y="1792"/>
                  </a:lnTo>
                  <a:lnTo>
                    <a:pt x="604" y="1788"/>
                  </a:lnTo>
                  <a:lnTo>
                    <a:pt x="606" y="1778"/>
                  </a:lnTo>
                  <a:lnTo>
                    <a:pt x="603" y="1766"/>
                  </a:lnTo>
                  <a:lnTo>
                    <a:pt x="601" y="1751"/>
                  </a:lnTo>
                  <a:lnTo>
                    <a:pt x="598" y="1738"/>
                  </a:lnTo>
                  <a:lnTo>
                    <a:pt x="596" y="1723"/>
                  </a:lnTo>
                  <a:lnTo>
                    <a:pt x="595" y="1709"/>
                  </a:lnTo>
                  <a:lnTo>
                    <a:pt x="596" y="1698"/>
                  </a:lnTo>
                  <a:lnTo>
                    <a:pt x="598" y="1684"/>
                  </a:lnTo>
                  <a:lnTo>
                    <a:pt x="601" y="1666"/>
                  </a:lnTo>
                  <a:lnTo>
                    <a:pt x="606" y="1648"/>
                  </a:lnTo>
                  <a:lnTo>
                    <a:pt x="610" y="1630"/>
                  </a:lnTo>
                  <a:lnTo>
                    <a:pt x="615" y="1614"/>
                  </a:lnTo>
                  <a:lnTo>
                    <a:pt x="617" y="1608"/>
                  </a:lnTo>
                  <a:lnTo>
                    <a:pt x="619" y="1603"/>
                  </a:lnTo>
                  <a:lnTo>
                    <a:pt x="622" y="1598"/>
                  </a:lnTo>
                  <a:lnTo>
                    <a:pt x="625" y="1596"/>
                  </a:lnTo>
                  <a:lnTo>
                    <a:pt x="629" y="1595"/>
                  </a:lnTo>
                  <a:lnTo>
                    <a:pt x="634" y="1595"/>
                  </a:lnTo>
                  <a:lnTo>
                    <a:pt x="639" y="1595"/>
                  </a:lnTo>
                  <a:lnTo>
                    <a:pt x="644" y="1595"/>
                  </a:lnTo>
                  <a:lnTo>
                    <a:pt x="649" y="1595"/>
                  </a:lnTo>
                  <a:lnTo>
                    <a:pt x="653" y="1593"/>
                  </a:lnTo>
                  <a:lnTo>
                    <a:pt x="657" y="1590"/>
                  </a:lnTo>
                  <a:lnTo>
                    <a:pt x="660" y="1584"/>
                  </a:lnTo>
                  <a:lnTo>
                    <a:pt x="662" y="1570"/>
                  </a:lnTo>
                  <a:lnTo>
                    <a:pt x="664" y="1556"/>
                  </a:lnTo>
                  <a:lnTo>
                    <a:pt x="665" y="1550"/>
                  </a:lnTo>
                  <a:lnTo>
                    <a:pt x="668" y="1544"/>
                  </a:lnTo>
                  <a:lnTo>
                    <a:pt x="672" y="1538"/>
                  </a:lnTo>
                  <a:lnTo>
                    <a:pt x="677" y="1531"/>
                  </a:lnTo>
                  <a:lnTo>
                    <a:pt x="700" y="1509"/>
                  </a:lnTo>
                  <a:lnTo>
                    <a:pt x="727" y="1483"/>
                  </a:lnTo>
                  <a:lnTo>
                    <a:pt x="740" y="1470"/>
                  </a:lnTo>
                  <a:lnTo>
                    <a:pt x="750" y="1456"/>
                  </a:lnTo>
                  <a:lnTo>
                    <a:pt x="754" y="1448"/>
                  </a:lnTo>
                  <a:lnTo>
                    <a:pt x="757" y="1441"/>
                  </a:lnTo>
                  <a:lnTo>
                    <a:pt x="759" y="1433"/>
                  </a:lnTo>
                  <a:lnTo>
                    <a:pt x="760" y="1426"/>
                  </a:lnTo>
                  <a:lnTo>
                    <a:pt x="759" y="1420"/>
                  </a:lnTo>
                  <a:lnTo>
                    <a:pt x="757" y="1415"/>
                  </a:lnTo>
                  <a:lnTo>
                    <a:pt x="753" y="1412"/>
                  </a:lnTo>
                  <a:lnTo>
                    <a:pt x="750" y="1409"/>
                  </a:lnTo>
                  <a:lnTo>
                    <a:pt x="746" y="1406"/>
                  </a:lnTo>
                  <a:lnTo>
                    <a:pt x="743" y="1404"/>
                  </a:lnTo>
                  <a:lnTo>
                    <a:pt x="739" y="1400"/>
                  </a:lnTo>
                  <a:lnTo>
                    <a:pt x="736" y="1396"/>
                  </a:lnTo>
                  <a:lnTo>
                    <a:pt x="736" y="1391"/>
                  </a:lnTo>
                  <a:lnTo>
                    <a:pt x="736" y="1373"/>
                  </a:lnTo>
                  <a:lnTo>
                    <a:pt x="736" y="1365"/>
                  </a:lnTo>
                  <a:lnTo>
                    <a:pt x="737" y="1358"/>
                  </a:lnTo>
                  <a:lnTo>
                    <a:pt x="741" y="1351"/>
                  </a:lnTo>
                  <a:lnTo>
                    <a:pt x="743" y="1345"/>
                  </a:lnTo>
                  <a:lnTo>
                    <a:pt x="747" y="1340"/>
                  </a:lnTo>
                  <a:lnTo>
                    <a:pt x="751" y="1334"/>
                  </a:lnTo>
                  <a:lnTo>
                    <a:pt x="756" y="1329"/>
                  </a:lnTo>
                  <a:lnTo>
                    <a:pt x="761" y="1325"/>
                  </a:lnTo>
                  <a:lnTo>
                    <a:pt x="767" y="1321"/>
                  </a:lnTo>
                  <a:lnTo>
                    <a:pt x="773" y="1317"/>
                  </a:lnTo>
                  <a:lnTo>
                    <a:pt x="779" y="1314"/>
                  </a:lnTo>
                  <a:lnTo>
                    <a:pt x="785" y="1312"/>
                  </a:lnTo>
                  <a:lnTo>
                    <a:pt x="799" y="1309"/>
                  </a:lnTo>
                  <a:lnTo>
                    <a:pt x="813" y="1308"/>
                  </a:lnTo>
                  <a:lnTo>
                    <a:pt x="816" y="1308"/>
                  </a:lnTo>
                  <a:lnTo>
                    <a:pt x="818" y="1309"/>
                  </a:lnTo>
                  <a:lnTo>
                    <a:pt x="820" y="1311"/>
                  </a:lnTo>
                  <a:lnTo>
                    <a:pt x="823" y="1313"/>
                  </a:lnTo>
                  <a:lnTo>
                    <a:pt x="827" y="1318"/>
                  </a:lnTo>
                  <a:lnTo>
                    <a:pt x="830" y="1325"/>
                  </a:lnTo>
                  <a:lnTo>
                    <a:pt x="835" y="1340"/>
                  </a:lnTo>
                  <a:lnTo>
                    <a:pt x="842" y="1355"/>
                  </a:lnTo>
                  <a:lnTo>
                    <a:pt x="861" y="1366"/>
                  </a:lnTo>
                  <a:lnTo>
                    <a:pt x="905" y="1391"/>
                  </a:lnTo>
                  <a:lnTo>
                    <a:pt x="928" y="1404"/>
                  </a:lnTo>
                  <a:lnTo>
                    <a:pt x="951" y="1414"/>
                  </a:lnTo>
                  <a:lnTo>
                    <a:pt x="962" y="1420"/>
                  </a:lnTo>
                  <a:lnTo>
                    <a:pt x="970" y="1423"/>
                  </a:lnTo>
                  <a:lnTo>
                    <a:pt x="978" y="1425"/>
                  </a:lnTo>
                  <a:lnTo>
                    <a:pt x="983" y="1426"/>
                  </a:lnTo>
                  <a:lnTo>
                    <a:pt x="991" y="1426"/>
                  </a:lnTo>
                  <a:lnTo>
                    <a:pt x="998" y="1425"/>
                  </a:lnTo>
                  <a:lnTo>
                    <a:pt x="1003" y="1424"/>
                  </a:lnTo>
                  <a:lnTo>
                    <a:pt x="1009" y="1422"/>
                  </a:lnTo>
                  <a:lnTo>
                    <a:pt x="1018" y="1417"/>
                  </a:lnTo>
                  <a:lnTo>
                    <a:pt x="1026" y="1412"/>
                  </a:lnTo>
                  <a:lnTo>
                    <a:pt x="1031" y="1406"/>
                  </a:lnTo>
                  <a:lnTo>
                    <a:pt x="1034" y="1398"/>
                  </a:lnTo>
                  <a:lnTo>
                    <a:pt x="1036" y="1392"/>
                  </a:lnTo>
                  <a:lnTo>
                    <a:pt x="1036" y="1384"/>
                  </a:lnTo>
                  <a:lnTo>
                    <a:pt x="1036" y="1380"/>
                  </a:lnTo>
                  <a:lnTo>
                    <a:pt x="1036" y="1371"/>
                  </a:lnTo>
                  <a:lnTo>
                    <a:pt x="1036" y="1357"/>
                  </a:lnTo>
                  <a:lnTo>
                    <a:pt x="1036" y="1343"/>
                  </a:lnTo>
                  <a:lnTo>
                    <a:pt x="1037" y="1336"/>
                  </a:lnTo>
                  <a:lnTo>
                    <a:pt x="1041" y="1328"/>
                  </a:lnTo>
                  <a:lnTo>
                    <a:pt x="1044" y="1321"/>
                  </a:lnTo>
                  <a:lnTo>
                    <a:pt x="1048" y="1314"/>
                  </a:lnTo>
                  <a:lnTo>
                    <a:pt x="1052" y="1309"/>
                  </a:lnTo>
                  <a:lnTo>
                    <a:pt x="1057" y="1303"/>
                  </a:lnTo>
                  <a:lnTo>
                    <a:pt x="1059" y="1297"/>
                  </a:lnTo>
                  <a:lnTo>
                    <a:pt x="1060" y="1291"/>
                  </a:lnTo>
                  <a:lnTo>
                    <a:pt x="1060" y="1280"/>
                  </a:lnTo>
                  <a:lnTo>
                    <a:pt x="1060" y="1261"/>
                  </a:lnTo>
                  <a:lnTo>
                    <a:pt x="1058" y="1255"/>
                  </a:lnTo>
                  <a:lnTo>
                    <a:pt x="1053" y="1248"/>
                  </a:lnTo>
                  <a:lnTo>
                    <a:pt x="1048" y="1242"/>
                  </a:lnTo>
                  <a:lnTo>
                    <a:pt x="1043" y="1237"/>
                  </a:lnTo>
                  <a:lnTo>
                    <a:pt x="1031" y="1226"/>
                  </a:lnTo>
                  <a:lnTo>
                    <a:pt x="1017" y="1215"/>
                  </a:lnTo>
                  <a:lnTo>
                    <a:pt x="1005" y="1206"/>
                  </a:lnTo>
                  <a:lnTo>
                    <a:pt x="994" y="1196"/>
                  </a:lnTo>
                  <a:lnTo>
                    <a:pt x="990" y="1192"/>
                  </a:lnTo>
                  <a:lnTo>
                    <a:pt x="986" y="1188"/>
                  </a:lnTo>
                  <a:lnTo>
                    <a:pt x="984" y="1182"/>
                  </a:lnTo>
                  <a:lnTo>
                    <a:pt x="983" y="1178"/>
                  </a:lnTo>
                  <a:lnTo>
                    <a:pt x="984" y="1168"/>
                  </a:lnTo>
                  <a:lnTo>
                    <a:pt x="986" y="1161"/>
                  </a:lnTo>
                  <a:lnTo>
                    <a:pt x="990" y="1153"/>
                  </a:lnTo>
                  <a:lnTo>
                    <a:pt x="994" y="1146"/>
                  </a:lnTo>
                  <a:lnTo>
                    <a:pt x="1005" y="1134"/>
                  </a:lnTo>
                  <a:lnTo>
                    <a:pt x="1016" y="1123"/>
                  </a:lnTo>
                  <a:lnTo>
                    <a:pt x="1028" y="1113"/>
                  </a:lnTo>
                  <a:lnTo>
                    <a:pt x="1039" y="1101"/>
                  </a:lnTo>
                  <a:lnTo>
                    <a:pt x="1043" y="1095"/>
                  </a:lnTo>
                  <a:lnTo>
                    <a:pt x="1046" y="1089"/>
                  </a:lnTo>
                  <a:lnTo>
                    <a:pt x="1047" y="1081"/>
                  </a:lnTo>
                  <a:lnTo>
                    <a:pt x="1048" y="1073"/>
                  </a:lnTo>
                  <a:lnTo>
                    <a:pt x="1047" y="1062"/>
                  </a:lnTo>
                  <a:lnTo>
                    <a:pt x="1045" y="1053"/>
                  </a:lnTo>
                  <a:lnTo>
                    <a:pt x="1043" y="1044"/>
                  </a:lnTo>
                  <a:lnTo>
                    <a:pt x="1039" y="1036"/>
                  </a:lnTo>
                  <a:lnTo>
                    <a:pt x="1031" y="1021"/>
                  </a:lnTo>
                  <a:lnTo>
                    <a:pt x="1025" y="1008"/>
                  </a:lnTo>
                  <a:lnTo>
                    <a:pt x="1025" y="1008"/>
                  </a:lnTo>
                  <a:lnTo>
                    <a:pt x="918" y="1008"/>
                  </a:lnTo>
                  <a:lnTo>
                    <a:pt x="918" y="1008"/>
                  </a:lnTo>
                  <a:lnTo>
                    <a:pt x="915" y="1004"/>
                  </a:lnTo>
                  <a:lnTo>
                    <a:pt x="913" y="999"/>
                  </a:lnTo>
                  <a:lnTo>
                    <a:pt x="910" y="994"/>
                  </a:lnTo>
                  <a:lnTo>
                    <a:pt x="908" y="988"/>
                  </a:lnTo>
                  <a:lnTo>
                    <a:pt x="903" y="973"/>
                  </a:lnTo>
                  <a:lnTo>
                    <a:pt x="900" y="957"/>
                  </a:lnTo>
                  <a:lnTo>
                    <a:pt x="898" y="939"/>
                  </a:lnTo>
                  <a:lnTo>
                    <a:pt x="896" y="921"/>
                  </a:lnTo>
                  <a:lnTo>
                    <a:pt x="895" y="903"/>
                  </a:lnTo>
                  <a:lnTo>
                    <a:pt x="895" y="884"/>
                  </a:lnTo>
                  <a:lnTo>
                    <a:pt x="895" y="874"/>
                  </a:lnTo>
                  <a:lnTo>
                    <a:pt x="896" y="864"/>
                  </a:lnTo>
                  <a:lnTo>
                    <a:pt x="897" y="857"/>
                  </a:lnTo>
                  <a:lnTo>
                    <a:pt x="899" y="849"/>
                  </a:lnTo>
                  <a:lnTo>
                    <a:pt x="903" y="837"/>
                  </a:lnTo>
                  <a:lnTo>
                    <a:pt x="908" y="827"/>
                  </a:lnTo>
                  <a:lnTo>
                    <a:pt x="913" y="816"/>
                  </a:lnTo>
                  <a:lnTo>
                    <a:pt x="917" y="806"/>
                  </a:lnTo>
                  <a:lnTo>
                    <a:pt x="922" y="794"/>
                  </a:lnTo>
                  <a:lnTo>
                    <a:pt x="925" y="778"/>
                  </a:lnTo>
                  <a:lnTo>
                    <a:pt x="920" y="778"/>
                  </a:lnTo>
                  <a:lnTo>
                    <a:pt x="917" y="777"/>
                  </a:lnTo>
                  <a:lnTo>
                    <a:pt x="913" y="775"/>
                  </a:lnTo>
                  <a:lnTo>
                    <a:pt x="911" y="773"/>
                  </a:lnTo>
                  <a:lnTo>
                    <a:pt x="908" y="770"/>
                  </a:lnTo>
                  <a:lnTo>
                    <a:pt x="906" y="765"/>
                  </a:lnTo>
                  <a:lnTo>
                    <a:pt x="903" y="760"/>
                  </a:lnTo>
                  <a:lnTo>
                    <a:pt x="901" y="755"/>
                  </a:lnTo>
                  <a:lnTo>
                    <a:pt x="913" y="747"/>
                  </a:lnTo>
                  <a:lnTo>
                    <a:pt x="922" y="740"/>
                  </a:lnTo>
                  <a:lnTo>
                    <a:pt x="930" y="732"/>
                  </a:lnTo>
                  <a:lnTo>
                    <a:pt x="936" y="724"/>
                  </a:lnTo>
                  <a:lnTo>
                    <a:pt x="943" y="715"/>
                  </a:lnTo>
                  <a:lnTo>
                    <a:pt x="950" y="707"/>
                  </a:lnTo>
                  <a:lnTo>
                    <a:pt x="960" y="698"/>
                  </a:lnTo>
                  <a:lnTo>
                    <a:pt x="972" y="690"/>
                  </a:lnTo>
                  <a:lnTo>
                    <a:pt x="978" y="681"/>
                  </a:lnTo>
                  <a:lnTo>
                    <a:pt x="985" y="674"/>
                  </a:lnTo>
                  <a:lnTo>
                    <a:pt x="990" y="668"/>
                  </a:lnTo>
                  <a:lnTo>
                    <a:pt x="993" y="663"/>
                  </a:lnTo>
                  <a:lnTo>
                    <a:pt x="995" y="657"/>
                  </a:lnTo>
                  <a:lnTo>
                    <a:pt x="995" y="648"/>
                  </a:lnTo>
                  <a:lnTo>
                    <a:pt x="996" y="641"/>
                  </a:lnTo>
                  <a:lnTo>
                    <a:pt x="997" y="634"/>
                  </a:lnTo>
                  <a:lnTo>
                    <a:pt x="999" y="627"/>
                  </a:lnTo>
                  <a:lnTo>
                    <a:pt x="1001" y="621"/>
                  </a:lnTo>
                  <a:lnTo>
                    <a:pt x="1009" y="609"/>
                  </a:lnTo>
                  <a:lnTo>
                    <a:pt x="1016" y="597"/>
                  </a:lnTo>
                  <a:lnTo>
                    <a:pt x="1024" y="585"/>
                  </a:lnTo>
                  <a:lnTo>
                    <a:pt x="1030" y="573"/>
                  </a:lnTo>
                  <a:lnTo>
                    <a:pt x="1033" y="566"/>
                  </a:lnTo>
                  <a:lnTo>
                    <a:pt x="1034" y="559"/>
                  </a:lnTo>
                  <a:lnTo>
                    <a:pt x="1036" y="550"/>
                  </a:lnTo>
                  <a:lnTo>
                    <a:pt x="1036" y="542"/>
                  </a:lnTo>
                  <a:lnTo>
                    <a:pt x="1035" y="537"/>
                  </a:lnTo>
                  <a:lnTo>
                    <a:pt x="1033" y="531"/>
                  </a:lnTo>
                  <a:lnTo>
                    <a:pt x="1029" y="526"/>
                  </a:lnTo>
                  <a:lnTo>
                    <a:pt x="1025" y="521"/>
                  </a:lnTo>
                  <a:lnTo>
                    <a:pt x="1020" y="514"/>
                  </a:lnTo>
                  <a:lnTo>
                    <a:pt x="1016" y="508"/>
                  </a:lnTo>
                  <a:lnTo>
                    <a:pt x="1014" y="499"/>
                  </a:lnTo>
                  <a:lnTo>
                    <a:pt x="1013" y="490"/>
                  </a:lnTo>
                  <a:lnTo>
                    <a:pt x="1014" y="482"/>
                  </a:lnTo>
                  <a:lnTo>
                    <a:pt x="1016" y="476"/>
                  </a:lnTo>
                  <a:lnTo>
                    <a:pt x="1020" y="470"/>
                  </a:lnTo>
                  <a:lnTo>
                    <a:pt x="1025" y="462"/>
                  </a:lnTo>
                  <a:lnTo>
                    <a:pt x="1029" y="455"/>
                  </a:lnTo>
                  <a:lnTo>
                    <a:pt x="1033" y="447"/>
                  </a:lnTo>
                  <a:lnTo>
                    <a:pt x="1035" y="439"/>
                  </a:lnTo>
                  <a:lnTo>
                    <a:pt x="1036" y="430"/>
                  </a:lnTo>
                  <a:lnTo>
                    <a:pt x="1035" y="421"/>
                  </a:lnTo>
                  <a:lnTo>
                    <a:pt x="1033" y="411"/>
                  </a:lnTo>
                  <a:lnTo>
                    <a:pt x="1029" y="403"/>
                  </a:lnTo>
                  <a:lnTo>
                    <a:pt x="1025" y="395"/>
                  </a:lnTo>
                  <a:lnTo>
                    <a:pt x="1012" y="382"/>
                  </a:lnTo>
                  <a:lnTo>
                    <a:pt x="998" y="371"/>
                  </a:lnTo>
                  <a:lnTo>
                    <a:pt x="991" y="365"/>
                  </a:lnTo>
                  <a:lnTo>
                    <a:pt x="984" y="359"/>
                  </a:lnTo>
                  <a:lnTo>
                    <a:pt x="978" y="353"/>
                  </a:lnTo>
                  <a:lnTo>
                    <a:pt x="972" y="345"/>
                  </a:lnTo>
                  <a:lnTo>
                    <a:pt x="967" y="338"/>
                  </a:lnTo>
                  <a:lnTo>
                    <a:pt x="963" y="328"/>
                  </a:lnTo>
                  <a:lnTo>
                    <a:pt x="961" y="318"/>
                  </a:lnTo>
                  <a:lnTo>
                    <a:pt x="960" y="307"/>
                  </a:lnTo>
                  <a:lnTo>
                    <a:pt x="960" y="299"/>
                  </a:lnTo>
                  <a:lnTo>
                    <a:pt x="962" y="293"/>
                  </a:lnTo>
                  <a:lnTo>
                    <a:pt x="963" y="287"/>
                  </a:lnTo>
                  <a:lnTo>
                    <a:pt x="965" y="281"/>
                  </a:lnTo>
                  <a:lnTo>
                    <a:pt x="972" y="271"/>
                  </a:lnTo>
                  <a:lnTo>
                    <a:pt x="978" y="262"/>
                  </a:lnTo>
                  <a:lnTo>
                    <a:pt x="984" y="254"/>
                  </a:lnTo>
                  <a:lnTo>
                    <a:pt x="990" y="246"/>
                  </a:lnTo>
                  <a:lnTo>
                    <a:pt x="992" y="243"/>
                  </a:lnTo>
                  <a:lnTo>
                    <a:pt x="994" y="239"/>
                  </a:lnTo>
                  <a:lnTo>
                    <a:pt x="995" y="234"/>
                  </a:lnTo>
                  <a:lnTo>
                    <a:pt x="995" y="230"/>
                  </a:lnTo>
                  <a:lnTo>
                    <a:pt x="995" y="225"/>
                  </a:lnTo>
                  <a:lnTo>
                    <a:pt x="994" y="221"/>
                  </a:lnTo>
                  <a:lnTo>
                    <a:pt x="992" y="215"/>
                  </a:lnTo>
                  <a:lnTo>
                    <a:pt x="990" y="211"/>
                  </a:lnTo>
                  <a:lnTo>
                    <a:pt x="984" y="204"/>
                  </a:lnTo>
                  <a:lnTo>
                    <a:pt x="978" y="195"/>
                  </a:lnTo>
                  <a:lnTo>
                    <a:pt x="972" y="185"/>
                  </a:lnTo>
                  <a:lnTo>
                    <a:pt x="965" y="174"/>
                  </a:lnTo>
                  <a:lnTo>
                    <a:pt x="963" y="167"/>
                  </a:lnTo>
                  <a:lnTo>
                    <a:pt x="962" y="160"/>
                  </a:lnTo>
                  <a:lnTo>
                    <a:pt x="960" y="151"/>
                  </a:lnTo>
                  <a:lnTo>
                    <a:pt x="960" y="142"/>
                  </a:lnTo>
                  <a:lnTo>
                    <a:pt x="960" y="134"/>
                  </a:lnTo>
                  <a:lnTo>
                    <a:pt x="962" y="127"/>
                  </a:lnTo>
                  <a:lnTo>
                    <a:pt x="963" y="120"/>
                  </a:lnTo>
                  <a:lnTo>
                    <a:pt x="966" y="114"/>
                  </a:lnTo>
                  <a:lnTo>
                    <a:pt x="969" y="108"/>
                  </a:lnTo>
                  <a:lnTo>
                    <a:pt x="973" y="104"/>
                  </a:lnTo>
                  <a:lnTo>
                    <a:pt x="977" y="98"/>
                  </a:lnTo>
                  <a:lnTo>
                    <a:pt x="982" y="94"/>
                  </a:lnTo>
                  <a:lnTo>
                    <a:pt x="993" y="87"/>
                  </a:lnTo>
                  <a:lnTo>
                    <a:pt x="1005" y="80"/>
                  </a:lnTo>
                  <a:lnTo>
                    <a:pt x="1018" y="75"/>
                  </a:lnTo>
                  <a:lnTo>
                    <a:pt x="1031" y="70"/>
                  </a:lnTo>
                  <a:lnTo>
                    <a:pt x="1045" y="64"/>
                  </a:lnTo>
                  <a:lnTo>
                    <a:pt x="1058" y="58"/>
                  </a:lnTo>
                  <a:lnTo>
                    <a:pt x="1070" y="53"/>
                  </a:lnTo>
                  <a:lnTo>
                    <a:pt x="1082" y="45"/>
                  </a:lnTo>
                  <a:lnTo>
                    <a:pt x="1086" y="41"/>
                  </a:lnTo>
                  <a:lnTo>
                    <a:pt x="1092" y="37"/>
                  </a:lnTo>
                  <a:lnTo>
                    <a:pt x="1096" y="32"/>
                  </a:lnTo>
                  <a:lnTo>
                    <a:pt x="1099" y="27"/>
                  </a:lnTo>
                  <a:lnTo>
                    <a:pt x="1102" y="21"/>
                  </a:lnTo>
                  <a:lnTo>
                    <a:pt x="1105" y="15"/>
                  </a:lnTo>
                  <a:lnTo>
                    <a:pt x="1107" y="8"/>
                  </a:lnTo>
                  <a:lnTo>
                    <a:pt x="1108" y="0"/>
                  </a:lnTo>
                  <a:lnTo>
                    <a:pt x="1108" y="0"/>
                  </a:lnTo>
                  <a:lnTo>
                    <a:pt x="1148" y="12"/>
                  </a:lnTo>
                  <a:lnTo>
                    <a:pt x="1148" y="12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7" name="Freeform 147"/>
            <p:cNvSpPr>
              <a:spLocks/>
            </p:cNvSpPr>
            <p:nvPr/>
          </p:nvSpPr>
          <p:spPr bwMode="auto">
            <a:xfrm>
              <a:off x="3427419" y="4557727"/>
              <a:ext cx="935039" cy="714377"/>
            </a:xfrm>
            <a:custGeom>
              <a:avLst/>
              <a:gdLst/>
              <a:ahLst/>
              <a:cxnLst>
                <a:cxn ang="0">
                  <a:pos x="1189" y="1234"/>
                </a:cxn>
                <a:cxn ang="0">
                  <a:pos x="1259" y="1213"/>
                </a:cxn>
                <a:cxn ang="0">
                  <a:pos x="1316" y="1157"/>
                </a:cxn>
                <a:cxn ang="0">
                  <a:pos x="1376" y="1142"/>
                </a:cxn>
                <a:cxn ang="0">
                  <a:pos x="1430" y="1150"/>
                </a:cxn>
                <a:cxn ang="0">
                  <a:pos x="1535" y="1156"/>
                </a:cxn>
                <a:cxn ang="0">
                  <a:pos x="1585" y="1161"/>
                </a:cxn>
                <a:cxn ang="0">
                  <a:pos x="1638" y="1126"/>
                </a:cxn>
                <a:cxn ang="0">
                  <a:pos x="1679" y="1034"/>
                </a:cxn>
                <a:cxn ang="0">
                  <a:pos x="1707" y="966"/>
                </a:cxn>
                <a:cxn ang="0">
                  <a:pos x="1759" y="913"/>
                </a:cxn>
                <a:cxn ang="0">
                  <a:pos x="1760" y="849"/>
                </a:cxn>
                <a:cxn ang="0">
                  <a:pos x="1702" y="813"/>
                </a:cxn>
                <a:cxn ang="0">
                  <a:pos x="1623" y="778"/>
                </a:cxn>
                <a:cxn ang="0">
                  <a:pos x="1609" y="721"/>
                </a:cxn>
                <a:cxn ang="0">
                  <a:pos x="1646" y="640"/>
                </a:cxn>
                <a:cxn ang="0">
                  <a:pos x="1683" y="556"/>
                </a:cxn>
                <a:cxn ang="0">
                  <a:pos x="1653" y="522"/>
                </a:cxn>
                <a:cxn ang="0">
                  <a:pos x="1590" y="492"/>
                </a:cxn>
                <a:cxn ang="0">
                  <a:pos x="1549" y="412"/>
                </a:cxn>
                <a:cxn ang="0">
                  <a:pos x="1475" y="361"/>
                </a:cxn>
                <a:cxn ang="0">
                  <a:pos x="1396" y="329"/>
                </a:cxn>
                <a:cxn ang="0">
                  <a:pos x="1279" y="346"/>
                </a:cxn>
                <a:cxn ang="0">
                  <a:pos x="1231" y="328"/>
                </a:cxn>
                <a:cxn ang="0">
                  <a:pos x="1225" y="236"/>
                </a:cxn>
                <a:cxn ang="0">
                  <a:pos x="1205" y="156"/>
                </a:cxn>
                <a:cxn ang="0">
                  <a:pos x="1176" y="105"/>
                </a:cxn>
                <a:cxn ang="0">
                  <a:pos x="1111" y="61"/>
                </a:cxn>
                <a:cxn ang="0">
                  <a:pos x="1046" y="61"/>
                </a:cxn>
                <a:cxn ang="0">
                  <a:pos x="966" y="127"/>
                </a:cxn>
                <a:cxn ang="0">
                  <a:pos x="891" y="135"/>
                </a:cxn>
                <a:cxn ang="0">
                  <a:pos x="799" y="81"/>
                </a:cxn>
                <a:cxn ang="0">
                  <a:pos x="680" y="67"/>
                </a:cxn>
                <a:cxn ang="0">
                  <a:pos x="595" y="29"/>
                </a:cxn>
                <a:cxn ang="0">
                  <a:pos x="395" y="0"/>
                </a:cxn>
                <a:cxn ang="0">
                  <a:pos x="343" y="23"/>
                </a:cxn>
                <a:cxn ang="0">
                  <a:pos x="269" y="179"/>
                </a:cxn>
                <a:cxn ang="0">
                  <a:pos x="221" y="264"/>
                </a:cxn>
                <a:cxn ang="0">
                  <a:pos x="145" y="299"/>
                </a:cxn>
                <a:cxn ang="0">
                  <a:pos x="98" y="372"/>
                </a:cxn>
                <a:cxn ang="0">
                  <a:pos x="42" y="489"/>
                </a:cxn>
                <a:cxn ang="0">
                  <a:pos x="42" y="505"/>
                </a:cxn>
                <a:cxn ang="0">
                  <a:pos x="20" y="541"/>
                </a:cxn>
                <a:cxn ang="0">
                  <a:pos x="0" y="590"/>
                </a:cxn>
                <a:cxn ang="0">
                  <a:pos x="47" y="684"/>
                </a:cxn>
                <a:cxn ang="0">
                  <a:pos x="136" y="844"/>
                </a:cxn>
                <a:cxn ang="0">
                  <a:pos x="214" y="872"/>
                </a:cxn>
                <a:cxn ang="0">
                  <a:pos x="348" y="899"/>
                </a:cxn>
                <a:cxn ang="0">
                  <a:pos x="500" y="972"/>
                </a:cxn>
                <a:cxn ang="0">
                  <a:pos x="535" y="1023"/>
                </a:cxn>
                <a:cxn ang="0">
                  <a:pos x="565" y="1095"/>
                </a:cxn>
                <a:cxn ang="0">
                  <a:pos x="645" y="1102"/>
                </a:cxn>
                <a:cxn ang="0">
                  <a:pos x="740" y="1136"/>
                </a:cxn>
                <a:cxn ang="0">
                  <a:pos x="812" y="1166"/>
                </a:cxn>
                <a:cxn ang="0">
                  <a:pos x="878" y="1152"/>
                </a:cxn>
                <a:cxn ang="0">
                  <a:pos x="939" y="1138"/>
                </a:cxn>
                <a:cxn ang="0">
                  <a:pos x="960" y="1172"/>
                </a:cxn>
                <a:cxn ang="0">
                  <a:pos x="943" y="1217"/>
                </a:cxn>
                <a:cxn ang="0">
                  <a:pos x="957" y="1252"/>
                </a:cxn>
                <a:cxn ang="0">
                  <a:pos x="972" y="1292"/>
                </a:cxn>
                <a:cxn ang="0">
                  <a:pos x="960" y="1349"/>
                </a:cxn>
                <a:cxn ang="0">
                  <a:pos x="1019" y="1296"/>
                </a:cxn>
                <a:cxn ang="0">
                  <a:pos x="1084" y="1269"/>
                </a:cxn>
              </a:cxnLst>
              <a:rect l="0" t="0" r="r" b="b"/>
              <a:pathLst>
                <a:path w="1767" h="1349">
                  <a:moveTo>
                    <a:pt x="1119" y="1254"/>
                  </a:moveTo>
                  <a:lnTo>
                    <a:pt x="1132" y="1252"/>
                  </a:lnTo>
                  <a:lnTo>
                    <a:pt x="1144" y="1249"/>
                  </a:lnTo>
                  <a:lnTo>
                    <a:pt x="1155" y="1244"/>
                  </a:lnTo>
                  <a:lnTo>
                    <a:pt x="1166" y="1240"/>
                  </a:lnTo>
                  <a:lnTo>
                    <a:pt x="1177" y="1237"/>
                  </a:lnTo>
                  <a:lnTo>
                    <a:pt x="1189" y="1234"/>
                  </a:lnTo>
                  <a:lnTo>
                    <a:pt x="1200" y="1232"/>
                  </a:lnTo>
                  <a:lnTo>
                    <a:pt x="1213" y="1230"/>
                  </a:lnTo>
                  <a:lnTo>
                    <a:pt x="1224" y="1230"/>
                  </a:lnTo>
                  <a:lnTo>
                    <a:pt x="1233" y="1227"/>
                  </a:lnTo>
                  <a:lnTo>
                    <a:pt x="1243" y="1224"/>
                  </a:lnTo>
                  <a:lnTo>
                    <a:pt x="1250" y="1219"/>
                  </a:lnTo>
                  <a:lnTo>
                    <a:pt x="1259" y="1213"/>
                  </a:lnTo>
                  <a:lnTo>
                    <a:pt x="1265" y="1207"/>
                  </a:lnTo>
                  <a:lnTo>
                    <a:pt x="1273" y="1200"/>
                  </a:lnTo>
                  <a:lnTo>
                    <a:pt x="1279" y="1192"/>
                  </a:lnTo>
                  <a:lnTo>
                    <a:pt x="1291" y="1178"/>
                  </a:lnTo>
                  <a:lnTo>
                    <a:pt x="1303" y="1167"/>
                  </a:lnTo>
                  <a:lnTo>
                    <a:pt x="1310" y="1161"/>
                  </a:lnTo>
                  <a:lnTo>
                    <a:pt x="1316" y="1157"/>
                  </a:lnTo>
                  <a:lnTo>
                    <a:pt x="1324" y="1155"/>
                  </a:lnTo>
                  <a:lnTo>
                    <a:pt x="1331" y="1154"/>
                  </a:lnTo>
                  <a:lnTo>
                    <a:pt x="1342" y="1154"/>
                  </a:lnTo>
                  <a:lnTo>
                    <a:pt x="1350" y="1152"/>
                  </a:lnTo>
                  <a:lnTo>
                    <a:pt x="1359" y="1149"/>
                  </a:lnTo>
                  <a:lnTo>
                    <a:pt x="1367" y="1145"/>
                  </a:lnTo>
                  <a:lnTo>
                    <a:pt x="1376" y="1142"/>
                  </a:lnTo>
                  <a:lnTo>
                    <a:pt x="1384" y="1139"/>
                  </a:lnTo>
                  <a:lnTo>
                    <a:pt x="1395" y="1137"/>
                  </a:lnTo>
                  <a:lnTo>
                    <a:pt x="1408" y="1137"/>
                  </a:lnTo>
                  <a:lnTo>
                    <a:pt x="1414" y="1138"/>
                  </a:lnTo>
                  <a:lnTo>
                    <a:pt x="1419" y="1140"/>
                  </a:lnTo>
                  <a:lnTo>
                    <a:pt x="1426" y="1144"/>
                  </a:lnTo>
                  <a:lnTo>
                    <a:pt x="1430" y="1150"/>
                  </a:lnTo>
                  <a:lnTo>
                    <a:pt x="1440" y="1159"/>
                  </a:lnTo>
                  <a:lnTo>
                    <a:pt x="1449" y="1166"/>
                  </a:lnTo>
                  <a:lnTo>
                    <a:pt x="1478" y="1166"/>
                  </a:lnTo>
                  <a:lnTo>
                    <a:pt x="1478" y="1142"/>
                  </a:lnTo>
                  <a:lnTo>
                    <a:pt x="1519" y="1142"/>
                  </a:lnTo>
                  <a:lnTo>
                    <a:pt x="1528" y="1149"/>
                  </a:lnTo>
                  <a:lnTo>
                    <a:pt x="1535" y="1156"/>
                  </a:lnTo>
                  <a:lnTo>
                    <a:pt x="1541" y="1160"/>
                  </a:lnTo>
                  <a:lnTo>
                    <a:pt x="1546" y="1163"/>
                  </a:lnTo>
                  <a:lnTo>
                    <a:pt x="1552" y="1166"/>
                  </a:lnTo>
                  <a:lnTo>
                    <a:pt x="1561" y="1166"/>
                  </a:lnTo>
                  <a:lnTo>
                    <a:pt x="1570" y="1166"/>
                  </a:lnTo>
                  <a:lnTo>
                    <a:pt x="1578" y="1165"/>
                  </a:lnTo>
                  <a:lnTo>
                    <a:pt x="1585" y="1161"/>
                  </a:lnTo>
                  <a:lnTo>
                    <a:pt x="1592" y="1159"/>
                  </a:lnTo>
                  <a:lnTo>
                    <a:pt x="1602" y="1151"/>
                  </a:lnTo>
                  <a:lnTo>
                    <a:pt x="1613" y="1142"/>
                  </a:lnTo>
                  <a:lnTo>
                    <a:pt x="1618" y="1138"/>
                  </a:lnTo>
                  <a:lnTo>
                    <a:pt x="1624" y="1134"/>
                  </a:lnTo>
                  <a:lnTo>
                    <a:pt x="1630" y="1129"/>
                  </a:lnTo>
                  <a:lnTo>
                    <a:pt x="1638" y="1126"/>
                  </a:lnTo>
                  <a:lnTo>
                    <a:pt x="1646" y="1123"/>
                  </a:lnTo>
                  <a:lnTo>
                    <a:pt x="1656" y="1121"/>
                  </a:lnTo>
                  <a:lnTo>
                    <a:pt x="1666" y="1120"/>
                  </a:lnTo>
                  <a:lnTo>
                    <a:pt x="1679" y="1119"/>
                  </a:lnTo>
                  <a:lnTo>
                    <a:pt x="1679" y="1088"/>
                  </a:lnTo>
                  <a:lnTo>
                    <a:pt x="1679" y="1058"/>
                  </a:lnTo>
                  <a:lnTo>
                    <a:pt x="1679" y="1034"/>
                  </a:lnTo>
                  <a:lnTo>
                    <a:pt x="1679" y="1019"/>
                  </a:lnTo>
                  <a:lnTo>
                    <a:pt x="1679" y="1007"/>
                  </a:lnTo>
                  <a:lnTo>
                    <a:pt x="1682" y="997"/>
                  </a:lnTo>
                  <a:lnTo>
                    <a:pt x="1686" y="988"/>
                  </a:lnTo>
                  <a:lnTo>
                    <a:pt x="1692" y="980"/>
                  </a:lnTo>
                  <a:lnTo>
                    <a:pt x="1699" y="973"/>
                  </a:lnTo>
                  <a:lnTo>
                    <a:pt x="1707" y="966"/>
                  </a:lnTo>
                  <a:lnTo>
                    <a:pt x="1714" y="959"/>
                  </a:lnTo>
                  <a:lnTo>
                    <a:pt x="1723" y="953"/>
                  </a:lnTo>
                  <a:lnTo>
                    <a:pt x="1731" y="945"/>
                  </a:lnTo>
                  <a:lnTo>
                    <a:pt x="1739" y="939"/>
                  </a:lnTo>
                  <a:lnTo>
                    <a:pt x="1746" y="932"/>
                  </a:lnTo>
                  <a:lnTo>
                    <a:pt x="1753" y="923"/>
                  </a:lnTo>
                  <a:lnTo>
                    <a:pt x="1759" y="913"/>
                  </a:lnTo>
                  <a:lnTo>
                    <a:pt x="1763" y="903"/>
                  </a:lnTo>
                  <a:lnTo>
                    <a:pt x="1766" y="891"/>
                  </a:lnTo>
                  <a:lnTo>
                    <a:pt x="1767" y="877"/>
                  </a:lnTo>
                  <a:lnTo>
                    <a:pt x="1766" y="869"/>
                  </a:lnTo>
                  <a:lnTo>
                    <a:pt x="1765" y="861"/>
                  </a:lnTo>
                  <a:lnTo>
                    <a:pt x="1763" y="855"/>
                  </a:lnTo>
                  <a:lnTo>
                    <a:pt x="1760" y="849"/>
                  </a:lnTo>
                  <a:lnTo>
                    <a:pt x="1757" y="843"/>
                  </a:lnTo>
                  <a:lnTo>
                    <a:pt x="1752" y="838"/>
                  </a:lnTo>
                  <a:lnTo>
                    <a:pt x="1747" y="834"/>
                  </a:lnTo>
                  <a:lnTo>
                    <a:pt x="1742" y="829"/>
                  </a:lnTo>
                  <a:lnTo>
                    <a:pt x="1730" y="823"/>
                  </a:lnTo>
                  <a:lnTo>
                    <a:pt x="1716" y="818"/>
                  </a:lnTo>
                  <a:lnTo>
                    <a:pt x="1702" y="813"/>
                  </a:lnTo>
                  <a:lnTo>
                    <a:pt x="1688" y="809"/>
                  </a:lnTo>
                  <a:lnTo>
                    <a:pt x="1673" y="805"/>
                  </a:lnTo>
                  <a:lnTo>
                    <a:pt x="1658" y="800"/>
                  </a:lnTo>
                  <a:lnTo>
                    <a:pt x="1645" y="794"/>
                  </a:lnTo>
                  <a:lnTo>
                    <a:pt x="1632" y="787"/>
                  </a:lnTo>
                  <a:lnTo>
                    <a:pt x="1627" y="783"/>
                  </a:lnTo>
                  <a:lnTo>
                    <a:pt x="1623" y="778"/>
                  </a:lnTo>
                  <a:lnTo>
                    <a:pt x="1618" y="773"/>
                  </a:lnTo>
                  <a:lnTo>
                    <a:pt x="1615" y="767"/>
                  </a:lnTo>
                  <a:lnTo>
                    <a:pt x="1612" y="760"/>
                  </a:lnTo>
                  <a:lnTo>
                    <a:pt x="1610" y="753"/>
                  </a:lnTo>
                  <a:lnTo>
                    <a:pt x="1609" y="745"/>
                  </a:lnTo>
                  <a:lnTo>
                    <a:pt x="1608" y="736"/>
                  </a:lnTo>
                  <a:lnTo>
                    <a:pt x="1609" y="721"/>
                  </a:lnTo>
                  <a:lnTo>
                    <a:pt x="1611" y="707"/>
                  </a:lnTo>
                  <a:lnTo>
                    <a:pt x="1615" y="694"/>
                  </a:lnTo>
                  <a:lnTo>
                    <a:pt x="1619" y="683"/>
                  </a:lnTo>
                  <a:lnTo>
                    <a:pt x="1626" y="671"/>
                  </a:lnTo>
                  <a:lnTo>
                    <a:pt x="1632" y="660"/>
                  </a:lnTo>
                  <a:lnTo>
                    <a:pt x="1639" y="650"/>
                  </a:lnTo>
                  <a:lnTo>
                    <a:pt x="1646" y="640"/>
                  </a:lnTo>
                  <a:lnTo>
                    <a:pt x="1660" y="621"/>
                  </a:lnTo>
                  <a:lnTo>
                    <a:pt x="1673" y="603"/>
                  </a:lnTo>
                  <a:lnTo>
                    <a:pt x="1677" y="593"/>
                  </a:lnTo>
                  <a:lnTo>
                    <a:pt x="1681" y="585"/>
                  </a:lnTo>
                  <a:lnTo>
                    <a:pt x="1683" y="575"/>
                  </a:lnTo>
                  <a:lnTo>
                    <a:pt x="1684" y="566"/>
                  </a:lnTo>
                  <a:lnTo>
                    <a:pt x="1683" y="556"/>
                  </a:lnTo>
                  <a:lnTo>
                    <a:pt x="1682" y="549"/>
                  </a:lnTo>
                  <a:lnTo>
                    <a:pt x="1679" y="542"/>
                  </a:lnTo>
                  <a:lnTo>
                    <a:pt x="1676" y="536"/>
                  </a:lnTo>
                  <a:lnTo>
                    <a:pt x="1670" y="532"/>
                  </a:lnTo>
                  <a:lnTo>
                    <a:pt x="1666" y="527"/>
                  </a:lnTo>
                  <a:lnTo>
                    <a:pt x="1660" y="524"/>
                  </a:lnTo>
                  <a:lnTo>
                    <a:pt x="1653" y="522"/>
                  </a:lnTo>
                  <a:lnTo>
                    <a:pt x="1640" y="518"/>
                  </a:lnTo>
                  <a:lnTo>
                    <a:pt x="1625" y="513"/>
                  </a:lnTo>
                  <a:lnTo>
                    <a:pt x="1617" y="510"/>
                  </a:lnTo>
                  <a:lnTo>
                    <a:pt x="1610" y="508"/>
                  </a:lnTo>
                  <a:lnTo>
                    <a:pt x="1602" y="505"/>
                  </a:lnTo>
                  <a:lnTo>
                    <a:pt x="1596" y="501"/>
                  </a:lnTo>
                  <a:lnTo>
                    <a:pt x="1590" y="492"/>
                  </a:lnTo>
                  <a:lnTo>
                    <a:pt x="1582" y="483"/>
                  </a:lnTo>
                  <a:lnTo>
                    <a:pt x="1575" y="471"/>
                  </a:lnTo>
                  <a:lnTo>
                    <a:pt x="1568" y="458"/>
                  </a:lnTo>
                  <a:lnTo>
                    <a:pt x="1562" y="445"/>
                  </a:lnTo>
                  <a:lnTo>
                    <a:pt x="1557" y="434"/>
                  </a:lnTo>
                  <a:lnTo>
                    <a:pt x="1552" y="422"/>
                  </a:lnTo>
                  <a:lnTo>
                    <a:pt x="1549" y="412"/>
                  </a:lnTo>
                  <a:lnTo>
                    <a:pt x="1535" y="410"/>
                  </a:lnTo>
                  <a:lnTo>
                    <a:pt x="1525" y="407"/>
                  </a:lnTo>
                  <a:lnTo>
                    <a:pt x="1515" y="403"/>
                  </a:lnTo>
                  <a:lnTo>
                    <a:pt x="1507" y="396"/>
                  </a:lnTo>
                  <a:lnTo>
                    <a:pt x="1493" y="384"/>
                  </a:lnTo>
                  <a:lnTo>
                    <a:pt x="1481" y="369"/>
                  </a:lnTo>
                  <a:lnTo>
                    <a:pt x="1475" y="361"/>
                  </a:lnTo>
                  <a:lnTo>
                    <a:pt x="1468" y="354"/>
                  </a:lnTo>
                  <a:lnTo>
                    <a:pt x="1460" y="347"/>
                  </a:lnTo>
                  <a:lnTo>
                    <a:pt x="1451" y="342"/>
                  </a:lnTo>
                  <a:lnTo>
                    <a:pt x="1441" y="337"/>
                  </a:lnTo>
                  <a:lnTo>
                    <a:pt x="1428" y="333"/>
                  </a:lnTo>
                  <a:lnTo>
                    <a:pt x="1413" y="330"/>
                  </a:lnTo>
                  <a:lnTo>
                    <a:pt x="1396" y="329"/>
                  </a:lnTo>
                  <a:lnTo>
                    <a:pt x="1377" y="330"/>
                  </a:lnTo>
                  <a:lnTo>
                    <a:pt x="1360" y="333"/>
                  </a:lnTo>
                  <a:lnTo>
                    <a:pt x="1344" y="336"/>
                  </a:lnTo>
                  <a:lnTo>
                    <a:pt x="1328" y="339"/>
                  </a:lnTo>
                  <a:lnTo>
                    <a:pt x="1313" y="342"/>
                  </a:lnTo>
                  <a:lnTo>
                    <a:pt x="1296" y="344"/>
                  </a:lnTo>
                  <a:lnTo>
                    <a:pt x="1279" y="346"/>
                  </a:lnTo>
                  <a:lnTo>
                    <a:pt x="1260" y="347"/>
                  </a:lnTo>
                  <a:lnTo>
                    <a:pt x="1256" y="347"/>
                  </a:lnTo>
                  <a:lnTo>
                    <a:pt x="1250" y="346"/>
                  </a:lnTo>
                  <a:lnTo>
                    <a:pt x="1246" y="344"/>
                  </a:lnTo>
                  <a:lnTo>
                    <a:pt x="1243" y="342"/>
                  </a:lnTo>
                  <a:lnTo>
                    <a:pt x="1236" y="336"/>
                  </a:lnTo>
                  <a:lnTo>
                    <a:pt x="1231" y="328"/>
                  </a:lnTo>
                  <a:lnTo>
                    <a:pt x="1228" y="321"/>
                  </a:lnTo>
                  <a:lnTo>
                    <a:pt x="1227" y="312"/>
                  </a:lnTo>
                  <a:lnTo>
                    <a:pt x="1226" y="306"/>
                  </a:lnTo>
                  <a:lnTo>
                    <a:pt x="1225" y="301"/>
                  </a:lnTo>
                  <a:lnTo>
                    <a:pt x="1225" y="284"/>
                  </a:lnTo>
                  <a:lnTo>
                    <a:pt x="1225" y="262"/>
                  </a:lnTo>
                  <a:lnTo>
                    <a:pt x="1225" y="236"/>
                  </a:lnTo>
                  <a:lnTo>
                    <a:pt x="1225" y="206"/>
                  </a:lnTo>
                  <a:lnTo>
                    <a:pt x="1225" y="197"/>
                  </a:lnTo>
                  <a:lnTo>
                    <a:pt x="1224" y="190"/>
                  </a:lnTo>
                  <a:lnTo>
                    <a:pt x="1222" y="184"/>
                  </a:lnTo>
                  <a:lnTo>
                    <a:pt x="1218" y="177"/>
                  </a:lnTo>
                  <a:lnTo>
                    <a:pt x="1212" y="167"/>
                  </a:lnTo>
                  <a:lnTo>
                    <a:pt x="1205" y="156"/>
                  </a:lnTo>
                  <a:lnTo>
                    <a:pt x="1197" y="146"/>
                  </a:lnTo>
                  <a:lnTo>
                    <a:pt x="1191" y="135"/>
                  </a:lnTo>
                  <a:lnTo>
                    <a:pt x="1187" y="128"/>
                  </a:lnTo>
                  <a:lnTo>
                    <a:pt x="1185" y="122"/>
                  </a:lnTo>
                  <a:lnTo>
                    <a:pt x="1184" y="114"/>
                  </a:lnTo>
                  <a:lnTo>
                    <a:pt x="1183" y="106"/>
                  </a:lnTo>
                  <a:lnTo>
                    <a:pt x="1176" y="105"/>
                  </a:lnTo>
                  <a:lnTo>
                    <a:pt x="1169" y="104"/>
                  </a:lnTo>
                  <a:lnTo>
                    <a:pt x="1163" y="101"/>
                  </a:lnTo>
                  <a:lnTo>
                    <a:pt x="1157" y="97"/>
                  </a:lnTo>
                  <a:lnTo>
                    <a:pt x="1145" y="89"/>
                  </a:lnTo>
                  <a:lnTo>
                    <a:pt x="1133" y="79"/>
                  </a:lnTo>
                  <a:lnTo>
                    <a:pt x="1123" y="70"/>
                  </a:lnTo>
                  <a:lnTo>
                    <a:pt x="1111" y="61"/>
                  </a:lnTo>
                  <a:lnTo>
                    <a:pt x="1105" y="58"/>
                  </a:lnTo>
                  <a:lnTo>
                    <a:pt x="1098" y="55"/>
                  </a:lnTo>
                  <a:lnTo>
                    <a:pt x="1091" y="54"/>
                  </a:lnTo>
                  <a:lnTo>
                    <a:pt x="1083" y="53"/>
                  </a:lnTo>
                  <a:lnTo>
                    <a:pt x="1069" y="54"/>
                  </a:lnTo>
                  <a:lnTo>
                    <a:pt x="1058" y="57"/>
                  </a:lnTo>
                  <a:lnTo>
                    <a:pt x="1046" y="61"/>
                  </a:lnTo>
                  <a:lnTo>
                    <a:pt x="1035" y="67"/>
                  </a:lnTo>
                  <a:lnTo>
                    <a:pt x="1025" y="73"/>
                  </a:lnTo>
                  <a:lnTo>
                    <a:pt x="1015" y="80"/>
                  </a:lnTo>
                  <a:lnTo>
                    <a:pt x="1007" y="89"/>
                  </a:lnTo>
                  <a:lnTo>
                    <a:pt x="998" y="97"/>
                  </a:lnTo>
                  <a:lnTo>
                    <a:pt x="982" y="113"/>
                  </a:lnTo>
                  <a:lnTo>
                    <a:pt x="966" y="127"/>
                  </a:lnTo>
                  <a:lnTo>
                    <a:pt x="958" y="134"/>
                  </a:lnTo>
                  <a:lnTo>
                    <a:pt x="949" y="138"/>
                  </a:lnTo>
                  <a:lnTo>
                    <a:pt x="940" y="140"/>
                  </a:lnTo>
                  <a:lnTo>
                    <a:pt x="930" y="141"/>
                  </a:lnTo>
                  <a:lnTo>
                    <a:pt x="916" y="140"/>
                  </a:lnTo>
                  <a:lnTo>
                    <a:pt x="902" y="138"/>
                  </a:lnTo>
                  <a:lnTo>
                    <a:pt x="891" y="135"/>
                  </a:lnTo>
                  <a:lnTo>
                    <a:pt x="880" y="130"/>
                  </a:lnTo>
                  <a:lnTo>
                    <a:pt x="860" y="119"/>
                  </a:lnTo>
                  <a:lnTo>
                    <a:pt x="841" y="106"/>
                  </a:lnTo>
                  <a:lnTo>
                    <a:pt x="831" y="100"/>
                  </a:lnTo>
                  <a:lnTo>
                    <a:pt x="822" y="93"/>
                  </a:lnTo>
                  <a:lnTo>
                    <a:pt x="811" y="87"/>
                  </a:lnTo>
                  <a:lnTo>
                    <a:pt x="799" y="81"/>
                  </a:lnTo>
                  <a:lnTo>
                    <a:pt x="787" y="77"/>
                  </a:lnTo>
                  <a:lnTo>
                    <a:pt x="774" y="74"/>
                  </a:lnTo>
                  <a:lnTo>
                    <a:pt x="759" y="72"/>
                  </a:lnTo>
                  <a:lnTo>
                    <a:pt x="742" y="71"/>
                  </a:lnTo>
                  <a:lnTo>
                    <a:pt x="720" y="70"/>
                  </a:lnTo>
                  <a:lnTo>
                    <a:pt x="700" y="69"/>
                  </a:lnTo>
                  <a:lnTo>
                    <a:pt x="680" y="67"/>
                  </a:lnTo>
                  <a:lnTo>
                    <a:pt x="662" y="63"/>
                  </a:lnTo>
                  <a:lnTo>
                    <a:pt x="644" y="58"/>
                  </a:lnTo>
                  <a:lnTo>
                    <a:pt x="627" y="51"/>
                  </a:lnTo>
                  <a:lnTo>
                    <a:pt x="618" y="46"/>
                  </a:lnTo>
                  <a:lnTo>
                    <a:pt x="611" y="41"/>
                  </a:lnTo>
                  <a:lnTo>
                    <a:pt x="602" y="36"/>
                  </a:lnTo>
                  <a:lnTo>
                    <a:pt x="595" y="29"/>
                  </a:lnTo>
                  <a:lnTo>
                    <a:pt x="495" y="29"/>
                  </a:lnTo>
                  <a:lnTo>
                    <a:pt x="475" y="22"/>
                  </a:lnTo>
                  <a:lnTo>
                    <a:pt x="451" y="12"/>
                  </a:lnTo>
                  <a:lnTo>
                    <a:pt x="439" y="8"/>
                  </a:lnTo>
                  <a:lnTo>
                    <a:pt x="425" y="4"/>
                  </a:lnTo>
                  <a:lnTo>
                    <a:pt x="410" y="1"/>
                  </a:lnTo>
                  <a:lnTo>
                    <a:pt x="395" y="0"/>
                  </a:lnTo>
                  <a:lnTo>
                    <a:pt x="386" y="1"/>
                  </a:lnTo>
                  <a:lnTo>
                    <a:pt x="378" y="2"/>
                  </a:lnTo>
                  <a:lnTo>
                    <a:pt x="370" y="5"/>
                  </a:lnTo>
                  <a:lnTo>
                    <a:pt x="363" y="8"/>
                  </a:lnTo>
                  <a:lnTo>
                    <a:pt x="356" y="12"/>
                  </a:lnTo>
                  <a:lnTo>
                    <a:pt x="349" y="18"/>
                  </a:lnTo>
                  <a:lnTo>
                    <a:pt x="343" y="23"/>
                  </a:lnTo>
                  <a:lnTo>
                    <a:pt x="336" y="29"/>
                  </a:lnTo>
                  <a:lnTo>
                    <a:pt x="326" y="44"/>
                  </a:lnTo>
                  <a:lnTo>
                    <a:pt x="315" y="61"/>
                  </a:lnTo>
                  <a:lnTo>
                    <a:pt x="307" y="79"/>
                  </a:lnTo>
                  <a:lnTo>
                    <a:pt x="298" y="99"/>
                  </a:lnTo>
                  <a:lnTo>
                    <a:pt x="283" y="139"/>
                  </a:lnTo>
                  <a:lnTo>
                    <a:pt x="269" y="179"/>
                  </a:lnTo>
                  <a:lnTo>
                    <a:pt x="263" y="197"/>
                  </a:lnTo>
                  <a:lnTo>
                    <a:pt x="256" y="214"/>
                  </a:lnTo>
                  <a:lnTo>
                    <a:pt x="249" y="229"/>
                  </a:lnTo>
                  <a:lnTo>
                    <a:pt x="242" y="241"/>
                  </a:lnTo>
                  <a:lnTo>
                    <a:pt x="235" y="251"/>
                  </a:lnTo>
                  <a:lnTo>
                    <a:pt x="229" y="258"/>
                  </a:lnTo>
                  <a:lnTo>
                    <a:pt x="221" y="264"/>
                  </a:lnTo>
                  <a:lnTo>
                    <a:pt x="214" y="270"/>
                  </a:lnTo>
                  <a:lnTo>
                    <a:pt x="197" y="277"/>
                  </a:lnTo>
                  <a:lnTo>
                    <a:pt x="180" y="284"/>
                  </a:lnTo>
                  <a:lnTo>
                    <a:pt x="170" y="287"/>
                  </a:lnTo>
                  <a:lnTo>
                    <a:pt x="162" y="290"/>
                  </a:lnTo>
                  <a:lnTo>
                    <a:pt x="153" y="294"/>
                  </a:lnTo>
                  <a:lnTo>
                    <a:pt x="145" y="299"/>
                  </a:lnTo>
                  <a:lnTo>
                    <a:pt x="137" y="304"/>
                  </a:lnTo>
                  <a:lnTo>
                    <a:pt x="130" y="311"/>
                  </a:lnTo>
                  <a:lnTo>
                    <a:pt x="124" y="320"/>
                  </a:lnTo>
                  <a:lnTo>
                    <a:pt x="117" y="329"/>
                  </a:lnTo>
                  <a:lnTo>
                    <a:pt x="110" y="343"/>
                  </a:lnTo>
                  <a:lnTo>
                    <a:pt x="103" y="357"/>
                  </a:lnTo>
                  <a:lnTo>
                    <a:pt x="98" y="372"/>
                  </a:lnTo>
                  <a:lnTo>
                    <a:pt x="94" y="387"/>
                  </a:lnTo>
                  <a:lnTo>
                    <a:pt x="89" y="403"/>
                  </a:lnTo>
                  <a:lnTo>
                    <a:pt x="82" y="419"/>
                  </a:lnTo>
                  <a:lnTo>
                    <a:pt x="75" y="436"/>
                  </a:lnTo>
                  <a:lnTo>
                    <a:pt x="65" y="454"/>
                  </a:lnTo>
                  <a:lnTo>
                    <a:pt x="24" y="447"/>
                  </a:lnTo>
                  <a:lnTo>
                    <a:pt x="42" y="489"/>
                  </a:lnTo>
                  <a:lnTo>
                    <a:pt x="45" y="489"/>
                  </a:lnTo>
                  <a:lnTo>
                    <a:pt x="46" y="489"/>
                  </a:lnTo>
                  <a:lnTo>
                    <a:pt x="46" y="490"/>
                  </a:lnTo>
                  <a:lnTo>
                    <a:pt x="46" y="492"/>
                  </a:lnTo>
                  <a:lnTo>
                    <a:pt x="44" y="494"/>
                  </a:lnTo>
                  <a:lnTo>
                    <a:pt x="43" y="499"/>
                  </a:lnTo>
                  <a:lnTo>
                    <a:pt x="42" y="505"/>
                  </a:lnTo>
                  <a:lnTo>
                    <a:pt x="42" y="512"/>
                  </a:lnTo>
                  <a:lnTo>
                    <a:pt x="41" y="517"/>
                  </a:lnTo>
                  <a:lnTo>
                    <a:pt x="40" y="521"/>
                  </a:lnTo>
                  <a:lnTo>
                    <a:pt x="37" y="524"/>
                  </a:lnTo>
                  <a:lnTo>
                    <a:pt x="34" y="527"/>
                  </a:lnTo>
                  <a:lnTo>
                    <a:pt x="28" y="535"/>
                  </a:lnTo>
                  <a:lnTo>
                    <a:pt x="20" y="541"/>
                  </a:lnTo>
                  <a:lnTo>
                    <a:pt x="13" y="549"/>
                  </a:lnTo>
                  <a:lnTo>
                    <a:pt x="7" y="558"/>
                  </a:lnTo>
                  <a:lnTo>
                    <a:pt x="3" y="563"/>
                  </a:lnTo>
                  <a:lnTo>
                    <a:pt x="1" y="569"/>
                  </a:lnTo>
                  <a:lnTo>
                    <a:pt x="0" y="576"/>
                  </a:lnTo>
                  <a:lnTo>
                    <a:pt x="0" y="583"/>
                  </a:lnTo>
                  <a:lnTo>
                    <a:pt x="0" y="590"/>
                  </a:lnTo>
                  <a:lnTo>
                    <a:pt x="1" y="596"/>
                  </a:lnTo>
                  <a:lnTo>
                    <a:pt x="3" y="604"/>
                  </a:lnTo>
                  <a:lnTo>
                    <a:pt x="6" y="610"/>
                  </a:lnTo>
                  <a:lnTo>
                    <a:pt x="12" y="624"/>
                  </a:lnTo>
                  <a:lnTo>
                    <a:pt x="19" y="638"/>
                  </a:lnTo>
                  <a:lnTo>
                    <a:pt x="34" y="662"/>
                  </a:lnTo>
                  <a:lnTo>
                    <a:pt x="47" y="684"/>
                  </a:lnTo>
                  <a:lnTo>
                    <a:pt x="47" y="784"/>
                  </a:lnTo>
                  <a:lnTo>
                    <a:pt x="54" y="792"/>
                  </a:lnTo>
                  <a:lnTo>
                    <a:pt x="62" y="802"/>
                  </a:lnTo>
                  <a:lnTo>
                    <a:pt x="68" y="812"/>
                  </a:lnTo>
                  <a:lnTo>
                    <a:pt x="77" y="824"/>
                  </a:lnTo>
                  <a:lnTo>
                    <a:pt x="135" y="842"/>
                  </a:lnTo>
                  <a:lnTo>
                    <a:pt x="136" y="844"/>
                  </a:lnTo>
                  <a:lnTo>
                    <a:pt x="139" y="846"/>
                  </a:lnTo>
                  <a:lnTo>
                    <a:pt x="141" y="849"/>
                  </a:lnTo>
                  <a:lnTo>
                    <a:pt x="144" y="851"/>
                  </a:lnTo>
                  <a:lnTo>
                    <a:pt x="151" y="855"/>
                  </a:lnTo>
                  <a:lnTo>
                    <a:pt x="161" y="858"/>
                  </a:lnTo>
                  <a:lnTo>
                    <a:pt x="185" y="866"/>
                  </a:lnTo>
                  <a:lnTo>
                    <a:pt x="214" y="872"/>
                  </a:lnTo>
                  <a:lnTo>
                    <a:pt x="244" y="878"/>
                  </a:lnTo>
                  <a:lnTo>
                    <a:pt x="270" y="883"/>
                  </a:lnTo>
                  <a:lnTo>
                    <a:pt x="293" y="887"/>
                  </a:lnTo>
                  <a:lnTo>
                    <a:pt x="307" y="889"/>
                  </a:lnTo>
                  <a:lnTo>
                    <a:pt x="320" y="892"/>
                  </a:lnTo>
                  <a:lnTo>
                    <a:pt x="334" y="895"/>
                  </a:lnTo>
                  <a:lnTo>
                    <a:pt x="348" y="899"/>
                  </a:lnTo>
                  <a:lnTo>
                    <a:pt x="362" y="903"/>
                  </a:lnTo>
                  <a:lnTo>
                    <a:pt x="387" y="912"/>
                  </a:lnTo>
                  <a:lnTo>
                    <a:pt x="412" y="924"/>
                  </a:lnTo>
                  <a:lnTo>
                    <a:pt x="436" y="936"/>
                  </a:lnTo>
                  <a:lnTo>
                    <a:pt x="459" y="949"/>
                  </a:lnTo>
                  <a:lnTo>
                    <a:pt x="480" y="960"/>
                  </a:lnTo>
                  <a:lnTo>
                    <a:pt x="500" y="972"/>
                  </a:lnTo>
                  <a:lnTo>
                    <a:pt x="509" y="977"/>
                  </a:lnTo>
                  <a:lnTo>
                    <a:pt x="515" y="984"/>
                  </a:lnTo>
                  <a:lnTo>
                    <a:pt x="522" y="991"/>
                  </a:lnTo>
                  <a:lnTo>
                    <a:pt x="526" y="999"/>
                  </a:lnTo>
                  <a:lnTo>
                    <a:pt x="529" y="1006"/>
                  </a:lnTo>
                  <a:lnTo>
                    <a:pt x="532" y="1014"/>
                  </a:lnTo>
                  <a:lnTo>
                    <a:pt x="535" y="1023"/>
                  </a:lnTo>
                  <a:lnTo>
                    <a:pt x="537" y="1032"/>
                  </a:lnTo>
                  <a:lnTo>
                    <a:pt x="542" y="1049"/>
                  </a:lnTo>
                  <a:lnTo>
                    <a:pt x="547" y="1066"/>
                  </a:lnTo>
                  <a:lnTo>
                    <a:pt x="550" y="1073"/>
                  </a:lnTo>
                  <a:lnTo>
                    <a:pt x="554" y="1082"/>
                  </a:lnTo>
                  <a:lnTo>
                    <a:pt x="560" y="1089"/>
                  </a:lnTo>
                  <a:lnTo>
                    <a:pt x="565" y="1095"/>
                  </a:lnTo>
                  <a:lnTo>
                    <a:pt x="569" y="1097"/>
                  </a:lnTo>
                  <a:lnTo>
                    <a:pt x="574" y="1099"/>
                  </a:lnTo>
                  <a:lnTo>
                    <a:pt x="579" y="1101"/>
                  </a:lnTo>
                  <a:lnTo>
                    <a:pt x="585" y="1102"/>
                  </a:lnTo>
                  <a:lnTo>
                    <a:pt x="599" y="1103"/>
                  </a:lnTo>
                  <a:lnTo>
                    <a:pt x="614" y="1103"/>
                  </a:lnTo>
                  <a:lnTo>
                    <a:pt x="645" y="1102"/>
                  </a:lnTo>
                  <a:lnTo>
                    <a:pt x="672" y="1102"/>
                  </a:lnTo>
                  <a:lnTo>
                    <a:pt x="680" y="1103"/>
                  </a:lnTo>
                  <a:lnTo>
                    <a:pt x="689" y="1106"/>
                  </a:lnTo>
                  <a:lnTo>
                    <a:pt x="697" y="1109"/>
                  </a:lnTo>
                  <a:lnTo>
                    <a:pt x="706" y="1113"/>
                  </a:lnTo>
                  <a:lnTo>
                    <a:pt x="722" y="1124"/>
                  </a:lnTo>
                  <a:lnTo>
                    <a:pt x="740" y="1136"/>
                  </a:lnTo>
                  <a:lnTo>
                    <a:pt x="748" y="1141"/>
                  </a:lnTo>
                  <a:lnTo>
                    <a:pt x="758" y="1147"/>
                  </a:lnTo>
                  <a:lnTo>
                    <a:pt x="767" y="1152"/>
                  </a:lnTo>
                  <a:lnTo>
                    <a:pt x="778" y="1157"/>
                  </a:lnTo>
                  <a:lnTo>
                    <a:pt x="789" y="1160"/>
                  </a:lnTo>
                  <a:lnTo>
                    <a:pt x="799" y="1163"/>
                  </a:lnTo>
                  <a:lnTo>
                    <a:pt x="812" y="1166"/>
                  </a:lnTo>
                  <a:lnTo>
                    <a:pt x="825" y="1166"/>
                  </a:lnTo>
                  <a:lnTo>
                    <a:pt x="832" y="1166"/>
                  </a:lnTo>
                  <a:lnTo>
                    <a:pt x="840" y="1165"/>
                  </a:lnTo>
                  <a:lnTo>
                    <a:pt x="846" y="1163"/>
                  </a:lnTo>
                  <a:lnTo>
                    <a:pt x="852" y="1161"/>
                  </a:lnTo>
                  <a:lnTo>
                    <a:pt x="865" y="1157"/>
                  </a:lnTo>
                  <a:lnTo>
                    <a:pt x="878" y="1152"/>
                  </a:lnTo>
                  <a:lnTo>
                    <a:pt x="890" y="1146"/>
                  </a:lnTo>
                  <a:lnTo>
                    <a:pt x="902" y="1141"/>
                  </a:lnTo>
                  <a:lnTo>
                    <a:pt x="909" y="1139"/>
                  </a:lnTo>
                  <a:lnTo>
                    <a:pt x="916" y="1138"/>
                  </a:lnTo>
                  <a:lnTo>
                    <a:pt x="923" y="1137"/>
                  </a:lnTo>
                  <a:lnTo>
                    <a:pt x="930" y="1137"/>
                  </a:lnTo>
                  <a:lnTo>
                    <a:pt x="939" y="1138"/>
                  </a:lnTo>
                  <a:lnTo>
                    <a:pt x="945" y="1140"/>
                  </a:lnTo>
                  <a:lnTo>
                    <a:pt x="950" y="1143"/>
                  </a:lnTo>
                  <a:lnTo>
                    <a:pt x="955" y="1147"/>
                  </a:lnTo>
                  <a:lnTo>
                    <a:pt x="957" y="1153"/>
                  </a:lnTo>
                  <a:lnTo>
                    <a:pt x="959" y="1159"/>
                  </a:lnTo>
                  <a:lnTo>
                    <a:pt x="960" y="1166"/>
                  </a:lnTo>
                  <a:lnTo>
                    <a:pt x="960" y="1172"/>
                  </a:lnTo>
                  <a:lnTo>
                    <a:pt x="959" y="1178"/>
                  </a:lnTo>
                  <a:lnTo>
                    <a:pt x="958" y="1185"/>
                  </a:lnTo>
                  <a:lnTo>
                    <a:pt x="955" y="1190"/>
                  </a:lnTo>
                  <a:lnTo>
                    <a:pt x="951" y="1196"/>
                  </a:lnTo>
                  <a:lnTo>
                    <a:pt x="948" y="1203"/>
                  </a:lnTo>
                  <a:lnTo>
                    <a:pt x="945" y="1209"/>
                  </a:lnTo>
                  <a:lnTo>
                    <a:pt x="943" y="1217"/>
                  </a:lnTo>
                  <a:lnTo>
                    <a:pt x="943" y="1225"/>
                  </a:lnTo>
                  <a:lnTo>
                    <a:pt x="943" y="1229"/>
                  </a:lnTo>
                  <a:lnTo>
                    <a:pt x="944" y="1233"/>
                  </a:lnTo>
                  <a:lnTo>
                    <a:pt x="945" y="1237"/>
                  </a:lnTo>
                  <a:lnTo>
                    <a:pt x="947" y="1240"/>
                  </a:lnTo>
                  <a:lnTo>
                    <a:pt x="951" y="1246"/>
                  </a:lnTo>
                  <a:lnTo>
                    <a:pt x="957" y="1252"/>
                  </a:lnTo>
                  <a:lnTo>
                    <a:pt x="962" y="1258"/>
                  </a:lnTo>
                  <a:lnTo>
                    <a:pt x="967" y="1266"/>
                  </a:lnTo>
                  <a:lnTo>
                    <a:pt x="969" y="1270"/>
                  </a:lnTo>
                  <a:lnTo>
                    <a:pt x="970" y="1274"/>
                  </a:lnTo>
                  <a:lnTo>
                    <a:pt x="972" y="1278"/>
                  </a:lnTo>
                  <a:lnTo>
                    <a:pt x="972" y="1284"/>
                  </a:lnTo>
                  <a:lnTo>
                    <a:pt x="972" y="1292"/>
                  </a:lnTo>
                  <a:lnTo>
                    <a:pt x="969" y="1301"/>
                  </a:lnTo>
                  <a:lnTo>
                    <a:pt x="968" y="1308"/>
                  </a:lnTo>
                  <a:lnTo>
                    <a:pt x="966" y="1317"/>
                  </a:lnTo>
                  <a:lnTo>
                    <a:pt x="964" y="1324"/>
                  </a:lnTo>
                  <a:lnTo>
                    <a:pt x="962" y="1332"/>
                  </a:lnTo>
                  <a:lnTo>
                    <a:pt x="961" y="1340"/>
                  </a:lnTo>
                  <a:lnTo>
                    <a:pt x="960" y="1349"/>
                  </a:lnTo>
                  <a:lnTo>
                    <a:pt x="995" y="1349"/>
                  </a:lnTo>
                  <a:lnTo>
                    <a:pt x="997" y="1338"/>
                  </a:lnTo>
                  <a:lnTo>
                    <a:pt x="999" y="1328"/>
                  </a:lnTo>
                  <a:lnTo>
                    <a:pt x="1003" y="1319"/>
                  </a:lnTo>
                  <a:lnTo>
                    <a:pt x="1008" y="1311"/>
                  </a:lnTo>
                  <a:lnTo>
                    <a:pt x="1013" y="1304"/>
                  </a:lnTo>
                  <a:lnTo>
                    <a:pt x="1019" y="1296"/>
                  </a:lnTo>
                  <a:lnTo>
                    <a:pt x="1027" y="1291"/>
                  </a:lnTo>
                  <a:lnTo>
                    <a:pt x="1035" y="1286"/>
                  </a:lnTo>
                  <a:lnTo>
                    <a:pt x="1044" y="1280"/>
                  </a:lnTo>
                  <a:lnTo>
                    <a:pt x="1053" y="1276"/>
                  </a:lnTo>
                  <a:lnTo>
                    <a:pt x="1063" y="1273"/>
                  </a:lnTo>
                  <a:lnTo>
                    <a:pt x="1074" y="1271"/>
                  </a:lnTo>
                  <a:lnTo>
                    <a:pt x="1084" y="1269"/>
                  </a:lnTo>
                  <a:lnTo>
                    <a:pt x="1095" y="1268"/>
                  </a:lnTo>
                  <a:lnTo>
                    <a:pt x="1107" y="1267"/>
                  </a:lnTo>
                  <a:lnTo>
                    <a:pt x="1119" y="1267"/>
                  </a:lnTo>
                  <a:lnTo>
                    <a:pt x="1119" y="1254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8" name="Freeform 148"/>
            <p:cNvSpPr>
              <a:spLocks/>
            </p:cNvSpPr>
            <p:nvPr/>
          </p:nvSpPr>
          <p:spPr bwMode="auto">
            <a:xfrm>
              <a:off x="3427419" y="4557727"/>
              <a:ext cx="935039" cy="714377"/>
            </a:xfrm>
            <a:custGeom>
              <a:avLst/>
              <a:gdLst/>
              <a:ahLst/>
              <a:cxnLst>
                <a:cxn ang="0">
                  <a:pos x="1200" y="1232"/>
                </a:cxn>
                <a:cxn ang="0">
                  <a:pos x="1273" y="1200"/>
                </a:cxn>
                <a:cxn ang="0">
                  <a:pos x="1342" y="1154"/>
                </a:cxn>
                <a:cxn ang="0">
                  <a:pos x="1414" y="1138"/>
                </a:cxn>
                <a:cxn ang="0">
                  <a:pos x="1478" y="1142"/>
                </a:cxn>
                <a:cxn ang="0">
                  <a:pos x="1561" y="1166"/>
                </a:cxn>
                <a:cxn ang="0">
                  <a:pos x="1624" y="1134"/>
                </a:cxn>
                <a:cxn ang="0">
                  <a:pos x="1679" y="1058"/>
                </a:cxn>
                <a:cxn ang="0">
                  <a:pos x="1707" y="966"/>
                </a:cxn>
                <a:cxn ang="0">
                  <a:pos x="1763" y="903"/>
                </a:cxn>
                <a:cxn ang="0">
                  <a:pos x="1752" y="838"/>
                </a:cxn>
                <a:cxn ang="0">
                  <a:pos x="1658" y="800"/>
                </a:cxn>
                <a:cxn ang="0">
                  <a:pos x="1610" y="753"/>
                </a:cxn>
                <a:cxn ang="0">
                  <a:pos x="1632" y="660"/>
                </a:cxn>
                <a:cxn ang="0">
                  <a:pos x="1684" y="566"/>
                </a:cxn>
                <a:cxn ang="0">
                  <a:pos x="1653" y="522"/>
                </a:cxn>
                <a:cxn ang="0">
                  <a:pos x="1582" y="483"/>
                </a:cxn>
                <a:cxn ang="0">
                  <a:pos x="1525" y="407"/>
                </a:cxn>
                <a:cxn ang="0">
                  <a:pos x="1451" y="342"/>
                </a:cxn>
                <a:cxn ang="0">
                  <a:pos x="1328" y="339"/>
                </a:cxn>
                <a:cxn ang="0">
                  <a:pos x="1243" y="342"/>
                </a:cxn>
                <a:cxn ang="0">
                  <a:pos x="1225" y="262"/>
                </a:cxn>
                <a:cxn ang="0">
                  <a:pos x="1205" y="156"/>
                </a:cxn>
                <a:cxn ang="0">
                  <a:pos x="1169" y="104"/>
                </a:cxn>
                <a:cxn ang="0">
                  <a:pos x="1098" y="55"/>
                </a:cxn>
                <a:cxn ang="0">
                  <a:pos x="1015" y="80"/>
                </a:cxn>
                <a:cxn ang="0">
                  <a:pos x="930" y="141"/>
                </a:cxn>
                <a:cxn ang="0">
                  <a:pos x="822" y="93"/>
                </a:cxn>
                <a:cxn ang="0">
                  <a:pos x="700" y="69"/>
                </a:cxn>
                <a:cxn ang="0">
                  <a:pos x="595" y="29"/>
                </a:cxn>
                <a:cxn ang="0">
                  <a:pos x="410" y="1"/>
                </a:cxn>
                <a:cxn ang="0">
                  <a:pos x="343" y="23"/>
                </a:cxn>
                <a:cxn ang="0">
                  <a:pos x="263" y="197"/>
                </a:cxn>
                <a:cxn ang="0">
                  <a:pos x="197" y="277"/>
                </a:cxn>
                <a:cxn ang="0">
                  <a:pos x="124" y="320"/>
                </a:cxn>
                <a:cxn ang="0">
                  <a:pos x="75" y="436"/>
                </a:cxn>
                <a:cxn ang="0">
                  <a:pos x="46" y="490"/>
                </a:cxn>
                <a:cxn ang="0">
                  <a:pos x="37" y="524"/>
                </a:cxn>
                <a:cxn ang="0">
                  <a:pos x="0" y="576"/>
                </a:cxn>
                <a:cxn ang="0">
                  <a:pos x="34" y="662"/>
                </a:cxn>
                <a:cxn ang="0">
                  <a:pos x="77" y="824"/>
                </a:cxn>
                <a:cxn ang="0">
                  <a:pos x="151" y="855"/>
                </a:cxn>
                <a:cxn ang="0">
                  <a:pos x="320" y="892"/>
                </a:cxn>
                <a:cxn ang="0">
                  <a:pos x="480" y="960"/>
                </a:cxn>
                <a:cxn ang="0">
                  <a:pos x="535" y="1023"/>
                </a:cxn>
                <a:cxn ang="0">
                  <a:pos x="569" y="1097"/>
                </a:cxn>
                <a:cxn ang="0">
                  <a:pos x="680" y="1103"/>
                </a:cxn>
                <a:cxn ang="0">
                  <a:pos x="767" y="1152"/>
                </a:cxn>
                <a:cxn ang="0">
                  <a:pos x="846" y="1163"/>
                </a:cxn>
                <a:cxn ang="0">
                  <a:pos x="923" y="1137"/>
                </a:cxn>
                <a:cxn ang="0">
                  <a:pos x="960" y="1166"/>
                </a:cxn>
                <a:cxn ang="0">
                  <a:pos x="943" y="1217"/>
                </a:cxn>
                <a:cxn ang="0">
                  <a:pos x="962" y="1258"/>
                </a:cxn>
                <a:cxn ang="0">
                  <a:pos x="968" y="1308"/>
                </a:cxn>
                <a:cxn ang="0">
                  <a:pos x="995" y="1349"/>
                </a:cxn>
                <a:cxn ang="0">
                  <a:pos x="1035" y="1286"/>
                </a:cxn>
                <a:cxn ang="0">
                  <a:pos x="1119" y="1267"/>
                </a:cxn>
              </a:cxnLst>
              <a:rect l="0" t="0" r="r" b="b"/>
              <a:pathLst>
                <a:path w="1767" h="1349">
                  <a:moveTo>
                    <a:pt x="1119" y="1254"/>
                  </a:moveTo>
                  <a:lnTo>
                    <a:pt x="1132" y="1252"/>
                  </a:lnTo>
                  <a:lnTo>
                    <a:pt x="1144" y="1249"/>
                  </a:lnTo>
                  <a:lnTo>
                    <a:pt x="1155" y="1244"/>
                  </a:lnTo>
                  <a:lnTo>
                    <a:pt x="1166" y="1240"/>
                  </a:lnTo>
                  <a:lnTo>
                    <a:pt x="1177" y="1237"/>
                  </a:lnTo>
                  <a:lnTo>
                    <a:pt x="1189" y="1234"/>
                  </a:lnTo>
                  <a:lnTo>
                    <a:pt x="1200" y="1232"/>
                  </a:lnTo>
                  <a:lnTo>
                    <a:pt x="1213" y="1230"/>
                  </a:lnTo>
                  <a:lnTo>
                    <a:pt x="1224" y="1230"/>
                  </a:lnTo>
                  <a:lnTo>
                    <a:pt x="1233" y="1227"/>
                  </a:lnTo>
                  <a:lnTo>
                    <a:pt x="1243" y="1224"/>
                  </a:lnTo>
                  <a:lnTo>
                    <a:pt x="1250" y="1219"/>
                  </a:lnTo>
                  <a:lnTo>
                    <a:pt x="1259" y="1213"/>
                  </a:lnTo>
                  <a:lnTo>
                    <a:pt x="1265" y="1207"/>
                  </a:lnTo>
                  <a:lnTo>
                    <a:pt x="1273" y="1200"/>
                  </a:lnTo>
                  <a:lnTo>
                    <a:pt x="1279" y="1192"/>
                  </a:lnTo>
                  <a:lnTo>
                    <a:pt x="1291" y="1178"/>
                  </a:lnTo>
                  <a:lnTo>
                    <a:pt x="1303" y="1167"/>
                  </a:lnTo>
                  <a:lnTo>
                    <a:pt x="1310" y="1161"/>
                  </a:lnTo>
                  <a:lnTo>
                    <a:pt x="1316" y="1157"/>
                  </a:lnTo>
                  <a:lnTo>
                    <a:pt x="1324" y="1155"/>
                  </a:lnTo>
                  <a:lnTo>
                    <a:pt x="1331" y="1154"/>
                  </a:lnTo>
                  <a:lnTo>
                    <a:pt x="1342" y="1154"/>
                  </a:lnTo>
                  <a:lnTo>
                    <a:pt x="1350" y="1152"/>
                  </a:lnTo>
                  <a:lnTo>
                    <a:pt x="1359" y="1149"/>
                  </a:lnTo>
                  <a:lnTo>
                    <a:pt x="1367" y="1145"/>
                  </a:lnTo>
                  <a:lnTo>
                    <a:pt x="1376" y="1142"/>
                  </a:lnTo>
                  <a:lnTo>
                    <a:pt x="1384" y="1139"/>
                  </a:lnTo>
                  <a:lnTo>
                    <a:pt x="1395" y="1137"/>
                  </a:lnTo>
                  <a:lnTo>
                    <a:pt x="1408" y="1137"/>
                  </a:lnTo>
                  <a:lnTo>
                    <a:pt x="1414" y="1138"/>
                  </a:lnTo>
                  <a:lnTo>
                    <a:pt x="1419" y="1140"/>
                  </a:lnTo>
                  <a:lnTo>
                    <a:pt x="1426" y="1144"/>
                  </a:lnTo>
                  <a:lnTo>
                    <a:pt x="1430" y="1150"/>
                  </a:lnTo>
                  <a:lnTo>
                    <a:pt x="1440" y="1159"/>
                  </a:lnTo>
                  <a:lnTo>
                    <a:pt x="1449" y="1166"/>
                  </a:lnTo>
                  <a:lnTo>
                    <a:pt x="1449" y="1166"/>
                  </a:lnTo>
                  <a:lnTo>
                    <a:pt x="1478" y="1166"/>
                  </a:lnTo>
                  <a:lnTo>
                    <a:pt x="1478" y="1142"/>
                  </a:lnTo>
                  <a:lnTo>
                    <a:pt x="1519" y="1142"/>
                  </a:lnTo>
                  <a:lnTo>
                    <a:pt x="1519" y="1142"/>
                  </a:lnTo>
                  <a:lnTo>
                    <a:pt x="1528" y="1149"/>
                  </a:lnTo>
                  <a:lnTo>
                    <a:pt x="1535" y="1156"/>
                  </a:lnTo>
                  <a:lnTo>
                    <a:pt x="1541" y="1160"/>
                  </a:lnTo>
                  <a:lnTo>
                    <a:pt x="1546" y="1163"/>
                  </a:lnTo>
                  <a:lnTo>
                    <a:pt x="1552" y="1166"/>
                  </a:lnTo>
                  <a:lnTo>
                    <a:pt x="1561" y="1166"/>
                  </a:lnTo>
                  <a:lnTo>
                    <a:pt x="1570" y="1166"/>
                  </a:lnTo>
                  <a:lnTo>
                    <a:pt x="1578" y="1165"/>
                  </a:lnTo>
                  <a:lnTo>
                    <a:pt x="1585" y="1161"/>
                  </a:lnTo>
                  <a:lnTo>
                    <a:pt x="1592" y="1159"/>
                  </a:lnTo>
                  <a:lnTo>
                    <a:pt x="1602" y="1151"/>
                  </a:lnTo>
                  <a:lnTo>
                    <a:pt x="1613" y="1142"/>
                  </a:lnTo>
                  <a:lnTo>
                    <a:pt x="1618" y="1138"/>
                  </a:lnTo>
                  <a:lnTo>
                    <a:pt x="1624" y="1134"/>
                  </a:lnTo>
                  <a:lnTo>
                    <a:pt x="1630" y="1129"/>
                  </a:lnTo>
                  <a:lnTo>
                    <a:pt x="1638" y="1126"/>
                  </a:lnTo>
                  <a:lnTo>
                    <a:pt x="1646" y="1123"/>
                  </a:lnTo>
                  <a:lnTo>
                    <a:pt x="1656" y="1121"/>
                  </a:lnTo>
                  <a:lnTo>
                    <a:pt x="1666" y="1120"/>
                  </a:lnTo>
                  <a:lnTo>
                    <a:pt x="1679" y="1119"/>
                  </a:lnTo>
                  <a:lnTo>
                    <a:pt x="1679" y="1088"/>
                  </a:lnTo>
                  <a:lnTo>
                    <a:pt x="1679" y="1058"/>
                  </a:lnTo>
                  <a:lnTo>
                    <a:pt x="1679" y="1034"/>
                  </a:lnTo>
                  <a:lnTo>
                    <a:pt x="1679" y="1019"/>
                  </a:lnTo>
                  <a:lnTo>
                    <a:pt x="1679" y="1007"/>
                  </a:lnTo>
                  <a:lnTo>
                    <a:pt x="1682" y="997"/>
                  </a:lnTo>
                  <a:lnTo>
                    <a:pt x="1686" y="988"/>
                  </a:lnTo>
                  <a:lnTo>
                    <a:pt x="1692" y="980"/>
                  </a:lnTo>
                  <a:lnTo>
                    <a:pt x="1699" y="973"/>
                  </a:lnTo>
                  <a:lnTo>
                    <a:pt x="1707" y="966"/>
                  </a:lnTo>
                  <a:lnTo>
                    <a:pt x="1714" y="959"/>
                  </a:lnTo>
                  <a:lnTo>
                    <a:pt x="1723" y="953"/>
                  </a:lnTo>
                  <a:lnTo>
                    <a:pt x="1731" y="945"/>
                  </a:lnTo>
                  <a:lnTo>
                    <a:pt x="1739" y="939"/>
                  </a:lnTo>
                  <a:lnTo>
                    <a:pt x="1746" y="932"/>
                  </a:lnTo>
                  <a:lnTo>
                    <a:pt x="1753" y="923"/>
                  </a:lnTo>
                  <a:lnTo>
                    <a:pt x="1759" y="913"/>
                  </a:lnTo>
                  <a:lnTo>
                    <a:pt x="1763" y="903"/>
                  </a:lnTo>
                  <a:lnTo>
                    <a:pt x="1766" y="891"/>
                  </a:lnTo>
                  <a:lnTo>
                    <a:pt x="1767" y="877"/>
                  </a:lnTo>
                  <a:lnTo>
                    <a:pt x="1766" y="869"/>
                  </a:lnTo>
                  <a:lnTo>
                    <a:pt x="1765" y="861"/>
                  </a:lnTo>
                  <a:lnTo>
                    <a:pt x="1763" y="855"/>
                  </a:lnTo>
                  <a:lnTo>
                    <a:pt x="1760" y="849"/>
                  </a:lnTo>
                  <a:lnTo>
                    <a:pt x="1757" y="843"/>
                  </a:lnTo>
                  <a:lnTo>
                    <a:pt x="1752" y="838"/>
                  </a:lnTo>
                  <a:lnTo>
                    <a:pt x="1747" y="834"/>
                  </a:lnTo>
                  <a:lnTo>
                    <a:pt x="1742" y="829"/>
                  </a:lnTo>
                  <a:lnTo>
                    <a:pt x="1730" y="823"/>
                  </a:lnTo>
                  <a:lnTo>
                    <a:pt x="1716" y="818"/>
                  </a:lnTo>
                  <a:lnTo>
                    <a:pt x="1702" y="813"/>
                  </a:lnTo>
                  <a:lnTo>
                    <a:pt x="1688" y="809"/>
                  </a:lnTo>
                  <a:lnTo>
                    <a:pt x="1673" y="805"/>
                  </a:lnTo>
                  <a:lnTo>
                    <a:pt x="1658" y="800"/>
                  </a:lnTo>
                  <a:lnTo>
                    <a:pt x="1645" y="794"/>
                  </a:lnTo>
                  <a:lnTo>
                    <a:pt x="1632" y="787"/>
                  </a:lnTo>
                  <a:lnTo>
                    <a:pt x="1627" y="783"/>
                  </a:lnTo>
                  <a:lnTo>
                    <a:pt x="1623" y="778"/>
                  </a:lnTo>
                  <a:lnTo>
                    <a:pt x="1618" y="773"/>
                  </a:lnTo>
                  <a:lnTo>
                    <a:pt x="1615" y="767"/>
                  </a:lnTo>
                  <a:lnTo>
                    <a:pt x="1612" y="760"/>
                  </a:lnTo>
                  <a:lnTo>
                    <a:pt x="1610" y="753"/>
                  </a:lnTo>
                  <a:lnTo>
                    <a:pt x="1609" y="745"/>
                  </a:lnTo>
                  <a:lnTo>
                    <a:pt x="1608" y="736"/>
                  </a:lnTo>
                  <a:lnTo>
                    <a:pt x="1609" y="721"/>
                  </a:lnTo>
                  <a:lnTo>
                    <a:pt x="1611" y="707"/>
                  </a:lnTo>
                  <a:lnTo>
                    <a:pt x="1615" y="694"/>
                  </a:lnTo>
                  <a:lnTo>
                    <a:pt x="1619" y="683"/>
                  </a:lnTo>
                  <a:lnTo>
                    <a:pt x="1626" y="671"/>
                  </a:lnTo>
                  <a:lnTo>
                    <a:pt x="1632" y="660"/>
                  </a:lnTo>
                  <a:lnTo>
                    <a:pt x="1639" y="650"/>
                  </a:lnTo>
                  <a:lnTo>
                    <a:pt x="1646" y="640"/>
                  </a:lnTo>
                  <a:lnTo>
                    <a:pt x="1660" y="621"/>
                  </a:lnTo>
                  <a:lnTo>
                    <a:pt x="1673" y="603"/>
                  </a:lnTo>
                  <a:lnTo>
                    <a:pt x="1677" y="593"/>
                  </a:lnTo>
                  <a:lnTo>
                    <a:pt x="1681" y="585"/>
                  </a:lnTo>
                  <a:lnTo>
                    <a:pt x="1683" y="575"/>
                  </a:lnTo>
                  <a:lnTo>
                    <a:pt x="1684" y="566"/>
                  </a:lnTo>
                  <a:lnTo>
                    <a:pt x="1683" y="556"/>
                  </a:lnTo>
                  <a:lnTo>
                    <a:pt x="1682" y="549"/>
                  </a:lnTo>
                  <a:lnTo>
                    <a:pt x="1679" y="542"/>
                  </a:lnTo>
                  <a:lnTo>
                    <a:pt x="1676" y="536"/>
                  </a:lnTo>
                  <a:lnTo>
                    <a:pt x="1670" y="532"/>
                  </a:lnTo>
                  <a:lnTo>
                    <a:pt x="1666" y="527"/>
                  </a:lnTo>
                  <a:lnTo>
                    <a:pt x="1660" y="524"/>
                  </a:lnTo>
                  <a:lnTo>
                    <a:pt x="1653" y="522"/>
                  </a:lnTo>
                  <a:lnTo>
                    <a:pt x="1640" y="518"/>
                  </a:lnTo>
                  <a:lnTo>
                    <a:pt x="1625" y="513"/>
                  </a:lnTo>
                  <a:lnTo>
                    <a:pt x="1617" y="510"/>
                  </a:lnTo>
                  <a:lnTo>
                    <a:pt x="1610" y="508"/>
                  </a:lnTo>
                  <a:lnTo>
                    <a:pt x="1602" y="505"/>
                  </a:lnTo>
                  <a:lnTo>
                    <a:pt x="1596" y="501"/>
                  </a:lnTo>
                  <a:lnTo>
                    <a:pt x="1590" y="492"/>
                  </a:lnTo>
                  <a:lnTo>
                    <a:pt x="1582" y="483"/>
                  </a:lnTo>
                  <a:lnTo>
                    <a:pt x="1575" y="471"/>
                  </a:lnTo>
                  <a:lnTo>
                    <a:pt x="1568" y="458"/>
                  </a:lnTo>
                  <a:lnTo>
                    <a:pt x="1562" y="445"/>
                  </a:lnTo>
                  <a:lnTo>
                    <a:pt x="1557" y="434"/>
                  </a:lnTo>
                  <a:lnTo>
                    <a:pt x="1552" y="422"/>
                  </a:lnTo>
                  <a:lnTo>
                    <a:pt x="1549" y="412"/>
                  </a:lnTo>
                  <a:lnTo>
                    <a:pt x="1535" y="410"/>
                  </a:lnTo>
                  <a:lnTo>
                    <a:pt x="1525" y="407"/>
                  </a:lnTo>
                  <a:lnTo>
                    <a:pt x="1515" y="403"/>
                  </a:lnTo>
                  <a:lnTo>
                    <a:pt x="1507" y="396"/>
                  </a:lnTo>
                  <a:lnTo>
                    <a:pt x="1493" y="384"/>
                  </a:lnTo>
                  <a:lnTo>
                    <a:pt x="1481" y="369"/>
                  </a:lnTo>
                  <a:lnTo>
                    <a:pt x="1475" y="361"/>
                  </a:lnTo>
                  <a:lnTo>
                    <a:pt x="1468" y="354"/>
                  </a:lnTo>
                  <a:lnTo>
                    <a:pt x="1460" y="347"/>
                  </a:lnTo>
                  <a:lnTo>
                    <a:pt x="1451" y="342"/>
                  </a:lnTo>
                  <a:lnTo>
                    <a:pt x="1441" y="337"/>
                  </a:lnTo>
                  <a:lnTo>
                    <a:pt x="1428" y="333"/>
                  </a:lnTo>
                  <a:lnTo>
                    <a:pt x="1413" y="330"/>
                  </a:lnTo>
                  <a:lnTo>
                    <a:pt x="1396" y="329"/>
                  </a:lnTo>
                  <a:lnTo>
                    <a:pt x="1377" y="330"/>
                  </a:lnTo>
                  <a:lnTo>
                    <a:pt x="1360" y="333"/>
                  </a:lnTo>
                  <a:lnTo>
                    <a:pt x="1344" y="336"/>
                  </a:lnTo>
                  <a:lnTo>
                    <a:pt x="1328" y="339"/>
                  </a:lnTo>
                  <a:lnTo>
                    <a:pt x="1313" y="342"/>
                  </a:lnTo>
                  <a:lnTo>
                    <a:pt x="1296" y="344"/>
                  </a:lnTo>
                  <a:lnTo>
                    <a:pt x="1279" y="346"/>
                  </a:lnTo>
                  <a:lnTo>
                    <a:pt x="1260" y="347"/>
                  </a:lnTo>
                  <a:lnTo>
                    <a:pt x="1256" y="347"/>
                  </a:lnTo>
                  <a:lnTo>
                    <a:pt x="1250" y="346"/>
                  </a:lnTo>
                  <a:lnTo>
                    <a:pt x="1246" y="344"/>
                  </a:lnTo>
                  <a:lnTo>
                    <a:pt x="1243" y="342"/>
                  </a:lnTo>
                  <a:lnTo>
                    <a:pt x="1236" y="336"/>
                  </a:lnTo>
                  <a:lnTo>
                    <a:pt x="1231" y="328"/>
                  </a:lnTo>
                  <a:lnTo>
                    <a:pt x="1228" y="321"/>
                  </a:lnTo>
                  <a:lnTo>
                    <a:pt x="1227" y="312"/>
                  </a:lnTo>
                  <a:lnTo>
                    <a:pt x="1226" y="306"/>
                  </a:lnTo>
                  <a:lnTo>
                    <a:pt x="1225" y="301"/>
                  </a:lnTo>
                  <a:lnTo>
                    <a:pt x="1225" y="284"/>
                  </a:lnTo>
                  <a:lnTo>
                    <a:pt x="1225" y="262"/>
                  </a:lnTo>
                  <a:lnTo>
                    <a:pt x="1225" y="236"/>
                  </a:lnTo>
                  <a:lnTo>
                    <a:pt x="1225" y="206"/>
                  </a:lnTo>
                  <a:lnTo>
                    <a:pt x="1225" y="197"/>
                  </a:lnTo>
                  <a:lnTo>
                    <a:pt x="1224" y="190"/>
                  </a:lnTo>
                  <a:lnTo>
                    <a:pt x="1222" y="184"/>
                  </a:lnTo>
                  <a:lnTo>
                    <a:pt x="1218" y="177"/>
                  </a:lnTo>
                  <a:lnTo>
                    <a:pt x="1212" y="167"/>
                  </a:lnTo>
                  <a:lnTo>
                    <a:pt x="1205" y="156"/>
                  </a:lnTo>
                  <a:lnTo>
                    <a:pt x="1197" y="146"/>
                  </a:lnTo>
                  <a:lnTo>
                    <a:pt x="1191" y="135"/>
                  </a:lnTo>
                  <a:lnTo>
                    <a:pt x="1187" y="128"/>
                  </a:lnTo>
                  <a:lnTo>
                    <a:pt x="1185" y="122"/>
                  </a:lnTo>
                  <a:lnTo>
                    <a:pt x="1184" y="114"/>
                  </a:lnTo>
                  <a:lnTo>
                    <a:pt x="1183" y="106"/>
                  </a:lnTo>
                  <a:lnTo>
                    <a:pt x="1176" y="105"/>
                  </a:lnTo>
                  <a:lnTo>
                    <a:pt x="1169" y="104"/>
                  </a:lnTo>
                  <a:lnTo>
                    <a:pt x="1163" y="101"/>
                  </a:lnTo>
                  <a:lnTo>
                    <a:pt x="1157" y="97"/>
                  </a:lnTo>
                  <a:lnTo>
                    <a:pt x="1145" y="89"/>
                  </a:lnTo>
                  <a:lnTo>
                    <a:pt x="1133" y="79"/>
                  </a:lnTo>
                  <a:lnTo>
                    <a:pt x="1123" y="70"/>
                  </a:lnTo>
                  <a:lnTo>
                    <a:pt x="1111" y="61"/>
                  </a:lnTo>
                  <a:lnTo>
                    <a:pt x="1105" y="58"/>
                  </a:lnTo>
                  <a:lnTo>
                    <a:pt x="1098" y="55"/>
                  </a:lnTo>
                  <a:lnTo>
                    <a:pt x="1091" y="54"/>
                  </a:lnTo>
                  <a:lnTo>
                    <a:pt x="1083" y="53"/>
                  </a:lnTo>
                  <a:lnTo>
                    <a:pt x="1069" y="54"/>
                  </a:lnTo>
                  <a:lnTo>
                    <a:pt x="1058" y="57"/>
                  </a:lnTo>
                  <a:lnTo>
                    <a:pt x="1046" y="61"/>
                  </a:lnTo>
                  <a:lnTo>
                    <a:pt x="1035" y="67"/>
                  </a:lnTo>
                  <a:lnTo>
                    <a:pt x="1025" y="73"/>
                  </a:lnTo>
                  <a:lnTo>
                    <a:pt x="1015" y="80"/>
                  </a:lnTo>
                  <a:lnTo>
                    <a:pt x="1007" y="89"/>
                  </a:lnTo>
                  <a:lnTo>
                    <a:pt x="998" y="97"/>
                  </a:lnTo>
                  <a:lnTo>
                    <a:pt x="982" y="113"/>
                  </a:lnTo>
                  <a:lnTo>
                    <a:pt x="966" y="127"/>
                  </a:lnTo>
                  <a:lnTo>
                    <a:pt x="958" y="134"/>
                  </a:lnTo>
                  <a:lnTo>
                    <a:pt x="949" y="138"/>
                  </a:lnTo>
                  <a:lnTo>
                    <a:pt x="940" y="140"/>
                  </a:lnTo>
                  <a:lnTo>
                    <a:pt x="930" y="141"/>
                  </a:lnTo>
                  <a:lnTo>
                    <a:pt x="916" y="140"/>
                  </a:lnTo>
                  <a:lnTo>
                    <a:pt x="902" y="138"/>
                  </a:lnTo>
                  <a:lnTo>
                    <a:pt x="891" y="135"/>
                  </a:lnTo>
                  <a:lnTo>
                    <a:pt x="880" y="130"/>
                  </a:lnTo>
                  <a:lnTo>
                    <a:pt x="860" y="119"/>
                  </a:lnTo>
                  <a:lnTo>
                    <a:pt x="841" y="106"/>
                  </a:lnTo>
                  <a:lnTo>
                    <a:pt x="831" y="100"/>
                  </a:lnTo>
                  <a:lnTo>
                    <a:pt x="822" y="93"/>
                  </a:lnTo>
                  <a:lnTo>
                    <a:pt x="811" y="87"/>
                  </a:lnTo>
                  <a:lnTo>
                    <a:pt x="799" y="81"/>
                  </a:lnTo>
                  <a:lnTo>
                    <a:pt x="787" y="77"/>
                  </a:lnTo>
                  <a:lnTo>
                    <a:pt x="774" y="74"/>
                  </a:lnTo>
                  <a:lnTo>
                    <a:pt x="759" y="72"/>
                  </a:lnTo>
                  <a:lnTo>
                    <a:pt x="742" y="71"/>
                  </a:lnTo>
                  <a:lnTo>
                    <a:pt x="720" y="70"/>
                  </a:lnTo>
                  <a:lnTo>
                    <a:pt x="700" y="69"/>
                  </a:lnTo>
                  <a:lnTo>
                    <a:pt x="680" y="67"/>
                  </a:lnTo>
                  <a:lnTo>
                    <a:pt x="662" y="63"/>
                  </a:lnTo>
                  <a:lnTo>
                    <a:pt x="644" y="58"/>
                  </a:lnTo>
                  <a:lnTo>
                    <a:pt x="627" y="51"/>
                  </a:lnTo>
                  <a:lnTo>
                    <a:pt x="618" y="46"/>
                  </a:lnTo>
                  <a:lnTo>
                    <a:pt x="611" y="41"/>
                  </a:lnTo>
                  <a:lnTo>
                    <a:pt x="602" y="36"/>
                  </a:lnTo>
                  <a:lnTo>
                    <a:pt x="595" y="29"/>
                  </a:lnTo>
                  <a:lnTo>
                    <a:pt x="595" y="29"/>
                  </a:lnTo>
                  <a:lnTo>
                    <a:pt x="495" y="29"/>
                  </a:lnTo>
                  <a:lnTo>
                    <a:pt x="495" y="29"/>
                  </a:lnTo>
                  <a:lnTo>
                    <a:pt x="475" y="22"/>
                  </a:lnTo>
                  <a:lnTo>
                    <a:pt x="451" y="12"/>
                  </a:lnTo>
                  <a:lnTo>
                    <a:pt x="439" y="8"/>
                  </a:lnTo>
                  <a:lnTo>
                    <a:pt x="425" y="4"/>
                  </a:lnTo>
                  <a:lnTo>
                    <a:pt x="410" y="1"/>
                  </a:lnTo>
                  <a:lnTo>
                    <a:pt x="395" y="0"/>
                  </a:lnTo>
                  <a:lnTo>
                    <a:pt x="386" y="1"/>
                  </a:lnTo>
                  <a:lnTo>
                    <a:pt x="378" y="2"/>
                  </a:lnTo>
                  <a:lnTo>
                    <a:pt x="370" y="5"/>
                  </a:lnTo>
                  <a:lnTo>
                    <a:pt x="363" y="8"/>
                  </a:lnTo>
                  <a:lnTo>
                    <a:pt x="356" y="12"/>
                  </a:lnTo>
                  <a:lnTo>
                    <a:pt x="349" y="18"/>
                  </a:lnTo>
                  <a:lnTo>
                    <a:pt x="343" y="23"/>
                  </a:lnTo>
                  <a:lnTo>
                    <a:pt x="336" y="29"/>
                  </a:lnTo>
                  <a:lnTo>
                    <a:pt x="326" y="44"/>
                  </a:lnTo>
                  <a:lnTo>
                    <a:pt x="315" y="61"/>
                  </a:lnTo>
                  <a:lnTo>
                    <a:pt x="307" y="79"/>
                  </a:lnTo>
                  <a:lnTo>
                    <a:pt x="298" y="99"/>
                  </a:lnTo>
                  <a:lnTo>
                    <a:pt x="283" y="139"/>
                  </a:lnTo>
                  <a:lnTo>
                    <a:pt x="269" y="179"/>
                  </a:lnTo>
                  <a:lnTo>
                    <a:pt x="263" y="197"/>
                  </a:lnTo>
                  <a:lnTo>
                    <a:pt x="256" y="214"/>
                  </a:lnTo>
                  <a:lnTo>
                    <a:pt x="249" y="229"/>
                  </a:lnTo>
                  <a:lnTo>
                    <a:pt x="242" y="241"/>
                  </a:lnTo>
                  <a:lnTo>
                    <a:pt x="235" y="251"/>
                  </a:lnTo>
                  <a:lnTo>
                    <a:pt x="229" y="258"/>
                  </a:lnTo>
                  <a:lnTo>
                    <a:pt x="221" y="264"/>
                  </a:lnTo>
                  <a:lnTo>
                    <a:pt x="214" y="270"/>
                  </a:lnTo>
                  <a:lnTo>
                    <a:pt x="197" y="277"/>
                  </a:lnTo>
                  <a:lnTo>
                    <a:pt x="180" y="284"/>
                  </a:lnTo>
                  <a:lnTo>
                    <a:pt x="170" y="287"/>
                  </a:lnTo>
                  <a:lnTo>
                    <a:pt x="162" y="290"/>
                  </a:lnTo>
                  <a:lnTo>
                    <a:pt x="153" y="294"/>
                  </a:lnTo>
                  <a:lnTo>
                    <a:pt x="145" y="299"/>
                  </a:lnTo>
                  <a:lnTo>
                    <a:pt x="137" y="304"/>
                  </a:lnTo>
                  <a:lnTo>
                    <a:pt x="130" y="311"/>
                  </a:lnTo>
                  <a:lnTo>
                    <a:pt x="124" y="320"/>
                  </a:lnTo>
                  <a:lnTo>
                    <a:pt x="117" y="329"/>
                  </a:lnTo>
                  <a:lnTo>
                    <a:pt x="110" y="343"/>
                  </a:lnTo>
                  <a:lnTo>
                    <a:pt x="103" y="357"/>
                  </a:lnTo>
                  <a:lnTo>
                    <a:pt x="98" y="372"/>
                  </a:lnTo>
                  <a:lnTo>
                    <a:pt x="94" y="387"/>
                  </a:lnTo>
                  <a:lnTo>
                    <a:pt x="89" y="403"/>
                  </a:lnTo>
                  <a:lnTo>
                    <a:pt x="82" y="419"/>
                  </a:lnTo>
                  <a:lnTo>
                    <a:pt x="75" y="436"/>
                  </a:lnTo>
                  <a:lnTo>
                    <a:pt x="65" y="454"/>
                  </a:lnTo>
                  <a:lnTo>
                    <a:pt x="65" y="454"/>
                  </a:lnTo>
                  <a:lnTo>
                    <a:pt x="24" y="447"/>
                  </a:lnTo>
                  <a:lnTo>
                    <a:pt x="42" y="489"/>
                  </a:lnTo>
                  <a:lnTo>
                    <a:pt x="42" y="489"/>
                  </a:lnTo>
                  <a:lnTo>
                    <a:pt x="45" y="489"/>
                  </a:lnTo>
                  <a:lnTo>
                    <a:pt x="46" y="489"/>
                  </a:lnTo>
                  <a:lnTo>
                    <a:pt x="46" y="490"/>
                  </a:lnTo>
                  <a:lnTo>
                    <a:pt x="46" y="492"/>
                  </a:lnTo>
                  <a:lnTo>
                    <a:pt x="44" y="494"/>
                  </a:lnTo>
                  <a:lnTo>
                    <a:pt x="43" y="499"/>
                  </a:lnTo>
                  <a:lnTo>
                    <a:pt x="42" y="505"/>
                  </a:lnTo>
                  <a:lnTo>
                    <a:pt x="42" y="512"/>
                  </a:lnTo>
                  <a:lnTo>
                    <a:pt x="41" y="517"/>
                  </a:lnTo>
                  <a:lnTo>
                    <a:pt x="40" y="521"/>
                  </a:lnTo>
                  <a:lnTo>
                    <a:pt x="37" y="524"/>
                  </a:lnTo>
                  <a:lnTo>
                    <a:pt x="34" y="527"/>
                  </a:lnTo>
                  <a:lnTo>
                    <a:pt x="28" y="535"/>
                  </a:lnTo>
                  <a:lnTo>
                    <a:pt x="20" y="541"/>
                  </a:lnTo>
                  <a:lnTo>
                    <a:pt x="13" y="549"/>
                  </a:lnTo>
                  <a:lnTo>
                    <a:pt x="7" y="558"/>
                  </a:lnTo>
                  <a:lnTo>
                    <a:pt x="3" y="563"/>
                  </a:lnTo>
                  <a:lnTo>
                    <a:pt x="1" y="569"/>
                  </a:lnTo>
                  <a:lnTo>
                    <a:pt x="0" y="576"/>
                  </a:lnTo>
                  <a:lnTo>
                    <a:pt x="0" y="583"/>
                  </a:lnTo>
                  <a:lnTo>
                    <a:pt x="0" y="590"/>
                  </a:lnTo>
                  <a:lnTo>
                    <a:pt x="1" y="596"/>
                  </a:lnTo>
                  <a:lnTo>
                    <a:pt x="3" y="604"/>
                  </a:lnTo>
                  <a:lnTo>
                    <a:pt x="6" y="610"/>
                  </a:lnTo>
                  <a:lnTo>
                    <a:pt x="12" y="624"/>
                  </a:lnTo>
                  <a:lnTo>
                    <a:pt x="19" y="638"/>
                  </a:lnTo>
                  <a:lnTo>
                    <a:pt x="34" y="662"/>
                  </a:lnTo>
                  <a:lnTo>
                    <a:pt x="47" y="684"/>
                  </a:lnTo>
                  <a:lnTo>
                    <a:pt x="47" y="684"/>
                  </a:lnTo>
                  <a:lnTo>
                    <a:pt x="47" y="784"/>
                  </a:lnTo>
                  <a:lnTo>
                    <a:pt x="47" y="784"/>
                  </a:lnTo>
                  <a:lnTo>
                    <a:pt x="54" y="792"/>
                  </a:lnTo>
                  <a:lnTo>
                    <a:pt x="62" y="802"/>
                  </a:lnTo>
                  <a:lnTo>
                    <a:pt x="68" y="812"/>
                  </a:lnTo>
                  <a:lnTo>
                    <a:pt x="77" y="824"/>
                  </a:lnTo>
                  <a:lnTo>
                    <a:pt x="77" y="824"/>
                  </a:lnTo>
                  <a:lnTo>
                    <a:pt x="135" y="842"/>
                  </a:lnTo>
                  <a:lnTo>
                    <a:pt x="135" y="842"/>
                  </a:lnTo>
                  <a:lnTo>
                    <a:pt x="136" y="844"/>
                  </a:lnTo>
                  <a:lnTo>
                    <a:pt x="139" y="846"/>
                  </a:lnTo>
                  <a:lnTo>
                    <a:pt x="141" y="849"/>
                  </a:lnTo>
                  <a:lnTo>
                    <a:pt x="144" y="851"/>
                  </a:lnTo>
                  <a:lnTo>
                    <a:pt x="151" y="855"/>
                  </a:lnTo>
                  <a:lnTo>
                    <a:pt x="161" y="858"/>
                  </a:lnTo>
                  <a:lnTo>
                    <a:pt x="185" y="866"/>
                  </a:lnTo>
                  <a:lnTo>
                    <a:pt x="214" y="872"/>
                  </a:lnTo>
                  <a:lnTo>
                    <a:pt x="244" y="878"/>
                  </a:lnTo>
                  <a:lnTo>
                    <a:pt x="270" y="883"/>
                  </a:lnTo>
                  <a:lnTo>
                    <a:pt x="293" y="887"/>
                  </a:lnTo>
                  <a:lnTo>
                    <a:pt x="307" y="889"/>
                  </a:lnTo>
                  <a:lnTo>
                    <a:pt x="320" y="892"/>
                  </a:lnTo>
                  <a:lnTo>
                    <a:pt x="334" y="895"/>
                  </a:lnTo>
                  <a:lnTo>
                    <a:pt x="348" y="899"/>
                  </a:lnTo>
                  <a:lnTo>
                    <a:pt x="362" y="903"/>
                  </a:lnTo>
                  <a:lnTo>
                    <a:pt x="387" y="912"/>
                  </a:lnTo>
                  <a:lnTo>
                    <a:pt x="412" y="924"/>
                  </a:lnTo>
                  <a:lnTo>
                    <a:pt x="436" y="936"/>
                  </a:lnTo>
                  <a:lnTo>
                    <a:pt x="459" y="949"/>
                  </a:lnTo>
                  <a:lnTo>
                    <a:pt x="480" y="960"/>
                  </a:lnTo>
                  <a:lnTo>
                    <a:pt x="500" y="972"/>
                  </a:lnTo>
                  <a:lnTo>
                    <a:pt x="509" y="977"/>
                  </a:lnTo>
                  <a:lnTo>
                    <a:pt x="515" y="984"/>
                  </a:lnTo>
                  <a:lnTo>
                    <a:pt x="522" y="991"/>
                  </a:lnTo>
                  <a:lnTo>
                    <a:pt x="526" y="999"/>
                  </a:lnTo>
                  <a:lnTo>
                    <a:pt x="529" y="1006"/>
                  </a:lnTo>
                  <a:lnTo>
                    <a:pt x="532" y="1014"/>
                  </a:lnTo>
                  <a:lnTo>
                    <a:pt x="535" y="1023"/>
                  </a:lnTo>
                  <a:lnTo>
                    <a:pt x="537" y="1032"/>
                  </a:lnTo>
                  <a:lnTo>
                    <a:pt x="542" y="1049"/>
                  </a:lnTo>
                  <a:lnTo>
                    <a:pt x="547" y="1066"/>
                  </a:lnTo>
                  <a:lnTo>
                    <a:pt x="550" y="1073"/>
                  </a:lnTo>
                  <a:lnTo>
                    <a:pt x="554" y="1082"/>
                  </a:lnTo>
                  <a:lnTo>
                    <a:pt x="560" y="1089"/>
                  </a:lnTo>
                  <a:lnTo>
                    <a:pt x="565" y="1095"/>
                  </a:lnTo>
                  <a:lnTo>
                    <a:pt x="569" y="1097"/>
                  </a:lnTo>
                  <a:lnTo>
                    <a:pt x="574" y="1099"/>
                  </a:lnTo>
                  <a:lnTo>
                    <a:pt x="579" y="1101"/>
                  </a:lnTo>
                  <a:lnTo>
                    <a:pt x="585" y="1102"/>
                  </a:lnTo>
                  <a:lnTo>
                    <a:pt x="599" y="1103"/>
                  </a:lnTo>
                  <a:lnTo>
                    <a:pt x="614" y="1103"/>
                  </a:lnTo>
                  <a:lnTo>
                    <a:pt x="645" y="1102"/>
                  </a:lnTo>
                  <a:lnTo>
                    <a:pt x="672" y="1102"/>
                  </a:lnTo>
                  <a:lnTo>
                    <a:pt x="680" y="1103"/>
                  </a:lnTo>
                  <a:lnTo>
                    <a:pt x="689" y="1106"/>
                  </a:lnTo>
                  <a:lnTo>
                    <a:pt x="697" y="1109"/>
                  </a:lnTo>
                  <a:lnTo>
                    <a:pt x="706" y="1113"/>
                  </a:lnTo>
                  <a:lnTo>
                    <a:pt x="722" y="1124"/>
                  </a:lnTo>
                  <a:lnTo>
                    <a:pt x="740" y="1136"/>
                  </a:lnTo>
                  <a:lnTo>
                    <a:pt x="748" y="1141"/>
                  </a:lnTo>
                  <a:lnTo>
                    <a:pt x="758" y="1147"/>
                  </a:lnTo>
                  <a:lnTo>
                    <a:pt x="767" y="1152"/>
                  </a:lnTo>
                  <a:lnTo>
                    <a:pt x="778" y="1157"/>
                  </a:lnTo>
                  <a:lnTo>
                    <a:pt x="789" y="1160"/>
                  </a:lnTo>
                  <a:lnTo>
                    <a:pt x="799" y="1163"/>
                  </a:lnTo>
                  <a:lnTo>
                    <a:pt x="812" y="1166"/>
                  </a:lnTo>
                  <a:lnTo>
                    <a:pt x="825" y="1166"/>
                  </a:lnTo>
                  <a:lnTo>
                    <a:pt x="832" y="1166"/>
                  </a:lnTo>
                  <a:lnTo>
                    <a:pt x="840" y="1165"/>
                  </a:lnTo>
                  <a:lnTo>
                    <a:pt x="846" y="1163"/>
                  </a:lnTo>
                  <a:lnTo>
                    <a:pt x="852" y="1161"/>
                  </a:lnTo>
                  <a:lnTo>
                    <a:pt x="865" y="1157"/>
                  </a:lnTo>
                  <a:lnTo>
                    <a:pt x="878" y="1152"/>
                  </a:lnTo>
                  <a:lnTo>
                    <a:pt x="890" y="1146"/>
                  </a:lnTo>
                  <a:lnTo>
                    <a:pt x="902" y="1141"/>
                  </a:lnTo>
                  <a:lnTo>
                    <a:pt x="909" y="1139"/>
                  </a:lnTo>
                  <a:lnTo>
                    <a:pt x="916" y="1138"/>
                  </a:lnTo>
                  <a:lnTo>
                    <a:pt x="923" y="1137"/>
                  </a:lnTo>
                  <a:lnTo>
                    <a:pt x="930" y="1137"/>
                  </a:lnTo>
                  <a:lnTo>
                    <a:pt x="939" y="1138"/>
                  </a:lnTo>
                  <a:lnTo>
                    <a:pt x="945" y="1140"/>
                  </a:lnTo>
                  <a:lnTo>
                    <a:pt x="950" y="1143"/>
                  </a:lnTo>
                  <a:lnTo>
                    <a:pt x="955" y="1147"/>
                  </a:lnTo>
                  <a:lnTo>
                    <a:pt x="957" y="1153"/>
                  </a:lnTo>
                  <a:lnTo>
                    <a:pt x="959" y="1159"/>
                  </a:lnTo>
                  <a:lnTo>
                    <a:pt x="960" y="1166"/>
                  </a:lnTo>
                  <a:lnTo>
                    <a:pt x="960" y="1172"/>
                  </a:lnTo>
                  <a:lnTo>
                    <a:pt x="959" y="1178"/>
                  </a:lnTo>
                  <a:lnTo>
                    <a:pt x="958" y="1185"/>
                  </a:lnTo>
                  <a:lnTo>
                    <a:pt x="955" y="1190"/>
                  </a:lnTo>
                  <a:lnTo>
                    <a:pt x="951" y="1196"/>
                  </a:lnTo>
                  <a:lnTo>
                    <a:pt x="948" y="1203"/>
                  </a:lnTo>
                  <a:lnTo>
                    <a:pt x="945" y="1209"/>
                  </a:lnTo>
                  <a:lnTo>
                    <a:pt x="943" y="1217"/>
                  </a:lnTo>
                  <a:lnTo>
                    <a:pt x="943" y="1225"/>
                  </a:lnTo>
                  <a:lnTo>
                    <a:pt x="943" y="1229"/>
                  </a:lnTo>
                  <a:lnTo>
                    <a:pt x="944" y="1233"/>
                  </a:lnTo>
                  <a:lnTo>
                    <a:pt x="945" y="1237"/>
                  </a:lnTo>
                  <a:lnTo>
                    <a:pt x="947" y="1240"/>
                  </a:lnTo>
                  <a:lnTo>
                    <a:pt x="951" y="1246"/>
                  </a:lnTo>
                  <a:lnTo>
                    <a:pt x="957" y="1252"/>
                  </a:lnTo>
                  <a:lnTo>
                    <a:pt x="962" y="1258"/>
                  </a:lnTo>
                  <a:lnTo>
                    <a:pt x="967" y="1266"/>
                  </a:lnTo>
                  <a:lnTo>
                    <a:pt x="969" y="1270"/>
                  </a:lnTo>
                  <a:lnTo>
                    <a:pt x="970" y="1274"/>
                  </a:lnTo>
                  <a:lnTo>
                    <a:pt x="972" y="1278"/>
                  </a:lnTo>
                  <a:lnTo>
                    <a:pt x="972" y="1284"/>
                  </a:lnTo>
                  <a:lnTo>
                    <a:pt x="972" y="1292"/>
                  </a:lnTo>
                  <a:lnTo>
                    <a:pt x="969" y="1301"/>
                  </a:lnTo>
                  <a:lnTo>
                    <a:pt x="968" y="1308"/>
                  </a:lnTo>
                  <a:lnTo>
                    <a:pt x="966" y="1317"/>
                  </a:lnTo>
                  <a:lnTo>
                    <a:pt x="964" y="1324"/>
                  </a:lnTo>
                  <a:lnTo>
                    <a:pt x="962" y="1332"/>
                  </a:lnTo>
                  <a:lnTo>
                    <a:pt x="961" y="1340"/>
                  </a:lnTo>
                  <a:lnTo>
                    <a:pt x="960" y="1349"/>
                  </a:lnTo>
                  <a:lnTo>
                    <a:pt x="960" y="1349"/>
                  </a:lnTo>
                  <a:lnTo>
                    <a:pt x="995" y="1349"/>
                  </a:lnTo>
                  <a:lnTo>
                    <a:pt x="995" y="1349"/>
                  </a:lnTo>
                  <a:lnTo>
                    <a:pt x="997" y="1338"/>
                  </a:lnTo>
                  <a:lnTo>
                    <a:pt x="999" y="1328"/>
                  </a:lnTo>
                  <a:lnTo>
                    <a:pt x="1003" y="1319"/>
                  </a:lnTo>
                  <a:lnTo>
                    <a:pt x="1008" y="1311"/>
                  </a:lnTo>
                  <a:lnTo>
                    <a:pt x="1013" y="1304"/>
                  </a:lnTo>
                  <a:lnTo>
                    <a:pt x="1019" y="1296"/>
                  </a:lnTo>
                  <a:lnTo>
                    <a:pt x="1027" y="1291"/>
                  </a:lnTo>
                  <a:lnTo>
                    <a:pt x="1035" y="1286"/>
                  </a:lnTo>
                  <a:lnTo>
                    <a:pt x="1044" y="1280"/>
                  </a:lnTo>
                  <a:lnTo>
                    <a:pt x="1053" y="1276"/>
                  </a:lnTo>
                  <a:lnTo>
                    <a:pt x="1063" y="1273"/>
                  </a:lnTo>
                  <a:lnTo>
                    <a:pt x="1074" y="1271"/>
                  </a:lnTo>
                  <a:lnTo>
                    <a:pt x="1084" y="1269"/>
                  </a:lnTo>
                  <a:lnTo>
                    <a:pt x="1095" y="1268"/>
                  </a:lnTo>
                  <a:lnTo>
                    <a:pt x="1107" y="1267"/>
                  </a:lnTo>
                  <a:lnTo>
                    <a:pt x="1119" y="1267"/>
                  </a:lnTo>
                  <a:lnTo>
                    <a:pt x="1119" y="1267"/>
                  </a:lnTo>
                  <a:lnTo>
                    <a:pt x="1119" y="1254"/>
                  </a:lnTo>
                  <a:lnTo>
                    <a:pt x="1119" y="1254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9" name="Freeform 149"/>
            <p:cNvSpPr>
              <a:spLocks/>
            </p:cNvSpPr>
            <p:nvPr/>
          </p:nvSpPr>
          <p:spPr bwMode="auto">
            <a:xfrm>
              <a:off x="3941770" y="5680094"/>
              <a:ext cx="455613" cy="447676"/>
            </a:xfrm>
            <a:custGeom>
              <a:avLst/>
              <a:gdLst/>
              <a:ahLst/>
              <a:cxnLst>
                <a:cxn ang="0">
                  <a:pos x="3" y="517"/>
                </a:cxn>
                <a:cxn ang="0">
                  <a:pos x="27" y="552"/>
                </a:cxn>
                <a:cxn ang="0">
                  <a:pos x="100" y="583"/>
                </a:cxn>
                <a:cxn ang="0">
                  <a:pos x="115" y="604"/>
                </a:cxn>
                <a:cxn ang="0">
                  <a:pos x="111" y="666"/>
                </a:cxn>
                <a:cxn ang="0">
                  <a:pos x="134" y="703"/>
                </a:cxn>
                <a:cxn ang="0">
                  <a:pos x="177" y="720"/>
                </a:cxn>
                <a:cxn ang="0">
                  <a:pos x="236" y="735"/>
                </a:cxn>
                <a:cxn ang="0">
                  <a:pos x="260" y="764"/>
                </a:cxn>
                <a:cxn ang="0">
                  <a:pos x="302" y="759"/>
                </a:cxn>
                <a:cxn ang="0">
                  <a:pos x="354" y="708"/>
                </a:cxn>
                <a:cxn ang="0">
                  <a:pos x="389" y="715"/>
                </a:cxn>
                <a:cxn ang="0">
                  <a:pos x="390" y="778"/>
                </a:cxn>
                <a:cxn ang="0">
                  <a:pos x="415" y="815"/>
                </a:cxn>
                <a:cxn ang="0">
                  <a:pos x="451" y="845"/>
                </a:cxn>
                <a:cxn ang="0">
                  <a:pos x="521" y="838"/>
                </a:cxn>
                <a:cxn ang="0">
                  <a:pos x="571" y="807"/>
                </a:cxn>
                <a:cxn ang="0">
                  <a:pos x="586" y="772"/>
                </a:cxn>
                <a:cxn ang="0">
                  <a:pos x="623" y="749"/>
                </a:cxn>
                <a:cxn ang="0">
                  <a:pos x="719" y="740"/>
                </a:cxn>
                <a:cxn ang="0">
                  <a:pos x="797" y="701"/>
                </a:cxn>
                <a:cxn ang="0">
                  <a:pos x="805" y="632"/>
                </a:cxn>
                <a:cxn ang="0">
                  <a:pos x="795" y="595"/>
                </a:cxn>
                <a:cxn ang="0">
                  <a:pos x="809" y="555"/>
                </a:cxn>
                <a:cxn ang="0">
                  <a:pos x="859" y="535"/>
                </a:cxn>
                <a:cxn ang="0">
                  <a:pos x="842" y="497"/>
                </a:cxn>
                <a:cxn ang="0">
                  <a:pos x="780" y="441"/>
                </a:cxn>
                <a:cxn ang="0">
                  <a:pos x="739" y="389"/>
                </a:cxn>
                <a:cxn ang="0">
                  <a:pos x="727" y="331"/>
                </a:cxn>
                <a:cxn ang="0">
                  <a:pos x="701" y="276"/>
                </a:cxn>
                <a:cxn ang="0">
                  <a:pos x="660" y="321"/>
                </a:cxn>
                <a:cxn ang="0">
                  <a:pos x="626" y="321"/>
                </a:cxn>
                <a:cxn ang="0">
                  <a:pos x="581" y="299"/>
                </a:cxn>
                <a:cxn ang="0">
                  <a:pos x="580" y="265"/>
                </a:cxn>
                <a:cxn ang="0">
                  <a:pos x="579" y="214"/>
                </a:cxn>
                <a:cxn ang="0">
                  <a:pos x="572" y="191"/>
                </a:cxn>
                <a:cxn ang="0">
                  <a:pos x="586" y="154"/>
                </a:cxn>
                <a:cxn ang="0">
                  <a:pos x="638" y="109"/>
                </a:cxn>
                <a:cxn ang="0">
                  <a:pos x="651" y="71"/>
                </a:cxn>
                <a:cxn ang="0">
                  <a:pos x="629" y="49"/>
                </a:cxn>
                <a:cxn ang="0">
                  <a:pos x="578" y="35"/>
                </a:cxn>
                <a:cxn ang="0">
                  <a:pos x="475" y="13"/>
                </a:cxn>
                <a:cxn ang="0">
                  <a:pos x="434" y="6"/>
                </a:cxn>
                <a:cxn ang="0">
                  <a:pos x="397" y="24"/>
                </a:cxn>
                <a:cxn ang="0">
                  <a:pos x="389" y="48"/>
                </a:cxn>
                <a:cxn ang="0">
                  <a:pos x="397" y="85"/>
                </a:cxn>
                <a:cxn ang="0">
                  <a:pos x="417" y="122"/>
                </a:cxn>
                <a:cxn ang="0">
                  <a:pos x="415" y="149"/>
                </a:cxn>
                <a:cxn ang="0">
                  <a:pos x="381" y="176"/>
                </a:cxn>
                <a:cxn ang="0">
                  <a:pos x="251" y="201"/>
                </a:cxn>
                <a:cxn ang="0">
                  <a:pos x="206" y="224"/>
                </a:cxn>
                <a:cxn ang="0">
                  <a:pos x="59" y="295"/>
                </a:cxn>
                <a:cxn ang="0">
                  <a:pos x="2" y="336"/>
                </a:cxn>
                <a:cxn ang="0">
                  <a:pos x="6" y="358"/>
                </a:cxn>
                <a:cxn ang="0">
                  <a:pos x="59" y="391"/>
                </a:cxn>
                <a:cxn ang="0">
                  <a:pos x="70" y="420"/>
                </a:cxn>
                <a:cxn ang="0">
                  <a:pos x="55" y="446"/>
                </a:cxn>
                <a:cxn ang="0">
                  <a:pos x="19" y="465"/>
                </a:cxn>
              </a:cxnLst>
              <a:rect l="0" t="0" r="r" b="b"/>
              <a:pathLst>
                <a:path w="859" h="845">
                  <a:moveTo>
                    <a:pt x="11" y="471"/>
                  </a:moveTo>
                  <a:lnTo>
                    <a:pt x="6" y="483"/>
                  </a:lnTo>
                  <a:lnTo>
                    <a:pt x="0" y="495"/>
                  </a:lnTo>
                  <a:lnTo>
                    <a:pt x="1" y="506"/>
                  </a:lnTo>
                  <a:lnTo>
                    <a:pt x="3" y="517"/>
                  </a:lnTo>
                  <a:lnTo>
                    <a:pt x="6" y="525"/>
                  </a:lnTo>
                  <a:lnTo>
                    <a:pt x="9" y="534"/>
                  </a:lnTo>
                  <a:lnTo>
                    <a:pt x="14" y="540"/>
                  </a:lnTo>
                  <a:lnTo>
                    <a:pt x="21" y="547"/>
                  </a:lnTo>
                  <a:lnTo>
                    <a:pt x="27" y="552"/>
                  </a:lnTo>
                  <a:lnTo>
                    <a:pt x="35" y="556"/>
                  </a:lnTo>
                  <a:lnTo>
                    <a:pt x="51" y="565"/>
                  </a:lnTo>
                  <a:lnTo>
                    <a:pt x="67" y="571"/>
                  </a:lnTo>
                  <a:lnTo>
                    <a:pt x="84" y="576"/>
                  </a:lnTo>
                  <a:lnTo>
                    <a:pt x="100" y="583"/>
                  </a:lnTo>
                  <a:lnTo>
                    <a:pt x="105" y="587"/>
                  </a:lnTo>
                  <a:lnTo>
                    <a:pt x="109" y="590"/>
                  </a:lnTo>
                  <a:lnTo>
                    <a:pt x="112" y="595"/>
                  </a:lnTo>
                  <a:lnTo>
                    <a:pt x="114" y="600"/>
                  </a:lnTo>
                  <a:lnTo>
                    <a:pt x="115" y="604"/>
                  </a:lnTo>
                  <a:lnTo>
                    <a:pt x="117" y="609"/>
                  </a:lnTo>
                  <a:lnTo>
                    <a:pt x="117" y="615"/>
                  </a:lnTo>
                  <a:lnTo>
                    <a:pt x="117" y="620"/>
                  </a:lnTo>
                  <a:lnTo>
                    <a:pt x="114" y="642"/>
                  </a:lnTo>
                  <a:lnTo>
                    <a:pt x="111" y="666"/>
                  </a:lnTo>
                  <a:lnTo>
                    <a:pt x="113" y="675"/>
                  </a:lnTo>
                  <a:lnTo>
                    <a:pt x="117" y="683"/>
                  </a:lnTo>
                  <a:lnTo>
                    <a:pt x="121" y="690"/>
                  </a:lnTo>
                  <a:lnTo>
                    <a:pt x="127" y="697"/>
                  </a:lnTo>
                  <a:lnTo>
                    <a:pt x="134" y="703"/>
                  </a:lnTo>
                  <a:lnTo>
                    <a:pt x="141" y="707"/>
                  </a:lnTo>
                  <a:lnTo>
                    <a:pt x="150" y="712"/>
                  </a:lnTo>
                  <a:lnTo>
                    <a:pt x="158" y="715"/>
                  </a:lnTo>
                  <a:lnTo>
                    <a:pt x="168" y="718"/>
                  </a:lnTo>
                  <a:lnTo>
                    <a:pt x="177" y="720"/>
                  </a:lnTo>
                  <a:lnTo>
                    <a:pt x="187" y="721"/>
                  </a:lnTo>
                  <a:lnTo>
                    <a:pt x="197" y="723"/>
                  </a:lnTo>
                  <a:lnTo>
                    <a:pt x="217" y="724"/>
                  </a:lnTo>
                  <a:lnTo>
                    <a:pt x="236" y="724"/>
                  </a:lnTo>
                  <a:lnTo>
                    <a:pt x="236" y="735"/>
                  </a:lnTo>
                  <a:lnTo>
                    <a:pt x="239" y="743"/>
                  </a:lnTo>
                  <a:lnTo>
                    <a:pt x="242" y="751"/>
                  </a:lnTo>
                  <a:lnTo>
                    <a:pt x="247" y="756"/>
                  </a:lnTo>
                  <a:lnTo>
                    <a:pt x="253" y="761"/>
                  </a:lnTo>
                  <a:lnTo>
                    <a:pt x="260" y="764"/>
                  </a:lnTo>
                  <a:lnTo>
                    <a:pt x="268" y="765"/>
                  </a:lnTo>
                  <a:lnTo>
                    <a:pt x="276" y="766"/>
                  </a:lnTo>
                  <a:lnTo>
                    <a:pt x="286" y="765"/>
                  </a:lnTo>
                  <a:lnTo>
                    <a:pt x="294" y="763"/>
                  </a:lnTo>
                  <a:lnTo>
                    <a:pt x="302" y="759"/>
                  </a:lnTo>
                  <a:lnTo>
                    <a:pt x="308" y="755"/>
                  </a:lnTo>
                  <a:lnTo>
                    <a:pt x="320" y="745"/>
                  </a:lnTo>
                  <a:lnTo>
                    <a:pt x="330" y="733"/>
                  </a:lnTo>
                  <a:lnTo>
                    <a:pt x="341" y="720"/>
                  </a:lnTo>
                  <a:lnTo>
                    <a:pt x="354" y="708"/>
                  </a:lnTo>
                  <a:lnTo>
                    <a:pt x="361" y="704"/>
                  </a:lnTo>
                  <a:lnTo>
                    <a:pt x="369" y="700"/>
                  </a:lnTo>
                  <a:lnTo>
                    <a:pt x="378" y="697"/>
                  </a:lnTo>
                  <a:lnTo>
                    <a:pt x="389" y="695"/>
                  </a:lnTo>
                  <a:lnTo>
                    <a:pt x="389" y="715"/>
                  </a:lnTo>
                  <a:lnTo>
                    <a:pt x="389" y="733"/>
                  </a:lnTo>
                  <a:lnTo>
                    <a:pt x="389" y="749"/>
                  </a:lnTo>
                  <a:lnTo>
                    <a:pt x="389" y="766"/>
                  </a:lnTo>
                  <a:lnTo>
                    <a:pt x="389" y="772"/>
                  </a:lnTo>
                  <a:lnTo>
                    <a:pt x="390" y="778"/>
                  </a:lnTo>
                  <a:lnTo>
                    <a:pt x="392" y="783"/>
                  </a:lnTo>
                  <a:lnTo>
                    <a:pt x="394" y="788"/>
                  </a:lnTo>
                  <a:lnTo>
                    <a:pt x="401" y="798"/>
                  </a:lnTo>
                  <a:lnTo>
                    <a:pt x="408" y="806"/>
                  </a:lnTo>
                  <a:lnTo>
                    <a:pt x="415" y="815"/>
                  </a:lnTo>
                  <a:lnTo>
                    <a:pt x="423" y="823"/>
                  </a:lnTo>
                  <a:lnTo>
                    <a:pt x="430" y="832"/>
                  </a:lnTo>
                  <a:lnTo>
                    <a:pt x="436" y="842"/>
                  </a:lnTo>
                  <a:lnTo>
                    <a:pt x="440" y="842"/>
                  </a:lnTo>
                  <a:lnTo>
                    <a:pt x="451" y="845"/>
                  </a:lnTo>
                  <a:lnTo>
                    <a:pt x="468" y="845"/>
                  </a:lnTo>
                  <a:lnTo>
                    <a:pt x="488" y="845"/>
                  </a:lnTo>
                  <a:lnTo>
                    <a:pt x="498" y="843"/>
                  </a:lnTo>
                  <a:lnTo>
                    <a:pt x="510" y="841"/>
                  </a:lnTo>
                  <a:lnTo>
                    <a:pt x="521" y="838"/>
                  </a:lnTo>
                  <a:lnTo>
                    <a:pt x="533" y="835"/>
                  </a:lnTo>
                  <a:lnTo>
                    <a:pt x="543" y="830"/>
                  </a:lnTo>
                  <a:lnTo>
                    <a:pt x="554" y="823"/>
                  </a:lnTo>
                  <a:lnTo>
                    <a:pt x="562" y="816"/>
                  </a:lnTo>
                  <a:lnTo>
                    <a:pt x="571" y="807"/>
                  </a:lnTo>
                  <a:lnTo>
                    <a:pt x="573" y="799"/>
                  </a:lnTo>
                  <a:lnTo>
                    <a:pt x="575" y="791"/>
                  </a:lnTo>
                  <a:lnTo>
                    <a:pt x="578" y="784"/>
                  </a:lnTo>
                  <a:lnTo>
                    <a:pt x="581" y="778"/>
                  </a:lnTo>
                  <a:lnTo>
                    <a:pt x="586" y="772"/>
                  </a:lnTo>
                  <a:lnTo>
                    <a:pt x="590" y="767"/>
                  </a:lnTo>
                  <a:lnTo>
                    <a:pt x="594" y="763"/>
                  </a:lnTo>
                  <a:lnTo>
                    <a:pt x="600" y="759"/>
                  </a:lnTo>
                  <a:lnTo>
                    <a:pt x="610" y="753"/>
                  </a:lnTo>
                  <a:lnTo>
                    <a:pt x="623" y="749"/>
                  </a:lnTo>
                  <a:lnTo>
                    <a:pt x="636" y="747"/>
                  </a:lnTo>
                  <a:lnTo>
                    <a:pt x="650" y="745"/>
                  </a:lnTo>
                  <a:lnTo>
                    <a:pt x="677" y="742"/>
                  </a:lnTo>
                  <a:lnTo>
                    <a:pt x="705" y="741"/>
                  </a:lnTo>
                  <a:lnTo>
                    <a:pt x="719" y="740"/>
                  </a:lnTo>
                  <a:lnTo>
                    <a:pt x="731" y="738"/>
                  </a:lnTo>
                  <a:lnTo>
                    <a:pt x="743" y="735"/>
                  </a:lnTo>
                  <a:lnTo>
                    <a:pt x="754" y="731"/>
                  </a:lnTo>
                  <a:lnTo>
                    <a:pt x="775" y="716"/>
                  </a:lnTo>
                  <a:lnTo>
                    <a:pt x="797" y="701"/>
                  </a:lnTo>
                  <a:lnTo>
                    <a:pt x="818" y="686"/>
                  </a:lnTo>
                  <a:lnTo>
                    <a:pt x="836" y="671"/>
                  </a:lnTo>
                  <a:lnTo>
                    <a:pt x="825" y="659"/>
                  </a:lnTo>
                  <a:lnTo>
                    <a:pt x="811" y="642"/>
                  </a:lnTo>
                  <a:lnTo>
                    <a:pt x="805" y="632"/>
                  </a:lnTo>
                  <a:lnTo>
                    <a:pt x="800" y="620"/>
                  </a:lnTo>
                  <a:lnTo>
                    <a:pt x="797" y="614"/>
                  </a:lnTo>
                  <a:lnTo>
                    <a:pt x="796" y="608"/>
                  </a:lnTo>
                  <a:lnTo>
                    <a:pt x="795" y="602"/>
                  </a:lnTo>
                  <a:lnTo>
                    <a:pt x="795" y="595"/>
                  </a:lnTo>
                  <a:lnTo>
                    <a:pt x="795" y="586"/>
                  </a:lnTo>
                  <a:lnTo>
                    <a:pt x="797" y="578"/>
                  </a:lnTo>
                  <a:lnTo>
                    <a:pt x="800" y="569"/>
                  </a:lnTo>
                  <a:lnTo>
                    <a:pt x="804" y="562"/>
                  </a:lnTo>
                  <a:lnTo>
                    <a:pt x="809" y="555"/>
                  </a:lnTo>
                  <a:lnTo>
                    <a:pt x="814" y="550"/>
                  </a:lnTo>
                  <a:lnTo>
                    <a:pt x="822" y="545"/>
                  </a:lnTo>
                  <a:lnTo>
                    <a:pt x="830" y="542"/>
                  </a:lnTo>
                  <a:lnTo>
                    <a:pt x="859" y="542"/>
                  </a:lnTo>
                  <a:lnTo>
                    <a:pt x="859" y="535"/>
                  </a:lnTo>
                  <a:lnTo>
                    <a:pt x="858" y="530"/>
                  </a:lnTo>
                  <a:lnTo>
                    <a:pt x="857" y="523"/>
                  </a:lnTo>
                  <a:lnTo>
                    <a:pt x="855" y="518"/>
                  </a:lnTo>
                  <a:lnTo>
                    <a:pt x="850" y="506"/>
                  </a:lnTo>
                  <a:lnTo>
                    <a:pt x="842" y="497"/>
                  </a:lnTo>
                  <a:lnTo>
                    <a:pt x="834" y="487"/>
                  </a:lnTo>
                  <a:lnTo>
                    <a:pt x="824" y="478"/>
                  </a:lnTo>
                  <a:lnTo>
                    <a:pt x="813" y="468"/>
                  </a:lnTo>
                  <a:lnTo>
                    <a:pt x="802" y="459"/>
                  </a:lnTo>
                  <a:lnTo>
                    <a:pt x="780" y="441"/>
                  </a:lnTo>
                  <a:lnTo>
                    <a:pt x="760" y="422"/>
                  </a:lnTo>
                  <a:lnTo>
                    <a:pt x="752" y="413"/>
                  </a:lnTo>
                  <a:lnTo>
                    <a:pt x="744" y="402"/>
                  </a:lnTo>
                  <a:lnTo>
                    <a:pt x="742" y="396"/>
                  </a:lnTo>
                  <a:lnTo>
                    <a:pt x="739" y="389"/>
                  </a:lnTo>
                  <a:lnTo>
                    <a:pt x="738" y="384"/>
                  </a:lnTo>
                  <a:lnTo>
                    <a:pt x="736" y="378"/>
                  </a:lnTo>
                  <a:lnTo>
                    <a:pt x="734" y="360"/>
                  </a:lnTo>
                  <a:lnTo>
                    <a:pt x="730" y="345"/>
                  </a:lnTo>
                  <a:lnTo>
                    <a:pt x="727" y="331"/>
                  </a:lnTo>
                  <a:lnTo>
                    <a:pt x="723" y="318"/>
                  </a:lnTo>
                  <a:lnTo>
                    <a:pt x="718" y="306"/>
                  </a:lnTo>
                  <a:lnTo>
                    <a:pt x="712" y="296"/>
                  </a:lnTo>
                  <a:lnTo>
                    <a:pt x="707" y="286"/>
                  </a:lnTo>
                  <a:lnTo>
                    <a:pt x="701" y="276"/>
                  </a:lnTo>
                  <a:lnTo>
                    <a:pt x="691" y="289"/>
                  </a:lnTo>
                  <a:lnTo>
                    <a:pt x="678" y="305"/>
                  </a:lnTo>
                  <a:lnTo>
                    <a:pt x="672" y="313"/>
                  </a:lnTo>
                  <a:lnTo>
                    <a:pt x="664" y="318"/>
                  </a:lnTo>
                  <a:lnTo>
                    <a:pt x="660" y="321"/>
                  </a:lnTo>
                  <a:lnTo>
                    <a:pt x="656" y="322"/>
                  </a:lnTo>
                  <a:lnTo>
                    <a:pt x="652" y="323"/>
                  </a:lnTo>
                  <a:lnTo>
                    <a:pt x="647" y="324"/>
                  </a:lnTo>
                  <a:lnTo>
                    <a:pt x="638" y="323"/>
                  </a:lnTo>
                  <a:lnTo>
                    <a:pt x="626" y="321"/>
                  </a:lnTo>
                  <a:lnTo>
                    <a:pt x="614" y="318"/>
                  </a:lnTo>
                  <a:lnTo>
                    <a:pt x="604" y="313"/>
                  </a:lnTo>
                  <a:lnTo>
                    <a:pt x="593" y="307"/>
                  </a:lnTo>
                  <a:lnTo>
                    <a:pt x="585" y="302"/>
                  </a:lnTo>
                  <a:lnTo>
                    <a:pt x="581" y="299"/>
                  </a:lnTo>
                  <a:lnTo>
                    <a:pt x="579" y="296"/>
                  </a:lnTo>
                  <a:lnTo>
                    <a:pt x="577" y="292"/>
                  </a:lnTo>
                  <a:lnTo>
                    <a:pt x="577" y="288"/>
                  </a:lnTo>
                  <a:lnTo>
                    <a:pt x="578" y="276"/>
                  </a:lnTo>
                  <a:lnTo>
                    <a:pt x="580" y="265"/>
                  </a:lnTo>
                  <a:lnTo>
                    <a:pt x="585" y="254"/>
                  </a:lnTo>
                  <a:lnTo>
                    <a:pt x="589" y="241"/>
                  </a:lnTo>
                  <a:lnTo>
                    <a:pt x="589" y="218"/>
                  </a:lnTo>
                  <a:lnTo>
                    <a:pt x="586" y="217"/>
                  </a:lnTo>
                  <a:lnTo>
                    <a:pt x="579" y="214"/>
                  </a:lnTo>
                  <a:lnTo>
                    <a:pt x="576" y="212"/>
                  </a:lnTo>
                  <a:lnTo>
                    <a:pt x="574" y="208"/>
                  </a:lnTo>
                  <a:lnTo>
                    <a:pt x="572" y="204"/>
                  </a:lnTo>
                  <a:lnTo>
                    <a:pt x="571" y="200"/>
                  </a:lnTo>
                  <a:lnTo>
                    <a:pt x="572" y="191"/>
                  </a:lnTo>
                  <a:lnTo>
                    <a:pt x="573" y="184"/>
                  </a:lnTo>
                  <a:lnTo>
                    <a:pt x="575" y="175"/>
                  </a:lnTo>
                  <a:lnTo>
                    <a:pt x="578" y="168"/>
                  </a:lnTo>
                  <a:lnTo>
                    <a:pt x="581" y="160"/>
                  </a:lnTo>
                  <a:lnTo>
                    <a:pt x="586" y="154"/>
                  </a:lnTo>
                  <a:lnTo>
                    <a:pt x="591" y="148"/>
                  </a:lnTo>
                  <a:lnTo>
                    <a:pt x="596" y="141"/>
                  </a:lnTo>
                  <a:lnTo>
                    <a:pt x="609" y="130"/>
                  </a:lnTo>
                  <a:lnTo>
                    <a:pt x="623" y="119"/>
                  </a:lnTo>
                  <a:lnTo>
                    <a:pt x="638" y="109"/>
                  </a:lnTo>
                  <a:lnTo>
                    <a:pt x="654" y="100"/>
                  </a:lnTo>
                  <a:lnTo>
                    <a:pt x="654" y="91"/>
                  </a:lnTo>
                  <a:lnTo>
                    <a:pt x="654" y="84"/>
                  </a:lnTo>
                  <a:lnTo>
                    <a:pt x="653" y="78"/>
                  </a:lnTo>
                  <a:lnTo>
                    <a:pt x="651" y="71"/>
                  </a:lnTo>
                  <a:lnTo>
                    <a:pt x="647" y="66"/>
                  </a:lnTo>
                  <a:lnTo>
                    <a:pt x="644" y="60"/>
                  </a:lnTo>
                  <a:lnTo>
                    <a:pt x="640" y="56"/>
                  </a:lnTo>
                  <a:lnTo>
                    <a:pt x="635" y="52"/>
                  </a:lnTo>
                  <a:lnTo>
                    <a:pt x="629" y="49"/>
                  </a:lnTo>
                  <a:lnTo>
                    <a:pt x="623" y="46"/>
                  </a:lnTo>
                  <a:lnTo>
                    <a:pt x="617" y="43"/>
                  </a:lnTo>
                  <a:lnTo>
                    <a:pt x="609" y="41"/>
                  </a:lnTo>
                  <a:lnTo>
                    <a:pt x="594" y="37"/>
                  </a:lnTo>
                  <a:lnTo>
                    <a:pt x="578" y="35"/>
                  </a:lnTo>
                  <a:lnTo>
                    <a:pt x="544" y="31"/>
                  </a:lnTo>
                  <a:lnTo>
                    <a:pt x="511" y="25"/>
                  </a:lnTo>
                  <a:lnTo>
                    <a:pt x="495" y="21"/>
                  </a:lnTo>
                  <a:lnTo>
                    <a:pt x="481" y="16"/>
                  </a:lnTo>
                  <a:lnTo>
                    <a:pt x="475" y="13"/>
                  </a:lnTo>
                  <a:lnTo>
                    <a:pt x="469" y="9"/>
                  </a:lnTo>
                  <a:lnTo>
                    <a:pt x="463" y="5"/>
                  </a:lnTo>
                  <a:lnTo>
                    <a:pt x="459" y="0"/>
                  </a:lnTo>
                  <a:lnTo>
                    <a:pt x="446" y="3"/>
                  </a:lnTo>
                  <a:lnTo>
                    <a:pt x="434" y="6"/>
                  </a:lnTo>
                  <a:lnTo>
                    <a:pt x="421" y="9"/>
                  </a:lnTo>
                  <a:lnTo>
                    <a:pt x="410" y="15"/>
                  </a:lnTo>
                  <a:lnTo>
                    <a:pt x="406" y="18"/>
                  </a:lnTo>
                  <a:lnTo>
                    <a:pt x="402" y="21"/>
                  </a:lnTo>
                  <a:lnTo>
                    <a:pt x="397" y="24"/>
                  </a:lnTo>
                  <a:lnTo>
                    <a:pt x="394" y="29"/>
                  </a:lnTo>
                  <a:lnTo>
                    <a:pt x="392" y="33"/>
                  </a:lnTo>
                  <a:lnTo>
                    <a:pt x="390" y="37"/>
                  </a:lnTo>
                  <a:lnTo>
                    <a:pt x="389" y="42"/>
                  </a:lnTo>
                  <a:lnTo>
                    <a:pt x="389" y="48"/>
                  </a:lnTo>
                  <a:lnTo>
                    <a:pt x="389" y="55"/>
                  </a:lnTo>
                  <a:lnTo>
                    <a:pt x="390" y="63"/>
                  </a:lnTo>
                  <a:lnTo>
                    <a:pt x="391" y="69"/>
                  </a:lnTo>
                  <a:lnTo>
                    <a:pt x="393" y="75"/>
                  </a:lnTo>
                  <a:lnTo>
                    <a:pt x="397" y="85"/>
                  </a:lnTo>
                  <a:lnTo>
                    <a:pt x="403" y="93"/>
                  </a:lnTo>
                  <a:lnTo>
                    <a:pt x="408" y="102"/>
                  </a:lnTo>
                  <a:lnTo>
                    <a:pt x="413" y="110"/>
                  </a:lnTo>
                  <a:lnTo>
                    <a:pt x="415" y="116"/>
                  </a:lnTo>
                  <a:lnTo>
                    <a:pt x="417" y="122"/>
                  </a:lnTo>
                  <a:lnTo>
                    <a:pt x="418" y="129"/>
                  </a:lnTo>
                  <a:lnTo>
                    <a:pt x="418" y="136"/>
                  </a:lnTo>
                  <a:lnTo>
                    <a:pt x="418" y="140"/>
                  </a:lnTo>
                  <a:lnTo>
                    <a:pt x="417" y="145"/>
                  </a:lnTo>
                  <a:lnTo>
                    <a:pt x="415" y="149"/>
                  </a:lnTo>
                  <a:lnTo>
                    <a:pt x="413" y="153"/>
                  </a:lnTo>
                  <a:lnTo>
                    <a:pt x="408" y="160"/>
                  </a:lnTo>
                  <a:lnTo>
                    <a:pt x="401" y="167"/>
                  </a:lnTo>
                  <a:lnTo>
                    <a:pt x="392" y="172"/>
                  </a:lnTo>
                  <a:lnTo>
                    <a:pt x="381" y="176"/>
                  </a:lnTo>
                  <a:lnTo>
                    <a:pt x="371" y="180"/>
                  </a:lnTo>
                  <a:lnTo>
                    <a:pt x="358" y="184"/>
                  </a:lnTo>
                  <a:lnTo>
                    <a:pt x="306" y="192"/>
                  </a:lnTo>
                  <a:lnTo>
                    <a:pt x="259" y="200"/>
                  </a:lnTo>
                  <a:lnTo>
                    <a:pt x="251" y="201"/>
                  </a:lnTo>
                  <a:lnTo>
                    <a:pt x="244" y="202"/>
                  </a:lnTo>
                  <a:lnTo>
                    <a:pt x="238" y="205"/>
                  </a:lnTo>
                  <a:lnTo>
                    <a:pt x="233" y="207"/>
                  </a:lnTo>
                  <a:lnTo>
                    <a:pt x="221" y="215"/>
                  </a:lnTo>
                  <a:lnTo>
                    <a:pt x="206" y="224"/>
                  </a:lnTo>
                  <a:lnTo>
                    <a:pt x="190" y="231"/>
                  </a:lnTo>
                  <a:lnTo>
                    <a:pt x="163" y="243"/>
                  </a:lnTo>
                  <a:lnTo>
                    <a:pt x="130" y="258"/>
                  </a:lnTo>
                  <a:lnTo>
                    <a:pt x="94" y="276"/>
                  </a:lnTo>
                  <a:lnTo>
                    <a:pt x="59" y="295"/>
                  </a:lnTo>
                  <a:lnTo>
                    <a:pt x="28" y="313"/>
                  </a:lnTo>
                  <a:lnTo>
                    <a:pt x="17" y="321"/>
                  </a:lnTo>
                  <a:lnTo>
                    <a:pt x="8" y="329"/>
                  </a:lnTo>
                  <a:lnTo>
                    <a:pt x="4" y="332"/>
                  </a:lnTo>
                  <a:lnTo>
                    <a:pt x="2" y="336"/>
                  </a:lnTo>
                  <a:lnTo>
                    <a:pt x="1" y="339"/>
                  </a:lnTo>
                  <a:lnTo>
                    <a:pt x="0" y="341"/>
                  </a:lnTo>
                  <a:lnTo>
                    <a:pt x="1" y="348"/>
                  </a:lnTo>
                  <a:lnTo>
                    <a:pt x="3" y="353"/>
                  </a:lnTo>
                  <a:lnTo>
                    <a:pt x="6" y="358"/>
                  </a:lnTo>
                  <a:lnTo>
                    <a:pt x="11" y="363"/>
                  </a:lnTo>
                  <a:lnTo>
                    <a:pt x="22" y="370"/>
                  </a:lnTo>
                  <a:lnTo>
                    <a:pt x="35" y="378"/>
                  </a:lnTo>
                  <a:lnTo>
                    <a:pt x="48" y="384"/>
                  </a:lnTo>
                  <a:lnTo>
                    <a:pt x="59" y="391"/>
                  </a:lnTo>
                  <a:lnTo>
                    <a:pt x="63" y="396"/>
                  </a:lnTo>
                  <a:lnTo>
                    <a:pt x="68" y="401"/>
                  </a:lnTo>
                  <a:lnTo>
                    <a:pt x="70" y="406"/>
                  </a:lnTo>
                  <a:lnTo>
                    <a:pt x="71" y="413"/>
                  </a:lnTo>
                  <a:lnTo>
                    <a:pt x="70" y="420"/>
                  </a:lnTo>
                  <a:lnTo>
                    <a:pt x="69" y="428"/>
                  </a:lnTo>
                  <a:lnTo>
                    <a:pt x="65" y="433"/>
                  </a:lnTo>
                  <a:lnTo>
                    <a:pt x="62" y="438"/>
                  </a:lnTo>
                  <a:lnTo>
                    <a:pt x="59" y="442"/>
                  </a:lnTo>
                  <a:lnTo>
                    <a:pt x="55" y="446"/>
                  </a:lnTo>
                  <a:lnTo>
                    <a:pt x="50" y="449"/>
                  </a:lnTo>
                  <a:lnTo>
                    <a:pt x="44" y="451"/>
                  </a:lnTo>
                  <a:lnTo>
                    <a:pt x="34" y="456"/>
                  </a:lnTo>
                  <a:lnTo>
                    <a:pt x="23" y="462"/>
                  </a:lnTo>
                  <a:lnTo>
                    <a:pt x="19" y="465"/>
                  </a:lnTo>
                  <a:lnTo>
                    <a:pt x="13" y="468"/>
                  </a:lnTo>
                  <a:lnTo>
                    <a:pt x="9" y="472"/>
                  </a:lnTo>
                  <a:lnTo>
                    <a:pt x="6" y="478"/>
                  </a:lnTo>
                  <a:lnTo>
                    <a:pt x="11" y="471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0" name="Freeform 150"/>
            <p:cNvSpPr>
              <a:spLocks/>
            </p:cNvSpPr>
            <p:nvPr/>
          </p:nvSpPr>
          <p:spPr bwMode="auto">
            <a:xfrm>
              <a:off x="3941770" y="5680094"/>
              <a:ext cx="455613" cy="447676"/>
            </a:xfrm>
            <a:custGeom>
              <a:avLst/>
              <a:gdLst/>
              <a:ahLst/>
              <a:cxnLst>
                <a:cxn ang="0">
                  <a:pos x="3" y="517"/>
                </a:cxn>
                <a:cxn ang="0">
                  <a:pos x="27" y="552"/>
                </a:cxn>
                <a:cxn ang="0">
                  <a:pos x="100" y="583"/>
                </a:cxn>
                <a:cxn ang="0">
                  <a:pos x="115" y="604"/>
                </a:cxn>
                <a:cxn ang="0">
                  <a:pos x="111" y="666"/>
                </a:cxn>
                <a:cxn ang="0">
                  <a:pos x="134" y="703"/>
                </a:cxn>
                <a:cxn ang="0">
                  <a:pos x="177" y="720"/>
                </a:cxn>
                <a:cxn ang="0">
                  <a:pos x="236" y="735"/>
                </a:cxn>
                <a:cxn ang="0">
                  <a:pos x="260" y="764"/>
                </a:cxn>
                <a:cxn ang="0">
                  <a:pos x="302" y="759"/>
                </a:cxn>
                <a:cxn ang="0">
                  <a:pos x="354" y="708"/>
                </a:cxn>
                <a:cxn ang="0">
                  <a:pos x="389" y="715"/>
                </a:cxn>
                <a:cxn ang="0">
                  <a:pos x="390" y="778"/>
                </a:cxn>
                <a:cxn ang="0">
                  <a:pos x="415" y="815"/>
                </a:cxn>
                <a:cxn ang="0">
                  <a:pos x="451" y="845"/>
                </a:cxn>
                <a:cxn ang="0">
                  <a:pos x="521" y="838"/>
                </a:cxn>
                <a:cxn ang="0">
                  <a:pos x="571" y="807"/>
                </a:cxn>
                <a:cxn ang="0">
                  <a:pos x="586" y="772"/>
                </a:cxn>
                <a:cxn ang="0">
                  <a:pos x="623" y="749"/>
                </a:cxn>
                <a:cxn ang="0">
                  <a:pos x="719" y="740"/>
                </a:cxn>
                <a:cxn ang="0">
                  <a:pos x="797" y="701"/>
                </a:cxn>
                <a:cxn ang="0">
                  <a:pos x="805" y="632"/>
                </a:cxn>
                <a:cxn ang="0">
                  <a:pos x="795" y="595"/>
                </a:cxn>
                <a:cxn ang="0">
                  <a:pos x="809" y="555"/>
                </a:cxn>
                <a:cxn ang="0">
                  <a:pos x="859" y="542"/>
                </a:cxn>
                <a:cxn ang="0">
                  <a:pos x="855" y="518"/>
                </a:cxn>
                <a:cxn ang="0">
                  <a:pos x="813" y="468"/>
                </a:cxn>
                <a:cxn ang="0">
                  <a:pos x="744" y="402"/>
                </a:cxn>
                <a:cxn ang="0">
                  <a:pos x="734" y="360"/>
                </a:cxn>
                <a:cxn ang="0">
                  <a:pos x="712" y="296"/>
                </a:cxn>
                <a:cxn ang="0">
                  <a:pos x="672" y="313"/>
                </a:cxn>
                <a:cxn ang="0">
                  <a:pos x="647" y="324"/>
                </a:cxn>
                <a:cxn ang="0">
                  <a:pos x="593" y="307"/>
                </a:cxn>
                <a:cxn ang="0">
                  <a:pos x="577" y="288"/>
                </a:cxn>
                <a:cxn ang="0">
                  <a:pos x="589" y="241"/>
                </a:cxn>
                <a:cxn ang="0">
                  <a:pos x="576" y="212"/>
                </a:cxn>
                <a:cxn ang="0">
                  <a:pos x="573" y="184"/>
                </a:cxn>
                <a:cxn ang="0">
                  <a:pos x="591" y="148"/>
                </a:cxn>
                <a:cxn ang="0">
                  <a:pos x="654" y="100"/>
                </a:cxn>
                <a:cxn ang="0">
                  <a:pos x="647" y="66"/>
                </a:cxn>
                <a:cxn ang="0">
                  <a:pos x="623" y="46"/>
                </a:cxn>
                <a:cxn ang="0">
                  <a:pos x="544" y="31"/>
                </a:cxn>
                <a:cxn ang="0">
                  <a:pos x="469" y="9"/>
                </a:cxn>
                <a:cxn ang="0">
                  <a:pos x="421" y="9"/>
                </a:cxn>
                <a:cxn ang="0">
                  <a:pos x="394" y="29"/>
                </a:cxn>
                <a:cxn ang="0">
                  <a:pos x="389" y="55"/>
                </a:cxn>
                <a:cxn ang="0">
                  <a:pos x="403" y="93"/>
                </a:cxn>
                <a:cxn ang="0">
                  <a:pos x="418" y="129"/>
                </a:cxn>
                <a:cxn ang="0">
                  <a:pos x="413" y="153"/>
                </a:cxn>
                <a:cxn ang="0">
                  <a:pos x="371" y="180"/>
                </a:cxn>
                <a:cxn ang="0">
                  <a:pos x="244" y="202"/>
                </a:cxn>
                <a:cxn ang="0">
                  <a:pos x="190" y="231"/>
                </a:cxn>
                <a:cxn ang="0">
                  <a:pos x="28" y="313"/>
                </a:cxn>
                <a:cxn ang="0">
                  <a:pos x="1" y="339"/>
                </a:cxn>
                <a:cxn ang="0">
                  <a:pos x="11" y="363"/>
                </a:cxn>
                <a:cxn ang="0">
                  <a:pos x="63" y="396"/>
                </a:cxn>
                <a:cxn ang="0">
                  <a:pos x="69" y="428"/>
                </a:cxn>
                <a:cxn ang="0">
                  <a:pos x="50" y="449"/>
                </a:cxn>
                <a:cxn ang="0">
                  <a:pos x="13" y="468"/>
                </a:cxn>
                <a:cxn ang="0">
                  <a:pos x="11" y="471"/>
                </a:cxn>
              </a:cxnLst>
              <a:rect l="0" t="0" r="r" b="b"/>
              <a:pathLst>
                <a:path w="859" h="845">
                  <a:moveTo>
                    <a:pt x="11" y="471"/>
                  </a:moveTo>
                  <a:lnTo>
                    <a:pt x="6" y="483"/>
                  </a:lnTo>
                  <a:lnTo>
                    <a:pt x="0" y="495"/>
                  </a:lnTo>
                  <a:lnTo>
                    <a:pt x="1" y="506"/>
                  </a:lnTo>
                  <a:lnTo>
                    <a:pt x="3" y="517"/>
                  </a:lnTo>
                  <a:lnTo>
                    <a:pt x="6" y="525"/>
                  </a:lnTo>
                  <a:lnTo>
                    <a:pt x="9" y="534"/>
                  </a:lnTo>
                  <a:lnTo>
                    <a:pt x="14" y="540"/>
                  </a:lnTo>
                  <a:lnTo>
                    <a:pt x="21" y="547"/>
                  </a:lnTo>
                  <a:lnTo>
                    <a:pt x="27" y="552"/>
                  </a:lnTo>
                  <a:lnTo>
                    <a:pt x="35" y="556"/>
                  </a:lnTo>
                  <a:lnTo>
                    <a:pt x="51" y="565"/>
                  </a:lnTo>
                  <a:lnTo>
                    <a:pt x="67" y="571"/>
                  </a:lnTo>
                  <a:lnTo>
                    <a:pt x="84" y="576"/>
                  </a:lnTo>
                  <a:lnTo>
                    <a:pt x="100" y="583"/>
                  </a:lnTo>
                  <a:lnTo>
                    <a:pt x="105" y="587"/>
                  </a:lnTo>
                  <a:lnTo>
                    <a:pt x="109" y="590"/>
                  </a:lnTo>
                  <a:lnTo>
                    <a:pt x="112" y="595"/>
                  </a:lnTo>
                  <a:lnTo>
                    <a:pt x="114" y="600"/>
                  </a:lnTo>
                  <a:lnTo>
                    <a:pt x="115" y="604"/>
                  </a:lnTo>
                  <a:lnTo>
                    <a:pt x="117" y="609"/>
                  </a:lnTo>
                  <a:lnTo>
                    <a:pt x="117" y="615"/>
                  </a:lnTo>
                  <a:lnTo>
                    <a:pt x="117" y="620"/>
                  </a:lnTo>
                  <a:lnTo>
                    <a:pt x="114" y="642"/>
                  </a:lnTo>
                  <a:lnTo>
                    <a:pt x="111" y="666"/>
                  </a:lnTo>
                  <a:lnTo>
                    <a:pt x="113" y="675"/>
                  </a:lnTo>
                  <a:lnTo>
                    <a:pt x="117" y="683"/>
                  </a:lnTo>
                  <a:lnTo>
                    <a:pt x="121" y="690"/>
                  </a:lnTo>
                  <a:lnTo>
                    <a:pt x="127" y="697"/>
                  </a:lnTo>
                  <a:lnTo>
                    <a:pt x="134" y="703"/>
                  </a:lnTo>
                  <a:lnTo>
                    <a:pt x="141" y="707"/>
                  </a:lnTo>
                  <a:lnTo>
                    <a:pt x="150" y="712"/>
                  </a:lnTo>
                  <a:lnTo>
                    <a:pt x="158" y="715"/>
                  </a:lnTo>
                  <a:lnTo>
                    <a:pt x="168" y="718"/>
                  </a:lnTo>
                  <a:lnTo>
                    <a:pt x="177" y="720"/>
                  </a:lnTo>
                  <a:lnTo>
                    <a:pt x="187" y="721"/>
                  </a:lnTo>
                  <a:lnTo>
                    <a:pt x="197" y="723"/>
                  </a:lnTo>
                  <a:lnTo>
                    <a:pt x="217" y="724"/>
                  </a:lnTo>
                  <a:lnTo>
                    <a:pt x="236" y="724"/>
                  </a:lnTo>
                  <a:lnTo>
                    <a:pt x="236" y="735"/>
                  </a:lnTo>
                  <a:lnTo>
                    <a:pt x="239" y="743"/>
                  </a:lnTo>
                  <a:lnTo>
                    <a:pt x="242" y="751"/>
                  </a:lnTo>
                  <a:lnTo>
                    <a:pt x="247" y="756"/>
                  </a:lnTo>
                  <a:lnTo>
                    <a:pt x="253" y="761"/>
                  </a:lnTo>
                  <a:lnTo>
                    <a:pt x="260" y="764"/>
                  </a:lnTo>
                  <a:lnTo>
                    <a:pt x="268" y="765"/>
                  </a:lnTo>
                  <a:lnTo>
                    <a:pt x="276" y="766"/>
                  </a:lnTo>
                  <a:lnTo>
                    <a:pt x="286" y="765"/>
                  </a:lnTo>
                  <a:lnTo>
                    <a:pt x="294" y="763"/>
                  </a:lnTo>
                  <a:lnTo>
                    <a:pt x="302" y="759"/>
                  </a:lnTo>
                  <a:lnTo>
                    <a:pt x="308" y="755"/>
                  </a:lnTo>
                  <a:lnTo>
                    <a:pt x="320" y="745"/>
                  </a:lnTo>
                  <a:lnTo>
                    <a:pt x="330" y="733"/>
                  </a:lnTo>
                  <a:lnTo>
                    <a:pt x="341" y="720"/>
                  </a:lnTo>
                  <a:lnTo>
                    <a:pt x="354" y="708"/>
                  </a:lnTo>
                  <a:lnTo>
                    <a:pt x="361" y="704"/>
                  </a:lnTo>
                  <a:lnTo>
                    <a:pt x="369" y="700"/>
                  </a:lnTo>
                  <a:lnTo>
                    <a:pt x="378" y="697"/>
                  </a:lnTo>
                  <a:lnTo>
                    <a:pt x="389" y="695"/>
                  </a:lnTo>
                  <a:lnTo>
                    <a:pt x="389" y="715"/>
                  </a:lnTo>
                  <a:lnTo>
                    <a:pt x="389" y="733"/>
                  </a:lnTo>
                  <a:lnTo>
                    <a:pt x="389" y="749"/>
                  </a:lnTo>
                  <a:lnTo>
                    <a:pt x="389" y="766"/>
                  </a:lnTo>
                  <a:lnTo>
                    <a:pt x="389" y="772"/>
                  </a:lnTo>
                  <a:lnTo>
                    <a:pt x="390" y="778"/>
                  </a:lnTo>
                  <a:lnTo>
                    <a:pt x="392" y="783"/>
                  </a:lnTo>
                  <a:lnTo>
                    <a:pt x="394" y="788"/>
                  </a:lnTo>
                  <a:lnTo>
                    <a:pt x="401" y="798"/>
                  </a:lnTo>
                  <a:lnTo>
                    <a:pt x="408" y="806"/>
                  </a:lnTo>
                  <a:lnTo>
                    <a:pt x="415" y="815"/>
                  </a:lnTo>
                  <a:lnTo>
                    <a:pt x="423" y="823"/>
                  </a:lnTo>
                  <a:lnTo>
                    <a:pt x="430" y="832"/>
                  </a:lnTo>
                  <a:lnTo>
                    <a:pt x="436" y="842"/>
                  </a:lnTo>
                  <a:lnTo>
                    <a:pt x="440" y="842"/>
                  </a:lnTo>
                  <a:lnTo>
                    <a:pt x="451" y="845"/>
                  </a:lnTo>
                  <a:lnTo>
                    <a:pt x="468" y="845"/>
                  </a:lnTo>
                  <a:lnTo>
                    <a:pt x="488" y="845"/>
                  </a:lnTo>
                  <a:lnTo>
                    <a:pt x="498" y="843"/>
                  </a:lnTo>
                  <a:lnTo>
                    <a:pt x="510" y="841"/>
                  </a:lnTo>
                  <a:lnTo>
                    <a:pt x="521" y="838"/>
                  </a:lnTo>
                  <a:lnTo>
                    <a:pt x="533" y="835"/>
                  </a:lnTo>
                  <a:lnTo>
                    <a:pt x="543" y="830"/>
                  </a:lnTo>
                  <a:lnTo>
                    <a:pt x="554" y="823"/>
                  </a:lnTo>
                  <a:lnTo>
                    <a:pt x="562" y="816"/>
                  </a:lnTo>
                  <a:lnTo>
                    <a:pt x="571" y="807"/>
                  </a:lnTo>
                  <a:lnTo>
                    <a:pt x="573" y="799"/>
                  </a:lnTo>
                  <a:lnTo>
                    <a:pt x="575" y="791"/>
                  </a:lnTo>
                  <a:lnTo>
                    <a:pt x="578" y="784"/>
                  </a:lnTo>
                  <a:lnTo>
                    <a:pt x="581" y="778"/>
                  </a:lnTo>
                  <a:lnTo>
                    <a:pt x="586" y="772"/>
                  </a:lnTo>
                  <a:lnTo>
                    <a:pt x="590" y="767"/>
                  </a:lnTo>
                  <a:lnTo>
                    <a:pt x="594" y="763"/>
                  </a:lnTo>
                  <a:lnTo>
                    <a:pt x="600" y="759"/>
                  </a:lnTo>
                  <a:lnTo>
                    <a:pt x="610" y="753"/>
                  </a:lnTo>
                  <a:lnTo>
                    <a:pt x="623" y="749"/>
                  </a:lnTo>
                  <a:lnTo>
                    <a:pt x="636" y="747"/>
                  </a:lnTo>
                  <a:lnTo>
                    <a:pt x="650" y="745"/>
                  </a:lnTo>
                  <a:lnTo>
                    <a:pt x="677" y="742"/>
                  </a:lnTo>
                  <a:lnTo>
                    <a:pt x="705" y="741"/>
                  </a:lnTo>
                  <a:lnTo>
                    <a:pt x="719" y="740"/>
                  </a:lnTo>
                  <a:lnTo>
                    <a:pt x="731" y="738"/>
                  </a:lnTo>
                  <a:lnTo>
                    <a:pt x="743" y="735"/>
                  </a:lnTo>
                  <a:lnTo>
                    <a:pt x="754" y="731"/>
                  </a:lnTo>
                  <a:lnTo>
                    <a:pt x="775" y="716"/>
                  </a:lnTo>
                  <a:lnTo>
                    <a:pt x="797" y="701"/>
                  </a:lnTo>
                  <a:lnTo>
                    <a:pt x="818" y="686"/>
                  </a:lnTo>
                  <a:lnTo>
                    <a:pt x="836" y="671"/>
                  </a:lnTo>
                  <a:lnTo>
                    <a:pt x="825" y="659"/>
                  </a:lnTo>
                  <a:lnTo>
                    <a:pt x="811" y="642"/>
                  </a:lnTo>
                  <a:lnTo>
                    <a:pt x="805" y="632"/>
                  </a:lnTo>
                  <a:lnTo>
                    <a:pt x="800" y="620"/>
                  </a:lnTo>
                  <a:lnTo>
                    <a:pt x="797" y="614"/>
                  </a:lnTo>
                  <a:lnTo>
                    <a:pt x="796" y="608"/>
                  </a:lnTo>
                  <a:lnTo>
                    <a:pt x="795" y="602"/>
                  </a:lnTo>
                  <a:lnTo>
                    <a:pt x="795" y="595"/>
                  </a:lnTo>
                  <a:lnTo>
                    <a:pt x="795" y="586"/>
                  </a:lnTo>
                  <a:lnTo>
                    <a:pt x="797" y="578"/>
                  </a:lnTo>
                  <a:lnTo>
                    <a:pt x="800" y="569"/>
                  </a:lnTo>
                  <a:lnTo>
                    <a:pt x="804" y="562"/>
                  </a:lnTo>
                  <a:lnTo>
                    <a:pt x="809" y="555"/>
                  </a:lnTo>
                  <a:lnTo>
                    <a:pt x="814" y="550"/>
                  </a:lnTo>
                  <a:lnTo>
                    <a:pt x="822" y="545"/>
                  </a:lnTo>
                  <a:lnTo>
                    <a:pt x="830" y="542"/>
                  </a:lnTo>
                  <a:lnTo>
                    <a:pt x="830" y="542"/>
                  </a:lnTo>
                  <a:lnTo>
                    <a:pt x="859" y="542"/>
                  </a:lnTo>
                  <a:lnTo>
                    <a:pt x="859" y="542"/>
                  </a:lnTo>
                  <a:lnTo>
                    <a:pt x="859" y="535"/>
                  </a:lnTo>
                  <a:lnTo>
                    <a:pt x="858" y="530"/>
                  </a:lnTo>
                  <a:lnTo>
                    <a:pt x="857" y="523"/>
                  </a:lnTo>
                  <a:lnTo>
                    <a:pt x="855" y="518"/>
                  </a:lnTo>
                  <a:lnTo>
                    <a:pt x="850" y="506"/>
                  </a:lnTo>
                  <a:lnTo>
                    <a:pt x="842" y="497"/>
                  </a:lnTo>
                  <a:lnTo>
                    <a:pt x="834" y="487"/>
                  </a:lnTo>
                  <a:lnTo>
                    <a:pt x="824" y="478"/>
                  </a:lnTo>
                  <a:lnTo>
                    <a:pt x="813" y="468"/>
                  </a:lnTo>
                  <a:lnTo>
                    <a:pt x="802" y="459"/>
                  </a:lnTo>
                  <a:lnTo>
                    <a:pt x="780" y="441"/>
                  </a:lnTo>
                  <a:lnTo>
                    <a:pt x="760" y="422"/>
                  </a:lnTo>
                  <a:lnTo>
                    <a:pt x="752" y="413"/>
                  </a:lnTo>
                  <a:lnTo>
                    <a:pt x="744" y="402"/>
                  </a:lnTo>
                  <a:lnTo>
                    <a:pt x="742" y="396"/>
                  </a:lnTo>
                  <a:lnTo>
                    <a:pt x="739" y="389"/>
                  </a:lnTo>
                  <a:lnTo>
                    <a:pt x="738" y="384"/>
                  </a:lnTo>
                  <a:lnTo>
                    <a:pt x="736" y="378"/>
                  </a:lnTo>
                  <a:lnTo>
                    <a:pt x="734" y="360"/>
                  </a:lnTo>
                  <a:lnTo>
                    <a:pt x="730" y="345"/>
                  </a:lnTo>
                  <a:lnTo>
                    <a:pt x="727" y="331"/>
                  </a:lnTo>
                  <a:lnTo>
                    <a:pt x="723" y="318"/>
                  </a:lnTo>
                  <a:lnTo>
                    <a:pt x="718" y="306"/>
                  </a:lnTo>
                  <a:lnTo>
                    <a:pt x="712" y="296"/>
                  </a:lnTo>
                  <a:lnTo>
                    <a:pt x="707" y="286"/>
                  </a:lnTo>
                  <a:lnTo>
                    <a:pt x="701" y="276"/>
                  </a:lnTo>
                  <a:lnTo>
                    <a:pt x="691" y="289"/>
                  </a:lnTo>
                  <a:lnTo>
                    <a:pt x="678" y="305"/>
                  </a:lnTo>
                  <a:lnTo>
                    <a:pt x="672" y="313"/>
                  </a:lnTo>
                  <a:lnTo>
                    <a:pt x="664" y="318"/>
                  </a:lnTo>
                  <a:lnTo>
                    <a:pt x="660" y="321"/>
                  </a:lnTo>
                  <a:lnTo>
                    <a:pt x="656" y="322"/>
                  </a:lnTo>
                  <a:lnTo>
                    <a:pt x="652" y="323"/>
                  </a:lnTo>
                  <a:lnTo>
                    <a:pt x="647" y="324"/>
                  </a:lnTo>
                  <a:lnTo>
                    <a:pt x="638" y="323"/>
                  </a:lnTo>
                  <a:lnTo>
                    <a:pt x="626" y="321"/>
                  </a:lnTo>
                  <a:lnTo>
                    <a:pt x="614" y="318"/>
                  </a:lnTo>
                  <a:lnTo>
                    <a:pt x="604" y="313"/>
                  </a:lnTo>
                  <a:lnTo>
                    <a:pt x="593" y="307"/>
                  </a:lnTo>
                  <a:lnTo>
                    <a:pt x="585" y="302"/>
                  </a:lnTo>
                  <a:lnTo>
                    <a:pt x="581" y="299"/>
                  </a:lnTo>
                  <a:lnTo>
                    <a:pt x="579" y="296"/>
                  </a:lnTo>
                  <a:lnTo>
                    <a:pt x="577" y="292"/>
                  </a:lnTo>
                  <a:lnTo>
                    <a:pt x="577" y="288"/>
                  </a:lnTo>
                  <a:lnTo>
                    <a:pt x="578" y="276"/>
                  </a:lnTo>
                  <a:lnTo>
                    <a:pt x="580" y="265"/>
                  </a:lnTo>
                  <a:lnTo>
                    <a:pt x="585" y="254"/>
                  </a:lnTo>
                  <a:lnTo>
                    <a:pt x="589" y="241"/>
                  </a:lnTo>
                  <a:lnTo>
                    <a:pt x="589" y="241"/>
                  </a:lnTo>
                  <a:lnTo>
                    <a:pt x="589" y="218"/>
                  </a:lnTo>
                  <a:lnTo>
                    <a:pt x="589" y="218"/>
                  </a:lnTo>
                  <a:lnTo>
                    <a:pt x="586" y="217"/>
                  </a:lnTo>
                  <a:lnTo>
                    <a:pt x="579" y="214"/>
                  </a:lnTo>
                  <a:lnTo>
                    <a:pt x="576" y="212"/>
                  </a:lnTo>
                  <a:lnTo>
                    <a:pt x="574" y="208"/>
                  </a:lnTo>
                  <a:lnTo>
                    <a:pt x="572" y="204"/>
                  </a:lnTo>
                  <a:lnTo>
                    <a:pt x="571" y="200"/>
                  </a:lnTo>
                  <a:lnTo>
                    <a:pt x="572" y="191"/>
                  </a:lnTo>
                  <a:lnTo>
                    <a:pt x="573" y="184"/>
                  </a:lnTo>
                  <a:lnTo>
                    <a:pt x="575" y="175"/>
                  </a:lnTo>
                  <a:lnTo>
                    <a:pt x="578" y="168"/>
                  </a:lnTo>
                  <a:lnTo>
                    <a:pt x="581" y="160"/>
                  </a:lnTo>
                  <a:lnTo>
                    <a:pt x="586" y="154"/>
                  </a:lnTo>
                  <a:lnTo>
                    <a:pt x="591" y="148"/>
                  </a:lnTo>
                  <a:lnTo>
                    <a:pt x="596" y="141"/>
                  </a:lnTo>
                  <a:lnTo>
                    <a:pt x="609" y="130"/>
                  </a:lnTo>
                  <a:lnTo>
                    <a:pt x="623" y="119"/>
                  </a:lnTo>
                  <a:lnTo>
                    <a:pt x="638" y="109"/>
                  </a:lnTo>
                  <a:lnTo>
                    <a:pt x="654" y="100"/>
                  </a:lnTo>
                  <a:lnTo>
                    <a:pt x="654" y="91"/>
                  </a:lnTo>
                  <a:lnTo>
                    <a:pt x="654" y="84"/>
                  </a:lnTo>
                  <a:lnTo>
                    <a:pt x="653" y="78"/>
                  </a:lnTo>
                  <a:lnTo>
                    <a:pt x="651" y="71"/>
                  </a:lnTo>
                  <a:lnTo>
                    <a:pt x="647" y="66"/>
                  </a:lnTo>
                  <a:lnTo>
                    <a:pt x="644" y="60"/>
                  </a:lnTo>
                  <a:lnTo>
                    <a:pt x="640" y="56"/>
                  </a:lnTo>
                  <a:lnTo>
                    <a:pt x="635" y="52"/>
                  </a:lnTo>
                  <a:lnTo>
                    <a:pt x="629" y="49"/>
                  </a:lnTo>
                  <a:lnTo>
                    <a:pt x="623" y="46"/>
                  </a:lnTo>
                  <a:lnTo>
                    <a:pt x="617" y="43"/>
                  </a:lnTo>
                  <a:lnTo>
                    <a:pt x="609" y="41"/>
                  </a:lnTo>
                  <a:lnTo>
                    <a:pt x="594" y="37"/>
                  </a:lnTo>
                  <a:lnTo>
                    <a:pt x="578" y="35"/>
                  </a:lnTo>
                  <a:lnTo>
                    <a:pt x="544" y="31"/>
                  </a:lnTo>
                  <a:lnTo>
                    <a:pt x="511" y="25"/>
                  </a:lnTo>
                  <a:lnTo>
                    <a:pt x="495" y="21"/>
                  </a:lnTo>
                  <a:lnTo>
                    <a:pt x="481" y="16"/>
                  </a:lnTo>
                  <a:lnTo>
                    <a:pt x="475" y="13"/>
                  </a:lnTo>
                  <a:lnTo>
                    <a:pt x="469" y="9"/>
                  </a:lnTo>
                  <a:lnTo>
                    <a:pt x="463" y="5"/>
                  </a:lnTo>
                  <a:lnTo>
                    <a:pt x="459" y="0"/>
                  </a:lnTo>
                  <a:lnTo>
                    <a:pt x="446" y="3"/>
                  </a:lnTo>
                  <a:lnTo>
                    <a:pt x="434" y="6"/>
                  </a:lnTo>
                  <a:lnTo>
                    <a:pt x="421" y="9"/>
                  </a:lnTo>
                  <a:lnTo>
                    <a:pt x="410" y="15"/>
                  </a:lnTo>
                  <a:lnTo>
                    <a:pt x="406" y="18"/>
                  </a:lnTo>
                  <a:lnTo>
                    <a:pt x="402" y="21"/>
                  </a:lnTo>
                  <a:lnTo>
                    <a:pt x="397" y="24"/>
                  </a:lnTo>
                  <a:lnTo>
                    <a:pt x="394" y="29"/>
                  </a:lnTo>
                  <a:lnTo>
                    <a:pt x="392" y="33"/>
                  </a:lnTo>
                  <a:lnTo>
                    <a:pt x="390" y="37"/>
                  </a:lnTo>
                  <a:lnTo>
                    <a:pt x="389" y="42"/>
                  </a:lnTo>
                  <a:lnTo>
                    <a:pt x="389" y="48"/>
                  </a:lnTo>
                  <a:lnTo>
                    <a:pt x="389" y="55"/>
                  </a:lnTo>
                  <a:lnTo>
                    <a:pt x="390" y="63"/>
                  </a:lnTo>
                  <a:lnTo>
                    <a:pt x="391" y="69"/>
                  </a:lnTo>
                  <a:lnTo>
                    <a:pt x="393" y="75"/>
                  </a:lnTo>
                  <a:lnTo>
                    <a:pt x="397" y="85"/>
                  </a:lnTo>
                  <a:lnTo>
                    <a:pt x="403" y="93"/>
                  </a:lnTo>
                  <a:lnTo>
                    <a:pt x="408" y="102"/>
                  </a:lnTo>
                  <a:lnTo>
                    <a:pt x="413" y="110"/>
                  </a:lnTo>
                  <a:lnTo>
                    <a:pt x="415" y="116"/>
                  </a:lnTo>
                  <a:lnTo>
                    <a:pt x="417" y="122"/>
                  </a:lnTo>
                  <a:lnTo>
                    <a:pt x="418" y="129"/>
                  </a:lnTo>
                  <a:lnTo>
                    <a:pt x="418" y="136"/>
                  </a:lnTo>
                  <a:lnTo>
                    <a:pt x="418" y="140"/>
                  </a:lnTo>
                  <a:lnTo>
                    <a:pt x="417" y="145"/>
                  </a:lnTo>
                  <a:lnTo>
                    <a:pt x="415" y="149"/>
                  </a:lnTo>
                  <a:lnTo>
                    <a:pt x="413" y="153"/>
                  </a:lnTo>
                  <a:lnTo>
                    <a:pt x="408" y="160"/>
                  </a:lnTo>
                  <a:lnTo>
                    <a:pt x="401" y="167"/>
                  </a:lnTo>
                  <a:lnTo>
                    <a:pt x="392" y="172"/>
                  </a:lnTo>
                  <a:lnTo>
                    <a:pt x="381" y="176"/>
                  </a:lnTo>
                  <a:lnTo>
                    <a:pt x="371" y="180"/>
                  </a:lnTo>
                  <a:lnTo>
                    <a:pt x="358" y="184"/>
                  </a:lnTo>
                  <a:lnTo>
                    <a:pt x="306" y="192"/>
                  </a:lnTo>
                  <a:lnTo>
                    <a:pt x="259" y="200"/>
                  </a:lnTo>
                  <a:lnTo>
                    <a:pt x="251" y="201"/>
                  </a:lnTo>
                  <a:lnTo>
                    <a:pt x="244" y="202"/>
                  </a:lnTo>
                  <a:lnTo>
                    <a:pt x="238" y="205"/>
                  </a:lnTo>
                  <a:lnTo>
                    <a:pt x="233" y="207"/>
                  </a:lnTo>
                  <a:lnTo>
                    <a:pt x="221" y="215"/>
                  </a:lnTo>
                  <a:lnTo>
                    <a:pt x="206" y="224"/>
                  </a:lnTo>
                  <a:lnTo>
                    <a:pt x="190" y="231"/>
                  </a:lnTo>
                  <a:lnTo>
                    <a:pt x="163" y="243"/>
                  </a:lnTo>
                  <a:lnTo>
                    <a:pt x="130" y="258"/>
                  </a:lnTo>
                  <a:lnTo>
                    <a:pt x="94" y="276"/>
                  </a:lnTo>
                  <a:lnTo>
                    <a:pt x="59" y="295"/>
                  </a:lnTo>
                  <a:lnTo>
                    <a:pt x="28" y="313"/>
                  </a:lnTo>
                  <a:lnTo>
                    <a:pt x="17" y="321"/>
                  </a:lnTo>
                  <a:lnTo>
                    <a:pt x="8" y="329"/>
                  </a:lnTo>
                  <a:lnTo>
                    <a:pt x="4" y="332"/>
                  </a:lnTo>
                  <a:lnTo>
                    <a:pt x="2" y="336"/>
                  </a:lnTo>
                  <a:lnTo>
                    <a:pt x="1" y="339"/>
                  </a:lnTo>
                  <a:lnTo>
                    <a:pt x="0" y="341"/>
                  </a:lnTo>
                  <a:lnTo>
                    <a:pt x="1" y="348"/>
                  </a:lnTo>
                  <a:lnTo>
                    <a:pt x="3" y="353"/>
                  </a:lnTo>
                  <a:lnTo>
                    <a:pt x="6" y="358"/>
                  </a:lnTo>
                  <a:lnTo>
                    <a:pt x="11" y="363"/>
                  </a:lnTo>
                  <a:lnTo>
                    <a:pt x="22" y="370"/>
                  </a:lnTo>
                  <a:lnTo>
                    <a:pt x="35" y="378"/>
                  </a:lnTo>
                  <a:lnTo>
                    <a:pt x="48" y="384"/>
                  </a:lnTo>
                  <a:lnTo>
                    <a:pt x="59" y="391"/>
                  </a:lnTo>
                  <a:lnTo>
                    <a:pt x="63" y="396"/>
                  </a:lnTo>
                  <a:lnTo>
                    <a:pt x="68" y="401"/>
                  </a:lnTo>
                  <a:lnTo>
                    <a:pt x="70" y="406"/>
                  </a:lnTo>
                  <a:lnTo>
                    <a:pt x="71" y="413"/>
                  </a:lnTo>
                  <a:lnTo>
                    <a:pt x="70" y="420"/>
                  </a:lnTo>
                  <a:lnTo>
                    <a:pt x="69" y="428"/>
                  </a:lnTo>
                  <a:lnTo>
                    <a:pt x="65" y="433"/>
                  </a:lnTo>
                  <a:lnTo>
                    <a:pt x="62" y="438"/>
                  </a:lnTo>
                  <a:lnTo>
                    <a:pt x="59" y="442"/>
                  </a:lnTo>
                  <a:lnTo>
                    <a:pt x="55" y="446"/>
                  </a:lnTo>
                  <a:lnTo>
                    <a:pt x="50" y="449"/>
                  </a:lnTo>
                  <a:lnTo>
                    <a:pt x="44" y="451"/>
                  </a:lnTo>
                  <a:lnTo>
                    <a:pt x="34" y="456"/>
                  </a:lnTo>
                  <a:lnTo>
                    <a:pt x="23" y="462"/>
                  </a:lnTo>
                  <a:lnTo>
                    <a:pt x="19" y="465"/>
                  </a:lnTo>
                  <a:lnTo>
                    <a:pt x="13" y="468"/>
                  </a:lnTo>
                  <a:lnTo>
                    <a:pt x="9" y="472"/>
                  </a:lnTo>
                  <a:lnTo>
                    <a:pt x="6" y="478"/>
                  </a:lnTo>
                  <a:lnTo>
                    <a:pt x="6" y="478"/>
                  </a:lnTo>
                  <a:lnTo>
                    <a:pt x="11" y="471"/>
                  </a:lnTo>
                  <a:lnTo>
                    <a:pt x="11" y="471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1" name="Freeform 151"/>
            <p:cNvSpPr>
              <a:spLocks/>
            </p:cNvSpPr>
            <p:nvPr/>
          </p:nvSpPr>
          <p:spPr bwMode="auto">
            <a:xfrm>
              <a:off x="5060959" y="4764103"/>
              <a:ext cx="1230315" cy="1128716"/>
            </a:xfrm>
            <a:custGeom>
              <a:avLst/>
              <a:gdLst/>
              <a:ahLst/>
              <a:cxnLst>
                <a:cxn ang="0">
                  <a:pos x="1514" y="1912"/>
                </a:cxn>
                <a:cxn ang="0">
                  <a:pos x="1439" y="1846"/>
                </a:cxn>
                <a:cxn ang="0">
                  <a:pos x="1473" y="1729"/>
                </a:cxn>
                <a:cxn ang="0">
                  <a:pos x="1471" y="1656"/>
                </a:cxn>
                <a:cxn ang="0">
                  <a:pos x="1602" y="1621"/>
                </a:cxn>
                <a:cxn ang="0">
                  <a:pos x="1721" y="1573"/>
                </a:cxn>
                <a:cxn ang="0">
                  <a:pos x="1775" y="1533"/>
                </a:cxn>
                <a:cxn ang="0">
                  <a:pos x="1856" y="1418"/>
                </a:cxn>
                <a:cxn ang="0">
                  <a:pos x="1937" y="1307"/>
                </a:cxn>
                <a:cxn ang="0">
                  <a:pos x="2090" y="1184"/>
                </a:cxn>
                <a:cxn ang="0">
                  <a:pos x="2137" y="1083"/>
                </a:cxn>
                <a:cxn ang="0">
                  <a:pos x="2064" y="995"/>
                </a:cxn>
                <a:cxn ang="0">
                  <a:pos x="2036" y="918"/>
                </a:cxn>
                <a:cxn ang="0">
                  <a:pos x="2102" y="866"/>
                </a:cxn>
                <a:cxn ang="0">
                  <a:pos x="2230" y="628"/>
                </a:cxn>
                <a:cxn ang="0">
                  <a:pos x="2325" y="519"/>
                </a:cxn>
                <a:cxn ang="0">
                  <a:pos x="2247" y="431"/>
                </a:cxn>
                <a:cxn ang="0">
                  <a:pos x="2137" y="407"/>
                </a:cxn>
                <a:cxn ang="0">
                  <a:pos x="2012" y="169"/>
                </a:cxn>
                <a:cxn ang="0">
                  <a:pos x="1997" y="80"/>
                </a:cxn>
                <a:cxn ang="0">
                  <a:pos x="2000" y="2"/>
                </a:cxn>
                <a:cxn ang="0">
                  <a:pos x="1920" y="86"/>
                </a:cxn>
                <a:cxn ang="0">
                  <a:pos x="1839" y="203"/>
                </a:cxn>
                <a:cxn ang="0">
                  <a:pos x="1807" y="257"/>
                </a:cxn>
                <a:cxn ang="0">
                  <a:pos x="1728" y="249"/>
                </a:cxn>
                <a:cxn ang="0">
                  <a:pos x="1654" y="259"/>
                </a:cxn>
                <a:cxn ang="0">
                  <a:pos x="1592" y="240"/>
                </a:cxn>
                <a:cxn ang="0">
                  <a:pos x="1472" y="219"/>
                </a:cxn>
                <a:cxn ang="0">
                  <a:pos x="1418" y="313"/>
                </a:cxn>
                <a:cxn ang="0">
                  <a:pos x="1296" y="328"/>
                </a:cxn>
                <a:cxn ang="0">
                  <a:pos x="1270" y="401"/>
                </a:cxn>
                <a:cxn ang="0">
                  <a:pos x="1163" y="467"/>
                </a:cxn>
                <a:cxn ang="0">
                  <a:pos x="1234" y="568"/>
                </a:cxn>
                <a:cxn ang="0">
                  <a:pos x="1210" y="728"/>
                </a:cxn>
                <a:cxn ang="0">
                  <a:pos x="1269" y="835"/>
                </a:cxn>
                <a:cxn ang="0">
                  <a:pos x="1324" y="942"/>
                </a:cxn>
                <a:cxn ang="0">
                  <a:pos x="1252" y="1307"/>
                </a:cxn>
                <a:cxn ang="0">
                  <a:pos x="1079" y="1500"/>
                </a:cxn>
                <a:cxn ang="0">
                  <a:pos x="1022" y="1632"/>
                </a:cxn>
                <a:cxn ang="0">
                  <a:pos x="946" y="1722"/>
                </a:cxn>
                <a:cxn ang="0">
                  <a:pos x="884" y="1787"/>
                </a:cxn>
                <a:cxn ang="0">
                  <a:pos x="844" y="1865"/>
                </a:cxn>
                <a:cxn ang="0">
                  <a:pos x="798" y="1904"/>
                </a:cxn>
                <a:cxn ang="0">
                  <a:pos x="788" y="1862"/>
                </a:cxn>
                <a:cxn ang="0">
                  <a:pos x="706" y="1832"/>
                </a:cxn>
                <a:cxn ang="0">
                  <a:pos x="653" y="1756"/>
                </a:cxn>
                <a:cxn ang="0">
                  <a:pos x="539" y="1677"/>
                </a:cxn>
                <a:cxn ang="0">
                  <a:pos x="443" y="1657"/>
                </a:cxn>
                <a:cxn ang="0">
                  <a:pos x="306" y="1589"/>
                </a:cxn>
                <a:cxn ang="0">
                  <a:pos x="223" y="1531"/>
                </a:cxn>
                <a:cxn ang="0">
                  <a:pos x="175" y="1462"/>
                </a:cxn>
                <a:cxn ang="0">
                  <a:pos x="103" y="1542"/>
                </a:cxn>
                <a:cxn ang="0">
                  <a:pos x="20" y="1605"/>
                </a:cxn>
                <a:cxn ang="0">
                  <a:pos x="23" y="1655"/>
                </a:cxn>
                <a:cxn ang="0">
                  <a:pos x="0" y="1722"/>
                </a:cxn>
                <a:cxn ang="0">
                  <a:pos x="298" y="1848"/>
                </a:cxn>
                <a:cxn ang="0">
                  <a:pos x="585" y="1942"/>
                </a:cxn>
                <a:cxn ang="0">
                  <a:pos x="669" y="2101"/>
                </a:cxn>
                <a:cxn ang="0">
                  <a:pos x="810" y="2129"/>
                </a:cxn>
                <a:cxn ang="0">
                  <a:pos x="1002" y="2036"/>
                </a:cxn>
                <a:cxn ang="0">
                  <a:pos x="1168" y="1991"/>
                </a:cxn>
                <a:cxn ang="0">
                  <a:pos x="1371" y="2047"/>
                </a:cxn>
              </a:cxnLst>
              <a:rect l="0" t="0" r="r" b="b"/>
              <a:pathLst>
                <a:path w="2325" h="2133">
                  <a:moveTo>
                    <a:pt x="1424" y="2033"/>
                  </a:moveTo>
                  <a:lnTo>
                    <a:pt x="1424" y="2038"/>
                  </a:lnTo>
                  <a:lnTo>
                    <a:pt x="1427" y="2025"/>
                  </a:lnTo>
                  <a:lnTo>
                    <a:pt x="1431" y="2014"/>
                  </a:lnTo>
                  <a:lnTo>
                    <a:pt x="1438" y="2003"/>
                  </a:lnTo>
                  <a:lnTo>
                    <a:pt x="1444" y="1992"/>
                  </a:lnTo>
                  <a:lnTo>
                    <a:pt x="1460" y="1974"/>
                  </a:lnTo>
                  <a:lnTo>
                    <a:pt x="1476" y="1956"/>
                  </a:lnTo>
                  <a:lnTo>
                    <a:pt x="1493" y="1939"/>
                  </a:lnTo>
                  <a:lnTo>
                    <a:pt x="1508" y="1921"/>
                  </a:lnTo>
                  <a:lnTo>
                    <a:pt x="1514" y="1912"/>
                  </a:lnTo>
                  <a:lnTo>
                    <a:pt x="1519" y="1902"/>
                  </a:lnTo>
                  <a:lnTo>
                    <a:pt x="1523" y="1891"/>
                  </a:lnTo>
                  <a:lnTo>
                    <a:pt x="1524" y="1880"/>
                  </a:lnTo>
                  <a:lnTo>
                    <a:pt x="1503" y="1875"/>
                  </a:lnTo>
                  <a:lnTo>
                    <a:pt x="1474" y="1869"/>
                  </a:lnTo>
                  <a:lnTo>
                    <a:pt x="1467" y="1867"/>
                  </a:lnTo>
                  <a:lnTo>
                    <a:pt x="1459" y="1864"/>
                  </a:lnTo>
                  <a:lnTo>
                    <a:pt x="1453" y="1861"/>
                  </a:lnTo>
                  <a:lnTo>
                    <a:pt x="1447" y="1856"/>
                  </a:lnTo>
                  <a:lnTo>
                    <a:pt x="1443" y="1851"/>
                  </a:lnTo>
                  <a:lnTo>
                    <a:pt x="1439" y="1846"/>
                  </a:lnTo>
                  <a:lnTo>
                    <a:pt x="1437" y="1839"/>
                  </a:lnTo>
                  <a:lnTo>
                    <a:pt x="1436" y="1832"/>
                  </a:lnTo>
                  <a:lnTo>
                    <a:pt x="1437" y="1824"/>
                  </a:lnTo>
                  <a:lnTo>
                    <a:pt x="1438" y="1818"/>
                  </a:lnTo>
                  <a:lnTo>
                    <a:pt x="1439" y="1811"/>
                  </a:lnTo>
                  <a:lnTo>
                    <a:pt x="1441" y="1804"/>
                  </a:lnTo>
                  <a:lnTo>
                    <a:pt x="1446" y="1792"/>
                  </a:lnTo>
                  <a:lnTo>
                    <a:pt x="1453" y="1781"/>
                  </a:lnTo>
                  <a:lnTo>
                    <a:pt x="1469" y="1760"/>
                  </a:lnTo>
                  <a:lnTo>
                    <a:pt x="1484" y="1738"/>
                  </a:lnTo>
                  <a:lnTo>
                    <a:pt x="1473" y="1729"/>
                  </a:lnTo>
                  <a:lnTo>
                    <a:pt x="1461" y="1718"/>
                  </a:lnTo>
                  <a:lnTo>
                    <a:pt x="1456" y="1712"/>
                  </a:lnTo>
                  <a:lnTo>
                    <a:pt x="1452" y="1704"/>
                  </a:lnTo>
                  <a:lnTo>
                    <a:pt x="1449" y="1696"/>
                  </a:lnTo>
                  <a:lnTo>
                    <a:pt x="1447" y="1685"/>
                  </a:lnTo>
                  <a:lnTo>
                    <a:pt x="1449" y="1679"/>
                  </a:lnTo>
                  <a:lnTo>
                    <a:pt x="1451" y="1673"/>
                  </a:lnTo>
                  <a:lnTo>
                    <a:pt x="1454" y="1668"/>
                  </a:lnTo>
                  <a:lnTo>
                    <a:pt x="1459" y="1664"/>
                  </a:lnTo>
                  <a:lnTo>
                    <a:pt x="1464" y="1660"/>
                  </a:lnTo>
                  <a:lnTo>
                    <a:pt x="1471" y="1656"/>
                  </a:lnTo>
                  <a:lnTo>
                    <a:pt x="1478" y="1653"/>
                  </a:lnTo>
                  <a:lnTo>
                    <a:pt x="1486" y="1651"/>
                  </a:lnTo>
                  <a:lnTo>
                    <a:pt x="1504" y="1648"/>
                  </a:lnTo>
                  <a:lnTo>
                    <a:pt x="1523" y="1646"/>
                  </a:lnTo>
                  <a:lnTo>
                    <a:pt x="1541" y="1645"/>
                  </a:lnTo>
                  <a:lnTo>
                    <a:pt x="1560" y="1644"/>
                  </a:lnTo>
                  <a:lnTo>
                    <a:pt x="1569" y="1642"/>
                  </a:lnTo>
                  <a:lnTo>
                    <a:pt x="1577" y="1640"/>
                  </a:lnTo>
                  <a:lnTo>
                    <a:pt x="1585" y="1637"/>
                  </a:lnTo>
                  <a:lnTo>
                    <a:pt x="1590" y="1633"/>
                  </a:lnTo>
                  <a:lnTo>
                    <a:pt x="1602" y="1621"/>
                  </a:lnTo>
                  <a:lnTo>
                    <a:pt x="1610" y="1608"/>
                  </a:lnTo>
                  <a:lnTo>
                    <a:pt x="1616" y="1602"/>
                  </a:lnTo>
                  <a:lnTo>
                    <a:pt x="1621" y="1596"/>
                  </a:lnTo>
                  <a:lnTo>
                    <a:pt x="1626" y="1589"/>
                  </a:lnTo>
                  <a:lnTo>
                    <a:pt x="1631" y="1584"/>
                  </a:lnTo>
                  <a:lnTo>
                    <a:pt x="1639" y="1580"/>
                  </a:lnTo>
                  <a:lnTo>
                    <a:pt x="1646" y="1577"/>
                  </a:lnTo>
                  <a:lnTo>
                    <a:pt x="1656" y="1574"/>
                  </a:lnTo>
                  <a:lnTo>
                    <a:pt x="1666" y="1573"/>
                  </a:lnTo>
                  <a:lnTo>
                    <a:pt x="1693" y="1573"/>
                  </a:lnTo>
                  <a:lnTo>
                    <a:pt x="1721" y="1573"/>
                  </a:lnTo>
                  <a:lnTo>
                    <a:pt x="1734" y="1571"/>
                  </a:lnTo>
                  <a:lnTo>
                    <a:pt x="1745" y="1568"/>
                  </a:lnTo>
                  <a:lnTo>
                    <a:pt x="1751" y="1566"/>
                  </a:lnTo>
                  <a:lnTo>
                    <a:pt x="1756" y="1563"/>
                  </a:lnTo>
                  <a:lnTo>
                    <a:pt x="1761" y="1560"/>
                  </a:lnTo>
                  <a:lnTo>
                    <a:pt x="1766" y="1555"/>
                  </a:lnTo>
                  <a:lnTo>
                    <a:pt x="1769" y="1552"/>
                  </a:lnTo>
                  <a:lnTo>
                    <a:pt x="1771" y="1549"/>
                  </a:lnTo>
                  <a:lnTo>
                    <a:pt x="1773" y="1545"/>
                  </a:lnTo>
                  <a:lnTo>
                    <a:pt x="1774" y="1541"/>
                  </a:lnTo>
                  <a:lnTo>
                    <a:pt x="1775" y="1533"/>
                  </a:lnTo>
                  <a:lnTo>
                    <a:pt x="1775" y="1525"/>
                  </a:lnTo>
                  <a:lnTo>
                    <a:pt x="1775" y="1517"/>
                  </a:lnTo>
                  <a:lnTo>
                    <a:pt x="1776" y="1508"/>
                  </a:lnTo>
                  <a:lnTo>
                    <a:pt x="1777" y="1504"/>
                  </a:lnTo>
                  <a:lnTo>
                    <a:pt x="1778" y="1500"/>
                  </a:lnTo>
                  <a:lnTo>
                    <a:pt x="1780" y="1495"/>
                  </a:lnTo>
                  <a:lnTo>
                    <a:pt x="1784" y="1490"/>
                  </a:lnTo>
                  <a:lnTo>
                    <a:pt x="1805" y="1470"/>
                  </a:lnTo>
                  <a:lnTo>
                    <a:pt x="1824" y="1452"/>
                  </a:lnTo>
                  <a:lnTo>
                    <a:pt x="1841" y="1435"/>
                  </a:lnTo>
                  <a:lnTo>
                    <a:pt x="1856" y="1418"/>
                  </a:lnTo>
                  <a:lnTo>
                    <a:pt x="1862" y="1408"/>
                  </a:lnTo>
                  <a:lnTo>
                    <a:pt x="1870" y="1399"/>
                  </a:lnTo>
                  <a:lnTo>
                    <a:pt x="1875" y="1387"/>
                  </a:lnTo>
                  <a:lnTo>
                    <a:pt x="1882" y="1375"/>
                  </a:lnTo>
                  <a:lnTo>
                    <a:pt x="1887" y="1363"/>
                  </a:lnTo>
                  <a:lnTo>
                    <a:pt x="1892" y="1348"/>
                  </a:lnTo>
                  <a:lnTo>
                    <a:pt x="1896" y="1332"/>
                  </a:lnTo>
                  <a:lnTo>
                    <a:pt x="1902" y="1314"/>
                  </a:lnTo>
                  <a:lnTo>
                    <a:pt x="1913" y="1314"/>
                  </a:lnTo>
                  <a:lnTo>
                    <a:pt x="1925" y="1312"/>
                  </a:lnTo>
                  <a:lnTo>
                    <a:pt x="1937" y="1307"/>
                  </a:lnTo>
                  <a:lnTo>
                    <a:pt x="1949" y="1303"/>
                  </a:lnTo>
                  <a:lnTo>
                    <a:pt x="1960" y="1298"/>
                  </a:lnTo>
                  <a:lnTo>
                    <a:pt x="1971" y="1291"/>
                  </a:lnTo>
                  <a:lnTo>
                    <a:pt x="1982" y="1284"/>
                  </a:lnTo>
                  <a:lnTo>
                    <a:pt x="1992" y="1277"/>
                  </a:lnTo>
                  <a:lnTo>
                    <a:pt x="2011" y="1259"/>
                  </a:lnTo>
                  <a:lnTo>
                    <a:pt x="2029" y="1241"/>
                  </a:lnTo>
                  <a:lnTo>
                    <a:pt x="2046" y="1224"/>
                  </a:lnTo>
                  <a:lnTo>
                    <a:pt x="2060" y="1208"/>
                  </a:lnTo>
                  <a:lnTo>
                    <a:pt x="2075" y="1196"/>
                  </a:lnTo>
                  <a:lnTo>
                    <a:pt x="2090" y="1184"/>
                  </a:lnTo>
                  <a:lnTo>
                    <a:pt x="2103" y="1172"/>
                  </a:lnTo>
                  <a:lnTo>
                    <a:pt x="2114" y="1161"/>
                  </a:lnTo>
                  <a:lnTo>
                    <a:pt x="2119" y="1153"/>
                  </a:lnTo>
                  <a:lnTo>
                    <a:pt x="2124" y="1147"/>
                  </a:lnTo>
                  <a:lnTo>
                    <a:pt x="2127" y="1139"/>
                  </a:lnTo>
                  <a:lnTo>
                    <a:pt x="2130" y="1131"/>
                  </a:lnTo>
                  <a:lnTo>
                    <a:pt x="2134" y="1122"/>
                  </a:lnTo>
                  <a:lnTo>
                    <a:pt x="2136" y="1113"/>
                  </a:lnTo>
                  <a:lnTo>
                    <a:pt x="2137" y="1102"/>
                  </a:lnTo>
                  <a:lnTo>
                    <a:pt x="2137" y="1090"/>
                  </a:lnTo>
                  <a:lnTo>
                    <a:pt x="2137" y="1083"/>
                  </a:lnTo>
                  <a:lnTo>
                    <a:pt x="2136" y="1075"/>
                  </a:lnTo>
                  <a:lnTo>
                    <a:pt x="2135" y="1069"/>
                  </a:lnTo>
                  <a:lnTo>
                    <a:pt x="2133" y="1063"/>
                  </a:lnTo>
                  <a:lnTo>
                    <a:pt x="2127" y="1051"/>
                  </a:lnTo>
                  <a:lnTo>
                    <a:pt x="2121" y="1041"/>
                  </a:lnTo>
                  <a:lnTo>
                    <a:pt x="2112" y="1032"/>
                  </a:lnTo>
                  <a:lnTo>
                    <a:pt x="2104" y="1024"/>
                  </a:lnTo>
                  <a:lnTo>
                    <a:pt x="2094" y="1017"/>
                  </a:lnTo>
                  <a:lnTo>
                    <a:pt x="2084" y="1009"/>
                  </a:lnTo>
                  <a:lnTo>
                    <a:pt x="2074" y="1002"/>
                  </a:lnTo>
                  <a:lnTo>
                    <a:pt x="2064" y="995"/>
                  </a:lnTo>
                  <a:lnTo>
                    <a:pt x="2056" y="987"/>
                  </a:lnTo>
                  <a:lnTo>
                    <a:pt x="2047" y="980"/>
                  </a:lnTo>
                  <a:lnTo>
                    <a:pt x="2041" y="970"/>
                  </a:lnTo>
                  <a:lnTo>
                    <a:pt x="2036" y="961"/>
                  </a:lnTo>
                  <a:lnTo>
                    <a:pt x="2034" y="955"/>
                  </a:lnTo>
                  <a:lnTo>
                    <a:pt x="2033" y="950"/>
                  </a:lnTo>
                  <a:lnTo>
                    <a:pt x="2032" y="944"/>
                  </a:lnTo>
                  <a:lnTo>
                    <a:pt x="2032" y="937"/>
                  </a:lnTo>
                  <a:lnTo>
                    <a:pt x="2032" y="930"/>
                  </a:lnTo>
                  <a:lnTo>
                    <a:pt x="2034" y="923"/>
                  </a:lnTo>
                  <a:lnTo>
                    <a:pt x="2036" y="918"/>
                  </a:lnTo>
                  <a:lnTo>
                    <a:pt x="2040" y="913"/>
                  </a:lnTo>
                  <a:lnTo>
                    <a:pt x="2044" y="908"/>
                  </a:lnTo>
                  <a:lnTo>
                    <a:pt x="2049" y="904"/>
                  </a:lnTo>
                  <a:lnTo>
                    <a:pt x="2054" y="901"/>
                  </a:lnTo>
                  <a:lnTo>
                    <a:pt x="2060" y="898"/>
                  </a:lnTo>
                  <a:lnTo>
                    <a:pt x="2072" y="890"/>
                  </a:lnTo>
                  <a:lnTo>
                    <a:pt x="2084" y="884"/>
                  </a:lnTo>
                  <a:lnTo>
                    <a:pt x="2089" y="881"/>
                  </a:lnTo>
                  <a:lnTo>
                    <a:pt x="2093" y="877"/>
                  </a:lnTo>
                  <a:lnTo>
                    <a:pt x="2099" y="871"/>
                  </a:lnTo>
                  <a:lnTo>
                    <a:pt x="2102" y="866"/>
                  </a:lnTo>
                  <a:lnTo>
                    <a:pt x="2116" y="835"/>
                  </a:lnTo>
                  <a:lnTo>
                    <a:pt x="2128" y="801"/>
                  </a:lnTo>
                  <a:lnTo>
                    <a:pt x="2143" y="766"/>
                  </a:lnTo>
                  <a:lnTo>
                    <a:pt x="2159" y="730"/>
                  </a:lnTo>
                  <a:lnTo>
                    <a:pt x="2168" y="712"/>
                  </a:lnTo>
                  <a:lnTo>
                    <a:pt x="2176" y="696"/>
                  </a:lnTo>
                  <a:lnTo>
                    <a:pt x="2186" y="680"/>
                  </a:lnTo>
                  <a:lnTo>
                    <a:pt x="2196" y="665"/>
                  </a:lnTo>
                  <a:lnTo>
                    <a:pt x="2207" y="651"/>
                  </a:lnTo>
                  <a:lnTo>
                    <a:pt x="2218" y="638"/>
                  </a:lnTo>
                  <a:lnTo>
                    <a:pt x="2230" y="628"/>
                  </a:lnTo>
                  <a:lnTo>
                    <a:pt x="2243" y="619"/>
                  </a:lnTo>
                  <a:lnTo>
                    <a:pt x="2271" y="603"/>
                  </a:lnTo>
                  <a:lnTo>
                    <a:pt x="2297" y="587"/>
                  </a:lnTo>
                  <a:lnTo>
                    <a:pt x="2304" y="582"/>
                  </a:lnTo>
                  <a:lnTo>
                    <a:pt x="2309" y="575"/>
                  </a:lnTo>
                  <a:lnTo>
                    <a:pt x="2313" y="569"/>
                  </a:lnTo>
                  <a:lnTo>
                    <a:pt x="2318" y="561"/>
                  </a:lnTo>
                  <a:lnTo>
                    <a:pt x="2321" y="552"/>
                  </a:lnTo>
                  <a:lnTo>
                    <a:pt x="2323" y="542"/>
                  </a:lnTo>
                  <a:lnTo>
                    <a:pt x="2325" y="532"/>
                  </a:lnTo>
                  <a:lnTo>
                    <a:pt x="2325" y="519"/>
                  </a:lnTo>
                  <a:lnTo>
                    <a:pt x="2325" y="511"/>
                  </a:lnTo>
                  <a:lnTo>
                    <a:pt x="2324" y="503"/>
                  </a:lnTo>
                  <a:lnTo>
                    <a:pt x="2322" y="496"/>
                  </a:lnTo>
                  <a:lnTo>
                    <a:pt x="2320" y="489"/>
                  </a:lnTo>
                  <a:lnTo>
                    <a:pt x="2317" y="484"/>
                  </a:lnTo>
                  <a:lnTo>
                    <a:pt x="2312" y="479"/>
                  </a:lnTo>
                  <a:lnTo>
                    <a:pt x="2308" y="473"/>
                  </a:lnTo>
                  <a:lnTo>
                    <a:pt x="2304" y="469"/>
                  </a:lnTo>
                  <a:lnTo>
                    <a:pt x="2280" y="453"/>
                  </a:lnTo>
                  <a:lnTo>
                    <a:pt x="2255" y="436"/>
                  </a:lnTo>
                  <a:lnTo>
                    <a:pt x="2247" y="431"/>
                  </a:lnTo>
                  <a:lnTo>
                    <a:pt x="2240" y="425"/>
                  </a:lnTo>
                  <a:lnTo>
                    <a:pt x="2234" y="422"/>
                  </a:lnTo>
                  <a:lnTo>
                    <a:pt x="2226" y="419"/>
                  </a:lnTo>
                  <a:lnTo>
                    <a:pt x="2213" y="416"/>
                  </a:lnTo>
                  <a:lnTo>
                    <a:pt x="2201" y="415"/>
                  </a:lnTo>
                  <a:lnTo>
                    <a:pt x="2187" y="415"/>
                  </a:lnTo>
                  <a:lnTo>
                    <a:pt x="2172" y="414"/>
                  </a:lnTo>
                  <a:lnTo>
                    <a:pt x="2164" y="414"/>
                  </a:lnTo>
                  <a:lnTo>
                    <a:pt x="2156" y="412"/>
                  </a:lnTo>
                  <a:lnTo>
                    <a:pt x="2146" y="409"/>
                  </a:lnTo>
                  <a:lnTo>
                    <a:pt x="2137" y="407"/>
                  </a:lnTo>
                  <a:lnTo>
                    <a:pt x="2130" y="392"/>
                  </a:lnTo>
                  <a:lnTo>
                    <a:pt x="2116" y="361"/>
                  </a:lnTo>
                  <a:lnTo>
                    <a:pt x="2100" y="325"/>
                  </a:lnTo>
                  <a:lnTo>
                    <a:pt x="2090" y="301"/>
                  </a:lnTo>
                  <a:lnTo>
                    <a:pt x="2083" y="284"/>
                  </a:lnTo>
                  <a:lnTo>
                    <a:pt x="2075" y="268"/>
                  </a:lnTo>
                  <a:lnTo>
                    <a:pt x="2068" y="253"/>
                  </a:lnTo>
                  <a:lnTo>
                    <a:pt x="2059" y="239"/>
                  </a:lnTo>
                  <a:lnTo>
                    <a:pt x="2040" y="209"/>
                  </a:lnTo>
                  <a:lnTo>
                    <a:pt x="2019" y="178"/>
                  </a:lnTo>
                  <a:lnTo>
                    <a:pt x="2012" y="169"/>
                  </a:lnTo>
                  <a:lnTo>
                    <a:pt x="2003" y="161"/>
                  </a:lnTo>
                  <a:lnTo>
                    <a:pt x="1997" y="155"/>
                  </a:lnTo>
                  <a:lnTo>
                    <a:pt x="1993" y="149"/>
                  </a:lnTo>
                  <a:lnTo>
                    <a:pt x="1991" y="140"/>
                  </a:lnTo>
                  <a:lnTo>
                    <a:pt x="1990" y="131"/>
                  </a:lnTo>
                  <a:lnTo>
                    <a:pt x="1990" y="121"/>
                  </a:lnTo>
                  <a:lnTo>
                    <a:pt x="1990" y="111"/>
                  </a:lnTo>
                  <a:lnTo>
                    <a:pt x="1991" y="100"/>
                  </a:lnTo>
                  <a:lnTo>
                    <a:pt x="1993" y="89"/>
                  </a:lnTo>
                  <a:lnTo>
                    <a:pt x="1995" y="84"/>
                  </a:lnTo>
                  <a:lnTo>
                    <a:pt x="1997" y="80"/>
                  </a:lnTo>
                  <a:lnTo>
                    <a:pt x="2000" y="75"/>
                  </a:lnTo>
                  <a:lnTo>
                    <a:pt x="2002" y="72"/>
                  </a:lnTo>
                  <a:lnTo>
                    <a:pt x="2006" y="69"/>
                  </a:lnTo>
                  <a:lnTo>
                    <a:pt x="2009" y="67"/>
                  </a:lnTo>
                  <a:lnTo>
                    <a:pt x="2014" y="66"/>
                  </a:lnTo>
                  <a:lnTo>
                    <a:pt x="2019" y="66"/>
                  </a:lnTo>
                  <a:lnTo>
                    <a:pt x="2032" y="30"/>
                  </a:lnTo>
                  <a:lnTo>
                    <a:pt x="2032" y="1"/>
                  </a:lnTo>
                  <a:lnTo>
                    <a:pt x="2020" y="0"/>
                  </a:lnTo>
                  <a:lnTo>
                    <a:pt x="2009" y="1"/>
                  </a:lnTo>
                  <a:lnTo>
                    <a:pt x="2000" y="2"/>
                  </a:lnTo>
                  <a:lnTo>
                    <a:pt x="1991" y="5"/>
                  </a:lnTo>
                  <a:lnTo>
                    <a:pt x="1983" y="8"/>
                  </a:lnTo>
                  <a:lnTo>
                    <a:pt x="1975" y="13"/>
                  </a:lnTo>
                  <a:lnTo>
                    <a:pt x="1968" y="17"/>
                  </a:lnTo>
                  <a:lnTo>
                    <a:pt x="1961" y="23"/>
                  </a:lnTo>
                  <a:lnTo>
                    <a:pt x="1955" y="30"/>
                  </a:lnTo>
                  <a:lnTo>
                    <a:pt x="1949" y="36"/>
                  </a:lnTo>
                  <a:lnTo>
                    <a:pt x="1943" y="44"/>
                  </a:lnTo>
                  <a:lnTo>
                    <a:pt x="1938" y="51"/>
                  </a:lnTo>
                  <a:lnTo>
                    <a:pt x="1928" y="68"/>
                  </a:lnTo>
                  <a:lnTo>
                    <a:pt x="1920" y="86"/>
                  </a:lnTo>
                  <a:lnTo>
                    <a:pt x="1911" y="104"/>
                  </a:lnTo>
                  <a:lnTo>
                    <a:pt x="1903" y="123"/>
                  </a:lnTo>
                  <a:lnTo>
                    <a:pt x="1894" y="141"/>
                  </a:lnTo>
                  <a:lnTo>
                    <a:pt x="1885" y="158"/>
                  </a:lnTo>
                  <a:lnTo>
                    <a:pt x="1879" y="166"/>
                  </a:lnTo>
                  <a:lnTo>
                    <a:pt x="1874" y="173"/>
                  </a:lnTo>
                  <a:lnTo>
                    <a:pt x="1868" y="181"/>
                  </a:lnTo>
                  <a:lnTo>
                    <a:pt x="1861" y="187"/>
                  </a:lnTo>
                  <a:lnTo>
                    <a:pt x="1855" y="194"/>
                  </a:lnTo>
                  <a:lnTo>
                    <a:pt x="1847" y="199"/>
                  </a:lnTo>
                  <a:lnTo>
                    <a:pt x="1839" y="203"/>
                  </a:lnTo>
                  <a:lnTo>
                    <a:pt x="1830" y="206"/>
                  </a:lnTo>
                  <a:lnTo>
                    <a:pt x="1828" y="208"/>
                  </a:lnTo>
                  <a:lnTo>
                    <a:pt x="1827" y="211"/>
                  </a:lnTo>
                  <a:lnTo>
                    <a:pt x="1825" y="215"/>
                  </a:lnTo>
                  <a:lnTo>
                    <a:pt x="1824" y="218"/>
                  </a:lnTo>
                  <a:lnTo>
                    <a:pt x="1822" y="228"/>
                  </a:lnTo>
                  <a:lnTo>
                    <a:pt x="1819" y="238"/>
                  </a:lnTo>
                  <a:lnTo>
                    <a:pt x="1817" y="244"/>
                  </a:lnTo>
                  <a:lnTo>
                    <a:pt x="1813" y="249"/>
                  </a:lnTo>
                  <a:lnTo>
                    <a:pt x="1810" y="253"/>
                  </a:lnTo>
                  <a:lnTo>
                    <a:pt x="1807" y="257"/>
                  </a:lnTo>
                  <a:lnTo>
                    <a:pt x="1803" y="261"/>
                  </a:lnTo>
                  <a:lnTo>
                    <a:pt x="1797" y="264"/>
                  </a:lnTo>
                  <a:lnTo>
                    <a:pt x="1791" y="265"/>
                  </a:lnTo>
                  <a:lnTo>
                    <a:pt x="1784" y="266"/>
                  </a:lnTo>
                  <a:lnTo>
                    <a:pt x="1777" y="265"/>
                  </a:lnTo>
                  <a:lnTo>
                    <a:pt x="1770" y="263"/>
                  </a:lnTo>
                  <a:lnTo>
                    <a:pt x="1762" y="261"/>
                  </a:lnTo>
                  <a:lnTo>
                    <a:pt x="1756" y="257"/>
                  </a:lnTo>
                  <a:lnTo>
                    <a:pt x="1744" y="251"/>
                  </a:lnTo>
                  <a:lnTo>
                    <a:pt x="1737" y="248"/>
                  </a:lnTo>
                  <a:lnTo>
                    <a:pt x="1728" y="249"/>
                  </a:lnTo>
                  <a:lnTo>
                    <a:pt x="1721" y="251"/>
                  </a:lnTo>
                  <a:lnTo>
                    <a:pt x="1713" y="253"/>
                  </a:lnTo>
                  <a:lnTo>
                    <a:pt x="1707" y="257"/>
                  </a:lnTo>
                  <a:lnTo>
                    <a:pt x="1701" y="261"/>
                  </a:lnTo>
                  <a:lnTo>
                    <a:pt x="1693" y="263"/>
                  </a:lnTo>
                  <a:lnTo>
                    <a:pt x="1686" y="265"/>
                  </a:lnTo>
                  <a:lnTo>
                    <a:pt x="1677" y="266"/>
                  </a:lnTo>
                  <a:lnTo>
                    <a:pt x="1671" y="265"/>
                  </a:lnTo>
                  <a:lnTo>
                    <a:pt x="1664" y="264"/>
                  </a:lnTo>
                  <a:lnTo>
                    <a:pt x="1658" y="263"/>
                  </a:lnTo>
                  <a:lnTo>
                    <a:pt x="1654" y="259"/>
                  </a:lnTo>
                  <a:lnTo>
                    <a:pt x="1650" y="257"/>
                  </a:lnTo>
                  <a:lnTo>
                    <a:pt x="1645" y="254"/>
                  </a:lnTo>
                  <a:lnTo>
                    <a:pt x="1642" y="250"/>
                  </a:lnTo>
                  <a:lnTo>
                    <a:pt x="1639" y="247"/>
                  </a:lnTo>
                  <a:lnTo>
                    <a:pt x="1635" y="238"/>
                  </a:lnTo>
                  <a:lnTo>
                    <a:pt x="1629" y="231"/>
                  </a:lnTo>
                  <a:lnTo>
                    <a:pt x="1625" y="224"/>
                  </a:lnTo>
                  <a:lnTo>
                    <a:pt x="1619" y="219"/>
                  </a:lnTo>
                  <a:lnTo>
                    <a:pt x="1611" y="226"/>
                  </a:lnTo>
                  <a:lnTo>
                    <a:pt x="1603" y="234"/>
                  </a:lnTo>
                  <a:lnTo>
                    <a:pt x="1592" y="240"/>
                  </a:lnTo>
                  <a:lnTo>
                    <a:pt x="1581" y="245"/>
                  </a:lnTo>
                  <a:lnTo>
                    <a:pt x="1569" y="249"/>
                  </a:lnTo>
                  <a:lnTo>
                    <a:pt x="1557" y="252"/>
                  </a:lnTo>
                  <a:lnTo>
                    <a:pt x="1543" y="253"/>
                  </a:lnTo>
                  <a:lnTo>
                    <a:pt x="1530" y="254"/>
                  </a:lnTo>
                  <a:lnTo>
                    <a:pt x="1523" y="252"/>
                  </a:lnTo>
                  <a:lnTo>
                    <a:pt x="1514" y="249"/>
                  </a:lnTo>
                  <a:lnTo>
                    <a:pt x="1506" y="242"/>
                  </a:lnTo>
                  <a:lnTo>
                    <a:pt x="1496" y="236"/>
                  </a:lnTo>
                  <a:lnTo>
                    <a:pt x="1480" y="224"/>
                  </a:lnTo>
                  <a:lnTo>
                    <a:pt x="1472" y="219"/>
                  </a:lnTo>
                  <a:lnTo>
                    <a:pt x="1468" y="221"/>
                  </a:lnTo>
                  <a:lnTo>
                    <a:pt x="1464" y="225"/>
                  </a:lnTo>
                  <a:lnTo>
                    <a:pt x="1461" y="231"/>
                  </a:lnTo>
                  <a:lnTo>
                    <a:pt x="1459" y="236"/>
                  </a:lnTo>
                  <a:lnTo>
                    <a:pt x="1455" y="250"/>
                  </a:lnTo>
                  <a:lnTo>
                    <a:pt x="1453" y="265"/>
                  </a:lnTo>
                  <a:lnTo>
                    <a:pt x="1451" y="292"/>
                  </a:lnTo>
                  <a:lnTo>
                    <a:pt x="1447" y="307"/>
                  </a:lnTo>
                  <a:lnTo>
                    <a:pt x="1438" y="309"/>
                  </a:lnTo>
                  <a:lnTo>
                    <a:pt x="1427" y="312"/>
                  </a:lnTo>
                  <a:lnTo>
                    <a:pt x="1418" y="313"/>
                  </a:lnTo>
                  <a:lnTo>
                    <a:pt x="1407" y="314"/>
                  </a:lnTo>
                  <a:lnTo>
                    <a:pt x="1386" y="314"/>
                  </a:lnTo>
                  <a:lnTo>
                    <a:pt x="1367" y="313"/>
                  </a:lnTo>
                  <a:lnTo>
                    <a:pt x="1347" y="312"/>
                  </a:lnTo>
                  <a:lnTo>
                    <a:pt x="1331" y="312"/>
                  </a:lnTo>
                  <a:lnTo>
                    <a:pt x="1324" y="313"/>
                  </a:lnTo>
                  <a:lnTo>
                    <a:pt x="1318" y="314"/>
                  </a:lnTo>
                  <a:lnTo>
                    <a:pt x="1311" y="316"/>
                  </a:lnTo>
                  <a:lnTo>
                    <a:pt x="1307" y="319"/>
                  </a:lnTo>
                  <a:lnTo>
                    <a:pt x="1301" y="323"/>
                  </a:lnTo>
                  <a:lnTo>
                    <a:pt x="1296" y="328"/>
                  </a:lnTo>
                  <a:lnTo>
                    <a:pt x="1293" y="333"/>
                  </a:lnTo>
                  <a:lnTo>
                    <a:pt x="1290" y="337"/>
                  </a:lnTo>
                  <a:lnTo>
                    <a:pt x="1288" y="347"/>
                  </a:lnTo>
                  <a:lnTo>
                    <a:pt x="1288" y="357"/>
                  </a:lnTo>
                  <a:lnTo>
                    <a:pt x="1288" y="367"/>
                  </a:lnTo>
                  <a:lnTo>
                    <a:pt x="1287" y="376"/>
                  </a:lnTo>
                  <a:lnTo>
                    <a:pt x="1286" y="382"/>
                  </a:lnTo>
                  <a:lnTo>
                    <a:pt x="1284" y="386"/>
                  </a:lnTo>
                  <a:lnTo>
                    <a:pt x="1281" y="390"/>
                  </a:lnTo>
                  <a:lnTo>
                    <a:pt x="1277" y="396"/>
                  </a:lnTo>
                  <a:lnTo>
                    <a:pt x="1270" y="401"/>
                  </a:lnTo>
                  <a:lnTo>
                    <a:pt x="1262" y="406"/>
                  </a:lnTo>
                  <a:lnTo>
                    <a:pt x="1253" y="411"/>
                  </a:lnTo>
                  <a:lnTo>
                    <a:pt x="1244" y="415"/>
                  </a:lnTo>
                  <a:lnTo>
                    <a:pt x="1224" y="422"/>
                  </a:lnTo>
                  <a:lnTo>
                    <a:pt x="1205" y="429"/>
                  </a:lnTo>
                  <a:lnTo>
                    <a:pt x="1196" y="433"/>
                  </a:lnTo>
                  <a:lnTo>
                    <a:pt x="1188" y="438"/>
                  </a:lnTo>
                  <a:lnTo>
                    <a:pt x="1179" y="444"/>
                  </a:lnTo>
                  <a:lnTo>
                    <a:pt x="1173" y="450"/>
                  </a:lnTo>
                  <a:lnTo>
                    <a:pt x="1168" y="457"/>
                  </a:lnTo>
                  <a:lnTo>
                    <a:pt x="1163" y="467"/>
                  </a:lnTo>
                  <a:lnTo>
                    <a:pt x="1160" y="478"/>
                  </a:lnTo>
                  <a:lnTo>
                    <a:pt x="1159" y="489"/>
                  </a:lnTo>
                  <a:lnTo>
                    <a:pt x="1160" y="498"/>
                  </a:lnTo>
                  <a:lnTo>
                    <a:pt x="1162" y="506"/>
                  </a:lnTo>
                  <a:lnTo>
                    <a:pt x="1167" y="514"/>
                  </a:lnTo>
                  <a:lnTo>
                    <a:pt x="1172" y="521"/>
                  </a:lnTo>
                  <a:lnTo>
                    <a:pt x="1178" y="529"/>
                  </a:lnTo>
                  <a:lnTo>
                    <a:pt x="1185" y="535"/>
                  </a:lnTo>
                  <a:lnTo>
                    <a:pt x="1192" y="541"/>
                  </a:lnTo>
                  <a:lnTo>
                    <a:pt x="1201" y="548"/>
                  </a:lnTo>
                  <a:lnTo>
                    <a:pt x="1234" y="568"/>
                  </a:lnTo>
                  <a:lnTo>
                    <a:pt x="1259" y="584"/>
                  </a:lnTo>
                  <a:lnTo>
                    <a:pt x="1247" y="595"/>
                  </a:lnTo>
                  <a:lnTo>
                    <a:pt x="1237" y="606"/>
                  </a:lnTo>
                  <a:lnTo>
                    <a:pt x="1227" y="618"/>
                  </a:lnTo>
                  <a:lnTo>
                    <a:pt x="1220" y="631"/>
                  </a:lnTo>
                  <a:lnTo>
                    <a:pt x="1214" y="645"/>
                  </a:lnTo>
                  <a:lnTo>
                    <a:pt x="1210" y="659"/>
                  </a:lnTo>
                  <a:lnTo>
                    <a:pt x="1207" y="676"/>
                  </a:lnTo>
                  <a:lnTo>
                    <a:pt x="1207" y="696"/>
                  </a:lnTo>
                  <a:lnTo>
                    <a:pt x="1208" y="712"/>
                  </a:lnTo>
                  <a:lnTo>
                    <a:pt x="1210" y="728"/>
                  </a:lnTo>
                  <a:lnTo>
                    <a:pt x="1216" y="745"/>
                  </a:lnTo>
                  <a:lnTo>
                    <a:pt x="1222" y="759"/>
                  </a:lnTo>
                  <a:lnTo>
                    <a:pt x="1229" y="773"/>
                  </a:lnTo>
                  <a:lnTo>
                    <a:pt x="1239" y="786"/>
                  </a:lnTo>
                  <a:lnTo>
                    <a:pt x="1243" y="791"/>
                  </a:lnTo>
                  <a:lnTo>
                    <a:pt x="1248" y="796"/>
                  </a:lnTo>
                  <a:lnTo>
                    <a:pt x="1254" y="799"/>
                  </a:lnTo>
                  <a:lnTo>
                    <a:pt x="1259" y="802"/>
                  </a:lnTo>
                  <a:lnTo>
                    <a:pt x="1263" y="813"/>
                  </a:lnTo>
                  <a:lnTo>
                    <a:pt x="1267" y="823"/>
                  </a:lnTo>
                  <a:lnTo>
                    <a:pt x="1269" y="835"/>
                  </a:lnTo>
                  <a:lnTo>
                    <a:pt x="1271" y="846"/>
                  </a:lnTo>
                  <a:lnTo>
                    <a:pt x="1275" y="866"/>
                  </a:lnTo>
                  <a:lnTo>
                    <a:pt x="1278" y="885"/>
                  </a:lnTo>
                  <a:lnTo>
                    <a:pt x="1281" y="895"/>
                  </a:lnTo>
                  <a:lnTo>
                    <a:pt x="1284" y="903"/>
                  </a:lnTo>
                  <a:lnTo>
                    <a:pt x="1288" y="912"/>
                  </a:lnTo>
                  <a:lnTo>
                    <a:pt x="1292" y="919"/>
                  </a:lnTo>
                  <a:lnTo>
                    <a:pt x="1298" y="927"/>
                  </a:lnTo>
                  <a:lnTo>
                    <a:pt x="1306" y="933"/>
                  </a:lnTo>
                  <a:lnTo>
                    <a:pt x="1314" y="938"/>
                  </a:lnTo>
                  <a:lnTo>
                    <a:pt x="1324" y="942"/>
                  </a:lnTo>
                  <a:lnTo>
                    <a:pt x="1316" y="987"/>
                  </a:lnTo>
                  <a:lnTo>
                    <a:pt x="1307" y="1036"/>
                  </a:lnTo>
                  <a:lnTo>
                    <a:pt x="1298" y="1088"/>
                  </a:lnTo>
                  <a:lnTo>
                    <a:pt x="1292" y="1139"/>
                  </a:lnTo>
                  <a:lnTo>
                    <a:pt x="1286" y="1186"/>
                  </a:lnTo>
                  <a:lnTo>
                    <a:pt x="1281" y="1223"/>
                  </a:lnTo>
                  <a:lnTo>
                    <a:pt x="1278" y="1250"/>
                  </a:lnTo>
                  <a:lnTo>
                    <a:pt x="1277" y="1261"/>
                  </a:lnTo>
                  <a:lnTo>
                    <a:pt x="1274" y="1268"/>
                  </a:lnTo>
                  <a:lnTo>
                    <a:pt x="1266" y="1284"/>
                  </a:lnTo>
                  <a:lnTo>
                    <a:pt x="1252" y="1307"/>
                  </a:lnTo>
                  <a:lnTo>
                    <a:pt x="1235" y="1334"/>
                  </a:lnTo>
                  <a:lnTo>
                    <a:pt x="1214" y="1363"/>
                  </a:lnTo>
                  <a:lnTo>
                    <a:pt x="1193" y="1391"/>
                  </a:lnTo>
                  <a:lnTo>
                    <a:pt x="1181" y="1404"/>
                  </a:lnTo>
                  <a:lnTo>
                    <a:pt x="1170" y="1417"/>
                  </a:lnTo>
                  <a:lnTo>
                    <a:pt x="1159" y="1428"/>
                  </a:lnTo>
                  <a:lnTo>
                    <a:pt x="1147" y="1437"/>
                  </a:lnTo>
                  <a:lnTo>
                    <a:pt x="1122" y="1457"/>
                  </a:lnTo>
                  <a:lnTo>
                    <a:pt x="1100" y="1479"/>
                  </a:lnTo>
                  <a:lnTo>
                    <a:pt x="1089" y="1489"/>
                  </a:lnTo>
                  <a:lnTo>
                    <a:pt x="1079" y="1500"/>
                  </a:lnTo>
                  <a:lnTo>
                    <a:pt x="1070" y="1511"/>
                  </a:lnTo>
                  <a:lnTo>
                    <a:pt x="1061" y="1522"/>
                  </a:lnTo>
                  <a:lnTo>
                    <a:pt x="1054" y="1534"/>
                  </a:lnTo>
                  <a:lnTo>
                    <a:pt x="1047" y="1546"/>
                  </a:lnTo>
                  <a:lnTo>
                    <a:pt x="1041" y="1557"/>
                  </a:lnTo>
                  <a:lnTo>
                    <a:pt x="1036" y="1569"/>
                  </a:lnTo>
                  <a:lnTo>
                    <a:pt x="1031" y="1582"/>
                  </a:lnTo>
                  <a:lnTo>
                    <a:pt x="1028" y="1595"/>
                  </a:lnTo>
                  <a:lnTo>
                    <a:pt x="1025" y="1607"/>
                  </a:lnTo>
                  <a:lnTo>
                    <a:pt x="1024" y="1620"/>
                  </a:lnTo>
                  <a:lnTo>
                    <a:pt x="1022" y="1632"/>
                  </a:lnTo>
                  <a:lnTo>
                    <a:pt x="1020" y="1641"/>
                  </a:lnTo>
                  <a:lnTo>
                    <a:pt x="1017" y="1651"/>
                  </a:lnTo>
                  <a:lnTo>
                    <a:pt x="1012" y="1660"/>
                  </a:lnTo>
                  <a:lnTo>
                    <a:pt x="1009" y="1668"/>
                  </a:lnTo>
                  <a:lnTo>
                    <a:pt x="1004" y="1675"/>
                  </a:lnTo>
                  <a:lnTo>
                    <a:pt x="1000" y="1682"/>
                  </a:lnTo>
                  <a:lnTo>
                    <a:pt x="994" y="1688"/>
                  </a:lnTo>
                  <a:lnTo>
                    <a:pt x="984" y="1699"/>
                  </a:lnTo>
                  <a:lnTo>
                    <a:pt x="972" y="1707"/>
                  </a:lnTo>
                  <a:lnTo>
                    <a:pt x="959" y="1715"/>
                  </a:lnTo>
                  <a:lnTo>
                    <a:pt x="946" y="1722"/>
                  </a:lnTo>
                  <a:lnTo>
                    <a:pt x="923" y="1733"/>
                  </a:lnTo>
                  <a:lnTo>
                    <a:pt x="902" y="1745"/>
                  </a:lnTo>
                  <a:lnTo>
                    <a:pt x="897" y="1748"/>
                  </a:lnTo>
                  <a:lnTo>
                    <a:pt x="894" y="1751"/>
                  </a:lnTo>
                  <a:lnTo>
                    <a:pt x="891" y="1755"/>
                  </a:lnTo>
                  <a:lnTo>
                    <a:pt x="888" y="1758"/>
                  </a:lnTo>
                  <a:lnTo>
                    <a:pt x="886" y="1764"/>
                  </a:lnTo>
                  <a:lnTo>
                    <a:pt x="884" y="1768"/>
                  </a:lnTo>
                  <a:lnTo>
                    <a:pt x="883" y="1773"/>
                  </a:lnTo>
                  <a:lnTo>
                    <a:pt x="883" y="1780"/>
                  </a:lnTo>
                  <a:lnTo>
                    <a:pt x="884" y="1787"/>
                  </a:lnTo>
                  <a:lnTo>
                    <a:pt x="885" y="1795"/>
                  </a:lnTo>
                  <a:lnTo>
                    <a:pt x="887" y="1802"/>
                  </a:lnTo>
                  <a:lnTo>
                    <a:pt x="889" y="1808"/>
                  </a:lnTo>
                  <a:lnTo>
                    <a:pt x="891" y="1815"/>
                  </a:lnTo>
                  <a:lnTo>
                    <a:pt x="892" y="1822"/>
                  </a:lnTo>
                  <a:lnTo>
                    <a:pt x="894" y="1830"/>
                  </a:lnTo>
                  <a:lnTo>
                    <a:pt x="894" y="1838"/>
                  </a:lnTo>
                  <a:lnTo>
                    <a:pt x="883" y="1846"/>
                  </a:lnTo>
                  <a:lnTo>
                    <a:pt x="870" y="1852"/>
                  </a:lnTo>
                  <a:lnTo>
                    <a:pt x="857" y="1858"/>
                  </a:lnTo>
                  <a:lnTo>
                    <a:pt x="844" y="1865"/>
                  </a:lnTo>
                  <a:lnTo>
                    <a:pt x="838" y="1868"/>
                  </a:lnTo>
                  <a:lnTo>
                    <a:pt x="833" y="1872"/>
                  </a:lnTo>
                  <a:lnTo>
                    <a:pt x="827" y="1877"/>
                  </a:lnTo>
                  <a:lnTo>
                    <a:pt x="823" y="1881"/>
                  </a:lnTo>
                  <a:lnTo>
                    <a:pt x="819" y="1887"/>
                  </a:lnTo>
                  <a:lnTo>
                    <a:pt x="815" y="1894"/>
                  </a:lnTo>
                  <a:lnTo>
                    <a:pt x="813" y="1901"/>
                  </a:lnTo>
                  <a:lnTo>
                    <a:pt x="812" y="1908"/>
                  </a:lnTo>
                  <a:lnTo>
                    <a:pt x="806" y="1907"/>
                  </a:lnTo>
                  <a:lnTo>
                    <a:pt x="802" y="1906"/>
                  </a:lnTo>
                  <a:lnTo>
                    <a:pt x="798" y="1904"/>
                  </a:lnTo>
                  <a:lnTo>
                    <a:pt x="795" y="1902"/>
                  </a:lnTo>
                  <a:lnTo>
                    <a:pt x="794" y="1900"/>
                  </a:lnTo>
                  <a:lnTo>
                    <a:pt x="793" y="1898"/>
                  </a:lnTo>
                  <a:lnTo>
                    <a:pt x="793" y="1895"/>
                  </a:lnTo>
                  <a:lnTo>
                    <a:pt x="793" y="1891"/>
                  </a:lnTo>
                  <a:lnTo>
                    <a:pt x="794" y="1885"/>
                  </a:lnTo>
                  <a:lnTo>
                    <a:pt x="794" y="1879"/>
                  </a:lnTo>
                  <a:lnTo>
                    <a:pt x="794" y="1874"/>
                  </a:lnTo>
                  <a:lnTo>
                    <a:pt x="793" y="1870"/>
                  </a:lnTo>
                  <a:lnTo>
                    <a:pt x="791" y="1866"/>
                  </a:lnTo>
                  <a:lnTo>
                    <a:pt x="788" y="1862"/>
                  </a:lnTo>
                  <a:lnTo>
                    <a:pt x="784" y="1853"/>
                  </a:lnTo>
                  <a:lnTo>
                    <a:pt x="780" y="1847"/>
                  </a:lnTo>
                  <a:lnTo>
                    <a:pt x="776" y="1841"/>
                  </a:lnTo>
                  <a:lnTo>
                    <a:pt x="772" y="1837"/>
                  </a:lnTo>
                  <a:lnTo>
                    <a:pt x="769" y="1834"/>
                  </a:lnTo>
                  <a:lnTo>
                    <a:pt x="764" y="1832"/>
                  </a:lnTo>
                  <a:lnTo>
                    <a:pt x="760" y="1830"/>
                  </a:lnTo>
                  <a:lnTo>
                    <a:pt x="757" y="1830"/>
                  </a:lnTo>
                  <a:lnTo>
                    <a:pt x="738" y="1830"/>
                  </a:lnTo>
                  <a:lnTo>
                    <a:pt x="711" y="1832"/>
                  </a:lnTo>
                  <a:lnTo>
                    <a:pt x="706" y="1832"/>
                  </a:lnTo>
                  <a:lnTo>
                    <a:pt x="700" y="1831"/>
                  </a:lnTo>
                  <a:lnTo>
                    <a:pt x="695" y="1829"/>
                  </a:lnTo>
                  <a:lnTo>
                    <a:pt x="691" y="1827"/>
                  </a:lnTo>
                  <a:lnTo>
                    <a:pt x="688" y="1823"/>
                  </a:lnTo>
                  <a:lnTo>
                    <a:pt x="685" y="1820"/>
                  </a:lnTo>
                  <a:lnTo>
                    <a:pt x="681" y="1816"/>
                  </a:lnTo>
                  <a:lnTo>
                    <a:pt x="679" y="1812"/>
                  </a:lnTo>
                  <a:lnTo>
                    <a:pt x="672" y="1792"/>
                  </a:lnTo>
                  <a:lnTo>
                    <a:pt x="664" y="1773"/>
                  </a:lnTo>
                  <a:lnTo>
                    <a:pt x="659" y="1764"/>
                  </a:lnTo>
                  <a:lnTo>
                    <a:pt x="653" y="1756"/>
                  </a:lnTo>
                  <a:lnTo>
                    <a:pt x="645" y="1749"/>
                  </a:lnTo>
                  <a:lnTo>
                    <a:pt x="638" y="1742"/>
                  </a:lnTo>
                  <a:lnTo>
                    <a:pt x="622" y="1732"/>
                  </a:lnTo>
                  <a:lnTo>
                    <a:pt x="606" y="1723"/>
                  </a:lnTo>
                  <a:lnTo>
                    <a:pt x="589" y="1714"/>
                  </a:lnTo>
                  <a:lnTo>
                    <a:pt x="574" y="1704"/>
                  </a:lnTo>
                  <a:lnTo>
                    <a:pt x="567" y="1698"/>
                  </a:lnTo>
                  <a:lnTo>
                    <a:pt x="559" y="1690"/>
                  </a:lnTo>
                  <a:lnTo>
                    <a:pt x="553" y="1683"/>
                  </a:lnTo>
                  <a:lnTo>
                    <a:pt x="546" y="1673"/>
                  </a:lnTo>
                  <a:lnTo>
                    <a:pt x="539" y="1677"/>
                  </a:lnTo>
                  <a:lnTo>
                    <a:pt x="531" y="1679"/>
                  </a:lnTo>
                  <a:lnTo>
                    <a:pt x="525" y="1679"/>
                  </a:lnTo>
                  <a:lnTo>
                    <a:pt x="519" y="1678"/>
                  </a:lnTo>
                  <a:lnTo>
                    <a:pt x="509" y="1674"/>
                  </a:lnTo>
                  <a:lnTo>
                    <a:pt x="500" y="1673"/>
                  </a:lnTo>
                  <a:lnTo>
                    <a:pt x="488" y="1672"/>
                  </a:lnTo>
                  <a:lnTo>
                    <a:pt x="477" y="1671"/>
                  </a:lnTo>
                  <a:lnTo>
                    <a:pt x="469" y="1669"/>
                  </a:lnTo>
                  <a:lnTo>
                    <a:pt x="459" y="1666"/>
                  </a:lnTo>
                  <a:lnTo>
                    <a:pt x="452" y="1662"/>
                  </a:lnTo>
                  <a:lnTo>
                    <a:pt x="443" y="1657"/>
                  </a:lnTo>
                  <a:lnTo>
                    <a:pt x="437" y="1652"/>
                  </a:lnTo>
                  <a:lnTo>
                    <a:pt x="429" y="1647"/>
                  </a:lnTo>
                  <a:lnTo>
                    <a:pt x="414" y="1635"/>
                  </a:lnTo>
                  <a:lnTo>
                    <a:pt x="398" y="1623"/>
                  </a:lnTo>
                  <a:lnTo>
                    <a:pt x="390" y="1618"/>
                  </a:lnTo>
                  <a:lnTo>
                    <a:pt x="380" y="1613"/>
                  </a:lnTo>
                  <a:lnTo>
                    <a:pt x="370" y="1607"/>
                  </a:lnTo>
                  <a:lnTo>
                    <a:pt x="358" y="1602"/>
                  </a:lnTo>
                  <a:lnTo>
                    <a:pt x="341" y="1597"/>
                  </a:lnTo>
                  <a:lnTo>
                    <a:pt x="323" y="1592"/>
                  </a:lnTo>
                  <a:lnTo>
                    <a:pt x="306" y="1589"/>
                  </a:lnTo>
                  <a:lnTo>
                    <a:pt x="290" y="1586"/>
                  </a:lnTo>
                  <a:lnTo>
                    <a:pt x="274" y="1581"/>
                  </a:lnTo>
                  <a:lnTo>
                    <a:pt x="260" y="1575"/>
                  </a:lnTo>
                  <a:lnTo>
                    <a:pt x="253" y="1571"/>
                  </a:lnTo>
                  <a:lnTo>
                    <a:pt x="246" y="1567"/>
                  </a:lnTo>
                  <a:lnTo>
                    <a:pt x="240" y="1562"/>
                  </a:lnTo>
                  <a:lnTo>
                    <a:pt x="235" y="1555"/>
                  </a:lnTo>
                  <a:lnTo>
                    <a:pt x="230" y="1551"/>
                  </a:lnTo>
                  <a:lnTo>
                    <a:pt x="227" y="1545"/>
                  </a:lnTo>
                  <a:lnTo>
                    <a:pt x="225" y="1538"/>
                  </a:lnTo>
                  <a:lnTo>
                    <a:pt x="223" y="1531"/>
                  </a:lnTo>
                  <a:lnTo>
                    <a:pt x="220" y="1515"/>
                  </a:lnTo>
                  <a:lnTo>
                    <a:pt x="217" y="1500"/>
                  </a:lnTo>
                  <a:lnTo>
                    <a:pt x="215" y="1491"/>
                  </a:lnTo>
                  <a:lnTo>
                    <a:pt x="213" y="1485"/>
                  </a:lnTo>
                  <a:lnTo>
                    <a:pt x="210" y="1479"/>
                  </a:lnTo>
                  <a:lnTo>
                    <a:pt x="207" y="1472"/>
                  </a:lnTo>
                  <a:lnTo>
                    <a:pt x="202" y="1468"/>
                  </a:lnTo>
                  <a:lnTo>
                    <a:pt x="196" y="1464"/>
                  </a:lnTo>
                  <a:lnTo>
                    <a:pt x="190" y="1462"/>
                  </a:lnTo>
                  <a:lnTo>
                    <a:pt x="181" y="1462"/>
                  </a:lnTo>
                  <a:lnTo>
                    <a:pt x="175" y="1462"/>
                  </a:lnTo>
                  <a:lnTo>
                    <a:pt x="169" y="1463"/>
                  </a:lnTo>
                  <a:lnTo>
                    <a:pt x="162" y="1466"/>
                  </a:lnTo>
                  <a:lnTo>
                    <a:pt x="156" y="1468"/>
                  </a:lnTo>
                  <a:lnTo>
                    <a:pt x="151" y="1472"/>
                  </a:lnTo>
                  <a:lnTo>
                    <a:pt x="145" y="1477"/>
                  </a:lnTo>
                  <a:lnTo>
                    <a:pt x="141" y="1482"/>
                  </a:lnTo>
                  <a:lnTo>
                    <a:pt x="136" y="1487"/>
                  </a:lnTo>
                  <a:lnTo>
                    <a:pt x="127" y="1500"/>
                  </a:lnTo>
                  <a:lnTo>
                    <a:pt x="119" y="1514"/>
                  </a:lnTo>
                  <a:lnTo>
                    <a:pt x="111" y="1529"/>
                  </a:lnTo>
                  <a:lnTo>
                    <a:pt x="103" y="1542"/>
                  </a:lnTo>
                  <a:lnTo>
                    <a:pt x="95" y="1557"/>
                  </a:lnTo>
                  <a:lnTo>
                    <a:pt x="86" y="1571"/>
                  </a:lnTo>
                  <a:lnTo>
                    <a:pt x="77" y="1583"/>
                  </a:lnTo>
                  <a:lnTo>
                    <a:pt x="67" y="1592"/>
                  </a:lnTo>
                  <a:lnTo>
                    <a:pt x="61" y="1597"/>
                  </a:lnTo>
                  <a:lnTo>
                    <a:pt x="55" y="1600"/>
                  </a:lnTo>
                  <a:lnTo>
                    <a:pt x="48" y="1603"/>
                  </a:lnTo>
                  <a:lnTo>
                    <a:pt x="42" y="1605"/>
                  </a:lnTo>
                  <a:lnTo>
                    <a:pt x="35" y="1606"/>
                  </a:lnTo>
                  <a:lnTo>
                    <a:pt x="27" y="1606"/>
                  </a:lnTo>
                  <a:lnTo>
                    <a:pt x="20" y="1605"/>
                  </a:lnTo>
                  <a:lnTo>
                    <a:pt x="11" y="1602"/>
                  </a:lnTo>
                  <a:lnTo>
                    <a:pt x="10" y="1607"/>
                  </a:lnTo>
                  <a:lnTo>
                    <a:pt x="10" y="1612"/>
                  </a:lnTo>
                  <a:lnTo>
                    <a:pt x="11" y="1616"/>
                  </a:lnTo>
                  <a:lnTo>
                    <a:pt x="12" y="1621"/>
                  </a:lnTo>
                  <a:lnTo>
                    <a:pt x="17" y="1631"/>
                  </a:lnTo>
                  <a:lnTo>
                    <a:pt x="20" y="1639"/>
                  </a:lnTo>
                  <a:lnTo>
                    <a:pt x="21" y="1644"/>
                  </a:lnTo>
                  <a:lnTo>
                    <a:pt x="22" y="1648"/>
                  </a:lnTo>
                  <a:lnTo>
                    <a:pt x="23" y="1652"/>
                  </a:lnTo>
                  <a:lnTo>
                    <a:pt x="23" y="1655"/>
                  </a:lnTo>
                  <a:lnTo>
                    <a:pt x="22" y="1660"/>
                  </a:lnTo>
                  <a:lnTo>
                    <a:pt x="19" y="1662"/>
                  </a:lnTo>
                  <a:lnTo>
                    <a:pt x="15" y="1665"/>
                  </a:lnTo>
                  <a:lnTo>
                    <a:pt x="11" y="1667"/>
                  </a:lnTo>
                  <a:lnTo>
                    <a:pt x="9" y="1677"/>
                  </a:lnTo>
                  <a:lnTo>
                    <a:pt x="5" y="1686"/>
                  </a:lnTo>
                  <a:lnTo>
                    <a:pt x="3" y="1692"/>
                  </a:lnTo>
                  <a:lnTo>
                    <a:pt x="1" y="1699"/>
                  </a:lnTo>
                  <a:lnTo>
                    <a:pt x="0" y="1706"/>
                  </a:lnTo>
                  <a:lnTo>
                    <a:pt x="0" y="1715"/>
                  </a:lnTo>
                  <a:lnTo>
                    <a:pt x="0" y="1722"/>
                  </a:lnTo>
                  <a:lnTo>
                    <a:pt x="2" y="1729"/>
                  </a:lnTo>
                  <a:lnTo>
                    <a:pt x="4" y="1736"/>
                  </a:lnTo>
                  <a:lnTo>
                    <a:pt x="7" y="1742"/>
                  </a:lnTo>
                  <a:lnTo>
                    <a:pt x="14" y="1754"/>
                  </a:lnTo>
                  <a:lnTo>
                    <a:pt x="24" y="1765"/>
                  </a:lnTo>
                  <a:lnTo>
                    <a:pt x="44" y="1782"/>
                  </a:lnTo>
                  <a:lnTo>
                    <a:pt x="58" y="1797"/>
                  </a:lnTo>
                  <a:lnTo>
                    <a:pt x="115" y="1810"/>
                  </a:lnTo>
                  <a:lnTo>
                    <a:pt x="175" y="1822"/>
                  </a:lnTo>
                  <a:lnTo>
                    <a:pt x="237" y="1835"/>
                  </a:lnTo>
                  <a:lnTo>
                    <a:pt x="298" y="1848"/>
                  </a:lnTo>
                  <a:lnTo>
                    <a:pt x="361" y="1861"/>
                  </a:lnTo>
                  <a:lnTo>
                    <a:pt x="422" y="1874"/>
                  </a:lnTo>
                  <a:lnTo>
                    <a:pt x="480" y="1888"/>
                  </a:lnTo>
                  <a:lnTo>
                    <a:pt x="535" y="1903"/>
                  </a:lnTo>
                  <a:lnTo>
                    <a:pt x="544" y="1906"/>
                  </a:lnTo>
                  <a:lnTo>
                    <a:pt x="553" y="1911"/>
                  </a:lnTo>
                  <a:lnTo>
                    <a:pt x="560" y="1916"/>
                  </a:lnTo>
                  <a:lnTo>
                    <a:pt x="567" y="1921"/>
                  </a:lnTo>
                  <a:lnTo>
                    <a:pt x="573" y="1928"/>
                  </a:lnTo>
                  <a:lnTo>
                    <a:pt x="578" y="1935"/>
                  </a:lnTo>
                  <a:lnTo>
                    <a:pt x="585" y="1942"/>
                  </a:lnTo>
                  <a:lnTo>
                    <a:pt x="589" y="1951"/>
                  </a:lnTo>
                  <a:lnTo>
                    <a:pt x="598" y="1969"/>
                  </a:lnTo>
                  <a:lnTo>
                    <a:pt x="606" y="1988"/>
                  </a:lnTo>
                  <a:lnTo>
                    <a:pt x="614" y="2008"/>
                  </a:lnTo>
                  <a:lnTo>
                    <a:pt x="623" y="2029"/>
                  </a:lnTo>
                  <a:lnTo>
                    <a:pt x="631" y="2049"/>
                  </a:lnTo>
                  <a:lnTo>
                    <a:pt x="642" y="2068"/>
                  </a:lnTo>
                  <a:lnTo>
                    <a:pt x="647" y="2077"/>
                  </a:lnTo>
                  <a:lnTo>
                    <a:pt x="654" y="2085"/>
                  </a:lnTo>
                  <a:lnTo>
                    <a:pt x="661" y="2094"/>
                  </a:lnTo>
                  <a:lnTo>
                    <a:pt x="669" y="2101"/>
                  </a:lnTo>
                  <a:lnTo>
                    <a:pt x="676" y="2107"/>
                  </a:lnTo>
                  <a:lnTo>
                    <a:pt x="686" y="2114"/>
                  </a:lnTo>
                  <a:lnTo>
                    <a:pt x="695" y="2119"/>
                  </a:lnTo>
                  <a:lnTo>
                    <a:pt x="706" y="2124"/>
                  </a:lnTo>
                  <a:lnTo>
                    <a:pt x="718" y="2128"/>
                  </a:lnTo>
                  <a:lnTo>
                    <a:pt x="730" y="2131"/>
                  </a:lnTo>
                  <a:lnTo>
                    <a:pt x="744" y="2132"/>
                  </a:lnTo>
                  <a:lnTo>
                    <a:pt x="759" y="2133"/>
                  </a:lnTo>
                  <a:lnTo>
                    <a:pt x="777" y="2132"/>
                  </a:lnTo>
                  <a:lnTo>
                    <a:pt x="794" y="2131"/>
                  </a:lnTo>
                  <a:lnTo>
                    <a:pt x="810" y="2129"/>
                  </a:lnTo>
                  <a:lnTo>
                    <a:pt x="825" y="2127"/>
                  </a:lnTo>
                  <a:lnTo>
                    <a:pt x="839" y="2123"/>
                  </a:lnTo>
                  <a:lnTo>
                    <a:pt x="853" y="2119"/>
                  </a:lnTo>
                  <a:lnTo>
                    <a:pt x="866" y="2115"/>
                  </a:lnTo>
                  <a:lnTo>
                    <a:pt x="877" y="2111"/>
                  </a:lnTo>
                  <a:lnTo>
                    <a:pt x="900" y="2100"/>
                  </a:lnTo>
                  <a:lnTo>
                    <a:pt x="921" y="2088"/>
                  </a:lnTo>
                  <a:lnTo>
                    <a:pt x="941" y="2075"/>
                  </a:lnTo>
                  <a:lnTo>
                    <a:pt x="960" y="2062"/>
                  </a:lnTo>
                  <a:lnTo>
                    <a:pt x="980" y="2049"/>
                  </a:lnTo>
                  <a:lnTo>
                    <a:pt x="1002" y="2036"/>
                  </a:lnTo>
                  <a:lnTo>
                    <a:pt x="1013" y="2030"/>
                  </a:lnTo>
                  <a:lnTo>
                    <a:pt x="1025" y="2024"/>
                  </a:lnTo>
                  <a:lnTo>
                    <a:pt x="1038" y="2018"/>
                  </a:lnTo>
                  <a:lnTo>
                    <a:pt x="1051" y="2014"/>
                  </a:lnTo>
                  <a:lnTo>
                    <a:pt x="1064" y="2008"/>
                  </a:lnTo>
                  <a:lnTo>
                    <a:pt x="1079" y="2004"/>
                  </a:lnTo>
                  <a:lnTo>
                    <a:pt x="1094" y="2001"/>
                  </a:lnTo>
                  <a:lnTo>
                    <a:pt x="1111" y="1998"/>
                  </a:lnTo>
                  <a:lnTo>
                    <a:pt x="1128" y="1995"/>
                  </a:lnTo>
                  <a:lnTo>
                    <a:pt x="1147" y="1992"/>
                  </a:lnTo>
                  <a:lnTo>
                    <a:pt x="1168" y="1991"/>
                  </a:lnTo>
                  <a:lnTo>
                    <a:pt x="1189" y="1991"/>
                  </a:lnTo>
                  <a:lnTo>
                    <a:pt x="1205" y="1992"/>
                  </a:lnTo>
                  <a:lnTo>
                    <a:pt x="1221" y="1995"/>
                  </a:lnTo>
                  <a:lnTo>
                    <a:pt x="1236" y="1998"/>
                  </a:lnTo>
                  <a:lnTo>
                    <a:pt x="1251" y="2002"/>
                  </a:lnTo>
                  <a:lnTo>
                    <a:pt x="1278" y="2013"/>
                  </a:lnTo>
                  <a:lnTo>
                    <a:pt x="1305" y="2024"/>
                  </a:lnTo>
                  <a:lnTo>
                    <a:pt x="1328" y="2035"/>
                  </a:lnTo>
                  <a:lnTo>
                    <a:pt x="1351" y="2044"/>
                  </a:lnTo>
                  <a:lnTo>
                    <a:pt x="1360" y="2046"/>
                  </a:lnTo>
                  <a:lnTo>
                    <a:pt x="1371" y="2047"/>
                  </a:lnTo>
                  <a:lnTo>
                    <a:pt x="1380" y="2047"/>
                  </a:lnTo>
                  <a:lnTo>
                    <a:pt x="1389" y="2045"/>
                  </a:lnTo>
                  <a:lnTo>
                    <a:pt x="1397" y="2040"/>
                  </a:lnTo>
                  <a:lnTo>
                    <a:pt x="1406" y="2039"/>
                  </a:lnTo>
                  <a:lnTo>
                    <a:pt x="1413" y="2038"/>
                  </a:lnTo>
                  <a:lnTo>
                    <a:pt x="1419" y="2038"/>
                  </a:lnTo>
                  <a:lnTo>
                    <a:pt x="1424" y="2033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2" name="Freeform 152"/>
            <p:cNvSpPr>
              <a:spLocks/>
            </p:cNvSpPr>
            <p:nvPr/>
          </p:nvSpPr>
          <p:spPr bwMode="auto">
            <a:xfrm>
              <a:off x="5060959" y="4764103"/>
              <a:ext cx="1230315" cy="1128716"/>
            </a:xfrm>
            <a:custGeom>
              <a:avLst/>
              <a:gdLst/>
              <a:ahLst/>
              <a:cxnLst>
                <a:cxn ang="0">
                  <a:pos x="1508" y="1921"/>
                </a:cxn>
                <a:cxn ang="0">
                  <a:pos x="1443" y="1851"/>
                </a:cxn>
                <a:cxn ang="0">
                  <a:pos x="1484" y="1738"/>
                </a:cxn>
                <a:cxn ang="0">
                  <a:pos x="1464" y="1660"/>
                </a:cxn>
                <a:cxn ang="0">
                  <a:pos x="1590" y="1633"/>
                </a:cxn>
                <a:cxn ang="0">
                  <a:pos x="1693" y="1573"/>
                </a:cxn>
                <a:cxn ang="0">
                  <a:pos x="1774" y="1541"/>
                </a:cxn>
                <a:cxn ang="0">
                  <a:pos x="1841" y="1435"/>
                </a:cxn>
                <a:cxn ang="0">
                  <a:pos x="1925" y="1312"/>
                </a:cxn>
                <a:cxn ang="0">
                  <a:pos x="2075" y="1196"/>
                </a:cxn>
                <a:cxn ang="0">
                  <a:pos x="2137" y="1090"/>
                </a:cxn>
                <a:cxn ang="0">
                  <a:pos x="2074" y="1002"/>
                </a:cxn>
                <a:cxn ang="0">
                  <a:pos x="2034" y="923"/>
                </a:cxn>
                <a:cxn ang="0">
                  <a:pos x="2099" y="871"/>
                </a:cxn>
                <a:cxn ang="0">
                  <a:pos x="2218" y="638"/>
                </a:cxn>
                <a:cxn ang="0">
                  <a:pos x="2325" y="532"/>
                </a:cxn>
                <a:cxn ang="0">
                  <a:pos x="2255" y="436"/>
                </a:cxn>
                <a:cxn ang="0">
                  <a:pos x="2146" y="409"/>
                </a:cxn>
                <a:cxn ang="0">
                  <a:pos x="2019" y="178"/>
                </a:cxn>
                <a:cxn ang="0">
                  <a:pos x="1995" y="84"/>
                </a:cxn>
                <a:cxn ang="0">
                  <a:pos x="2032" y="1"/>
                </a:cxn>
                <a:cxn ang="0">
                  <a:pos x="1943" y="44"/>
                </a:cxn>
                <a:cxn ang="0">
                  <a:pos x="1861" y="187"/>
                </a:cxn>
                <a:cxn ang="0">
                  <a:pos x="1817" y="244"/>
                </a:cxn>
                <a:cxn ang="0">
                  <a:pos x="1756" y="257"/>
                </a:cxn>
                <a:cxn ang="0">
                  <a:pos x="1671" y="265"/>
                </a:cxn>
                <a:cxn ang="0">
                  <a:pos x="1619" y="219"/>
                </a:cxn>
                <a:cxn ang="0">
                  <a:pos x="1506" y="242"/>
                </a:cxn>
                <a:cxn ang="0">
                  <a:pos x="1447" y="307"/>
                </a:cxn>
                <a:cxn ang="0">
                  <a:pos x="1311" y="316"/>
                </a:cxn>
                <a:cxn ang="0">
                  <a:pos x="1284" y="386"/>
                </a:cxn>
                <a:cxn ang="0">
                  <a:pos x="1179" y="444"/>
                </a:cxn>
                <a:cxn ang="0">
                  <a:pos x="1185" y="535"/>
                </a:cxn>
                <a:cxn ang="0">
                  <a:pos x="1207" y="676"/>
                </a:cxn>
                <a:cxn ang="0">
                  <a:pos x="1259" y="802"/>
                </a:cxn>
                <a:cxn ang="0">
                  <a:pos x="1298" y="927"/>
                </a:cxn>
                <a:cxn ang="0">
                  <a:pos x="1277" y="1261"/>
                </a:cxn>
                <a:cxn ang="0">
                  <a:pos x="1122" y="1457"/>
                </a:cxn>
                <a:cxn ang="0">
                  <a:pos x="1028" y="1595"/>
                </a:cxn>
                <a:cxn ang="0">
                  <a:pos x="984" y="1699"/>
                </a:cxn>
                <a:cxn ang="0">
                  <a:pos x="884" y="1768"/>
                </a:cxn>
                <a:cxn ang="0">
                  <a:pos x="883" y="1846"/>
                </a:cxn>
                <a:cxn ang="0">
                  <a:pos x="812" y="1908"/>
                </a:cxn>
                <a:cxn ang="0">
                  <a:pos x="794" y="1874"/>
                </a:cxn>
                <a:cxn ang="0">
                  <a:pos x="757" y="1830"/>
                </a:cxn>
                <a:cxn ang="0">
                  <a:pos x="672" y="1792"/>
                </a:cxn>
                <a:cxn ang="0">
                  <a:pos x="559" y="1690"/>
                </a:cxn>
                <a:cxn ang="0">
                  <a:pos x="469" y="1669"/>
                </a:cxn>
                <a:cxn ang="0">
                  <a:pos x="358" y="1602"/>
                </a:cxn>
                <a:cxn ang="0">
                  <a:pos x="230" y="1551"/>
                </a:cxn>
                <a:cxn ang="0">
                  <a:pos x="196" y="1464"/>
                </a:cxn>
                <a:cxn ang="0">
                  <a:pos x="127" y="1500"/>
                </a:cxn>
                <a:cxn ang="0">
                  <a:pos x="42" y="1605"/>
                </a:cxn>
                <a:cxn ang="0">
                  <a:pos x="21" y="1644"/>
                </a:cxn>
                <a:cxn ang="0">
                  <a:pos x="1" y="1699"/>
                </a:cxn>
                <a:cxn ang="0">
                  <a:pos x="115" y="1810"/>
                </a:cxn>
                <a:cxn ang="0">
                  <a:pos x="567" y="1921"/>
                </a:cxn>
                <a:cxn ang="0">
                  <a:pos x="647" y="2077"/>
                </a:cxn>
                <a:cxn ang="0">
                  <a:pos x="759" y="2133"/>
                </a:cxn>
                <a:cxn ang="0">
                  <a:pos x="941" y="2075"/>
                </a:cxn>
                <a:cxn ang="0">
                  <a:pos x="1111" y="1998"/>
                </a:cxn>
                <a:cxn ang="0">
                  <a:pos x="1328" y="2035"/>
                </a:cxn>
                <a:cxn ang="0">
                  <a:pos x="1424" y="2033"/>
                </a:cxn>
              </a:cxnLst>
              <a:rect l="0" t="0" r="r" b="b"/>
              <a:pathLst>
                <a:path w="2325" h="2133">
                  <a:moveTo>
                    <a:pt x="1424" y="2033"/>
                  </a:moveTo>
                  <a:lnTo>
                    <a:pt x="1424" y="2038"/>
                  </a:lnTo>
                  <a:lnTo>
                    <a:pt x="1424" y="2038"/>
                  </a:lnTo>
                  <a:lnTo>
                    <a:pt x="1427" y="2025"/>
                  </a:lnTo>
                  <a:lnTo>
                    <a:pt x="1431" y="2014"/>
                  </a:lnTo>
                  <a:lnTo>
                    <a:pt x="1438" y="2003"/>
                  </a:lnTo>
                  <a:lnTo>
                    <a:pt x="1444" y="1992"/>
                  </a:lnTo>
                  <a:lnTo>
                    <a:pt x="1460" y="1974"/>
                  </a:lnTo>
                  <a:lnTo>
                    <a:pt x="1476" y="1956"/>
                  </a:lnTo>
                  <a:lnTo>
                    <a:pt x="1493" y="1939"/>
                  </a:lnTo>
                  <a:lnTo>
                    <a:pt x="1508" y="1921"/>
                  </a:lnTo>
                  <a:lnTo>
                    <a:pt x="1514" y="1912"/>
                  </a:lnTo>
                  <a:lnTo>
                    <a:pt x="1519" y="1902"/>
                  </a:lnTo>
                  <a:lnTo>
                    <a:pt x="1523" y="1891"/>
                  </a:lnTo>
                  <a:lnTo>
                    <a:pt x="1524" y="1880"/>
                  </a:lnTo>
                  <a:lnTo>
                    <a:pt x="1503" y="1875"/>
                  </a:lnTo>
                  <a:lnTo>
                    <a:pt x="1474" y="1869"/>
                  </a:lnTo>
                  <a:lnTo>
                    <a:pt x="1467" y="1867"/>
                  </a:lnTo>
                  <a:lnTo>
                    <a:pt x="1459" y="1864"/>
                  </a:lnTo>
                  <a:lnTo>
                    <a:pt x="1453" y="1861"/>
                  </a:lnTo>
                  <a:lnTo>
                    <a:pt x="1447" y="1856"/>
                  </a:lnTo>
                  <a:lnTo>
                    <a:pt x="1443" y="1851"/>
                  </a:lnTo>
                  <a:lnTo>
                    <a:pt x="1439" y="1846"/>
                  </a:lnTo>
                  <a:lnTo>
                    <a:pt x="1437" y="1839"/>
                  </a:lnTo>
                  <a:lnTo>
                    <a:pt x="1436" y="1832"/>
                  </a:lnTo>
                  <a:lnTo>
                    <a:pt x="1437" y="1824"/>
                  </a:lnTo>
                  <a:lnTo>
                    <a:pt x="1438" y="1818"/>
                  </a:lnTo>
                  <a:lnTo>
                    <a:pt x="1439" y="1811"/>
                  </a:lnTo>
                  <a:lnTo>
                    <a:pt x="1441" y="1804"/>
                  </a:lnTo>
                  <a:lnTo>
                    <a:pt x="1446" y="1792"/>
                  </a:lnTo>
                  <a:lnTo>
                    <a:pt x="1453" y="1781"/>
                  </a:lnTo>
                  <a:lnTo>
                    <a:pt x="1469" y="1760"/>
                  </a:lnTo>
                  <a:lnTo>
                    <a:pt x="1484" y="1738"/>
                  </a:lnTo>
                  <a:lnTo>
                    <a:pt x="1473" y="1729"/>
                  </a:lnTo>
                  <a:lnTo>
                    <a:pt x="1461" y="1718"/>
                  </a:lnTo>
                  <a:lnTo>
                    <a:pt x="1456" y="1712"/>
                  </a:lnTo>
                  <a:lnTo>
                    <a:pt x="1452" y="1704"/>
                  </a:lnTo>
                  <a:lnTo>
                    <a:pt x="1449" y="1696"/>
                  </a:lnTo>
                  <a:lnTo>
                    <a:pt x="1447" y="1685"/>
                  </a:lnTo>
                  <a:lnTo>
                    <a:pt x="1449" y="1679"/>
                  </a:lnTo>
                  <a:lnTo>
                    <a:pt x="1451" y="1673"/>
                  </a:lnTo>
                  <a:lnTo>
                    <a:pt x="1454" y="1668"/>
                  </a:lnTo>
                  <a:lnTo>
                    <a:pt x="1459" y="1664"/>
                  </a:lnTo>
                  <a:lnTo>
                    <a:pt x="1464" y="1660"/>
                  </a:lnTo>
                  <a:lnTo>
                    <a:pt x="1471" y="1656"/>
                  </a:lnTo>
                  <a:lnTo>
                    <a:pt x="1478" y="1653"/>
                  </a:lnTo>
                  <a:lnTo>
                    <a:pt x="1486" y="1651"/>
                  </a:lnTo>
                  <a:lnTo>
                    <a:pt x="1504" y="1648"/>
                  </a:lnTo>
                  <a:lnTo>
                    <a:pt x="1523" y="1646"/>
                  </a:lnTo>
                  <a:lnTo>
                    <a:pt x="1541" y="1645"/>
                  </a:lnTo>
                  <a:lnTo>
                    <a:pt x="1560" y="1644"/>
                  </a:lnTo>
                  <a:lnTo>
                    <a:pt x="1569" y="1642"/>
                  </a:lnTo>
                  <a:lnTo>
                    <a:pt x="1577" y="1640"/>
                  </a:lnTo>
                  <a:lnTo>
                    <a:pt x="1585" y="1637"/>
                  </a:lnTo>
                  <a:lnTo>
                    <a:pt x="1590" y="1633"/>
                  </a:lnTo>
                  <a:lnTo>
                    <a:pt x="1602" y="1621"/>
                  </a:lnTo>
                  <a:lnTo>
                    <a:pt x="1610" y="1608"/>
                  </a:lnTo>
                  <a:lnTo>
                    <a:pt x="1616" y="1602"/>
                  </a:lnTo>
                  <a:lnTo>
                    <a:pt x="1621" y="1596"/>
                  </a:lnTo>
                  <a:lnTo>
                    <a:pt x="1626" y="1589"/>
                  </a:lnTo>
                  <a:lnTo>
                    <a:pt x="1631" y="1584"/>
                  </a:lnTo>
                  <a:lnTo>
                    <a:pt x="1639" y="1580"/>
                  </a:lnTo>
                  <a:lnTo>
                    <a:pt x="1646" y="1577"/>
                  </a:lnTo>
                  <a:lnTo>
                    <a:pt x="1656" y="1574"/>
                  </a:lnTo>
                  <a:lnTo>
                    <a:pt x="1666" y="1573"/>
                  </a:lnTo>
                  <a:lnTo>
                    <a:pt x="1693" y="1573"/>
                  </a:lnTo>
                  <a:lnTo>
                    <a:pt x="1721" y="1573"/>
                  </a:lnTo>
                  <a:lnTo>
                    <a:pt x="1734" y="1571"/>
                  </a:lnTo>
                  <a:lnTo>
                    <a:pt x="1745" y="1568"/>
                  </a:lnTo>
                  <a:lnTo>
                    <a:pt x="1751" y="1566"/>
                  </a:lnTo>
                  <a:lnTo>
                    <a:pt x="1756" y="1563"/>
                  </a:lnTo>
                  <a:lnTo>
                    <a:pt x="1761" y="1560"/>
                  </a:lnTo>
                  <a:lnTo>
                    <a:pt x="1766" y="1555"/>
                  </a:lnTo>
                  <a:lnTo>
                    <a:pt x="1769" y="1552"/>
                  </a:lnTo>
                  <a:lnTo>
                    <a:pt x="1771" y="1549"/>
                  </a:lnTo>
                  <a:lnTo>
                    <a:pt x="1773" y="1545"/>
                  </a:lnTo>
                  <a:lnTo>
                    <a:pt x="1774" y="1541"/>
                  </a:lnTo>
                  <a:lnTo>
                    <a:pt x="1775" y="1533"/>
                  </a:lnTo>
                  <a:lnTo>
                    <a:pt x="1775" y="1525"/>
                  </a:lnTo>
                  <a:lnTo>
                    <a:pt x="1775" y="1517"/>
                  </a:lnTo>
                  <a:lnTo>
                    <a:pt x="1776" y="1508"/>
                  </a:lnTo>
                  <a:lnTo>
                    <a:pt x="1777" y="1504"/>
                  </a:lnTo>
                  <a:lnTo>
                    <a:pt x="1778" y="1500"/>
                  </a:lnTo>
                  <a:lnTo>
                    <a:pt x="1780" y="1495"/>
                  </a:lnTo>
                  <a:lnTo>
                    <a:pt x="1784" y="1490"/>
                  </a:lnTo>
                  <a:lnTo>
                    <a:pt x="1805" y="1470"/>
                  </a:lnTo>
                  <a:lnTo>
                    <a:pt x="1824" y="1452"/>
                  </a:lnTo>
                  <a:lnTo>
                    <a:pt x="1841" y="1435"/>
                  </a:lnTo>
                  <a:lnTo>
                    <a:pt x="1856" y="1418"/>
                  </a:lnTo>
                  <a:lnTo>
                    <a:pt x="1862" y="1408"/>
                  </a:lnTo>
                  <a:lnTo>
                    <a:pt x="1870" y="1399"/>
                  </a:lnTo>
                  <a:lnTo>
                    <a:pt x="1875" y="1387"/>
                  </a:lnTo>
                  <a:lnTo>
                    <a:pt x="1882" y="1375"/>
                  </a:lnTo>
                  <a:lnTo>
                    <a:pt x="1887" y="1363"/>
                  </a:lnTo>
                  <a:lnTo>
                    <a:pt x="1892" y="1348"/>
                  </a:lnTo>
                  <a:lnTo>
                    <a:pt x="1896" y="1332"/>
                  </a:lnTo>
                  <a:lnTo>
                    <a:pt x="1902" y="1314"/>
                  </a:lnTo>
                  <a:lnTo>
                    <a:pt x="1913" y="1314"/>
                  </a:lnTo>
                  <a:lnTo>
                    <a:pt x="1925" y="1312"/>
                  </a:lnTo>
                  <a:lnTo>
                    <a:pt x="1937" y="1307"/>
                  </a:lnTo>
                  <a:lnTo>
                    <a:pt x="1949" y="1303"/>
                  </a:lnTo>
                  <a:lnTo>
                    <a:pt x="1960" y="1298"/>
                  </a:lnTo>
                  <a:lnTo>
                    <a:pt x="1971" y="1291"/>
                  </a:lnTo>
                  <a:lnTo>
                    <a:pt x="1982" y="1284"/>
                  </a:lnTo>
                  <a:lnTo>
                    <a:pt x="1992" y="1277"/>
                  </a:lnTo>
                  <a:lnTo>
                    <a:pt x="2011" y="1259"/>
                  </a:lnTo>
                  <a:lnTo>
                    <a:pt x="2029" y="1241"/>
                  </a:lnTo>
                  <a:lnTo>
                    <a:pt x="2046" y="1224"/>
                  </a:lnTo>
                  <a:lnTo>
                    <a:pt x="2060" y="1208"/>
                  </a:lnTo>
                  <a:lnTo>
                    <a:pt x="2075" y="1196"/>
                  </a:lnTo>
                  <a:lnTo>
                    <a:pt x="2090" y="1184"/>
                  </a:lnTo>
                  <a:lnTo>
                    <a:pt x="2103" y="1172"/>
                  </a:lnTo>
                  <a:lnTo>
                    <a:pt x="2114" y="1161"/>
                  </a:lnTo>
                  <a:lnTo>
                    <a:pt x="2119" y="1153"/>
                  </a:lnTo>
                  <a:lnTo>
                    <a:pt x="2124" y="1147"/>
                  </a:lnTo>
                  <a:lnTo>
                    <a:pt x="2127" y="1139"/>
                  </a:lnTo>
                  <a:lnTo>
                    <a:pt x="2130" y="1131"/>
                  </a:lnTo>
                  <a:lnTo>
                    <a:pt x="2134" y="1122"/>
                  </a:lnTo>
                  <a:lnTo>
                    <a:pt x="2136" y="1113"/>
                  </a:lnTo>
                  <a:lnTo>
                    <a:pt x="2137" y="1102"/>
                  </a:lnTo>
                  <a:lnTo>
                    <a:pt x="2137" y="1090"/>
                  </a:lnTo>
                  <a:lnTo>
                    <a:pt x="2137" y="1083"/>
                  </a:lnTo>
                  <a:lnTo>
                    <a:pt x="2136" y="1075"/>
                  </a:lnTo>
                  <a:lnTo>
                    <a:pt x="2135" y="1069"/>
                  </a:lnTo>
                  <a:lnTo>
                    <a:pt x="2133" y="1063"/>
                  </a:lnTo>
                  <a:lnTo>
                    <a:pt x="2127" y="1051"/>
                  </a:lnTo>
                  <a:lnTo>
                    <a:pt x="2121" y="1041"/>
                  </a:lnTo>
                  <a:lnTo>
                    <a:pt x="2112" y="1032"/>
                  </a:lnTo>
                  <a:lnTo>
                    <a:pt x="2104" y="1024"/>
                  </a:lnTo>
                  <a:lnTo>
                    <a:pt x="2094" y="1017"/>
                  </a:lnTo>
                  <a:lnTo>
                    <a:pt x="2084" y="1009"/>
                  </a:lnTo>
                  <a:lnTo>
                    <a:pt x="2074" y="1002"/>
                  </a:lnTo>
                  <a:lnTo>
                    <a:pt x="2064" y="995"/>
                  </a:lnTo>
                  <a:lnTo>
                    <a:pt x="2056" y="987"/>
                  </a:lnTo>
                  <a:lnTo>
                    <a:pt x="2047" y="980"/>
                  </a:lnTo>
                  <a:lnTo>
                    <a:pt x="2041" y="970"/>
                  </a:lnTo>
                  <a:lnTo>
                    <a:pt x="2036" y="961"/>
                  </a:lnTo>
                  <a:lnTo>
                    <a:pt x="2034" y="955"/>
                  </a:lnTo>
                  <a:lnTo>
                    <a:pt x="2033" y="950"/>
                  </a:lnTo>
                  <a:lnTo>
                    <a:pt x="2032" y="944"/>
                  </a:lnTo>
                  <a:lnTo>
                    <a:pt x="2032" y="937"/>
                  </a:lnTo>
                  <a:lnTo>
                    <a:pt x="2032" y="930"/>
                  </a:lnTo>
                  <a:lnTo>
                    <a:pt x="2034" y="923"/>
                  </a:lnTo>
                  <a:lnTo>
                    <a:pt x="2036" y="918"/>
                  </a:lnTo>
                  <a:lnTo>
                    <a:pt x="2040" y="913"/>
                  </a:lnTo>
                  <a:lnTo>
                    <a:pt x="2044" y="908"/>
                  </a:lnTo>
                  <a:lnTo>
                    <a:pt x="2049" y="904"/>
                  </a:lnTo>
                  <a:lnTo>
                    <a:pt x="2054" y="901"/>
                  </a:lnTo>
                  <a:lnTo>
                    <a:pt x="2060" y="898"/>
                  </a:lnTo>
                  <a:lnTo>
                    <a:pt x="2072" y="890"/>
                  </a:lnTo>
                  <a:lnTo>
                    <a:pt x="2084" y="884"/>
                  </a:lnTo>
                  <a:lnTo>
                    <a:pt x="2089" y="881"/>
                  </a:lnTo>
                  <a:lnTo>
                    <a:pt x="2093" y="877"/>
                  </a:lnTo>
                  <a:lnTo>
                    <a:pt x="2099" y="871"/>
                  </a:lnTo>
                  <a:lnTo>
                    <a:pt x="2102" y="866"/>
                  </a:lnTo>
                  <a:lnTo>
                    <a:pt x="2116" y="835"/>
                  </a:lnTo>
                  <a:lnTo>
                    <a:pt x="2128" y="801"/>
                  </a:lnTo>
                  <a:lnTo>
                    <a:pt x="2143" y="766"/>
                  </a:lnTo>
                  <a:lnTo>
                    <a:pt x="2159" y="730"/>
                  </a:lnTo>
                  <a:lnTo>
                    <a:pt x="2168" y="712"/>
                  </a:lnTo>
                  <a:lnTo>
                    <a:pt x="2176" y="696"/>
                  </a:lnTo>
                  <a:lnTo>
                    <a:pt x="2186" y="680"/>
                  </a:lnTo>
                  <a:lnTo>
                    <a:pt x="2196" y="665"/>
                  </a:lnTo>
                  <a:lnTo>
                    <a:pt x="2207" y="651"/>
                  </a:lnTo>
                  <a:lnTo>
                    <a:pt x="2218" y="638"/>
                  </a:lnTo>
                  <a:lnTo>
                    <a:pt x="2230" y="628"/>
                  </a:lnTo>
                  <a:lnTo>
                    <a:pt x="2243" y="619"/>
                  </a:lnTo>
                  <a:lnTo>
                    <a:pt x="2271" y="603"/>
                  </a:lnTo>
                  <a:lnTo>
                    <a:pt x="2297" y="587"/>
                  </a:lnTo>
                  <a:lnTo>
                    <a:pt x="2304" y="582"/>
                  </a:lnTo>
                  <a:lnTo>
                    <a:pt x="2309" y="575"/>
                  </a:lnTo>
                  <a:lnTo>
                    <a:pt x="2313" y="569"/>
                  </a:lnTo>
                  <a:lnTo>
                    <a:pt x="2318" y="561"/>
                  </a:lnTo>
                  <a:lnTo>
                    <a:pt x="2321" y="552"/>
                  </a:lnTo>
                  <a:lnTo>
                    <a:pt x="2323" y="542"/>
                  </a:lnTo>
                  <a:lnTo>
                    <a:pt x="2325" y="532"/>
                  </a:lnTo>
                  <a:lnTo>
                    <a:pt x="2325" y="519"/>
                  </a:lnTo>
                  <a:lnTo>
                    <a:pt x="2325" y="511"/>
                  </a:lnTo>
                  <a:lnTo>
                    <a:pt x="2324" y="503"/>
                  </a:lnTo>
                  <a:lnTo>
                    <a:pt x="2322" y="496"/>
                  </a:lnTo>
                  <a:lnTo>
                    <a:pt x="2320" y="489"/>
                  </a:lnTo>
                  <a:lnTo>
                    <a:pt x="2317" y="484"/>
                  </a:lnTo>
                  <a:lnTo>
                    <a:pt x="2312" y="479"/>
                  </a:lnTo>
                  <a:lnTo>
                    <a:pt x="2308" y="473"/>
                  </a:lnTo>
                  <a:lnTo>
                    <a:pt x="2304" y="469"/>
                  </a:lnTo>
                  <a:lnTo>
                    <a:pt x="2280" y="453"/>
                  </a:lnTo>
                  <a:lnTo>
                    <a:pt x="2255" y="436"/>
                  </a:lnTo>
                  <a:lnTo>
                    <a:pt x="2247" y="431"/>
                  </a:lnTo>
                  <a:lnTo>
                    <a:pt x="2240" y="425"/>
                  </a:lnTo>
                  <a:lnTo>
                    <a:pt x="2234" y="422"/>
                  </a:lnTo>
                  <a:lnTo>
                    <a:pt x="2226" y="419"/>
                  </a:lnTo>
                  <a:lnTo>
                    <a:pt x="2213" y="416"/>
                  </a:lnTo>
                  <a:lnTo>
                    <a:pt x="2201" y="415"/>
                  </a:lnTo>
                  <a:lnTo>
                    <a:pt x="2187" y="415"/>
                  </a:lnTo>
                  <a:lnTo>
                    <a:pt x="2172" y="414"/>
                  </a:lnTo>
                  <a:lnTo>
                    <a:pt x="2164" y="414"/>
                  </a:lnTo>
                  <a:lnTo>
                    <a:pt x="2156" y="412"/>
                  </a:lnTo>
                  <a:lnTo>
                    <a:pt x="2146" y="409"/>
                  </a:lnTo>
                  <a:lnTo>
                    <a:pt x="2137" y="407"/>
                  </a:lnTo>
                  <a:lnTo>
                    <a:pt x="2130" y="392"/>
                  </a:lnTo>
                  <a:lnTo>
                    <a:pt x="2116" y="361"/>
                  </a:lnTo>
                  <a:lnTo>
                    <a:pt x="2100" y="325"/>
                  </a:lnTo>
                  <a:lnTo>
                    <a:pt x="2090" y="301"/>
                  </a:lnTo>
                  <a:lnTo>
                    <a:pt x="2083" y="284"/>
                  </a:lnTo>
                  <a:lnTo>
                    <a:pt x="2075" y="268"/>
                  </a:lnTo>
                  <a:lnTo>
                    <a:pt x="2068" y="253"/>
                  </a:lnTo>
                  <a:lnTo>
                    <a:pt x="2059" y="239"/>
                  </a:lnTo>
                  <a:lnTo>
                    <a:pt x="2040" y="209"/>
                  </a:lnTo>
                  <a:lnTo>
                    <a:pt x="2019" y="178"/>
                  </a:lnTo>
                  <a:lnTo>
                    <a:pt x="2012" y="169"/>
                  </a:lnTo>
                  <a:lnTo>
                    <a:pt x="2003" y="161"/>
                  </a:lnTo>
                  <a:lnTo>
                    <a:pt x="1997" y="155"/>
                  </a:lnTo>
                  <a:lnTo>
                    <a:pt x="1993" y="149"/>
                  </a:lnTo>
                  <a:lnTo>
                    <a:pt x="1991" y="140"/>
                  </a:lnTo>
                  <a:lnTo>
                    <a:pt x="1990" y="131"/>
                  </a:lnTo>
                  <a:lnTo>
                    <a:pt x="1990" y="121"/>
                  </a:lnTo>
                  <a:lnTo>
                    <a:pt x="1990" y="111"/>
                  </a:lnTo>
                  <a:lnTo>
                    <a:pt x="1991" y="100"/>
                  </a:lnTo>
                  <a:lnTo>
                    <a:pt x="1993" y="89"/>
                  </a:lnTo>
                  <a:lnTo>
                    <a:pt x="1995" y="84"/>
                  </a:lnTo>
                  <a:lnTo>
                    <a:pt x="1997" y="80"/>
                  </a:lnTo>
                  <a:lnTo>
                    <a:pt x="2000" y="75"/>
                  </a:lnTo>
                  <a:lnTo>
                    <a:pt x="2002" y="72"/>
                  </a:lnTo>
                  <a:lnTo>
                    <a:pt x="2006" y="69"/>
                  </a:lnTo>
                  <a:lnTo>
                    <a:pt x="2009" y="67"/>
                  </a:lnTo>
                  <a:lnTo>
                    <a:pt x="2014" y="66"/>
                  </a:lnTo>
                  <a:lnTo>
                    <a:pt x="2019" y="66"/>
                  </a:lnTo>
                  <a:lnTo>
                    <a:pt x="2019" y="66"/>
                  </a:lnTo>
                  <a:lnTo>
                    <a:pt x="2032" y="30"/>
                  </a:lnTo>
                  <a:lnTo>
                    <a:pt x="2032" y="1"/>
                  </a:lnTo>
                  <a:lnTo>
                    <a:pt x="2032" y="1"/>
                  </a:lnTo>
                  <a:lnTo>
                    <a:pt x="2020" y="0"/>
                  </a:lnTo>
                  <a:lnTo>
                    <a:pt x="2009" y="1"/>
                  </a:lnTo>
                  <a:lnTo>
                    <a:pt x="2000" y="2"/>
                  </a:lnTo>
                  <a:lnTo>
                    <a:pt x="1991" y="5"/>
                  </a:lnTo>
                  <a:lnTo>
                    <a:pt x="1983" y="8"/>
                  </a:lnTo>
                  <a:lnTo>
                    <a:pt x="1975" y="13"/>
                  </a:lnTo>
                  <a:lnTo>
                    <a:pt x="1968" y="17"/>
                  </a:lnTo>
                  <a:lnTo>
                    <a:pt x="1961" y="23"/>
                  </a:lnTo>
                  <a:lnTo>
                    <a:pt x="1955" y="30"/>
                  </a:lnTo>
                  <a:lnTo>
                    <a:pt x="1949" y="36"/>
                  </a:lnTo>
                  <a:lnTo>
                    <a:pt x="1943" y="44"/>
                  </a:lnTo>
                  <a:lnTo>
                    <a:pt x="1938" y="51"/>
                  </a:lnTo>
                  <a:lnTo>
                    <a:pt x="1928" y="68"/>
                  </a:lnTo>
                  <a:lnTo>
                    <a:pt x="1920" y="86"/>
                  </a:lnTo>
                  <a:lnTo>
                    <a:pt x="1911" y="104"/>
                  </a:lnTo>
                  <a:lnTo>
                    <a:pt x="1903" y="123"/>
                  </a:lnTo>
                  <a:lnTo>
                    <a:pt x="1894" y="141"/>
                  </a:lnTo>
                  <a:lnTo>
                    <a:pt x="1885" y="158"/>
                  </a:lnTo>
                  <a:lnTo>
                    <a:pt x="1879" y="166"/>
                  </a:lnTo>
                  <a:lnTo>
                    <a:pt x="1874" y="173"/>
                  </a:lnTo>
                  <a:lnTo>
                    <a:pt x="1868" y="181"/>
                  </a:lnTo>
                  <a:lnTo>
                    <a:pt x="1861" y="187"/>
                  </a:lnTo>
                  <a:lnTo>
                    <a:pt x="1855" y="194"/>
                  </a:lnTo>
                  <a:lnTo>
                    <a:pt x="1847" y="199"/>
                  </a:lnTo>
                  <a:lnTo>
                    <a:pt x="1839" y="203"/>
                  </a:lnTo>
                  <a:lnTo>
                    <a:pt x="1830" y="206"/>
                  </a:lnTo>
                  <a:lnTo>
                    <a:pt x="1828" y="208"/>
                  </a:lnTo>
                  <a:lnTo>
                    <a:pt x="1827" y="211"/>
                  </a:lnTo>
                  <a:lnTo>
                    <a:pt x="1825" y="215"/>
                  </a:lnTo>
                  <a:lnTo>
                    <a:pt x="1824" y="218"/>
                  </a:lnTo>
                  <a:lnTo>
                    <a:pt x="1822" y="228"/>
                  </a:lnTo>
                  <a:lnTo>
                    <a:pt x="1819" y="238"/>
                  </a:lnTo>
                  <a:lnTo>
                    <a:pt x="1817" y="244"/>
                  </a:lnTo>
                  <a:lnTo>
                    <a:pt x="1813" y="249"/>
                  </a:lnTo>
                  <a:lnTo>
                    <a:pt x="1810" y="253"/>
                  </a:lnTo>
                  <a:lnTo>
                    <a:pt x="1807" y="257"/>
                  </a:lnTo>
                  <a:lnTo>
                    <a:pt x="1803" y="261"/>
                  </a:lnTo>
                  <a:lnTo>
                    <a:pt x="1797" y="264"/>
                  </a:lnTo>
                  <a:lnTo>
                    <a:pt x="1791" y="265"/>
                  </a:lnTo>
                  <a:lnTo>
                    <a:pt x="1784" y="266"/>
                  </a:lnTo>
                  <a:lnTo>
                    <a:pt x="1777" y="265"/>
                  </a:lnTo>
                  <a:lnTo>
                    <a:pt x="1770" y="263"/>
                  </a:lnTo>
                  <a:lnTo>
                    <a:pt x="1762" y="261"/>
                  </a:lnTo>
                  <a:lnTo>
                    <a:pt x="1756" y="257"/>
                  </a:lnTo>
                  <a:lnTo>
                    <a:pt x="1744" y="251"/>
                  </a:lnTo>
                  <a:lnTo>
                    <a:pt x="1737" y="248"/>
                  </a:lnTo>
                  <a:lnTo>
                    <a:pt x="1728" y="249"/>
                  </a:lnTo>
                  <a:lnTo>
                    <a:pt x="1721" y="251"/>
                  </a:lnTo>
                  <a:lnTo>
                    <a:pt x="1713" y="253"/>
                  </a:lnTo>
                  <a:lnTo>
                    <a:pt x="1707" y="257"/>
                  </a:lnTo>
                  <a:lnTo>
                    <a:pt x="1701" y="261"/>
                  </a:lnTo>
                  <a:lnTo>
                    <a:pt x="1693" y="263"/>
                  </a:lnTo>
                  <a:lnTo>
                    <a:pt x="1686" y="265"/>
                  </a:lnTo>
                  <a:lnTo>
                    <a:pt x="1677" y="266"/>
                  </a:lnTo>
                  <a:lnTo>
                    <a:pt x="1671" y="265"/>
                  </a:lnTo>
                  <a:lnTo>
                    <a:pt x="1664" y="264"/>
                  </a:lnTo>
                  <a:lnTo>
                    <a:pt x="1658" y="263"/>
                  </a:lnTo>
                  <a:lnTo>
                    <a:pt x="1654" y="259"/>
                  </a:lnTo>
                  <a:lnTo>
                    <a:pt x="1650" y="257"/>
                  </a:lnTo>
                  <a:lnTo>
                    <a:pt x="1645" y="254"/>
                  </a:lnTo>
                  <a:lnTo>
                    <a:pt x="1642" y="250"/>
                  </a:lnTo>
                  <a:lnTo>
                    <a:pt x="1639" y="247"/>
                  </a:lnTo>
                  <a:lnTo>
                    <a:pt x="1635" y="238"/>
                  </a:lnTo>
                  <a:lnTo>
                    <a:pt x="1629" y="231"/>
                  </a:lnTo>
                  <a:lnTo>
                    <a:pt x="1625" y="224"/>
                  </a:lnTo>
                  <a:lnTo>
                    <a:pt x="1619" y="219"/>
                  </a:lnTo>
                  <a:lnTo>
                    <a:pt x="1611" y="226"/>
                  </a:lnTo>
                  <a:lnTo>
                    <a:pt x="1603" y="234"/>
                  </a:lnTo>
                  <a:lnTo>
                    <a:pt x="1592" y="240"/>
                  </a:lnTo>
                  <a:lnTo>
                    <a:pt x="1581" y="245"/>
                  </a:lnTo>
                  <a:lnTo>
                    <a:pt x="1569" y="249"/>
                  </a:lnTo>
                  <a:lnTo>
                    <a:pt x="1557" y="252"/>
                  </a:lnTo>
                  <a:lnTo>
                    <a:pt x="1543" y="253"/>
                  </a:lnTo>
                  <a:lnTo>
                    <a:pt x="1530" y="254"/>
                  </a:lnTo>
                  <a:lnTo>
                    <a:pt x="1523" y="252"/>
                  </a:lnTo>
                  <a:lnTo>
                    <a:pt x="1514" y="249"/>
                  </a:lnTo>
                  <a:lnTo>
                    <a:pt x="1506" y="242"/>
                  </a:lnTo>
                  <a:lnTo>
                    <a:pt x="1496" y="236"/>
                  </a:lnTo>
                  <a:lnTo>
                    <a:pt x="1480" y="224"/>
                  </a:lnTo>
                  <a:lnTo>
                    <a:pt x="1472" y="219"/>
                  </a:lnTo>
                  <a:lnTo>
                    <a:pt x="1468" y="221"/>
                  </a:lnTo>
                  <a:lnTo>
                    <a:pt x="1464" y="225"/>
                  </a:lnTo>
                  <a:lnTo>
                    <a:pt x="1461" y="231"/>
                  </a:lnTo>
                  <a:lnTo>
                    <a:pt x="1459" y="236"/>
                  </a:lnTo>
                  <a:lnTo>
                    <a:pt x="1455" y="250"/>
                  </a:lnTo>
                  <a:lnTo>
                    <a:pt x="1453" y="265"/>
                  </a:lnTo>
                  <a:lnTo>
                    <a:pt x="1451" y="292"/>
                  </a:lnTo>
                  <a:lnTo>
                    <a:pt x="1447" y="307"/>
                  </a:lnTo>
                  <a:lnTo>
                    <a:pt x="1438" y="309"/>
                  </a:lnTo>
                  <a:lnTo>
                    <a:pt x="1427" y="312"/>
                  </a:lnTo>
                  <a:lnTo>
                    <a:pt x="1418" y="313"/>
                  </a:lnTo>
                  <a:lnTo>
                    <a:pt x="1407" y="314"/>
                  </a:lnTo>
                  <a:lnTo>
                    <a:pt x="1386" y="314"/>
                  </a:lnTo>
                  <a:lnTo>
                    <a:pt x="1367" y="313"/>
                  </a:lnTo>
                  <a:lnTo>
                    <a:pt x="1347" y="312"/>
                  </a:lnTo>
                  <a:lnTo>
                    <a:pt x="1331" y="312"/>
                  </a:lnTo>
                  <a:lnTo>
                    <a:pt x="1324" y="313"/>
                  </a:lnTo>
                  <a:lnTo>
                    <a:pt x="1318" y="314"/>
                  </a:lnTo>
                  <a:lnTo>
                    <a:pt x="1311" y="316"/>
                  </a:lnTo>
                  <a:lnTo>
                    <a:pt x="1307" y="319"/>
                  </a:lnTo>
                  <a:lnTo>
                    <a:pt x="1301" y="323"/>
                  </a:lnTo>
                  <a:lnTo>
                    <a:pt x="1296" y="328"/>
                  </a:lnTo>
                  <a:lnTo>
                    <a:pt x="1293" y="333"/>
                  </a:lnTo>
                  <a:lnTo>
                    <a:pt x="1290" y="337"/>
                  </a:lnTo>
                  <a:lnTo>
                    <a:pt x="1288" y="347"/>
                  </a:lnTo>
                  <a:lnTo>
                    <a:pt x="1288" y="357"/>
                  </a:lnTo>
                  <a:lnTo>
                    <a:pt x="1288" y="367"/>
                  </a:lnTo>
                  <a:lnTo>
                    <a:pt x="1287" y="376"/>
                  </a:lnTo>
                  <a:lnTo>
                    <a:pt x="1286" y="382"/>
                  </a:lnTo>
                  <a:lnTo>
                    <a:pt x="1284" y="386"/>
                  </a:lnTo>
                  <a:lnTo>
                    <a:pt x="1281" y="390"/>
                  </a:lnTo>
                  <a:lnTo>
                    <a:pt x="1277" y="396"/>
                  </a:lnTo>
                  <a:lnTo>
                    <a:pt x="1270" y="401"/>
                  </a:lnTo>
                  <a:lnTo>
                    <a:pt x="1262" y="406"/>
                  </a:lnTo>
                  <a:lnTo>
                    <a:pt x="1253" y="411"/>
                  </a:lnTo>
                  <a:lnTo>
                    <a:pt x="1244" y="415"/>
                  </a:lnTo>
                  <a:lnTo>
                    <a:pt x="1224" y="422"/>
                  </a:lnTo>
                  <a:lnTo>
                    <a:pt x="1205" y="429"/>
                  </a:lnTo>
                  <a:lnTo>
                    <a:pt x="1196" y="433"/>
                  </a:lnTo>
                  <a:lnTo>
                    <a:pt x="1188" y="438"/>
                  </a:lnTo>
                  <a:lnTo>
                    <a:pt x="1179" y="444"/>
                  </a:lnTo>
                  <a:lnTo>
                    <a:pt x="1173" y="450"/>
                  </a:lnTo>
                  <a:lnTo>
                    <a:pt x="1168" y="457"/>
                  </a:lnTo>
                  <a:lnTo>
                    <a:pt x="1163" y="467"/>
                  </a:lnTo>
                  <a:lnTo>
                    <a:pt x="1160" y="478"/>
                  </a:lnTo>
                  <a:lnTo>
                    <a:pt x="1159" y="489"/>
                  </a:lnTo>
                  <a:lnTo>
                    <a:pt x="1160" y="498"/>
                  </a:lnTo>
                  <a:lnTo>
                    <a:pt x="1162" y="506"/>
                  </a:lnTo>
                  <a:lnTo>
                    <a:pt x="1167" y="514"/>
                  </a:lnTo>
                  <a:lnTo>
                    <a:pt x="1172" y="521"/>
                  </a:lnTo>
                  <a:lnTo>
                    <a:pt x="1178" y="529"/>
                  </a:lnTo>
                  <a:lnTo>
                    <a:pt x="1185" y="535"/>
                  </a:lnTo>
                  <a:lnTo>
                    <a:pt x="1192" y="541"/>
                  </a:lnTo>
                  <a:lnTo>
                    <a:pt x="1201" y="548"/>
                  </a:lnTo>
                  <a:lnTo>
                    <a:pt x="1234" y="568"/>
                  </a:lnTo>
                  <a:lnTo>
                    <a:pt x="1259" y="584"/>
                  </a:lnTo>
                  <a:lnTo>
                    <a:pt x="1247" y="595"/>
                  </a:lnTo>
                  <a:lnTo>
                    <a:pt x="1237" y="606"/>
                  </a:lnTo>
                  <a:lnTo>
                    <a:pt x="1227" y="618"/>
                  </a:lnTo>
                  <a:lnTo>
                    <a:pt x="1220" y="631"/>
                  </a:lnTo>
                  <a:lnTo>
                    <a:pt x="1214" y="645"/>
                  </a:lnTo>
                  <a:lnTo>
                    <a:pt x="1210" y="659"/>
                  </a:lnTo>
                  <a:lnTo>
                    <a:pt x="1207" y="676"/>
                  </a:lnTo>
                  <a:lnTo>
                    <a:pt x="1207" y="696"/>
                  </a:lnTo>
                  <a:lnTo>
                    <a:pt x="1208" y="712"/>
                  </a:lnTo>
                  <a:lnTo>
                    <a:pt x="1210" y="728"/>
                  </a:lnTo>
                  <a:lnTo>
                    <a:pt x="1216" y="745"/>
                  </a:lnTo>
                  <a:lnTo>
                    <a:pt x="1222" y="759"/>
                  </a:lnTo>
                  <a:lnTo>
                    <a:pt x="1229" y="773"/>
                  </a:lnTo>
                  <a:lnTo>
                    <a:pt x="1239" y="786"/>
                  </a:lnTo>
                  <a:lnTo>
                    <a:pt x="1243" y="791"/>
                  </a:lnTo>
                  <a:lnTo>
                    <a:pt x="1248" y="796"/>
                  </a:lnTo>
                  <a:lnTo>
                    <a:pt x="1254" y="799"/>
                  </a:lnTo>
                  <a:lnTo>
                    <a:pt x="1259" y="802"/>
                  </a:lnTo>
                  <a:lnTo>
                    <a:pt x="1263" y="813"/>
                  </a:lnTo>
                  <a:lnTo>
                    <a:pt x="1267" y="823"/>
                  </a:lnTo>
                  <a:lnTo>
                    <a:pt x="1269" y="835"/>
                  </a:lnTo>
                  <a:lnTo>
                    <a:pt x="1271" y="846"/>
                  </a:lnTo>
                  <a:lnTo>
                    <a:pt x="1275" y="866"/>
                  </a:lnTo>
                  <a:lnTo>
                    <a:pt x="1278" y="885"/>
                  </a:lnTo>
                  <a:lnTo>
                    <a:pt x="1281" y="895"/>
                  </a:lnTo>
                  <a:lnTo>
                    <a:pt x="1284" y="903"/>
                  </a:lnTo>
                  <a:lnTo>
                    <a:pt x="1288" y="912"/>
                  </a:lnTo>
                  <a:lnTo>
                    <a:pt x="1292" y="919"/>
                  </a:lnTo>
                  <a:lnTo>
                    <a:pt x="1298" y="927"/>
                  </a:lnTo>
                  <a:lnTo>
                    <a:pt x="1306" y="933"/>
                  </a:lnTo>
                  <a:lnTo>
                    <a:pt x="1314" y="938"/>
                  </a:lnTo>
                  <a:lnTo>
                    <a:pt x="1324" y="942"/>
                  </a:lnTo>
                  <a:lnTo>
                    <a:pt x="1316" y="987"/>
                  </a:lnTo>
                  <a:lnTo>
                    <a:pt x="1307" y="1036"/>
                  </a:lnTo>
                  <a:lnTo>
                    <a:pt x="1298" y="1088"/>
                  </a:lnTo>
                  <a:lnTo>
                    <a:pt x="1292" y="1139"/>
                  </a:lnTo>
                  <a:lnTo>
                    <a:pt x="1286" y="1186"/>
                  </a:lnTo>
                  <a:lnTo>
                    <a:pt x="1281" y="1223"/>
                  </a:lnTo>
                  <a:lnTo>
                    <a:pt x="1278" y="1250"/>
                  </a:lnTo>
                  <a:lnTo>
                    <a:pt x="1277" y="1261"/>
                  </a:lnTo>
                  <a:lnTo>
                    <a:pt x="1274" y="1268"/>
                  </a:lnTo>
                  <a:lnTo>
                    <a:pt x="1266" y="1284"/>
                  </a:lnTo>
                  <a:lnTo>
                    <a:pt x="1252" y="1307"/>
                  </a:lnTo>
                  <a:lnTo>
                    <a:pt x="1235" y="1334"/>
                  </a:lnTo>
                  <a:lnTo>
                    <a:pt x="1214" y="1363"/>
                  </a:lnTo>
                  <a:lnTo>
                    <a:pt x="1193" y="1391"/>
                  </a:lnTo>
                  <a:lnTo>
                    <a:pt x="1181" y="1404"/>
                  </a:lnTo>
                  <a:lnTo>
                    <a:pt x="1170" y="1417"/>
                  </a:lnTo>
                  <a:lnTo>
                    <a:pt x="1159" y="1428"/>
                  </a:lnTo>
                  <a:lnTo>
                    <a:pt x="1147" y="1437"/>
                  </a:lnTo>
                  <a:lnTo>
                    <a:pt x="1122" y="1457"/>
                  </a:lnTo>
                  <a:lnTo>
                    <a:pt x="1100" y="1479"/>
                  </a:lnTo>
                  <a:lnTo>
                    <a:pt x="1089" y="1489"/>
                  </a:lnTo>
                  <a:lnTo>
                    <a:pt x="1079" y="1500"/>
                  </a:lnTo>
                  <a:lnTo>
                    <a:pt x="1070" y="1511"/>
                  </a:lnTo>
                  <a:lnTo>
                    <a:pt x="1061" y="1522"/>
                  </a:lnTo>
                  <a:lnTo>
                    <a:pt x="1054" y="1534"/>
                  </a:lnTo>
                  <a:lnTo>
                    <a:pt x="1047" y="1546"/>
                  </a:lnTo>
                  <a:lnTo>
                    <a:pt x="1041" y="1557"/>
                  </a:lnTo>
                  <a:lnTo>
                    <a:pt x="1036" y="1569"/>
                  </a:lnTo>
                  <a:lnTo>
                    <a:pt x="1031" y="1582"/>
                  </a:lnTo>
                  <a:lnTo>
                    <a:pt x="1028" y="1595"/>
                  </a:lnTo>
                  <a:lnTo>
                    <a:pt x="1025" y="1607"/>
                  </a:lnTo>
                  <a:lnTo>
                    <a:pt x="1024" y="1620"/>
                  </a:lnTo>
                  <a:lnTo>
                    <a:pt x="1022" y="1632"/>
                  </a:lnTo>
                  <a:lnTo>
                    <a:pt x="1020" y="1641"/>
                  </a:lnTo>
                  <a:lnTo>
                    <a:pt x="1017" y="1651"/>
                  </a:lnTo>
                  <a:lnTo>
                    <a:pt x="1012" y="1660"/>
                  </a:lnTo>
                  <a:lnTo>
                    <a:pt x="1009" y="1668"/>
                  </a:lnTo>
                  <a:lnTo>
                    <a:pt x="1004" y="1675"/>
                  </a:lnTo>
                  <a:lnTo>
                    <a:pt x="1000" y="1682"/>
                  </a:lnTo>
                  <a:lnTo>
                    <a:pt x="994" y="1688"/>
                  </a:lnTo>
                  <a:lnTo>
                    <a:pt x="984" y="1699"/>
                  </a:lnTo>
                  <a:lnTo>
                    <a:pt x="972" y="1707"/>
                  </a:lnTo>
                  <a:lnTo>
                    <a:pt x="959" y="1715"/>
                  </a:lnTo>
                  <a:lnTo>
                    <a:pt x="946" y="1722"/>
                  </a:lnTo>
                  <a:lnTo>
                    <a:pt x="923" y="1733"/>
                  </a:lnTo>
                  <a:lnTo>
                    <a:pt x="902" y="1745"/>
                  </a:lnTo>
                  <a:lnTo>
                    <a:pt x="897" y="1748"/>
                  </a:lnTo>
                  <a:lnTo>
                    <a:pt x="894" y="1751"/>
                  </a:lnTo>
                  <a:lnTo>
                    <a:pt x="891" y="1755"/>
                  </a:lnTo>
                  <a:lnTo>
                    <a:pt x="888" y="1758"/>
                  </a:lnTo>
                  <a:lnTo>
                    <a:pt x="886" y="1764"/>
                  </a:lnTo>
                  <a:lnTo>
                    <a:pt x="884" y="1768"/>
                  </a:lnTo>
                  <a:lnTo>
                    <a:pt x="883" y="1773"/>
                  </a:lnTo>
                  <a:lnTo>
                    <a:pt x="883" y="1780"/>
                  </a:lnTo>
                  <a:lnTo>
                    <a:pt x="884" y="1787"/>
                  </a:lnTo>
                  <a:lnTo>
                    <a:pt x="885" y="1795"/>
                  </a:lnTo>
                  <a:lnTo>
                    <a:pt x="887" y="1802"/>
                  </a:lnTo>
                  <a:lnTo>
                    <a:pt x="889" y="1808"/>
                  </a:lnTo>
                  <a:lnTo>
                    <a:pt x="891" y="1815"/>
                  </a:lnTo>
                  <a:lnTo>
                    <a:pt x="892" y="1822"/>
                  </a:lnTo>
                  <a:lnTo>
                    <a:pt x="894" y="1830"/>
                  </a:lnTo>
                  <a:lnTo>
                    <a:pt x="894" y="1838"/>
                  </a:lnTo>
                  <a:lnTo>
                    <a:pt x="883" y="1846"/>
                  </a:lnTo>
                  <a:lnTo>
                    <a:pt x="870" y="1852"/>
                  </a:lnTo>
                  <a:lnTo>
                    <a:pt x="857" y="1858"/>
                  </a:lnTo>
                  <a:lnTo>
                    <a:pt x="844" y="1865"/>
                  </a:lnTo>
                  <a:lnTo>
                    <a:pt x="838" y="1868"/>
                  </a:lnTo>
                  <a:lnTo>
                    <a:pt x="833" y="1872"/>
                  </a:lnTo>
                  <a:lnTo>
                    <a:pt x="827" y="1877"/>
                  </a:lnTo>
                  <a:lnTo>
                    <a:pt x="823" y="1881"/>
                  </a:lnTo>
                  <a:lnTo>
                    <a:pt x="819" y="1887"/>
                  </a:lnTo>
                  <a:lnTo>
                    <a:pt x="815" y="1894"/>
                  </a:lnTo>
                  <a:lnTo>
                    <a:pt x="813" y="1901"/>
                  </a:lnTo>
                  <a:lnTo>
                    <a:pt x="812" y="1908"/>
                  </a:lnTo>
                  <a:lnTo>
                    <a:pt x="806" y="1907"/>
                  </a:lnTo>
                  <a:lnTo>
                    <a:pt x="802" y="1906"/>
                  </a:lnTo>
                  <a:lnTo>
                    <a:pt x="798" y="1904"/>
                  </a:lnTo>
                  <a:lnTo>
                    <a:pt x="795" y="1902"/>
                  </a:lnTo>
                  <a:lnTo>
                    <a:pt x="794" y="1900"/>
                  </a:lnTo>
                  <a:lnTo>
                    <a:pt x="793" y="1898"/>
                  </a:lnTo>
                  <a:lnTo>
                    <a:pt x="793" y="1895"/>
                  </a:lnTo>
                  <a:lnTo>
                    <a:pt x="793" y="1891"/>
                  </a:lnTo>
                  <a:lnTo>
                    <a:pt x="794" y="1885"/>
                  </a:lnTo>
                  <a:lnTo>
                    <a:pt x="794" y="1879"/>
                  </a:lnTo>
                  <a:lnTo>
                    <a:pt x="794" y="1874"/>
                  </a:lnTo>
                  <a:lnTo>
                    <a:pt x="793" y="1870"/>
                  </a:lnTo>
                  <a:lnTo>
                    <a:pt x="791" y="1866"/>
                  </a:lnTo>
                  <a:lnTo>
                    <a:pt x="788" y="1862"/>
                  </a:lnTo>
                  <a:lnTo>
                    <a:pt x="784" y="1853"/>
                  </a:lnTo>
                  <a:lnTo>
                    <a:pt x="780" y="1847"/>
                  </a:lnTo>
                  <a:lnTo>
                    <a:pt x="776" y="1841"/>
                  </a:lnTo>
                  <a:lnTo>
                    <a:pt x="772" y="1837"/>
                  </a:lnTo>
                  <a:lnTo>
                    <a:pt x="769" y="1834"/>
                  </a:lnTo>
                  <a:lnTo>
                    <a:pt x="764" y="1832"/>
                  </a:lnTo>
                  <a:lnTo>
                    <a:pt x="760" y="1830"/>
                  </a:lnTo>
                  <a:lnTo>
                    <a:pt x="757" y="1830"/>
                  </a:lnTo>
                  <a:lnTo>
                    <a:pt x="738" y="1830"/>
                  </a:lnTo>
                  <a:lnTo>
                    <a:pt x="711" y="1832"/>
                  </a:lnTo>
                  <a:lnTo>
                    <a:pt x="706" y="1832"/>
                  </a:lnTo>
                  <a:lnTo>
                    <a:pt x="700" y="1831"/>
                  </a:lnTo>
                  <a:lnTo>
                    <a:pt x="695" y="1829"/>
                  </a:lnTo>
                  <a:lnTo>
                    <a:pt x="691" y="1827"/>
                  </a:lnTo>
                  <a:lnTo>
                    <a:pt x="688" y="1823"/>
                  </a:lnTo>
                  <a:lnTo>
                    <a:pt x="685" y="1820"/>
                  </a:lnTo>
                  <a:lnTo>
                    <a:pt x="681" y="1816"/>
                  </a:lnTo>
                  <a:lnTo>
                    <a:pt x="679" y="1812"/>
                  </a:lnTo>
                  <a:lnTo>
                    <a:pt x="672" y="1792"/>
                  </a:lnTo>
                  <a:lnTo>
                    <a:pt x="664" y="1773"/>
                  </a:lnTo>
                  <a:lnTo>
                    <a:pt x="659" y="1764"/>
                  </a:lnTo>
                  <a:lnTo>
                    <a:pt x="653" y="1756"/>
                  </a:lnTo>
                  <a:lnTo>
                    <a:pt x="645" y="1749"/>
                  </a:lnTo>
                  <a:lnTo>
                    <a:pt x="638" y="1742"/>
                  </a:lnTo>
                  <a:lnTo>
                    <a:pt x="622" y="1732"/>
                  </a:lnTo>
                  <a:lnTo>
                    <a:pt x="606" y="1723"/>
                  </a:lnTo>
                  <a:lnTo>
                    <a:pt x="589" y="1714"/>
                  </a:lnTo>
                  <a:lnTo>
                    <a:pt x="574" y="1704"/>
                  </a:lnTo>
                  <a:lnTo>
                    <a:pt x="567" y="1698"/>
                  </a:lnTo>
                  <a:lnTo>
                    <a:pt x="559" y="1690"/>
                  </a:lnTo>
                  <a:lnTo>
                    <a:pt x="553" y="1683"/>
                  </a:lnTo>
                  <a:lnTo>
                    <a:pt x="546" y="1673"/>
                  </a:lnTo>
                  <a:lnTo>
                    <a:pt x="539" y="1677"/>
                  </a:lnTo>
                  <a:lnTo>
                    <a:pt x="531" y="1679"/>
                  </a:lnTo>
                  <a:lnTo>
                    <a:pt x="525" y="1679"/>
                  </a:lnTo>
                  <a:lnTo>
                    <a:pt x="519" y="1678"/>
                  </a:lnTo>
                  <a:lnTo>
                    <a:pt x="509" y="1674"/>
                  </a:lnTo>
                  <a:lnTo>
                    <a:pt x="500" y="1673"/>
                  </a:lnTo>
                  <a:lnTo>
                    <a:pt x="488" y="1672"/>
                  </a:lnTo>
                  <a:lnTo>
                    <a:pt x="477" y="1671"/>
                  </a:lnTo>
                  <a:lnTo>
                    <a:pt x="469" y="1669"/>
                  </a:lnTo>
                  <a:lnTo>
                    <a:pt x="459" y="1666"/>
                  </a:lnTo>
                  <a:lnTo>
                    <a:pt x="452" y="1662"/>
                  </a:lnTo>
                  <a:lnTo>
                    <a:pt x="443" y="1657"/>
                  </a:lnTo>
                  <a:lnTo>
                    <a:pt x="437" y="1652"/>
                  </a:lnTo>
                  <a:lnTo>
                    <a:pt x="429" y="1647"/>
                  </a:lnTo>
                  <a:lnTo>
                    <a:pt x="414" y="1635"/>
                  </a:lnTo>
                  <a:lnTo>
                    <a:pt x="398" y="1623"/>
                  </a:lnTo>
                  <a:lnTo>
                    <a:pt x="390" y="1618"/>
                  </a:lnTo>
                  <a:lnTo>
                    <a:pt x="380" y="1613"/>
                  </a:lnTo>
                  <a:lnTo>
                    <a:pt x="370" y="1607"/>
                  </a:lnTo>
                  <a:lnTo>
                    <a:pt x="358" y="1602"/>
                  </a:lnTo>
                  <a:lnTo>
                    <a:pt x="341" y="1597"/>
                  </a:lnTo>
                  <a:lnTo>
                    <a:pt x="323" y="1592"/>
                  </a:lnTo>
                  <a:lnTo>
                    <a:pt x="306" y="1589"/>
                  </a:lnTo>
                  <a:lnTo>
                    <a:pt x="290" y="1586"/>
                  </a:lnTo>
                  <a:lnTo>
                    <a:pt x="274" y="1581"/>
                  </a:lnTo>
                  <a:lnTo>
                    <a:pt x="260" y="1575"/>
                  </a:lnTo>
                  <a:lnTo>
                    <a:pt x="253" y="1571"/>
                  </a:lnTo>
                  <a:lnTo>
                    <a:pt x="246" y="1567"/>
                  </a:lnTo>
                  <a:lnTo>
                    <a:pt x="240" y="1562"/>
                  </a:lnTo>
                  <a:lnTo>
                    <a:pt x="235" y="1555"/>
                  </a:lnTo>
                  <a:lnTo>
                    <a:pt x="230" y="1551"/>
                  </a:lnTo>
                  <a:lnTo>
                    <a:pt x="227" y="1545"/>
                  </a:lnTo>
                  <a:lnTo>
                    <a:pt x="225" y="1538"/>
                  </a:lnTo>
                  <a:lnTo>
                    <a:pt x="223" y="1531"/>
                  </a:lnTo>
                  <a:lnTo>
                    <a:pt x="220" y="1515"/>
                  </a:lnTo>
                  <a:lnTo>
                    <a:pt x="217" y="1500"/>
                  </a:lnTo>
                  <a:lnTo>
                    <a:pt x="215" y="1491"/>
                  </a:lnTo>
                  <a:lnTo>
                    <a:pt x="213" y="1485"/>
                  </a:lnTo>
                  <a:lnTo>
                    <a:pt x="210" y="1479"/>
                  </a:lnTo>
                  <a:lnTo>
                    <a:pt x="207" y="1472"/>
                  </a:lnTo>
                  <a:lnTo>
                    <a:pt x="202" y="1468"/>
                  </a:lnTo>
                  <a:lnTo>
                    <a:pt x="196" y="1464"/>
                  </a:lnTo>
                  <a:lnTo>
                    <a:pt x="190" y="1462"/>
                  </a:lnTo>
                  <a:lnTo>
                    <a:pt x="181" y="1462"/>
                  </a:lnTo>
                  <a:lnTo>
                    <a:pt x="175" y="1462"/>
                  </a:lnTo>
                  <a:lnTo>
                    <a:pt x="169" y="1463"/>
                  </a:lnTo>
                  <a:lnTo>
                    <a:pt x="162" y="1466"/>
                  </a:lnTo>
                  <a:lnTo>
                    <a:pt x="156" y="1468"/>
                  </a:lnTo>
                  <a:lnTo>
                    <a:pt x="151" y="1472"/>
                  </a:lnTo>
                  <a:lnTo>
                    <a:pt x="145" y="1477"/>
                  </a:lnTo>
                  <a:lnTo>
                    <a:pt x="141" y="1482"/>
                  </a:lnTo>
                  <a:lnTo>
                    <a:pt x="136" y="1487"/>
                  </a:lnTo>
                  <a:lnTo>
                    <a:pt x="127" y="1500"/>
                  </a:lnTo>
                  <a:lnTo>
                    <a:pt x="119" y="1514"/>
                  </a:lnTo>
                  <a:lnTo>
                    <a:pt x="111" y="1529"/>
                  </a:lnTo>
                  <a:lnTo>
                    <a:pt x="103" y="1542"/>
                  </a:lnTo>
                  <a:lnTo>
                    <a:pt x="95" y="1557"/>
                  </a:lnTo>
                  <a:lnTo>
                    <a:pt x="86" y="1571"/>
                  </a:lnTo>
                  <a:lnTo>
                    <a:pt x="77" y="1583"/>
                  </a:lnTo>
                  <a:lnTo>
                    <a:pt x="67" y="1592"/>
                  </a:lnTo>
                  <a:lnTo>
                    <a:pt x="61" y="1597"/>
                  </a:lnTo>
                  <a:lnTo>
                    <a:pt x="55" y="1600"/>
                  </a:lnTo>
                  <a:lnTo>
                    <a:pt x="48" y="1603"/>
                  </a:lnTo>
                  <a:lnTo>
                    <a:pt x="42" y="1605"/>
                  </a:lnTo>
                  <a:lnTo>
                    <a:pt x="35" y="1606"/>
                  </a:lnTo>
                  <a:lnTo>
                    <a:pt x="27" y="1606"/>
                  </a:lnTo>
                  <a:lnTo>
                    <a:pt x="20" y="1605"/>
                  </a:lnTo>
                  <a:lnTo>
                    <a:pt x="11" y="1602"/>
                  </a:lnTo>
                  <a:lnTo>
                    <a:pt x="10" y="1607"/>
                  </a:lnTo>
                  <a:lnTo>
                    <a:pt x="10" y="1612"/>
                  </a:lnTo>
                  <a:lnTo>
                    <a:pt x="11" y="1616"/>
                  </a:lnTo>
                  <a:lnTo>
                    <a:pt x="12" y="1621"/>
                  </a:lnTo>
                  <a:lnTo>
                    <a:pt x="17" y="1631"/>
                  </a:lnTo>
                  <a:lnTo>
                    <a:pt x="20" y="1639"/>
                  </a:lnTo>
                  <a:lnTo>
                    <a:pt x="21" y="1644"/>
                  </a:lnTo>
                  <a:lnTo>
                    <a:pt x="22" y="1648"/>
                  </a:lnTo>
                  <a:lnTo>
                    <a:pt x="23" y="1652"/>
                  </a:lnTo>
                  <a:lnTo>
                    <a:pt x="23" y="1655"/>
                  </a:lnTo>
                  <a:lnTo>
                    <a:pt x="22" y="1660"/>
                  </a:lnTo>
                  <a:lnTo>
                    <a:pt x="19" y="1662"/>
                  </a:lnTo>
                  <a:lnTo>
                    <a:pt x="15" y="1665"/>
                  </a:lnTo>
                  <a:lnTo>
                    <a:pt x="11" y="1667"/>
                  </a:lnTo>
                  <a:lnTo>
                    <a:pt x="9" y="1677"/>
                  </a:lnTo>
                  <a:lnTo>
                    <a:pt x="5" y="1686"/>
                  </a:lnTo>
                  <a:lnTo>
                    <a:pt x="3" y="1692"/>
                  </a:lnTo>
                  <a:lnTo>
                    <a:pt x="1" y="1699"/>
                  </a:lnTo>
                  <a:lnTo>
                    <a:pt x="0" y="1706"/>
                  </a:lnTo>
                  <a:lnTo>
                    <a:pt x="0" y="1715"/>
                  </a:lnTo>
                  <a:lnTo>
                    <a:pt x="0" y="1722"/>
                  </a:lnTo>
                  <a:lnTo>
                    <a:pt x="2" y="1729"/>
                  </a:lnTo>
                  <a:lnTo>
                    <a:pt x="4" y="1736"/>
                  </a:lnTo>
                  <a:lnTo>
                    <a:pt x="7" y="1742"/>
                  </a:lnTo>
                  <a:lnTo>
                    <a:pt x="14" y="1754"/>
                  </a:lnTo>
                  <a:lnTo>
                    <a:pt x="24" y="1765"/>
                  </a:lnTo>
                  <a:lnTo>
                    <a:pt x="44" y="1782"/>
                  </a:lnTo>
                  <a:lnTo>
                    <a:pt x="58" y="1797"/>
                  </a:lnTo>
                  <a:lnTo>
                    <a:pt x="115" y="1810"/>
                  </a:lnTo>
                  <a:lnTo>
                    <a:pt x="175" y="1822"/>
                  </a:lnTo>
                  <a:lnTo>
                    <a:pt x="237" y="1835"/>
                  </a:lnTo>
                  <a:lnTo>
                    <a:pt x="298" y="1848"/>
                  </a:lnTo>
                  <a:lnTo>
                    <a:pt x="361" y="1861"/>
                  </a:lnTo>
                  <a:lnTo>
                    <a:pt x="422" y="1874"/>
                  </a:lnTo>
                  <a:lnTo>
                    <a:pt x="480" y="1888"/>
                  </a:lnTo>
                  <a:lnTo>
                    <a:pt x="535" y="1903"/>
                  </a:lnTo>
                  <a:lnTo>
                    <a:pt x="544" y="1906"/>
                  </a:lnTo>
                  <a:lnTo>
                    <a:pt x="553" y="1911"/>
                  </a:lnTo>
                  <a:lnTo>
                    <a:pt x="560" y="1916"/>
                  </a:lnTo>
                  <a:lnTo>
                    <a:pt x="567" y="1921"/>
                  </a:lnTo>
                  <a:lnTo>
                    <a:pt x="573" y="1928"/>
                  </a:lnTo>
                  <a:lnTo>
                    <a:pt x="578" y="1935"/>
                  </a:lnTo>
                  <a:lnTo>
                    <a:pt x="585" y="1942"/>
                  </a:lnTo>
                  <a:lnTo>
                    <a:pt x="589" y="1951"/>
                  </a:lnTo>
                  <a:lnTo>
                    <a:pt x="598" y="1969"/>
                  </a:lnTo>
                  <a:lnTo>
                    <a:pt x="606" y="1988"/>
                  </a:lnTo>
                  <a:lnTo>
                    <a:pt x="614" y="2008"/>
                  </a:lnTo>
                  <a:lnTo>
                    <a:pt x="623" y="2029"/>
                  </a:lnTo>
                  <a:lnTo>
                    <a:pt x="631" y="2049"/>
                  </a:lnTo>
                  <a:lnTo>
                    <a:pt x="642" y="2068"/>
                  </a:lnTo>
                  <a:lnTo>
                    <a:pt x="647" y="2077"/>
                  </a:lnTo>
                  <a:lnTo>
                    <a:pt x="654" y="2085"/>
                  </a:lnTo>
                  <a:lnTo>
                    <a:pt x="661" y="2094"/>
                  </a:lnTo>
                  <a:lnTo>
                    <a:pt x="669" y="2101"/>
                  </a:lnTo>
                  <a:lnTo>
                    <a:pt x="676" y="2107"/>
                  </a:lnTo>
                  <a:lnTo>
                    <a:pt x="686" y="2114"/>
                  </a:lnTo>
                  <a:lnTo>
                    <a:pt x="695" y="2119"/>
                  </a:lnTo>
                  <a:lnTo>
                    <a:pt x="706" y="2124"/>
                  </a:lnTo>
                  <a:lnTo>
                    <a:pt x="718" y="2128"/>
                  </a:lnTo>
                  <a:lnTo>
                    <a:pt x="730" y="2131"/>
                  </a:lnTo>
                  <a:lnTo>
                    <a:pt x="744" y="2132"/>
                  </a:lnTo>
                  <a:lnTo>
                    <a:pt x="759" y="2133"/>
                  </a:lnTo>
                  <a:lnTo>
                    <a:pt x="777" y="2132"/>
                  </a:lnTo>
                  <a:lnTo>
                    <a:pt x="794" y="2131"/>
                  </a:lnTo>
                  <a:lnTo>
                    <a:pt x="810" y="2129"/>
                  </a:lnTo>
                  <a:lnTo>
                    <a:pt x="825" y="2127"/>
                  </a:lnTo>
                  <a:lnTo>
                    <a:pt x="839" y="2123"/>
                  </a:lnTo>
                  <a:lnTo>
                    <a:pt x="853" y="2119"/>
                  </a:lnTo>
                  <a:lnTo>
                    <a:pt x="866" y="2115"/>
                  </a:lnTo>
                  <a:lnTo>
                    <a:pt x="877" y="2111"/>
                  </a:lnTo>
                  <a:lnTo>
                    <a:pt x="900" y="2100"/>
                  </a:lnTo>
                  <a:lnTo>
                    <a:pt x="921" y="2088"/>
                  </a:lnTo>
                  <a:lnTo>
                    <a:pt x="941" y="2075"/>
                  </a:lnTo>
                  <a:lnTo>
                    <a:pt x="960" y="2062"/>
                  </a:lnTo>
                  <a:lnTo>
                    <a:pt x="980" y="2049"/>
                  </a:lnTo>
                  <a:lnTo>
                    <a:pt x="1002" y="2036"/>
                  </a:lnTo>
                  <a:lnTo>
                    <a:pt x="1013" y="2030"/>
                  </a:lnTo>
                  <a:lnTo>
                    <a:pt x="1025" y="2024"/>
                  </a:lnTo>
                  <a:lnTo>
                    <a:pt x="1038" y="2018"/>
                  </a:lnTo>
                  <a:lnTo>
                    <a:pt x="1051" y="2014"/>
                  </a:lnTo>
                  <a:lnTo>
                    <a:pt x="1064" y="2008"/>
                  </a:lnTo>
                  <a:lnTo>
                    <a:pt x="1079" y="2004"/>
                  </a:lnTo>
                  <a:lnTo>
                    <a:pt x="1094" y="2001"/>
                  </a:lnTo>
                  <a:lnTo>
                    <a:pt x="1111" y="1998"/>
                  </a:lnTo>
                  <a:lnTo>
                    <a:pt x="1128" y="1995"/>
                  </a:lnTo>
                  <a:lnTo>
                    <a:pt x="1147" y="1992"/>
                  </a:lnTo>
                  <a:lnTo>
                    <a:pt x="1168" y="1991"/>
                  </a:lnTo>
                  <a:lnTo>
                    <a:pt x="1189" y="1991"/>
                  </a:lnTo>
                  <a:lnTo>
                    <a:pt x="1205" y="1992"/>
                  </a:lnTo>
                  <a:lnTo>
                    <a:pt x="1221" y="1995"/>
                  </a:lnTo>
                  <a:lnTo>
                    <a:pt x="1236" y="1998"/>
                  </a:lnTo>
                  <a:lnTo>
                    <a:pt x="1251" y="2002"/>
                  </a:lnTo>
                  <a:lnTo>
                    <a:pt x="1278" y="2013"/>
                  </a:lnTo>
                  <a:lnTo>
                    <a:pt x="1305" y="2024"/>
                  </a:lnTo>
                  <a:lnTo>
                    <a:pt x="1328" y="2035"/>
                  </a:lnTo>
                  <a:lnTo>
                    <a:pt x="1351" y="2044"/>
                  </a:lnTo>
                  <a:lnTo>
                    <a:pt x="1360" y="2046"/>
                  </a:lnTo>
                  <a:lnTo>
                    <a:pt x="1371" y="2047"/>
                  </a:lnTo>
                  <a:lnTo>
                    <a:pt x="1380" y="2047"/>
                  </a:lnTo>
                  <a:lnTo>
                    <a:pt x="1389" y="2045"/>
                  </a:lnTo>
                  <a:lnTo>
                    <a:pt x="1397" y="2040"/>
                  </a:lnTo>
                  <a:lnTo>
                    <a:pt x="1406" y="2039"/>
                  </a:lnTo>
                  <a:lnTo>
                    <a:pt x="1413" y="2038"/>
                  </a:lnTo>
                  <a:lnTo>
                    <a:pt x="1419" y="2038"/>
                  </a:lnTo>
                  <a:lnTo>
                    <a:pt x="1419" y="2038"/>
                  </a:lnTo>
                  <a:lnTo>
                    <a:pt x="1424" y="2033"/>
                  </a:lnTo>
                  <a:lnTo>
                    <a:pt x="1424" y="2033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3" name="Freeform 153"/>
            <p:cNvSpPr>
              <a:spLocks/>
            </p:cNvSpPr>
            <p:nvPr/>
          </p:nvSpPr>
          <p:spPr bwMode="auto">
            <a:xfrm>
              <a:off x="4316421" y="5521343"/>
              <a:ext cx="793751" cy="517527"/>
            </a:xfrm>
            <a:custGeom>
              <a:avLst/>
              <a:gdLst/>
              <a:ahLst/>
              <a:cxnLst>
                <a:cxn ang="0">
                  <a:pos x="313" y="839"/>
                </a:cxn>
                <a:cxn ang="0">
                  <a:pos x="422" y="778"/>
                </a:cxn>
                <a:cxn ang="0">
                  <a:pos x="528" y="755"/>
                </a:cxn>
                <a:cxn ang="0">
                  <a:pos x="717" y="770"/>
                </a:cxn>
                <a:cxn ang="0">
                  <a:pos x="812" y="809"/>
                </a:cxn>
                <a:cxn ang="0">
                  <a:pos x="823" y="846"/>
                </a:cxn>
                <a:cxn ang="0">
                  <a:pos x="838" y="890"/>
                </a:cxn>
                <a:cxn ang="0">
                  <a:pos x="887" y="921"/>
                </a:cxn>
                <a:cxn ang="0">
                  <a:pos x="1042" y="936"/>
                </a:cxn>
                <a:cxn ang="0">
                  <a:pos x="1261" y="929"/>
                </a:cxn>
                <a:cxn ang="0">
                  <a:pos x="1347" y="906"/>
                </a:cxn>
                <a:cxn ang="0">
                  <a:pos x="1396" y="868"/>
                </a:cxn>
                <a:cxn ang="0">
                  <a:pos x="1421" y="806"/>
                </a:cxn>
                <a:cxn ang="0">
                  <a:pos x="1417" y="746"/>
                </a:cxn>
                <a:cxn ang="0">
                  <a:pos x="1356" y="686"/>
                </a:cxn>
                <a:cxn ang="0">
                  <a:pos x="1337" y="609"/>
                </a:cxn>
                <a:cxn ang="0">
                  <a:pos x="1378" y="499"/>
                </a:cxn>
                <a:cxn ang="0">
                  <a:pos x="1459" y="379"/>
                </a:cxn>
                <a:cxn ang="0">
                  <a:pos x="1412" y="304"/>
                </a:cxn>
                <a:cxn ang="0">
                  <a:pos x="1411" y="260"/>
                </a:cxn>
                <a:cxn ang="0">
                  <a:pos x="1430" y="228"/>
                </a:cxn>
                <a:cxn ang="0">
                  <a:pos x="1425" y="199"/>
                </a:cxn>
                <a:cxn ang="0">
                  <a:pos x="1427" y="172"/>
                </a:cxn>
                <a:cxn ang="0">
                  <a:pos x="1464" y="168"/>
                </a:cxn>
                <a:cxn ang="0">
                  <a:pos x="1482" y="129"/>
                </a:cxn>
                <a:cxn ang="0">
                  <a:pos x="1433" y="109"/>
                </a:cxn>
                <a:cxn ang="0">
                  <a:pos x="1382" y="123"/>
                </a:cxn>
                <a:cxn ang="0">
                  <a:pos x="1313" y="113"/>
                </a:cxn>
                <a:cxn ang="0">
                  <a:pos x="1227" y="65"/>
                </a:cxn>
                <a:cxn ang="0">
                  <a:pos x="1184" y="29"/>
                </a:cxn>
                <a:cxn ang="0">
                  <a:pos x="1154" y="3"/>
                </a:cxn>
                <a:cxn ang="0">
                  <a:pos x="1111" y="3"/>
                </a:cxn>
                <a:cxn ang="0">
                  <a:pos x="1081" y="16"/>
                </a:cxn>
                <a:cxn ang="0">
                  <a:pos x="1052" y="54"/>
                </a:cxn>
                <a:cxn ang="0">
                  <a:pos x="875" y="88"/>
                </a:cxn>
                <a:cxn ang="0">
                  <a:pos x="827" y="117"/>
                </a:cxn>
                <a:cxn ang="0">
                  <a:pos x="819" y="186"/>
                </a:cxn>
                <a:cxn ang="0">
                  <a:pos x="794" y="210"/>
                </a:cxn>
                <a:cxn ang="0">
                  <a:pos x="750" y="258"/>
                </a:cxn>
                <a:cxn ang="0">
                  <a:pos x="679" y="399"/>
                </a:cxn>
                <a:cxn ang="0">
                  <a:pos x="618" y="465"/>
                </a:cxn>
                <a:cxn ang="0">
                  <a:pos x="551" y="502"/>
                </a:cxn>
                <a:cxn ang="0">
                  <a:pos x="471" y="512"/>
                </a:cxn>
                <a:cxn ang="0">
                  <a:pos x="413" y="490"/>
                </a:cxn>
                <a:cxn ang="0">
                  <a:pos x="259" y="423"/>
                </a:cxn>
                <a:cxn ang="0">
                  <a:pos x="200" y="430"/>
                </a:cxn>
                <a:cxn ang="0">
                  <a:pos x="194" y="488"/>
                </a:cxn>
                <a:cxn ang="0">
                  <a:pos x="161" y="536"/>
                </a:cxn>
                <a:cxn ang="0">
                  <a:pos x="94" y="564"/>
                </a:cxn>
                <a:cxn ang="0">
                  <a:pos x="0" y="583"/>
                </a:cxn>
                <a:cxn ang="0">
                  <a:pos x="29" y="678"/>
                </a:cxn>
                <a:cxn ang="0">
                  <a:pos x="53" y="722"/>
                </a:cxn>
                <a:cxn ang="0">
                  <a:pos x="135" y="797"/>
                </a:cxn>
                <a:cxn ang="0">
                  <a:pos x="152" y="842"/>
                </a:cxn>
                <a:cxn ang="0">
                  <a:pos x="93" y="869"/>
                </a:cxn>
                <a:cxn ang="0">
                  <a:pos x="90" y="914"/>
                </a:cxn>
                <a:cxn ang="0">
                  <a:pos x="129" y="978"/>
                </a:cxn>
              </a:cxnLst>
              <a:rect l="0" t="0" r="r" b="b"/>
              <a:pathLst>
                <a:path w="1501" h="978">
                  <a:moveTo>
                    <a:pt x="129" y="978"/>
                  </a:moveTo>
                  <a:lnTo>
                    <a:pt x="173" y="945"/>
                  </a:lnTo>
                  <a:lnTo>
                    <a:pt x="216" y="912"/>
                  </a:lnTo>
                  <a:lnTo>
                    <a:pt x="255" y="881"/>
                  </a:lnTo>
                  <a:lnTo>
                    <a:pt x="294" y="852"/>
                  </a:lnTo>
                  <a:lnTo>
                    <a:pt x="313" y="839"/>
                  </a:lnTo>
                  <a:lnTo>
                    <a:pt x="331" y="826"/>
                  </a:lnTo>
                  <a:lnTo>
                    <a:pt x="349" y="815"/>
                  </a:lnTo>
                  <a:lnTo>
                    <a:pt x="368" y="803"/>
                  </a:lnTo>
                  <a:lnTo>
                    <a:pt x="386" y="793"/>
                  </a:lnTo>
                  <a:lnTo>
                    <a:pt x="404" y="785"/>
                  </a:lnTo>
                  <a:lnTo>
                    <a:pt x="422" y="778"/>
                  </a:lnTo>
                  <a:lnTo>
                    <a:pt x="442" y="771"/>
                  </a:lnTo>
                  <a:lnTo>
                    <a:pt x="454" y="767"/>
                  </a:lnTo>
                  <a:lnTo>
                    <a:pt x="468" y="764"/>
                  </a:lnTo>
                  <a:lnTo>
                    <a:pt x="482" y="760"/>
                  </a:lnTo>
                  <a:lnTo>
                    <a:pt x="497" y="758"/>
                  </a:lnTo>
                  <a:lnTo>
                    <a:pt x="528" y="755"/>
                  </a:lnTo>
                  <a:lnTo>
                    <a:pt x="560" y="753"/>
                  </a:lnTo>
                  <a:lnTo>
                    <a:pt x="593" y="753"/>
                  </a:lnTo>
                  <a:lnTo>
                    <a:pt x="624" y="755"/>
                  </a:lnTo>
                  <a:lnTo>
                    <a:pt x="657" y="759"/>
                  </a:lnTo>
                  <a:lnTo>
                    <a:pt x="688" y="764"/>
                  </a:lnTo>
                  <a:lnTo>
                    <a:pt x="717" y="770"/>
                  </a:lnTo>
                  <a:lnTo>
                    <a:pt x="744" y="778"/>
                  </a:lnTo>
                  <a:lnTo>
                    <a:pt x="768" y="785"/>
                  </a:lnTo>
                  <a:lnTo>
                    <a:pt x="788" y="795"/>
                  </a:lnTo>
                  <a:lnTo>
                    <a:pt x="797" y="799"/>
                  </a:lnTo>
                  <a:lnTo>
                    <a:pt x="804" y="804"/>
                  </a:lnTo>
                  <a:lnTo>
                    <a:pt x="812" y="809"/>
                  </a:lnTo>
                  <a:lnTo>
                    <a:pt x="817" y="815"/>
                  </a:lnTo>
                  <a:lnTo>
                    <a:pt x="820" y="820"/>
                  </a:lnTo>
                  <a:lnTo>
                    <a:pt x="823" y="825"/>
                  </a:lnTo>
                  <a:lnTo>
                    <a:pt x="825" y="831"/>
                  </a:lnTo>
                  <a:lnTo>
                    <a:pt x="825" y="836"/>
                  </a:lnTo>
                  <a:lnTo>
                    <a:pt x="823" y="846"/>
                  </a:lnTo>
                  <a:lnTo>
                    <a:pt x="823" y="854"/>
                  </a:lnTo>
                  <a:lnTo>
                    <a:pt x="825" y="863"/>
                  </a:lnTo>
                  <a:lnTo>
                    <a:pt x="827" y="871"/>
                  </a:lnTo>
                  <a:lnTo>
                    <a:pt x="830" y="878"/>
                  </a:lnTo>
                  <a:lnTo>
                    <a:pt x="833" y="885"/>
                  </a:lnTo>
                  <a:lnTo>
                    <a:pt x="838" y="890"/>
                  </a:lnTo>
                  <a:lnTo>
                    <a:pt x="843" y="897"/>
                  </a:lnTo>
                  <a:lnTo>
                    <a:pt x="849" y="902"/>
                  </a:lnTo>
                  <a:lnTo>
                    <a:pt x="855" y="906"/>
                  </a:lnTo>
                  <a:lnTo>
                    <a:pt x="863" y="911"/>
                  </a:lnTo>
                  <a:lnTo>
                    <a:pt x="870" y="915"/>
                  </a:lnTo>
                  <a:lnTo>
                    <a:pt x="887" y="921"/>
                  </a:lnTo>
                  <a:lnTo>
                    <a:pt x="905" y="925"/>
                  </a:lnTo>
                  <a:lnTo>
                    <a:pt x="926" y="930"/>
                  </a:lnTo>
                  <a:lnTo>
                    <a:pt x="948" y="933"/>
                  </a:lnTo>
                  <a:lnTo>
                    <a:pt x="970" y="934"/>
                  </a:lnTo>
                  <a:lnTo>
                    <a:pt x="994" y="935"/>
                  </a:lnTo>
                  <a:lnTo>
                    <a:pt x="1042" y="936"/>
                  </a:lnTo>
                  <a:lnTo>
                    <a:pt x="1089" y="936"/>
                  </a:lnTo>
                  <a:lnTo>
                    <a:pt x="1128" y="936"/>
                  </a:lnTo>
                  <a:lnTo>
                    <a:pt x="1164" y="935"/>
                  </a:lnTo>
                  <a:lnTo>
                    <a:pt x="1199" y="934"/>
                  </a:lnTo>
                  <a:lnTo>
                    <a:pt x="1231" y="932"/>
                  </a:lnTo>
                  <a:lnTo>
                    <a:pt x="1261" y="929"/>
                  </a:lnTo>
                  <a:lnTo>
                    <a:pt x="1288" y="924"/>
                  </a:lnTo>
                  <a:lnTo>
                    <a:pt x="1301" y="921"/>
                  </a:lnTo>
                  <a:lnTo>
                    <a:pt x="1314" y="918"/>
                  </a:lnTo>
                  <a:lnTo>
                    <a:pt x="1326" y="915"/>
                  </a:lnTo>
                  <a:lnTo>
                    <a:pt x="1336" y="911"/>
                  </a:lnTo>
                  <a:lnTo>
                    <a:pt x="1347" y="906"/>
                  </a:lnTo>
                  <a:lnTo>
                    <a:pt x="1356" y="901"/>
                  </a:lnTo>
                  <a:lnTo>
                    <a:pt x="1366" y="896"/>
                  </a:lnTo>
                  <a:lnTo>
                    <a:pt x="1375" y="889"/>
                  </a:lnTo>
                  <a:lnTo>
                    <a:pt x="1382" y="883"/>
                  </a:lnTo>
                  <a:lnTo>
                    <a:pt x="1389" y="875"/>
                  </a:lnTo>
                  <a:lnTo>
                    <a:pt x="1396" y="868"/>
                  </a:lnTo>
                  <a:lnTo>
                    <a:pt x="1402" y="859"/>
                  </a:lnTo>
                  <a:lnTo>
                    <a:pt x="1408" y="850"/>
                  </a:lnTo>
                  <a:lnTo>
                    <a:pt x="1412" y="840"/>
                  </a:lnTo>
                  <a:lnTo>
                    <a:pt x="1416" y="830"/>
                  </a:lnTo>
                  <a:lnTo>
                    <a:pt x="1419" y="818"/>
                  </a:lnTo>
                  <a:lnTo>
                    <a:pt x="1421" y="806"/>
                  </a:lnTo>
                  <a:lnTo>
                    <a:pt x="1423" y="793"/>
                  </a:lnTo>
                  <a:lnTo>
                    <a:pt x="1425" y="780"/>
                  </a:lnTo>
                  <a:lnTo>
                    <a:pt x="1425" y="766"/>
                  </a:lnTo>
                  <a:lnTo>
                    <a:pt x="1423" y="758"/>
                  </a:lnTo>
                  <a:lnTo>
                    <a:pt x="1421" y="752"/>
                  </a:lnTo>
                  <a:lnTo>
                    <a:pt x="1417" y="746"/>
                  </a:lnTo>
                  <a:lnTo>
                    <a:pt x="1411" y="739"/>
                  </a:lnTo>
                  <a:lnTo>
                    <a:pt x="1397" y="725"/>
                  </a:lnTo>
                  <a:lnTo>
                    <a:pt x="1381" y="710"/>
                  </a:lnTo>
                  <a:lnTo>
                    <a:pt x="1372" y="703"/>
                  </a:lnTo>
                  <a:lnTo>
                    <a:pt x="1364" y="695"/>
                  </a:lnTo>
                  <a:lnTo>
                    <a:pt x="1356" y="686"/>
                  </a:lnTo>
                  <a:lnTo>
                    <a:pt x="1350" y="675"/>
                  </a:lnTo>
                  <a:lnTo>
                    <a:pt x="1345" y="666"/>
                  </a:lnTo>
                  <a:lnTo>
                    <a:pt x="1340" y="654"/>
                  </a:lnTo>
                  <a:lnTo>
                    <a:pt x="1337" y="642"/>
                  </a:lnTo>
                  <a:lnTo>
                    <a:pt x="1336" y="630"/>
                  </a:lnTo>
                  <a:lnTo>
                    <a:pt x="1337" y="609"/>
                  </a:lnTo>
                  <a:lnTo>
                    <a:pt x="1340" y="589"/>
                  </a:lnTo>
                  <a:lnTo>
                    <a:pt x="1346" y="570"/>
                  </a:lnTo>
                  <a:lnTo>
                    <a:pt x="1352" y="551"/>
                  </a:lnTo>
                  <a:lnTo>
                    <a:pt x="1360" y="533"/>
                  </a:lnTo>
                  <a:lnTo>
                    <a:pt x="1368" y="516"/>
                  </a:lnTo>
                  <a:lnTo>
                    <a:pt x="1378" y="499"/>
                  </a:lnTo>
                  <a:lnTo>
                    <a:pt x="1388" y="482"/>
                  </a:lnTo>
                  <a:lnTo>
                    <a:pt x="1410" y="450"/>
                  </a:lnTo>
                  <a:lnTo>
                    <a:pt x="1431" y="420"/>
                  </a:lnTo>
                  <a:lnTo>
                    <a:pt x="1440" y="406"/>
                  </a:lnTo>
                  <a:lnTo>
                    <a:pt x="1450" y="392"/>
                  </a:lnTo>
                  <a:lnTo>
                    <a:pt x="1459" y="379"/>
                  </a:lnTo>
                  <a:lnTo>
                    <a:pt x="1466" y="365"/>
                  </a:lnTo>
                  <a:lnTo>
                    <a:pt x="1452" y="350"/>
                  </a:lnTo>
                  <a:lnTo>
                    <a:pt x="1432" y="333"/>
                  </a:lnTo>
                  <a:lnTo>
                    <a:pt x="1422" y="322"/>
                  </a:lnTo>
                  <a:lnTo>
                    <a:pt x="1415" y="310"/>
                  </a:lnTo>
                  <a:lnTo>
                    <a:pt x="1412" y="304"/>
                  </a:lnTo>
                  <a:lnTo>
                    <a:pt x="1410" y="297"/>
                  </a:lnTo>
                  <a:lnTo>
                    <a:pt x="1408" y="290"/>
                  </a:lnTo>
                  <a:lnTo>
                    <a:pt x="1408" y="283"/>
                  </a:lnTo>
                  <a:lnTo>
                    <a:pt x="1408" y="274"/>
                  </a:lnTo>
                  <a:lnTo>
                    <a:pt x="1409" y="267"/>
                  </a:lnTo>
                  <a:lnTo>
                    <a:pt x="1411" y="260"/>
                  </a:lnTo>
                  <a:lnTo>
                    <a:pt x="1413" y="254"/>
                  </a:lnTo>
                  <a:lnTo>
                    <a:pt x="1417" y="245"/>
                  </a:lnTo>
                  <a:lnTo>
                    <a:pt x="1419" y="235"/>
                  </a:lnTo>
                  <a:lnTo>
                    <a:pt x="1423" y="233"/>
                  </a:lnTo>
                  <a:lnTo>
                    <a:pt x="1427" y="230"/>
                  </a:lnTo>
                  <a:lnTo>
                    <a:pt x="1430" y="228"/>
                  </a:lnTo>
                  <a:lnTo>
                    <a:pt x="1431" y="223"/>
                  </a:lnTo>
                  <a:lnTo>
                    <a:pt x="1431" y="220"/>
                  </a:lnTo>
                  <a:lnTo>
                    <a:pt x="1430" y="216"/>
                  </a:lnTo>
                  <a:lnTo>
                    <a:pt x="1429" y="212"/>
                  </a:lnTo>
                  <a:lnTo>
                    <a:pt x="1428" y="207"/>
                  </a:lnTo>
                  <a:lnTo>
                    <a:pt x="1425" y="199"/>
                  </a:lnTo>
                  <a:lnTo>
                    <a:pt x="1420" y="189"/>
                  </a:lnTo>
                  <a:lnTo>
                    <a:pt x="1419" y="184"/>
                  </a:lnTo>
                  <a:lnTo>
                    <a:pt x="1418" y="180"/>
                  </a:lnTo>
                  <a:lnTo>
                    <a:pt x="1418" y="175"/>
                  </a:lnTo>
                  <a:lnTo>
                    <a:pt x="1419" y="170"/>
                  </a:lnTo>
                  <a:lnTo>
                    <a:pt x="1427" y="172"/>
                  </a:lnTo>
                  <a:lnTo>
                    <a:pt x="1433" y="173"/>
                  </a:lnTo>
                  <a:lnTo>
                    <a:pt x="1440" y="173"/>
                  </a:lnTo>
                  <a:lnTo>
                    <a:pt x="1447" y="173"/>
                  </a:lnTo>
                  <a:lnTo>
                    <a:pt x="1453" y="172"/>
                  </a:lnTo>
                  <a:lnTo>
                    <a:pt x="1459" y="170"/>
                  </a:lnTo>
                  <a:lnTo>
                    <a:pt x="1464" y="168"/>
                  </a:lnTo>
                  <a:lnTo>
                    <a:pt x="1469" y="166"/>
                  </a:lnTo>
                  <a:lnTo>
                    <a:pt x="1479" y="158"/>
                  </a:lnTo>
                  <a:lnTo>
                    <a:pt x="1487" y="150"/>
                  </a:lnTo>
                  <a:lnTo>
                    <a:pt x="1495" y="140"/>
                  </a:lnTo>
                  <a:lnTo>
                    <a:pt x="1501" y="130"/>
                  </a:lnTo>
                  <a:lnTo>
                    <a:pt x="1482" y="129"/>
                  </a:lnTo>
                  <a:lnTo>
                    <a:pt x="1462" y="126"/>
                  </a:lnTo>
                  <a:lnTo>
                    <a:pt x="1452" y="123"/>
                  </a:lnTo>
                  <a:lnTo>
                    <a:pt x="1444" y="119"/>
                  </a:lnTo>
                  <a:lnTo>
                    <a:pt x="1439" y="117"/>
                  </a:lnTo>
                  <a:lnTo>
                    <a:pt x="1436" y="114"/>
                  </a:lnTo>
                  <a:lnTo>
                    <a:pt x="1433" y="109"/>
                  </a:lnTo>
                  <a:lnTo>
                    <a:pt x="1431" y="106"/>
                  </a:lnTo>
                  <a:lnTo>
                    <a:pt x="1416" y="110"/>
                  </a:lnTo>
                  <a:lnTo>
                    <a:pt x="1403" y="117"/>
                  </a:lnTo>
                  <a:lnTo>
                    <a:pt x="1397" y="119"/>
                  </a:lnTo>
                  <a:lnTo>
                    <a:pt x="1390" y="121"/>
                  </a:lnTo>
                  <a:lnTo>
                    <a:pt x="1382" y="123"/>
                  </a:lnTo>
                  <a:lnTo>
                    <a:pt x="1371" y="123"/>
                  </a:lnTo>
                  <a:lnTo>
                    <a:pt x="1359" y="123"/>
                  </a:lnTo>
                  <a:lnTo>
                    <a:pt x="1347" y="121"/>
                  </a:lnTo>
                  <a:lnTo>
                    <a:pt x="1335" y="119"/>
                  </a:lnTo>
                  <a:lnTo>
                    <a:pt x="1323" y="117"/>
                  </a:lnTo>
                  <a:lnTo>
                    <a:pt x="1313" y="113"/>
                  </a:lnTo>
                  <a:lnTo>
                    <a:pt x="1302" y="108"/>
                  </a:lnTo>
                  <a:lnTo>
                    <a:pt x="1293" y="104"/>
                  </a:lnTo>
                  <a:lnTo>
                    <a:pt x="1283" y="99"/>
                  </a:lnTo>
                  <a:lnTo>
                    <a:pt x="1264" y="88"/>
                  </a:lnTo>
                  <a:lnTo>
                    <a:pt x="1245" y="76"/>
                  </a:lnTo>
                  <a:lnTo>
                    <a:pt x="1227" y="65"/>
                  </a:lnTo>
                  <a:lnTo>
                    <a:pt x="1206" y="53"/>
                  </a:lnTo>
                  <a:lnTo>
                    <a:pt x="1202" y="49"/>
                  </a:lnTo>
                  <a:lnTo>
                    <a:pt x="1197" y="46"/>
                  </a:lnTo>
                  <a:lnTo>
                    <a:pt x="1194" y="41"/>
                  </a:lnTo>
                  <a:lnTo>
                    <a:pt x="1189" y="37"/>
                  </a:lnTo>
                  <a:lnTo>
                    <a:pt x="1184" y="29"/>
                  </a:lnTo>
                  <a:lnTo>
                    <a:pt x="1178" y="20"/>
                  </a:lnTo>
                  <a:lnTo>
                    <a:pt x="1173" y="16"/>
                  </a:lnTo>
                  <a:lnTo>
                    <a:pt x="1170" y="12"/>
                  </a:lnTo>
                  <a:lnTo>
                    <a:pt x="1166" y="8"/>
                  </a:lnTo>
                  <a:lnTo>
                    <a:pt x="1161" y="5"/>
                  </a:lnTo>
                  <a:lnTo>
                    <a:pt x="1154" y="3"/>
                  </a:lnTo>
                  <a:lnTo>
                    <a:pt x="1148" y="1"/>
                  </a:lnTo>
                  <a:lnTo>
                    <a:pt x="1139" y="0"/>
                  </a:lnTo>
                  <a:lnTo>
                    <a:pt x="1130" y="0"/>
                  </a:lnTo>
                  <a:lnTo>
                    <a:pt x="1123" y="0"/>
                  </a:lnTo>
                  <a:lnTo>
                    <a:pt x="1117" y="2"/>
                  </a:lnTo>
                  <a:lnTo>
                    <a:pt x="1111" y="3"/>
                  </a:lnTo>
                  <a:lnTo>
                    <a:pt x="1104" y="5"/>
                  </a:lnTo>
                  <a:lnTo>
                    <a:pt x="1097" y="7"/>
                  </a:lnTo>
                  <a:lnTo>
                    <a:pt x="1090" y="9"/>
                  </a:lnTo>
                  <a:lnTo>
                    <a:pt x="1084" y="12"/>
                  </a:lnTo>
                  <a:lnTo>
                    <a:pt x="1078" y="12"/>
                  </a:lnTo>
                  <a:lnTo>
                    <a:pt x="1081" y="16"/>
                  </a:lnTo>
                  <a:lnTo>
                    <a:pt x="1083" y="21"/>
                  </a:lnTo>
                  <a:lnTo>
                    <a:pt x="1084" y="26"/>
                  </a:lnTo>
                  <a:lnTo>
                    <a:pt x="1084" y="32"/>
                  </a:lnTo>
                  <a:lnTo>
                    <a:pt x="1081" y="43"/>
                  </a:lnTo>
                  <a:lnTo>
                    <a:pt x="1078" y="53"/>
                  </a:lnTo>
                  <a:lnTo>
                    <a:pt x="1052" y="54"/>
                  </a:lnTo>
                  <a:lnTo>
                    <a:pt x="1023" y="56"/>
                  </a:lnTo>
                  <a:lnTo>
                    <a:pt x="990" y="60"/>
                  </a:lnTo>
                  <a:lnTo>
                    <a:pt x="956" y="66"/>
                  </a:lnTo>
                  <a:lnTo>
                    <a:pt x="922" y="73"/>
                  </a:lnTo>
                  <a:lnTo>
                    <a:pt x="890" y="83"/>
                  </a:lnTo>
                  <a:lnTo>
                    <a:pt x="875" y="88"/>
                  </a:lnTo>
                  <a:lnTo>
                    <a:pt x="861" y="93"/>
                  </a:lnTo>
                  <a:lnTo>
                    <a:pt x="848" y="100"/>
                  </a:lnTo>
                  <a:lnTo>
                    <a:pt x="836" y="106"/>
                  </a:lnTo>
                  <a:lnTo>
                    <a:pt x="832" y="108"/>
                  </a:lnTo>
                  <a:lnTo>
                    <a:pt x="829" y="113"/>
                  </a:lnTo>
                  <a:lnTo>
                    <a:pt x="827" y="117"/>
                  </a:lnTo>
                  <a:lnTo>
                    <a:pt x="825" y="123"/>
                  </a:lnTo>
                  <a:lnTo>
                    <a:pt x="822" y="136"/>
                  </a:lnTo>
                  <a:lnTo>
                    <a:pt x="821" y="151"/>
                  </a:lnTo>
                  <a:lnTo>
                    <a:pt x="821" y="166"/>
                  </a:lnTo>
                  <a:lnTo>
                    <a:pt x="820" y="180"/>
                  </a:lnTo>
                  <a:lnTo>
                    <a:pt x="819" y="186"/>
                  </a:lnTo>
                  <a:lnTo>
                    <a:pt x="817" y="191"/>
                  </a:lnTo>
                  <a:lnTo>
                    <a:pt x="815" y="197"/>
                  </a:lnTo>
                  <a:lnTo>
                    <a:pt x="812" y="200"/>
                  </a:lnTo>
                  <a:lnTo>
                    <a:pt x="807" y="204"/>
                  </a:lnTo>
                  <a:lnTo>
                    <a:pt x="801" y="207"/>
                  </a:lnTo>
                  <a:lnTo>
                    <a:pt x="794" y="210"/>
                  </a:lnTo>
                  <a:lnTo>
                    <a:pt x="786" y="214"/>
                  </a:lnTo>
                  <a:lnTo>
                    <a:pt x="778" y="217"/>
                  </a:lnTo>
                  <a:lnTo>
                    <a:pt x="771" y="221"/>
                  </a:lnTo>
                  <a:lnTo>
                    <a:pt x="765" y="228"/>
                  </a:lnTo>
                  <a:lnTo>
                    <a:pt x="760" y="235"/>
                  </a:lnTo>
                  <a:lnTo>
                    <a:pt x="750" y="258"/>
                  </a:lnTo>
                  <a:lnTo>
                    <a:pt x="740" y="283"/>
                  </a:lnTo>
                  <a:lnTo>
                    <a:pt x="730" y="307"/>
                  </a:lnTo>
                  <a:lnTo>
                    <a:pt x="718" y="331"/>
                  </a:lnTo>
                  <a:lnTo>
                    <a:pt x="706" y="354"/>
                  </a:lnTo>
                  <a:lnTo>
                    <a:pt x="693" y="378"/>
                  </a:lnTo>
                  <a:lnTo>
                    <a:pt x="679" y="399"/>
                  </a:lnTo>
                  <a:lnTo>
                    <a:pt x="663" y="420"/>
                  </a:lnTo>
                  <a:lnTo>
                    <a:pt x="654" y="430"/>
                  </a:lnTo>
                  <a:lnTo>
                    <a:pt x="646" y="439"/>
                  </a:lnTo>
                  <a:lnTo>
                    <a:pt x="637" y="449"/>
                  </a:lnTo>
                  <a:lnTo>
                    <a:pt x="628" y="457"/>
                  </a:lnTo>
                  <a:lnTo>
                    <a:pt x="618" y="465"/>
                  </a:lnTo>
                  <a:lnTo>
                    <a:pt x="607" y="473"/>
                  </a:lnTo>
                  <a:lnTo>
                    <a:pt x="597" y="480"/>
                  </a:lnTo>
                  <a:lnTo>
                    <a:pt x="586" y="486"/>
                  </a:lnTo>
                  <a:lnTo>
                    <a:pt x="574" y="492"/>
                  </a:lnTo>
                  <a:lnTo>
                    <a:pt x="563" y="497"/>
                  </a:lnTo>
                  <a:lnTo>
                    <a:pt x="551" y="502"/>
                  </a:lnTo>
                  <a:lnTo>
                    <a:pt x="538" y="505"/>
                  </a:lnTo>
                  <a:lnTo>
                    <a:pt x="524" y="508"/>
                  </a:lnTo>
                  <a:lnTo>
                    <a:pt x="512" y="510"/>
                  </a:lnTo>
                  <a:lnTo>
                    <a:pt x="497" y="512"/>
                  </a:lnTo>
                  <a:lnTo>
                    <a:pt x="482" y="513"/>
                  </a:lnTo>
                  <a:lnTo>
                    <a:pt x="471" y="512"/>
                  </a:lnTo>
                  <a:lnTo>
                    <a:pt x="461" y="510"/>
                  </a:lnTo>
                  <a:lnTo>
                    <a:pt x="450" y="509"/>
                  </a:lnTo>
                  <a:lnTo>
                    <a:pt x="439" y="506"/>
                  </a:lnTo>
                  <a:lnTo>
                    <a:pt x="430" y="502"/>
                  </a:lnTo>
                  <a:lnTo>
                    <a:pt x="421" y="498"/>
                  </a:lnTo>
                  <a:lnTo>
                    <a:pt x="413" y="490"/>
                  </a:lnTo>
                  <a:lnTo>
                    <a:pt x="406" y="483"/>
                  </a:lnTo>
                  <a:lnTo>
                    <a:pt x="305" y="483"/>
                  </a:lnTo>
                  <a:lnTo>
                    <a:pt x="296" y="471"/>
                  </a:lnTo>
                  <a:lnTo>
                    <a:pt x="280" y="451"/>
                  </a:lnTo>
                  <a:lnTo>
                    <a:pt x="265" y="432"/>
                  </a:lnTo>
                  <a:lnTo>
                    <a:pt x="259" y="423"/>
                  </a:lnTo>
                  <a:lnTo>
                    <a:pt x="242" y="423"/>
                  </a:lnTo>
                  <a:lnTo>
                    <a:pt x="227" y="422"/>
                  </a:lnTo>
                  <a:lnTo>
                    <a:pt x="220" y="422"/>
                  </a:lnTo>
                  <a:lnTo>
                    <a:pt x="213" y="423"/>
                  </a:lnTo>
                  <a:lnTo>
                    <a:pt x="206" y="426"/>
                  </a:lnTo>
                  <a:lnTo>
                    <a:pt x="200" y="430"/>
                  </a:lnTo>
                  <a:lnTo>
                    <a:pt x="196" y="435"/>
                  </a:lnTo>
                  <a:lnTo>
                    <a:pt x="194" y="440"/>
                  </a:lnTo>
                  <a:lnTo>
                    <a:pt x="193" y="448"/>
                  </a:lnTo>
                  <a:lnTo>
                    <a:pt x="193" y="455"/>
                  </a:lnTo>
                  <a:lnTo>
                    <a:pt x="194" y="471"/>
                  </a:lnTo>
                  <a:lnTo>
                    <a:pt x="194" y="488"/>
                  </a:lnTo>
                  <a:lnTo>
                    <a:pt x="191" y="497"/>
                  </a:lnTo>
                  <a:lnTo>
                    <a:pt x="188" y="504"/>
                  </a:lnTo>
                  <a:lnTo>
                    <a:pt x="183" y="513"/>
                  </a:lnTo>
                  <a:lnTo>
                    <a:pt x="177" y="521"/>
                  </a:lnTo>
                  <a:lnTo>
                    <a:pt x="169" y="529"/>
                  </a:lnTo>
                  <a:lnTo>
                    <a:pt x="161" y="536"/>
                  </a:lnTo>
                  <a:lnTo>
                    <a:pt x="150" y="543"/>
                  </a:lnTo>
                  <a:lnTo>
                    <a:pt x="140" y="550"/>
                  </a:lnTo>
                  <a:lnTo>
                    <a:pt x="129" y="555"/>
                  </a:lnTo>
                  <a:lnTo>
                    <a:pt x="117" y="559"/>
                  </a:lnTo>
                  <a:lnTo>
                    <a:pt x="105" y="563"/>
                  </a:lnTo>
                  <a:lnTo>
                    <a:pt x="94" y="564"/>
                  </a:lnTo>
                  <a:lnTo>
                    <a:pt x="82" y="564"/>
                  </a:lnTo>
                  <a:lnTo>
                    <a:pt x="69" y="563"/>
                  </a:lnTo>
                  <a:lnTo>
                    <a:pt x="57" y="558"/>
                  </a:lnTo>
                  <a:lnTo>
                    <a:pt x="47" y="553"/>
                  </a:lnTo>
                  <a:lnTo>
                    <a:pt x="0" y="553"/>
                  </a:lnTo>
                  <a:lnTo>
                    <a:pt x="0" y="583"/>
                  </a:lnTo>
                  <a:lnTo>
                    <a:pt x="9" y="601"/>
                  </a:lnTo>
                  <a:lnTo>
                    <a:pt x="16" y="621"/>
                  </a:lnTo>
                  <a:lnTo>
                    <a:pt x="20" y="633"/>
                  </a:lnTo>
                  <a:lnTo>
                    <a:pt x="23" y="646"/>
                  </a:lnTo>
                  <a:lnTo>
                    <a:pt x="27" y="660"/>
                  </a:lnTo>
                  <a:lnTo>
                    <a:pt x="29" y="678"/>
                  </a:lnTo>
                  <a:lnTo>
                    <a:pt x="31" y="684"/>
                  </a:lnTo>
                  <a:lnTo>
                    <a:pt x="32" y="689"/>
                  </a:lnTo>
                  <a:lnTo>
                    <a:pt x="35" y="696"/>
                  </a:lnTo>
                  <a:lnTo>
                    <a:pt x="37" y="702"/>
                  </a:lnTo>
                  <a:lnTo>
                    <a:pt x="45" y="713"/>
                  </a:lnTo>
                  <a:lnTo>
                    <a:pt x="53" y="722"/>
                  </a:lnTo>
                  <a:lnTo>
                    <a:pt x="73" y="741"/>
                  </a:lnTo>
                  <a:lnTo>
                    <a:pt x="95" y="759"/>
                  </a:lnTo>
                  <a:lnTo>
                    <a:pt x="106" y="768"/>
                  </a:lnTo>
                  <a:lnTo>
                    <a:pt x="117" y="778"/>
                  </a:lnTo>
                  <a:lnTo>
                    <a:pt x="127" y="787"/>
                  </a:lnTo>
                  <a:lnTo>
                    <a:pt x="135" y="797"/>
                  </a:lnTo>
                  <a:lnTo>
                    <a:pt x="143" y="806"/>
                  </a:lnTo>
                  <a:lnTo>
                    <a:pt x="148" y="818"/>
                  </a:lnTo>
                  <a:lnTo>
                    <a:pt x="150" y="823"/>
                  </a:lnTo>
                  <a:lnTo>
                    <a:pt x="151" y="830"/>
                  </a:lnTo>
                  <a:lnTo>
                    <a:pt x="152" y="835"/>
                  </a:lnTo>
                  <a:lnTo>
                    <a:pt x="152" y="842"/>
                  </a:lnTo>
                  <a:lnTo>
                    <a:pt x="123" y="842"/>
                  </a:lnTo>
                  <a:lnTo>
                    <a:pt x="115" y="845"/>
                  </a:lnTo>
                  <a:lnTo>
                    <a:pt x="107" y="850"/>
                  </a:lnTo>
                  <a:lnTo>
                    <a:pt x="102" y="855"/>
                  </a:lnTo>
                  <a:lnTo>
                    <a:pt x="97" y="862"/>
                  </a:lnTo>
                  <a:lnTo>
                    <a:pt x="93" y="869"/>
                  </a:lnTo>
                  <a:lnTo>
                    <a:pt x="90" y="878"/>
                  </a:lnTo>
                  <a:lnTo>
                    <a:pt x="88" y="886"/>
                  </a:lnTo>
                  <a:lnTo>
                    <a:pt x="88" y="895"/>
                  </a:lnTo>
                  <a:lnTo>
                    <a:pt x="88" y="901"/>
                  </a:lnTo>
                  <a:lnTo>
                    <a:pt x="89" y="907"/>
                  </a:lnTo>
                  <a:lnTo>
                    <a:pt x="90" y="914"/>
                  </a:lnTo>
                  <a:lnTo>
                    <a:pt x="93" y="919"/>
                  </a:lnTo>
                  <a:lnTo>
                    <a:pt x="98" y="930"/>
                  </a:lnTo>
                  <a:lnTo>
                    <a:pt x="104" y="940"/>
                  </a:lnTo>
                  <a:lnTo>
                    <a:pt x="118" y="957"/>
                  </a:lnTo>
                  <a:lnTo>
                    <a:pt x="129" y="971"/>
                  </a:lnTo>
                  <a:lnTo>
                    <a:pt x="129" y="97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4" name="Freeform 154"/>
            <p:cNvSpPr>
              <a:spLocks/>
            </p:cNvSpPr>
            <p:nvPr/>
          </p:nvSpPr>
          <p:spPr bwMode="auto">
            <a:xfrm>
              <a:off x="4316421" y="5521343"/>
              <a:ext cx="793751" cy="517527"/>
            </a:xfrm>
            <a:custGeom>
              <a:avLst/>
              <a:gdLst/>
              <a:ahLst/>
              <a:cxnLst>
                <a:cxn ang="0">
                  <a:pos x="313" y="839"/>
                </a:cxn>
                <a:cxn ang="0">
                  <a:pos x="422" y="778"/>
                </a:cxn>
                <a:cxn ang="0">
                  <a:pos x="528" y="755"/>
                </a:cxn>
                <a:cxn ang="0">
                  <a:pos x="717" y="770"/>
                </a:cxn>
                <a:cxn ang="0">
                  <a:pos x="812" y="809"/>
                </a:cxn>
                <a:cxn ang="0">
                  <a:pos x="823" y="846"/>
                </a:cxn>
                <a:cxn ang="0">
                  <a:pos x="838" y="890"/>
                </a:cxn>
                <a:cxn ang="0">
                  <a:pos x="887" y="921"/>
                </a:cxn>
                <a:cxn ang="0">
                  <a:pos x="1042" y="936"/>
                </a:cxn>
                <a:cxn ang="0">
                  <a:pos x="1261" y="929"/>
                </a:cxn>
                <a:cxn ang="0">
                  <a:pos x="1347" y="906"/>
                </a:cxn>
                <a:cxn ang="0">
                  <a:pos x="1396" y="868"/>
                </a:cxn>
                <a:cxn ang="0">
                  <a:pos x="1421" y="806"/>
                </a:cxn>
                <a:cxn ang="0">
                  <a:pos x="1417" y="746"/>
                </a:cxn>
                <a:cxn ang="0">
                  <a:pos x="1356" y="686"/>
                </a:cxn>
                <a:cxn ang="0">
                  <a:pos x="1337" y="609"/>
                </a:cxn>
                <a:cxn ang="0">
                  <a:pos x="1378" y="499"/>
                </a:cxn>
                <a:cxn ang="0">
                  <a:pos x="1459" y="379"/>
                </a:cxn>
                <a:cxn ang="0">
                  <a:pos x="1412" y="304"/>
                </a:cxn>
                <a:cxn ang="0">
                  <a:pos x="1411" y="260"/>
                </a:cxn>
                <a:cxn ang="0">
                  <a:pos x="1430" y="228"/>
                </a:cxn>
                <a:cxn ang="0">
                  <a:pos x="1425" y="199"/>
                </a:cxn>
                <a:cxn ang="0">
                  <a:pos x="1427" y="172"/>
                </a:cxn>
                <a:cxn ang="0">
                  <a:pos x="1464" y="168"/>
                </a:cxn>
                <a:cxn ang="0">
                  <a:pos x="1482" y="129"/>
                </a:cxn>
                <a:cxn ang="0">
                  <a:pos x="1433" y="109"/>
                </a:cxn>
                <a:cxn ang="0">
                  <a:pos x="1382" y="123"/>
                </a:cxn>
                <a:cxn ang="0">
                  <a:pos x="1313" y="113"/>
                </a:cxn>
                <a:cxn ang="0">
                  <a:pos x="1227" y="65"/>
                </a:cxn>
                <a:cxn ang="0">
                  <a:pos x="1184" y="29"/>
                </a:cxn>
                <a:cxn ang="0">
                  <a:pos x="1154" y="3"/>
                </a:cxn>
                <a:cxn ang="0">
                  <a:pos x="1111" y="3"/>
                </a:cxn>
                <a:cxn ang="0">
                  <a:pos x="1081" y="16"/>
                </a:cxn>
                <a:cxn ang="0">
                  <a:pos x="1052" y="54"/>
                </a:cxn>
                <a:cxn ang="0">
                  <a:pos x="875" y="88"/>
                </a:cxn>
                <a:cxn ang="0">
                  <a:pos x="827" y="117"/>
                </a:cxn>
                <a:cxn ang="0">
                  <a:pos x="819" y="186"/>
                </a:cxn>
                <a:cxn ang="0">
                  <a:pos x="794" y="210"/>
                </a:cxn>
                <a:cxn ang="0">
                  <a:pos x="750" y="258"/>
                </a:cxn>
                <a:cxn ang="0">
                  <a:pos x="679" y="399"/>
                </a:cxn>
                <a:cxn ang="0">
                  <a:pos x="618" y="465"/>
                </a:cxn>
                <a:cxn ang="0">
                  <a:pos x="551" y="502"/>
                </a:cxn>
                <a:cxn ang="0">
                  <a:pos x="471" y="512"/>
                </a:cxn>
                <a:cxn ang="0">
                  <a:pos x="413" y="490"/>
                </a:cxn>
                <a:cxn ang="0">
                  <a:pos x="280" y="451"/>
                </a:cxn>
                <a:cxn ang="0">
                  <a:pos x="213" y="423"/>
                </a:cxn>
                <a:cxn ang="0">
                  <a:pos x="193" y="455"/>
                </a:cxn>
                <a:cxn ang="0">
                  <a:pos x="177" y="521"/>
                </a:cxn>
                <a:cxn ang="0">
                  <a:pos x="117" y="559"/>
                </a:cxn>
                <a:cxn ang="0">
                  <a:pos x="47" y="553"/>
                </a:cxn>
                <a:cxn ang="0">
                  <a:pos x="16" y="621"/>
                </a:cxn>
                <a:cxn ang="0">
                  <a:pos x="32" y="689"/>
                </a:cxn>
                <a:cxn ang="0">
                  <a:pos x="95" y="759"/>
                </a:cxn>
                <a:cxn ang="0">
                  <a:pos x="148" y="818"/>
                </a:cxn>
                <a:cxn ang="0">
                  <a:pos x="123" y="842"/>
                </a:cxn>
                <a:cxn ang="0">
                  <a:pos x="93" y="869"/>
                </a:cxn>
                <a:cxn ang="0">
                  <a:pos x="90" y="914"/>
                </a:cxn>
                <a:cxn ang="0">
                  <a:pos x="129" y="971"/>
                </a:cxn>
              </a:cxnLst>
              <a:rect l="0" t="0" r="r" b="b"/>
              <a:pathLst>
                <a:path w="1501" h="978">
                  <a:moveTo>
                    <a:pt x="129" y="978"/>
                  </a:moveTo>
                  <a:lnTo>
                    <a:pt x="173" y="945"/>
                  </a:lnTo>
                  <a:lnTo>
                    <a:pt x="216" y="912"/>
                  </a:lnTo>
                  <a:lnTo>
                    <a:pt x="255" y="881"/>
                  </a:lnTo>
                  <a:lnTo>
                    <a:pt x="294" y="852"/>
                  </a:lnTo>
                  <a:lnTo>
                    <a:pt x="313" y="839"/>
                  </a:lnTo>
                  <a:lnTo>
                    <a:pt x="331" y="826"/>
                  </a:lnTo>
                  <a:lnTo>
                    <a:pt x="349" y="815"/>
                  </a:lnTo>
                  <a:lnTo>
                    <a:pt x="368" y="803"/>
                  </a:lnTo>
                  <a:lnTo>
                    <a:pt x="386" y="793"/>
                  </a:lnTo>
                  <a:lnTo>
                    <a:pt x="404" y="785"/>
                  </a:lnTo>
                  <a:lnTo>
                    <a:pt x="422" y="778"/>
                  </a:lnTo>
                  <a:lnTo>
                    <a:pt x="442" y="771"/>
                  </a:lnTo>
                  <a:lnTo>
                    <a:pt x="454" y="767"/>
                  </a:lnTo>
                  <a:lnTo>
                    <a:pt x="468" y="764"/>
                  </a:lnTo>
                  <a:lnTo>
                    <a:pt x="482" y="760"/>
                  </a:lnTo>
                  <a:lnTo>
                    <a:pt x="497" y="758"/>
                  </a:lnTo>
                  <a:lnTo>
                    <a:pt x="528" y="755"/>
                  </a:lnTo>
                  <a:lnTo>
                    <a:pt x="560" y="753"/>
                  </a:lnTo>
                  <a:lnTo>
                    <a:pt x="593" y="753"/>
                  </a:lnTo>
                  <a:lnTo>
                    <a:pt x="624" y="755"/>
                  </a:lnTo>
                  <a:lnTo>
                    <a:pt x="657" y="759"/>
                  </a:lnTo>
                  <a:lnTo>
                    <a:pt x="688" y="764"/>
                  </a:lnTo>
                  <a:lnTo>
                    <a:pt x="717" y="770"/>
                  </a:lnTo>
                  <a:lnTo>
                    <a:pt x="744" y="778"/>
                  </a:lnTo>
                  <a:lnTo>
                    <a:pt x="768" y="785"/>
                  </a:lnTo>
                  <a:lnTo>
                    <a:pt x="788" y="795"/>
                  </a:lnTo>
                  <a:lnTo>
                    <a:pt x="797" y="799"/>
                  </a:lnTo>
                  <a:lnTo>
                    <a:pt x="804" y="804"/>
                  </a:lnTo>
                  <a:lnTo>
                    <a:pt x="812" y="809"/>
                  </a:lnTo>
                  <a:lnTo>
                    <a:pt x="817" y="815"/>
                  </a:lnTo>
                  <a:lnTo>
                    <a:pt x="820" y="820"/>
                  </a:lnTo>
                  <a:lnTo>
                    <a:pt x="823" y="825"/>
                  </a:lnTo>
                  <a:lnTo>
                    <a:pt x="825" y="831"/>
                  </a:lnTo>
                  <a:lnTo>
                    <a:pt x="825" y="836"/>
                  </a:lnTo>
                  <a:lnTo>
                    <a:pt x="823" y="846"/>
                  </a:lnTo>
                  <a:lnTo>
                    <a:pt x="823" y="854"/>
                  </a:lnTo>
                  <a:lnTo>
                    <a:pt x="825" y="863"/>
                  </a:lnTo>
                  <a:lnTo>
                    <a:pt x="827" y="871"/>
                  </a:lnTo>
                  <a:lnTo>
                    <a:pt x="830" y="878"/>
                  </a:lnTo>
                  <a:lnTo>
                    <a:pt x="833" y="885"/>
                  </a:lnTo>
                  <a:lnTo>
                    <a:pt x="838" y="890"/>
                  </a:lnTo>
                  <a:lnTo>
                    <a:pt x="843" y="897"/>
                  </a:lnTo>
                  <a:lnTo>
                    <a:pt x="849" y="902"/>
                  </a:lnTo>
                  <a:lnTo>
                    <a:pt x="855" y="906"/>
                  </a:lnTo>
                  <a:lnTo>
                    <a:pt x="863" y="911"/>
                  </a:lnTo>
                  <a:lnTo>
                    <a:pt x="870" y="915"/>
                  </a:lnTo>
                  <a:lnTo>
                    <a:pt x="887" y="921"/>
                  </a:lnTo>
                  <a:lnTo>
                    <a:pt x="905" y="925"/>
                  </a:lnTo>
                  <a:lnTo>
                    <a:pt x="926" y="930"/>
                  </a:lnTo>
                  <a:lnTo>
                    <a:pt x="948" y="933"/>
                  </a:lnTo>
                  <a:lnTo>
                    <a:pt x="970" y="934"/>
                  </a:lnTo>
                  <a:lnTo>
                    <a:pt x="994" y="935"/>
                  </a:lnTo>
                  <a:lnTo>
                    <a:pt x="1042" y="936"/>
                  </a:lnTo>
                  <a:lnTo>
                    <a:pt x="1089" y="936"/>
                  </a:lnTo>
                  <a:lnTo>
                    <a:pt x="1128" y="936"/>
                  </a:lnTo>
                  <a:lnTo>
                    <a:pt x="1164" y="935"/>
                  </a:lnTo>
                  <a:lnTo>
                    <a:pt x="1199" y="934"/>
                  </a:lnTo>
                  <a:lnTo>
                    <a:pt x="1231" y="932"/>
                  </a:lnTo>
                  <a:lnTo>
                    <a:pt x="1261" y="929"/>
                  </a:lnTo>
                  <a:lnTo>
                    <a:pt x="1288" y="924"/>
                  </a:lnTo>
                  <a:lnTo>
                    <a:pt x="1301" y="921"/>
                  </a:lnTo>
                  <a:lnTo>
                    <a:pt x="1314" y="918"/>
                  </a:lnTo>
                  <a:lnTo>
                    <a:pt x="1326" y="915"/>
                  </a:lnTo>
                  <a:lnTo>
                    <a:pt x="1336" y="911"/>
                  </a:lnTo>
                  <a:lnTo>
                    <a:pt x="1347" y="906"/>
                  </a:lnTo>
                  <a:lnTo>
                    <a:pt x="1356" y="901"/>
                  </a:lnTo>
                  <a:lnTo>
                    <a:pt x="1366" y="896"/>
                  </a:lnTo>
                  <a:lnTo>
                    <a:pt x="1375" y="889"/>
                  </a:lnTo>
                  <a:lnTo>
                    <a:pt x="1382" y="883"/>
                  </a:lnTo>
                  <a:lnTo>
                    <a:pt x="1389" y="875"/>
                  </a:lnTo>
                  <a:lnTo>
                    <a:pt x="1396" y="868"/>
                  </a:lnTo>
                  <a:lnTo>
                    <a:pt x="1402" y="859"/>
                  </a:lnTo>
                  <a:lnTo>
                    <a:pt x="1408" y="850"/>
                  </a:lnTo>
                  <a:lnTo>
                    <a:pt x="1412" y="840"/>
                  </a:lnTo>
                  <a:lnTo>
                    <a:pt x="1416" y="830"/>
                  </a:lnTo>
                  <a:lnTo>
                    <a:pt x="1419" y="818"/>
                  </a:lnTo>
                  <a:lnTo>
                    <a:pt x="1421" y="806"/>
                  </a:lnTo>
                  <a:lnTo>
                    <a:pt x="1423" y="793"/>
                  </a:lnTo>
                  <a:lnTo>
                    <a:pt x="1425" y="780"/>
                  </a:lnTo>
                  <a:lnTo>
                    <a:pt x="1425" y="766"/>
                  </a:lnTo>
                  <a:lnTo>
                    <a:pt x="1423" y="758"/>
                  </a:lnTo>
                  <a:lnTo>
                    <a:pt x="1421" y="752"/>
                  </a:lnTo>
                  <a:lnTo>
                    <a:pt x="1417" y="746"/>
                  </a:lnTo>
                  <a:lnTo>
                    <a:pt x="1411" y="739"/>
                  </a:lnTo>
                  <a:lnTo>
                    <a:pt x="1397" y="725"/>
                  </a:lnTo>
                  <a:lnTo>
                    <a:pt x="1381" y="710"/>
                  </a:lnTo>
                  <a:lnTo>
                    <a:pt x="1372" y="703"/>
                  </a:lnTo>
                  <a:lnTo>
                    <a:pt x="1364" y="695"/>
                  </a:lnTo>
                  <a:lnTo>
                    <a:pt x="1356" y="686"/>
                  </a:lnTo>
                  <a:lnTo>
                    <a:pt x="1350" y="675"/>
                  </a:lnTo>
                  <a:lnTo>
                    <a:pt x="1345" y="666"/>
                  </a:lnTo>
                  <a:lnTo>
                    <a:pt x="1340" y="654"/>
                  </a:lnTo>
                  <a:lnTo>
                    <a:pt x="1337" y="642"/>
                  </a:lnTo>
                  <a:lnTo>
                    <a:pt x="1336" y="630"/>
                  </a:lnTo>
                  <a:lnTo>
                    <a:pt x="1337" y="609"/>
                  </a:lnTo>
                  <a:lnTo>
                    <a:pt x="1340" y="589"/>
                  </a:lnTo>
                  <a:lnTo>
                    <a:pt x="1346" y="570"/>
                  </a:lnTo>
                  <a:lnTo>
                    <a:pt x="1352" y="551"/>
                  </a:lnTo>
                  <a:lnTo>
                    <a:pt x="1360" y="533"/>
                  </a:lnTo>
                  <a:lnTo>
                    <a:pt x="1368" y="516"/>
                  </a:lnTo>
                  <a:lnTo>
                    <a:pt x="1378" y="499"/>
                  </a:lnTo>
                  <a:lnTo>
                    <a:pt x="1388" y="482"/>
                  </a:lnTo>
                  <a:lnTo>
                    <a:pt x="1410" y="450"/>
                  </a:lnTo>
                  <a:lnTo>
                    <a:pt x="1431" y="420"/>
                  </a:lnTo>
                  <a:lnTo>
                    <a:pt x="1440" y="406"/>
                  </a:lnTo>
                  <a:lnTo>
                    <a:pt x="1450" y="392"/>
                  </a:lnTo>
                  <a:lnTo>
                    <a:pt x="1459" y="379"/>
                  </a:lnTo>
                  <a:lnTo>
                    <a:pt x="1466" y="365"/>
                  </a:lnTo>
                  <a:lnTo>
                    <a:pt x="1452" y="350"/>
                  </a:lnTo>
                  <a:lnTo>
                    <a:pt x="1432" y="333"/>
                  </a:lnTo>
                  <a:lnTo>
                    <a:pt x="1422" y="322"/>
                  </a:lnTo>
                  <a:lnTo>
                    <a:pt x="1415" y="310"/>
                  </a:lnTo>
                  <a:lnTo>
                    <a:pt x="1412" y="304"/>
                  </a:lnTo>
                  <a:lnTo>
                    <a:pt x="1410" y="297"/>
                  </a:lnTo>
                  <a:lnTo>
                    <a:pt x="1408" y="290"/>
                  </a:lnTo>
                  <a:lnTo>
                    <a:pt x="1408" y="283"/>
                  </a:lnTo>
                  <a:lnTo>
                    <a:pt x="1408" y="274"/>
                  </a:lnTo>
                  <a:lnTo>
                    <a:pt x="1409" y="267"/>
                  </a:lnTo>
                  <a:lnTo>
                    <a:pt x="1411" y="260"/>
                  </a:lnTo>
                  <a:lnTo>
                    <a:pt x="1413" y="254"/>
                  </a:lnTo>
                  <a:lnTo>
                    <a:pt x="1417" y="245"/>
                  </a:lnTo>
                  <a:lnTo>
                    <a:pt x="1419" y="235"/>
                  </a:lnTo>
                  <a:lnTo>
                    <a:pt x="1423" y="233"/>
                  </a:lnTo>
                  <a:lnTo>
                    <a:pt x="1427" y="230"/>
                  </a:lnTo>
                  <a:lnTo>
                    <a:pt x="1430" y="228"/>
                  </a:lnTo>
                  <a:lnTo>
                    <a:pt x="1431" y="223"/>
                  </a:lnTo>
                  <a:lnTo>
                    <a:pt x="1431" y="220"/>
                  </a:lnTo>
                  <a:lnTo>
                    <a:pt x="1430" y="216"/>
                  </a:lnTo>
                  <a:lnTo>
                    <a:pt x="1429" y="212"/>
                  </a:lnTo>
                  <a:lnTo>
                    <a:pt x="1428" y="207"/>
                  </a:lnTo>
                  <a:lnTo>
                    <a:pt x="1425" y="199"/>
                  </a:lnTo>
                  <a:lnTo>
                    <a:pt x="1420" y="189"/>
                  </a:lnTo>
                  <a:lnTo>
                    <a:pt x="1419" y="184"/>
                  </a:lnTo>
                  <a:lnTo>
                    <a:pt x="1418" y="180"/>
                  </a:lnTo>
                  <a:lnTo>
                    <a:pt x="1418" y="175"/>
                  </a:lnTo>
                  <a:lnTo>
                    <a:pt x="1419" y="170"/>
                  </a:lnTo>
                  <a:lnTo>
                    <a:pt x="1427" y="172"/>
                  </a:lnTo>
                  <a:lnTo>
                    <a:pt x="1433" y="173"/>
                  </a:lnTo>
                  <a:lnTo>
                    <a:pt x="1440" y="173"/>
                  </a:lnTo>
                  <a:lnTo>
                    <a:pt x="1447" y="173"/>
                  </a:lnTo>
                  <a:lnTo>
                    <a:pt x="1453" y="172"/>
                  </a:lnTo>
                  <a:lnTo>
                    <a:pt x="1459" y="170"/>
                  </a:lnTo>
                  <a:lnTo>
                    <a:pt x="1464" y="168"/>
                  </a:lnTo>
                  <a:lnTo>
                    <a:pt x="1469" y="166"/>
                  </a:lnTo>
                  <a:lnTo>
                    <a:pt x="1479" y="158"/>
                  </a:lnTo>
                  <a:lnTo>
                    <a:pt x="1487" y="150"/>
                  </a:lnTo>
                  <a:lnTo>
                    <a:pt x="1495" y="140"/>
                  </a:lnTo>
                  <a:lnTo>
                    <a:pt x="1501" y="130"/>
                  </a:lnTo>
                  <a:lnTo>
                    <a:pt x="1482" y="129"/>
                  </a:lnTo>
                  <a:lnTo>
                    <a:pt x="1462" y="126"/>
                  </a:lnTo>
                  <a:lnTo>
                    <a:pt x="1452" y="123"/>
                  </a:lnTo>
                  <a:lnTo>
                    <a:pt x="1444" y="119"/>
                  </a:lnTo>
                  <a:lnTo>
                    <a:pt x="1439" y="117"/>
                  </a:lnTo>
                  <a:lnTo>
                    <a:pt x="1436" y="114"/>
                  </a:lnTo>
                  <a:lnTo>
                    <a:pt x="1433" y="109"/>
                  </a:lnTo>
                  <a:lnTo>
                    <a:pt x="1431" y="106"/>
                  </a:lnTo>
                  <a:lnTo>
                    <a:pt x="1416" y="110"/>
                  </a:lnTo>
                  <a:lnTo>
                    <a:pt x="1403" y="117"/>
                  </a:lnTo>
                  <a:lnTo>
                    <a:pt x="1397" y="119"/>
                  </a:lnTo>
                  <a:lnTo>
                    <a:pt x="1390" y="121"/>
                  </a:lnTo>
                  <a:lnTo>
                    <a:pt x="1382" y="123"/>
                  </a:lnTo>
                  <a:lnTo>
                    <a:pt x="1371" y="123"/>
                  </a:lnTo>
                  <a:lnTo>
                    <a:pt x="1359" y="123"/>
                  </a:lnTo>
                  <a:lnTo>
                    <a:pt x="1347" y="121"/>
                  </a:lnTo>
                  <a:lnTo>
                    <a:pt x="1335" y="119"/>
                  </a:lnTo>
                  <a:lnTo>
                    <a:pt x="1323" y="117"/>
                  </a:lnTo>
                  <a:lnTo>
                    <a:pt x="1313" y="113"/>
                  </a:lnTo>
                  <a:lnTo>
                    <a:pt x="1302" y="108"/>
                  </a:lnTo>
                  <a:lnTo>
                    <a:pt x="1293" y="104"/>
                  </a:lnTo>
                  <a:lnTo>
                    <a:pt x="1283" y="99"/>
                  </a:lnTo>
                  <a:lnTo>
                    <a:pt x="1264" y="88"/>
                  </a:lnTo>
                  <a:lnTo>
                    <a:pt x="1245" y="76"/>
                  </a:lnTo>
                  <a:lnTo>
                    <a:pt x="1227" y="65"/>
                  </a:lnTo>
                  <a:lnTo>
                    <a:pt x="1206" y="53"/>
                  </a:lnTo>
                  <a:lnTo>
                    <a:pt x="1202" y="49"/>
                  </a:lnTo>
                  <a:lnTo>
                    <a:pt x="1197" y="46"/>
                  </a:lnTo>
                  <a:lnTo>
                    <a:pt x="1194" y="41"/>
                  </a:lnTo>
                  <a:lnTo>
                    <a:pt x="1189" y="37"/>
                  </a:lnTo>
                  <a:lnTo>
                    <a:pt x="1184" y="29"/>
                  </a:lnTo>
                  <a:lnTo>
                    <a:pt x="1178" y="20"/>
                  </a:lnTo>
                  <a:lnTo>
                    <a:pt x="1173" y="16"/>
                  </a:lnTo>
                  <a:lnTo>
                    <a:pt x="1170" y="12"/>
                  </a:lnTo>
                  <a:lnTo>
                    <a:pt x="1166" y="8"/>
                  </a:lnTo>
                  <a:lnTo>
                    <a:pt x="1161" y="5"/>
                  </a:lnTo>
                  <a:lnTo>
                    <a:pt x="1154" y="3"/>
                  </a:lnTo>
                  <a:lnTo>
                    <a:pt x="1148" y="1"/>
                  </a:lnTo>
                  <a:lnTo>
                    <a:pt x="1139" y="0"/>
                  </a:lnTo>
                  <a:lnTo>
                    <a:pt x="1130" y="0"/>
                  </a:lnTo>
                  <a:lnTo>
                    <a:pt x="1123" y="0"/>
                  </a:lnTo>
                  <a:lnTo>
                    <a:pt x="1117" y="2"/>
                  </a:lnTo>
                  <a:lnTo>
                    <a:pt x="1111" y="3"/>
                  </a:lnTo>
                  <a:lnTo>
                    <a:pt x="1104" y="5"/>
                  </a:lnTo>
                  <a:lnTo>
                    <a:pt x="1097" y="7"/>
                  </a:lnTo>
                  <a:lnTo>
                    <a:pt x="1090" y="9"/>
                  </a:lnTo>
                  <a:lnTo>
                    <a:pt x="1084" y="12"/>
                  </a:lnTo>
                  <a:lnTo>
                    <a:pt x="1078" y="12"/>
                  </a:lnTo>
                  <a:lnTo>
                    <a:pt x="1081" y="16"/>
                  </a:lnTo>
                  <a:lnTo>
                    <a:pt x="1083" y="21"/>
                  </a:lnTo>
                  <a:lnTo>
                    <a:pt x="1084" y="26"/>
                  </a:lnTo>
                  <a:lnTo>
                    <a:pt x="1084" y="32"/>
                  </a:lnTo>
                  <a:lnTo>
                    <a:pt x="1081" y="43"/>
                  </a:lnTo>
                  <a:lnTo>
                    <a:pt x="1078" y="53"/>
                  </a:lnTo>
                  <a:lnTo>
                    <a:pt x="1052" y="54"/>
                  </a:lnTo>
                  <a:lnTo>
                    <a:pt x="1023" y="56"/>
                  </a:lnTo>
                  <a:lnTo>
                    <a:pt x="990" y="60"/>
                  </a:lnTo>
                  <a:lnTo>
                    <a:pt x="956" y="66"/>
                  </a:lnTo>
                  <a:lnTo>
                    <a:pt x="922" y="73"/>
                  </a:lnTo>
                  <a:lnTo>
                    <a:pt x="890" y="83"/>
                  </a:lnTo>
                  <a:lnTo>
                    <a:pt x="875" y="88"/>
                  </a:lnTo>
                  <a:lnTo>
                    <a:pt x="861" y="93"/>
                  </a:lnTo>
                  <a:lnTo>
                    <a:pt x="848" y="100"/>
                  </a:lnTo>
                  <a:lnTo>
                    <a:pt x="836" y="106"/>
                  </a:lnTo>
                  <a:lnTo>
                    <a:pt x="832" y="108"/>
                  </a:lnTo>
                  <a:lnTo>
                    <a:pt x="829" y="113"/>
                  </a:lnTo>
                  <a:lnTo>
                    <a:pt x="827" y="117"/>
                  </a:lnTo>
                  <a:lnTo>
                    <a:pt x="825" y="123"/>
                  </a:lnTo>
                  <a:lnTo>
                    <a:pt x="822" y="136"/>
                  </a:lnTo>
                  <a:lnTo>
                    <a:pt x="821" y="151"/>
                  </a:lnTo>
                  <a:lnTo>
                    <a:pt x="821" y="166"/>
                  </a:lnTo>
                  <a:lnTo>
                    <a:pt x="820" y="180"/>
                  </a:lnTo>
                  <a:lnTo>
                    <a:pt x="819" y="186"/>
                  </a:lnTo>
                  <a:lnTo>
                    <a:pt x="817" y="191"/>
                  </a:lnTo>
                  <a:lnTo>
                    <a:pt x="815" y="197"/>
                  </a:lnTo>
                  <a:lnTo>
                    <a:pt x="812" y="200"/>
                  </a:lnTo>
                  <a:lnTo>
                    <a:pt x="807" y="204"/>
                  </a:lnTo>
                  <a:lnTo>
                    <a:pt x="801" y="207"/>
                  </a:lnTo>
                  <a:lnTo>
                    <a:pt x="794" y="210"/>
                  </a:lnTo>
                  <a:lnTo>
                    <a:pt x="786" y="214"/>
                  </a:lnTo>
                  <a:lnTo>
                    <a:pt x="778" y="217"/>
                  </a:lnTo>
                  <a:lnTo>
                    <a:pt x="771" y="221"/>
                  </a:lnTo>
                  <a:lnTo>
                    <a:pt x="765" y="228"/>
                  </a:lnTo>
                  <a:lnTo>
                    <a:pt x="760" y="235"/>
                  </a:lnTo>
                  <a:lnTo>
                    <a:pt x="750" y="258"/>
                  </a:lnTo>
                  <a:lnTo>
                    <a:pt x="740" y="283"/>
                  </a:lnTo>
                  <a:lnTo>
                    <a:pt x="730" y="307"/>
                  </a:lnTo>
                  <a:lnTo>
                    <a:pt x="718" y="331"/>
                  </a:lnTo>
                  <a:lnTo>
                    <a:pt x="706" y="354"/>
                  </a:lnTo>
                  <a:lnTo>
                    <a:pt x="693" y="378"/>
                  </a:lnTo>
                  <a:lnTo>
                    <a:pt x="679" y="399"/>
                  </a:lnTo>
                  <a:lnTo>
                    <a:pt x="663" y="420"/>
                  </a:lnTo>
                  <a:lnTo>
                    <a:pt x="654" y="430"/>
                  </a:lnTo>
                  <a:lnTo>
                    <a:pt x="646" y="439"/>
                  </a:lnTo>
                  <a:lnTo>
                    <a:pt x="637" y="449"/>
                  </a:lnTo>
                  <a:lnTo>
                    <a:pt x="628" y="457"/>
                  </a:lnTo>
                  <a:lnTo>
                    <a:pt x="618" y="465"/>
                  </a:lnTo>
                  <a:lnTo>
                    <a:pt x="607" y="473"/>
                  </a:lnTo>
                  <a:lnTo>
                    <a:pt x="597" y="480"/>
                  </a:lnTo>
                  <a:lnTo>
                    <a:pt x="586" y="486"/>
                  </a:lnTo>
                  <a:lnTo>
                    <a:pt x="574" y="492"/>
                  </a:lnTo>
                  <a:lnTo>
                    <a:pt x="563" y="497"/>
                  </a:lnTo>
                  <a:lnTo>
                    <a:pt x="551" y="502"/>
                  </a:lnTo>
                  <a:lnTo>
                    <a:pt x="538" y="505"/>
                  </a:lnTo>
                  <a:lnTo>
                    <a:pt x="524" y="508"/>
                  </a:lnTo>
                  <a:lnTo>
                    <a:pt x="512" y="510"/>
                  </a:lnTo>
                  <a:lnTo>
                    <a:pt x="497" y="512"/>
                  </a:lnTo>
                  <a:lnTo>
                    <a:pt x="482" y="513"/>
                  </a:lnTo>
                  <a:lnTo>
                    <a:pt x="471" y="512"/>
                  </a:lnTo>
                  <a:lnTo>
                    <a:pt x="461" y="510"/>
                  </a:lnTo>
                  <a:lnTo>
                    <a:pt x="450" y="509"/>
                  </a:lnTo>
                  <a:lnTo>
                    <a:pt x="439" y="506"/>
                  </a:lnTo>
                  <a:lnTo>
                    <a:pt x="430" y="502"/>
                  </a:lnTo>
                  <a:lnTo>
                    <a:pt x="421" y="498"/>
                  </a:lnTo>
                  <a:lnTo>
                    <a:pt x="413" y="490"/>
                  </a:lnTo>
                  <a:lnTo>
                    <a:pt x="406" y="483"/>
                  </a:lnTo>
                  <a:lnTo>
                    <a:pt x="406" y="483"/>
                  </a:lnTo>
                  <a:lnTo>
                    <a:pt x="305" y="483"/>
                  </a:lnTo>
                  <a:lnTo>
                    <a:pt x="305" y="483"/>
                  </a:lnTo>
                  <a:lnTo>
                    <a:pt x="296" y="471"/>
                  </a:lnTo>
                  <a:lnTo>
                    <a:pt x="280" y="451"/>
                  </a:lnTo>
                  <a:lnTo>
                    <a:pt x="265" y="432"/>
                  </a:lnTo>
                  <a:lnTo>
                    <a:pt x="259" y="423"/>
                  </a:lnTo>
                  <a:lnTo>
                    <a:pt x="242" y="423"/>
                  </a:lnTo>
                  <a:lnTo>
                    <a:pt x="227" y="422"/>
                  </a:lnTo>
                  <a:lnTo>
                    <a:pt x="220" y="422"/>
                  </a:lnTo>
                  <a:lnTo>
                    <a:pt x="213" y="423"/>
                  </a:lnTo>
                  <a:lnTo>
                    <a:pt x="206" y="426"/>
                  </a:lnTo>
                  <a:lnTo>
                    <a:pt x="200" y="430"/>
                  </a:lnTo>
                  <a:lnTo>
                    <a:pt x="196" y="435"/>
                  </a:lnTo>
                  <a:lnTo>
                    <a:pt x="194" y="440"/>
                  </a:lnTo>
                  <a:lnTo>
                    <a:pt x="193" y="448"/>
                  </a:lnTo>
                  <a:lnTo>
                    <a:pt x="193" y="455"/>
                  </a:lnTo>
                  <a:lnTo>
                    <a:pt x="194" y="471"/>
                  </a:lnTo>
                  <a:lnTo>
                    <a:pt x="194" y="488"/>
                  </a:lnTo>
                  <a:lnTo>
                    <a:pt x="191" y="497"/>
                  </a:lnTo>
                  <a:lnTo>
                    <a:pt x="188" y="504"/>
                  </a:lnTo>
                  <a:lnTo>
                    <a:pt x="183" y="513"/>
                  </a:lnTo>
                  <a:lnTo>
                    <a:pt x="177" y="521"/>
                  </a:lnTo>
                  <a:lnTo>
                    <a:pt x="169" y="529"/>
                  </a:lnTo>
                  <a:lnTo>
                    <a:pt x="161" y="536"/>
                  </a:lnTo>
                  <a:lnTo>
                    <a:pt x="150" y="543"/>
                  </a:lnTo>
                  <a:lnTo>
                    <a:pt x="140" y="550"/>
                  </a:lnTo>
                  <a:lnTo>
                    <a:pt x="129" y="555"/>
                  </a:lnTo>
                  <a:lnTo>
                    <a:pt x="117" y="559"/>
                  </a:lnTo>
                  <a:lnTo>
                    <a:pt x="105" y="563"/>
                  </a:lnTo>
                  <a:lnTo>
                    <a:pt x="94" y="564"/>
                  </a:lnTo>
                  <a:lnTo>
                    <a:pt x="82" y="564"/>
                  </a:lnTo>
                  <a:lnTo>
                    <a:pt x="69" y="563"/>
                  </a:lnTo>
                  <a:lnTo>
                    <a:pt x="57" y="558"/>
                  </a:lnTo>
                  <a:lnTo>
                    <a:pt x="47" y="553"/>
                  </a:lnTo>
                  <a:lnTo>
                    <a:pt x="47" y="553"/>
                  </a:lnTo>
                  <a:lnTo>
                    <a:pt x="0" y="553"/>
                  </a:lnTo>
                  <a:lnTo>
                    <a:pt x="0" y="583"/>
                  </a:lnTo>
                  <a:lnTo>
                    <a:pt x="0" y="583"/>
                  </a:lnTo>
                  <a:lnTo>
                    <a:pt x="9" y="601"/>
                  </a:lnTo>
                  <a:lnTo>
                    <a:pt x="16" y="621"/>
                  </a:lnTo>
                  <a:lnTo>
                    <a:pt x="20" y="633"/>
                  </a:lnTo>
                  <a:lnTo>
                    <a:pt x="23" y="646"/>
                  </a:lnTo>
                  <a:lnTo>
                    <a:pt x="27" y="660"/>
                  </a:lnTo>
                  <a:lnTo>
                    <a:pt x="29" y="678"/>
                  </a:lnTo>
                  <a:lnTo>
                    <a:pt x="31" y="684"/>
                  </a:lnTo>
                  <a:lnTo>
                    <a:pt x="32" y="689"/>
                  </a:lnTo>
                  <a:lnTo>
                    <a:pt x="35" y="696"/>
                  </a:lnTo>
                  <a:lnTo>
                    <a:pt x="37" y="702"/>
                  </a:lnTo>
                  <a:lnTo>
                    <a:pt x="45" y="713"/>
                  </a:lnTo>
                  <a:lnTo>
                    <a:pt x="53" y="722"/>
                  </a:lnTo>
                  <a:lnTo>
                    <a:pt x="73" y="741"/>
                  </a:lnTo>
                  <a:lnTo>
                    <a:pt x="95" y="759"/>
                  </a:lnTo>
                  <a:lnTo>
                    <a:pt x="106" y="768"/>
                  </a:lnTo>
                  <a:lnTo>
                    <a:pt x="117" y="778"/>
                  </a:lnTo>
                  <a:lnTo>
                    <a:pt x="127" y="787"/>
                  </a:lnTo>
                  <a:lnTo>
                    <a:pt x="135" y="797"/>
                  </a:lnTo>
                  <a:lnTo>
                    <a:pt x="143" y="806"/>
                  </a:lnTo>
                  <a:lnTo>
                    <a:pt x="148" y="818"/>
                  </a:lnTo>
                  <a:lnTo>
                    <a:pt x="150" y="823"/>
                  </a:lnTo>
                  <a:lnTo>
                    <a:pt x="151" y="830"/>
                  </a:lnTo>
                  <a:lnTo>
                    <a:pt x="152" y="835"/>
                  </a:lnTo>
                  <a:lnTo>
                    <a:pt x="152" y="842"/>
                  </a:lnTo>
                  <a:lnTo>
                    <a:pt x="152" y="842"/>
                  </a:lnTo>
                  <a:lnTo>
                    <a:pt x="123" y="842"/>
                  </a:lnTo>
                  <a:lnTo>
                    <a:pt x="123" y="842"/>
                  </a:lnTo>
                  <a:lnTo>
                    <a:pt x="115" y="845"/>
                  </a:lnTo>
                  <a:lnTo>
                    <a:pt x="107" y="850"/>
                  </a:lnTo>
                  <a:lnTo>
                    <a:pt x="102" y="855"/>
                  </a:lnTo>
                  <a:lnTo>
                    <a:pt x="97" y="862"/>
                  </a:lnTo>
                  <a:lnTo>
                    <a:pt x="93" y="869"/>
                  </a:lnTo>
                  <a:lnTo>
                    <a:pt x="90" y="878"/>
                  </a:lnTo>
                  <a:lnTo>
                    <a:pt x="88" y="886"/>
                  </a:lnTo>
                  <a:lnTo>
                    <a:pt x="88" y="895"/>
                  </a:lnTo>
                  <a:lnTo>
                    <a:pt x="88" y="901"/>
                  </a:lnTo>
                  <a:lnTo>
                    <a:pt x="89" y="907"/>
                  </a:lnTo>
                  <a:lnTo>
                    <a:pt x="90" y="914"/>
                  </a:lnTo>
                  <a:lnTo>
                    <a:pt x="93" y="919"/>
                  </a:lnTo>
                  <a:lnTo>
                    <a:pt x="98" y="930"/>
                  </a:lnTo>
                  <a:lnTo>
                    <a:pt x="104" y="940"/>
                  </a:lnTo>
                  <a:lnTo>
                    <a:pt x="118" y="957"/>
                  </a:lnTo>
                  <a:lnTo>
                    <a:pt x="129" y="971"/>
                  </a:lnTo>
                  <a:lnTo>
                    <a:pt x="129" y="971"/>
                  </a:lnTo>
                  <a:lnTo>
                    <a:pt x="129" y="978"/>
                  </a:lnTo>
                  <a:lnTo>
                    <a:pt x="129" y="978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5" name="Freeform 155"/>
            <p:cNvSpPr>
              <a:spLocks/>
            </p:cNvSpPr>
            <p:nvPr/>
          </p:nvSpPr>
          <p:spPr bwMode="auto">
            <a:xfrm>
              <a:off x="4244983" y="5321317"/>
              <a:ext cx="307976" cy="530227"/>
            </a:xfrm>
            <a:custGeom>
              <a:avLst/>
              <a:gdLst/>
              <a:ahLst/>
              <a:cxnLst>
                <a:cxn ang="0">
                  <a:pos x="104" y="22"/>
                </a:cxn>
                <a:cxn ang="0">
                  <a:pos x="101" y="43"/>
                </a:cxn>
                <a:cxn ang="0">
                  <a:pos x="118" y="84"/>
                </a:cxn>
                <a:cxn ang="0">
                  <a:pos x="135" y="123"/>
                </a:cxn>
                <a:cxn ang="0">
                  <a:pos x="130" y="164"/>
                </a:cxn>
                <a:cxn ang="0">
                  <a:pos x="103" y="235"/>
                </a:cxn>
                <a:cxn ang="0">
                  <a:pos x="101" y="268"/>
                </a:cxn>
                <a:cxn ang="0">
                  <a:pos x="112" y="278"/>
                </a:cxn>
                <a:cxn ang="0">
                  <a:pos x="180" y="276"/>
                </a:cxn>
                <a:cxn ang="0">
                  <a:pos x="213" y="286"/>
                </a:cxn>
                <a:cxn ang="0">
                  <a:pos x="229" y="314"/>
                </a:cxn>
                <a:cxn ang="0">
                  <a:pos x="222" y="362"/>
                </a:cxn>
                <a:cxn ang="0">
                  <a:pos x="173" y="426"/>
                </a:cxn>
                <a:cxn ang="0">
                  <a:pos x="148" y="481"/>
                </a:cxn>
                <a:cxn ang="0">
                  <a:pos x="154" y="537"/>
                </a:cxn>
                <a:cxn ang="0">
                  <a:pos x="185" y="627"/>
                </a:cxn>
                <a:cxn ang="0">
                  <a:pos x="186" y="675"/>
                </a:cxn>
                <a:cxn ang="0">
                  <a:pos x="166" y="716"/>
                </a:cxn>
                <a:cxn ang="0">
                  <a:pos x="95" y="769"/>
                </a:cxn>
                <a:cxn ang="0">
                  <a:pos x="23" y="820"/>
                </a:cxn>
                <a:cxn ang="0">
                  <a:pos x="2" y="859"/>
                </a:cxn>
                <a:cxn ang="0">
                  <a:pos x="5" y="889"/>
                </a:cxn>
                <a:cxn ang="0">
                  <a:pos x="14" y="931"/>
                </a:cxn>
                <a:cxn ang="0">
                  <a:pos x="8" y="973"/>
                </a:cxn>
                <a:cxn ang="0">
                  <a:pos x="43" y="995"/>
                </a:cxn>
                <a:cxn ang="0">
                  <a:pos x="85" y="999"/>
                </a:cxn>
                <a:cxn ang="0">
                  <a:pos x="120" y="966"/>
                </a:cxn>
                <a:cxn ang="0">
                  <a:pos x="205" y="940"/>
                </a:cxn>
                <a:cxn ang="0">
                  <a:pos x="265" y="932"/>
                </a:cxn>
                <a:cxn ang="0">
                  <a:pos x="313" y="898"/>
                </a:cxn>
                <a:cxn ang="0">
                  <a:pos x="330" y="848"/>
                </a:cxn>
                <a:cxn ang="0">
                  <a:pos x="336" y="807"/>
                </a:cxn>
                <a:cxn ang="0">
                  <a:pos x="378" y="805"/>
                </a:cxn>
                <a:cxn ang="0">
                  <a:pos x="409" y="746"/>
                </a:cxn>
                <a:cxn ang="0">
                  <a:pos x="464" y="691"/>
                </a:cxn>
                <a:cxn ang="0">
                  <a:pos x="518" y="642"/>
                </a:cxn>
                <a:cxn ang="0">
                  <a:pos x="531" y="616"/>
                </a:cxn>
                <a:cxn ang="0">
                  <a:pos x="536" y="565"/>
                </a:cxn>
                <a:cxn ang="0">
                  <a:pos x="570" y="533"/>
                </a:cxn>
                <a:cxn ang="0">
                  <a:pos x="583" y="507"/>
                </a:cxn>
                <a:cxn ang="0">
                  <a:pos x="567" y="470"/>
                </a:cxn>
                <a:cxn ang="0">
                  <a:pos x="546" y="431"/>
                </a:cxn>
                <a:cxn ang="0">
                  <a:pos x="502" y="328"/>
                </a:cxn>
                <a:cxn ang="0">
                  <a:pos x="460" y="195"/>
                </a:cxn>
                <a:cxn ang="0">
                  <a:pos x="429" y="150"/>
                </a:cxn>
                <a:cxn ang="0">
                  <a:pos x="370" y="102"/>
                </a:cxn>
                <a:cxn ang="0">
                  <a:pos x="336" y="89"/>
                </a:cxn>
                <a:cxn ang="0">
                  <a:pos x="291" y="94"/>
                </a:cxn>
                <a:cxn ang="0">
                  <a:pos x="241" y="99"/>
                </a:cxn>
                <a:cxn ang="0">
                  <a:pos x="186" y="59"/>
                </a:cxn>
                <a:cxn ang="0">
                  <a:pos x="148" y="4"/>
                </a:cxn>
              </a:cxnLst>
              <a:rect l="0" t="0" r="r" b="b"/>
              <a:pathLst>
                <a:path w="583" h="1001">
                  <a:moveTo>
                    <a:pt x="148" y="0"/>
                  </a:moveTo>
                  <a:lnTo>
                    <a:pt x="130" y="7"/>
                  </a:lnTo>
                  <a:lnTo>
                    <a:pt x="115" y="13"/>
                  </a:lnTo>
                  <a:lnTo>
                    <a:pt x="108" y="17"/>
                  </a:lnTo>
                  <a:lnTo>
                    <a:pt x="104" y="22"/>
                  </a:lnTo>
                  <a:lnTo>
                    <a:pt x="102" y="25"/>
                  </a:lnTo>
                  <a:lnTo>
                    <a:pt x="101" y="28"/>
                  </a:lnTo>
                  <a:lnTo>
                    <a:pt x="101" y="31"/>
                  </a:lnTo>
                  <a:lnTo>
                    <a:pt x="100" y="35"/>
                  </a:lnTo>
                  <a:lnTo>
                    <a:pt x="101" y="43"/>
                  </a:lnTo>
                  <a:lnTo>
                    <a:pt x="102" y="49"/>
                  </a:lnTo>
                  <a:lnTo>
                    <a:pt x="103" y="57"/>
                  </a:lnTo>
                  <a:lnTo>
                    <a:pt x="105" y="62"/>
                  </a:lnTo>
                  <a:lnTo>
                    <a:pt x="112" y="74"/>
                  </a:lnTo>
                  <a:lnTo>
                    <a:pt x="118" y="84"/>
                  </a:lnTo>
                  <a:lnTo>
                    <a:pt x="124" y="95"/>
                  </a:lnTo>
                  <a:lnTo>
                    <a:pt x="130" y="106"/>
                  </a:lnTo>
                  <a:lnTo>
                    <a:pt x="132" y="111"/>
                  </a:lnTo>
                  <a:lnTo>
                    <a:pt x="134" y="117"/>
                  </a:lnTo>
                  <a:lnTo>
                    <a:pt x="135" y="123"/>
                  </a:lnTo>
                  <a:lnTo>
                    <a:pt x="136" y="129"/>
                  </a:lnTo>
                  <a:lnTo>
                    <a:pt x="135" y="139"/>
                  </a:lnTo>
                  <a:lnTo>
                    <a:pt x="134" y="147"/>
                  </a:lnTo>
                  <a:lnTo>
                    <a:pt x="132" y="156"/>
                  </a:lnTo>
                  <a:lnTo>
                    <a:pt x="130" y="164"/>
                  </a:lnTo>
                  <a:lnTo>
                    <a:pt x="124" y="180"/>
                  </a:lnTo>
                  <a:lnTo>
                    <a:pt x="118" y="196"/>
                  </a:lnTo>
                  <a:lnTo>
                    <a:pt x="112" y="212"/>
                  </a:lnTo>
                  <a:lnTo>
                    <a:pt x="105" y="228"/>
                  </a:lnTo>
                  <a:lnTo>
                    <a:pt x="103" y="235"/>
                  </a:lnTo>
                  <a:lnTo>
                    <a:pt x="102" y="244"/>
                  </a:lnTo>
                  <a:lnTo>
                    <a:pt x="101" y="251"/>
                  </a:lnTo>
                  <a:lnTo>
                    <a:pt x="100" y="259"/>
                  </a:lnTo>
                  <a:lnTo>
                    <a:pt x="101" y="264"/>
                  </a:lnTo>
                  <a:lnTo>
                    <a:pt x="101" y="268"/>
                  </a:lnTo>
                  <a:lnTo>
                    <a:pt x="102" y="272"/>
                  </a:lnTo>
                  <a:lnTo>
                    <a:pt x="104" y="274"/>
                  </a:lnTo>
                  <a:lnTo>
                    <a:pt x="106" y="276"/>
                  </a:lnTo>
                  <a:lnTo>
                    <a:pt x="108" y="278"/>
                  </a:lnTo>
                  <a:lnTo>
                    <a:pt x="112" y="278"/>
                  </a:lnTo>
                  <a:lnTo>
                    <a:pt x="114" y="279"/>
                  </a:lnTo>
                  <a:lnTo>
                    <a:pt x="127" y="278"/>
                  </a:lnTo>
                  <a:lnTo>
                    <a:pt x="141" y="277"/>
                  </a:lnTo>
                  <a:lnTo>
                    <a:pt x="163" y="276"/>
                  </a:lnTo>
                  <a:lnTo>
                    <a:pt x="180" y="276"/>
                  </a:lnTo>
                  <a:lnTo>
                    <a:pt x="188" y="277"/>
                  </a:lnTo>
                  <a:lnTo>
                    <a:pt x="196" y="278"/>
                  </a:lnTo>
                  <a:lnTo>
                    <a:pt x="202" y="280"/>
                  </a:lnTo>
                  <a:lnTo>
                    <a:pt x="207" y="283"/>
                  </a:lnTo>
                  <a:lnTo>
                    <a:pt x="213" y="286"/>
                  </a:lnTo>
                  <a:lnTo>
                    <a:pt x="217" y="291"/>
                  </a:lnTo>
                  <a:lnTo>
                    <a:pt x="221" y="295"/>
                  </a:lnTo>
                  <a:lnTo>
                    <a:pt x="224" y="300"/>
                  </a:lnTo>
                  <a:lnTo>
                    <a:pt x="226" y="307"/>
                  </a:lnTo>
                  <a:lnTo>
                    <a:pt x="229" y="314"/>
                  </a:lnTo>
                  <a:lnTo>
                    <a:pt x="230" y="322"/>
                  </a:lnTo>
                  <a:lnTo>
                    <a:pt x="230" y="330"/>
                  </a:lnTo>
                  <a:lnTo>
                    <a:pt x="229" y="342"/>
                  </a:lnTo>
                  <a:lnTo>
                    <a:pt x="226" y="352"/>
                  </a:lnTo>
                  <a:lnTo>
                    <a:pt x="222" y="362"/>
                  </a:lnTo>
                  <a:lnTo>
                    <a:pt x="217" y="372"/>
                  </a:lnTo>
                  <a:lnTo>
                    <a:pt x="204" y="390"/>
                  </a:lnTo>
                  <a:lnTo>
                    <a:pt x="188" y="408"/>
                  </a:lnTo>
                  <a:lnTo>
                    <a:pt x="181" y="416"/>
                  </a:lnTo>
                  <a:lnTo>
                    <a:pt x="173" y="426"/>
                  </a:lnTo>
                  <a:lnTo>
                    <a:pt x="167" y="435"/>
                  </a:lnTo>
                  <a:lnTo>
                    <a:pt x="160" y="446"/>
                  </a:lnTo>
                  <a:lnTo>
                    <a:pt x="155" y="457"/>
                  </a:lnTo>
                  <a:lnTo>
                    <a:pt x="151" y="468"/>
                  </a:lnTo>
                  <a:lnTo>
                    <a:pt x="148" y="481"/>
                  </a:lnTo>
                  <a:lnTo>
                    <a:pt x="148" y="495"/>
                  </a:lnTo>
                  <a:lnTo>
                    <a:pt x="148" y="506"/>
                  </a:lnTo>
                  <a:lnTo>
                    <a:pt x="149" y="516"/>
                  </a:lnTo>
                  <a:lnTo>
                    <a:pt x="151" y="527"/>
                  </a:lnTo>
                  <a:lnTo>
                    <a:pt x="154" y="537"/>
                  </a:lnTo>
                  <a:lnTo>
                    <a:pt x="160" y="559"/>
                  </a:lnTo>
                  <a:lnTo>
                    <a:pt x="168" y="579"/>
                  </a:lnTo>
                  <a:lnTo>
                    <a:pt x="175" y="598"/>
                  </a:lnTo>
                  <a:lnTo>
                    <a:pt x="182" y="617"/>
                  </a:lnTo>
                  <a:lnTo>
                    <a:pt x="185" y="627"/>
                  </a:lnTo>
                  <a:lnTo>
                    <a:pt x="187" y="635"/>
                  </a:lnTo>
                  <a:lnTo>
                    <a:pt x="188" y="645"/>
                  </a:lnTo>
                  <a:lnTo>
                    <a:pt x="188" y="653"/>
                  </a:lnTo>
                  <a:lnTo>
                    <a:pt x="188" y="664"/>
                  </a:lnTo>
                  <a:lnTo>
                    <a:pt x="186" y="675"/>
                  </a:lnTo>
                  <a:lnTo>
                    <a:pt x="184" y="683"/>
                  </a:lnTo>
                  <a:lnTo>
                    <a:pt x="181" y="693"/>
                  </a:lnTo>
                  <a:lnTo>
                    <a:pt x="176" y="701"/>
                  </a:lnTo>
                  <a:lnTo>
                    <a:pt x="171" y="709"/>
                  </a:lnTo>
                  <a:lnTo>
                    <a:pt x="166" y="716"/>
                  </a:lnTo>
                  <a:lnTo>
                    <a:pt x="159" y="724"/>
                  </a:lnTo>
                  <a:lnTo>
                    <a:pt x="145" y="736"/>
                  </a:lnTo>
                  <a:lnTo>
                    <a:pt x="129" y="748"/>
                  </a:lnTo>
                  <a:lnTo>
                    <a:pt x="112" y="759"/>
                  </a:lnTo>
                  <a:lnTo>
                    <a:pt x="95" y="769"/>
                  </a:lnTo>
                  <a:lnTo>
                    <a:pt x="76" y="780"/>
                  </a:lnTo>
                  <a:lnTo>
                    <a:pt x="59" y="791"/>
                  </a:lnTo>
                  <a:lnTo>
                    <a:pt x="43" y="802"/>
                  </a:lnTo>
                  <a:lnTo>
                    <a:pt x="30" y="814"/>
                  </a:lnTo>
                  <a:lnTo>
                    <a:pt x="23" y="820"/>
                  </a:lnTo>
                  <a:lnTo>
                    <a:pt x="18" y="828"/>
                  </a:lnTo>
                  <a:lnTo>
                    <a:pt x="13" y="834"/>
                  </a:lnTo>
                  <a:lnTo>
                    <a:pt x="8" y="842"/>
                  </a:lnTo>
                  <a:lnTo>
                    <a:pt x="5" y="850"/>
                  </a:lnTo>
                  <a:lnTo>
                    <a:pt x="2" y="859"/>
                  </a:lnTo>
                  <a:lnTo>
                    <a:pt x="1" y="867"/>
                  </a:lnTo>
                  <a:lnTo>
                    <a:pt x="0" y="877"/>
                  </a:lnTo>
                  <a:lnTo>
                    <a:pt x="1" y="881"/>
                  </a:lnTo>
                  <a:lnTo>
                    <a:pt x="3" y="885"/>
                  </a:lnTo>
                  <a:lnTo>
                    <a:pt x="5" y="889"/>
                  </a:lnTo>
                  <a:lnTo>
                    <a:pt x="8" y="891"/>
                  </a:lnTo>
                  <a:lnTo>
                    <a:pt x="15" y="894"/>
                  </a:lnTo>
                  <a:lnTo>
                    <a:pt x="18" y="895"/>
                  </a:lnTo>
                  <a:lnTo>
                    <a:pt x="18" y="918"/>
                  </a:lnTo>
                  <a:lnTo>
                    <a:pt x="14" y="931"/>
                  </a:lnTo>
                  <a:lnTo>
                    <a:pt x="9" y="942"/>
                  </a:lnTo>
                  <a:lnTo>
                    <a:pt x="7" y="953"/>
                  </a:lnTo>
                  <a:lnTo>
                    <a:pt x="6" y="965"/>
                  </a:lnTo>
                  <a:lnTo>
                    <a:pt x="6" y="969"/>
                  </a:lnTo>
                  <a:lnTo>
                    <a:pt x="8" y="973"/>
                  </a:lnTo>
                  <a:lnTo>
                    <a:pt x="10" y="976"/>
                  </a:lnTo>
                  <a:lnTo>
                    <a:pt x="14" y="979"/>
                  </a:lnTo>
                  <a:lnTo>
                    <a:pt x="22" y="984"/>
                  </a:lnTo>
                  <a:lnTo>
                    <a:pt x="33" y="990"/>
                  </a:lnTo>
                  <a:lnTo>
                    <a:pt x="43" y="995"/>
                  </a:lnTo>
                  <a:lnTo>
                    <a:pt x="55" y="998"/>
                  </a:lnTo>
                  <a:lnTo>
                    <a:pt x="67" y="1000"/>
                  </a:lnTo>
                  <a:lnTo>
                    <a:pt x="76" y="1001"/>
                  </a:lnTo>
                  <a:lnTo>
                    <a:pt x="81" y="1000"/>
                  </a:lnTo>
                  <a:lnTo>
                    <a:pt x="85" y="999"/>
                  </a:lnTo>
                  <a:lnTo>
                    <a:pt x="89" y="998"/>
                  </a:lnTo>
                  <a:lnTo>
                    <a:pt x="93" y="995"/>
                  </a:lnTo>
                  <a:lnTo>
                    <a:pt x="101" y="990"/>
                  </a:lnTo>
                  <a:lnTo>
                    <a:pt x="107" y="982"/>
                  </a:lnTo>
                  <a:lnTo>
                    <a:pt x="120" y="966"/>
                  </a:lnTo>
                  <a:lnTo>
                    <a:pt x="130" y="953"/>
                  </a:lnTo>
                  <a:lnTo>
                    <a:pt x="136" y="930"/>
                  </a:lnTo>
                  <a:lnTo>
                    <a:pt x="183" y="930"/>
                  </a:lnTo>
                  <a:lnTo>
                    <a:pt x="193" y="935"/>
                  </a:lnTo>
                  <a:lnTo>
                    <a:pt x="205" y="940"/>
                  </a:lnTo>
                  <a:lnTo>
                    <a:pt x="218" y="941"/>
                  </a:lnTo>
                  <a:lnTo>
                    <a:pt x="230" y="941"/>
                  </a:lnTo>
                  <a:lnTo>
                    <a:pt x="241" y="940"/>
                  </a:lnTo>
                  <a:lnTo>
                    <a:pt x="253" y="936"/>
                  </a:lnTo>
                  <a:lnTo>
                    <a:pt x="265" y="932"/>
                  </a:lnTo>
                  <a:lnTo>
                    <a:pt x="276" y="927"/>
                  </a:lnTo>
                  <a:lnTo>
                    <a:pt x="286" y="920"/>
                  </a:lnTo>
                  <a:lnTo>
                    <a:pt x="297" y="913"/>
                  </a:lnTo>
                  <a:lnTo>
                    <a:pt x="305" y="906"/>
                  </a:lnTo>
                  <a:lnTo>
                    <a:pt x="313" y="898"/>
                  </a:lnTo>
                  <a:lnTo>
                    <a:pt x="319" y="890"/>
                  </a:lnTo>
                  <a:lnTo>
                    <a:pt x="324" y="881"/>
                  </a:lnTo>
                  <a:lnTo>
                    <a:pt x="327" y="874"/>
                  </a:lnTo>
                  <a:lnTo>
                    <a:pt x="330" y="865"/>
                  </a:lnTo>
                  <a:lnTo>
                    <a:pt x="330" y="848"/>
                  </a:lnTo>
                  <a:lnTo>
                    <a:pt x="329" y="832"/>
                  </a:lnTo>
                  <a:lnTo>
                    <a:pt x="329" y="825"/>
                  </a:lnTo>
                  <a:lnTo>
                    <a:pt x="330" y="817"/>
                  </a:lnTo>
                  <a:lnTo>
                    <a:pt x="332" y="812"/>
                  </a:lnTo>
                  <a:lnTo>
                    <a:pt x="336" y="807"/>
                  </a:lnTo>
                  <a:lnTo>
                    <a:pt x="342" y="803"/>
                  </a:lnTo>
                  <a:lnTo>
                    <a:pt x="349" y="801"/>
                  </a:lnTo>
                  <a:lnTo>
                    <a:pt x="356" y="801"/>
                  </a:lnTo>
                  <a:lnTo>
                    <a:pt x="363" y="802"/>
                  </a:lnTo>
                  <a:lnTo>
                    <a:pt x="378" y="805"/>
                  </a:lnTo>
                  <a:lnTo>
                    <a:pt x="395" y="807"/>
                  </a:lnTo>
                  <a:lnTo>
                    <a:pt x="396" y="789"/>
                  </a:lnTo>
                  <a:lnTo>
                    <a:pt x="399" y="773"/>
                  </a:lnTo>
                  <a:lnTo>
                    <a:pt x="403" y="759"/>
                  </a:lnTo>
                  <a:lnTo>
                    <a:pt x="409" y="746"/>
                  </a:lnTo>
                  <a:lnTo>
                    <a:pt x="416" y="734"/>
                  </a:lnTo>
                  <a:lnTo>
                    <a:pt x="424" y="725"/>
                  </a:lnTo>
                  <a:lnTo>
                    <a:pt x="434" y="715"/>
                  </a:lnTo>
                  <a:lnTo>
                    <a:pt x="443" y="707"/>
                  </a:lnTo>
                  <a:lnTo>
                    <a:pt x="464" y="691"/>
                  </a:lnTo>
                  <a:lnTo>
                    <a:pt x="484" y="676"/>
                  </a:lnTo>
                  <a:lnTo>
                    <a:pt x="493" y="668"/>
                  </a:lnTo>
                  <a:lnTo>
                    <a:pt x="503" y="660"/>
                  </a:lnTo>
                  <a:lnTo>
                    <a:pt x="512" y="651"/>
                  </a:lnTo>
                  <a:lnTo>
                    <a:pt x="518" y="642"/>
                  </a:lnTo>
                  <a:lnTo>
                    <a:pt x="522" y="637"/>
                  </a:lnTo>
                  <a:lnTo>
                    <a:pt x="525" y="633"/>
                  </a:lnTo>
                  <a:lnTo>
                    <a:pt x="528" y="629"/>
                  </a:lnTo>
                  <a:lnTo>
                    <a:pt x="530" y="625"/>
                  </a:lnTo>
                  <a:lnTo>
                    <a:pt x="531" y="616"/>
                  </a:lnTo>
                  <a:lnTo>
                    <a:pt x="532" y="608"/>
                  </a:lnTo>
                  <a:lnTo>
                    <a:pt x="532" y="599"/>
                  </a:lnTo>
                  <a:lnTo>
                    <a:pt x="532" y="589"/>
                  </a:lnTo>
                  <a:lnTo>
                    <a:pt x="533" y="578"/>
                  </a:lnTo>
                  <a:lnTo>
                    <a:pt x="536" y="565"/>
                  </a:lnTo>
                  <a:lnTo>
                    <a:pt x="539" y="559"/>
                  </a:lnTo>
                  <a:lnTo>
                    <a:pt x="546" y="552"/>
                  </a:lnTo>
                  <a:lnTo>
                    <a:pt x="553" y="547"/>
                  </a:lnTo>
                  <a:lnTo>
                    <a:pt x="562" y="541"/>
                  </a:lnTo>
                  <a:lnTo>
                    <a:pt x="570" y="533"/>
                  </a:lnTo>
                  <a:lnTo>
                    <a:pt x="576" y="526"/>
                  </a:lnTo>
                  <a:lnTo>
                    <a:pt x="580" y="522"/>
                  </a:lnTo>
                  <a:lnTo>
                    <a:pt x="582" y="516"/>
                  </a:lnTo>
                  <a:lnTo>
                    <a:pt x="583" y="512"/>
                  </a:lnTo>
                  <a:lnTo>
                    <a:pt x="583" y="507"/>
                  </a:lnTo>
                  <a:lnTo>
                    <a:pt x="582" y="498"/>
                  </a:lnTo>
                  <a:lnTo>
                    <a:pt x="580" y="491"/>
                  </a:lnTo>
                  <a:lnTo>
                    <a:pt x="575" y="483"/>
                  </a:lnTo>
                  <a:lnTo>
                    <a:pt x="571" y="477"/>
                  </a:lnTo>
                  <a:lnTo>
                    <a:pt x="567" y="470"/>
                  </a:lnTo>
                  <a:lnTo>
                    <a:pt x="564" y="463"/>
                  </a:lnTo>
                  <a:lnTo>
                    <a:pt x="560" y="456"/>
                  </a:lnTo>
                  <a:lnTo>
                    <a:pt x="559" y="447"/>
                  </a:lnTo>
                  <a:lnTo>
                    <a:pt x="552" y="440"/>
                  </a:lnTo>
                  <a:lnTo>
                    <a:pt x="546" y="431"/>
                  </a:lnTo>
                  <a:lnTo>
                    <a:pt x="539" y="423"/>
                  </a:lnTo>
                  <a:lnTo>
                    <a:pt x="534" y="413"/>
                  </a:lnTo>
                  <a:lnTo>
                    <a:pt x="524" y="393"/>
                  </a:lnTo>
                  <a:lnTo>
                    <a:pt x="516" y="373"/>
                  </a:lnTo>
                  <a:lnTo>
                    <a:pt x="502" y="328"/>
                  </a:lnTo>
                  <a:lnTo>
                    <a:pt x="491" y="282"/>
                  </a:lnTo>
                  <a:lnTo>
                    <a:pt x="485" y="259"/>
                  </a:lnTo>
                  <a:lnTo>
                    <a:pt x="479" y="236"/>
                  </a:lnTo>
                  <a:lnTo>
                    <a:pt x="470" y="215"/>
                  </a:lnTo>
                  <a:lnTo>
                    <a:pt x="460" y="195"/>
                  </a:lnTo>
                  <a:lnTo>
                    <a:pt x="455" y="185"/>
                  </a:lnTo>
                  <a:lnTo>
                    <a:pt x="450" y="176"/>
                  </a:lnTo>
                  <a:lnTo>
                    <a:pt x="443" y="167"/>
                  </a:lnTo>
                  <a:lnTo>
                    <a:pt x="436" y="159"/>
                  </a:lnTo>
                  <a:lnTo>
                    <a:pt x="429" y="150"/>
                  </a:lnTo>
                  <a:lnTo>
                    <a:pt x="420" y="143"/>
                  </a:lnTo>
                  <a:lnTo>
                    <a:pt x="410" y="135"/>
                  </a:lnTo>
                  <a:lnTo>
                    <a:pt x="401" y="129"/>
                  </a:lnTo>
                  <a:lnTo>
                    <a:pt x="385" y="115"/>
                  </a:lnTo>
                  <a:lnTo>
                    <a:pt x="370" y="102"/>
                  </a:lnTo>
                  <a:lnTo>
                    <a:pt x="362" y="97"/>
                  </a:lnTo>
                  <a:lnTo>
                    <a:pt x="352" y="92"/>
                  </a:lnTo>
                  <a:lnTo>
                    <a:pt x="348" y="91"/>
                  </a:lnTo>
                  <a:lnTo>
                    <a:pt x="342" y="90"/>
                  </a:lnTo>
                  <a:lnTo>
                    <a:pt x="336" y="89"/>
                  </a:lnTo>
                  <a:lnTo>
                    <a:pt x="330" y="89"/>
                  </a:lnTo>
                  <a:lnTo>
                    <a:pt x="319" y="89"/>
                  </a:lnTo>
                  <a:lnTo>
                    <a:pt x="309" y="90"/>
                  </a:lnTo>
                  <a:lnTo>
                    <a:pt x="300" y="92"/>
                  </a:lnTo>
                  <a:lnTo>
                    <a:pt x="291" y="94"/>
                  </a:lnTo>
                  <a:lnTo>
                    <a:pt x="282" y="96"/>
                  </a:lnTo>
                  <a:lnTo>
                    <a:pt x="271" y="98"/>
                  </a:lnTo>
                  <a:lnTo>
                    <a:pt x="259" y="99"/>
                  </a:lnTo>
                  <a:lnTo>
                    <a:pt x="248" y="100"/>
                  </a:lnTo>
                  <a:lnTo>
                    <a:pt x="241" y="99"/>
                  </a:lnTo>
                  <a:lnTo>
                    <a:pt x="235" y="97"/>
                  </a:lnTo>
                  <a:lnTo>
                    <a:pt x="227" y="93"/>
                  </a:lnTo>
                  <a:lnTo>
                    <a:pt x="219" y="87"/>
                  </a:lnTo>
                  <a:lnTo>
                    <a:pt x="203" y="75"/>
                  </a:lnTo>
                  <a:lnTo>
                    <a:pt x="186" y="59"/>
                  </a:lnTo>
                  <a:lnTo>
                    <a:pt x="171" y="42"/>
                  </a:lnTo>
                  <a:lnTo>
                    <a:pt x="158" y="26"/>
                  </a:lnTo>
                  <a:lnTo>
                    <a:pt x="154" y="18"/>
                  </a:lnTo>
                  <a:lnTo>
                    <a:pt x="150" y="11"/>
                  </a:lnTo>
                  <a:lnTo>
                    <a:pt x="148" y="4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6" name="Freeform 156"/>
            <p:cNvSpPr>
              <a:spLocks/>
            </p:cNvSpPr>
            <p:nvPr/>
          </p:nvSpPr>
          <p:spPr bwMode="auto">
            <a:xfrm>
              <a:off x="4244983" y="5321317"/>
              <a:ext cx="307976" cy="530227"/>
            </a:xfrm>
            <a:custGeom>
              <a:avLst/>
              <a:gdLst/>
              <a:ahLst/>
              <a:cxnLst>
                <a:cxn ang="0">
                  <a:pos x="115" y="13"/>
                </a:cxn>
                <a:cxn ang="0">
                  <a:pos x="101" y="31"/>
                </a:cxn>
                <a:cxn ang="0">
                  <a:pos x="105" y="62"/>
                </a:cxn>
                <a:cxn ang="0">
                  <a:pos x="132" y="111"/>
                </a:cxn>
                <a:cxn ang="0">
                  <a:pos x="134" y="147"/>
                </a:cxn>
                <a:cxn ang="0">
                  <a:pos x="112" y="212"/>
                </a:cxn>
                <a:cxn ang="0">
                  <a:pos x="100" y="259"/>
                </a:cxn>
                <a:cxn ang="0">
                  <a:pos x="106" y="276"/>
                </a:cxn>
                <a:cxn ang="0">
                  <a:pos x="141" y="277"/>
                </a:cxn>
                <a:cxn ang="0">
                  <a:pos x="202" y="280"/>
                </a:cxn>
                <a:cxn ang="0">
                  <a:pos x="224" y="300"/>
                </a:cxn>
                <a:cxn ang="0">
                  <a:pos x="229" y="342"/>
                </a:cxn>
                <a:cxn ang="0">
                  <a:pos x="188" y="408"/>
                </a:cxn>
                <a:cxn ang="0">
                  <a:pos x="155" y="457"/>
                </a:cxn>
                <a:cxn ang="0">
                  <a:pos x="149" y="516"/>
                </a:cxn>
                <a:cxn ang="0">
                  <a:pos x="175" y="598"/>
                </a:cxn>
                <a:cxn ang="0">
                  <a:pos x="188" y="653"/>
                </a:cxn>
                <a:cxn ang="0">
                  <a:pos x="176" y="701"/>
                </a:cxn>
                <a:cxn ang="0">
                  <a:pos x="129" y="748"/>
                </a:cxn>
                <a:cxn ang="0">
                  <a:pos x="43" y="802"/>
                </a:cxn>
                <a:cxn ang="0">
                  <a:pos x="8" y="842"/>
                </a:cxn>
                <a:cxn ang="0">
                  <a:pos x="1" y="881"/>
                </a:cxn>
                <a:cxn ang="0">
                  <a:pos x="18" y="895"/>
                </a:cxn>
                <a:cxn ang="0">
                  <a:pos x="9" y="942"/>
                </a:cxn>
                <a:cxn ang="0">
                  <a:pos x="10" y="976"/>
                </a:cxn>
                <a:cxn ang="0">
                  <a:pos x="55" y="998"/>
                </a:cxn>
                <a:cxn ang="0">
                  <a:pos x="89" y="998"/>
                </a:cxn>
                <a:cxn ang="0">
                  <a:pos x="130" y="953"/>
                </a:cxn>
                <a:cxn ang="0">
                  <a:pos x="193" y="935"/>
                </a:cxn>
                <a:cxn ang="0">
                  <a:pos x="253" y="936"/>
                </a:cxn>
                <a:cxn ang="0">
                  <a:pos x="305" y="906"/>
                </a:cxn>
                <a:cxn ang="0">
                  <a:pos x="330" y="865"/>
                </a:cxn>
                <a:cxn ang="0">
                  <a:pos x="332" y="812"/>
                </a:cxn>
                <a:cxn ang="0">
                  <a:pos x="363" y="802"/>
                </a:cxn>
                <a:cxn ang="0">
                  <a:pos x="403" y="759"/>
                </a:cxn>
                <a:cxn ang="0">
                  <a:pos x="443" y="707"/>
                </a:cxn>
                <a:cxn ang="0">
                  <a:pos x="512" y="651"/>
                </a:cxn>
                <a:cxn ang="0">
                  <a:pos x="530" y="625"/>
                </a:cxn>
                <a:cxn ang="0">
                  <a:pos x="533" y="578"/>
                </a:cxn>
                <a:cxn ang="0">
                  <a:pos x="562" y="541"/>
                </a:cxn>
                <a:cxn ang="0">
                  <a:pos x="583" y="512"/>
                </a:cxn>
                <a:cxn ang="0">
                  <a:pos x="571" y="477"/>
                </a:cxn>
                <a:cxn ang="0">
                  <a:pos x="552" y="440"/>
                </a:cxn>
                <a:cxn ang="0">
                  <a:pos x="516" y="373"/>
                </a:cxn>
                <a:cxn ang="0">
                  <a:pos x="470" y="215"/>
                </a:cxn>
                <a:cxn ang="0">
                  <a:pos x="436" y="159"/>
                </a:cxn>
                <a:cxn ang="0">
                  <a:pos x="385" y="115"/>
                </a:cxn>
                <a:cxn ang="0">
                  <a:pos x="342" y="90"/>
                </a:cxn>
                <a:cxn ang="0">
                  <a:pos x="300" y="92"/>
                </a:cxn>
                <a:cxn ang="0">
                  <a:pos x="248" y="100"/>
                </a:cxn>
                <a:cxn ang="0">
                  <a:pos x="203" y="75"/>
                </a:cxn>
                <a:cxn ang="0">
                  <a:pos x="150" y="11"/>
                </a:cxn>
                <a:cxn ang="0">
                  <a:pos x="148" y="0"/>
                </a:cxn>
              </a:cxnLst>
              <a:rect l="0" t="0" r="r" b="b"/>
              <a:pathLst>
                <a:path w="583" h="1001">
                  <a:moveTo>
                    <a:pt x="148" y="0"/>
                  </a:moveTo>
                  <a:lnTo>
                    <a:pt x="148" y="0"/>
                  </a:lnTo>
                  <a:lnTo>
                    <a:pt x="148" y="0"/>
                  </a:lnTo>
                  <a:lnTo>
                    <a:pt x="130" y="7"/>
                  </a:lnTo>
                  <a:lnTo>
                    <a:pt x="115" y="13"/>
                  </a:lnTo>
                  <a:lnTo>
                    <a:pt x="108" y="17"/>
                  </a:lnTo>
                  <a:lnTo>
                    <a:pt x="104" y="22"/>
                  </a:lnTo>
                  <a:lnTo>
                    <a:pt x="102" y="25"/>
                  </a:lnTo>
                  <a:lnTo>
                    <a:pt x="101" y="28"/>
                  </a:lnTo>
                  <a:lnTo>
                    <a:pt x="101" y="31"/>
                  </a:lnTo>
                  <a:lnTo>
                    <a:pt x="100" y="35"/>
                  </a:lnTo>
                  <a:lnTo>
                    <a:pt x="101" y="43"/>
                  </a:lnTo>
                  <a:lnTo>
                    <a:pt x="102" y="49"/>
                  </a:lnTo>
                  <a:lnTo>
                    <a:pt x="103" y="57"/>
                  </a:lnTo>
                  <a:lnTo>
                    <a:pt x="105" y="62"/>
                  </a:lnTo>
                  <a:lnTo>
                    <a:pt x="112" y="74"/>
                  </a:lnTo>
                  <a:lnTo>
                    <a:pt x="118" y="84"/>
                  </a:lnTo>
                  <a:lnTo>
                    <a:pt x="124" y="95"/>
                  </a:lnTo>
                  <a:lnTo>
                    <a:pt x="130" y="106"/>
                  </a:lnTo>
                  <a:lnTo>
                    <a:pt x="132" y="111"/>
                  </a:lnTo>
                  <a:lnTo>
                    <a:pt x="134" y="117"/>
                  </a:lnTo>
                  <a:lnTo>
                    <a:pt x="135" y="123"/>
                  </a:lnTo>
                  <a:lnTo>
                    <a:pt x="136" y="129"/>
                  </a:lnTo>
                  <a:lnTo>
                    <a:pt x="135" y="139"/>
                  </a:lnTo>
                  <a:lnTo>
                    <a:pt x="134" y="147"/>
                  </a:lnTo>
                  <a:lnTo>
                    <a:pt x="132" y="156"/>
                  </a:lnTo>
                  <a:lnTo>
                    <a:pt x="130" y="164"/>
                  </a:lnTo>
                  <a:lnTo>
                    <a:pt x="124" y="180"/>
                  </a:lnTo>
                  <a:lnTo>
                    <a:pt x="118" y="196"/>
                  </a:lnTo>
                  <a:lnTo>
                    <a:pt x="112" y="212"/>
                  </a:lnTo>
                  <a:lnTo>
                    <a:pt x="105" y="228"/>
                  </a:lnTo>
                  <a:lnTo>
                    <a:pt x="103" y="235"/>
                  </a:lnTo>
                  <a:lnTo>
                    <a:pt x="102" y="244"/>
                  </a:lnTo>
                  <a:lnTo>
                    <a:pt x="101" y="251"/>
                  </a:lnTo>
                  <a:lnTo>
                    <a:pt x="100" y="259"/>
                  </a:lnTo>
                  <a:lnTo>
                    <a:pt x="101" y="264"/>
                  </a:lnTo>
                  <a:lnTo>
                    <a:pt x="101" y="268"/>
                  </a:lnTo>
                  <a:lnTo>
                    <a:pt x="102" y="272"/>
                  </a:lnTo>
                  <a:lnTo>
                    <a:pt x="104" y="274"/>
                  </a:lnTo>
                  <a:lnTo>
                    <a:pt x="106" y="276"/>
                  </a:lnTo>
                  <a:lnTo>
                    <a:pt x="108" y="278"/>
                  </a:lnTo>
                  <a:lnTo>
                    <a:pt x="112" y="278"/>
                  </a:lnTo>
                  <a:lnTo>
                    <a:pt x="114" y="279"/>
                  </a:lnTo>
                  <a:lnTo>
                    <a:pt x="127" y="278"/>
                  </a:lnTo>
                  <a:lnTo>
                    <a:pt x="141" y="277"/>
                  </a:lnTo>
                  <a:lnTo>
                    <a:pt x="163" y="276"/>
                  </a:lnTo>
                  <a:lnTo>
                    <a:pt x="180" y="276"/>
                  </a:lnTo>
                  <a:lnTo>
                    <a:pt x="188" y="277"/>
                  </a:lnTo>
                  <a:lnTo>
                    <a:pt x="196" y="278"/>
                  </a:lnTo>
                  <a:lnTo>
                    <a:pt x="202" y="280"/>
                  </a:lnTo>
                  <a:lnTo>
                    <a:pt x="207" y="283"/>
                  </a:lnTo>
                  <a:lnTo>
                    <a:pt x="213" y="286"/>
                  </a:lnTo>
                  <a:lnTo>
                    <a:pt x="217" y="291"/>
                  </a:lnTo>
                  <a:lnTo>
                    <a:pt x="221" y="295"/>
                  </a:lnTo>
                  <a:lnTo>
                    <a:pt x="224" y="300"/>
                  </a:lnTo>
                  <a:lnTo>
                    <a:pt x="226" y="307"/>
                  </a:lnTo>
                  <a:lnTo>
                    <a:pt x="229" y="314"/>
                  </a:lnTo>
                  <a:lnTo>
                    <a:pt x="230" y="322"/>
                  </a:lnTo>
                  <a:lnTo>
                    <a:pt x="230" y="330"/>
                  </a:lnTo>
                  <a:lnTo>
                    <a:pt x="229" y="342"/>
                  </a:lnTo>
                  <a:lnTo>
                    <a:pt x="226" y="352"/>
                  </a:lnTo>
                  <a:lnTo>
                    <a:pt x="222" y="362"/>
                  </a:lnTo>
                  <a:lnTo>
                    <a:pt x="217" y="372"/>
                  </a:lnTo>
                  <a:lnTo>
                    <a:pt x="204" y="390"/>
                  </a:lnTo>
                  <a:lnTo>
                    <a:pt x="188" y="408"/>
                  </a:lnTo>
                  <a:lnTo>
                    <a:pt x="181" y="416"/>
                  </a:lnTo>
                  <a:lnTo>
                    <a:pt x="173" y="426"/>
                  </a:lnTo>
                  <a:lnTo>
                    <a:pt x="167" y="435"/>
                  </a:lnTo>
                  <a:lnTo>
                    <a:pt x="160" y="446"/>
                  </a:lnTo>
                  <a:lnTo>
                    <a:pt x="155" y="457"/>
                  </a:lnTo>
                  <a:lnTo>
                    <a:pt x="151" y="468"/>
                  </a:lnTo>
                  <a:lnTo>
                    <a:pt x="148" y="481"/>
                  </a:lnTo>
                  <a:lnTo>
                    <a:pt x="148" y="495"/>
                  </a:lnTo>
                  <a:lnTo>
                    <a:pt x="148" y="506"/>
                  </a:lnTo>
                  <a:lnTo>
                    <a:pt x="149" y="516"/>
                  </a:lnTo>
                  <a:lnTo>
                    <a:pt x="151" y="527"/>
                  </a:lnTo>
                  <a:lnTo>
                    <a:pt x="154" y="537"/>
                  </a:lnTo>
                  <a:lnTo>
                    <a:pt x="160" y="559"/>
                  </a:lnTo>
                  <a:lnTo>
                    <a:pt x="168" y="579"/>
                  </a:lnTo>
                  <a:lnTo>
                    <a:pt x="175" y="598"/>
                  </a:lnTo>
                  <a:lnTo>
                    <a:pt x="182" y="617"/>
                  </a:lnTo>
                  <a:lnTo>
                    <a:pt x="185" y="627"/>
                  </a:lnTo>
                  <a:lnTo>
                    <a:pt x="187" y="635"/>
                  </a:lnTo>
                  <a:lnTo>
                    <a:pt x="188" y="645"/>
                  </a:lnTo>
                  <a:lnTo>
                    <a:pt x="188" y="653"/>
                  </a:lnTo>
                  <a:lnTo>
                    <a:pt x="188" y="664"/>
                  </a:lnTo>
                  <a:lnTo>
                    <a:pt x="186" y="675"/>
                  </a:lnTo>
                  <a:lnTo>
                    <a:pt x="184" y="683"/>
                  </a:lnTo>
                  <a:lnTo>
                    <a:pt x="181" y="693"/>
                  </a:lnTo>
                  <a:lnTo>
                    <a:pt x="176" y="701"/>
                  </a:lnTo>
                  <a:lnTo>
                    <a:pt x="171" y="709"/>
                  </a:lnTo>
                  <a:lnTo>
                    <a:pt x="166" y="716"/>
                  </a:lnTo>
                  <a:lnTo>
                    <a:pt x="159" y="724"/>
                  </a:lnTo>
                  <a:lnTo>
                    <a:pt x="145" y="736"/>
                  </a:lnTo>
                  <a:lnTo>
                    <a:pt x="129" y="748"/>
                  </a:lnTo>
                  <a:lnTo>
                    <a:pt x="112" y="759"/>
                  </a:lnTo>
                  <a:lnTo>
                    <a:pt x="95" y="769"/>
                  </a:lnTo>
                  <a:lnTo>
                    <a:pt x="76" y="780"/>
                  </a:lnTo>
                  <a:lnTo>
                    <a:pt x="59" y="791"/>
                  </a:lnTo>
                  <a:lnTo>
                    <a:pt x="43" y="802"/>
                  </a:lnTo>
                  <a:lnTo>
                    <a:pt x="30" y="814"/>
                  </a:lnTo>
                  <a:lnTo>
                    <a:pt x="23" y="820"/>
                  </a:lnTo>
                  <a:lnTo>
                    <a:pt x="18" y="828"/>
                  </a:lnTo>
                  <a:lnTo>
                    <a:pt x="13" y="834"/>
                  </a:lnTo>
                  <a:lnTo>
                    <a:pt x="8" y="842"/>
                  </a:lnTo>
                  <a:lnTo>
                    <a:pt x="5" y="850"/>
                  </a:lnTo>
                  <a:lnTo>
                    <a:pt x="2" y="859"/>
                  </a:lnTo>
                  <a:lnTo>
                    <a:pt x="1" y="867"/>
                  </a:lnTo>
                  <a:lnTo>
                    <a:pt x="0" y="877"/>
                  </a:lnTo>
                  <a:lnTo>
                    <a:pt x="1" y="881"/>
                  </a:lnTo>
                  <a:lnTo>
                    <a:pt x="3" y="885"/>
                  </a:lnTo>
                  <a:lnTo>
                    <a:pt x="5" y="889"/>
                  </a:lnTo>
                  <a:lnTo>
                    <a:pt x="8" y="891"/>
                  </a:lnTo>
                  <a:lnTo>
                    <a:pt x="15" y="894"/>
                  </a:lnTo>
                  <a:lnTo>
                    <a:pt x="18" y="895"/>
                  </a:lnTo>
                  <a:lnTo>
                    <a:pt x="18" y="895"/>
                  </a:lnTo>
                  <a:lnTo>
                    <a:pt x="18" y="918"/>
                  </a:lnTo>
                  <a:lnTo>
                    <a:pt x="18" y="918"/>
                  </a:lnTo>
                  <a:lnTo>
                    <a:pt x="14" y="931"/>
                  </a:lnTo>
                  <a:lnTo>
                    <a:pt x="9" y="942"/>
                  </a:lnTo>
                  <a:lnTo>
                    <a:pt x="7" y="953"/>
                  </a:lnTo>
                  <a:lnTo>
                    <a:pt x="6" y="965"/>
                  </a:lnTo>
                  <a:lnTo>
                    <a:pt x="6" y="969"/>
                  </a:lnTo>
                  <a:lnTo>
                    <a:pt x="8" y="973"/>
                  </a:lnTo>
                  <a:lnTo>
                    <a:pt x="10" y="976"/>
                  </a:lnTo>
                  <a:lnTo>
                    <a:pt x="14" y="979"/>
                  </a:lnTo>
                  <a:lnTo>
                    <a:pt x="22" y="984"/>
                  </a:lnTo>
                  <a:lnTo>
                    <a:pt x="33" y="990"/>
                  </a:lnTo>
                  <a:lnTo>
                    <a:pt x="43" y="995"/>
                  </a:lnTo>
                  <a:lnTo>
                    <a:pt x="55" y="998"/>
                  </a:lnTo>
                  <a:lnTo>
                    <a:pt x="67" y="1000"/>
                  </a:lnTo>
                  <a:lnTo>
                    <a:pt x="76" y="1001"/>
                  </a:lnTo>
                  <a:lnTo>
                    <a:pt x="81" y="1000"/>
                  </a:lnTo>
                  <a:lnTo>
                    <a:pt x="85" y="999"/>
                  </a:lnTo>
                  <a:lnTo>
                    <a:pt x="89" y="998"/>
                  </a:lnTo>
                  <a:lnTo>
                    <a:pt x="93" y="995"/>
                  </a:lnTo>
                  <a:lnTo>
                    <a:pt x="101" y="990"/>
                  </a:lnTo>
                  <a:lnTo>
                    <a:pt x="107" y="982"/>
                  </a:lnTo>
                  <a:lnTo>
                    <a:pt x="120" y="966"/>
                  </a:lnTo>
                  <a:lnTo>
                    <a:pt x="130" y="953"/>
                  </a:lnTo>
                  <a:lnTo>
                    <a:pt x="130" y="953"/>
                  </a:lnTo>
                  <a:lnTo>
                    <a:pt x="136" y="930"/>
                  </a:lnTo>
                  <a:lnTo>
                    <a:pt x="183" y="930"/>
                  </a:lnTo>
                  <a:lnTo>
                    <a:pt x="183" y="930"/>
                  </a:lnTo>
                  <a:lnTo>
                    <a:pt x="193" y="935"/>
                  </a:lnTo>
                  <a:lnTo>
                    <a:pt x="205" y="940"/>
                  </a:lnTo>
                  <a:lnTo>
                    <a:pt x="218" y="941"/>
                  </a:lnTo>
                  <a:lnTo>
                    <a:pt x="230" y="941"/>
                  </a:lnTo>
                  <a:lnTo>
                    <a:pt x="241" y="940"/>
                  </a:lnTo>
                  <a:lnTo>
                    <a:pt x="253" y="936"/>
                  </a:lnTo>
                  <a:lnTo>
                    <a:pt x="265" y="932"/>
                  </a:lnTo>
                  <a:lnTo>
                    <a:pt x="276" y="927"/>
                  </a:lnTo>
                  <a:lnTo>
                    <a:pt x="286" y="920"/>
                  </a:lnTo>
                  <a:lnTo>
                    <a:pt x="297" y="913"/>
                  </a:lnTo>
                  <a:lnTo>
                    <a:pt x="305" y="906"/>
                  </a:lnTo>
                  <a:lnTo>
                    <a:pt x="313" y="898"/>
                  </a:lnTo>
                  <a:lnTo>
                    <a:pt x="319" y="890"/>
                  </a:lnTo>
                  <a:lnTo>
                    <a:pt x="324" y="881"/>
                  </a:lnTo>
                  <a:lnTo>
                    <a:pt x="327" y="874"/>
                  </a:lnTo>
                  <a:lnTo>
                    <a:pt x="330" y="865"/>
                  </a:lnTo>
                  <a:lnTo>
                    <a:pt x="330" y="848"/>
                  </a:lnTo>
                  <a:lnTo>
                    <a:pt x="329" y="832"/>
                  </a:lnTo>
                  <a:lnTo>
                    <a:pt x="329" y="825"/>
                  </a:lnTo>
                  <a:lnTo>
                    <a:pt x="330" y="817"/>
                  </a:lnTo>
                  <a:lnTo>
                    <a:pt x="332" y="812"/>
                  </a:lnTo>
                  <a:lnTo>
                    <a:pt x="336" y="807"/>
                  </a:lnTo>
                  <a:lnTo>
                    <a:pt x="342" y="803"/>
                  </a:lnTo>
                  <a:lnTo>
                    <a:pt x="349" y="801"/>
                  </a:lnTo>
                  <a:lnTo>
                    <a:pt x="356" y="801"/>
                  </a:lnTo>
                  <a:lnTo>
                    <a:pt x="363" y="802"/>
                  </a:lnTo>
                  <a:lnTo>
                    <a:pt x="378" y="805"/>
                  </a:lnTo>
                  <a:lnTo>
                    <a:pt x="395" y="807"/>
                  </a:lnTo>
                  <a:lnTo>
                    <a:pt x="396" y="789"/>
                  </a:lnTo>
                  <a:lnTo>
                    <a:pt x="399" y="773"/>
                  </a:lnTo>
                  <a:lnTo>
                    <a:pt x="403" y="759"/>
                  </a:lnTo>
                  <a:lnTo>
                    <a:pt x="409" y="746"/>
                  </a:lnTo>
                  <a:lnTo>
                    <a:pt x="416" y="734"/>
                  </a:lnTo>
                  <a:lnTo>
                    <a:pt x="424" y="725"/>
                  </a:lnTo>
                  <a:lnTo>
                    <a:pt x="434" y="715"/>
                  </a:lnTo>
                  <a:lnTo>
                    <a:pt x="443" y="707"/>
                  </a:lnTo>
                  <a:lnTo>
                    <a:pt x="464" y="691"/>
                  </a:lnTo>
                  <a:lnTo>
                    <a:pt x="484" y="676"/>
                  </a:lnTo>
                  <a:lnTo>
                    <a:pt x="493" y="668"/>
                  </a:lnTo>
                  <a:lnTo>
                    <a:pt x="503" y="660"/>
                  </a:lnTo>
                  <a:lnTo>
                    <a:pt x="512" y="651"/>
                  </a:lnTo>
                  <a:lnTo>
                    <a:pt x="518" y="642"/>
                  </a:lnTo>
                  <a:lnTo>
                    <a:pt x="522" y="637"/>
                  </a:lnTo>
                  <a:lnTo>
                    <a:pt x="525" y="633"/>
                  </a:lnTo>
                  <a:lnTo>
                    <a:pt x="528" y="629"/>
                  </a:lnTo>
                  <a:lnTo>
                    <a:pt x="530" y="625"/>
                  </a:lnTo>
                  <a:lnTo>
                    <a:pt x="531" y="616"/>
                  </a:lnTo>
                  <a:lnTo>
                    <a:pt x="532" y="608"/>
                  </a:lnTo>
                  <a:lnTo>
                    <a:pt x="532" y="599"/>
                  </a:lnTo>
                  <a:lnTo>
                    <a:pt x="532" y="589"/>
                  </a:lnTo>
                  <a:lnTo>
                    <a:pt x="533" y="578"/>
                  </a:lnTo>
                  <a:lnTo>
                    <a:pt x="536" y="565"/>
                  </a:lnTo>
                  <a:lnTo>
                    <a:pt x="539" y="559"/>
                  </a:lnTo>
                  <a:lnTo>
                    <a:pt x="546" y="552"/>
                  </a:lnTo>
                  <a:lnTo>
                    <a:pt x="553" y="547"/>
                  </a:lnTo>
                  <a:lnTo>
                    <a:pt x="562" y="541"/>
                  </a:lnTo>
                  <a:lnTo>
                    <a:pt x="570" y="533"/>
                  </a:lnTo>
                  <a:lnTo>
                    <a:pt x="576" y="526"/>
                  </a:lnTo>
                  <a:lnTo>
                    <a:pt x="580" y="522"/>
                  </a:lnTo>
                  <a:lnTo>
                    <a:pt x="582" y="516"/>
                  </a:lnTo>
                  <a:lnTo>
                    <a:pt x="583" y="512"/>
                  </a:lnTo>
                  <a:lnTo>
                    <a:pt x="583" y="507"/>
                  </a:lnTo>
                  <a:lnTo>
                    <a:pt x="582" y="498"/>
                  </a:lnTo>
                  <a:lnTo>
                    <a:pt x="580" y="491"/>
                  </a:lnTo>
                  <a:lnTo>
                    <a:pt x="575" y="483"/>
                  </a:lnTo>
                  <a:lnTo>
                    <a:pt x="571" y="477"/>
                  </a:lnTo>
                  <a:lnTo>
                    <a:pt x="567" y="470"/>
                  </a:lnTo>
                  <a:lnTo>
                    <a:pt x="564" y="463"/>
                  </a:lnTo>
                  <a:lnTo>
                    <a:pt x="560" y="456"/>
                  </a:lnTo>
                  <a:lnTo>
                    <a:pt x="559" y="447"/>
                  </a:lnTo>
                  <a:lnTo>
                    <a:pt x="552" y="440"/>
                  </a:lnTo>
                  <a:lnTo>
                    <a:pt x="546" y="431"/>
                  </a:lnTo>
                  <a:lnTo>
                    <a:pt x="539" y="423"/>
                  </a:lnTo>
                  <a:lnTo>
                    <a:pt x="534" y="413"/>
                  </a:lnTo>
                  <a:lnTo>
                    <a:pt x="524" y="393"/>
                  </a:lnTo>
                  <a:lnTo>
                    <a:pt x="516" y="373"/>
                  </a:lnTo>
                  <a:lnTo>
                    <a:pt x="502" y="328"/>
                  </a:lnTo>
                  <a:lnTo>
                    <a:pt x="491" y="282"/>
                  </a:lnTo>
                  <a:lnTo>
                    <a:pt x="485" y="259"/>
                  </a:lnTo>
                  <a:lnTo>
                    <a:pt x="479" y="236"/>
                  </a:lnTo>
                  <a:lnTo>
                    <a:pt x="470" y="215"/>
                  </a:lnTo>
                  <a:lnTo>
                    <a:pt x="460" y="195"/>
                  </a:lnTo>
                  <a:lnTo>
                    <a:pt x="455" y="185"/>
                  </a:lnTo>
                  <a:lnTo>
                    <a:pt x="450" y="176"/>
                  </a:lnTo>
                  <a:lnTo>
                    <a:pt x="443" y="167"/>
                  </a:lnTo>
                  <a:lnTo>
                    <a:pt x="436" y="159"/>
                  </a:lnTo>
                  <a:lnTo>
                    <a:pt x="429" y="150"/>
                  </a:lnTo>
                  <a:lnTo>
                    <a:pt x="420" y="143"/>
                  </a:lnTo>
                  <a:lnTo>
                    <a:pt x="410" y="135"/>
                  </a:lnTo>
                  <a:lnTo>
                    <a:pt x="401" y="129"/>
                  </a:lnTo>
                  <a:lnTo>
                    <a:pt x="385" y="115"/>
                  </a:lnTo>
                  <a:lnTo>
                    <a:pt x="370" y="102"/>
                  </a:lnTo>
                  <a:lnTo>
                    <a:pt x="362" y="97"/>
                  </a:lnTo>
                  <a:lnTo>
                    <a:pt x="352" y="92"/>
                  </a:lnTo>
                  <a:lnTo>
                    <a:pt x="348" y="91"/>
                  </a:lnTo>
                  <a:lnTo>
                    <a:pt x="342" y="90"/>
                  </a:lnTo>
                  <a:lnTo>
                    <a:pt x="336" y="89"/>
                  </a:lnTo>
                  <a:lnTo>
                    <a:pt x="330" y="89"/>
                  </a:lnTo>
                  <a:lnTo>
                    <a:pt x="319" y="89"/>
                  </a:lnTo>
                  <a:lnTo>
                    <a:pt x="309" y="90"/>
                  </a:lnTo>
                  <a:lnTo>
                    <a:pt x="300" y="92"/>
                  </a:lnTo>
                  <a:lnTo>
                    <a:pt x="291" y="94"/>
                  </a:lnTo>
                  <a:lnTo>
                    <a:pt x="282" y="96"/>
                  </a:lnTo>
                  <a:lnTo>
                    <a:pt x="271" y="98"/>
                  </a:lnTo>
                  <a:lnTo>
                    <a:pt x="259" y="99"/>
                  </a:lnTo>
                  <a:lnTo>
                    <a:pt x="248" y="100"/>
                  </a:lnTo>
                  <a:lnTo>
                    <a:pt x="241" y="99"/>
                  </a:lnTo>
                  <a:lnTo>
                    <a:pt x="235" y="97"/>
                  </a:lnTo>
                  <a:lnTo>
                    <a:pt x="227" y="93"/>
                  </a:lnTo>
                  <a:lnTo>
                    <a:pt x="219" y="87"/>
                  </a:lnTo>
                  <a:lnTo>
                    <a:pt x="203" y="75"/>
                  </a:lnTo>
                  <a:lnTo>
                    <a:pt x="186" y="59"/>
                  </a:lnTo>
                  <a:lnTo>
                    <a:pt x="171" y="42"/>
                  </a:lnTo>
                  <a:lnTo>
                    <a:pt x="158" y="26"/>
                  </a:lnTo>
                  <a:lnTo>
                    <a:pt x="154" y="18"/>
                  </a:lnTo>
                  <a:lnTo>
                    <a:pt x="150" y="11"/>
                  </a:lnTo>
                  <a:lnTo>
                    <a:pt x="148" y="4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8" y="0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7" name="Freeform 157"/>
            <p:cNvSpPr>
              <a:spLocks/>
            </p:cNvSpPr>
            <p:nvPr/>
          </p:nvSpPr>
          <p:spPr bwMode="auto">
            <a:xfrm>
              <a:off x="4335471" y="3398849"/>
              <a:ext cx="1058864" cy="1417642"/>
            </a:xfrm>
            <a:custGeom>
              <a:avLst/>
              <a:gdLst/>
              <a:ahLst/>
              <a:cxnLst>
                <a:cxn ang="0">
                  <a:pos x="105" y="946"/>
                </a:cxn>
                <a:cxn ang="0">
                  <a:pos x="42" y="1008"/>
                </a:cxn>
                <a:cxn ang="0">
                  <a:pos x="32" y="1092"/>
                </a:cxn>
                <a:cxn ang="0">
                  <a:pos x="18" y="1184"/>
                </a:cxn>
                <a:cxn ang="0">
                  <a:pos x="44" y="1296"/>
                </a:cxn>
                <a:cxn ang="0">
                  <a:pos x="134" y="1393"/>
                </a:cxn>
                <a:cxn ang="0">
                  <a:pos x="319" y="1504"/>
                </a:cxn>
                <a:cxn ang="0">
                  <a:pos x="355" y="1620"/>
                </a:cxn>
                <a:cxn ang="0">
                  <a:pos x="318" y="1767"/>
                </a:cxn>
                <a:cxn ang="0">
                  <a:pos x="216" y="1929"/>
                </a:cxn>
                <a:cxn ang="0">
                  <a:pos x="183" y="2022"/>
                </a:cxn>
                <a:cxn ang="0">
                  <a:pos x="231" y="2158"/>
                </a:cxn>
                <a:cxn ang="0">
                  <a:pos x="308" y="2349"/>
                </a:cxn>
                <a:cxn ang="0">
                  <a:pos x="394" y="2294"/>
                </a:cxn>
                <a:cxn ang="0">
                  <a:pos x="454" y="2243"/>
                </a:cxn>
                <a:cxn ang="0">
                  <a:pos x="477" y="2179"/>
                </a:cxn>
                <a:cxn ang="0">
                  <a:pos x="563" y="2255"/>
                </a:cxn>
                <a:cxn ang="0">
                  <a:pos x="671" y="2227"/>
                </a:cxn>
                <a:cxn ang="0">
                  <a:pos x="745" y="2298"/>
                </a:cxn>
                <a:cxn ang="0">
                  <a:pos x="714" y="2470"/>
                </a:cxn>
                <a:cxn ang="0">
                  <a:pos x="746" y="2571"/>
                </a:cxn>
                <a:cxn ang="0">
                  <a:pos x="951" y="2598"/>
                </a:cxn>
                <a:cxn ang="0">
                  <a:pos x="1102" y="2536"/>
                </a:cxn>
                <a:cxn ang="0">
                  <a:pos x="1260" y="2415"/>
                </a:cxn>
                <a:cxn ang="0">
                  <a:pos x="1547" y="2492"/>
                </a:cxn>
                <a:cxn ang="0">
                  <a:pos x="1649" y="2597"/>
                </a:cxn>
                <a:cxn ang="0">
                  <a:pos x="1728" y="2572"/>
                </a:cxn>
                <a:cxn ang="0">
                  <a:pos x="1899" y="2679"/>
                </a:cxn>
                <a:cxn ang="0">
                  <a:pos x="1938" y="2590"/>
                </a:cxn>
                <a:cxn ang="0">
                  <a:pos x="1944" y="2491"/>
                </a:cxn>
                <a:cxn ang="0">
                  <a:pos x="1906" y="2388"/>
                </a:cxn>
                <a:cxn ang="0">
                  <a:pos x="1926" y="2262"/>
                </a:cxn>
                <a:cxn ang="0">
                  <a:pos x="1797" y="2118"/>
                </a:cxn>
                <a:cxn ang="0">
                  <a:pos x="1809" y="2024"/>
                </a:cxn>
                <a:cxn ang="0">
                  <a:pos x="1886" y="1928"/>
                </a:cxn>
                <a:cxn ang="0">
                  <a:pos x="1934" y="1820"/>
                </a:cxn>
                <a:cxn ang="0">
                  <a:pos x="1917" y="1730"/>
                </a:cxn>
                <a:cxn ang="0">
                  <a:pos x="1892" y="1619"/>
                </a:cxn>
                <a:cxn ang="0">
                  <a:pos x="1879" y="1516"/>
                </a:cxn>
                <a:cxn ang="0">
                  <a:pos x="1873" y="1439"/>
                </a:cxn>
                <a:cxn ang="0">
                  <a:pos x="1880" y="1349"/>
                </a:cxn>
                <a:cxn ang="0">
                  <a:pos x="2002" y="1254"/>
                </a:cxn>
                <a:cxn ang="0">
                  <a:pos x="1846" y="1232"/>
                </a:cxn>
                <a:cxn ang="0">
                  <a:pos x="1731" y="1130"/>
                </a:cxn>
                <a:cxn ang="0">
                  <a:pos x="1784" y="995"/>
                </a:cxn>
                <a:cxn ang="0">
                  <a:pos x="1695" y="847"/>
                </a:cxn>
                <a:cxn ang="0">
                  <a:pos x="1681" y="709"/>
                </a:cxn>
                <a:cxn ang="0">
                  <a:pos x="1584" y="648"/>
                </a:cxn>
                <a:cxn ang="0">
                  <a:pos x="1671" y="547"/>
                </a:cxn>
                <a:cxn ang="0">
                  <a:pos x="1568" y="120"/>
                </a:cxn>
                <a:cxn ang="0">
                  <a:pos x="1463" y="58"/>
                </a:cxn>
                <a:cxn ang="0">
                  <a:pos x="1378" y="47"/>
                </a:cxn>
                <a:cxn ang="0">
                  <a:pos x="1318" y="97"/>
                </a:cxn>
                <a:cxn ang="0">
                  <a:pos x="1167" y="73"/>
                </a:cxn>
                <a:cxn ang="0">
                  <a:pos x="1034" y="82"/>
                </a:cxn>
                <a:cxn ang="0">
                  <a:pos x="954" y="6"/>
                </a:cxn>
                <a:cxn ang="0">
                  <a:pos x="877" y="70"/>
                </a:cxn>
                <a:cxn ang="0">
                  <a:pos x="792" y="64"/>
                </a:cxn>
                <a:cxn ang="0">
                  <a:pos x="580" y="215"/>
                </a:cxn>
                <a:cxn ang="0">
                  <a:pos x="481" y="434"/>
                </a:cxn>
                <a:cxn ang="0">
                  <a:pos x="399" y="454"/>
                </a:cxn>
              </a:cxnLst>
              <a:rect l="0" t="0" r="r" b="b"/>
              <a:pathLst>
                <a:path w="2002" h="2680">
                  <a:moveTo>
                    <a:pt x="265" y="671"/>
                  </a:moveTo>
                  <a:lnTo>
                    <a:pt x="245" y="709"/>
                  </a:lnTo>
                  <a:lnTo>
                    <a:pt x="225" y="743"/>
                  </a:lnTo>
                  <a:lnTo>
                    <a:pt x="204" y="774"/>
                  </a:lnTo>
                  <a:lnTo>
                    <a:pt x="184" y="804"/>
                  </a:lnTo>
                  <a:lnTo>
                    <a:pt x="164" y="834"/>
                  </a:lnTo>
                  <a:lnTo>
                    <a:pt x="146" y="865"/>
                  </a:lnTo>
                  <a:lnTo>
                    <a:pt x="136" y="882"/>
                  </a:lnTo>
                  <a:lnTo>
                    <a:pt x="128" y="899"/>
                  </a:lnTo>
                  <a:lnTo>
                    <a:pt x="119" y="917"/>
                  </a:lnTo>
                  <a:lnTo>
                    <a:pt x="112" y="936"/>
                  </a:lnTo>
                  <a:lnTo>
                    <a:pt x="109" y="942"/>
                  </a:lnTo>
                  <a:lnTo>
                    <a:pt x="105" y="946"/>
                  </a:lnTo>
                  <a:lnTo>
                    <a:pt x="101" y="950"/>
                  </a:lnTo>
                  <a:lnTo>
                    <a:pt x="96" y="953"/>
                  </a:lnTo>
                  <a:lnTo>
                    <a:pt x="84" y="959"/>
                  </a:lnTo>
                  <a:lnTo>
                    <a:pt x="72" y="965"/>
                  </a:lnTo>
                  <a:lnTo>
                    <a:pt x="66" y="967"/>
                  </a:lnTo>
                  <a:lnTo>
                    <a:pt x="61" y="970"/>
                  </a:lnTo>
                  <a:lnTo>
                    <a:pt x="55" y="974"/>
                  </a:lnTo>
                  <a:lnTo>
                    <a:pt x="50" y="978"/>
                  </a:lnTo>
                  <a:lnTo>
                    <a:pt x="47" y="983"/>
                  </a:lnTo>
                  <a:lnTo>
                    <a:pt x="44" y="988"/>
                  </a:lnTo>
                  <a:lnTo>
                    <a:pt x="42" y="994"/>
                  </a:lnTo>
                  <a:lnTo>
                    <a:pt x="41" y="1001"/>
                  </a:lnTo>
                  <a:lnTo>
                    <a:pt x="42" y="1008"/>
                  </a:lnTo>
                  <a:lnTo>
                    <a:pt x="45" y="1013"/>
                  </a:lnTo>
                  <a:lnTo>
                    <a:pt x="48" y="1018"/>
                  </a:lnTo>
                  <a:lnTo>
                    <a:pt x="53" y="1022"/>
                  </a:lnTo>
                  <a:lnTo>
                    <a:pt x="58" y="1028"/>
                  </a:lnTo>
                  <a:lnTo>
                    <a:pt x="61" y="1033"/>
                  </a:lnTo>
                  <a:lnTo>
                    <a:pt x="64" y="1041"/>
                  </a:lnTo>
                  <a:lnTo>
                    <a:pt x="65" y="1048"/>
                  </a:lnTo>
                  <a:lnTo>
                    <a:pt x="64" y="1054"/>
                  </a:lnTo>
                  <a:lnTo>
                    <a:pt x="62" y="1061"/>
                  </a:lnTo>
                  <a:lnTo>
                    <a:pt x="59" y="1066"/>
                  </a:lnTo>
                  <a:lnTo>
                    <a:pt x="54" y="1071"/>
                  </a:lnTo>
                  <a:lnTo>
                    <a:pt x="44" y="1082"/>
                  </a:lnTo>
                  <a:lnTo>
                    <a:pt x="32" y="1092"/>
                  </a:lnTo>
                  <a:lnTo>
                    <a:pt x="26" y="1097"/>
                  </a:lnTo>
                  <a:lnTo>
                    <a:pt x="20" y="1103"/>
                  </a:lnTo>
                  <a:lnTo>
                    <a:pt x="15" y="1109"/>
                  </a:lnTo>
                  <a:lnTo>
                    <a:pt x="10" y="1115"/>
                  </a:lnTo>
                  <a:lnTo>
                    <a:pt x="5" y="1122"/>
                  </a:lnTo>
                  <a:lnTo>
                    <a:pt x="2" y="1131"/>
                  </a:lnTo>
                  <a:lnTo>
                    <a:pt x="0" y="1139"/>
                  </a:lnTo>
                  <a:lnTo>
                    <a:pt x="0" y="1149"/>
                  </a:lnTo>
                  <a:lnTo>
                    <a:pt x="0" y="1157"/>
                  </a:lnTo>
                  <a:lnTo>
                    <a:pt x="2" y="1164"/>
                  </a:lnTo>
                  <a:lnTo>
                    <a:pt x="5" y="1170"/>
                  </a:lnTo>
                  <a:lnTo>
                    <a:pt x="9" y="1176"/>
                  </a:lnTo>
                  <a:lnTo>
                    <a:pt x="18" y="1184"/>
                  </a:lnTo>
                  <a:lnTo>
                    <a:pt x="29" y="1192"/>
                  </a:lnTo>
                  <a:lnTo>
                    <a:pt x="41" y="1199"/>
                  </a:lnTo>
                  <a:lnTo>
                    <a:pt x="49" y="1208"/>
                  </a:lnTo>
                  <a:lnTo>
                    <a:pt x="53" y="1212"/>
                  </a:lnTo>
                  <a:lnTo>
                    <a:pt x="56" y="1217"/>
                  </a:lnTo>
                  <a:lnTo>
                    <a:pt x="58" y="1224"/>
                  </a:lnTo>
                  <a:lnTo>
                    <a:pt x="59" y="1231"/>
                  </a:lnTo>
                  <a:lnTo>
                    <a:pt x="58" y="1244"/>
                  </a:lnTo>
                  <a:lnTo>
                    <a:pt x="55" y="1254"/>
                  </a:lnTo>
                  <a:lnTo>
                    <a:pt x="53" y="1265"/>
                  </a:lnTo>
                  <a:lnTo>
                    <a:pt x="50" y="1276"/>
                  </a:lnTo>
                  <a:lnTo>
                    <a:pt x="47" y="1285"/>
                  </a:lnTo>
                  <a:lnTo>
                    <a:pt x="44" y="1296"/>
                  </a:lnTo>
                  <a:lnTo>
                    <a:pt x="42" y="1307"/>
                  </a:lnTo>
                  <a:lnTo>
                    <a:pt x="41" y="1319"/>
                  </a:lnTo>
                  <a:lnTo>
                    <a:pt x="42" y="1329"/>
                  </a:lnTo>
                  <a:lnTo>
                    <a:pt x="45" y="1337"/>
                  </a:lnTo>
                  <a:lnTo>
                    <a:pt x="48" y="1346"/>
                  </a:lnTo>
                  <a:lnTo>
                    <a:pt x="53" y="1353"/>
                  </a:lnTo>
                  <a:lnTo>
                    <a:pt x="60" y="1360"/>
                  </a:lnTo>
                  <a:lnTo>
                    <a:pt x="67" y="1365"/>
                  </a:lnTo>
                  <a:lnTo>
                    <a:pt x="75" y="1370"/>
                  </a:lnTo>
                  <a:lnTo>
                    <a:pt x="83" y="1376"/>
                  </a:lnTo>
                  <a:lnTo>
                    <a:pt x="100" y="1383"/>
                  </a:lnTo>
                  <a:lnTo>
                    <a:pt x="118" y="1388"/>
                  </a:lnTo>
                  <a:lnTo>
                    <a:pt x="134" y="1393"/>
                  </a:lnTo>
                  <a:lnTo>
                    <a:pt x="147" y="1396"/>
                  </a:lnTo>
                  <a:lnTo>
                    <a:pt x="177" y="1405"/>
                  </a:lnTo>
                  <a:lnTo>
                    <a:pt x="205" y="1416"/>
                  </a:lnTo>
                  <a:lnTo>
                    <a:pt x="219" y="1422"/>
                  </a:lnTo>
                  <a:lnTo>
                    <a:pt x="232" y="1429"/>
                  </a:lnTo>
                  <a:lnTo>
                    <a:pt x="245" y="1436"/>
                  </a:lnTo>
                  <a:lnTo>
                    <a:pt x="257" y="1444"/>
                  </a:lnTo>
                  <a:lnTo>
                    <a:pt x="268" y="1452"/>
                  </a:lnTo>
                  <a:lnTo>
                    <a:pt x="280" y="1461"/>
                  </a:lnTo>
                  <a:lnTo>
                    <a:pt x="291" y="1470"/>
                  </a:lnTo>
                  <a:lnTo>
                    <a:pt x="300" y="1481"/>
                  </a:lnTo>
                  <a:lnTo>
                    <a:pt x="310" y="1493"/>
                  </a:lnTo>
                  <a:lnTo>
                    <a:pt x="319" y="1504"/>
                  </a:lnTo>
                  <a:lnTo>
                    <a:pt x="328" y="1517"/>
                  </a:lnTo>
                  <a:lnTo>
                    <a:pt x="335" y="1531"/>
                  </a:lnTo>
                  <a:lnTo>
                    <a:pt x="345" y="1546"/>
                  </a:lnTo>
                  <a:lnTo>
                    <a:pt x="354" y="1558"/>
                  </a:lnTo>
                  <a:lnTo>
                    <a:pt x="359" y="1564"/>
                  </a:lnTo>
                  <a:lnTo>
                    <a:pt x="362" y="1569"/>
                  </a:lnTo>
                  <a:lnTo>
                    <a:pt x="364" y="1577"/>
                  </a:lnTo>
                  <a:lnTo>
                    <a:pt x="365" y="1584"/>
                  </a:lnTo>
                  <a:lnTo>
                    <a:pt x="365" y="1591"/>
                  </a:lnTo>
                  <a:lnTo>
                    <a:pt x="364" y="1597"/>
                  </a:lnTo>
                  <a:lnTo>
                    <a:pt x="362" y="1603"/>
                  </a:lnTo>
                  <a:lnTo>
                    <a:pt x="360" y="1609"/>
                  </a:lnTo>
                  <a:lnTo>
                    <a:pt x="355" y="1620"/>
                  </a:lnTo>
                  <a:lnTo>
                    <a:pt x="349" y="1631"/>
                  </a:lnTo>
                  <a:lnTo>
                    <a:pt x="342" y="1642"/>
                  </a:lnTo>
                  <a:lnTo>
                    <a:pt x="335" y="1651"/>
                  </a:lnTo>
                  <a:lnTo>
                    <a:pt x="329" y="1662"/>
                  </a:lnTo>
                  <a:lnTo>
                    <a:pt x="324" y="1672"/>
                  </a:lnTo>
                  <a:lnTo>
                    <a:pt x="320" y="1684"/>
                  </a:lnTo>
                  <a:lnTo>
                    <a:pt x="319" y="1695"/>
                  </a:lnTo>
                  <a:lnTo>
                    <a:pt x="320" y="1707"/>
                  </a:lnTo>
                  <a:lnTo>
                    <a:pt x="320" y="1717"/>
                  </a:lnTo>
                  <a:lnTo>
                    <a:pt x="321" y="1729"/>
                  </a:lnTo>
                  <a:lnTo>
                    <a:pt x="322" y="1742"/>
                  </a:lnTo>
                  <a:lnTo>
                    <a:pt x="321" y="1754"/>
                  </a:lnTo>
                  <a:lnTo>
                    <a:pt x="318" y="1767"/>
                  </a:lnTo>
                  <a:lnTo>
                    <a:pt x="312" y="1780"/>
                  </a:lnTo>
                  <a:lnTo>
                    <a:pt x="303" y="1795"/>
                  </a:lnTo>
                  <a:lnTo>
                    <a:pt x="293" y="1812"/>
                  </a:lnTo>
                  <a:lnTo>
                    <a:pt x="282" y="1830"/>
                  </a:lnTo>
                  <a:lnTo>
                    <a:pt x="270" y="1849"/>
                  </a:lnTo>
                  <a:lnTo>
                    <a:pt x="259" y="1868"/>
                  </a:lnTo>
                  <a:lnTo>
                    <a:pt x="249" y="1886"/>
                  </a:lnTo>
                  <a:lnTo>
                    <a:pt x="242" y="1902"/>
                  </a:lnTo>
                  <a:lnTo>
                    <a:pt x="238" y="1909"/>
                  </a:lnTo>
                  <a:lnTo>
                    <a:pt x="235" y="1914"/>
                  </a:lnTo>
                  <a:lnTo>
                    <a:pt x="231" y="1918"/>
                  </a:lnTo>
                  <a:lnTo>
                    <a:pt x="227" y="1921"/>
                  </a:lnTo>
                  <a:lnTo>
                    <a:pt x="216" y="1929"/>
                  </a:lnTo>
                  <a:lnTo>
                    <a:pt x="204" y="1935"/>
                  </a:lnTo>
                  <a:lnTo>
                    <a:pt x="199" y="1938"/>
                  </a:lnTo>
                  <a:lnTo>
                    <a:pt x="194" y="1943"/>
                  </a:lnTo>
                  <a:lnTo>
                    <a:pt x="189" y="1947"/>
                  </a:lnTo>
                  <a:lnTo>
                    <a:pt x="185" y="1952"/>
                  </a:lnTo>
                  <a:lnTo>
                    <a:pt x="181" y="1959"/>
                  </a:lnTo>
                  <a:lnTo>
                    <a:pt x="179" y="1966"/>
                  </a:lnTo>
                  <a:lnTo>
                    <a:pt x="177" y="1975"/>
                  </a:lnTo>
                  <a:lnTo>
                    <a:pt x="177" y="1985"/>
                  </a:lnTo>
                  <a:lnTo>
                    <a:pt x="177" y="1996"/>
                  </a:lnTo>
                  <a:lnTo>
                    <a:pt x="179" y="2005"/>
                  </a:lnTo>
                  <a:lnTo>
                    <a:pt x="180" y="2014"/>
                  </a:lnTo>
                  <a:lnTo>
                    <a:pt x="183" y="2022"/>
                  </a:lnTo>
                  <a:lnTo>
                    <a:pt x="191" y="2036"/>
                  </a:lnTo>
                  <a:lnTo>
                    <a:pt x="199" y="2050"/>
                  </a:lnTo>
                  <a:lnTo>
                    <a:pt x="208" y="2062"/>
                  </a:lnTo>
                  <a:lnTo>
                    <a:pt x="216" y="2072"/>
                  </a:lnTo>
                  <a:lnTo>
                    <a:pt x="220" y="2078"/>
                  </a:lnTo>
                  <a:lnTo>
                    <a:pt x="224" y="2084"/>
                  </a:lnTo>
                  <a:lnTo>
                    <a:pt x="227" y="2091"/>
                  </a:lnTo>
                  <a:lnTo>
                    <a:pt x="230" y="2097"/>
                  </a:lnTo>
                  <a:lnTo>
                    <a:pt x="233" y="2108"/>
                  </a:lnTo>
                  <a:lnTo>
                    <a:pt x="234" y="2118"/>
                  </a:lnTo>
                  <a:lnTo>
                    <a:pt x="235" y="2128"/>
                  </a:lnTo>
                  <a:lnTo>
                    <a:pt x="234" y="2138"/>
                  </a:lnTo>
                  <a:lnTo>
                    <a:pt x="231" y="2158"/>
                  </a:lnTo>
                  <a:lnTo>
                    <a:pt x="230" y="2179"/>
                  </a:lnTo>
                  <a:lnTo>
                    <a:pt x="234" y="2203"/>
                  </a:lnTo>
                  <a:lnTo>
                    <a:pt x="239" y="2231"/>
                  </a:lnTo>
                  <a:lnTo>
                    <a:pt x="247" y="2259"/>
                  </a:lnTo>
                  <a:lnTo>
                    <a:pt x="257" y="2286"/>
                  </a:lnTo>
                  <a:lnTo>
                    <a:pt x="261" y="2299"/>
                  </a:lnTo>
                  <a:lnTo>
                    <a:pt x="267" y="2312"/>
                  </a:lnTo>
                  <a:lnTo>
                    <a:pt x="274" y="2322"/>
                  </a:lnTo>
                  <a:lnTo>
                    <a:pt x="281" y="2332"/>
                  </a:lnTo>
                  <a:lnTo>
                    <a:pt x="288" y="2340"/>
                  </a:lnTo>
                  <a:lnTo>
                    <a:pt x="298" y="2345"/>
                  </a:lnTo>
                  <a:lnTo>
                    <a:pt x="302" y="2347"/>
                  </a:lnTo>
                  <a:lnTo>
                    <a:pt x="308" y="2349"/>
                  </a:lnTo>
                  <a:lnTo>
                    <a:pt x="313" y="2350"/>
                  </a:lnTo>
                  <a:lnTo>
                    <a:pt x="318" y="2350"/>
                  </a:lnTo>
                  <a:lnTo>
                    <a:pt x="326" y="2349"/>
                  </a:lnTo>
                  <a:lnTo>
                    <a:pt x="333" y="2348"/>
                  </a:lnTo>
                  <a:lnTo>
                    <a:pt x="341" y="2345"/>
                  </a:lnTo>
                  <a:lnTo>
                    <a:pt x="348" y="2341"/>
                  </a:lnTo>
                  <a:lnTo>
                    <a:pt x="355" y="2336"/>
                  </a:lnTo>
                  <a:lnTo>
                    <a:pt x="363" y="2331"/>
                  </a:lnTo>
                  <a:lnTo>
                    <a:pt x="369" y="2325"/>
                  </a:lnTo>
                  <a:lnTo>
                    <a:pt x="376" y="2317"/>
                  </a:lnTo>
                  <a:lnTo>
                    <a:pt x="382" y="2310"/>
                  </a:lnTo>
                  <a:lnTo>
                    <a:pt x="388" y="2302"/>
                  </a:lnTo>
                  <a:lnTo>
                    <a:pt x="394" y="2294"/>
                  </a:lnTo>
                  <a:lnTo>
                    <a:pt x="398" y="2285"/>
                  </a:lnTo>
                  <a:lnTo>
                    <a:pt x="402" y="2277"/>
                  </a:lnTo>
                  <a:lnTo>
                    <a:pt x="407" y="2267"/>
                  </a:lnTo>
                  <a:lnTo>
                    <a:pt x="410" y="2259"/>
                  </a:lnTo>
                  <a:lnTo>
                    <a:pt x="412" y="2250"/>
                  </a:lnTo>
                  <a:lnTo>
                    <a:pt x="425" y="2253"/>
                  </a:lnTo>
                  <a:lnTo>
                    <a:pt x="431" y="2255"/>
                  </a:lnTo>
                  <a:lnTo>
                    <a:pt x="435" y="2255"/>
                  </a:lnTo>
                  <a:lnTo>
                    <a:pt x="442" y="2255"/>
                  </a:lnTo>
                  <a:lnTo>
                    <a:pt x="446" y="2253"/>
                  </a:lnTo>
                  <a:lnTo>
                    <a:pt x="449" y="2250"/>
                  </a:lnTo>
                  <a:lnTo>
                    <a:pt x="452" y="2247"/>
                  </a:lnTo>
                  <a:lnTo>
                    <a:pt x="454" y="2243"/>
                  </a:lnTo>
                  <a:lnTo>
                    <a:pt x="457" y="2240"/>
                  </a:lnTo>
                  <a:lnTo>
                    <a:pt x="459" y="2235"/>
                  </a:lnTo>
                  <a:lnTo>
                    <a:pt x="459" y="2231"/>
                  </a:lnTo>
                  <a:lnTo>
                    <a:pt x="460" y="2227"/>
                  </a:lnTo>
                  <a:lnTo>
                    <a:pt x="459" y="2220"/>
                  </a:lnTo>
                  <a:lnTo>
                    <a:pt x="457" y="2214"/>
                  </a:lnTo>
                  <a:lnTo>
                    <a:pt x="453" y="2209"/>
                  </a:lnTo>
                  <a:lnTo>
                    <a:pt x="450" y="2202"/>
                  </a:lnTo>
                  <a:lnTo>
                    <a:pt x="447" y="2197"/>
                  </a:lnTo>
                  <a:lnTo>
                    <a:pt x="445" y="2192"/>
                  </a:lnTo>
                  <a:lnTo>
                    <a:pt x="443" y="2185"/>
                  </a:lnTo>
                  <a:lnTo>
                    <a:pt x="442" y="2179"/>
                  </a:lnTo>
                  <a:lnTo>
                    <a:pt x="477" y="2179"/>
                  </a:lnTo>
                  <a:lnTo>
                    <a:pt x="484" y="2183"/>
                  </a:lnTo>
                  <a:lnTo>
                    <a:pt x="491" y="2187"/>
                  </a:lnTo>
                  <a:lnTo>
                    <a:pt x="497" y="2193"/>
                  </a:lnTo>
                  <a:lnTo>
                    <a:pt x="502" y="2199"/>
                  </a:lnTo>
                  <a:lnTo>
                    <a:pt x="513" y="2211"/>
                  </a:lnTo>
                  <a:lnTo>
                    <a:pt x="521" y="2225"/>
                  </a:lnTo>
                  <a:lnTo>
                    <a:pt x="527" y="2230"/>
                  </a:lnTo>
                  <a:lnTo>
                    <a:pt x="531" y="2236"/>
                  </a:lnTo>
                  <a:lnTo>
                    <a:pt x="536" y="2242"/>
                  </a:lnTo>
                  <a:lnTo>
                    <a:pt x="543" y="2246"/>
                  </a:lnTo>
                  <a:lnTo>
                    <a:pt x="548" y="2250"/>
                  </a:lnTo>
                  <a:lnTo>
                    <a:pt x="555" y="2253"/>
                  </a:lnTo>
                  <a:lnTo>
                    <a:pt x="563" y="2255"/>
                  </a:lnTo>
                  <a:lnTo>
                    <a:pt x="571" y="2255"/>
                  </a:lnTo>
                  <a:lnTo>
                    <a:pt x="580" y="2255"/>
                  </a:lnTo>
                  <a:lnTo>
                    <a:pt x="587" y="2254"/>
                  </a:lnTo>
                  <a:lnTo>
                    <a:pt x="595" y="2253"/>
                  </a:lnTo>
                  <a:lnTo>
                    <a:pt x="601" y="2251"/>
                  </a:lnTo>
                  <a:lnTo>
                    <a:pt x="613" y="2247"/>
                  </a:lnTo>
                  <a:lnTo>
                    <a:pt x="624" y="2241"/>
                  </a:lnTo>
                  <a:lnTo>
                    <a:pt x="634" y="2235"/>
                  </a:lnTo>
                  <a:lnTo>
                    <a:pt x="645" y="2231"/>
                  </a:lnTo>
                  <a:lnTo>
                    <a:pt x="651" y="2229"/>
                  </a:lnTo>
                  <a:lnTo>
                    <a:pt x="657" y="2228"/>
                  </a:lnTo>
                  <a:lnTo>
                    <a:pt x="664" y="2227"/>
                  </a:lnTo>
                  <a:lnTo>
                    <a:pt x="671" y="2227"/>
                  </a:lnTo>
                  <a:lnTo>
                    <a:pt x="681" y="2227"/>
                  </a:lnTo>
                  <a:lnTo>
                    <a:pt x="689" y="2229"/>
                  </a:lnTo>
                  <a:lnTo>
                    <a:pt x="698" y="2231"/>
                  </a:lnTo>
                  <a:lnTo>
                    <a:pt x="705" y="2234"/>
                  </a:lnTo>
                  <a:lnTo>
                    <a:pt x="713" y="2238"/>
                  </a:lnTo>
                  <a:lnTo>
                    <a:pt x="719" y="2244"/>
                  </a:lnTo>
                  <a:lnTo>
                    <a:pt x="725" y="2250"/>
                  </a:lnTo>
                  <a:lnTo>
                    <a:pt x="730" y="2257"/>
                  </a:lnTo>
                  <a:lnTo>
                    <a:pt x="734" y="2264"/>
                  </a:lnTo>
                  <a:lnTo>
                    <a:pt x="737" y="2271"/>
                  </a:lnTo>
                  <a:lnTo>
                    <a:pt x="741" y="2280"/>
                  </a:lnTo>
                  <a:lnTo>
                    <a:pt x="744" y="2288"/>
                  </a:lnTo>
                  <a:lnTo>
                    <a:pt x="745" y="2298"/>
                  </a:lnTo>
                  <a:lnTo>
                    <a:pt x="747" y="2307"/>
                  </a:lnTo>
                  <a:lnTo>
                    <a:pt x="748" y="2316"/>
                  </a:lnTo>
                  <a:lnTo>
                    <a:pt x="748" y="2327"/>
                  </a:lnTo>
                  <a:lnTo>
                    <a:pt x="747" y="2342"/>
                  </a:lnTo>
                  <a:lnTo>
                    <a:pt x="746" y="2354"/>
                  </a:lnTo>
                  <a:lnTo>
                    <a:pt x="745" y="2367"/>
                  </a:lnTo>
                  <a:lnTo>
                    <a:pt x="743" y="2379"/>
                  </a:lnTo>
                  <a:lnTo>
                    <a:pt x="736" y="2399"/>
                  </a:lnTo>
                  <a:lnTo>
                    <a:pt x="730" y="2417"/>
                  </a:lnTo>
                  <a:lnTo>
                    <a:pt x="724" y="2435"/>
                  </a:lnTo>
                  <a:lnTo>
                    <a:pt x="718" y="2452"/>
                  </a:lnTo>
                  <a:lnTo>
                    <a:pt x="716" y="2461"/>
                  </a:lnTo>
                  <a:lnTo>
                    <a:pt x="714" y="2470"/>
                  </a:lnTo>
                  <a:lnTo>
                    <a:pt x="713" y="2481"/>
                  </a:lnTo>
                  <a:lnTo>
                    <a:pt x="713" y="2492"/>
                  </a:lnTo>
                  <a:lnTo>
                    <a:pt x="713" y="2501"/>
                  </a:lnTo>
                  <a:lnTo>
                    <a:pt x="714" y="2511"/>
                  </a:lnTo>
                  <a:lnTo>
                    <a:pt x="715" y="2520"/>
                  </a:lnTo>
                  <a:lnTo>
                    <a:pt x="717" y="2528"/>
                  </a:lnTo>
                  <a:lnTo>
                    <a:pt x="719" y="2536"/>
                  </a:lnTo>
                  <a:lnTo>
                    <a:pt x="722" y="2543"/>
                  </a:lnTo>
                  <a:lnTo>
                    <a:pt x="727" y="2550"/>
                  </a:lnTo>
                  <a:lnTo>
                    <a:pt x="731" y="2555"/>
                  </a:lnTo>
                  <a:lnTo>
                    <a:pt x="735" y="2562"/>
                  </a:lnTo>
                  <a:lnTo>
                    <a:pt x="741" y="2567"/>
                  </a:lnTo>
                  <a:lnTo>
                    <a:pt x="746" y="2571"/>
                  </a:lnTo>
                  <a:lnTo>
                    <a:pt x="751" y="2576"/>
                  </a:lnTo>
                  <a:lnTo>
                    <a:pt x="764" y="2583"/>
                  </a:lnTo>
                  <a:lnTo>
                    <a:pt x="778" y="2590"/>
                  </a:lnTo>
                  <a:lnTo>
                    <a:pt x="793" y="2594"/>
                  </a:lnTo>
                  <a:lnTo>
                    <a:pt x="810" y="2597"/>
                  </a:lnTo>
                  <a:lnTo>
                    <a:pt x="827" y="2600"/>
                  </a:lnTo>
                  <a:lnTo>
                    <a:pt x="844" y="2601"/>
                  </a:lnTo>
                  <a:lnTo>
                    <a:pt x="881" y="2603"/>
                  </a:lnTo>
                  <a:lnTo>
                    <a:pt x="918" y="2603"/>
                  </a:lnTo>
                  <a:lnTo>
                    <a:pt x="928" y="2603"/>
                  </a:lnTo>
                  <a:lnTo>
                    <a:pt x="936" y="2602"/>
                  </a:lnTo>
                  <a:lnTo>
                    <a:pt x="945" y="2600"/>
                  </a:lnTo>
                  <a:lnTo>
                    <a:pt x="951" y="2598"/>
                  </a:lnTo>
                  <a:lnTo>
                    <a:pt x="964" y="2593"/>
                  </a:lnTo>
                  <a:lnTo>
                    <a:pt x="974" y="2586"/>
                  </a:lnTo>
                  <a:lnTo>
                    <a:pt x="991" y="2571"/>
                  </a:lnTo>
                  <a:lnTo>
                    <a:pt x="1007" y="2557"/>
                  </a:lnTo>
                  <a:lnTo>
                    <a:pt x="1014" y="2552"/>
                  </a:lnTo>
                  <a:lnTo>
                    <a:pt x="1020" y="2549"/>
                  </a:lnTo>
                  <a:lnTo>
                    <a:pt x="1027" y="2546"/>
                  </a:lnTo>
                  <a:lnTo>
                    <a:pt x="1033" y="2544"/>
                  </a:lnTo>
                  <a:lnTo>
                    <a:pt x="1046" y="2542"/>
                  </a:lnTo>
                  <a:lnTo>
                    <a:pt x="1059" y="2540"/>
                  </a:lnTo>
                  <a:lnTo>
                    <a:pt x="1072" y="2538"/>
                  </a:lnTo>
                  <a:lnTo>
                    <a:pt x="1086" y="2537"/>
                  </a:lnTo>
                  <a:lnTo>
                    <a:pt x="1102" y="2536"/>
                  </a:lnTo>
                  <a:lnTo>
                    <a:pt x="1119" y="2532"/>
                  </a:lnTo>
                  <a:lnTo>
                    <a:pt x="1130" y="2531"/>
                  </a:lnTo>
                  <a:lnTo>
                    <a:pt x="1141" y="2528"/>
                  </a:lnTo>
                  <a:lnTo>
                    <a:pt x="1151" y="2524"/>
                  </a:lnTo>
                  <a:lnTo>
                    <a:pt x="1162" y="2518"/>
                  </a:lnTo>
                  <a:lnTo>
                    <a:pt x="1171" y="2512"/>
                  </a:lnTo>
                  <a:lnTo>
                    <a:pt x="1182" y="2505"/>
                  </a:lnTo>
                  <a:lnTo>
                    <a:pt x="1192" y="2497"/>
                  </a:lnTo>
                  <a:lnTo>
                    <a:pt x="1200" y="2490"/>
                  </a:lnTo>
                  <a:lnTo>
                    <a:pt x="1218" y="2471"/>
                  </a:lnTo>
                  <a:lnTo>
                    <a:pt x="1234" y="2452"/>
                  </a:lnTo>
                  <a:lnTo>
                    <a:pt x="1248" y="2433"/>
                  </a:lnTo>
                  <a:lnTo>
                    <a:pt x="1260" y="2415"/>
                  </a:lnTo>
                  <a:lnTo>
                    <a:pt x="1281" y="2426"/>
                  </a:lnTo>
                  <a:lnTo>
                    <a:pt x="1303" y="2436"/>
                  </a:lnTo>
                  <a:lnTo>
                    <a:pt x="1327" y="2446"/>
                  </a:lnTo>
                  <a:lnTo>
                    <a:pt x="1351" y="2455"/>
                  </a:lnTo>
                  <a:lnTo>
                    <a:pt x="1375" y="2464"/>
                  </a:lnTo>
                  <a:lnTo>
                    <a:pt x="1397" y="2474"/>
                  </a:lnTo>
                  <a:lnTo>
                    <a:pt x="1418" y="2482"/>
                  </a:lnTo>
                  <a:lnTo>
                    <a:pt x="1437" y="2492"/>
                  </a:lnTo>
                  <a:lnTo>
                    <a:pt x="1444" y="2492"/>
                  </a:lnTo>
                  <a:lnTo>
                    <a:pt x="1462" y="2492"/>
                  </a:lnTo>
                  <a:lnTo>
                    <a:pt x="1487" y="2492"/>
                  </a:lnTo>
                  <a:lnTo>
                    <a:pt x="1517" y="2492"/>
                  </a:lnTo>
                  <a:lnTo>
                    <a:pt x="1547" y="2492"/>
                  </a:lnTo>
                  <a:lnTo>
                    <a:pt x="1574" y="2492"/>
                  </a:lnTo>
                  <a:lnTo>
                    <a:pt x="1593" y="2492"/>
                  </a:lnTo>
                  <a:lnTo>
                    <a:pt x="1602" y="2492"/>
                  </a:lnTo>
                  <a:lnTo>
                    <a:pt x="1607" y="2492"/>
                  </a:lnTo>
                  <a:lnTo>
                    <a:pt x="1612" y="2495"/>
                  </a:lnTo>
                  <a:lnTo>
                    <a:pt x="1615" y="2499"/>
                  </a:lnTo>
                  <a:lnTo>
                    <a:pt x="1619" y="2503"/>
                  </a:lnTo>
                  <a:lnTo>
                    <a:pt x="1625" y="2517"/>
                  </a:lnTo>
                  <a:lnTo>
                    <a:pt x="1630" y="2533"/>
                  </a:lnTo>
                  <a:lnTo>
                    <a:pt x="1634" y="2551"/>
                  </a:lnTo>
                  <a:lnTo>
                    <a:pt x="1638" y="2568"/>
                  </a:lnTo>
                  <a:lnTo>
                    <a:pt x="1643" y="2584"/>
                  </a:lnTo>
                  <a:lnTo>
                    <a:pt x="1649" y="2597"/>
                  </a:lnTo>
                  <a:lnTo>
                    <a:pt x="1654" y="2590"/>
                  </a:lnTo>
                  <a:lnTo>
                    <a:pt x="1661" y="2582"/>
                  </a:lnTo>
                  <a:lnTo>
                    <a:pt x="1668" y="2576"/>
                  </a:lnTo>
                  <a:lnTo>
                    <a:pt x="1677" y="2570"/>
                  </a:lnTo>
                  <a:lnTo>
                    <a:pt x="1686" y="2567"/>
                  </a:lnTo>
                  <a:lnTo>
                    <a:pt x="1695" y="2564"/>
                  </a:lnTo>
                  <a:lnTo>
                    <a:pt x="1704" y="2563"/>
                  </a:lnTo>
                  <a:lnTo>
                    <a:pt x="1714" y="2562"/>
                  </a:lnTo>
                  <a:lnTo>
                    <a:pt x="1717" y="2562"/>
                  </a:lnTo>
                  <a:lnTo>
                    <a:pt x="1719" y="2563"/>
                  </a:lnTo>
                  <a:lnTo>
                    <a:pt x="1721" y="2565"/>
                  </a:lnTo>
                  <a:lnTo>
                    <a:pt x="1724" y="2567"/>
                  </a:lnTo>
                  <a:lnTo>
                    <a:pt x="1728" y="2572"/>
                  </a:lnTo>
                  <a:lnTo>
                    <a:pt x="1731" y="2579"/>
                  </a:lnTo>
                  <a:lnTo>
                    <a:pt x="1736" y="2594"/>
                  </a:lnTo>
                  <a:lnTo>
                    <a:pt x="1743" y="2609"/>
                  </a:lnTo>
                  <a:lnTo>
                    <a:pt x="1762" y="2620"/>
                  </a:lnTo>
                  <a:lnTo>
                    <a:pt x="1806" y="2645"/>
                  </a:lnTo>
                  <a:lnTo>
                    <a:pt x="1829" y="2658"/>
                  </a:lnTo>
                  <a:lnTo>
                    <a:pt x="1852" y="2668"/>
                  </a:lnTo>
                  <a:lnTo>
                    <a:pt x="1863" y="2674"/>
                  </a:lnTo>
                  <a:lnTo>
                    <a:pt x="1871" y="2677"/>
                  </a:lnTo>
                  <a:lnTo>
                    <a:pt x="1879" y="2679"/>
                  </a:lnTo>
                  <a:lnTo>
                    <a:pt x="1884" y="2680"/>
                  </a:lnTo>
                  <a:lnTo>
                    <a:pt x="1892" y="2680"/>
                  </a:lnTo>
                  <a:lnTo>
                    <a:pt x="1899" y="2679"/>
                  </a:lnTo>
                  <a:lnTo>
                    <a:pt x="1904" y="2678"/>
                  </a:lnTo>
                  <a:lnTo>
                    <a:pt x="1910" y="2676"/>
                  </a:lnTo>
                  <a:lnTo>
                    <a:pt x="1919" y="2671"/>
                  </a:lnTo>
                  <a:lnTo>
                    <a:pt x="1927" y="2666"/>
                  </a:lnTo>
                  <a:lnTo>
                    <a:pt x="1932" y="2660"/>
                  </a:lnTo>
                  <a:lnTo>
                    <a:pt x="1935" y="2652"/>
                  </a:lnTo>
                  <a:lnTo>
                    <a:pt x="1937" y="2646"/>
                  </a:lnTo>
                  <a:lnTo>
                    <a:pt x="1937" y="2638"/>
                  </a:lnTo>
                  <a:lnTo>
                    <a:pt x="1937" y="2634"/>
                  </a:lnTo>
                  <a:lnTo>
                    <a:pt x="1937" y="2625"/>
                  </a:lnTo>
                  <a:lnTo>
                    <a:pt x="1937" y="2611"/>
                  </a:lnTo>
                  <a:lnTo>
                    <a:pt x="1937" y="2597"/>
                  </a:lnTo>
                  <a:lnTo>
                    <a:pt x="1938" y="2590"/>
                  </a:lnTo>
                  <a:lnTo>
                    <a:pt x="1942" y="2582"/>
                  </a:lnTo>
                  <a:lnTo>
                    <a:pt x="1945" y="2575"/>
                  </a:lnTo>
                  <a:lnTo>
                    <a:pt x="1949" y="2568"/>
                  </a:lnTo>
                  <a:lnTo>
                    <a:pt x="1953" y="2563"/>
                  </a:lnTo>
                  <a:lnTo>
                    <a:pt x="1958" y="2557"/>
                  </a:lnTo>
                  <a:lnTo>
                    <a:pt x="1960" y="2551"/>
                  </a:lnTo>
                  <a:lnTo>
                    <a:pt x="1961" y="2545"/>
                  </a:lnTo>
                  <a:lnTo>
                    <a:pt x="1961" y="2534"/>
                  </a:lnTo>
                  <a:lnTo>
                    <a:pt x="1961" y="2515"/>
                  </a:lnTo>
                  <a:lnTo>
                    <a:pt x="1959" y="2509"/>
                  </a:lnTo>
                  <a:lnTo>
                    <a:pt x="1954" y="2502"/>
                  </a:lnTo>
                  <a:lnTo>
                    <a:pt x="1949" y="2496"/>
                  </a:lnTo>
                  <a:lnTo>
                    <a:pt x="1944" y="2491"/>
                  </a:lnTo>
                  <a:lnTo>
                    <a:pt x="1932" y="2480"/>
                  </a:lnTo>
                  <a:lnTo>
                    <a:pt x="1918" y="2469"/>
                  </a:lnTo>
                  <a:lnTo>
                    <a:pt x="1906" y="2460"/>
                  </a:lnTo>
                  <a:lnTo>
                    <a:pt x="1895" y="2450"/>
                  </a:lnTo>
                  <a:lnTo>
                    <a:pt x="1891" y="2446"/>
                  </a:lnTo>
                  <a:lnTo>
                    <a:pt x="1887" y="2442"/>
                  </a:lnTo>
                  <a:lnTo>
                    <a:pt x="1885" y="2436"/>
                  </a:lnTo>
                  <a:lnTo>
                    <a:pt x="1884" y="2432"/>
                  </a:lnTo>
                  <a:lnTo>
                    <a:pt x="1885" y="2422"/>
                  </a:lnTo>
                  <a:lnTo>
                    <a:pt x="1887" y="2415"/>
                  </a:lnTo>
                  <a:lnTo>
                    <a:pt x="1891" y="2407"/>
                  </a:lnTo>
                  <a:lnTo>
                    <a:pt x="1895" y="2400"/>
                  </a:lnTo>
                  <a:lnTo>
                    <a:pt x="1906" y="2388"/>
                  </a:lnTo>
                  <a:lnTo>
                    <a:pt x="1917" y="2377"/>
                  </a:lnTo>
                  <a:lnTo>
                    <a:pt x="1929" y="2367"/>
                  </a:lnTo>
                  <a:lnTo>
                    <a:pt x="1940" y="2355"/>
                  </a:lnTo>
                  <a:lnTo>
                    <a:pt x="1944" y="2349"/>
                  </a:lnTo>
                  <a:lnTo>
                    <a:pt x="1947" y="2343"/>
                  </a:lnTo>
                  <a:lnTo>
                    <a:pt x="1948" y="2335"/>
                  </a:lnTo>
                  <a:lnTo>
                    <a:pt x="1949" y="2327"/>
                  </a:lnTo>
                  <a:lnTo>
                    <a:pt x="1948" y="2316"/>
                  </a:lnTo>
                  <a:lnTo>
                    <a:pt x="1946" y="2307"/>
                  </a:lnTo>
                  <a:lnTo>
                    <a:pt x="1944" y="2298"/>
                  </a:lnTo>
                  <a:lnTo>
                    <a:pt x="1940" y="2290"/>
                  </a:lnTo>
                  <a:lnTo>
                    <a:pt x="1932" y="2275"/>
                  </a:lnTo>
                  <a:lnTo>
                    <a:pt x="1926" y="2262"/>
                  </a:lnTo>
                  <a:lnTo>
                    <a:pt x="1819" y="2262"/>
                  </a:lnTo>
                  <a:lnTo>
                    <a:pt x="1816" y="2258"/>
                  </a:lnTo>
                  <a:lnTo>
                    <a:pt x="1814" y="2253"/>
                  </a:lnTo>
                  <a:lnTo>
                    <a:pt x="1811" y="2248"/>
                  </a:lnTo>
                  <a:lnTo>
                    <a:pt x="1809" y="2242"/>
                  </a:lnTo>
                  <a:lnTo>
                    <a:pt x="1804" y="2227"/>
                  </a:lnTo>
                  <a:lnTo>
                    <a:pt x="1801" y="2211"/>
                  </a:lnTo>
                  <a:lnTo>
                    <a:pt x="1799" y="2193"/>
                  </a:lnTo>
                  <a:lnTo>
                    <a:pt x="1797" y="2175"/>
                  </a:lnTo>
                  <a:lnTo>
                    <a:pt x="1796" y="2157"/>
                  </a:lnTo>
                  <a:lnTo>
                    <a:pt x="1796" y="2138"/>
                  </a:lnTo>
                  <a:lnTo>
                    <a:pt x="1796" y="2128"/>
                  </a:lnTo>
                  <a:lnTo>
                    <a:pt x="1797" y="2118"/>
                  </a:lnTo>
                  <a:lnTo>
                    <a:pt x="1798" y="2111"/>
                  </a:lnTo>
                  <a:lnTo>
                    <a:pt x="1800" y="2103"/>
                  </a:lnTo>
                  <a:lnTo>
                    <a:pt x="1804" y="2091"/>
                  </a:lnTo>
                  <a:lnTo>
                    <a:pt x="1809" y="2081"/>
                  </a:lnTo>
                  <a:lnTo>
                    <a:pt x="1814" y="2070"/>
                  </a:lnTo>
                  <a:lnTo>
                    <a:pt x="1818" y="2060"/>
                  </a:lnTo>
                  <a:lnTo>
                    <a:pt x="1823" y="2048"/>
                  </a:lnTo>
                  <a:lnTo>
                    <a:pt x="1826" y="2032"/>
                  </a:lnTo>
                  <a:lnTo>
                    <a:pt x="1821" y="2032"/>
                  </a:lnTo>
                  <a:lnTo>
                    <a:pt x="1818" y="2031"/>
                  </a:lnTo>
                  <a:lnTo>
                    <a:pt x="1814" y="2029"/>
                  </a:lnTo>
                  <a:lnTo>
                    <a:pt x="1812" y="2027"/>
                  </a:lnTo>
                  <a:lnTo>
                    <a:pt x="1809" y="2024"/>
                  </a:lnTo>
                  <a:lnTo>
                    <a:pt x="1807" y="2019"/>
                  </a:lnTo>
                  <a:lnTo>
                    <a:pt x="1804" y="2014"/>
                  </a:lnTo>
                  <a:lnTo>
                    <a:pt x="1802" y="2009"/>
                  </a:lnTo>
                  <a:lnTo>
                    <a:pt x="1814" y="2001"/>
                  </a:lnTo>
                  <a:lnTo>
                    <a:pt x="1823" y="1994"/>
                  </a:lnTo>
                  <a:lnTo>
                    <a:pt x="1831" y="1986"/>
                  </a:lnTo>
                  <a:lnTo>
                    <a:pt x="1837" y="1978"/>
                  </a:lnTo>
                  <a:lnTo>
                    <a:pt x="1844" y="1969"/>
                  </a:lnTo>
                  <a:lnTo>
                    <a:pt x="1851" y="1961"/>
                  </a:lnTo>
                  <a:lnTo>
                    <a:pt x="1861" y="1952"/>
                  </a:lnTo>
                  <a:lnTo>
                    <a:pt x="1873" y="1944"/>
                  </a:lnTo>
                  <a:lnTo>
                    <a:pt x="1879" y="1935"/>
                  </a:lnTo>
                  <a:lnTo>
                    <a:pt x="1886" y="1928"/>
                  </a:lnTo>
                  <a:lnTo>
                    <a:pt x="1891" y="1922"/>
                  </a:lnTo>
                  <a:lnTo>
                    <a:pt x="1894" y="1917"/>
                  </a:lnTo>
                  <a:lnTo>
                    <a:pt x="1896" y="1911"/>
                  </a:lnTo>
                  <a:lnTo>
                    <a:pt x="1896" y="1902"/>
                  </a:lnTo>
                  <a:lnTo>
                    <a:pt x="1897" y="1895"/>
                  </a:lnTo>
                  <a:lnTo>
                    <a:pt x="1898" y="1888"/>
                  </a:lnTo>
                  <a:lnTo>
                    <a:pt x="1900" y="1881"/>
                  </a:lnTo>
                  <a:lnTo>
                    <a:pt x="1902" y="1875"/>
                  </a:lnTo>
                  <a:lnTo>
                    <a:pt x="1910" y="1863"/>
                  </a:lnTo>
                  <a:lnTo>
                    <a:pt x="1917" y="1851"/>
                  </a:lnTo>
                  <a:lnTo>
                    <a:pt x="1925" y="1839"/>
                  </a:lnTo>
                  <a:lnTo>
                    <a:pt x="1931" y="1827"/>
                  </a:lnTo>
                  <a:lnTo>
                    <a:pt x="1934" y="1820"/>
                  </a:lnTo>
                  <a:lnTo>
                    <a:pt x="1935" y="1813"/>
                  </a:lnTo>
                  <a:lnTo>
                    <a:pt x="1937" y="1804"/>
                  </a:lnTo>
                  <a:lnTo>
                    <a:pt x="1937" y="1796"/>
                  </a:lnTo>
                  <a:lnTo>
                    <a:pt x="1936" y="1791"/>
                  </a:lnTo>
                  <a:lnTo>
                    <a:pt x="1934" y="1785"/>
                  </a:lnTo>
                  <a:lnTo>
                    <a:pt x="1930" y="1780"/>
                  </a:lnTo>
                  <a:lnTo>
                    <a:pt x="1926" y="1775"/>
                  </a:lnTo>
                  <a:lnTo>
                    <a:pt x="1921" y="1768"/>
                  </a:lnTo>
                  <a:lnTo>
                    <a:pt x="1917" y="1762"/>
                  </a:lnTo>
                  <a:lnTo>
                    <a:pt x="1915" y="1753"/>
                  </a:lnTo>
                  <a:lnTo>
                    <a:pt x="1914" y="1744"/>
                  </a:lnTo>
                  <a:lnTo>
                    <a:pt x="1915" y="1736"/>
                  </a:lnTo>
                  <a:lnTo>
                    <a:pt x="1917" y="1730"/>
                  </a:lnTo>
                  <a:lnTo>
                    <a:pt x="1921" y="1724"/>
                  </a:lnTo>
                  <a:lnTo>
                    <a:pt x="1926" y="1716"/>
                  </a:lnTo>
                  <a:lnTo>
                    <a:pt x="1930" y="1709"/>
                  </a:lnTo>
                  <a:lnTo>
                    <a:pt x="1934" y="1701"/>
                  </a:lnTo>
                  <a:lnTo>
                    <a:pt x="1936" y="1693"/>
                  </a:lnTo>
                  <a:lnTo>
                    <a:pt x="1937" y="1684"/>
                  </a:lnTo>
                  <a:lnTo>
                    <a:pt x="1936" y="1675"/>
                  </a:lnTo>
                  <a:lnTo>
                    <a:pt x="1934" y="1665"/>
                  </a:lnTo>
                  <a:lnTo>
                    <a:pt x="1930" y="1657"/>
                  </a:lnTo>
                  <a:lnTo>
                    <a:pt x="1926" y="1649"/>
                  </a:lnTo>
                  <a:lnTo>
                    <a:pt x="1913" y="1636"/>
                  </a:lnTo>
                  <a:lnTo>
                    <a:pt x="1899" y="1625"/>
                  </a:lnTo>
                  <a:lnTo>
                    <a:pt x="1892" y="1619"/>
                  </a:lnTo>
                  <a:lnTo>
                    <a:pt x="1885" y="1613"/>
                  </a:lnTo>
                  <a:lnTo>
                    <a:pt x="1879" y="1607"/>
                  </a:lnTo>
                  <a:lnTo>
                    <a:pt x="1873" y="1599"/>
                  </a:lnTo>
                  <a:lnTo>
                    <a:pt x="1868" y="1592"/>
                  </a:lnTo>
                  <a:lnTo>
                    <a:pt x="1864" y="1582"/>
                  </a:lnTo>
                  <a:lnTo>
                    <a:pt x="1862" y="1572"/>
                  </a:lnTo>
                  <a:lnTo>
                    <a:pt x="1861" y="1561"/>
                  </a:lnTo>
                  <a:lnTo>
                    <a:pt x="1861" y="1553"/>
                  </a:lnTo>
                  <a:lnTo>
                    <a:pt x="1863" y="1547"/>
                  </a:lnTo>
                  <a:lnTo>
                    <a:pt x="1864" y="1541"/>
                  </a:lnTo>
                  <a:lnTo>
                    <a:pt x="1866" y="1535"/>
                  </a:lnTo>
                  <a:lnTo>
                    <a:pt x="1873" y="1525"/>
                  </a:lnTo>
                  <a:lnTo>
                    <a:pt x="1879" y="1516"/>
                  </a:lnTo>
                  <a:lnTo>
                    <a:pt x="1885" y="1508"/>
                  </a:lnTo>
                  <a:lnTo>
                    <a:pt x="1891" y="1500"/>
                  </a:lnTo>
                  <a:lnTo>
                    <a:pt x="1893" y="1497"/>
                  </a:lnTo>
                  <a:lnTo>
                    <a:pt x="1895" y="1493"/>
                  </a:lnTo>
                  <a:lnTo>
                    <a:pt x="1896" y="1488"/>
                  </a:lnTo>
                  <a:lnTo>
                    <a:pt x="1896" y="1484"/>
                  </a:lnTo>
                  <a:lnTo>
                    <a:pt x="1896" y="1479"/>
                  </a:lnTo>
                  <a:lnTo>
                    <a:pt x="1895" y="1475"/>
                  </a:lnTo>
                  <a:lnTo>
                    <a:pt x="1893" y="1469"/>
                  </a:lnTo>
                  <a:lnTo>
                    <a:pt x="1891" y="1465"/>
                  </a:lnTo>
                  <a:lnTo>
                    <a:pt x="1885" y="1458"/>
                  </a:lnTo>
                  <a:lnTo>
                    <a:pt x="1879" y="1449"/>
                  </a:lnTo>
                  <a:lnTo>
                    <a:pt x="1873" y="1439"/>
                  </a:lnTo>
                  <a:lnTo>
                    <a:pt x="1866" y="1428"/>
                  </a:lnTo>
                  <a:lnTo>
                    <a:pt x="1864" y="1421"/>
                  </a:lnTo>
                  <a:lnTo>
                    <a:pt x="1863" y="1414"/>
                  </a:lnTo>
                  <a:lnTo>
                    <a:pt x="1861" y="1405"/>
                  </a:lnTo>
                  <a:lnTo>
                    <a:pt x="1861" y="1396"/>
                  </a:lnTo>
                  <a:lnTo>
                    <a:pt x="1861" y="1388"/>
                  </a:lnTo>
                  <a:lnTo>
                    <a:pt x="1862" y="1381"/>
                  </a:lnTo>
                  <a:lnTo>
                    <a:pt x="1864" y="1375"/>
                  </a:lnTo>
                  <a:lnTo>
                    <a:pt x="1866" y="1368"/>
                  </a:lnTo>
                  <a:lnTo>
                    <a:pt x="1868" y="1363"/>
                  </a:lnTo>
                  <a:lnTo>
                    <a:pt x="1871" y="1358"/>
                  </a:lnTo>
                  <a:lnTo>
                    <a:pt x="1876" y="1353"/>
                  </a:lnTo>
                  <a:lnTo>
                    <a:pt x="1880" y="1349"/>
                  </a:lnTo>
                  <a:lnTo>
                    <a:pt x="1888" y="1343"/>
                  </a:lnTo>
                  <a:lnTo>
                    <a:pt x="1899" y="1337"/>
                  </a:lnTo>
                  <a:lnTo>
                    <a:pt x="1911" y="1332"/>
                  </a:lnTo>
                  <a:lnTo>
                    <a:pt x="1923" y="1328"/>
                  </a:lnTo>
                  <a:lnTo>
                    <a:pt x="1947" y="1320"/>
                  </a:lnTo>
                  <a:lnTo>
                    <a:pt x="1970" y="1312"/>
                  </a:lnTo>
                  <a:lnTo>
                    <a:pt x="1980" y="1305"/>
                  </a:lnTo>
                  <a:lnTo>
                    <a:pt x="1990" y="1298"/>
                  </a:lnTo>
                  <a:lnTo>
                    <a:pt x="1994" y="1294"/>
                  </a:lnTo>
                  <a:lnTo>
                    <a:pt x="1997" y="1289"/>
                  </a:lnTo>
                  <a:lnTo>
                    <a:pt x="2000" y="1284"/>
                  </a:lnTo>
                  <a:lnTo>
                    <a:pt x="2002" y="1278"/>
                  </a:lnTo>
                  <a:lnTo>
                    <a:pt x="2002" y="1254"/>
                  </a:lnTo>
                  <a:lnTo>
                    <a:pt x="1994" y="1254"/>
                  </a:lnTo>
                  <a:lnTo>
                    <a:pt x="1991" y="1254"/>
                  </a:lnTo>
                  <a:lnTo>
                    <a:pt x="1969" y="1257"/>
                  </a:lnTo>
                  <a:lnTo>
                    <a:pt x="1949" y="1259"/>
                  </a:lnTo>
                  <a:lnTo>
                    <a:pt x="1940" y="1260"/>
                  </a:lnTo>
                  <a:lnTo>
                    <a:pt x="1929" y="1260"/>
                  </a:lnTo>
                  <a:lnTo>
                    <a:pt x="1919" y="1258"/>
                  </a:lnTo>
                  <a:lnTo>
                    <a:pt x="1908" y="1254"/>
                  </a:lnTo>
                  <a:lnTo>
                    <a:pt x="1885" y="1246"/>
                  </a:lnTo>
                  <a:lnTo>
                    <a:pt x="1868" y="1238"/>
                  </a:lnTo>
                  <a:lnTo>
                    <a:pt x="1861" y="1235"/>
                  </a:lnTo>
                  <a:lnTo>
                    <a:pt x="1853" y="1233"/>
                  </a:lnTo>
                  <a:lnTo>
                    <a:pt x="1846" y="1232"/>
                  </a:lnTo>
                  <a:lnTo>
                    <a:pt x="1837" y="1231"/>
                  </a:lnTo>
                  <a:lnTo>
                    <a:pt x="1811" y="1233"/>
                  </a:lnTo>
                  <a:lnTo>
                    <a:pt x="1784" y="1235"/>
                  </a:lnTo>
                  <a:lnTo>
                    <a:pt x="1771" y="1236"/>
                  </a:lnTo>
                  <a:lnTo>
                    <a:pt x="1758" y="1236"/>
                  </a:lnTo>
                  <a:lnTo>
                    <a:pt x="1745" y="1234"/>
                  </a:lnTo>
                  <a:lnTo>
                    <a:pt x="1731" y="1231"/>
                  </a:lnTo>
                  <a:lnTo>
                    <a:pt x="1731" y="1199"/>
                  </a:lnTo>
                  <a:lnTo>
                    <a:pt x="1731" y="1177"/>
                  </a:lnTo>
                  <a:lnTo>
                    <a:pt x="1731" y="1161"/>
                  </a:lnTo>
                  <a:lnTo>
                    <a:pt x="1731" y="1150"/>
                  </a:lnTo>
                  <a:lnTo>
                    <a:pt x="1731" y="1141"/>
                  </a:lnTo>
                  <a:lnTo>
                    <a:pt x="1731" y="1130"/>
                  </a:lnTo>
                  <a:lnTo>
                    <a:pt x="1731" y="1116"/>
                  </a:lnTo>
                  <a:lnTo>
                    <a:pt x="1731" y="1096"/>
                  </a:lnTo>
                  <a:lnTo>
                    <a:pt x="1732" y="1086"/>
                  </a:lnTo>
                  <a:lnTo>
                    <a:pt x="1733" y="1077"/>
                  </a:lnTo>
                  <a:lnTo>
                    <a:pt x="1736" y="1068"/>
                  </a:lnTo>
                  <a:lnTo>
                    <a:pt x="1740" y="1061"/>
                  </a:lnTo>
                  <a:lnTo>
                    <a:pt x="1748" y="1047"/>
                  </a:lnTo>
                  <a:lnTo>
                    <a:pt x="1758" y="1034"/>
                  </a:lnTo>
                  <a:lnTo>
                    <a:pt x="1767" y="1022"/>
                  </a:lnTo>
                  <a:lnTo>
                    <a:pt x="1776" y="1011"/>
                  </a:lnTo>
                  <a:lnTo>
                    <a:pt x="1780" y="1005"/>
                  </a:lnTo>
                  <a:lnTo>
                    <a:pt x="1782" y="1000"/>
                  </a:lnTo>
                  <a:lnTo>
                    <a:pt x="1784" y="995"/>
                  </a:lnTo>
                  <a:lnTo>
                    <a:pt x="1784" y="989"/>
                  </a:lnTo>
                  <a:lnTo>
                    <a:pt x="1784" y="982"/>
                  </a:lnTo>
                  <a:lnTo>
                    <a:pt x="1783" y="976"/>
                  </a:lnTo>
                  <a:lnTo>
                    <a:pt x="1782" y="969"/>
                  </a:lnTo>
                  <a:lnTo>
                    <a:pt x="1780" y="963"/>
                  </a:lnTo>
                  <a:lnTo>
                    <a:pt x="1775" y="950"/>
                  </a:lnTo>
                  <a:lnTo>
                    <a:pt x="1768" y="937"/>
                  </a:lnTo>
                  <a:lnTo>
                    <a:pt x="1761" y="926"/>
                  </a:lnTo>
                  <a:lnTo>
                    <a:pt x="1752" y="915"/>
                  </a:lnTo>
                  <a:lnTo>
                    <a:pt x="1743" y="903"/>
                  </a:lnTo>
                  <a:lnTo>
                    <a:pt x="1733" y="893"/>
                  </a:lnTo>
                  <a:lnTo>
                    <a:pt x="1713" y="870"/>
                  </a:lnTo>
                  <a:lnTo>
                    <a:pt x="1695" y="847"/>
                  </a:lnTo>
                  <a:lnTo>
                    <a:pt x="1687" y="835"/>
                  </a:lnTo>
                  <a:lnTo>
                    <a:pt x="1681" y="822"/>
                  </a:lnTo>
                  <a:lnTo>
                    <a:pt x="1676" y="810"/>
                  </a:lnTo>
                  <a:lnTo>
                    <a:pt x="1673" y="795"/>
                  </a:lnTo>
                  <a:lnTo>
                    <a:pt x="1670" y="787"/>
                  </a:lnTo>
                  <a:lnTo>
                    <a:pt x="1669" y="780"/>
                  </a:lnTo>
                  <a:lnTo>
                    <a:pt x="1669" y="774"/>
                  </a:lnTo>
                  <a:lnTo>
                    <a:pt x="1670" y="766"/>
                  </a:lnTo>
                  <a:lnTo>
                    <a:pt x="1673" y="753"/>
                  </a:lnTo>
                  <a:lnTo>
                    <a:pt x="1676" y="739"/>
                  </a:lnTo>
                  <a:lnTo>
                    <a:pt x="1679" y="728"/>
                  </a:lnTo>
                  <a:lnTo>
                    <a:pt x="1681" y="715"/>
                  </a:lnTo>
                  <a:lnTo>
                    <a:pt x="1681" y="709"/>
                  </a:lnTo>
                  <a:lnTo>
                    <a:pt x="1681" y="702"/>
                  </a:lnTo>
                  <a:lnTo>
                    <a:pt x="1680" y="696"/>
                  </a:lnTo>
                  <a:lnTo>
                    <a:pt x="1679" y="689"/>
                  </a:lnTo>
                  <a:lnTo>
                    <a:pt x="1677" y="684"/>
                  </a:lnTo>
                  <a:lnTo>
                    <a:pt x="1674" y="679"/>
                  </a:lnTo>
                  <a:lnTo>
                    <a:pt x="1670" y="675"/>
                  </a:lnTo>
                  <a:lnTo>
                    <a:pt x="1666" y="671"/>
                  </a:lnTo>
                  <a:lnTo>
                    <a:pt x="1661" y="668"/>
                  </a:lnTo>
                  <a:lnTo>
                    <a:pt x="1655" y="665"/>
                  </a:lnTo>
                  <a:lnTo>
                    <a:pt x="1649" y="662"/>
                  </a:lnTo>
                  <a:lnTo>
                    <a:pt x="1643" y="660"/>
                  </a:lnTo>
                  <a:lnTo>
                    <a:pt x="1613" y="652"/>
                  </a:lnTo>
                  <a:lnTo>
                    <a:pt x="1584" y="648"/>
                  </a:lnTo>
                  <a:lnTo>
                    <a:pt x="1587" y="637"/>
                  </a:lnTo>
                  <a:lnTo>
                    <a:pt x="1592" y="629"/>
                  </a:lnTo>
                  <a:lnTo>
                    <a:pt x="1597" y="620"/>
                  </a:lnTo>
                  <a:lnTo>
                    <a:pt x="1603" y="614"/>
                  </a:lnTo>
                  <a:lnTo>
                    <a:pt x="1617" y="602"/>
                  </a:lnTo>
                  <a:lnTo>
                    <a:pt x="1633" y="592"/>
                  </a:lnTo>
                  <a:lnTo>
                    <a:pt x="1641" y="587"/>
                  </a:lnTo>
                  <a:lnTo>
                    <a:pt x="1648" y="582"/>
                  </a:lnTo>
                  <a:lnTo>
                    <a:pt x="1654" y="577"/>
                  </a:lnTo>
                  <a:lnTo>
                    <a:pt x="1661" y="570"/>
                  </a:lnTo>
                  <a:lnTo>
                    <a:pt x="1665" y="563"/>
                  </a:lnTo>
                  <a:lnTo>
                    <a:pt x="1669" y="555"/>
                  </a:lnTo>
                  <a:lnTo>
                    <a:pt x="1671" y="547"/>
                  </a:lnTo>
                  <a:lnTo>
                    <a:pt x="1673" y="536"/>
                  </a:lnTo>
                  <a:lnTo>
                    <a:pt x="1671" y="499"/>
                  </a:lnTo>
                  <a:lnTo>
                    <a:pt x="1669" y="462"/>
                  </a:lnTo>
                  <a:lnTo>
                    <a:pt x="1665" y="426"/>
                  </a:lnTo>
                  <a:lnTo>
                    <a:pt x="1659" y="389"/>
                  </a:lnTo>
                  <a:lnTo>
                    <a:pt x="1652" y="354"/>
                  </a:lnTo>
                  <a:lnTo>
                    <a:pt x="1644" y="319"/>
                  </a:lnTo>
                  <a:lnTo>
                    <a:pt x="1633" y="284"/>
                  </a:lnTo>
                  <a:lnTo>
                    <a:pt x="1623" y="250"/>
                  </a:lnTo>
                  <a:lnTo>
                    <a:pt x="1611" y="217"/>
                  </a:lnTo>
                  <a:lnTo>
                    <a:pt x="1597" y="184"/>
                  </a:lnTo>
                  <a:lnTo>
                    <a:pt x="1583" y="152"/>
                  </a:lnTo>
                  <a:lnTo>
                    <a:pt x="1568" y="120"/>
                  </a:lnTo>
                  <a:lnTo>
                    <a:pt x="1552" y="89"/>
                  </a:lnTo>
                  <a:lnTo>
                    <a:pt x="1536" y="59"/>
                  </a:lnTo>
                  <a:lnTo>
                    <a:pt x="1519" y="29"/>
                  </a:lnTo>
                  <a:lnTo>
                    <a:pt x="1501" y="0"/>
                  </a:lnTo>
                  <a:lnTo>
                    <a:pt x="1496" y="4"/>
                  </a:lnTo>
                  <a:lnTo>
                    <a:pt x="1491" y="9"/>
                  </a:lnTo>
                  <a:lnTo>
                    <a:pt x="1486" y="13"/>
                  </a:lnTo>
                  <a:lnTo>
                    <a:pt x="1482" y="18"/>
                  </a:lnTo>
                  <a:lnTo>
                    <a:pt x="1477" y="30"/>
                  </a:lnTo>
                  <a:lnTo>
                    <a:pt x="1471" y="43"/>
                  </a:lnTo>
                  <a:lnTo>
                    <a:pt x="1469" y="48"/>
                  </a:lnTo>
                  <a:lnTo>
                    <a:pt x="1466" y="53"/>
                  </a:lnTo>
                  <a:lnTo>
                    <a:pt x="1463" y="58"/>
                  </a:lnTo>
                  <a:lnTo>
                    <a:pt x="1460" y="62"/>
                  </a:lnTo>
                  <a:lnTo>
                    <a:pt x="1455" y="66"/>
                  </a:lnTo>
                  <a:lnTo>
                    <a:pt x="1450" y="68"/>
                  </a:lnTo>
                  <a:lnTo>
                    <a:pt x="1444" y="70"/>
                  </a:lnTo>
                  <a:lnTo>
                    <a:pt x="1437" y="70"/>
                  </a:lnTo>
                  <a:lnTo>
                    <a:pt x="1430" y="70"/>
                  </a:lnTo>
                  <a:lnTo>
                    <a:pt x="1424" y="67"/>
                  </a:lnTo>
                  <a:lnTo>
                    <a:pt x="1417" y="63"/>
                  </a:lnTo>
                  <a:lnTo>
                    <a:pt x="1410" y="59"/>
                  </a:lnTo>
                  <a:lnTo>
                    <a:pt x="1402" y="54"/>
                  </a:lnTo>
                  <a:lnTo>
                    <a:pt x="1395" y="51"/>
                  </a:lnTo>
                  <a:lnTo>
                    <a:pt x="1386" y="48"/>
                  </a:lnTo>
                  <a:lnTo>
                    <a:pt x="1378" y="47"/>
                  </a:lnTo>
                  <a:lnTo>
                    <a:pt x="1375" y="48"/>
                  </a:lnTo>
                  <a:lnTo>
                    <a:pt x="1371" y="49"/>
                  </a:lnTo>
                  <a:lnTo>
                    <a:pt x="1368" y="50"/>
                  </a:lnTo>
                  <a:lnTo>
                    <a:pt x="1366" y="53"/>
                  </a:lnTo>
                  <a:lnTo>
                    <a:pt x="1361" y="59"/>
                  </a:lnTo>
                  <a:lnTo>
                    <a:pt x="1355" y="66"/>
                  </a:lnTo>
                  <a:lnTo>
                    <a:pt x="1350" y="72"/>
                  </a:lnTo>
                  <a:lnTo>
                    <a:pt x="1346" y="80"/>
                  </a:lnTo>
                  <a:lnTo>
                    <a:pt x="1342" y="85"/>
                  </a:lnTo>
                  <a:lnTo>
                    <a:pt x="1336" y="88"/>
                  </a:lnTo>
                  <a:lnTo>
                    <a:pt x="1330" y="93"/>
                  </a:lnTo>
                  <a:lnTo>
                    <a:pt x="1324" y="95"/>
                  </a:lnTo>
                  <a:lnTo>
                    <a:pt x="1318" y="97"/>
                  </a:lnTo>
                  <a:lnTo>
                    <a:pt x="1312" y="98"/>
                  </a:lnTo>
                  <a:lnTo>
                    <a:pt x="1301" y="99"/>
                  </a:lnTo>
                  <a:lnTo>
                    <a:pt x="1291" y="97"/>
                  </a:lnTo>
                  <a:lnTo>
                    <a:pt x="1280" y="95"/>
                  </a:lnTo>
                  <a:lnTo>
                    <a:pt x="1269" y="92"/>
                  </a:lnTo>
                  <a:lnTo>
                    <a:pt x="1260" y="89"/>
                  </a:lnTo>
                  <a:lnTo>
                    <a:pt x="1248" y="88"/>
                  </a:lnTo>
                  <a:lnTo>
                    <a:pt x="1235" y="88"/>
                  </a:lnTo>
                  <a:lnTo>
                    <a:pt x="1223" y="87"/>
                  </a:lnTo>
                  <a:lnTo>
                    <a:pt x="1212" y="86"/>
                  </a:lnTo>
                  <a:lnTo>
                    <a:pt x="1201" y="84"/>
                  </a:lnTo>
                  <a:lnTo>
                    <a:pt x="1183" y="79"/>
                  </a:lnTo>
                  <a:lnTo>
                    <a:pt x="1167" y="73"/>
                  </a:lnTo>
                  <a:lnTo>
                    <a:pt x="1152" y="68"/>
                  </a:lnTo>
                  <a:lnTo>
                    <a:pt x="1135" y="64"/>
                  </a:lnTo>
                  <a:lnTo>
                    <a:pt x="1127" y="62"/>
                  </a:lnTo>
                  <a:lnTo>
                    <a:pt x="1117" y="61"/>
                  </a:lnTo>
                  <a:lnTo>
                    <a:pt x="1107" y="60"/>
                  </a:lnTo>
                  <a:lnTo>
                    <a:pt x="1095" y="59"/>
                  </a:lnTo>
                  <a:lnTo>
                    <a:pt x="1083" y="60"/>
                  </a:lnTo>
                  <a:lnTo>
                    <a:pt x="1074" y="63"/>
                  </a:lnTo>
                  <a:lnTo>
                    <a:pt x="1065" y="66"/>
                  </a:lnTo>
                  <a:lnTo>
                    <a:pt x="1058" y="70"/>
                  </a:lnTo>
                  <a:lnTo>
                    <a:pt x="1050" y="76"/>
                  </a:lnTo>
                  <a:lnTo>
                    <a:pt x="1043" y="79"/>
                  </a:lnTo>
                  <a:lnTo>
                    <a:pt x="1034" y="82"/>
                  </a:lnTo>
                  <a:lnTo>
                    <a:pt x="1025" y="83"/>
                  </a:lnTo>
                  <a:lnTo>
                    <a:pt x="1019" y="82"/>
                  </a:lnTo>
                  <a:lnTo>
                    <a:pt x="1015" y="79"/>
                  </a:lnTo>
                  <a:lnTo>
                    <a:pt x="1011" y="76"/>
                  </a:lnTo>
                  <a:lnTo>
                    <a:pt x="1007" y="70"/>
                  </a:lnTo>
                  <a:lnTo>
                    <a:pt x="1000" y="59"/>
                  </a:lnTo>
                  <a:lnTo>
                    <a:pt x="994" y="45"/>
                  </a:lnTo>
                  <a:lnTo>
                    <a:pt x="986" y="30"/>
                  </a:lnTo>
                  <a:lnTo>
                    <a:pt x="978" y="18"/>
                  </a:lnTo>
                  <a:lnTo>
                    <a:pt x="974" y="13"/>
                  </a:lnTo>
                  <a:lnTo>
                    <a:pt x="967" y="10"/>
                  </a:lnTo>
                  <a:lnTo>
                    <a:pt x="961" y="6"/>
                  </a:lnTo>
                  <a:lnTo>
                    <a:pt x="954" y="6"/>
                  </a:lnTo>
                  <a:lnTo>
                    <a:pt x="944" y="6"/>
                  </a:lnTo>
                  <a:lnTo>
                    <a:pt x="934" y="9"/>
                  </a:lnTo>
                  <a:lnTo>
                    <a:pt x="927" y="12"/>
                  </a:lnTo>
                  <a:lnTo>
                    <a:pt x="920" y="16"/>
                  </a:lnTo>
                  <a:lnTo>
                    <a:pt x="915" y="21"/>
                  </a:lnTo>
                  <a:lnTo>
                    <a:pt x="910" y="27"/>
                  </a:lnTo>
                  <a:lnTo>
                    <a:pt x="905" y="32"/>
                  </a:lnTo>
                  <a:lnTo>
                    <a:pt x="901" y="38"/>
                  </a:lnTo>
                  <a:lnTo>
                    <a:pt x="895" y="50"/>
                  </a:lnTo>
                  <a:lnTo>
                    <a:pt x="888" y="61"/>
                  </a:lnTo>
                  <a:lnTo>
                    <a:pt x="885" y="65"/>
                  </a:lnTo>
                  <a:lnTo>
                    <a:pt x="881" y="68"/>
                  </a:lnTo>
                  <a:lnTo>
                    <a:pt x="877" y="70"/>
                  </a:lnTo>
                  <a:lnTo>
                    <a:pt x="871" y="70"/>
                  </a:lnTo>
                  <a:lnTo>
                    <a:pt x="865" y="70"/>
                  </a:lnTo>
                  <a:lnTo>
                    <a:pt x="860" y="69"/>
                  </a:lnTo>
                  <a:lnTo>
                    <a:pt x="855" y="67"/>
                  </a:lnTo>
                  <a:lnTo>
                    <a:pt x="851" y="65"/>
                  </a:lnTo>
                  <a:lnTo>
                    <a:pt x="846" y="63"/>
                  </a:lnTo>
                  <a:lnTo>
                    <a:pt x="842" y="61"/>
                  </a:lnTo>
                  <a:lnTo>
                    <a:pt x="836" y="60"/>
                  </a:lnTo>
                  <a:lnTo>
                    <a:pt x="830" y="59"/>
                  </a:lnTo>
                  <a:lnTo>
                    <a:pt x="820" y="60"/>
                  </a:lnTo>
                  <a:lnTo>
                    <a:pt x="811" y="61"/>
                  </a:lnTo>
                  <a:lnTo>
                    <a:pt x="801" y="62"/>
                  </a:lnTo>
                  <a:lnTo>
                    <a:pt x="792" y="64"/>
                  </a:lnTo>
                  <a:lnTo>
                    <a:pt x="775" y="70"/>
                  </a:lnTo>
                  <a:lnTo>
                    <a:pt x="757" y="78"/>
                  </a:lnTo>
                  <a:lnTo>
                    <a:pt x="741" y="87"/>
                  </a:lnTo>
                  <a:lnTo>
                    <a:pt x="724" y="98"/>
                  </a:lnTo>
                  <a:lnTo>
                    <a:pt x="709" y="110"/>
                  </a:lnTo>
                  <a:lnTo>
                    <a:pt x="694" y="122"/>
                  </a:lnTo>
                  <a:lnTo>
                    <a:pt x="664" y="148"/>
                  </a:lnTo>
                  <a:lnTo>
                    <a:pt x="636" y="173"/>
                  </a:lnTo>
                  <a:lnTo>
                    <a:pt x="622" y="185"/>
                  </a:lnTo>
                  <a:lnTo>
                    <a:pt x="610" y="196"/>
                  </a:lnTo>
                  <a:lnTo>
                    <a:pt x="596" y="204"/>
                  </a:lnTo>
                  <a:lnTo>
                    <a:pt x="583" y="212"/>
                  </a:lnTo>
                  <a:lnTo>
                    <a:pt x="580" y="215"/>
                  </a:lnTo>
                  <a:lnTo>
                    <a:pt x="577" y="220"/>
                  </a:lnTo>
                  <a:lnTo>
                    <a:pt x="571" y="228"/>
                  </a:lnTo>
                  <a:lnTo>
                    <a:pt x="566" y="237"/>
                  </a:lnTo>
                  <a:lnTo>
                    <a:pt x="553" y="260"/>
                  </a:lnTo>
                  <a:lnTo>
                    <a:pt x="539" y="286"/>
                  </a:lnTo>
                  <a:lnTo>
                    <a:pt x="514" y="337"/>
                  </a:lnTo>
                  <a:lnTo>
                    <a:pt x="500" y="365"/>
                  </a:lnTo>
                  <a:lnTo>
                    <a:pt x="494" y="389"/>
                  </a:lnTo>
                  <a:lnTo>
                    <a:pt x="489" y="415"/>
                  </a:lnTo>
                  <a:lnTo>
                    <a:pt x="488" y="420"/>
                  </a:lnTo>
                  <a:lnTo>
                    <a:pt x="486" y="426"/>
                  </a:lnTo>
                  <a:lnTo>
                    <a:pt x="484" y="430"/>
                  </a:lnTo>
                  <a:lnTo>
                    <a:pt x="481" y="434"/>
                  </a:lnTo>
                  <a:lnTo>
                    <a:pt x="478" y="437"/>
                  </a:lnTo>
                  <a:lnTo>
                    <a:pt x="475" y="439"/>
                  </a:lnTo>
                  <a:lnTo>
                    <a:pt x="470" y="442"/>
                  </a:lnTo>
                  <a:lnTo>
                    <a:pt x="465" y="442"/>
                  </a:lnTo>
                  <a:lnTo>
                    <a:pt x="453" y="442"/>
                  </a:lnTo>
                  <a:lnTo>
                    <a:pt x="445" y="442"/>
                  </a:lnTo>
                  <a:lnTo>
                    <a:pt x="437" y="442"/>
                  </a:lnTo>
                  <a:lnTo>
                    <a:pt x="430" y="442"/>
                  </a:lnTo>
                  <a:lnTo>
                    <a:pt x="425" y="443"/>
                  </a:lnTo>
                  <a:lnTo>
                    <a:pt x="419" y="444"/>
                  </a:lnTo>
                  <a:lnTo>
                    <a:pt x="414" y="445"/>
                  </a:lnTo>
                  <a:lnTo>
                    <a:pt x="409" y="448"/>
                  </a:lnTo>
                  <a:lnTo>
                    <a:pt x="399" y="454"/>
                  </a:lnTo>
                  <a:lnTo>
                    <a:pt x="389" y="464"/>
                  </a:lnTo>
                  <a:lnTo>
                    <a:pt x="381" y="475"/>
                  </a:lnTo>
                  <a:lnTo>
                    <a:pt x="371" y="488"/>
                  </a:lnTo>
                  <a:lnTo>
                    <a:pt x="363" y="503"/>
                  </a:lnTo>
                  <a:lnTo>
                    <a:pt x="354" y="519"/>
                  </a:lnTo>
                  <a:lnTo>
                    <a:pt x="335" y="554"/>
                  </a:lnTo>
                  <a:lnTo>
                    <a:pt x="315" y="594"/>
                  </a:lnTo>
                  <a:lnTo>
                    <a:pt x="303" y="613"/>
                  </a:lnTo>
                  <a:lnTo>
                    <a:pt x="292" y="633"/>
                  </a:lnTo>
                  <a:lnTo>
                    <a:pt x="279" y="652"/>
                  </a:lnTo>
                  <a:lnTo>
                    <a:pt x="265" y="671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8" name="Freeform 158"/>
            <p:cNvSpPr>
              <a:spLocks/>
            </p:cNvSpPr>
            <p:nvPr/>
          </p:nvSpPr>
          <p:spPr bwMode="auto">
            <a:xfrm>
              <a:off x="4335471" y="3398849"/>
              <a:ext cx="1058864" cy="1417642"/>
            </a:xfrm>
            <a:custGeom>
              <a:avLst/>
              <a:gdLst/>
              <a:ahLst/>
              <a:cxnLst>
                <a:cxn ang="0">
                  <a:pos x="105" y="946"/>
                </a:cxn>
                <a:cxn ang="0">
                  <a:pos x="42" y="1008"/>
                </a:cxn>
                <a:cxn ang="0">
                  <a:pos x="32" y="1092"/>
                </a:cxn>
                <a:cxn ang="0">
                  <a:pos x="18" y="1184"/>
                </a:cxn>
                <a:cxn ang="0">
                  <a:pos x="44" y="1296"/>
                </a:cxn>
                <a:cxn ang="0">
                  <a:pos x="134" y="1393"/>
                </a:cxn>
                <a:cxn ang="0">
                  <a:pos x="319" y="1504"/>
                </a:cxn>
                <a:cxn ang="0">
                  <a:pos x="355" y="1620"/>
                </a:cxn>
                <a:cxn ang="0">
                  <a:pos x="318" y="1767"/>
                </a:cxn>
                <a:cxn ang="0">
                  <a:pos x="216" y="1929"/>
                </a:cxn>
                <a:cxn ang="0">
                  <a:pos x="183" y="2022"/>
                </a:cxn>
                <a:cxn ang="0">
                  <a:pos x="231" y="2158"/>
                </a:cxn>
                <a:cxn ang="0">
                  <a:pos x="308" y="2349"/>
                </a:cxn>
                <a:cxn ang="0">
                  <a:pos x="394" y="2294"/>
                </a:cxn>
                <a:cxn ang="0">
                  <a:pos x="454" y="2243"/>
                </a:cxn>
                <a:cxn ang="0">
                  <a:pos x="442" y="2179"/>
                </a:cxn>
                <a:cxn ang="0">
                  <a:pos x="548" y="2250"/>
                </a:cxn>
                <a:cxn ang="0">
                  <a:pos x="657" y="2228"/>
                </a:cxn>
                <a:cxn ang="0">
                  <a:pos x="741" y="2280"/>
                </a:cxn>
                <a:cxn ang="0">
                  <a:pos x="718" y="2452"/>
                </a:cxn>
                <a:cxn ang="0">
                  <a:pos x="735" y="2562"/>
                </a:cxn>
                <a:cxn ang="0">
                  <a:pos x="936" y="2602"/>
                </a:cxn>
                <a:cxn ang="0">
                  <a:pos x="1072" y="2538"/>
                </a:cxn>
                <a:cxn ang="0">
                  <a:pos x="1234" y="2452"/>
                </a:cxn>
                <a:cxn ang="0">
                  <a:pos x="1487" y="2492"/>
                </a:cxn>
                <a:cxn ang="0">
                  <a:pos x="1638" y="2568"/>
                </a:cxn>
                <a:cxn ang="0">
                  <a:pos x="1721" y="2565"/>
                </a:cxn>
                <a:cxn ang="0">
                  <a:pos x="1884" y="2680"/>
                </a:cxn>
                <a:cxn ang="0">
                  <a:pos x="1937" y="2611"/>
                </a:cxn>
                <a:cxn ang="0">
                  <a:pos x="1954" y="2502"/>
                </a:cxn>
                <a:cxn ang="0">
                  <a:pos x="1891" y="2407"/>
                </a:cxn>
                <a:cxn ang="0">
                  <a:pos x="1940" y="2290"/>
                </a:cxn>
                <a:cxn ang="0">
                  <a:pos x="1797" y="2175"/>
                </a:cxn>
                <a:cxn ang="0">
                  <a:pos x="1821" y="2032"/>
                </a:cxn>
                <a:cxn ang="0">
                  <a:pos x="1851" y="1961"/>
                </a:cxn>
                <a:cxn ang="0">
                  <a:pos x="1910" y="1863"/>
                </a:cxn>
                <a:cxn ang="0">
                  <a:pos x="1917" y="1762"/>
                </a:cxn>
                <a:cxn ang="0">
                  <a:pos x="1930" y="1657"/>
                </a:cxn>
                <a:cxn ang="0">
                  <a:pos x="1863" y="1547"/>
                </a:cxn>
                <a:cxn ang="0">
                  <a:pos x="1893" y="1469"/>
                </a:cxn>
                <a:cxn ang="0">
                  <a:pos x="1866" y="1368"/>
                </a:cxn>
                <a:cxn ang="0">
                  <a:pos x="1994" y="1294"/>
                </a:cxn>
                <a:cxn ang="0">
                  <a:pos x="1919" y="1258"/>
                </a:cxn>
                <a:cxn ang="0">
                  <a:pos x="1731" y="1231"/>
                </a:cxn>
                <a:cxn ang="0">
                  <a:pos x="1748" y="1047"/>
                </a:cxn>
                <a:cxn ang="0">
                  <a:pos x="1768" y="937"/>
                </a:cxn>
                <a:cxn ang="0">
                  <a:pos x="1669" y="774"/>
                </a:cxn>
                <a:cxn ang="0">
                  <a:pos x="1666" y="671"/>
                </a:cxn>
                <a:cxn ang="0">
                  <a:pos x="1641" y="587"/>
                </a:cxn>
                <a:cxn ang="0">
                  <a:pos x="1644" y="319"/>
                </a:cxn>
                <a:cxn ang="0">
                  <a:pos x="1486" y="13"/>
                </a:cxn>
                <a:cxn ang="0">
                  <a:pos x="1424" y="67"/>
                </a:cxn>
                <a:cxn ang="0">
                  <a:pos x="1350" y="72"/>
                </a:cxn>
                <a:cxn ang="0">
                  <a:pos x="1248" y="88"/>
                </a:cxn>
                <a:cxn ang="0">
                  <a:pos x="1083" y="60"/>
                </a:cxn>
                <a:cxn ang="0">
                  <a:pos x="994" y="45"/>
                </a:cxn>
                <a:cxn ang="0">
                  <a:pos x="905" y="32"/>
                </a:cxn>
                <a:cxn ang="0">
                  <a:pos x="842" y="61"/>
                </a:cxn>
                <a:cxn ang="0">
                  <a:pos x="664" y="148"/>
                </a:cxn>
                <a:cxn ang="0">
                  <a:pos x="500" y="365"/>
                </a:cxn>
                <a:cxn ang="0">
                  <a:pos x="437" y="442"/>
                </a:cxn>
                <a:cxn ang="0">
                  <a:pos x="315" y="594"/>
                </a:cxn>
              </a:cxnLst>
              <a:rect l="0" t="0" r="r" b="b"/>
              <a:pathLst>
                <a:path w="2002" h="2680">
                  <a:moveTo>
                    <a:pt x="265" y="671"/>
                  </a:moveTo>
                  <a:lnTo>
                    <a:pt x="245" y="709"/>
                  </a:lnTo>
                  <a:lnTo>
                    <a:pt x="225" y="743"/>
                  </a:lnTo>
                  <a:lnTo>
                    <a:pt x="204" y="774"/>
                  </a:lnTo>
                  <a:lnTo>
                    <a:pt x="184" y="804"/>
                  </a:lnTo>
                  <a:lnTo>
                    <a:pt x="164" y="834"/>
                  </a:lnTo>
                  <a:lnTo>
                    <a:pt x="146" y="865"/>
                  </a:lnTo>
                  <a:lnTo>
                    <a:pt x="136" y="882"/>
                  </a:lnTo>
                  <a:lnTo>
                    <a:pt x="128" y="899"/>
                  </a:lnTo>
                  <a:lnTo>
                    <a:pt x="119" y="917"/>
                  </a:lnTo>
                  <a:lnTo>
                    <a:pt x="112" y="936"/>
                  </a:lnTo>
                  <a:lnTo>
                    <a:pt x="109" y="942"/>
                  </a:lnTo>
                  <a:lnTo>
                    <a:pt x="105" y="946"/>
                  </a:lnTo>
                  <a:lnTo>
                    <a:pt x="101" y="950"/>
                  </a:lnTo>
                  <a:lnTo>
                    <a:pt x="96" y="953"/>
                  </a:lnTo>
                  <a:lnTo>
                    <a:pt x="84" y="959"/>
                  </a:lnTo>
                  <a:lnTo>
                    <a:pt x="72" y="965"/>
                  </a:lnTo>
                  <a:lnTo>
                    <a:pt x="66" y="967"/>
                  </a:lnTo>
                  <a:lnTo>
                    <a:pt x="61" y="970"/>
                  </a:lnTo>
                  <a:lnTo>
                    <a:pt x="55" y="974"/>
                  </a:lnTo>
                  <a:lnTo>
                    <a:pt x="50" y="978"/>
                  </a:lnTo>
                  <a:lnTo>
                    <a:pt x="47" y="983"/>
                  </a:lnTo>
                  <a:lnTo>
                    <a:pt x="44" y="988"/>
                  </a:lnTo>
                  <a:lnTo>
                    <a:pt x="42" y="994"/>
                  </a:lnTo>
                  <a:lnTo>
                    <a:pt x="41" y="1001"/>
                  </a:lnTo>
                  <a:lnTo>
                    <a:pt x="42" y="1008"/>
                  </a:lnTo>
                  <a:lnTo>
                    <a:pt x="45" y="1013"/>
                  </a:lnTo>
                  <a:lnTo>
                    <a:pt x="48" y="1018"/>
                  </a:lnTo>
                  <a:lnTo>
                    <a:pt x="53" y="1022"/>
                  </a:lnTo>
                  <a:lnTo>
                    <a:pt x="58" y="1028"/>
                  </a:lnTo>
                  <a:lnTo>
                    <a:pt x="61" y="1033"/>
                  </a:lnTo>
                  <a:lnTo>
                    <a:pt x="64" y="1041"/>
                  </a:lnTo>
                  <a:lnTo>
                    <a:pt x="65" y="1048"/>
                  </a:lnTo>
                  <a:lnTo>
                    <a:pt x="64" y="1054"/>
                  </a:lnTo>
                  <a:lnTo>
                    <a:pt x="62" y="1061"/>
                  </a:lnTo>
                  <a:lnTo>
                    <a:pt x="59" y="1066"/>
                  </a:lnTo>
                  <a:lnTo>
                    <a:pt x="54" y="1071"/>
                  </a:lnTo>
                  <a:lnTo>
                    <a:pt x="44" y="1082"/>
                  </a:lnTo>
                  <a:lnTo>
                    <a:pt x="32" y="1092"/>
                  </a:lnTo>
                  <a:lnTo>
                    <a:pt x="26" y="1097"/>
                  </a:lnTo>
                  <a:lnTo>
                    <a:pt x="20" y="1103"/>
                  </a:lnTo>
                  <a:lnTo>
                    <a:pt x="15" y="1109"/>
                  </a:lnTo>
                  <a:lnTo>
                    <a:pt x="10" y="1115"/>
                  </a:lnTo>
                  <a:lnTo>
                    <a:pt x="5" y="1122"/>
                  </a:lnTo>
                  <a:lnTo>
                    <a:pt x="2" y="1131"/>
                  </a:lnTo>
                  <a:lnTo>
                    <a:pt x="0" y="1139"/>
                  </a:lnTo>
                  <a:lnTo>
                    <a:pt x="0" y="1149"/>
                  </a:lnTo>
                  <a:lnTo>
                    <a:pt x="0" y="1157"/>
                  </a:lnTo>
                  <a:lnTo>
                    <a:pt x="2" y="1164"/>
                  </a:lnTo>
                  <a:lnTo>
                    <a:pt x="5" y="1170"/>
                  </a:lnTo>
                  <a:lnTo>
                    <a:pt x="9" y="1176"/>
                  </a:lnTo>
                  <a:lnTo>
                    <a:pt x="18" y="1184"/>
                  </a:lnTo>
                  <a:lnTo>
                    <a:pt x="29" y="1192"/>
                  </a:lnTo>
                  <a:lnTo>
                    <a:pt x="41" y="1199"/>
                  </a:lnTo>
                  <a:lnTo>
                    <a:pt x="49" y="1208"/>
                  </a:lnTo>
                  <a:lnTo>
                    <a:pt x="53" y="1212"/>
                  </a:lnTo>
                  <a:lnTo>
                    <a:pt x="56" y="1217"/>
                  </a:lnTo>
                  <a:lnTo>
                    <a:pt x="58" y="1224"/>
                  </a:lnTo>
                  <a:lnTo>
                    <a:pt x="59" y="1231"/>
                  </a:lnTo>
                  <a:lnTo>
                    <a:pt x="58" y="1244"/>
                  </a:lnTo>
                  <a:lnTo>
                    <a:pt x="55" y="1254"/>
                  </a:lnTo>
                  <a:lnTo>
                    <a:pt x="53" y="1265"/>
                  </a:lnTo>
                  <a:lnTo>
                    <a:pt x="50" y="1276"/>
                  </a:lnTo>
                  <a:lnTo>
                    <a:pt x="47" y="1285"/>
                  </a:lnTo>
                  <a:lnTo>
                    <a:pt x="44" y="1296"/>
                  </a:lnTo>
                  <a:lnTo>
                    <a:pt x="42" y="1307"/>
                  </a:lnTo>
                  <a:lnTo>
                    <a:pt x="41" y="1319"/>
                  </a:lnTo>
                  <a:lnTo>
                    <a:pt x="42" y="1329"/>
                  </a:lnTo>
                  <a:lnTo>
                    <a:pt x="45" y="1337"/>
                  </a:lnTo>
                  <a:lnTo>
                    <a:pt x="48" y="1346"/>
                  </a:lnTo>
                  <a:lnTo>
                    <a:pt x="53" y="1353"/>
                  </a:lnTo>
                  <a:lnTo>
                    <a:pt x="60" y="1360"/>
                  </a:lnTo>
                  <a:lnTo>
                    <a:pt x="67" y="1365"/>
                  </a:lnTo>
                  <a:lnTo>
                    <a:pt x="75" y="1370"/>
                  </a:lnTo>
                  <a:lnTo>
                    <a:pt x="83" y="1376"/>
                  </a:lnTo>
                  <a:lnTo>
                    <a:pt x="100" y="1383"/>
                  </a:lnTo>
                  <a:lnTo>
                    <a:pt x="118" y="1388"/>
                  </a:lnTo>
                  <a:lnTo>
                    <a:pt x="134" y="1393"/>
                  </a:lnTo>
                  <a:lnTo>
                    <a:pt x="147" y="1396"/>
                  </a:lnTo>
                  <a:lnTo>
                    <a:pt x="177" y="1405"/>
                  </a:lnTo>
                  <a:lnTo>
                    <a:pt x="205" y="1416"/>
                  </a:lnTo>
                  <a:lnTo>
                    <a:pt x="219" y="1422"/>
                  </a:lnTo>
                  <a:lnTo>
                    <a:pt x="232" y="1429"/>
                  </a:lnTo>
                  <a:lnTo>
                    <a:pt x="245" y="1436"/>
                  </a:lnTo>
                  <a:lnTo>
                    <a:pt x="257" y="1444"/>
                  </a:lnTo>
                  <a:lnTo>
                    <a:pt x="268" y="1452"/>
                  </a:lnTo>
                  <a:lnTo>
                    <a:pt x="280" y="1461"/>
                  </a:lnTo>
                  <a:lnTo>
                    <a:pt x="291" y="1470"/>
                  </a:lnTo>
                  <a:lnTo>
                    <a:pt x="300" y="1481"/>
                  </a:lnTo>
                  <a:lnTo>
                    <a:pt x="310" y="1493"/>
                  </a:lnTo>
                  <a:lnTo>
                    <a:pt x="319" y="1504"/>
                  </a:lnTo>
                  <a:lnTo>
                    <a:pt x="328" y="1517"/>
                  </a:lnTo>
                  <a:lnTo>
                    <a:pt x="335" y="1531"/>
                  </a:lnTo>
                  <a:lnTo>
                    <a:pt x="345" y="1546"/>
                  </a:lnTo>
                  <a:lnTo>
                    <a:pt x="354" y="1558"/>
                  </a:lnTo>
                  <a:lnTo>
                    <a:pt x="359" y="1564"/>
                  </a:lnTo>
                  <a:lnTo>
                    <a:pt x="362" y="1569"/>
                  </a:lnTo>
                  <a:lnTo>
                    <a:pt x="364" y="1577"/>
                  </a:lnTo>
                  <a:lnTo>
                    <a:pt x="365" y="1584"/>
                  </a:lnTo>
                  <a:lnTo>
                    <a:pt x="365" y="1591"/>
                  </a:lnTo>
                  <a:lnTo>
                    <a:pt x="364" y="1597"/>
                  </a:lnTo>
                  <a:lnTo>
                    <a:pt x="362" y="1603"/>
                  </a:lnTo>
                  <a:lnTo>
                    <a:pt x="360" y="1609"/>
                  </a:lnTo>
                  <a:lnTo>
                    <a:pt x="355" y="1620"/>
                  </a:lnTo>
                  <a:lnTo>
                    <a:pt x="349" y="1631"/>
                  </a:lnTo>
                  <a:lnTo>
                    <a:pt x="342" y="1642"/>
                  </a:lnTo>
                  <a:lnTo>
                    <a:pt x="335" y="1651"/>
                  </a:lnTo>
                  <a:lnTo>
                    <a:pt x="329" y="1662"/>
                  </a:lnTo>
                  <a:lnTo>
                    <a:pt x="324" y="1672"/>
                  </a:lnTo>
                  <a:lnTo>
                    <a:pt x="320" y="1684"/>
                  </a:lnTo>
                  <a:lnTo>
                    <a:pt x="319" y="1695"/>
                  </a:lnTo>
                  <a:lnTo>
                    <a:pt x="320" y="1707"/>
                  </a:lnTo>
                  <a:lnTo>
                    <a:pt x="320" y="1717"/>
                  </a:lnTo>
                  <a:lnTo>
                    <a:pt x="321" y="1729"/>
                  </a:lnTo>
                  <a:lnTo>
                    <a:pt x="322" y="1742"/>
                  </a:lnTo>
                  <a:lnTo>
                    <a:pt x="321" y="1754"/>
                  </a:lnTo>
                  <a:lnTo>
                    <a:pt x="318" y="1767"/>
                  </a:lnTo>
                  <a:lnTo>
                    <a:pt x="312" y="1780"/>
                  </a:lnTo>
                  <a:lnTo>
                    <a:pt x="303" y="1795"/>
                  </a:lnTo>
                  <a:lnTo>
                    <a:pt x="293" y="1812"/>
                  </a:lnTo>
                  <a:lnTo>
                    <a:pt x="282" y="1830"/>
                  </a:lnTo>
                  <a:lnTo>
                    <a:pt x="270" y="1849"/>
                  </a:lnTo>
                  <a:lnTo>
                    <a:pt x="259" y="1868"/>
                  </a:lnTo>
                  <a:lnTo>
                    <a:pt x="249" y="1886"/>
                  </a:lnTo>
                  <a:lnTo>
                    <a:pt x="242" y="1902"/>
                  </a:lnTo>
                  <a:lnTo>
                    <a:pt x="238" y="1909"/>
                  </a:lnTo>
                  <a:lnTo>
                    <a:pt x="235" y="1914"/>
                  </a:lnTo>
                  <a:lnTo>
                    <a:pt x="231" y="1918"/>
                  </a:lnTo>
                  <a:lnTo>
                    <a:pt x="227" y="1921"/>
                  </a:lnTo>
                  <a:lnTo>
                    <a:pt x="216" y="1929"/>
                  </a:lnTo>
                  <a:lnTo>
                    <a:pt x="204" y="1935"/>
                  </a:lnTo>
                  <a:lnTo>
                    <a:pt x="199" y="1938"/>
                  </a:lnTo>
                  <a:lnTo>
                    <a:pt x="194" y="1943"/>
                  </a:lnTo>
                  <a:lnTo>
                    <a:pt x="189" y="1947"/>
                  </a:lnTo>
                  <a:lnTo>
                    <a:pt x="185" y="1952"/>
                  </a:lnTo>
                  <a:lnTo>
                    <a:pt x="181" y="1959"/>
                  </a:lnTo>
                  <a:lnTo>
                    <a:pt x="179" y="1966"/>
                  </a:lnTo>
                  <a:lnTo>
                    <a:pt x="177" y="1975"/>
                  </a:lnTo>
                  <a:lnTo>
                    <a:pt x="177" y="1985"/>
                  </a:lnTo>
                  <a:lnTo>
                    <a:pt x="177" y="1996"/>
                  </a:lnTo>
                  <a:lnTo>
                    <a:pt x="179" y="2005"/>
                  </a:lnTo>
                  <a:lnTo>
                    <a:pt x="180" y="2014"/>
                  </a:lnTo>
                  <a:lnTo>
                    <a:pt x="183" y="2022"/>
                  </a:lnTo>
                  <a:lnTo>
                    <a:pt x="191" y="2036"/>
                  </a:lnTo>
                  <a:lnTo>
                    <a:pt x="199" y="2050"/>
                  </a:lnTo>
                  <a:lnTo>
                    <a:pt x="208" y="2062"/>
                  </a:lnTo>
                  <a:lnTo>
                    <a:pt x="216" y="2072"/>
                  </a:lnTo>
                  <a:lnTo>
                    <a:pt x="220" y="2078"/>
                  </a:lnTo>
                  <a:lnTo>
                    <a:pt x="224" y="2084"/>
                  </a:lnTo>
                  <a:lnTo>
                    <a:pt x="227" y="2091"/>
                  </a:lnTo>
                  <a:lnTo>
                    <a:pt x="230" y="2097"/>
                  </a:lnTo>
                  <a:lnTo>
                    <a:pt x="233" y="2108"/>
                  </a:lnTo>
                  <a:lnTo>
                    <a:pt x="234" y="2118"/>
                  </a:lnTo>
                  <a:lnTo>
                    <a:pt x="235" y="2128"/>
                  </a:lnTo>
                  <a:lnTo>
                    <a:pt x="234" y="2138"/>
                  </a:lnTo>
                  <a:lnTo>
                    <a:pt x="231" y="2158"/>
                  </a:lnTo>
                  <a:lnTo>
                    <a:pt x="230" y="2179"/>
                  </a:lnTo>
                  <a:lnTo>
                    <a:pt x="234" y="2203"/>
                  </a:lnTo>
                  <a:lnTo>
                    <a:pt x="239" y="2231"/>
                  </a:lnTo>
                  <a:lnTo>
                    <a:pt x="247" y="2259"/>
                  </a:lnTo>
                  <a:lnTo>
                    <a:pt x="257" y="2286"/>
                  </a:lnTo>
                  <a:lnTo>
                    <a:pt x="261" y="2299"/>
                  </a:lnTo>
                  <a:lnTo>
                    <a:pt x="267" y="2312"/>
                  </a:lnTo>
                  <a:lnTo>
                    <a:pt x="274" y="2322"/>
                  </a:lnTo>
                  <a:lnTo>
                    <a:pt x="281" y="2332"/>
                  </a:lnTo>
                  <a:lnTo>
                    <a:pt x="288" y="2340"/>
                  </a:lnTo>
                  <a:lnTo>
                    <a:pt x="298" y="2345"/>
                  </a:lnTo>
                  <a:lnTo>
                    <a:pt x="302" y="2347"/>
                  </a:lnTo>
                  <a:lnTo>
                    <a:pt x="308" y="2349"/>
                  </a:lnTo>
                  <a:lnTo>
                    <a:pt x="313" y="2350"/>
                  </a:lnTo>
                  <a:lnTo>
                    <a:pt x="318" y="2350"/>
                  </a:lnTo>
                  <a:lnTo>
                    <a:pt x="326" y="2349"/>
                  </a:lnTo>
                  <a:lnTo>
                    <a:pt x="333" y="2348"/>
                  </a:lnTo>
                  <a:lnTo>
                    <a:pt x="341" y="2345"/>
                  </a:lnTo>
                  <a:lnTo>
                    <a:pt x="348" y="2341"/>
                  </a:lnTo>
                  <a:lnTo>
                    <a:pt x="355" y="2336"/>
                  </a:lnTo>
                  <a:lnTo>
                    <a:pt x="363" y="2331"/>
                  </a:lnTo>
                  <a:lnTo>
                    <a:pt x="369" y="2325"/>
                  </a:lnTo>
                  <a:lnTo>
                    <a:pt x="376" y="2317"/>
                  </a:lnTo>
                  <a:lnTo>
                    <a:pt x="382" y="2310"/>
                  </a:lnTo>
                  <a:lnTo>
                    <a:pt x="388" y="2302"/>
                  </a:lnTo>
                  <a:lnTo>
                    <a:pt x="394" y="2294"/>
                  </a:lnTo>
                  <a:lnTo>
                    <a:pt x="398" y="2285"/>
                  </a:lnTo>
                  <a:lnTo>
                    <a:pt x="402" y="2277"/>
                  </a:lnTo>
                  <a:lnTo>
                    <a:pt x="407" y="2267"/>
                  </a:lnTo>
                  <a:lnTo>
                    <a:pt x="410" y="2259"/>
                  </a:lnTo>
                  <a:lnTo>
                    <a:pt x="412" y="2250"/>
                  </a:lnTo>
                  <a:lnTo>
                    <a:pt x="425" y="2253"/>
                  </a:lnTo>
                  <a:lnTo>
                    <a:pt x="431" y="2255"/>
                  </a:lnTo>
                  <a:lnTo>
                    <a:pt x="435" y="2255"/>
                  </a:lnTo>
                  <a:lnTo>
                    <a:pt x="442" y="2255"/>
                  </a:lnTo>
                  <a:lnTo>
                    <a:pt x="446" y="2253"/>
                  </a:lnTo>
                  <a:lnTo>
                    <a:pt x="449" y="2250"/>
                  </a:lnTo>
                  <a:lnTo>
                    <a:pt x="452" y="2247"/>
                  </a:lnTo>
                  <a:lnTo>
                    <a:pt x="454" y="2243"/>
                  </a:lnTo>
                  <a:lnTo>
                    <a:pt x="457" y="2240"/>
                  </a:lnTo>
                  <a:lnTo>
                    <a:pt x="459" y="2235"/>
                  </a:lnTo>
                  <a:lnTo>
                    <a:pt x="459" y="2231"/>
                  </a:lnTo>
                  <a:lnTo>
                    <a:pt x="460" y="2227"/>
                  </a:lnTo>
                  <a:lnTo>
                    <a:pt x="459" y="2220"/>
                  </a:lnTo>
                  <a:lnTo>
                    <a:pt x="457" y="2214"/>
                  </a:lnTo>
                  <a:lnTo>
                    <a:pt x="453" y="2209"/>
                  </a:lnTo>
                  <a:lnTo>
                    <a:pt x="450" y="2202"/>
                  </a:lnTo>
                  <a:lnTo>
                    <a:pt x="447" y="2197"/>
                  </a:lnTo>
                  <a:lnTo>
                    <a:pt x="445" y="2192"/>
                  </a:lnTo>
                  <a:lnTo>
                    <a:pt x="443" y="2185"/>
                  </a:lnTo>
                  <a:lnTo>
                    <a:pt x="442" y="2179"/>
                  </a:lnTo>
                  <a:lnTo>
                    <a:pt x="442" y="2179"/>
                  </a:lnTo>
                  <a:lnTo>
                    <a:pt x="477" y="2179"/>
                  </a:lnTo>
                  <a:lnTo>
                    <a:pt x="477" y="2179"/>
                  </a:lnTo>
                  <a:lnTo>
                    <a:pt x="484" y="2183"/>
                  </a:lnTo>
                  <a:lnTo>
                    <a:pt x="491" y="2187"/>
                  </a:lnTo>
                  <a:lnTo>
                    <a:pt x="497" y="2193"/>
                  </a:lnTo>
                  <a:lnTo>
                    <a:pt x="502" y="2199"/>
                  </a:lnTo>
                  <a:lnTo>
                    <a:pt x="513" y="2211"/>
                  </a:lnTo>
                  <a:lnTo>
                    <a:pt x="521" y="2225"/>
                  </a:lnTo>
                  <a:lnTo>
                    <a:pt x="527" y="2230"/>
                  </a:lnTo>
                  <a:lnTo>
                    <a:pt x="531" y="2236"/>
                  </a:lnTo>
                  <a:lnTo>
                    <a:pt x="536" y="2242"/>
                  </a:lnTo>
                  <a:lnTo>
                    <a:pt x="543" y="2246"/>
                  </a:lnTo>
                  <a:lnTo>
                    <a:pt x="548" y="2250"/>
                  </a:lnTo>
                  <a:lnTo>
                    <a:pt x="555" y="2253"/>
                  </a:lnTo>
                  <a:lnTo>
                    <a:pt x="563" y="2255"/>
                  </a:lnTo>
                  <a:lnTo>
                    <a:pt x="571" y="2255"/>
                  </a:lnTo>
                  <a:lnTo>
                    <a:pt x="580" y="2255"/>
                  </a:lnTo>
                  <a:lnTo>
                    <a:pt x="587" y="2254"/>
                  </a:lnTo>
                  <a:lnTo>
                    <a:pt x="595" y="2253"/>
                  </a:lnTo>
                  <a:lnTo>
                    <a:pt x="601" y="2251"/>
                  </a:lnTo>
                  <a:lnTo>
                    <a:pt x="613" y="2247"/>
                  </a:lnTo>
                  <a:lnTo>
                    <a:pt x="624" y="2241"/>
                  </a:lnTo>
                  <a:lnTo>
                    <a:pt x="634" y="2235"/>
                  </a:lnTo>
                  <a:lnTo>
                    <a:pt x="645" y="2231"/>
                  </a:lnTo>
                  <a:lnTo>
                    <a:pt x="651" y="2229"/>
                  </a:lnTo>
                  <a:lnTo>
                    <a:pt x="657" y="2228"/>
                  </a:lnTo>
                  <a:lnTo>
                    <a:pt x="664" y="2227"/>
                  </a:lnTo>
                  <a:lnTo>
                    <a:pt x="671" y="2227"/>
                  </a:lnTo>
                  <a:lnTo>
                    <a:pt x="681" y="2227"/>
                  </a:lnTo>
                  <a:lnTo>
                    <a:pt x="689" y="2229"/>
                  </a:lnTo>
                  <a:lnTo>
                    <a:pt x="698" y="2231"/>
                  </a:lnTo>
                  <a:lnTo>
                    <a:pt x="705" y="2234"/>
                  </a:lnTo>
                  <a:lnTo>
                    <a:pt x="713" y="2238"/>
                  </a:lnTo>
                  <a:lnTo>
                    <a:pt x="719" y="2244"/>
                  </a:lnTo>
                  <a:lnTo>
                    <a:pt x="725" y="2250"/>
                  </a:lnTo>
                  <a:lnTo>
                    <a:pt x="730" y="2257"/>
                  </a:lnTo>
                  <a:lnTo>
                    <a:pt x="734" y="2264"/>
                  </a:lnTo>
                  <a:lnTo>
                    <a:pt x="737" y="2271"/>
                  </a:lnTo>
                  <a:lnTo>
                    <a:pt x="741" y="2280"/>
                  </a:lnTo>
                  <a:lnTo>
                    <a:pt x="744" y="2288"/>
                  </a:lnTo>
                  <a:lnTo>
                    <a:pt x="745" y="2298"/>
                  </a:lnTo>
                  <a:lnTo>
                    <a:pt x="747" y="2307"/>
                  </a:lnTo>
                  <a:lnTo>
                    <a:pt x="748" y="2316"/>
                  </a:lnTo>
                  <a:lnTo>
                    <a:pt x="748" y="2327"/>
                  </a:lnTo>
                  <a:lnTo>
                    <a:pt x="747" y="2342"/>
                  </a:lnTo>
                  <a:lnTo>
                    <a:pt x="746" y="2354"/>
                  </a:lnTo>
                  <a:lnTo>
                    <a:pt x="745" y="2367"/>
                  </a:lnTo>
                  <a:lnTo>
                    <a:pt x="743" y="2379"/>
                  </a:lnTo>
                  <a:lnTo>
                    <a:pt x="736" y="2399"/>
                  </a:lnTo>
                  <a:lnTo>
                    <a:pt x="730" y="2417"/>
                  </a:lnTo>
                  <a:lnTo>
                    <a:pt x="724" y="2435"/>
                  </a:lnTo>
                  <a:lnTo>
                    <a:pt x="718" y="2452"/>
                  </a:lnTo>
                  <a:lnTo>
                    <a:pt x="716" y="2461"/>
                  </a:lnTo>
                  <a:lnTo>
                    <a:pt x="714" y="2470"/>
                  </a:lnTo>
                  <a:lnTo>
                    <a:pt x="713" y="2481"/>
                  </a:lnTo>
                  <a:lnTo>
                    <a:pt x="713" y="2492"/>
                  </a:lnTo>
                  <a:lnTo>
                    <a:pt x="713" y="2501"/>
                  </a:lnTo>
                  <a:lnTo>
                    <a:pt x="714" y="2511"/>
                  </a:lnTo>
                  <a:lnTo>
                    <a:pt x="715" y="2520"/>
                  </a:lnTo>
                  <a:lnTo>
                    <a:pt x="717" y="2528"/>
                  </a:lnTo>
                  <a:lnTo>
                    <a:pt x="719" y="2536"/>
                  </a:lnTo>
                  <a:lnTo>
                    <a:pt x="722" y="2543"/>
                  </a:lnTo>
                  <a:lnTo>
                    <a:pt x="727" y="2550"/>
                  </a:lnTo>
                  <a:lnTo>
                    <a:pt x="731" y="2555"/>
                  </a:lnTo>
                  <a:lnTo>
                    <a:pt x="735" y="2562"/>
                  </a:lnTo>
                  <a:lnTo>
                    <a:pt x="741" y="2567"/>
                  </a:lnTo>
                  <a:lnTo>
                    <a:pt x="746" y="2571"/>
                  </a:lnTo>
                  <a:lnTo>
                    <a:pt x="751" y="2576"/>
                  </a:lnTo>
                  <a:lnTo>
                    <a:pt x="764" y="2583"/>
                  </a:lnTo>
                  <a:lnTo>
                    <a:pt x="778" y="2590"/>
                  </a:lnTo>
                  <a:lnTo>
                    <a:pt x="793" y="2594"/>
                  </a:lnTo>
                  <a:lnTo>
                    <a:pt x="810" y="2597"/>
                  </a:lnTo>
                  <a:lnTo>
                    <a:pt x="827" y="2600"/>
                  </a:lnTo>
                  <a:lnTo>
                    <a:pt x="844" y="2601"/>
                  </a:lnTo>
                  <a:lnTo>
                    <a:pt x="881" y="2603"/>
                  </a:lnTo>
                  <a:lnTo>
                    <a:pt x="918" y="2603"/>
                  </a:lnTo>
                  <a:lnTo>
                    <a:pt x="928" y="2603"/>
                  </a:lnTo>
                  <a:lnTo>
                    <a:pt x="936" y="2602"/>
                  </a:lnTo>
                  <a:lnTo>
                    <a:pt x="945" y="2600"/>
                  </a:lnTo>
                  <a:lnTo>
                    <a:pt x="951" y="2598"/>
                  </a:lnTo>
                  <a:lnTo>
                    <a:pt x="964" y="2593"/>
                  </a:lnTo>
                  <a:lnTo>
                    <a:pt x="974" y="2586"/>
                  </a:lnTo>
                  <a:lnTo>
                    <a:pt x="991" y="2571"/>
                  </a:lnTo>
                  <a:lnTo>
                    <a:pt x="1007" y="2557"/>
                  </a:lnTo>
                  <a:lnTo>
                    <a:pt x="1014" y="2552"/>
                  </a:lnTo>
                  <a:lnTo>
                    <a:pt x="1020" y="2549"/>
                  </a:lnTo>
                  <a:lnTo>
                    <a:pt x="1027" y="2546"/>
                  </a:lnTo>
                  <a:lnTo>
                    <a:pt x="1033" y="2544"/>
                  </a:lnTo>
                  <a:lnTo>
                    <a:pt x="1046" y="2542"/>
                  </a:lnTo>
                  <a:lnTo>
                    <a:pt x="1059" y="2540"/>
                  </a:lnTo>
                  <a:lnTo>
                    <a:pt x="1072" y="2538"/>
                  </a:lnTo>
                  <a:lnTo>
                    <a:pt x="1086" y="2537"/>
                  </a:lnTo>
                  <a:lnTo>
                    <a:pt x="1102" y="2536"/>
                  </a:lnTo>
                  <a:lnTo>
                    <a:pt x="1119" y="2532"/>
                  </a:lnTo>
                  <a:lnTo>
                    <a:pt x="1130" y="2531"/>
                  </a:lnTo>
                  <a:lnTo>
                    <a:pt x="1141" y="2528"/>
                  </a:lnTo>
                  <a:lnTo>
                    <a:pt x="1151" y="2524"/>
                  </a:lnTo>
                  <a:lnTo>
                    <a:pt x="1162" y="2518"/>
                  </a:lnTo>
                  <a:lnTo>
                    <a:pt x="1171" y="2512"/>
                  </a:lnTo>
                  <a:lnTo>
                    <a:pt x="1182" y="2505"/>
                  </a:lnTo>
                  <a:lnTo>
                    <a:pt x="1192" y="2497"/>
                  </a:lnTo>
                  <a:lnTo>
                    <a:pt x="1200" y="2490"/>
                  </a:lnTo>
                  <a:lnTo>
                    <a:pt x="1218" y="2471"/>
                  </a:lnTo>
                  <a:lnTo>
                    <a:pt x="1234" y="2452"/>
                  </a:lnTo>
                  <a:lnTo>
                    <a:pt x="1248" y="2433"/>
                  </a:lnTo>
                  <a:lnTo>
                    <a:pt x="1260" y="2415"/>
                  </a:lnTo>
                  <a:lnTo>
                    <a:pt x="1281" y="2426"/>
                  </a:lnTo>
                  <a:lnTo>
                    <a:pt x="1303" y="2436"/>
                  </a:lnTo>
                  <a:lnTo>
                    <a:pt x="1327" y="2446"/>
                  </a:lnTo>
                  <a:lnTo>
                    <a:pt x="1351" y="2455"/>
                  </a:lnTo>
                  <a:lnTo>
                    <a:pt x="1375" y="2464"/>
                  </a:lnTo>
                  <a:lnTo>
                    <a:pt x="1397" y="2474"/>
                  </a:lnTo>
                  <a:lnTo>
                    <a:pt x="1418" y="2482"/>
                  </a:lnTo>
                  <a:lnTo>
                    <a:pt x="1437" y="2492"/>
                  </a:lnTo>
                  <a:lnTo>
                    <a:pt x="1444" y="2492"/>
                  </a:lnTo>
                  <a:lnTo>
                    <a:pt x="1462" y="2492"/>
                  </a:lnTo>
                  <a:lnTo>
                    <a:pt x="1487" y="2492"/>
                  </a:lnTo>
                  <a:lnTo>
                    <a:pt x="1517" y="2492"/>
                  </a:lnTo>
                  <a:lnTo>
                    <a:pt x="1547" y="2492"/>
                  </a:lnTo>
                  <a:lnTo>
                    <a:pt x="1574" y="2492"/>
                  </a:lnTo>
                  <a:lnTo>
                    <a:pt x="1593" y="2492"/>
                  </a:lnTo>
                  <a:lnTo>
                    <a:pt x="1602" y="2492"/>
                  </a:lnTo>
                  <a:lnTo>
                    <a:pt x="1607" y="2492"/>
                  </a:lnTo>
                  <a:lnTo>
                    <a:pt x="1612" y="2495"/>
                  </a:lnTo>
                  <a:lnTo>
                    <a:pt x="1615" y="2499"/>
                  </a:lnTo>
                  <a:lnTo>
                    <a:pt x="1619" y="2503"/>
                  </a:lnTo>
                  <a:lnTo>
                    <a:pt x="1625" y="2517"/>
                  </a:lnTo>
                  <a:lnTo>
                    <a:pt x="1630" y="2533"/>
                  </a:lnTo>
                  <a:lnTo>
                    <a:pt x="1634" y="2551"/>
                  </a:lnTo>
                  <a:lnTo>
                    <a:pt x="1638" y="2568"/>
                  </a:lnTo>
                  <a:lnTo>
                    <a:pt x="1643" y="2584"/>
                  </a:lnTo>
                  <a:lnTo>
                    <a:pt x="1649" y="2597"/>
                  </a:lnTo>
                  <a:lnTo>
                    <a:pt x="1654" y="2590"/>
                  </a:lnTo>
                  <a:lnTo>
                    <a:pt x="1661" y="2582"/>
                  </a:lnTo>
                  <a:lnTo>
                    <a:pt x="1668" y="2576"/>
                  </a:lnTo>
                  <a:lnTo>
                    <a:pt x="1677" y="2570"/>
                  </a:lnTo>
                  <a:lnTo>
                    <a:pt x="1686" y="2567"/>
                  </a:lnTo>
                  <a:lnTo>
                    <a:pt x="1695" y="2564"/>
                  </a:lnTo>
                  <a:lnTo>
                    <a:pt x="1704" y="2563"/>
                  </a:lnTo>
                  <a:lnTo>
                    <a:pt x="1714" y="2562"/>
                  </a:lnTo>
                  <a:lnTo>
                    <a:pt x="1717" y="2562"/>
                  </a:lnTo>
                  <a:lnTo>
                    <a:pt x="1719" y="2563"/>
                  </a:lnTo>
                  <a:lnTo>
                    <a:pt x="1721" y="2565"/>
                  </a:lnTo>
                  <a:lnTo>
                    <a:pt x="1724" y="2567"/>
                  </a:lnTo>
                  <a:lnTo>
                    <a:pt x="1728" y="2572"/>
                  </a:lnTo>
                  <a:lnTo>
                    <a:pt x="1731" y="2579"/>
                  </a:lnTo>
                  <a:lnTo>
                    <a:pt x="1736" y="2594"/>
                  </a:lnTo>
                  <a:lnTo>
                    <a:pt x="1743" y="2609"/>
                  </a:lnTo>
                  <a:lnTo>
                    <a:pt x="1762" y="2620"/>
                  </a:lnTo>
                  <a:lnTo>
                    <a:pt x="1806" y="2645"/>
                  </a:lnTo>
                  <a:lnTo>
                    <a:pt x="1829" y="2658"/>
                  </a:lnTo>
                  <a:lnTo>
                    <a:pt x="1852" y="2668"/>
                  </a:lnTo>
                  <a:lnTo>
                    <a:pt x="1863" y="2674"/>
                  </a:lnTo>
                  <a:lnTo>
                    <a:pt x="1871" y="2677"/>
                  </a:lnTo>
                  <a:lnTo>
                    <a:pt x="1879" y="2679"/>
                  </a:lnTo>
                  <a:lnTo>
                    <a:pt x="1884" y="2680"/>
                  </a:lnTo>
                  <a:lnTo>
                    <a:pt x="1892" y="2680"/>
                  </a:lnTo>
                  <a:lnTo>
                    <a:pt x="1899" y="2679"/>
                  </a:lnTo>
                  <a:lnTo>
                    <a:pt x="1904" y="2678"/>
                  </a:lnTo>
                  <a:lnTo>
                    <a:pt x="1910" y="2676"/>
                  </a:lnTo>
                  <a:lnTo>
                    <a:pt x="1919" y="2671"/>
                  </a:lnTo>
                  <a:lnTo>
                    <a:pt x="1927" y="2666"/>
                  </a:lnTo>
                  <a:lnTo>
                    <a:pt x="1932" y="2660"/>
                  </a:lnTo>
                  <a:lnTo>
                    <a:pt x="1935" y="2652"/>
                  </a:lnTo>
                  <a:lnTo>
                    <a:pt x="1937" y="2646"/>
                  </a:lnTo>
                  <a:lnTo>
                    <a:pt x="1937" y="2638"/>
                  </a:lnTo>
                  <a:lnTo>
                    <a:pt x="1937" y="2634"/>
                  </a:lnTo>
                  <a:lnTo>
                    <a:pt x="1937" y="2625"/>
                  </a:lnTo>
                  <a:lnTo>
                    <a:pt x="1937" y="2611"/>
                  </a:lnTo>
                  <a:lnTo>
                    <a:pt x="1937" y="2597"/>
                  </a:lnTo>
                  <a:lnTo>
                    <a:pt x="1938" y="2590"/>
                  </a:lnTo>
                  <a:lnTo>
                    <a:pt x="1942" y="2582"/>
                  </a:lnTo>
                  <a:lnTo>
                    <a:pt x="1945" y="2575"/>
                  </a:lnTo>
                  <a:lnTo>
                    <a:pt x="1949" y="2568"/>
                  </a:lnTo>
                  <a:lnTo>
                    <a:pt x="1953" y="2563"/>
                  </a:lnTo>
                  <a:lnTo>
                    <a:pt x="1958" y="2557"/>
                  </a:lnTo>
                  <a:lnTo>
                    <a:pt x="1960" y="2551"/>
                  </a:lnTo>
                  <a:lnTo>
                    <a:pt x="1961" y="2545"/>
                  </a:lnTo>
                  <a:lnTo>
                    <a:pt x="1961" y="2534"/>
                  </a:lnTo>
                  <a:lnTo>
                    <a:pt x="1961" y="2515"/>
                  </a:lnTo>
                  <a:lnTo>
                    <a:pt x="1959" y="2509"/>
                  </a:lnTo>
                  <a:lnTo>
                    <a:pt x="1954" y="2502"/>
                  </a:lnTo>
                  <a:lnTo>
                    <a:pt x="1949" y="2496"/>
                  </a:lnTo>
                  <a:lnTo>
                    <a:pt x="1944" y="2491"/>
                  </a:lnTo>
                  <a:lnTo>
                    <a:pt x="1932" y="2480"/>
                  </a:lnTo>
                  <a:lnTo>
                    <a:pt x="1918" y="2469"/>
                  </a:lnTo>
                  <a:lnTo>
                    <a:pt x="1906" y="2460"/>
                  </a:lnTo>
                  <a:lnTo>
                    <a:pt x="1895" y="2450"/>
                  </a:lnTo>
                  <a:lnTo>
                    <a:pt x="1891" y="2446"/>
                  </a:lnTo>
                  <a:lnTo>
                    <a:pt x="1887" y="2442"/>
                  </a:lnTo>
                  <a:lnTo>
                    <a:pt x="1885" y="2436"/>
                  </a:lnTo>
                  <a:lnTo>
                    <a:pt x="1884" y="2432"/>
                  </a:lnTo>
                  <a:lnTo>
                    <a:pt x="1885" y="2422"/>
                  </a:lnTo>
                  <a:lnTo>
                    <a:pt x="1887" y="2415"/>
                  </a:lnTo>
                  <a:lnTo>
                    <a:pt x="1891" y="2407"/>
                  </a:lnTo>
                  <a:lnTo>
                    <a:pt x="1895" y="2400"/>
                  </a:lnTo>
                  <a:lnTo>
                    <a:pt x="1906" y="2388"/>
                  </a:lnTo>
                  <a:lnTo>
                    <a:pt x="1917" y="2377"/>
                  </a:lnTo>
                  <a:lnTo>
                    <a:pt x="1929" y="2367"/>
                  </a:lnTo>
                  <a:lnTo>
                    <a:pt x="1940" y="2355"/>
                  </a:lnTo>
                  <a:lnTo>
                    <a:pt x="1944" y="2349"/>
                  </a:lnTo>
                  <a:lnTo>
                    <a:pt x="1947" y="2343"/>
                  </a:lnTo>
                  <a:lnTo>
                    <a:pt x="1948" y="2335"/>
                  </a:lnTo>
                  <a:lnTo>
                    <a:pt x="1949" y="2327"/>
                  </a:lnTo>
                  <a:lnTo>
                    <a:pt x="1948" y="2316"/>
                  </a:lnTo>
                  <a:lnTo>
                    <a:pt x="1946" y="2307"/>
                  </a:lnTo>
                  <a:lnTo>
                    <a:pt x="1944" y="2298"/>
                  </a:lnTo>
                  <a:lnTo>
                    <a:pt x="1940" y="2290"/>
                  </a:lnTo>
                  <a:lnTo>
                    <a:pt x="1932" y="2275"/>
                  </a:lnTo>
                  <a:lnTo>
                    <a:pt x="1926" y="2262"/>
                  </a:lnTo>
                  <a:lnTo>
                    <a:pt x="1926" y="2262"/>
                  </a:lnTo>
                  <a:lnTo>
                    <a:pt x="1819" y="2262"/>
                  </a:lnTo>
                  <a:lnTo>
                    <a:pt x="1819" y="2262"/>
                  </a:lnTo>
                  <a:lnTo>
                    <a:pt x="1816" y="2258"/>
                  </a:lnTo>
                  <a:lnTo>
                    <a:pt x="1814" y="2253"/>
                  </a:lnTo>
                  <a:lnTo>
                    <a:pt x="1811" y="2248"/>
                  </a:lnTo>
                  <a:lnTo>
                    <a:pt x="1809" y="2242"/>
                  </a:lnTo>
                  <a:lnTo>
                    <a:pt x="1804" y="2227"/>
                  </a:lnTo>
                  <a:lnTo>
                    <a:pt x="1801" y="2211"/>
                  </a:lnTo>
                  <a:lnTo>
                    <a:pt x="1799" y="2193"/>
                  </a:lnTo>
                  <a:lnTo>
                    <a:pt x="1797" y="2175"/>
                  </a:lnTo>
                  <a:lnTo>
                    <a:pt x="1796" y="2157"/>
                  </a:lnTo>
                  <a:lnTo>
                    <a:pt x="1796" y="2138"/>
                  </a:lnTo>
                  <a:lnTo>
                    <a:pt x="1796" y="2128"/>
                  </a:lnTo>
                  <a:lnTo>
                    <a:pt x="1797" y="2118"/>
                  </a:lnTo>
                  <a:lnTo>
                    <a:pt x="1798" y="2111"/>
                  </a:lnTo>
                  <a:lnTo>
                    <a:pt x="1800" y="2103"/>
                  </a:lnTo>
                  <a:lnTo>
                    <a:pt x="1804" y="2091"/>
                  </a:lnTo>
                  <a:lnTo>
                    <a:pt x="1809" y="2081"/>
                  </a:lnTo>
                  <a:lnTo>
                    <a:pt x="1814" y="2070"/>
                  </a:lnTo>
                  <a:lnTo>
                    <a:pt x="1818" y="2060"/>
                  </a:lnTo>
                  <a:lnTo>
                    <a:pt x="1823" y="2048"/>
                  </a:lnTo>
                  <a:lnTo>
                    <a:pt x="1826" y="2032"/>
                  </a:lnTo>
                  <a:lnTo>
                    <a:pt x="1821" y="2032"/>
                  </a:lnTo>
                  <a:lnTo>
                    <a:pt x="1818" y="2031"/>
                  </a:lnTo>
                  <a:lnTo>
                    <a:pt x="1814" y="2029"/>
                  </a:lnTo>
                  <a:lnTo>
                    <a:pt x="1812" y="2027"/>
                  </a:lnTo>
                  <a:lnTo>
                    <a:pt x="1809" y="2024"/>
                  </a:lnTo>
                  <a:lnTo>
                    <a:pt x="1807" y="2019"/>
                  </a:lnTo>
                  <a:lnTo>
                    <a:pt x="1804" y="2014"/>
                  </a:lnTo>
                  <a:lnTo>
                    <a:pt x="1802" y="2009"/>
                  </a:lnTo>
                  <a:lnTo>
                    <a:pt x="1814" y="2001"/>
                  </a:lnTo>
                  <a:lnTo>
                    <a:pt x="1823" y="1994"/>
                  </a:lnTo>
                  <a:lnTo>
                    <a:pt x="1831" y="1986"/>
                  </a:lnTo>
                  <a:lnTo>
                    <a:pt x="1837" y="1978"/>
                  </a:lnTo>
                  <a:lnTo>
                    <a:pt x="1844" y="1969"/>
                  </a:lnTo>
                  <a:lnTo>
                    <a:pt x="1851" y="1961"/>
                  </a:lnTo>
                  <a:lnTo>
                    <a:pt x="1861" y="1952"/>
                  </a:lnTo>
                  <a:lnTo>
                    <a:pt x="1873" y="1944"/>
                  </a:lnTo>
                  <a:lnTo>
                    <a:pt x="1879" y="1935"/>
                  </a:lnTo>
                  <a:lnTo>
                    <a:pt x="1886" y="1928"/>
                  </a:lnTo>
                  <a:lnTo>
                    <a:pt x="1891" y="1922"/>
                  </a:lnTo>
                  <a:lnTo>
                    <a:pt x="1894" y="1917"/>
                  </a:lnTo>
                  <a:lnTo>
                    <a:pt x="1896" y="1911"/>
                  </a:lnTo>
                  <a:lnTo>
                    <a:pt x="1896" y="1902"/>
                  </a:lnTo>
                  <a:lnTo>
                    <a:pt x="1897" y="1895"/>
                  </a:lnTo>
                  <a:lnTo>
                    <a:pt x="1898" y="1888"/>
                  </a:lnTo>
                  <a:lnTo>
                    <a:pt x="1900" y="1881"/>
                  </a:lnTo>
                  <a:lnTo>
                    <a:pt x="1902" y="1875"/>
                  </a:lnTo>
                  <a:lnTo>
                    <a:pt x="1910" y="1863"/>
                  </a:lnTo>
                  <a:lnTo>
                    <a:pt x="1917" y="1851"/>
                  </a:lnTo>
                  <a:lnTo>
                    <a:pt x="1925" y="1839"/>
                  </a:lnTo>
                  <a:lnTo>
                    <a:pt x="1931" y="1827"/>
                  </a:lnTo>
                  <a:lnTo>
                    <a:pt x="1934" y="1820"/>
                  </a:lnTo>
                  <a:lnTo>
                    <a:pt x="1935" y="1813"/>
                  </a:lnTo>
                  <a:lnTo>
                    <a:pt x="1937" y="1804"/>
                  </a:lnTo>
                  <a:lnTo>
                    <a:pt x="1937" y="1796"/>
                  </a:lnTo>
                  <a:lnTo>
                    <a:pt x="1936" y="1791"/>
                  </a:lnTo>
                  <a:lnTo>
                    <a:pt x="1934" y="1785"/>
                  </a:lnTo>
                  <a:lnTo>
                    <a:pt x="1930" y="1780"/>
                  </a:lnTo>
                  <a:lnTo>
                    <a:pt x="1926" y="1775"/>
                  </a:lnTo>
                  <a:lnTo>
                    <a:pt x="1921" y="1768"/>
                  </a:lnTo>
                  <a:lnTo>
                    <a:pt x="1917" y="1762"/>
                  </a:lnTo>
                  <a:lnTo>
                    <a:pt x="1915" y="1753"/>
                  </a:lnTo>
                  <a:lnTo>
                    <a:pt x="1914" y="1744"/>
                  </a:lnTo>
                  <a:lnTo>
                    <a:pt x="1915" y="1736"/>
                  </a:lnTo>
                  <a:lnTo>
                    <a:pt x="1917" y="1730"/>
                  </a:lnTo>
                  <a:lnTo>
                    <a:pt x="1921" y="1724"/>
                  </a:lnTo>
                  <a:lnTo>
                    <a:pt x="1926" y="1716"/>
                  </a:lnTo>
                  <a:lnTo>
                    <a:pt x="1930" y="1709"/>
                  </a:lnTo>
                  <a:lnTo>
                    <a:pt x="1934" y="1701"/>
                  </a:lnTo>
                  <a:lnTo>
                    <a:pt x="1936" y="1693"/>
                  </a:lnTo>
                  <a:lnTo>
                    <a:pt x="1937" y="1684"/>
                  </a:lnTo>
                  <a:lnTo>
                    <a:pt x="1936" y="1675"/>
                  </a:lnTo>
                  <a:lnTo>
                    <a:pt x="1934" y="1665"/>
                  </a:lnTo>
                  <a:lnTo>
                    <a:pt x="1930" y="1657"/>
                  </a:lnTo>
                  <a:lnTo>
                    <a:pt x="1926" y="1649"/>
                  </a:lnTo>
                  <a:lnTo>
                    <a:pt x="1913" y="1636"/>
                  </a:lnTo>
                  <a:lnTo>
                    <a:pt x="1899" y="1625"/>
                  </a:lnTo>
                  <a:lnTo>
                    <a:pt x="1892" y="1619"/>
                  </a:lnTo>
                  <a:lnTo>
                    <a:pt x="1885" y="1613"/>
                  </a:lnTo>
                  <a:lnTo>
                    <a:pt x="1879" y="1607"/>
                  </a:lnTo>
                  <a:lnTo>
                    <a:pt x="1873" y="1599"/>
                  </a:lnTo>
                  <a:lnTo>
                    <a:pt x="1868" y="1592"/>
                  </a:lnTo>
                  <a:lnTo>
                    <a:pt x="1864" y="1582"/>
                  </a:lnTo>
                  <a:lnTo>
                    <a:pt x="1862" y="1572"/>
                  </a:lnTo>
                  <a:lnTo>
                    <a:pt x="1861" y="1561"/>
                  </a:lnTo>
                  <a:lnTo>
                    <a:pt x="1861" y="1553"/>
                  </a:lnTo>
                  <a:lnTo>
                    <a:pt x="1863" y="1547"/>
                  </a:lnTo>
                  <a:lnTo>
                    <a:pt x="1864" y="1541"/>
                  </a:lnTo>
                  <a:lnTo>
                    <a:pt x="1866" y="1535"/>
                  </a:lnTo>
                  <a:lnTo>
                    <a:pt x="1873" y="1525"/>
                  </a:lnTo>
                  <a:lnTo>
                    <a:pt x="1879" y="1516"/>
                  </a:lnTo>
                  <a:lnTo>
                    <a:pt x="1885" y="1508"/>
                  </a:lnTo>
                  <a:lnTo>
                    <a:pt x="1891" y="1500"/>
                  </a:lnTo>
                  <a:lnTo>
                    <a:pt x="1893" y="1497"/>
                  </a:lnTo>
                  <a:lnTo>
                    <a:pt x="1895" y="1493"/>
                  </a:lnTo>
                  <a:lnTo>
                    <a:pt x="1896" y="1488"/>
                  </a:lnTo>
                  <a:lnTo>
                    <a:pt x="1896" y="1484"/>
                  </a:lnTo>
                  <a:lnTo>
                    <a:pt x="1896" y="1479"/>
                  </a:lnTo>
                  <a:lnTo>
                    <a:pt x="1895" y="1475"/>
                  </a:lnTo>
                  <a:lnTo>
                    <a:pt x="1893" y="1469"/>
                  </a:lnTo>
                  <a:lnTo>
                    <a:pt x="1891" y="1465"/>
                  </a:lnTo>
                  <a:lnTo>
                    <a:pt x="1885" y="1458"/>
                  </a:lnTo>
                  <a:lnTo>
                    <a:pt x="1879" y="1449"/>
                  </a:lnTo>
                  <a:lnTo>
                    <a:pt x="1873" y="1439"/>
                  </a:lnTo>
                  <a:lnTo>
                    <a:pt x="1866" y="1428"/>
                  </a:lnTo>
                  <a:lnTo>
                    <a:pt x="1864" y="1421"/>
                  </a:lnTo>
                  <a:lnTo>
                    <a:pt x="1863" y="1414"/>
                  </a:lnTo>
                  <a:lnTo>
                    <a:pt x="1861" y="1405"/>
                  </a:lnTo>
                  <a:lnTo>
                    <a:pt x="1861" y="1396"/>
                  </a:lnTo>
                  <a:lnTo>
                    <a:pt x="1861" y="1388"/>
                  </a:lnTo>
                  <a:lnTo>
                    <a:pt x="1862" y="1381"/>
                  </a:lnTo>
                  <a:lnTo>
                    <a:pt x="1864" y="1375"/>
                  </a:lnTo>
                  <a:lnTo>
                    <a:pt x="1866" y="1368"/>
                  </a:lnTo>
                  <a:lnTo>
                    <a:pt x="1868" y="1363"/>
                  </a:lnTo>
                  <a:lnTo>
                    <a:pt x="1871" y="1358"/>
                  </a:lnTo>
                  <a:lnTo>
                    <a:pt x="1876" y="1353"/>
                  </a:lnTo>
                  <a:lnTo>
                    <a:pt x="1880" y="1349"/>
                  </a:lnTo>
                  <a:lnTo>
                    <a:pt x="1888" y="1343"/>
                  </a:lnTo>
                  <a:lnTo>
                    <a:pt x="1899" y="1337"/>
                  </a:lnTo>
                  <a:lnTo>
                    <a:pt x="1911" y="1332"/>
                  </a:lnTo>
                  <a:lnTo>
                    <a:pt x="1923" y="1328"/>
                  </a:lnTo>
                  <a:lnTo>
                    <a:pt x="1947" y="1320"/>
                  </a:lnTo>
                  <a:lnTo>
                    <a:pt x="1970" y="1312"/>
                  </a:lnTo>
                  <a:lnTo>
                    <a:pt x="1980" y="1305"/>
                  </a:lnTo>
                  <a:lnTo>
                    <a:pt x="1990" y="1298"/>
                  </a:lnTo>
                  <a:lnTo>
                    <a:pt x="1994" y="1294"/>
                  </a:lnTo>
                  <a:lnTo>
                    <a:pt x="1997" y="1289"/>
                  </a:lnTo>
                  <a:lnTo>
                    <a:pt x="2000" y="1284"/>
                  </a:lnTo>
                  <a:lnTo>
                    <a:pt x="2002" y="1278"/>
                  </a:lnTo>
                  <a:lnTo>
                    <a:pt x="2002" y="1278"/>
                  </a:lnTo>
                  <a:lnTo>
                    <a:pt x="2002" y="1254"/>
                  </a:lnTo>
                  <a:lnTo>
                    <a:pt x="2002" y="1254"/>
                  </a:lnTo>
                  <a:lnTo>
                    <a:pt x="1994" y="1254"/>
                  </a:lnTo>
                  <a:lnTo>
                    <a:pt x="1991" y="1254"/>
                  </a:lnTo>
                  <a:lnTo>
                    <a:pt x="1969" y="1257"/>
                  </a:lnTo>
                  <a:lnTo>
                    <a:pt x="1949" y="1259"/>
                  </a:lnTo>
                  <a:lnTo>
                    <a:pt x="1940" y="1260"/>
                  </a:lnTo>
                  <a:lnTo>
                    <a:pt x="1929" y="1260"/>
                  </a:lnTo>
                  <a:lnTo>
                    <a:pt x="1919" y="1258"/>
                  </a:lnTo>
                  <a:lnTo>
                    <a:pt x="1908" y="1254"/>
                  </a:lnTo>
                  <a:lnTo>
                    <a:pt x="1885" y="1246"/>
                  </a:lnTo>
                  <a:lnTo>
                    <a:pt x="1868" y="1238"/>
                  </a:lnTo>
                  <a:lnTo>
                    <a:pt x="1861" y="1235"/>
                  </a:lnTo>
                  <a:lnTo>
                    <a:pt x="1853" y="1233"/>
                  </a:lnTo>
                  <a:lnTo>
                    <a:pt x="1846" y="1232"/>
                  </a:lnTo>
                  <a:lnTo>
                    <a:pt x="1837" y="1231"/>
                  </a:lnTo>
                  <a:lnTo>
                    <a:pt x="1811" y="1233"/>
                  </a:lnTo>
                  <a:lnTo>
                    <a:pt x="1784" y="1235"/>
                  </a:lnTo>
                  <a:lnTo>
                    <a:pt x="1771" y="1236"/>
                  </a:lnTo>
                  <a:lnTo>
                    <a:pt x="1758" y="1236"/>
                  </a:lnTo>
                  <a:lnTo>
                    <a:pt x="1745" y="1234"/>
                  </a:lnTo>
                  <a:lnTo>
                    <a:pt x="1731" y="1231"/>
                  </a:lnTo>
                  <a:lnTo>
                    <a:pt x="1731" y="1199"/>
                  </a:lnTo>
                  <a:lnTo>
                    <a:pt x="1731" y="1177"/>
                  </a:lnTo>
                  <a:lnTo>
                    <a:pt x="1731" y="1161"/>
                  </a:lnTo>
                  <a:lnTo>
                    <a:pt x="1731" y="1150"/>
                  </a:lnTo>
                  <a:lnTo>
                    <a:pt x="1731" y="1141"/>
                  </a:lnTo>
                  <a:lnTo>
                    <a:pt x="1731" y="1130"/>
                  </a:lnTo>
                  <a:lnTo>
                    <a:pt x="1731" y="1116"/>
                  </a:lnTo>
                  <a:lnTo>
                    <a:pt x="1731" y="1096"/>
                  </a:lnTo>
                  <a:lnTo>
                    <a:pt x="1732" y="1086"/>
                  </a:lnTo>
                  <a:lnTo>
                    <a:pt x="1733" y="1077"/>
                  </a:lnTo>
                  <a:lnTo>
                    <a:pt x="1736" y="1068"/>
                  </a:lnTo>
                  <a:lnTo>
                    <a:pt x="1740" y="1061"/>
                  </a:lnTo>
                  <a:lnTo>
                    <a:pt x="1748" y="1047"/>
                  </a:lnTo>
                  <a:lnTo>
                    <a:pt x="1758" y="1034"/>
                  </a:lnTo>
                  <a:lnTo>
                    <a:pt x="1767" y="1022"/>
                  </a:lnTo>
                  <a:lnTo>
                    <a:pt x="1776" y="1011"/>
                  </a:lnTo>
                  <a:lnTo>
                    <a:pt x="1780" y="1005"/>
                  </a:lnTo>
                  <a:lnTo>
                    <a:pt x="1782" y="1000"/>
                  </a:lnTo>
                  <a:lnTo>
                    <a:pt x="1784" y="995"/>
                  </a:lnTo>
                  <a:lnTo>
                    <a:pt x="1784" y="989"/>
                  </a:lnTo>
                  <a:lnTo>
                    <a:pt x="1784" y="982"/>
                  </a:lnTo>
                  <a:lnTo>
                    <a:pt x="1783" y="976"/>
                  </a:lnTo>
                  <a:lnTo>
                    <a:pt x="1782" y="969"/>
                  </a:lnTo>
                  <a:lnTo>
                    <a:pt x="1780" y="963"/>
                  </a:lnTo>
                  <a:lnTo>
                    <a:pt x="1775" y="950"/>
                  </a:lnTo>
                  <a:lnTo>
                    <a:pt x="1768" y="937"/>
                  </a:lnTo>
                  <a:lnTo>
                    <a:pt x="1761" y="926"/>
                  </a:lnTo>
                  <a:lnTo>
                    <a:pt x="1752" y="915"/>
                  </a:lnTo>
                  <a:lnTo>
                    <a:pt x="1743" y="903"/>
                  </a:lnTo>
                  <a:lnTo>
                    <a:pt x="1733" y="893"/>
                  </a:lnTo>
                  <a:lnTo>
                    <a:pt x="1713" y="870"/>
                  </a:lnTo>
                  <a:lnTo>
                    <a:pt x="1695" y="847"/>
                  </a:lnTo>
                  <a:lnTo>
                    <a:pt x="1687" y="835"/>
                  </a:lnTo>
                  <a:lnTo>
                    <a:pt x="1681" y="822"/>
                  </a:lnTo>
                  <a:lnTo>
                    <a:pt x="1676" y="810"/>
                  </a:lnTo>
                  <a:lnTo>
                    <a:pt x="1673" y="795"/>
                  </a:lnTo>
                  <a:lnTo>
                    <a:pt x="1670" y="787"/>
                  </a:lnTo>
                  <a:lnTo>
                    <a:pt x="1669" y="780"/>
                  </a:lnTo>
                  <a:lnTo>
                    <a:pt x="1669" y="774"/>
                  </a:lnTo>
                  <a:lnTo>
                    <a:pt x="1670" y="766"/>
                  </a:lnTo>
                  <a:lnTo>
                    <a:pt x="1673" y="753"/>
                  </a:lnTo>
                  <a:lnTo>
                    <a:pt x="1676" y="739"/>
                  </a:lnTo>
                  <a:lnTo>
                    <a:pt x="1679" y="728"/>
                  </a:lnTo>
                  <a:lnTo>
                    <a:pt x="1681" y="715"/>
                  </a:lnTo>
                  <a:lnTo>
                    <a:pt x="1681" y="709"/>
                  </a:lnTo>
                  <a:lnTo>
                    <a:pt x="1681" y="702"/>
                  </a:lnTo>
                  <a:lnTo>
                    <a:pt x="1680" y="696"/>
                  </a:lnTo>
                  <a:lnTo>
                    <a:pt x="1679" y="689"/>
                  </a:lnTo>
                  <a:lnTo>
                    <a:pt x="1677" y="684"/>
                  </a:lnTo>
                  <a:lnTo>
                    <a:pt x="1674" y="679"/>
                  </a:lnTo>
                  <a:lnTo>
                    <a:pt x="1670" y="675"/>
                  </a:lnTo>
                  <a:lnTo>
                    <a:pt x="1666" y="671"/>
                  </a:lnTo>
                  <a:lnTo>
                    <a:pt x="1661" y="668"/>
                  </a:lnTo>
                  <a:lnTo>
                    <a:pt x="1655" y="665"/>
                  </a:lnTo>
                  <a:lnTo>
                    <a:pt x="1649" y="662"/>
                  </a:lnTo>
                  <a:lnTo>
                    <a:pt x="1643" y="660"/>
                  </a:lnTo>
                  <a:lnTo>
                    <a:pt x="1613" y="652"/>
                  </a:lnTo>
                  <a:lnTo>
                    <a:pt x="1584" y="648"/>
                  </a:lnTo>
                  <a:lnTo>
                    <a:pt x="1587" y="637"/>
                  </a:lnTo>
                  <a:lnTo>
                    <a:pt x="1592" y="629"/>
                  </a:lnTo>
                  <a:lnTo>
                    <a:pt x="1597" y="620"/>
                  </a:lnTo>
                  <a:lnTo>
                    <a:pt x="1603" y="614"/>
                  </a:lnTo>
                  <a:lnTo>
                    <a:pt x="1617" y="602"/>
                  </a:lnTo>
                  <a:lnTo>
                    <a:pt x="1633" y="592"/>
                  </a:lnTo>
                  <a:lnTo>
                    <a:pt x="1641" y="587"/>
                  </a:lnTo>
                  <a:lnTo>
                    <a:pt x="1648" y="582"/>
                  </a:lnTo>
                  <a:lnTo>
                    <a:pt x="1654" y="577"/>
                  </a:lnTo>
                  <a:lnTo>
                    <a:pt x="1661" y="570"/>
                  </a:lnTo>
                  <a:lnTo>
                    <a:pt x="1665" y="563"/>
                  </a:lnTo>
                  <a:lnTo>
                    <a:pt x="1669" y="555"/>
                  </a:lnTo>
                  <a:lnTo>
                    <a:pt x="1671" y="547"/>
                  </a:lnTo>
                  <a:lnTo>
                    <a:pt x="1673" y="536"/>
                  </a:lnTo>
                  <a:lnTo>
                    <a:pt x="1671" y="499"/>
                  </a:lnTo>
                  <a:lnTo>
                    <a:pt x="1669" y="462"/>
                  </a:lnTo>
                  <a:lnTo>
                    <a:pt x="1665" y="426"/>
                  </a:lnTo>
                  <a:lnTo>
                    <a:pt x="1659" y="389"/>
                  </a:lnTo>
                  <a:lnTo>
                    <a:pt x="1652" y="354"/>
                  </a:lnTo>
                  <a:lnTo>
                    <a:pt x="1644" y="319"/>
                  </a:lnTo>
                  <a:lnTo>
                    <a:pt x="1633" y="284"/>
                  </a:lnTo>
                  <a:lnTo>
                    <a:pt x="1623" y="250"/>
                  </a:lnTo>
                  <a:lnTo>
                    <a:pt x="1611" y="217"/>
                  </a:lnTo>
                  <a:lnTo>
                    <a:pt x="1597" y="184"/>
                  </a:lnTo>
                  <a:lnTo>
                    <a:pt x="1583" y="152"/>
                  </a:lnTo>
                  <a:lnTo>
                    <a:pt x="1568" y="120"/>
                  </a:lnTo>
                  <a:lnTo>
                    <a:pt x="1552" y="89"/>
                  </a:lnTo>
                  <a:lnTo>
                    <a:pt x="1536" y="59"/>
                  </a:lnTo>
                  <a:lnTo>
                    <a:pt x="1519" y="29"/>
                  </a:lnTo>
                  <a:lnTo>
                    <a:pt x="1501" y="0"/>
                  </a:lnTo>
                  <a:lnTo>
                    <a:pt x="1496" y="4"/>
                  </a:lnTo>
                  <a:lnTo>
                    <a:pt x="1491" y="9"/>
                  </a:lnTo>
                  <a:lnTo>
                    <a:pt x="1486" y="13"/>
                  </a:lnTo>
                  <a:lnTo>
                    <a:pt x="1482" y="18"/>
                  </a:lnTo>
                  <a:lnTo>
                    <a:pt x="1477" y="30"/>
                  </a:lnTo>
                  <a:lnTo>
                    <a:pt x="1471" y="43"/>
                  </a:lnTo>
                  <a:lnTo>
                    <a:pt x="1469" y="48"/>
                  </a:lnTo>
                  <a:lnTo>
                    <a:pt x="1466" y="53"/>
                  </a:lnTo>
                  <a:lnTo>
                    <a:pt x="1463" y="58"/>
                  </a:lnTo>
                  <a:lnTo>
                    <a:pt x="1460" y="62"/>
                  </a:lnTo>
                  <a:lnTo>
                    <a:pt x="1455" y="66"/>
                  </a:lnTo>
                  <a:lnTo>
                    <a:pt x="1450" y="68"/>
                  </a:lnTo>
                  <a:lnTo>
                    <a:pt x="1444" y="70"/>
                  </a:lnTo>
                  <a:lnTo>
                    <a:pt x="1437" y="70"/>
                  </a:lnTo>
                  <a:lnTo>
                    <a:pt x="1430" y="70"/>
                  </a:lnTo>
                  <a:lnTo>
                    <a:pt x="1424" y="67"/>
                  </a:lnTo>
                  <a:lnTo>
                    <a:pt x="1417" y="63"/>
                  </a:lnTo>
                  <a:lnTo>
                    <a:pt x="1410" y="59"/>
                  </a:lnTo>
                  <a:lnTo>
                    <a:pt x="1402" y="54"/>
                  </a:lnTo>
                  <a:lnTo>
                    <a:pt x="1395" y="51"/>
                  </a:lnTo>
                  <a:lnTo>
                    <a:pt x="1386" y="48"/>
                  </a:lnTo>
                  <a:lnTo>
                    <a:pt x="1378" y="47"/>
                  </a:lnTo>
                  <a:lnTo>
                    <a:pt x="1375" y="48"/>
                  </a:lnTo>
                  <a:lnTo>
                    <a:pt x="1371" y="49"/>
                  </a:lnTo>
                  <a:lnTo>
                    <a:pt x="1368" y="50"/>
                  </a:lnTo>
                  <a:lnTo>
                    <a:pt x="1366" y="53"/>
                  </a:lnTo>
                  <a:lnTo>
                    <a:pt x="1361" y="59"/>
                  </a:lnTo>
                  <a:lnTo>
                    <a:pt x="1355" y="66"/>
                  </a:lnTo>
                  <a:lnTo>
                    <a:pt x="1350" y="72"/>
                  </a:lnTo>
                  <a:lnTo>
                    <a:pt x="1346" y="80"/>
                  </a:lnTo>
                  <a:lnTo>
                    <a:pt x="1342" y="85"/>
                  </a:lnTo>
                  <a:lnTo>
                    <a:pt x="1336" y="88"/>
                  </a:lnTo>
                  <a:lnTo>
                    <a:pt x="1330" y="93"/>
                  </a:lnTo>
                  <a:lnTo>
                    <a:pt x="1324" y="95"/>
                  </a:lnTo>
                  <a:lnTo>
                    <a:pt x="1318" y="97"/>
                  </a:lnTo>
                  <a:lnTo>
                    <a:pt x="1312" y="98"/>
                  </a:lnTo>
                  <a:lnTo>
                    <a:pt x="1301" y="99"/>
                  </a:lnTo>
                  <a:lnTo>
                    <a:pt x="1291" y="97"/>
                  </a:lnTo>
                  <a:lnTo>
                    <a:pt x="1280" y="95"/>
                  </a:lnTo>
                  <a:lnTo>
                    <a:pt x="1269" y="92"/>
                  </a:lnTo>
                  <a:lnTo>
                    <a:pt x="1260" y="89"/>
                  </a:lnTo>
                  <a:lnTo>
                    <a:pt x="1248" y="88"/>
                  </a:lnTo>
                  <a:lnTo>
                    <a:pt x="1235" y="88"/>
                  </a:lnTo>
                  <a:lnTo>
                    <a:pt x="1223" y="87"/>
                  </a:lnTo>
                  <a:lnTo>
                    <a:pt x="1212" y="86"/>
                  </a:lnTo>
                  <a:lnTo>
                    <a:pt x="1201" y="84"/>
                  </a:lnTo>
                  <a:lnTo>
                    <a:pt x="1183" y="79"/>
                  </a:lnTo>
                  <a:lnTo>
                    <a:pt x="1167" y="73"/>
                  </a:lnTo>
                  <a:lnTo>
                    <a:pt x="1152" y="68"/>
                  </a:lnTo>
                  <a:lnTo>
                    <a:pt x="1135" y="64"/>
                  </a:lnTo>
                  <a:lnTo>
                    <a:pt x="1127" y="62"/>
                  </a:lnTo>
                  <a:lnTo>
                    <a:pt x="1117" y="61"/>
                  </a:lnTo>
                  <a:lnTo>
                    <a:pt x="1107" y="60"/>
                  </a:lnTo>
                  <a:lnTo>
                    <a:pt x="1095" y="59"/>
                  </a:lnTo>
                  <a:lnTo>
                    <a:pt x="1083" y="60"/>
                  </a:lnTo>
                  <a:lnTo>
                    <a:pt x="1074" y="63"/>
                  </a:lnTo>
                  <a:lnTo>
                    <a:pt x="1065" y="66"/>
                  </a:lnTo>
                  <a:lnTo>
                    <a:pt x="1058" y="70"/>
                  </a:lnTo>
                  <a:lnTo>
                    <a:pt x="1050" y="76"/>
                  </a:lnTo>
                  <a:lnTo>
                    <a:pt x="1043" y="79"/>
                  </a:lnTo>
                  <a:lnTo>
                    <a:pt x="1034" y="82"/>
                  </a:lnTo>
                  <a:lnTo>
                    <a:pt x="1025" y="83"/>
                  </a:lnTo>
                  <a:lnTo>
                    <a:pt x="1019" y="82"/>
                  </a:lnTo>
                  <a:lnTo>
                    <a:pt x="1015" y="79"/>
                  </a:lnTo>
                  <a:lnTo>
                    <a:pt x="1011" y="76"/>
                  </a:lnTo>
                  <a:lnTo>
                    <a:pt x="1007" y="70"/>
                  </a:lnTo>
                  <a:lnTo>
                    <a:pt x="1000" y="59"/>
                  </a:lnTo>
                  <a:lnTo>
                    <a:pt x="994" y="45"/>
                  </a:lnTo>
                  <a:lnTo>
                    <a:pt x="986" y="30"/>
                  </a:lnTo>
                  <a:lnTo>
                    <a:pt x="978" y="18"/>
                  </a:lnTo>
                  <a:lnTo>
                    <a:pt x="974" y="13"/>
                  </a:lnTo>
                  <a:lnTo>
                    <a:pt x="967" y="10"/>
                  </a:lnTo>
                  <a:lnTo>
                    <a:pt x="961" y="6"/>
                  </a:lnTo>
                  <a:lnTo>
                    <a:pt x="954" y="6"/>
                  </a:lnTo>
                  <a:lnTo>
                    <a:pt x="944" y="6"/>
                  </a:lnTo>
                  <a:lnTo>
                    <a:pt x="934" y="9"/>
                  </a:lnTo>
                  <a:lnTo>
                    <a:pt x="927" y="12"/>
                  </a:lnTo>
                  <a:lnTo>
                    <a:pt x="920" y="16"/>
                  </a:lnTo>
                  <a:lnTo>
                    <a:pt x="915" y="21"/>
                  </a:lnTo>
                  <a:lnTo>
                    <a:pt x="910" y="27"/>
                  </a:lnTo>
                  <a:lnTo>
                    <a:pt x="905" y="32"/>
                  </a:lnTo>
                  <a:lnTo>
                    <a:pt x="901" y="38"/>
                  </a:lnTo>
                  <a:lnTo>
                    <a:pt x="895" y="50"/>
                  </a:lnTo>
                  <a:lnTo>
                    <a:pt x="888" y="61"/>
                  </a:lnTo>
                  <a:lnTo>
                    <a:pt x="885" y="65"/>
                  </a:lnTo>
                  <a:lnTo>
                    <a:pt x="881" y="68"/>
                  </a:lnTo>
                  <a:lnTo>
                    <a:pt x="877" y="70"/>
                  </a:lnTo>
                  <a:lnTo>
                    <a:pt x="871" y="70"/>
                  </a:lnTo>
                  <a:lnTo>
                    <a:pt x="865" y="70"/>
                  </a:lnTo>
                  <a:lnTo>
                    <a:pt x="860" y="69"/>
                  </a:lnTo>
                  <a:lnTo>
                    <a:pt x="855" y="67"/>
                  </a:lnTo>
                  <a:lnTo>
                    <a:pt x="851" y="65"/>
                  </a:lnTo>
                  <a:lnTo>
                    <a:pt x="846" y="63"/>
                  </a:lnTo>
                  <a:lnTo>
                    <a:pt x="842" y="61"/>
                  </a:lnTo>
                  <a:lnTo>
                    <a:pt x="836" y="60"/>
                  </a:lnTo>
                  <a:lnTo>
                    <a:pt x="830" y="59"/>
                  </a:lnTo>
                  <a:lnTo>
                    <a:pt x="820" y="60"/>
                  </a:lnTo>
                  <a:lnTo>
                    <a:pt x="811" y="61"/>
                  </a:lnTo>
                  <a:lnTo>
                    <a:pt x="801" y="62"/>
                  </a:lnTo>
                  <a:lnTo>
                    <a:pt x="792" y="64"/>
                  </a:lnTo>
                  <a:lnTo>
                    <a:pt x="775" y="70"/>
                  </a:lnTo>
                  <a:lnTo>
                    <a:pt x="757" y="78"/>
                  </a:lnTo>
                  <a:lnTo>
                    <a:pt x="741" y="87"/>
                  </a:lnTo>
                  <a:lnTo>
                    <a:pt x="724" y="98"/>
                  </a:lnTo>
                  <a:lnTo>
                    <a:pt x="709" y="110"/>
                  </a:lnTo>
                  <a:lnTo>
                    <a:pt x="694" y="122"/>
                  </a:lnTo>
                  <a:lnTo>
                    <a:pt x="664" y="148"/>
                  </a:lnTo>
                  <a:lnTo>
                    <a:pt x="636" y="173"/>
                  </a:lnTo>
                  <a:lnTo>
                    <a:pt x="622" y="185"/>
                  </a:lnTo>
                  <a:lnTo>
                    <a:pt x="610" y="196"/>
                  </a:lnTo>
                  <a:lnTo>
                    <a:pt x="596" y="204"/>
                  </a:lnTo>
                  <a:lnTo>
                    <a:pt x="583" y="212"/>
                  </a:lnTo>
                  <a:lnTo>
                    <a:pt x="580" y="215"/>
                  </a:lnTo>
                  <a:lnTo>
                    <a:pt x="577" y="220"/>
                  </a:lnTo>
                  <a:lnTo>
                    <a:pt x="571" y="228"/>
                  </a:lnTo>
                  <a:lnTo>
                    <a:pt x="566" y="237"/>
                  </a:lnTo>
                  <a:lnTo>
                    <a:pt x="553" y="260"/>
                  </a:lnTo>
                  <a:lnTo>
                    <a:pt x="539" y="286"/>
                  </a:lnTo>
                  <a:lnTo>
                    <a:pt x="514" y="337"/>
                  </a:lnTo>
                  <a:lnTo>
                    <a:pt x="500" y="365"/>
                  </a:lnTo>
                  <a:lnTo>
                    <a:pt x="494" y="389"/>
                  </a:lnTo>
                  <a:lnTo>
                    <a:pt x="489" y="415"/>
                  </a:lnTo>
                  <a:lnTo>
                    <a:pt x="488" y="420"/>
                  </a:lnTo>
                  <a:lnTo>
                    <a:pt x="486" y="426"/>
                  </a:lnTo>
                  <a:lnTo>
                    <a:pt x="484" y="430"/>
                  </a:lnTo>
                  <a:lnTo>
                    <a:pt x="481" y="434"/>
                  </a:lnTo>
                  <a:lnTo>
                    <a:pt x="478" y="437"/>
                  </a:lnTo>
                  <a:lnTo>
                    <a:pt x="475" y="439"/>
                  </a:lnTo>
                  <a:lnTo>
                    <a:pt x="470" y="442"/>
                  </a:lnTo>
                  <a:lnTo>
                    <a:pt x="465" y="442"/>
                  </a:lnTo>
                  <a:lnTo>
                    <a:pt x="453" y="442"/>
                  </a:lnTo>
                  <a:lnTo>
                    <a:pt x="445" y="442"/>
                  </a:lnTo>
                  <a:lnTo>
                    <a:pt x="437" y="442"/>
                  </a:lnTo>
                  <a:lnTo>
                    <a:pt x="430" y="442"/>
                  </a:lnTo>
                  <a:lnTo>
                    <a:pt x="425" y="443"/>
                  </a:lnTo>
                  <a:lnTo>
                    <a:pt x="419" y="444"/>
                  </a:lnTo>
                  <a:lnTo>
                    <a:pt x="414" y="445"/>
                  </a:lnTo>
                  <a:lnTo>
                    <a:pt x="409" y="448"/>
                  </a:lnTo>
                  <a:lnTo>
                    <a:pt x="399" y="454"/>
                  </a:lnTo>
                  <a:lnTo>
                    <a:pt x="389" y="464"/>
                  </a:lnTo>
                  <a:lnTo>
                    <a:pt x="381" y="475"/>
                  </a:lnTo>
                  <a:lnTo>
                    <a:pt x="371" y="488"/>
                  </a:lnTo>
                  <a:lnTo>
                    <a:pt x="363" y="503"/>
                  </a:lnTo>
                  <a:lnTo>
                    <a:pt x="354" y="519"/>
                  </a:lnTo>
                  <a:lnTo>
                    <a:pt x="335" y="554"/>
                  </a:lnTo>
                  <a:lnTo>
                    <a:pt x="315" y="594"/>
                  </a:lnTo>
                  <a:lnTo>
                    <a:pt x="303" y="613"/>
                  </a:lnTo>
                  <a:lnTo>
                    <a:pt x="292" y="633"/>
                  </a:lnTo>
                  <a:lnTo>
                    <a:pt x="279" y="652"/>
                  </a:lnTo>
                  <a:lnTo>
                    <a:pt x="265" y="671"/>
                  </a:lnTo>
                  <a:lnTo>
                    <a:pt x="265" y="671"/>
                  </a:lnTo>
                  <a:lnTo>
                    <a:pt x="265" y="671"/>
                  </a:lnTo>
                  <a:lnTo>
                    <a:pt x="265" y="671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9" name="Freeform 159"/>
            <p:cNvSpPr>
              <a:spLocks/>
            </p:cNvSpPr>
            <p:nvPr/>
          </p:nvSpPr>
          <p:spPr bwMode="auto">
            <a:xfrm>
              <a:off x="3911607" y="2300295"/>
              <a:ext cx="1420815" cy="1471617"/>
            </a:xfrm>
            <a:custGeom>
              <a:avLst/>
              <a:gdLst/>
              <a:ahLst/>
              <a:cxnLst>
                <a:cxn ang="0">
                  <a:pos x="418" y="2776"/>
                </a:cxn>
                <a:cxn ang="0">
                  <a:pos x="512" y="2652"/>
                </a:cxn>
                <a:cxn ang="0">
                  <a:pos x="632" y="2639"/>
                </a:cxn>
                <a:cxn ang="0">
                  <a:pos x="740" y="2777"/>
                </a:cxn>
                <a:cxn ang="0">
                  <a:pos x="1066" y="2748"/>
                </a:cxn>
                <a:cxn ang="0">
                  <a:pos x="1238" y="2519"/>
                </a:cxn>
                <a:cxn ang="0">
                  <a:pos x="1367" y="2314"/>
                </a:cxn>
                <a:cxn ang="0">
                  <a:pos x="1602" y="2139"/>
                </a:cxn>
                <a:cxn ang="0">
                  <a:pos x="1702" y="2115"/>
                </a:cxn>
                <a:cxn ang="0">
                  <a:pos x="1812" y="2153"/>
                </a:cxn>
                <a:cxn ang="0">
                  <a:pos x="1968" y="2150"/>
                </a:cxn>
                <a:cxn ang="0">
                  <a:pos x="2143" y="2162"/>
                </a:cxn>
                <a:cxn ang="0">
                  <a:pos x="2238" y="2147"/>
                </a:cxn>
                <a:cxn ang="0">
                  <a:pos x="2332" y="2058"/>
                </a:cxn>
                <a:cxn ang="0">
                  <a:pos x="2514" y="1946"/>
                </a:cxn>
                <a:cxn ang="0">
                  <a:pos x="2503" y="1841"/>
                </a:cxn>
                <a:cxn ang="0">
                  <a:pos x="2685" y="1521"/>
                </a:cxn>
                <a:cxn ang="0">
                  <a:pos x="2601" y="1415"/>
                </a:cxn>
                <a:cxn ang="0">
                  <a:pos x="2454" y="1198"/>
                </a:cxn>
                <a:cxn ang="0">
                  <a:pos x="2355" y="1046"/>
                </a:cxn>
                <a:cxn ang="0">
                  <a:pos x="2361" y="883"/>
                </a:cxn>
                <a:cxn ang="0">
                  <a:pos x="2310" y="965"/>
                </a:cxn>
                <a:cxn ang="0">
                  <a:pos x="2268" y="1090"/>
                </a:cxn>
                <a:cxn ang="0">
                  <a:pos x="2108" y="1112"/>
                </a:cxn>
                <a:cxn ang="0">
                  <a:pos x="2416" y="529"/>
                </a:cxn>
                <a:cxn ang="0">
                  <a:pos x="2252" y="223"/>
                </a:cxn>
                <a:cxn ang="0">
                  <a:pos x="2002" y="198"/>
                </a:cxn>
                <a:cxn ang="0">
                  <a:pos x="1898" y="282"/>
                </a:cxn>
                <a:cxn ang="0">
                  <a:pos x="1886" y="139"/>
                </a:cxn>
                <a:cxn ang="0">
                  <a:pos x="1818" y="90"/>
                </a:cxn>
                <a:cxn ang="0">
                  <a:pos x="1723" y="0"/>
                </a:cxn>
                <a:cxn ang="0">
                  <a:pos x="1603" y="137"/>
                </a:cxn>
                <a:cxn ang="0">
                  <a:pos x="1576" y="327"/>
                </a:cxn>
                <a:cxn ang="0">
                  <a:pos x="1450" y="374"/>
                </a:cxn>
                <a:cxn ang="0">
                  <a:pos x="1446" y="456"/>
                </a:cxn>
                <a:cxn ang="0">
                  <a:pos x="1313" y="512"/>
                </a:cxn>
                <a:cxn ang="0">
                  <a:pos x="1255" y="481"/>
                </a:cxn>
                <a:cxn ang="0">
                  <a:pos x="1086" y="526"/>
                </a:cxn>
                <a:cxn ang="0">
                  <a:pos x="1018" y="623"/>
                </a:cxn>
                <a:cxn ang="0">
                  <a:pos x="710" y="864"/>
                </a:cxn>
                <a:cxn ang="0">
                  <a:pos x="739" y="1136"/>
                </a:cxn>
                <a:cxn ang="0">
                  <a:pos x="495" y="1127"/>
                </a:cxn>
                <a:cxn ang="0">
                  <a:pos x="209" y="1169"/>
                </a:cxn>
                <a:cxn ang="0">
                  <a:pos x="245" y="1340"/>
                </a:cxn>
                <a:cxn ang="0">
                  <a:pos x="288" y="1500"/>
                </a:cxn>
                <a:cxn ang="0">
                  <a:pos x="342" y="1589"/>
                </a:cxn>
                <a:cxn ang="0">
                  <a:pos x="402" y="1720"/>
                </a:cxn>
                <a:cxn ang="0">
                  <a:pos x="393" y="1989"/>
                </a:cxn>
                <a:cxn ang="0">
                  <a:pos x="339" y="1948"/>
                </a:cxn>
                <a:cxn ang="0">
                  <a:pos x="326" y="1841"/>
                </a:cxn>
                <a:cxn ang="0">
                  <a:pos x="304" y="1788"/>
                </a:cxn>
                <a:cxn ang="0">
                  <a:pos x="348" y="1624"/>
                </a:cxn>
                <a:cxn ang="0">
                  <a:pos x="195" y="1525"/>
                </a:cxn>
                <a:cxn ang="0">
                  <a:pos x="52" y="1465"/>
                </a:cxn>
                <a:cxn ang="0">
                  <a:pos x="159" y="1560"/>
                </a:cxn>
                <a:cxn ang="0">
                  <a:pos x="112" y="1665"/>
                </a:cxn>
                <a:cxn ang="0">
                  <a:pos x="152" y="1818"/>
                </a:cxn>
                <a:cxn ang="0">
                  <a:pos x="98" y="1989"/>
                </a:cxn>
                <a:cxn ang="0">
                  <a:pos x="4" y="2137"/>
                </a:cxn>
                <a:cxn ang="0">
                  <a:pos x="190" y="2269"/>
                </a:cxn>
                <a:cxn ang="0">
                  <a:pos x="286" y="2359"/>
                </a:cxn>
              </a:cxnLst>
              <a:rect l="0" t="0" r="r" b="b"/>
              <a:pathLst>
                <a:path w="2685" h="2783">
                  <a:moveTo>
                    <a:pt x="270" y="2502"/>
                  </a:moveTo>
                  <a:lnTo>
                    <a:pt x="280" y="2531"/>
                  </a:lnTo>
                  <a:lnTo>
                    <a:pt x="295" y="2572"/>
                  </a:lnTo>
                  <a:lnTo>
                    <a:pt x="303" y="2594"/>
                  </a:lnTo>
                  <a:lnTo>
                    <a:pt x="313" y="2618"/>
                  </a:lnTo>
                  <a:lnTo>
                    <a:pt x="323" y="2641"/>
                  </a:lnTo>
                  <a:lnTo>
                    <a:pt x="335" y="2664"/>
                  </a:lnTo>
                  <a:lnTo>
                    <a:pt x="347" y="2687"/>
                  </a:lnTo>
                  <a:lnTo>
                    <a:pt x="359" y="2708"/>
                  </a:lnTo>
                  <a:lnTo>
                    <a:pt x="370" y="2727"/>
                  </a:lnTo>
                  <a:lnTo>
                    <a:pt x="383" y="2744"/>
                  </a:lnTo>
                  <a:lnTo>
                    <a:pt x="388" y="2752"/>
                  </a:lnTo>
                  <a:lnTo>
                    <a:pt x="395" y="2758"/>
                  </a:lnTo>
                  <a:lnTo>
                    <a:pt x="401" y="2764"/>
                  </a:lnTo>
                  <a:lnTo>
                    <a:pt x="406" y="2769"/>
                  </a:lnTo>
                  <a:lnTo>
                    <a:pt x="413" y="2773"/>
                  </a:lnTo>
                  <a:lnTo>
                    <a:pt x="418" y="2776"/>
                  </a:lnTo>
                  <a:lnTo>
                    <a:pt x="424" y="2777"/>
                  </a:lnTo>
                  <a:lnTo>
                    <a:pt x="430" y="2778"/>
                  </a:lnTo>
                  <a:lnTo>
                    <a:pt x="435" y="2777"/>
                  </a:lnTo>
                  <a:lnTo>
                    <a:pt x="442" y="2776"/>
                  </a:lnTo>
                  <a:lnTo>
                    <a:pt x="446" y="2774"/>
                  </a:lnTo>
                  <a:lnTo>
                    <a:pt x="451" y="2771"/>
                  </a:lnTo>
                  <a:lnTo>
                    <a:pt x="455" y="2768"/>
                  </a:lnTo>
                  <a:lnTo>
                    <a:pt x="459" y="2763"/>
                  </a:lnTo>
                  <a:lnTo>
                    <a:pt x="463" y="2758"/>
                  </a:lnTo>
                  <a:lnTo>
                    <a:pt x="466" y="2753"/>
                  </a:lnTo>
                  <a:lnTo>
                    <a:pt x="472" y="2740"/>
                  </a:lnTo>
                  <a:lnTo>
                    <a:pt x="479" y="2726"/>
                  </a:lnTo>
                  <a:lnTo>
                    <a:pt x="484" y="2711"/>
                  </a:lnTo>
                  <a:lnTo>
                    <a:pt x="490" y="2695"/>
                  </a:lnTo>
                  <a:lnTo>
                    <a:pt x="497" y="2680"/>
                  </a:lnTo>
                  <a:lnTo>
                    <a:pt x="503" y="2665"/>
                  </a:lnTo>
                  <a:lnTo>
                    <a:pt x="512" y="2652"/>
                  </a:lnTo>
                  <a:lnTo>
                    <a:pt x="521" y="2639"/>
                  </a:lnTo>
                  <a:lnTo>
                    <a:pt x="527" y="2633"/>
                  </a:lnTo>
                  <a:lnTo>
                    <a:pt x="532" y="2628"/>
                  </a:lnTo>
                  <a:lnTo>
                    <a:pt x="538" y="2624"/>
                  </a:lnTo>
                  <a:lnTo>
                    <a:pt x="545" y="2620"/>
                  </a:lnTo>
                  <a:lnTo>
                    <a:pt x="552" y="2618"/>
                  </a:lnTo>
                  <a:lnTo>
                    <a:pt x="560" y="2615"/>
                  </a:lnTo>
                  <a:lnTo>
                    <a:pt x="568" y="2613"/>
                  </a:lnTo>
                  <a:lnTo>
                    <a:pt x="577" y="2613"/>
                  </a:lnTo>
                  <a:lnTo>
                    <a:pt x="587" y="2613"/>
                  </a:lnTo>
                  <a:lnTo>
                    <a:pt x="596" y="2615"/>
                  </a:lnTo>
                  <a:lnTo>
                    <a:pt x="604" y="2618"/>
                  </a:lnTo>
                  <a:lnTo>
                    <a:pt x="611" y="2620"/>
                  </a:lnTo>
                  <a:lnTo>
                    <a:pt x="617" y="2624"/>
                  </a:lnTo>
                  <a:lnTo>
                    <a:pt x="623" y="2628"/>
                  </a:lnTo>
                  <a:lnTo>
                    <a:pt x="628" y="2633"/>
                  </a:lnTo>
                  <a:lnTo>
                    <a:pt x="632" y="2639"/>
                  </a:lnTo>
                  <a:lnTo>
                    <a:pt x="639" y="2652"/>
                  </a:lnTo>
                  <a:lnTo>
                    <a:pt x="645" y="2665"/>
                  </a:lnTo>
                  <a:lnTo>
                    <a:pt x="649" y="2680"/>
                  </a:lnTo>
                  <a:lnTo>
                    <a:pt x="653" y="2695"/>
                  </a:lnTo>
                  <a:lnTo>
                    <a:pt x="656" y="2711"/>
                  </a:lnTo>
                  <a:lnTo>
                    <a:pt x="661" y="2726"/>
                  </a:lnTo>
                  <a:lnTo>
                    <a:pt x="666" y="2740"/>
                  </a:lnTo>
                  <a:lnTo>
                    <a:pt x="672" y="2753"/>
                  </a:lnTo>
                  <a:lnTo>
                    <a:pt x="677" y="2758"/>
                  </a:lnTo>
                  <a:lnTo>
                    <a:pt x="681" y="2763"/>
                  </a:lnTo>
                  <a:lnTo>
                    <a:pt x="686" y="2768"/>
                  </a:lnTo>
                  <a:lnTo>
                    <a:pt x="693" y="2771"/>
                  </a:lnTo>
                  <a:lnTo>
                    <a:pt x="699" y="2774"/>
                  </a:lnTo>
                  <a:lnTo>
                    <a:pt x="706" y="2776"/>
                  </a:lnTo>
                  <a:lnTo>
                    <a:pt x="715" y="2777"/>
                  </a:lnTo>
                  <a:lnTo>
                    <a:pt x="725" y="2778"/>
                  </a:lnTo>
                  <a:lnTo>
                    <a:pt x="740" y="2777"/>
                  </a:lnTo>
                  <a:lnTo>
                    <a:pt x="757" y="2776"/>
                  </a:lnTo>
                  <a:lnTo>
                    <a:pt x="776" y="2775"/>
                  </a:lnTo>
                  <a:lnTo>
                    <a:pt x="793" y="2772"/>
                  </a:lnTo>
                  <a:lnTo>
                    <a:pt x="830" y="2768"/>
                  </a:lnTo>
                  <a:lnTo>
                    <a:pt x="868" y="2763"/>
                  </a:lnTo>
                  <a:lnTo>
                    <a:pt x="888" y="2762"/>
                  </a:lnTo>
                  <a:lnTo>
                    <a:pt x="910" y="2761"/>
                  </a:lnTo>
                  <a:lnTo>
                    <a:pt x="931" y="2761"/>
                  </a:lnTo>
                  <a:lnTo>
                    <a:pt x="953" y="2763"/>
                  </a:lnTo>
                  <a:lnTo>
                    <a:pt x="976" y="2765"/>
                  </a:lnTo>
                  <a:lnTo>
                    <a:pt x="999" y="2770"/>
                  </a:lnTo>
                  <a:lnTo>
                    <a:pt x="1023" y="2776"/>
                  </a:lnTo>
                  <a:lnTo>
                    <a:pt x="1048" y="2783"/>
                  </a:lnTo>
                  <a:lnTo>
                    <a:pt x="1052" y="2773"/>
                  </a:lnTo>
                  <a:lnTo>
                    <a:pt x="1054" y="2766"/>
                  </a:lnTo>
                  <a:lnTo>
                    <a:pt x="1059" y="2759"/>
                  </a:lnTo>
                  <a:lnTo>
                    <a:pt x="1066" y="2748"/>
                  </a:lnTo>
                  <a:lnTo>
                    <a:pt x="1080" y="2729"/>
                  </a:lnTo>
                  <a:lnTo>
                    <a:pt x="1093" y="2710"/>
                  </a:lnTo>
                  <a:lnTo>
                    <a:pt x="1104" y="2690"/>
                  </a:lnTo>
                  <a:lnTo>
                    <a:pt x="1116" y="2671"/>
                  </a:lnTo>
                  <a:lnTo>
                    <a:pt x="1136" y="2631"/>
                  </a:lnTo>
                  <a:lnTo>
                    <a:pt x="1155" y="2596"/>
                  </a:lnTo>
                  <a:lnTo>
                    <a:pt x="1164" y="2580"/>
                  </a:lnTo>
                  <a:lnTo>
                    <a:pt x="1172" y="2565"/>
                  </a:lnTo>
                  <a:lnTo>
                    <a:pt x="1182" y="2552"/>
                  </a:lnTo>
                  <a:lnTo>
                    <a:pt x="1190" y="2541"/>
                  </a:lnTo>
                  <a:lnTo>
                    <a:pt x="1200" y="2531"/>
                  </a:lnTo>
                  <a:lnTo>
                    <a:pt x="1210" y="2525"/>
                  </a:lnTo>
                  <a:lnTo>
                    <a:pt x="1215" y="2522"/>
                  </a:lnTo>
                  <a:lnTo>
                    <a:pt x="1220" y="2521"/>
                  </a:lnTo>
                  <a:lnTo>
                    <a:pt x="1226" y="2520"/>
                  </a:lnTo>
                  <a:lnTo>
                    <a:pt x="1231" y="2519"/>
                  </a:lnTo>
                  <a:lnTo>
                    <a:pt x="1238" y="2519"/>
                  </a:lnTo>
                  <a:lnTo>
                    <a:pt x="1246" y="2519"/>
                  </a:lnTo>
                  <a:lnTo>
                    <a:pt x="1254" y="2519"/>
                  </a:lnTo>
                  <a:lnTo>
                    <a:pt x="1266" y="2519"/>
                  </a:lnTo>
                  <a:lnTo>
                    <a:pt x="1271" y="2519"/>
                  </a:lnTo>
                  <a:lnTo>
                    <a:pt x="1276" y="2516"/>
                  </a:lnTo>
                  <a:lnTo>
                    <a:pt x="1279" y="2514"/>
                  </a:lnTo>
                  <a:lnTo>
                    <a:pt x="1282" y="2511"/>
                  </a:lnTo>
                  <a:lnTo>
                    <a:pt x="1285" y="2507"/>
                  </a:lnTo>
                  <a:lnTo>
                    <a:pt x="1287" y="2503"/>
                  </a:lnTo>
                  <a:lnTo>
                    <a:pt x="1289" y="2497"/>
                  </a:lnTo>
                  <a:lnTo>
                    <a:pt x="1290" y="2492"/>
                  </a:lnTo>
                  <a:lnTo>
                    <a:pt x="1295" y="2466"/>
                  </a:lnTo>
                  <a:lnTo>
                    <a:pt x="1301" y="2442"/>
                  </a:lnTo>
                  <a:lnTo>
                    <a:pt x="1315" y="2414"/>
                  </a:lnTo>
                  <a:lnTo>
                    <a:pt x="1340" y="2363"/>
                  </a:lnTo>
                  <a:lnTo>
                    <a:pt x="1354" y="2337"/>
                  </a:lnTo>
                  <a:lnTo>
                    <a:pt x="1367" y="2314"/>
                  </a:lnTo>
                  <a:lnTo>
                    <a:pt x="1372" y="2305"/>
                  </a:lnTo>
                  <a:lnTo>
                    <a:pt x="1378" y="2297"/>
                  </a:lnTo>
                  <a:lnTo>
                    <a:pt x="1381" y="2292"/>
                  </a:lnTo>
                  <a:lnTo>
                    <a:pt x="1384" y="2289"/>
                  </a:lnTo>
                  <a:lnTo>
                    <a:pt x="1397" y="2281"/>
                  </a:lnTo>
                  <a:lnTo>
                    <a:pt x="1411" y="2273"/>
                  </a:lnTo>
                  <a:lnTo>
                    <a:pt x="1423" y="2262"/>
                  </a:lnTo>
                  <a:lnTo>
                    <a:pt x="1437" y="2250"/>
                  </a:lnTo>
                  <a:lnTo>
                    <a:pt x="1465" y="2225"/>
                  </a:lnTo>
                  <a:lnTo>
                    <a:pt x="1495" y="2199"/>
                  </a:lnTo>
                  <a:lnTo>
                    <a:pt x="1510" y="2187"/>
                  </a:lnTo>
                  <a:lnTo>
                    <a:pt x="1525" y="2175"/>
                  </a:lnTo>
                  <a:lnTo>
                    <a:pt x="1542" y="2164"/>
                  </a:lnTo>
                  <a:lnTo>
                    <a:pt x="1558" y="2155"/>
                  </a:lnTo>
                  <a:lnTo>
                    <a:pt x="1576" y="2147"/>
                  </a:lnTo>
                  <a:lnTo>
                    <a:pt x="1593" y="2141"/>
                  </a:lnTo>
                  <a:lnTo>
                    <a:pt x="1602" y="2139"/>
                  </a:lnTo>
                  <a:lnTo>
                    <a:pt x="1612" y="2138"/>
                  </a:lnTo>
                  <a:lnTo>
                    <a:pt x="1621" y="2137"/>
                  </a:lnTo>
                  <a:lnTo>
                    <a:pt x="1631" y="2136"/>
                  </a:lnTo>
                  <a:lnTo>
                    <a:pt x="1637" y="2137"/>
                  </a:lnTo>
                  <a:lnTo>
                    <a:pt x="1643" y="2138"/>
                  </a:lnTo>
                  <a:lnTo>
                    <a:pt x="1647" y="2140"/>
                  </a:lnTo>
                  <a:lnTo>
                    <a:pt x="1652" y="2142"/>
                  </a:lnTo>
                  <a:lnTo>
                    <a:pt x="1656" y="2144"/>
                  </a:lnTo>
                  <a:lnTo>
                    <a:pt x="1661" y="2146"/>
                  </a:lnTo>
                  <a:lnTo>
                    <a:pt x="1666" y="2147"/>
                  </a:lnTo>
                  <a:lnTo>
                    <a:pt x="1672" y="2147"/>
                  </a:lnTo>
                  <a:lnTo>
                    <a:pt x="1678" y="2147"/>
                  </a:lnTo>
                  <a:lnTo>
                    <a:pt x="1682" y="2145"/>
                  </a:lnTo>
                  <a:lnTo>
                    <a:pt x="1686" y="2142"/>
                  </a:lnTo>
                  <a:lnTo>
                    <a:pt x="1689" y="2138"/>
                  </a:lnTo>
                  <a:lnTo>
                    <a:pt x="1696" y="2127"/>
                  </a:lnTo>
                  <a:lnTo>
                    <a:pt x="1702" y="2115"/>
                  </a:lnTo>
                  <a:lnTo>
                    <a:pt x="1706" y="2109"/>
                  </a:lnTo>
                  <a:lnTo>
                    <a:pt x="1711" y="2104"/>
                  </a:lnTo>
                  <a:lnTo>
                    <a:pt x="1716" y="2098"/>
                  </a:lnTo>
                  <a:lnTo>
                    <a:pt x="1721" y="2093"/>
                  </a:lnTo>
                  <a:lnTo>
                    <a:pt x="1728" y="2089"/>
                  </a:lnTo>
                  <a:lnTo>
                    <a:pt x="1735" y="2086"/>
                  </a:lnTo>
                  <a:lnTo>
                    <a:pt x="1745" y="2083"/>
                  </a:lnTo>
                  <a:lnTo>
                    <a:pt x="1755" y="2083"/>
                  </a:lnTo>
                  <a:lnTo>
                    <a:pt x="1762" y="2083"/>
                  </a:lnTo>
                  <a:lnTo>
                    <a:pt x="1768" y="2087"/>
                  </a:lnTo>
                  <a:lnTo>
                    <a:pt x="1775" y="2090"/>
                  </a:lnTo>
                  <a:lnTo>
                    <a:pt x="1779" y="2095"/>
                  </a:lnTo>
                  <a:lnTo>
                    <a:pt x="1787" y="2107"/>
                  </a:lnTo>
                  <a:lnTo>
                    <a:pt x="1795" y="2122"/>
                  </a:lnTo>
                  <a:lnTo>
                    <a:pt x="1801" y="2136"/>
                  </a:lnTo>
                  <a:lnTo>
                    <a:pt x="1808" y="2147"/>
                  </a:lnTo>
                  <a:lnTo>
                    <a:pt x="1812" y="2153"/>
                  </a:lnTo>
                  <a:lnTo>
                    <a:pt x="1816" y="2156"/>
                  </a:lnTo>
                  <a:lnTo>
                    <a:pt x="1820" y="2159"/>
                  </a:lnTo>
                  <a:lnTo>
                    <a:pt x="1826" y="2160"/>
                  </a:lnTo>
                  <a:lnTo>
                    <a:pt x="1835" y="2159"/>
                  </a:lnTo>
                  <a:lnTo>
                    <a:pt x="1844" y="2156"/>
                  </a:lnTo>
                  <a:lnTo>
                    <a:pt x="1851" y="2153"/>
                  </a:lnTo>
                  <a:lnTo>
                    <a:pt x="1859" y="2147"/>
                  </a:lnTo>
                  <a:lnTo>
                    <a:pt x="1866" y="2143"/>
                  </a:lnTo>
                  <a:lnTo>
                    <a:pt x="1875" y="2140"/>
                  </a:lnTo>
                  <a:lnTo>
                    <a:pt x="1884" y="2137"/>
                  </a:lnTo>
                  <a:lnTo>
                    <a:pt x="1896" y="2136"/>
                  </a:lnTo>
                  <a:lnTo>
                    <a:pt x="1908" y="2137"/>
                  </a:lnTo>
                  <a:lnTo>
                    <a:pt x="1918" y="2138"/>
                  </a:lnTo>
                  <a:lnTo>
                    <a:pt x="1928" y="2139"/>
                  </a:lnTo>
                  <a:lnTo>
                    <a:pt x="1936" y="2141"/>
                  </a:lnTo>
                  <a:lnTo>
                    <a:pt x="1953" y="2145"/>
                  </a:lnTo>
                  <a:lnTo>
                    <a:pt x="1968" y="2150"/>
                  </a:lnTo>
                  <a:lnTo>
                    <a:pt x="1984" y="2156"/>
                  </a:lnTo>
                  <a:lnTo>
                    <a:pt x="2002" y="2161"/>
                  </a:lnTo>
                  <a:lnTo>
                    <a:pt x="2013" y="2163"/>
                  </a:lnTo>
                  <a:lnTo>
                    <a:pt x="2024" y="2164"/>
                  </a:lnTo>
                  <a:lnTo>
                    <a:pt x="2036" y="2165"/>
                  </a:lnTo>
                  <a:lnTo>
                    <a:pt x="2049" y="2165"/>
                  </a:lnTo>
                  <a:lnTo>
                    <a:pt x="2061" y="2166"/>
                  </a:lnTo>
                  <a:lnTo>
                    <a:pt x="2070" y="2169"/>
                  </a:lnTo>
                  <a:lnTo>
                    <a:pt x="2081" y="2172"/>
                  </a:lnTo>
                  <a:lnTo>
                    <a:pt x="2092" y="2174"/>
                  </a:lnTo>
                  <a:lnTo>
                    <a:pt x="2102" y="2176"/>
                  </a:lnTo>
                  <a:lnTo>
                    <a:pt x="2113" y="2175"/>
                  </a:lnTo>
                  <a:lnTo>
                    <a:pt x="2119" y="2174"/>
                  </a:lnTo>
                  <a:lnTo>
                    <a:pt x="2125" y="2172"/>
                  </a:lnTo>
                  <a:lnTo>
                    <a:pt x="2131" y="2170"/>
                  </a:lnTo>
                  <a:lnTo>
                    <a:pt x="2137" y="2165"/>
                  </a:lnTo>
                  <a:lnTo>
                    <a:pt x="2143" y="2162"/>
                  </a:lnTo>
                  <a:lnTo>
                    <a:pt x="2147" y="2157"/>
                  </a:lnTo>
                  <a:lnTo>
                    <a:pt x="2151" y="2149"/>
                  </a:lnTo>
                  <a:lnTo>
                    <a:pt x="2156" y="2143"/>
                  </a:lnTo>
                  <a:lnTo>
                    <a:pt x="2162" y="2136"/>
                  </a:lnTo>
                  <a:lnTo>
                    <a:pt x="2167" y="2130"/>
                  </a:lnTo>
                  <a:lnTo>
                    <a:pt x="2169" y="2127"/>
                  </a:lnTo>
                  <a:lnTo>
                    <a:pt x="2172" y="2126"/>
                  </a:lnTo>
                  <a:lnTo>
                    <a:pt x="2176" y="2125"/>
                  </a:lnTo>
                  <a:lnTo>
                    <a:pt x="2179" y="2124"/>
                  </a:lnTo>
                  <a:lnTo>
                    <a:pt x="2187" y="2125"/>
                  </a:lnTo>
                  <a:lnTo>
                    <a:pt x="2196" y="2128"/>
                  </a:lnTo>
                  <a:lnTo>
                    <a:pt x="2203" y="2131"/>
                  </a:lnTo>
                  <a:lnTo>
                    <a:pt x="2211" y="2136"/>
                  </a:lnTo>
                  <a:lnTo>
                    <a:pt x="2218" y="2140"/>
                  </a:lnTo>
                  <a:lnTo>
                    <a:pt x="2225" y="2144"/>
                  </a:lnTo>
                  <a:lnTo>
                    <a:pt x="2231" y="2147"/>
                  </a:lnTo>
                  <a:lnTo>
                    <a:pt x="2238" y="2147"/>
                  </a:lnTo>
                  <a:lnTo>
                    <a:pt x="2245" y="2147"/>
                  </a:lnTo>
                  <a:lnTo>
                    <a:pt x="2251" y="2145"/>
                  </a:lnTo>
                  <a:lnTo>
                    <a:pt x="2256" y="2143"/>
                  </a:lnTo>
                  <a:lnTo>
                    <a:pt x="2261" y="2139"/>
                  </a:lnTo>
                  <a:lnTo>
                    <a:pt x="2264" y="2135"/>
                  </a:lnTo>
                  <a:lnTo>
                    <a:pt x="2267" y="2130"/>
                  </a:lnTo>
                  <a:lnTo>
                    <a:pt x="2270" y="2125"/>
                  </a:lnTo>
                  <a:lnTo>
                    <a:pt x="2272" y="2120"/>
                  </a:lnTo>
                  <a:lnTo>
                    <a:pt x="2278" y="2107"/>
                  </a:lnTo>
                  <a:lnTo>
                    <a:pt x="2283" y="2095"/>
                  </a:lnTo>
                  <a:lnTo>
                    <a:pt x="2287" y="2090"/>
                  </a:lnTo>
                  <a:lnTo>
                    <a:pt x="2292" y="2086"/>
                  </a:lnTo>
                  <a:lnTo>
                    <a:pt x="2297" y="2081"/>
                  </a:lnTo>
                  <a:lnTo>
                    <a:pt x="2302" y="2077"/>
                  </a:lnTo>
                  <a:lnTo>
                    <a:pt x="2313" y="2072"/>
                  </a:lnTo>
                  <a:lnTo>
                    <a:pt x="2322" y="2065"/>
                  </a:lnTo>
                  <a:lnTo>
                    <a:pt x="2332" y="2058"/>
                  </a:lnTo>
                  <a:lnTo>
                    <a:pt x="2342" y="2049"/>
                  </a:lnTo>
                  <a:lnTo>
                    <a:pt x="2360" y="2030"/>
                  </a:lnTo>
                  <a:lnTo>
                    <a:pt x="2377" y="2011"/>
                  </a:lnTo>
                  <a:lnTo>
                    <a:pt x="2394" y="1992"/>
                  </a:lnTo>
                  <a:lnTo>
                    <a:pt x="2410" y="1975"/>
                  </a:lnTo>
                  <a:lnTo>
                    <a:pt x="2417" y="1968"/>
                  </a:lnTo>
                  <a:lnTo>
                    <a:pt x="2425" y="1961"/>
                  </a:lnTo>
                  <a:lnTo>
                    <a:pt x="2431" y="1957"/>
                  </a:lnTo>
                  <a:lnTo>
                    <a:pt x="2438" y="1954"/>
                  </a:lnTo>
                  <a:lnTo>
                    <a:pt x="2446" y="1950"/>
                  </a:lnTo>
                  <a:lnTo>
                    <a:pt x="2454" y="1949"/>
                  </a:lnTo>
                  <a:lnTo>
                    <a:pt x="2462" y="1948"/>
                  </a:lnTo>
                  <a:lnTo>
                    <a:pt x="2470" y="1948"/>
                  </a:lnTo>
                  <a:lnTo>
                    <a:pt x="2486" y="1948"/>
                  </a:lnTo>
                  <a:lnTo>
                    <a:pt x="2501" y="1948"/>
                  </a:lnTo>
                  <a:lnTo>
                    <a:pt x="2508" y="1947"/>
                  </a:lnTo>
                  <a:lnTo>
                    <a:pt x="2514" y="1946"/>
                  </a:lnTo>
                  <a:lnTo>
                    <a:pt x="2519" y="1944"/>
                  </a:lnTo>
                  <a:lnTo>
                    <a:pt x="2524" y="1941"/>
                  </a:lnTo>
                  <a:lnTo>
                    <a:pt x="2527" y="1937"/>
                  </a:lnTo>
                  <a:lnTo>
                    <a:pt x="2530" y="1930"/>
                  </a:lnTo>
                  <a:lnTo>
                    <a:pt x="2532" y="1922"/>
                  </a:lnTo>
                  <a:lnTo>
                    <a:pt x="2532" y="1912"/>
                  </a:lnTo>
                  <a:lnTo>
                    <a:pt x="2532" y="1907"/>
                  </a:lnTo>
                  <a:lnTo>
                    <a:pt x="2531" y="1902"/>
                  </a:lnTo>
                  <a:lnTo>
                    <a:pt x="2530" y="1897"/>
                  </a:lnTo>
                  <a:lnTo>
                    <a:pt x="2528" y="1892"/>
                  </a:lnTo>
                  <a:lnTo>
                    <a:pt x="2524" y="1882"/>
                  </a:lnTo>
                  <a:lnTo>
                    <a:pt x="2517" y="1874"/>
                  </a:lnTo>
                  <a:lnTo>
                    <a:pt x="2512" y="1865"/>
                  </a:lnTo>
                  <a:lnTo>
                    <a:pt x="2508" y="1856"/>
                  </a:lnTo>
                  <a:lnTo>
                    <a:pt x="2505" y="1852"/>
                  </a:lnTo>
                  <a:lnTo>
                    <a:pt x="2504" y="1846"/>
                  </a:lnTo>
                  <a:lnTo>
                    <a:pt x="2503" y="1841"/>
                  </a:lnTo>
                  <a:lnTo>
                    <a:pt x="2503" y="1836"/>
                  </a:lnTo>
                  <a:lnTo>
                    <a:pt x="2585" y="1624"/>
                  </a:lnTo>
                  <a:lnTo>
                    <a:pt x="2591" y="1620"/>
                  </a:lnTo>
                  <a:lnTo>
                    <a:pt x="2597" y="1615"/>
                  </a:lnTo>
                  <a:lnTo>
                    <a:pt x="2603" y="1611"/>
                  </a:lnTo>
                  <a:lnTo>
                    <a:pt x="2611" y="1607"/>
                  </a:lnTo>
                  <a:lnTo>
                    <a:pt x="2628" y="1599"/>
                  </a:lnTo>
                  <a:lnTo>
                    <a:pt x="2645" y="1590"/>
                  </a:lnTo>
                  <a:lnTo>
                    <a:pt x="2652" y="1585"/>
                  </a:lnTo>
                  <a:lnTo>
                    <a:pt x="2660" y="1579"/>
                  </a:lnTo>
                  <a:lnTo>
                    <a:pt x="2667" y="1573"/>
                  </a:lnTo>
                  <a:lnTo>
                    <a:pt x="2674" y="1565"/>
                  </a:lnTo>
                  <a:lnTo>
                    <a:pt x="2678" y="1558"/>
                  </a:lnTo>
                  <a:lnTo>
                    <a:pt x="2682" y="1549"/>
                  </a:lnTo>
                  <a:lnTo>
                    <a:pt x="2684" y="1540"/>
                  </a:lnTo>
                  <a:lnTo>
                    <a:pt x="2685" y="1529"/>
                  </a:lnTo>
                  <a:lnTo>
                    <a:pt x="2685" y="1521"/>
                  </a:lnTo>
                  <a:lnTo>
                    <a:pt x="2683" y="1513"/>
                  </a:lnTo>
                  <a:lnTo>
                    <a:pt x="2681" y="1507"/>
                  </a:lnTo>
                  <a:lnTo>
                    <a:pt x="2677" y="1500"/>
                  </a:lnTo>
                  <a:lnTo>
                    <a:pt x="2672" y="1495"/>
                  </a:lnTo>
                  <a:lnTo>
                    <a:pt x="2668" y="1491"/>
                  </a:lnTo>
                  <a:lnTo>
                    <a:pt x="2663" y="1487"/>
                  </a:lnTo>
                  <a:lnTo>
                    <a:pt x="2657" y="1482"/>
                  </a:lnTo>
                  <a:lnTo>
                    <a:pt x="2645" y="1475"/>
                  </a:lnTo>
                  <a:lnTo>
                    <a:pt x="2633" y="1469"/>
                  </a:lnTo>
                  <a:lnTo>
                    <a:pt x="2628" y="1464"/>
                  </a:lnTo>
                  <a:lnTo>
                    <a:pt x="2622" y="1461"/>
                  </a:lnTo>
                  <a:lnTo>
                    <a:pt x="2618" y="1457"/>
                  </a:lnTo>
                  <a:lnTo>
                    <a:pt x="2615" y="1453"/>
                  </a:lnTo>
                  <a:lnTo>
                    <a:pt x="2610" y="1444"/>
                  </a:lnTo>
                  <a:lnTo>
                    <a:pt x="2607" y="1435"/>
                  </a:lnTo>
                  <a:lnTo>
                    <a:pt x="2603" y="1425"/>
                  </a:lnTo>
                  <a:lnTo>
                    <a:pt x="2601" y="1415"/>
                  </a:lnTo>
                  <a:lnTo>
                    <a:pt x="2598" y="1396"/>
                  </a:lnTo>
                  <a:lnTo>
                    <a:pt x="2597" y="1377"/>
                  </a:lnTo>
                  <a:lnTo>
                    <a:pt x="2595" y="1358"/>
                  </a:lnTo>
                  <a:lnTo>
                    <a:pt x="2591" y="1340"/>
                  </a:lnTo>
                  <a:lnTo>
                    <a:pt x="2588" y="1330"/>
                  </a:lnTo>
                  <a:lnTo>
                    <a:pt x="2584" y="1322"/>
                  </a:lnTo>
                  <a:lnTo>
                    <a:pt x="2580" y="1313"/>
                  </a:lnTo>
                  <a:lnTo>
                    <a:pt x="2574" y="1306"/>
                  </a:lnTo>
                  <a:lnTo>
                    <a:pt x="2565" y="1295"/>
                  </a:lnTo>
                  <a:lnTo>
                    <a:pt x="2555" y="1286"/>
                  </a:lnTo>
                  <a:lnTo>
                    <a:pt x="2546" y="1277"/>
                  </a:lnTo>
                  <a:lnTo>
                    <a:pt x="2536" y="1269"/>
                  </a:lnTo>
                  <a:lnTo>
                    <a:pt x="2517" y="1254"/>
                  </a:lnTo>
                  <a:lnTo>
                    <a:pt x="2498" y="1240"/>
                  </a:lnTo>
                  <a:lnTo>
                    <a:pt x="2480" y="1225"/>
                  </a:lnTo>
                  <a:lnTo>
                    <a:pt x="2463" y="1208"/>
                  </a:lnTo>
                  <a:lnTo>
                    <a:pt x="2454" y="1198"/>
                  </a:lnTo>
                  <a:lnTo>
                    <a:pt x="2447" y="1189"/>
                  </a:lnTo>
                  <a:lnTo>
                    <a:pt x="2439" y="1177"/>
                  </a:lnTo>
                  <a:lnTo>
                    <a:pt x="2432" y="1164"/>
                  </a:lnTo>
                  <a:lnTo>
                    <a:pt x="2427" y="1154"/>
                  </a:lnTo>
                  <a:lnTo>
                    <a:pt x="2421" y="1143"/>
                  </a:lnTo>
                  <a:lnTo>
                    <a:pt x="2418" y="1133"/>
                  </a:lnTo>
                  <a:lnTo>
                    <a:pt x="2415" y="1124"/>
                  </a:lnTo>
                  <a:lnTo>
                    <a:pt x="2411" y="1108"/>
                  </a:lnTo>
                  <a:lnTo>
                    <a:pt x="2408" y="1092"/>
                  </a:lnTo>
                  <a:lnTo>
                    <a:pt x="2404" y="1086"/>
                  </a:lnTo>
                  <a:lnTo>
                    <a:pt x="2401" y="1078"/>
                  </a:lnTo>
                  <a:lnTo>
                    <a:pt x="2398" y="1073"/>
                  </a:lnTo>
                  <a:lnTo>
                    <a:pt x="2393" y="1066"/>
                  </a:lnTo>
                  <a:lnTo>
                    <a:pt x="2386" y="1061"/>
                  </a:lnTo>
                  <a:lnTo>
                    <a:pt x="2378" y="1056"/>
                  </a:lnTo>
                  <a:lnTo>
                    <a:pt x="2368" y="1052"/>
                  </a:lnTo>
                  <a:lnTo>
                    <a:pt x="2355" y="1046"/>
                  </a:lnTo>
                  <a:lnTo>
                    <a:pt x="2361" y="1032"/>
                  </a:lnTo>
                  <a:lnTo>
                    <a:pt x="2365" y="1020"/>
                  </a:lnTo>
                  <a:lnTo>
                    <a:pt x="2370" y="1009"/>
                  </a:lnTo>
                  <a:lnTo>
                    <a:pt x="2375" y="998"/>
                  </a:lnTo>
                  <a:lnTo>
                    <a:pt x="2379" y="990"/>
                  </a:lnTo>
                  <a:lnTo>
                    <a:pt x="2382" y="981"/>
                  </a:lnTo>
                  <a:lnTo>
                    <a:pt x="2384" y="973"/>
                  </a:lnTo>
                  <a:lnTo>
                    <a:pt x="2385" y="964"/>
                  </a:lnTo>
                  <a:lnTo>
                    <a:pt x="2387" y="953"/>
                  </a:lnTo>
                  <a:lnTo>
                    <a:pt x="2391" y="940"/>
                  </a:lnTo>
                  <a:lnTo>
                    <a:pt x="2393" y="931"/>
                  </a:lnTo>
                  <a:lnTo>
                    <a:pt x="2395" y="922"/>
                  </a:lnTo>
                  <a:lnTo>
                    <a:pt x="2397" y="909"/>
                  </a:lnTo>
                  <a:lnTo>
                    <a:pt x="2397" y="893"/>
                  </a:lnTo>
                  <a:lnTo>
                    <a:pt x="2379" y="893"/>
                  </a:lnTo>
                  <a:lnTo>
                    <a:pt x="2370" y="889"/>
                  </a:lnTo>
                  <a:lnTo>
                    <a:pt x="2361" y="883"/>
                  </a:lnTo>
                  <a:lnTo>
                    <a:pt x="2350" y="878"/>
                  </a:lnTo>
                  <a:lnTo>
                    <a:pt x="2338" y="870"/>
                  </a:lnTo>
                  <a:lnTo>
                    <a:pt x="2322" y="875"/>
                  </a:lnTo>
                  <a:lnTo>
                    <a:pt x="2310" y="880"/>
                  </a:lnTo>
                  <a:lnTo>
                    <a:pt x="2298" y="884"/>
                  </a:lnTo>
                  <a:lnTo>
                    <a:pt x="2289" y="890"/>
                  </a:lnTo>
                  <a:lnTo>
                    <a:pt x="2282" y="895"/>
                  </a:lnTo>
                  <a:lnTo>
                    <a:pt x="2277" y="899"/>
                  </a:lnTo>
                  <a:lnTo>
                    <a:pt x="2272" y="905"/>
                  </a:lnTo>
                  <a:lnTo>
                    <a:pt x="2270" y="909"/>
                  </a:lnTo>
                  <a:lnTo>
                    <a:pt x="2269" y="914"/>
                  </a:lnTo>
                  <a:lnTo>
                    <a:pt x="2269" y="919"/>
                  </a:lnTo>
                  <a:lnTo>
                    <a:pt x="2270" y="924"/>
                  </a:lnTo>
                  <a:lnTo>
                    <a:pt x="2272" y="928"/>
                  </a:lnTo>
                  <a:lnTo>
                    <a:pt x="2279" y="938"/>
                  </a:lnTo>
                  <a:lnTo>
                    <a:pt x="2288" y="947"/>
                  </a:lnTo>
                  <a:lnTo>
                    <a:pt x="2310" y="965"/>
                  </a:lnTo>
                  <a:lnTo>
                    <a:pt x="2328" y="981"/>
                  </a:lnTo>
                  <a:lnTo>
                    <a:pt x="2331" y="986"/>
                  </a:lnTo>
                  <a:lnTo>
                    <a:pt x="2334" y="990"/>
                  </a:lnTo>
                  <a:lnTo>
                    <a:pt x="2335" y="993"/>
                  </a:lnTo>
                  <a:lnTo>
                    <a:pt x="2336" y="997"/>
                  </a:lnTo>
                  <a:lnTo>
                    <a:pt x="2336" y="1000"/>
                  </a:lnTo>
                  <a:lnTo>
                    <a:pt x="2334" y="1005"/>
                  </a:lnTo>
                  <a:lnTo>
                    <a:pt x="2331" y="1008"/>
                  </a:lnTo>
                  <a:lnTo>
                    <a:pt x="2327" y="1011"/>
                  </a:lnTo>
                  <a:lnTo>
                    <a:pt x="2320" y="1023"/>
                  </a:lnTo>
                  <a:lnTo>
                    <a:pt x="2314" y="1034"/>
                  </a:lnTo>
                  <a:lnTo>
                    <a:pt x="2308" y="1045"/>
                  </a:lnTo>
                  <a:lnTo>
                    <a:pt x="2300" y="1055"/>
                  </a:lnTo>
                  <a:lnTo>
                    <a:pt x="2293" y="1064"/>
                  </a:lnTo>
                  <a:lnTo>
                    <a:pt x="2285" y="1074"/>
                  </a:lnTo>
                  <a:lnTo>
                    <a:pt x="2277" y="1082"/>
                  </a:lnTo>
                  <a:lnTo>
                    <a:pt x="2268" y="1090"/>
                  </a:lnTo>
                  <a:lnTo>
                    <a:pt x="2251" y="1105"/>
                  </a:lnTo>
                  <a:lnTo>
                    <a:pt x="2232" y="1119"/>
                  </a:lnTo>
                  <a:lnTo>
                    <a:pt x="2214" y="1131"/>
                  </a:lnTo>
                  <a:lnTo>
                    <a:pt x="2195" y="1142"/>
                  </a:lnTo>
                  <a:lnTo>
                    <a:pt x="2156" y="1163"/>
                  </a:lnTo>
                  <a:lnTo>
                    <a:pt x="2121" y="1183"/>
                  </a:lnTo>
                  <a:lnTo>
                    <a:pt x="2105" y="1194"/>
                  </a:lnTo>
                  <a:lnTo>
                    <a:pt x="2091" y="1205"/>
                  </a:lnTo>
                  <a:lnTo>
                    <a:pt x="2078" y="1216"/>
                  </a:lnTo>
                  <a:lnTo>
                    <a:pt x="2067" y="1229"/>
                  </a:lnTo>
                  <a:lnTo>
                    <a:pt x="2067" y="1215"/>
                  </a:lnTo>
                  <a:lnTo>
                    <a:pt x="2070" y="1200"/>
                  </a:lnTo>
                  <a:lnTo>
                    <a:pt x="2075" y="1185"/>
                  </a:lnTo>
                  <a:lnTo>
                    <a:pt x="2081" y="1167"/>
                  </a:lnTo>
                  <a:lnTo>
                    <a:pt x="2088" y="1150"/>
                  </a:lnTo>
                  <a:lnTo>
                    <a:pt x="2098" y="1131"/>
                  </a:lnTo>
                  <a:lnTo>
                    <a:pt x="2108" y="1112"/>
                  </a:lnTo>
                  <a:lnTo>
                    <a:pt x="2120" y="1092"/>
                  </a:lnTo>
                  <a:lnTo>
                    <a:pt x="2147" y="1048"/>
                  </a:lnTo>
                  <a:lnTo>
                    <a:pt x="2177" y="1003"/>
                  </a:lnTo>
                  <a:lnTo>
                    <a:pt x="2209" y="955"/>
                  </a:lnTo>
                  <a:lnTo>
                    <a:pt x="2242" y="905"/>
                  </a:lnTo>
                  <a:lnTo>
                    <a:pt x="2275" y="854"/>
                  </a:lnTo>
                  <a:lnTo>
                    <a:pt x="2308" y="800"/>
                  </a:lnTo>
                  <a:lnTo>
                    <a:pt x="2322" y="774"/>
                  </a:lnTo>
                  <a:lnTo>
                    <a:pt x="2337" y="747"/>
                  </a:lnTo>
                  <a:lnTo>
                    <a:pt x="2351" y="720"/>
                  </a:lnTo>
                  <a:lnTo>
                    <a:pt x="2364" y="692"/>
                  </a:lnTo>
                  <a:lnTo>
                    <a:pt x="2377" y="665"/>
                  </a:lnTo>
                  <a:lnTo>
                    <a:pt x="2387" y="638"/>
                  </a:lnTo>
                  <a:lnTo>
                    <a:pt x="2397" y="610"/>
                  </a:lnTo>
                  <a:lnTo>
                    <a:pt x="2405" y="583"/>
                  </a:lnTo>
                  <a:lnTo>
                    <a:pt x="2412" y="556"/>
                  </a:lnTo>
                  <a:lnTo>
                    <a:pt x="2416" y="529"/>
                  </a:lnTo>
                  <a:lnTo>
                    <a:pt x="2419" y="502"/>
                  </a:lnTo>
                  <a:lnTo>
                    <a:pt x="2420" y="475"/>
                  </a:lnTo>
                  <a:lnTo>
                    <a:pt x="2420" y="465"/>
                  </a:lnTo>
                  <a:lnTo>
                    <a:pt x="2418" y="455"/>
                  </a:lnTo>
                  <a:lnTo>
                    <a:pt x="2416" y="443"/>
                  </a:lnTo>
                  <a:lnTo>
                    <a:pt x="2413" y="432"/>
                  </a:lnTo>
                  <a:lnTo>
                    <a:pt x="2409" y="421"/>
                  </a:lnTo>
                  <a:lnTo>
                    <a:pt x="2403" y="408"/>
                  </a:lnTo>
                  <a:lnTo>
                    <a:pt x="2398" y="396"/>
                  </a:lnTo>
                  <a:lnTo>
                    <a:pt x="2392" y="383"/>
                  </a:lnTo>
                  <a:lnTo>
                    <a:pt x="2377" y="359"/>
                  </a:lnTo>
                  <a:lnTo>
                    <a:pt x="2360" y="333"/>
                  </a:lnTo>
                  <a:lnTo>
                    <a:pt x="2341" y="309"/>
                  </a:lnTo>
                  <a:lnTo>
                    <a:pt x="2319" y="286"/>
                  </a:lnTo>
                  <a:lnTo>
                    <a:pt x="2298" y="263"/>
                  </a:lnTo>
                  <a:lnTo>
                    <a:pt x="2276" y="242"/>
                  </a:lnTo>
                  <a:lnTo>
                    <a:pt x="2252" y="223"/>
                  </a:lnTo>
                  <a:lnTo>
                    <a:pt x="2229" y="207"/>
                  </a:lnTo>
                  <a:lnTo>
                    <a:pt x="2218" y="199"/>
                  </a:lnTo>
                  <a:lnTo>
                    <a:pt x="2206" y="194"/>
                  </a:lnTo>
                  <a:lnTo>
                    <a:pt x="2195" y="188"/>
                  </a:lnTo>
                  <a:lnTo>
                    <a:pt x="2184" y="183"/>
                  </a:lnTo>
                  <a:lnTo>
                    <a:pt x="2174" y="180"/>
                  </a:lnTo>
                  <a:lnTo>
                    <a:pt x="2163" y="177"/>
                  </a:lnTo>
                  <a:lnTo>
                    <a:pt x="2153" y="176"/>
                  </a:lnTo>
                  <a:lnTo>
                    <a:pt x="2144" y="175"/>
                  </a:lnTo>
                  <a:lnTo>
                    <a:pt x="2112" y="175"/>
                  </a:lnTo>
                  <a:lnTo>
                    <a:pt x="2074" y="178"/>
                  </a:lnTo>
                  <a:lnTo>
                    <a:pt x="2053" y="180"/>
                  </a:lnTo>
                  <a:lnTo>
                    <a:pt x="2034" y="184"/>
                  </a:lnTo>
                  <a:lnTo>
                    <a:pt x="2026" y="188"/>
                  </a:lnTo>
                  <a:lnTo>
                    <a:pt x="2017" y="191"/>
                  </a:lnTo>
                  <a:lnTo>
                    <a:pt x="2010" y="194"/>
                  </a:lnTo>
                  <a:lnTo>
                    <a:pt x="2002" y="198"/>
                  </a:lnTo>
                  <a:lnTo>
                    <a:pt x="2000" y="217"/>
                  </a:lnTo>
                  <a:lnTo>
                    <a:pt x="1996" y="232"/>
                  </a:lnTo>
                  <a:lnTo>
                    <a:pt x="1992" y="246"/>
                  </a:lnTo>
                  <a:lnTo>
                    <a:pt x="1986" y="257"/>
                  </a:lnTo>
                  <a:lnTo>
                    <a:pt x="1981" y="266"/>
                  </a:lnTo>
                  <a:lnTo>
                    <a:pt x="1975" y="273"/>
                  </a:lnTo>
                  <a:lnTo>
                    <a:pt x="1968" y="278"/>
                  </a:lnTo>
                  <a:lnTo>
                    <a:pt x="1961" y="282"/>
                  </a:lnTo>
                  <a:lnTo>
                    <a:pt x="1953" y="286"/>
                  </a:lnTo>
                  <a:lnTo>
                    <a:pt x="1946" y="287"/>
                  </a:lnTo>
                  <a:lnTo>
                    <a:pt x="1938" y="288"/>
                  </a:lnTo>
                  <a:lnTo>
                    <a:pt x="1931" y="288"/>
                  </a:lnTo>
                  <a:lnTo>
                    <a:pt x="1916" y="288"/>
                  </a:lnTo>
                  <a:lnTo>
                    <a:pt x="1902" y="287"/>
                  </a:lnTo>
                  <a:lnTo>
                    <a:pt x="1900" y="287"/>
                  </a:lnTo>
                  <a:lnTo>
                    <a:pt x="1898" y="284"/>
                  </a:lnTo>
                  <a:lnTo>
                    <a:pt x="1898" y="282"/>
                  </a:lnTo>
                  <a:lnTo>
                    <a:pt x="1899" y="278"/>
                  </a:lnTo>
                  <a:lnTo>
                    <a:pt x="1903" y="270"/>
                  </a:lnTo>
                  <a:lnTo>
                    <a:pt x="1910" y="257"/>
                  </a:lnTo>
                  <a:lnTo>
                    <a:pt x="1917" y="243"/>
                  </a:lnTo>
                  <a:lnTo>
                    <a:pt x="1926" y="228"/>
                  </a:lnTo>
                  <a:lnTo>
                    <a:pt x="1932" y="212"/>
                  </a:lnTo>
                  <a:lnTo>
                    <a:pt x="1936" y="196"/>
                  </a:lnTo>
                  <a:lnTo>
                    <a:pt x="1938" y="189"/>
                  </a:lnTo>
                  <a:lnTo>
                    <a:pt x="1938" y="181"/>
                  </a:lnTo>
                  <a:lnTo>
                    <a:pt x="1937" y="174"/>
                  </a:lnTo>
                  <a:lnTo>
                    <a:pt x="1934" y="166"/>
                  </a:lnTo>
                  <a:lnTo>
                    <a:pt x="1931" y="161"/>
                  </a:lnTo>
                  <a:lnTo>
                    <a:pt x="1926" y="155"/>
                  </a:lnTo>
                  <a:lnTo>
                    <a:pt x="1918" y="149"/>
                  </a:lnTo>
                  <a:lnTo>
                    <a:pt x="1910" y="145"/>
                  </a:lnTo>
                  <a:lnTo>
                    <a:pt x="1899" y="142"/>
                  </a:lnTo>
                  <a:lnTo>
                    <a:pt x="1886" y="139"/>
                  </a:lnTo>
                  <a:lnTo>
                    <a:pt x="1870" y="137"/>
                  </a:lnTo>
                  <a:lnTo>
                    <a:pt x="1853" y="137"/>
                  </a:lnTo>
                  <a:lnTo>
                    <a:pt x="1833" y="137"/>
                  </a:lnTo>
                  <a:lnTo>
                    <a:pt x="1810" y="139"/>
                  </a:lnTo>
                  <a:lnTo>
                    <a:pt x="1784" y="141"/>
                  </a:lnTo>
                  <a:lnTo>
                    <a:pt x="1755" y="145"/>
                  </a:lnTo>
                  <a:lnTo>
                    <a:pt x="1752" y="143"/>
                  </a:lnTo>
                  <a:lnTo>
                    <a:pt x="1751" y="141"/>
                  </a:lnTo>
                  <a:lnTo>
                    <a:pt x="1750" y="139"/>
                  </a:lnTo>
                  <a:lnTo>
                    <a:pt x="1750" y="137"/>
                  </a:lnTo>
                  <a:lnTo>
                    <a:pt x="1753" y="132"/>
                  </a:lnTo>
                  <a:lnTo>
                    <a:pt x="1760" y="129"/>
                  </a:lnTo>
                  <a:lnTo>
                    <a:pt x="1778" y="120"/>
                  </a:lnTo>
                  <a:lnTo>
                    <a:pt x="1798" y="108"/>
                  </a:lnTo>
                  <a:lnTo>
                    <a:pt x="1808" y="101"/>
                  </a:lnTo>
                  <a:lnTo>
                    <a:pt x="1815" y="94"/>
                  </a:lnTo>
                  <a:lnTo>
                    <a:pt x="1818" y="90"/>
                  </a:lnTo>
                  <a:lnTo>
                    <a:pt x="1821" y="84"/>
                  </a:lnTo>
                  <a:lnTo>
                    <a:pt x="1823" y="80"/>
                  </a:lnTo>
                  <a:lnTo>
                    <a:pt x="1825" y="75"/>
                  </a:lnTo>
                  <a:lnTo>
                    <a:pt x="1825" y="70"/>
                  </a:lnTo>
                  <a:lnTo>
                    <a:pt x="1825" y="64"/>
                  </a:lnTo>
                  <a:lnTo>
                    <a:pt x="1822" y="58"/>
                  </a:lnTo>
                  <a:lnTo>
                    <a:pt x="1820" y="51"/>
                  </a:lnTo>
                  <a:lnTo>
                    <a:pt x="1816" y="45"/>
                  </a:lnTo>
                  <a:lnTo>
                    <a:pt x="1811" y="38"/>
                  </a:lnTo>
                  <a:lnTo>
                    <a:pt x="1804" y="30"/>
                  </a:lnTo>
                  <a:lnTo>
                    <a:pt x="1796" y="22"/>
                  </a:lnTo>
                  <a:lnTo>
                    <a:pt x="1782" y="15"/>
                  </a:lnTo>
                  <a:lnTo>
                    <a:pt x="1769" y="11"/>
                  </a:lnTo>
                  <a:lnTo>
                    <a:pt x="1756" y="7"/>
                  </a:lnTo>
                  <a:lnTo>
                    <a:pt x="1745" y="4"/>
                  </a:lnTo>
                  <a:lnTo>
                    <a:pt x="1733" y="1"/>
                  </a:lnTo>
                  <a:lnTo>
                    <a:pt x="1723" y="0"/>
                  </a:lnTo>
                  <a:lnTo>
                    <a:pt x="1714" y="0"/>
                  </a:lnTo>
                  <a:lnTo>
                    <a:pt x="1705" y="0"/>
                  </a:lnTo>
                  <a:lnTo>
                    <a:pt x="1697" y="1"/>
                  </a:lnTo>
                  <a:lnTo>
                    <a:pt x="1691" y="4"/>
                  </a:lnTo>
                  <a:lnTo>
                    <a:pt x="1684" y="6"/>
                  </a:lnTo>
                  <a:lnTo>
                    <a:pt x="1679" y="9"/>
                  </a:lnTo>
                  <a:lnTo>
                    <a:pt x="1675" y="13"/>
                  </a:lnTo>
                  <a:lnTo>
                    <a:pt x="1670" y="17"/>
                  </a:lnTo>
                  <a:lnTo>
                    <a:pt x="1668" y="23"/>
                  </a:lnTo>
                  <a:lnTo>
                    <a:pt x="1667" y="28"/>
                  </a:lnTo>
                  <a:lnTo>
                    <a:pt x="1660" y="34"/>
                  </a:lnTo>
                  <a:lnTo>
                    <a:pt x="1653" y="43"/>
                  </a:lnTo>
                  <a:lnTo>
                    <a:pt x="1647" y="53"/>
                  </a:lnTo>
                  <a:lnTo>
                    <a:pt x="1641" y="63"/>
                  </a:lnTo>
                  <a:lnTo>
                    <a:pt x="1629" y="87"/>
                  </a:lnTo>
                  <a:lnTo>
                    <a:pt x="1616" y="111"/>
                  </a:lnTo>
                  <a:lnTo>
                    <a:pt x="1603" y="137"/>
                  </a:lnTo>
                  <a:lnTo>
                    <a:pt x="1589" y="162"/>
                  </a:lnTo>
                  <a:lnTo>
                    <a:pt x="1583" y="174"/>
                  </a:lnTo>
                  <a:lnTo>
                    <a:pt x="1576" y="184"/>
                  </a:lnTo>
                  <a:lnTo>
                    <a:pt x="1568" y="195"/>
                  </a:lnTo>
                  <a:lnTo>
                    <a:pt x="1561" y="205"/>
                  </a:lnTo>
                  <a:lnTo>
                    <a:pt x="1558" y="209"/>
                  </a:lnTo>
                  <a:lnTo>
                    <a:pt x="1554" y="214"/>
                  </a:lnTo>
                  <a:lnTo>
                    <a:pt x="1553" y="220"/>
                  </a:lnTo>
                  <a:lnTo>
                    <a:pt x="1552" y="225"/>
                  </a:lnTo>
                  <a:lnTo>
                    <a:pt x="1552" y="236"/>
                  </a:lnTo>
                  <a:lnTo>
                    <a:pt x="1554" y="247"/>
                  </a:lnTo>
                  <a:lnTo>
                    <a:pt x="1562" y="270"/>
                  </a:lnTo>
                  <a:lnTo>
                    <a:pt x="1571" y="293"/>
                  </a:lnTo>
                  <a:lnTo>
                    <a:pt x="1575" y="305"/>
                  </a:lnTo>
                  <a:lnTo>
                    <a:pt x="1576" y="315"/>
                  </a:lnTo>
                  <a:lnTo>
                    <a:pt x="1576" y="322"/>
                  </a:lnTo>
                  <a:lnTo>
                    <a:pt x="1576" y="327"/>
                  </a:lnTo>
                  <a:lnTo>
                    <a:pt x="1575" y="333"/>
                  </a:lnTo>
                  <a:lnTo>
                    <a:pt x="1572" y="339"/>
                  </a:lnTo>
                  <a:lnTo>
                    <a:pt x="1569" y="344"/>
                  </a:lnTo>
                  <a:lnTo>
                    <a:pt x="1566" y="349"/>
                  </a:lnTo>
                  <a:lnTo>
                    <a:pt x="1561" y="355"/>
                  </a:lnTo>
                  <a:lnTo>
                    <a:pt x="1555" y="360"/>
                  </a:lnTo>
                  <a:lnTo>
                    <a:pt x="1548" y="365"/>
                  </a:lnTo>
                  <a:lnTo>
                    <a:pt x="1539" y="371"/>
                  </a:lnTo>
                  <a:lnTo>
                    <a:pt x="1530" y="376"/>
                  </a:lnTo>
                  <a:lnTo>
                    <a:pt x="1519" y="381"/>
                  </a:lnTo>
                  <a:lnTo>
                    <a:pt x="1513" y="379"/>
                  </a:lnTo>
                  <a:lnTo>
                    <a:pt x="1495" y="375"/>
                  </a:lnTo>
                  <a:lnTo>
                    <a:pt x="1484" y="373"/>
                  </a:lnTo>
                  <a:lnTo>
                    <a:pt x="1473" y="372"/>
                  </a:lnTo>
                  <a:lnTo>
                    <a:pt x="1463" y="372"/>
                  </a:lnTo>
                  <a:lnTo>
                    <a:pt x="1454" y="373"/>
                  </a:lnTo>
                  <a:lnTo>
                    <a:pt x="1450" y="374"/>
                  </a:lnTo>
                  <a:lnTo>
                    <a:pt x="1446" y="376"/>
                  </a:lnTo>
                  <a:lnTo>
                    <a:pt x="1444" y="378"/>
                  </a:lnTo>
                  <a:lnTo>
                    <a:pt x="1442" y="380"/>
                  </a:lnTo>
                  <a:lnTo>
                    <a:pt x="1440" y="384"/>
                  </a:lnTo>
                  <a:lnTo>
                    <a:pt x="1439" y="388"/>
                  </a:lnTo>
                  <a:lnTo>
                    <a:pt x="1440" y="393"/>
                  </a:lnTo>
                  <a:lnTo>
                    <a:pt x="1443" y="398"/>
                  </a:lnTo>
                  <a:lnTo>
                    <a:pt x="1446" y="405"/>
                  </a:lnTo>
                  <a:lnTo>
                    <a:pt x="1450" y="412"/>
                  </a:lnTo>
                  <a:lnTo>
                    <a:pt x="1455" y="420"/>
                  </a:lnTo>
                  <a:lnTo>
                    <a:pt x="1463" y="429"/>
                  </a:lnTo>
                  <a:lnTo>
                    <a:pt x="1482" y="450"/>
                  </a:lnTo>
                  <a:lnTo>
                    <a:pt x="1508" y="475"/>
                  </a:lnTo>
                  <a:lnTo>
                    <a:pt x="1486" y="466"/>
                  </a:lnTo>
                  <a:lnTo>
                    <a:pt x="1469" y="460"/>
                  </a:lnTo>
                  <a:lnTo>
                    <a:pt x="1455" y="457"/>
                  </a:lnTo>
                  <a:lnTo>
                    <a:pt x="1446" y="456"/>
                  </a:lnTo>
                  <a:lnTo>
                    <a:pt x="1431" y="456"/>
                  </a:lnTo>
                  <a:lnTo>
                    <a:pt x="1419" y="458"/>
                  </a:lnTo>
                  <a:lnTo>
                    <a:pt x="1405" y="472"/>
                  </a:lnTo>
                  <a:lnTo>
                    <a:pt x="1378" y="504"/>
                  </a:lnTo>
                  <a:lnTo>
                    <a:pt x="1361" y="521"/>
                  </a:lnTo>
                  <a:lnTo>
                    <a:pt x="1344" y="534"/>
                  </a:lnTo>
                  <a:lnTo>
                    <a:pt x="1335" y="540"/>
                  </a:lnTo>
                  <a:lnTo>
                    <a:pt x="1328" y="544"/>
                  </a:lnTo>
                  <a:lnTo>
                    <a:pt x="1320" y="546"/>
                  </a:lnTo>
                  <a:lnTo>
                    <a:pt x="1313" y="546"/>
                  </a:lnTo>
                  <a:lnTo>
                    <a:pt x="1311" y="545"/>
                  </a:lnTo>
                  <a:lnTo>
                    <a:pt x="1308" y="544"/>
                  </a:lnTo>
                  <a:lnTo>
                    <a:pt x="1306" y="542"/>
                  </a:lnTo>
                  <a:lnTo>
                    <a:pt x="1305" y="540"/>
                  </a:lnTo>
                  <a:lnTo>
                    <a:pt x="1305" y="534"/>
                  </a:lnTo>
                  <a:lnTo>
                    <a:pt x="1306" y="528"/>
                  </a:lnTo>
                  <a:lnTo>
                    <a:pt x="1313" y="512"/>
                  </a:lnTo>
                  <a:lnTo>
                    <a:pt x="1321" y="494"/>
                  </a:lnTo>
                  <a:lnTo>
                    <a:pt x="1326" y="484"/>
                  </a:lnTo>
                  <a:lnTo>
                    <a:pt x="1329" y="476"/>
                  </a:lnTo>
                  <a:lnTo>
                    <a:pt x="1330" y="467"/>
                  </a:lnTo>
                  <a:lnTo>
                    <a:pt x="1331" y="461"/>
                  </a:lnTo>
                  <a:lnTo>
                    <a:pt x="1330" y="458"/>
                  </a:lnTo>
                  <a:lnTo>
                    <a:pt x="1329" y="455"/>
                  </a:lnTo>
                  <a:lnTo>
                    <a:pt x="1327" y="452"/>
                  </a:lnTo>
                  <a:lnTo>
                    <a:pt x="1325" y="449"/>
                  </a:lnTo>
                  <a:lnTo>
                    <a:pt x="1321" y="448"/>
                  </a:lnTo>
                  <a:lnTo>
                    <a:pt x="1318" y="447"/>
                  </a:lnTo>
                  <a:lnTo>
                    <a:pt x="1313" y="446"/>
                  </a:lnTo>
                  <a:lnTo>
                    <a:pt x="1308" y="446"/>
                  </a:lnTo>
                  <a:lnTo>
                    <a:pt x="1294" y="457"/>
                  </a:lnTo>
                  <a:lnTo>
                    <a:pt x="1280" y="466"/>
                  </a:lnTo>
                  <a:lnTo>
                    <a:pt x="1267" y="475"/>
                  </a:lnTo>
                  <a:lnTo>
                    <a:pt x="1255" y="481"/>
                  </a:lnTo>
                  <a:lnTo>
                    <a:pt x="1244" y="488"/>
                  </a:lnTo>
                  <a:lnTo>
                    <a:pt x="1232" y="492"/>
                  </a:lnTo>
                  <a:lnTo>
                    <a:pt x="1221" y="495"/>
                  </a:lnTo>
                  <a:lnTo>
                    <a:pt x="1211" y="498"/>
                  </a:lnTo>
                  <a:lnTo>
                    <a:pt x="1192" y="502"/>
                  </a:lnTo>
                  <a:lnTo>
                    <a:pt x="1172" y="505"/>
                  </a:lnTo>
                  <a:lnTo>
                    <a:pt x="1154" y="507"/>
                  </a:lnTo>
                  <a:lnTo>
                    <a:pt x="1136" y="511"/>
                  </a:lnTo>
                  <a:lnTo>
                    <a:pt x="1117" y="511"/>
                  </a:lnTo>
                  <a:lnTo>
                    <a:pt x="1103" y="513"/>
                  </a:lnTo>
                  <a:lnTo>
                    <a:pt x="1098" y="514"/>
                  </a:lnTo>
                  <a:lnTo>
                    <a:pt x="1094" y="515"/>
                  </a:lnTo>
                  <a:lnTo>
                    <a:pt x="1090" y="517"/>
                  </a:lnTo>
                  <a:lnTo>
                    <a:pt x="1088" y="520"/>
                  </a:lnTo>
                  <a:lnTo>
                    <a:pt x="1086" y="522"/>
                  </a:lnTo>
                  <a:lnTo>
                    <a:pt x="1086" y="524"/>
                  </a:lnTo>
                  <a:lnTo>
                    <a:pt x="1086" y="526"/>
                  </a:lnTo>
                  <a:lnTo>
                    <a:pt x="1086" y="529"/>
                  </a:lnTo>
                  <a:lnTo>
                    <a:pt x="1089" y="534"/>
                  </a:lnTo>
                  <a:lnTo>
                    <a:pt x="1093" y="541"/>
                  </a:lnTo>
                  <a:lnTo>
                    <a:pt x="1103" y="554"/>
                  </a:lnTo>
                  <a:lnTo>
                    <a:pt x="1113" y="567"/>
                  </a:lnTo>
                  <a:lnTo>
                    <a:pt x="1115" y="575"/>
                  </a:lnTo>
                  <a:lnTo>
                    <a:pt x="1115" y="581"/>
                  </a:lnTo>
                  <a:lnTo>
                    <a:pt x="1115" y="584"/>
                  </a:lnTo>
                  <a:lnTo>
                    <a:pt x="1113" y="588"/>
                  </a:lnTo>
                  <a:lnTo>
                    <a:pt x="1111" y="590"/>
                  </a:lnTo>
                  <a:lnTo>
                    <a:pt x="1108" y="593"/>
                  </a:lnTo>
                  <a:lnTo>
                    <a:pt x="1101" y="597"/>
                  </a:lnTo>
                  <a:lnTo>
                    <a:pt x="1093" y="602"/>
                  </a:lnTo>
                  <a:lnTo>
                    <a:pt x="1083" y="605"/>
                  </a:lnTo>
                  <a:lnTo>
                    <a:pt x="1071" y="608"/>
                  </a:lnTo>
                  <a:lnTo>
                    <a:pt x="1046" y="615"/>
                  </a:lnTo>
                  <a:lnTo>
                    <a:pt x="1018" y="623"/>
                  </a:lnTo>
                  <a:lnTo>
                    <a:pt x="988" y="631"/>
                  </a:lnTo>
                  <a:lnTo>
                    <a:pt x="959" y="641"/>
                  </a:lnTo>
                  <a:lnTo>
                    <a:pt x="945" y="647"/>
                  </a:lnTo>
                  <a:lnTo>
                    <a:pt x="931" y="654"/>
                  </a:lnTo>
                  <a:lnTo>
                    <a:pt x="918" y="661"/>
                  </a:lnTo>
                  <a:lnTo>
                    <a:pt x="906" y="670"/>
                  </a:lnTo>
                  <a:lnTo>
                    <a:pt x="887" y="683"/>
                  </a:lnTo>
                  <a:lnTo>
                    <a:pt x="869" y="696"/>
                  </a:lnTo>
                  <a:lnTo>
                    <a:pt x="852" y="710"/>
                  </a:lnTo>
                  <a:lnTo>
                    <a:pt x="835" y="724"/>
                  </a:lnTo>
                  <a:lnTo>
                    <a:pt x="820" y="738"/>
                  </a:lnTo>
                  <a:lnTo>
                    <a:pt x="805" y="752"/>
                  </a:lnTo>
                  <a:lnTo>
                    <a:pt x="792" y="765"/>
                  </a:lnTo>
                  <a:lnTo>
                    <a:pt x="778" y="779"/>
                  </a:lnTo>
                  <a:lnTo>
                    <a:pt x="753" y="808"/>
                  </a:lnTo>
                  <a:lnTo>
                    <a:pt x="731" y="836"/>
                  </a:lnTo>
                  <a:lnTo>
                    <a:pt x="710" y="864"/>
                  </a:lnTo>
                  <a:lnTo>
                    <a:pt x="689" y="893"/>
                  </a:lnTo>
                  <a:lnTo>
                    <a:pt x="684" y="900"/>
                  </a:lnTo>
                  <a:lnTo>
                    <a:pt x="681" y="909"/>
                  </a:lnTo>
                  <a:lnTo>
                    <a:pt x="679" y="919"/>
                  </a:lnTo>
                  <a:lnTo>
                    <a:pt x="679" y="929"/>
                  </a:lnTo>
                  <a:lnTo>
                    <a:pt x="679" y="940"/>
                  </a:lnTo>
                  <a:lnTo>
                    <a:pt x="681" y="952"/>
                  </a:lnTo>
                  <a:lnTo>
                    <a:pt x="683" y="964"/>
                  </a:lnTo>
                  <a:lnTo>
                    <a:pt x="686" y="977"/>
                  </a:lnTo>
                  <a:lnTo>
                    <a:pt x="694" y="1004"/>
                  </a:lnTo>
                  <a:lnTo>
                    <a:pt x="703" y="1030"/>
                  </a:lnTo>
                  <a:lnTo>
                    <a:pt x="714" y="1057"/>
                  </a:lnTo>
                  <a:lnTo>
                    <a:pt x="723" y="1081"/>
                  </a:lnTo>
                  <a:lnTo>
                    <a:pt x="732" y="1104"/>
                  </a:lnTo>
                  <a:lnTo>
                    <a:pt x="737" y="1122"/>
                  </a:lnTo>
                  <a:lnTo>
                    <a:pt x="739" y="1129"/>
                  </a:lnTo>
                  <a:lnTo>
                    <a:pt x="739" y="1136"/>
                  </a:lnTo>
                  <a:lnTo>
                    <a:pt x="739" y="1141"/>
                  </a:lnTo>
                  <a:lnTo>
                    <a:pt x="737" y="1144"/>
                  </a:lnTo>
                  <a:lnTo>
                    <a:pt x="735" y="1146"/>
                  </a:lnTo>
                  <a:lnTo>
                    <a:pt x="730" y="1146"/>
                  </a:lnTo>
                  <a:lnTo>
                    <a:pt x="725" y="1145"/>
                  </a:lnTo>
                  <a:lnTo>
                    <a:pt x="716" y="1142"/>
                  </a:lnTo>
                  <a:lnTo>
                    <a:pt x="706" y="1136"/>
                  </a:lnTo>
                  <a:lnTo>
                    <a:pt x="695" y="1128"/>
                  </a:lnTo>
                  <a:lnTo>
                    <a:pt x="681" y="1117"/>
                  </a:lnTo>
                  <a:lnTo>
                    <a:pt x="665" y="1106"/>
                  </a:lnTo>
                  <a:lnTo>
                    <a:pt x="635" y="1111"/>
                  </a:lnTo>
                  <a:lnTo>
                    <a:pt x="607" y="1116"/>
                  </a:lnTo>
                  <a:lnTo>
                    <a:pt x="582" y="1121"/>
                  </a:lnTo>
                  <a:lnTo>
                    <a:pt x="559" y="1123"/>
                  </a:lnTo>
                  <a:lnTo>
                    <a:pt x="536" y="1125"/>
                  </a:lnTo>
                  <a:lnTo>
                    <a:pt x="515" y="1127"/>
                  </a:lnTo>
                  <a:lnTo>
                    <a:pt x="495" y="1127"/>
                  </a:lnTo>
                  <a:lnTo>
                    <a:pt x="477" y="1127"/>
                  </a:lnTo>
                  <a:lnTo>
                    <a:pt x="440" y="1127"/>
                  </a:lnTo>
                  <a:lnTo>
                    <a:pt x="406" y="1125"/>
                  </a:lnTo>
                  <a:lnTo>
                    <a:pt x="371" y="1124"/>
                  </a:lnTo>
                  <a:lnTo>
                    <a:pt x="335" y="1123"/>
                  </a:lnTo>
                  <a:lnTo>
                    <a:pt x="311" y="1124"/>
                  </a:lnTo>
                  <a:lnTo>
                    <a:pt x="288" y="1126"/>
                  </a:lnTo>
                  <a:lnTo>
                    <a:pt x="268" y="1129"/>
                  </a:lnTo>
                  <a:lnTo>
                    <a:pt x="251" y="1135"/>
                  </a:lnTo>
                  <a:lnTo>
                    <a:pt x="244" y="1138"/>
                  </a:lnTo>
                  <a:lnTo>
                    <a:pt x="237" y="1141"/>
                  </a:lnTo>
                  <a:lnTo>
                    <a:pt x="231" y="1144"/>
                  </a:lnTo>
                  <a:lnTo>
                    <a:pt x="224" y="1148"/>
                  </a:lnTo>
                  <a:lnTo>
                    <a:pt x="220" y="1153"/>
                  </a:lnTo>
                  <a:lnTo>
                    <a:pt x="216" y="1158"/>
                  </a:lnTo>
                  <a:lnTo>
                    <a:pt x="212" y="1163"/>
                  </a:lnTo>
                  <a:lnTo>
                    <a:pt x="209" y="1169"/>
                  </a:lnTo>
                  <a:lnTo>
                    <a:pt x="206" y="1175"/>
                  </a:lnTo>
                  <a:lnTo>
                    <a:pt x="204" y="1181"/>
                  </a:lnTo>
                  <a:lnTo>
                    <a:pt x="203" y="1188"/>
                  </a:lnTo>
                  <a:lnTo>
                    <a:pt x="203" y="1195"/>
                  </a:lnTo>
                  <a:lnTo>
                    <a:pt x="203" y="1203"/>
                  </a:lnTo>
                  <a:lnTo>
                    <a:pt x="203" y="1210"/>
                  </a:lnTo>
                  <a:lnTo>
                    <a:pt x="204" y="1219"/>
                  </a:lnTo>
                  <a:lnTo>
                    <a:pt x="206" y="1227"/>
                  </a:lnTo>
                  <a:lnTo>
                    <a:pt x="212" y="1246"/>
                  </a:lnTo>
                  <a:lnTo>
                    <a:pt x="219" y="1266"/>
                  </a:lnTo>
                  <a:lnTo>
                    <a:pt x="229" y="1288"/>
                  </a:lnTo>
                  <a:lnTo>
                    <a:pt x="242" y="1311"/>
                  </a:lnTo>
                  <a:lnTo>
                    <a:pt x="244" y="1315"/>
                  </a:lnTo>
                  <a:lnTo>
                    <a:pt x="245" y="1320"/>
                  </a:lnTo>
                  <a:lnTo>
                    <a:pt x="245" y="1325"/>
                  </a:lnTo>
                  <a:lnTo>
                    <a:pt x="246" y="1329"/>
                  </a:lnTo>
                  <a:lnTo>
                    <a:pt x="245" y="1340"/>
                  </a:lnTo>
                  <a:lnTo>
                    <a:pt x="243" y="1352"/>
                  </a:lnTo>
                  <a:lnTo>
                    <a:pt x="235" y="1377"/>
                  </a:lnTo>
                  <a:lnTo>
                    <a:pt x="230" y="1404"/>
                  </a:lnTo>
                  <a:lnTo>
                    <a:pt x="228" y="1417"/>
                  </a:lnTo>
                  <a:lnTo>
                    <a:pt x="228" y="1430"/>
                  </a:lnTo>
                  <a:lnTo>
                    <a:pt x="229" y="1437"/>
                  </a:lnTo>
                  <a:lnTo>
                    <a:pt x="230" y="1444"/>
                  </a:lnTo>
                  <a:lnTo>
                    <a:pt x="232" y="1450"/>
                  </a:lnTo>
                  <a:lnTo>
                    <a:pt x="235" y="1457"/>
                  </a:lnTo>
                  <a:lnTo>
                    <a:pt x="238" y="1462"/>
                  </a:lnTo>
                  <a:lnTo>
                    <a:pt x="243" y="1469"/>
                  </a:lnTo>
                  <a:lnTo>
                    <a:pt x="248" y="1475"/>
                  </a:lnTo>
                  <a:lnTo>
                    <a:pt x="253" y="1480"/>
                  </a:lnTo>
                  <a:lnTo>
                    <a:pt x="261" y="1486"/>
                  </a:lnTo>
                  <a:lnTo>
                    <a:pt x="269" y="1491"/>
                  </a:lnTo>
                  <a:lnTo>
                    <a:pt x="278" y="1495"/>
                  </a:lnTo>
                  <a:lnTo>
                    <a:pt x="288" y="1500"/>
                  </a:lnTo>
                  <a:lnTo>
                    <a:pt x="293" y="1497"/>
                  </a:lnTo>
                  <a:lnTo>
                    <a:pt x="296" y="1496"/>
                  </a:lnTo>
                  <a:lnTo>
                    <a:pt x="299" y="1496"/>
                  </a:lnTo>
                  <a:lnTo>
                    <a:pt x="301" y="1497"/>
                  </a:lnTo>
                  <a:lnTo>
                    <a:pt x="304" y="1498"/>
                  </a:lnTo>
                  <a:lnTo>
                    <a:pt x="306" y="1500"/>
                  </a:lnTo>
                  <a:lnTo>
                    <a:pt x="309" y="1503"/>
                  </a:lnTo>
                  <a:lnTo>
                    <a:pt x="311" y="1507"/>
                  </a:lnTo>
                  <a:lnTo>
                    <a:pt x="315" y="1514"/>
                  </a:lnTo>
                  <a:lnTo>
                    <a:pt x="318" y="1524"/>
                  </a:lnTo>
                  <a:lnTo>
                    <a:pt x="321" y="1536"/>
                  </a:lnTo>
                  <a:lnTo>
                    <a:pt x="324" y="1546"/>
                  </a:lnTo>
                  <a:lnTo>
                    <a:pt x="328" y="1558"/>
                  </a:lnTo>
                  <a:lnTo>
                    <a:pt x="331" y="1569"/>
                  </a:lnTo>
                  <a:lnTo>
                    <a:pt x="335" y="1577"/>
                  </a:lnTo>
                  <a:lnTo>
                    <a:pt x="339" y="1586"/>
                  </a:lnTo>
                  <a:lnTo>
                    <a:pt x="342" y="1589"/>
                  </a:lnTo>
                  <a:lnTo>
                    <a:pt x="344" y="1591"/>
                  </a:lnTo>
                  <a:lnTo>
                    <a:pt x="347" y="1593"/>
                  </a:lnTo>
                  <a:lnTo>
                    <a:pt x="350" y="1593"/>
                  </a:lnTo>
                  <a:lnTo>
                    <a:pt x="353" y="1594"/>
                  </a:lnTo>
                  <a:lnTo>
                    <a:pt x="356" y="1593"/>
                  </a:lnTo>
                  <a:lnTo>
                    <a:pt x="361" y="1591"/>
                  </a:lnTo>
                  <a:lnTo>
                    <a:pt x="365" y="1589"/>
                  </a:lnTo>
                  <a:lnTo>
                    <a:pt x="383" y="1613"/>
                  </a:lnTo>
                  <a:lnTo>
                    <a:pt x="398" y="1636"/>
                  </a:lnTo>
                  <a:lnTo>
                    <a:pt x="403" y="1645"/>
                  </a:lnTo>
                  <a:lnTo>
                    <a:pt x="409" y="1656"/>
                  </a:lnTo>
                  <a:lnTo>
                    <a:pt x="412" y="1665"/>
                  </a:lnTo>
                  <a:lnTo>
                    <a:pt x="413" y="1676"/>
                  </a:lnTo>
                  <a:lnTo>
                    <a:pt x="413" y="1687"/>
                  </a:lnTo>
                  <a:lnTo>
                    <a:pt x="411" y="1697"/>
                  </a:lnTo>
                  <a:lnTo>
                    <a:pt x="407" y="1708"/>
                  </a:lnTo>
                  <a:lnTo>
                    <a:pt x="402" y="1720"/>
                  </a:lnTo>
                  <a:lnTo>
                    <a:pt x="395" y="1732"/>
                  </a:lnTo>
                  <a:lnTo>
                    <a:pt x="385" y="1746"/>
                  </a:lnTo>
                  <a:lnTo>
                    <a:pt x="373" y="1761"/>
                  </a:lnTo>
                  <a:lnTo>
                    <a:pt x="360" y="1777"/>
                  </a:lnTo>
                  <a:lnTo>
                    <a:pt x="362" y="1783"/>
                  </a:lnTo>
                  <a:lnTo>
                    <a:pt x="369" y="1800"/>
                  </a:lnTo>
                  <a:lnTo>
                    <a:pt x="379" y="1826"/>
                  </a:lnTo>
                  <a:lnTo>
                    <a:pt x="389" y="1856"/>
                  </a:lnTo>
                  <a:lnTo>
                    <a:pt x="395" y="1872"/>
                  </a:lnTo>
                  <a:lnTo>
                    <a:pt x="399" y="1888"/>
                  </a:lnTo>
                  <a:lnTo>
                    <a:pt x="403" y="1904"/>
                  </a:lnTo>
                  <a:lnTo>
                    <a:pt x="406" y="1919"/>
                  </a:lnTo>
                  <a:lnTo>
                    <a:pt x="409" y="1932"/>
                  </a:lnTo>
                  <a:lnTo>
                    <a:pt x="410" y="1945"/>
                  </a:lnTo>
                  <a:lnTo>
                    <a:pt x="409" y="1957"/>
                  </a:lnTo>
                  <a:lnTo>
                    <a:pt x="406" y="1965"/>
                  </a:lnTo>
                  <a:lnTo>
                    <a:pt x="393" y="1989"/>
                  </a:lnTo>
                  <a:lnTo>
                    <a:pt x="381" y="2008"/>
                  </a:lnTo>
                  <a:lnTo>
                    <a:pt x="370" y="2024"/>
                  </a:lnTo>
                  <a:lnTo>
                    <a:pt x="362" y="2036"/>
                  </a:lnTo>
                  <a:lnTo>
                    <a:pt x="354" y="2045"/>
                  </a:lnTo>
                  <a:lnTo>
                    <a:pt x="348" y="2050"/>
                  </a:lnTo>
                  <a:lnTo>
                    <a:pt x="342" y="2055"/>
                  </a:lnTo>
                  <a:lnTo>
                    <a:pt x="337" y="2056"/>
                  </a:lnTo>
                  <a:lnTo>
                    <a:pt x="333" y="2055"/>
                  </a:lnTo>
                  <a:lnTo>
                    <a:pt x="330" y="2053"/>
                  </a:lnTo>
                  <a:lnTo>
                    <a:pt x="327" y="2049"/>
                  </a:lnTo>
                  <a:lnTo>
                    <a:pt x="323" y="2044"/>
                  </a:lnTo>
                  <a:lnTo>
                    <a:pt x="318" y="2031"/>
                  </a:lnTo>
                  <a:lnTo>
                    <a:pt x="312" y="2019"/>
                  </a:lnTo>
                  <a:lnTo>
                    <a:pt x="320" y="1999"/>
                  </a:lnTo>
                  <a:lnTo>
                    <a:pt x="328" y="1981"/>
                  </a:lnTo>
                  <a:lnTo>
                    <a:pt x="334" y="1964"/>
                  </a:lnTo>
                  <a:lnTo>
                    <a:pt x="339" y="1948"/>
                  </a:lnTo>
                  <a:lnTo>
                    <a:pt x="344" y="1933"/>
                  </a:lnTo>
                  <a:lnTo>
                    <a:pt x="348" y="1919"/>
                  </a:lnTo>
                  <a:lnTo>
                    <a:pt x="350" y="1906"/>
                  </a:lnTo>
                  <a:lnTo>
                    <a:pt x="352" y="1893"/>
                  </a:lnTo>
                  <a:lnTo>
                    <a:pt x="354" y="1882"/>
                  </a:lnTo>
                  <a:lnTo>
                    <a:pt x="354" y="1872"/>
                  </a:lnTo>
                  <a:lnTo>
                    <a:pt x="354" y="1863"/>
                  </a:lnTo>
                  <a:lnTo>
                    <a:pt x="354" y="1856"/>
                  </a:lnTo>
                  <a:lnTo>
                    <a:pt x="353" y="1849"/>
                  </a:lnTo>
                  <a:lnTo>
                    <a:pt x="351" y="1844"/>
                  </a:lnTo>
                  <a:lnTo>
                    <a:pt x="349" y="1840"/>
                  </a:lnTo>
                  <a:lnTo>
                    <a:pt x="346" y="1837"/>
                  </a:lnTo>
                  <a:lnTo>
                    <a:pt x="343" y="1835"/>
                  </a:lnTo>
                  <a:lnTo>
                    <a:pt x="339" y="1835"/>
                  </a:lnTo>
                  <a:lnTo>
                    <a:pt x="335" y="1836"/>
                  </a:lnTo>
                  <a:lnTo>
                    <a:pt x="331" y="1838"/>
                  </a:lnTo>
                  <a:lnTo>
                    <a:pt x="326" y="1841"/>
                  </a:lnTo>
                  <a:lnTo>
                    <a:pt x="321" y="1846"/>
                  </a:lnTo>
                  <a:lnTo>
                    <a:pt x="316" y="1853"/>
                  </a:lnTo>
                  <a:lnTo>
                    <a:pt x="311" y="1860"/>
                  </a:lnTo>
                  <a:lnTo>
                    <a:pt x="304" y="1870"/>
                  </a:lnTo>
                  <a:lnTo>
                    <a:pt x="299" y="1880"/>
                  </a:lnTo>
                  <a:lnTo>
                    <a:pt x="294" y="1892"/>
                  </a:lnTo>
                  <a:lnTo>
                    <a:pt x="287" y="1906"/>
                  </a:lnTo>
                  <a:lnTo>
                    <a:pt x="282" y="1922"/>
                  </a:lnTo>
                  <a:lnTo>
                    <a:pt x="277" y="1939"/>
                  </a:lnTo>
                  <a:lnTo>
                    <a:pt x="270" y="1957"/>
                  </a:lnTo>
                  <a:lnTo>
                    <a:pt x="265" y="1977"/>
                  </a:lnTo>
                  <a:lnTo>
                    <a:pt x="266" y="1958"/>
                  </a:lnTo>
                  <a:lnTo>
                    <a:pt x="270" y="1930"/>
                  </a:lnTo>
                  <a:lnTo>
                    <a:pt x="278" y="1896"/>
                  </a:lnTo>
                  <a:lnTo>
                    <a:pt x="285" y="1859"/>
                  </a:lnTo>
                  <a:lnTo>
                    <a:pt x="295" y="1822"/>
                  </a:lnTo>
                  <a:lnTo>
                    <a:pt x="304" y="1788"/>
                  </a:lnTo>
                  <a:lnTo>
                    <a:pt x="310" y="1773"/>
                  </a:lnTo>
                  <a:lnTo>
                    <a:pt x="315" y="1760"/>
                  </a:lnTo>
                  <a:lnTo>
                    <a:pt x="319" y="1749"/>
                  </a:lnTo>
                  <a:lnTo>
                    <a:pt x="323" y="1742"/>
                  </a:lnTo>
                  <a:lnTo>
                    <a:pt x="344" y="1706"/>
                  </a:lnTo>
                  <a:lnTo>
                    <a:pt x="357" y="1678"/>
                  </a:lnTo>
                  <a:lnTo>
                    <a:pt x="362" y="1666"/>
                  </a:lnTo>
                  <a:lnTo>
                    <a:pt x="365" y="1657"/>
                  </a:lnTo>
                  <a:lnTo>
                    <a:pt x="367" y="1649"/>
                  </a:lnTo>
                  <a:lnTo>
                    <a:pt x="368" y="1642"/>
                  </a:lnTo>
                  <a:lnTo>
                    <a:pt x="368" y="1637"/>
                  </a:lnTo>
                  <a:lnTo>
                    <a:pt x="367" y="1632"/>
                  </a:lnTo>
                  <a:lnTo>
                    <a:pt x="364" y="1629"/>
                  </a:lnTo>
                  <a:lnTo>
                    <a:pt x="362" y="1627"/>
                  </a:lnTo>
                  <a:lnTo>
                    <a:pt x="357" y="1625"/>
                  </a:lnTo>
                  <a:lnTo>
                    <a:pt x="353" y="1625"/>
                  </a:lnTo>
                  <a:lnTo>
                    <a:pt x="348" y="1624"/>
                  </a:lnTo>
                  <a:lnTo>
                    <a:pt x="343" y="1625"/>
                  </a:lnTo>
                  <a:lnTo>
                    <a:pt x="316" y="1628"/>
                  </a:lnTo>
                  <a:lnTo>
                    <a:pt x="286" y="1629"/>
                  </a:lnTo>
                  <a:lnTo>
                    <a:pt x="280" y="1629"/>
                  </a:lnTo>
                  <a:lnTo>
                    <a:pt x="272" y="1628"/>
                  </a:lnTo>
                  <a:lnTo>
                    <a:pt x="266" y="1626"/>
                  </a:lnTo>
                  <a:lnTo>
                    <a:pt x="260" y="1623"/>
                  </a:lnTo>
                  <a:lnTo>
                    <a:pt x="254" y="1619"/>
                  </a:lnTo>
                  <a:lnTo>
                    <a:pt x="249" y="1614"/>
                  </a:lnTo>
                  <a:lnTo>
                    <a:pt x="245" y="1608"/>
                  </a:lnTo>
                  <a:lnTo>
                    <a:pt x="242" y="1600"/>
                  </a:lnTo>
                  <a:lnTo>
                    <a:pt x="234" y="1583"/>
                  </a:lnTo>
                  <a:lnTo>
                    <a:pt x="226" y="1569"/>
                  </a:lnTo>
                  <a:lnTo>
                    <a:pt x="218" y="1556"/>
                  </a:lnTo>
                  <a:lnTo>
                    <a:pt x="211" y="1544"/>
                  </a:lnTo>
                  <a:lnTo>
                    <a:pt x="203" y="1535"/>
                  </a:lnTo>
                  <a:lnTo>
                    <a:pt x="195" y="1525"/>
                  </a:lnTo>
                  <a:lnTo>
                    <a:pt x="186" y="1515"/>
                  </a:lnTo>
                  <a:lnTo>
                    <a:pt x="178" y="1507"/>
                  </a:lnTo>
                  <a:lnTo>
                    <a:pt x="160" y="1491"/>
                  </a:lnTo>
                  <a:lnTo>
                    <a:pt x="138" y="1473"/>
                  </a:lnTo>
                  <a:lnTo>
                    <a:pt x="115" y="1450"/>
                  </a:lnTo>
                  <a:lnTo>
                    <a:pt x="88" y="1424"/>
                  </a:lnTo>
                  <a:lnTo>
                    <a:pt x="87" y="1426"/>
                  </a:lnTo>
                  <a:lnTo>
                    <a:pt x="86" y="1428"/>
                  </a:lnTo>
                  <a:lnTo>
                    <a:pt x="83" y="1430"/>
                  </a:lnTo>
                  <a:lnTo>
                    <a:pt x="80" y="1431"/>
                  </a:lnTo>
                  <a:lnTo>
                    <a:pt x="71" y="1435"/>
                  </a:lnTo>
                  <a:lnTo>
                    <a:pt x="59" y="1436"/>
                  </a:lnTo>
                  <a:lnTo>
                    <a:pt x="55" y="1441"/>
                  </a:lnTo>
                  <a:lnTo>
                    <a:pt x="53" y="1446"/>
                  </a:lnTo>
                  <a:lnTo>
                    <a:pt x="52" y="1452"/>
                  </a:lnTo>
                  <a:lnTo>
                    <a:pt x="51" y="1456"/>
                  </a:lnTo>
                  <a:lnTo>
                    <a:pt x="52" y="1465"/>
                  </a:lnTo>
                  <a:lnTo>
                    <a:pt x="53" y="1476"/>
                  </a:lnTo>
                  <a:lnTo>
                    <a:pt x="53" y="1482"/>
                  </a:lnTo>
                  <a:lnTo>
                    <a:pt x="54" y="1488"/>
                  </a:lnTo>
                  <a:lnTo>
                    <a:pt x="55" y="1492"/>
                  </a:lnTo>
                  <a:lnTo>
                    <a:pt x="57" y="1496"/>
                  </a:lnTo>
                  <a:lnTo>
                    <a:pt x="63" y="1505"/>
                  </a:lnTo>
                  <a:lnTo>
                    <a:pt x="69" y="1510"/>
                  </a:lnTo>
                  <a:lnTo>
                    <a:pt x="78" y="1515"/>
                  </a:lnTo>
                  <a:lnTo>
                    <a:pt x="86" y="1520"/>
                  </a:lnTo>
                  <a:lnTo>
                    <a:pt x="97" y="1524"/>
                  </a:lnTo>
                  <a:lnTo>
                    <a:pt x="106" y="1527"/>
                  </a:lnTo>
                  <a:lnTo>
                    <a:pt x="117" y="1531"/>
                  </a:lnTo>
                  <a:lnTo>
                    <a:pt x="127" y="1535"/>
                  </a:lnTo>
                  <a:lnTo>
                    <a:pt x="136" y="1540"/>
                  </a:lnTo>
                  <a:lnTo>
                    <a:pt x="145" y="1545"/>
                  </a:lnTo>
                  <a:lnTo>
                    <a:pt x="152" y="1552"/>
                  </a:lnTo>
                  <a:lnTo>
                    <a:pt x="159" y="1560"/>
                  </a:lnTo>
                  <a:lnTo>
                    <a:pt x="161" y="1565"/>
                  </a:lnTo>
                  <a:lnTo>
                    <a:pt x="163" y="1571"/>
                  </a:lnTo>
                  <a:lnTo>
                    <a:pt x="164" y="1576"/>
                  </a:lnTo>
                  <a:lnTo>
                    <a:pt x="165" y="1582"/>
                  </a:lnTo>
                  <a:lnTo>
                    <a:pt x="166" y="1592"/>
                  </a:lnTo>
                  <a:lnTo>
                    <a:pt x="166" y="1600"/>
                  </a:lnTo>
                  <a:lnTo>
                    <a:pt x="165" y="1608"/>
                  </a:lnTo>
                  <a:lnTo>
                    <a:pt x="165" y="1615"/>
                  </a:lnTo>
                  <a:lnTo>
                    <a:pt x="163" y="1622"/>
                  </a:lnTo>
                  <a:lnTo>
                    <a:pt x="162" y="1628"/>
                  </a:lnTo>
                  <a:lnTo>
                    <a:pt x="160" y="1632"/>
                  </a:lnTo>
                  <a:lnTo>
                    <a:pt x="156" y="1638"/>
                  </a:lnTo>
                  <a:lnTo>
                    <a:pt x="151" y="1645"/>
                  </a:lnTo>
                  <a:lnTo>
                    <a:pt x="144" y="1650"/>
                  </a:lnTo>
                  <a:lnTo>
                    <a:pt x="136" y="1656"/>
                  </a:lnTo>
                  <a:lnTo>
                    <a:pt x="128" y="1659"/>
                  </a:lnTo>
                  <a:lnTo>
                    <a:pt x="112" y="1665"/>
                  </a:lnTo>
                  <a:lnTo>
                    <a:pt x="97" y="1672"/>
                  </a:lnTo>
                  <a:lnTo>
                    <a:pt x="90" y="1677"/>
                  </a:lnTo>
                  <a:lnTo>
                    <a:pt x="86" y="1682"/>
                  </a:lnTo>
                  <a:lnTo>
                    <a:pt x="85" y="1687"/>
                  </a:lnTo>
                  <a:lnTo>
                    <a:pt x="83" y="1691"/>
                  </a:lnTo>
                  <a:lnTo>
                    <a:pt x="83" y="1695"/>
                  </a:lnTo>
                  <a:lnTo>
                    <a:pt x="82" y="1700"/>
                  </a:lnTo>
                  <a:lnTo>
                    <a:pt x="83" y="1710"/>
                  </a:lnTo>
                  <a:lnTo>
                    <a:pt x="86" y="1720"/>
                  </a:lnTo>
                  <a:lnTo>
                    <a:pt x="89" y="1728"/>
                  </a:lnTo>
                  <a:lnTo>
                    <a:pt x="95" y="1737"/>
                  </a:lnTo>
                  <a:lnTo>
                    <a:pt x="109" y="1755"/>
                  </a:lnTo>
                  <a:lnTo>
                    <a:pt x="123" y="1773"/>
                  </a:lnTo>
                  <a:lnTo>
                    <a:pt x="131" y="1783"/>
                  </a:lnTo>
                  <a:lnTo>
                    <a:pt x="138" y="1794"/>
                  </a:lnTo>
                  <a:lnTo>
                    <a:pt x="146" y="1805"/>
                  </a:lnTo>
                  <a:lnTo>
                    <a:pt x="152" y="1818"/>
                  </a:lnTo>
                  <a:lnTo>
                    <a:pt x="157" y="1830"/>
                  </a:lnTo>
                  <a:lnTo>
                    <a:pt x="162" y="1844"/>
                  </a:lnTo>
                  <a:lnTo>
                    <a:pt x="164" y="1860"/>
                  </a:lnTo>
                  <a:lnTo>
                    <a:pt x="165" y="1877"/>
                  </a:lnTo>
                  <a:lnTo>
                    <a:pt x="164" y="1891"/>
                  </a:lnTo>
                  <a:lnTo>
                    <a:pt x="163" y="1904"/>
                  </a:lnTo>
                  <a:lnTo>
                    <a:pt x="161" y="1914"/>
                  </a:lnTo>
                  <a:lnTo>
                    <a:pt x="157" y="1925"/>
                  </a:lnTo>
                  <a:lnTo>
                    <a:pt x="154" y="1935"/>
                  </a:lnTo>
                  <a:lnTo>
                    <a:pt x="150" y="1943"/>
                  </a:lnTo>
                  <a:lnTo>
                    <a:pt x="145" y="1950"/>
                  </a:lnTo>
                  <a:lnTo>
                    <a:pt x="139" y="1958"/>
                  </a:lnTo>
                  <a:lnTo>
                    <a:pt x="133" y="1964"/>
                  </a:lnTo>
                  <a:lnTo>
                    <a:pt x="127" y="1970"/>
                  </a:lnTo>
                  <a:lnTo>
                    <a:pt x="119" y="1975"/>
                  </a:lnTo>
                  <a:lnTo>
                    <a:pt x="113" y="1980"/>
                  </a:lnTo>
                  <a:lnTo>
                    <a:pt x="98" y="1989"/>
                  </a:lnTo>
                  <a:lnTo>
                    <a:pt x="82" y="1997"/>
                  </a:lnTo>
                  <a:lnTo>
                    <a:pt x="67" y="2005"/>
                  </a:lnTo>
                  <a:lnTo>
                    <a:pt x="52" y="2013"/>
                  </a:lnTo>
                  <a:lnTo>
                    <a:pt x="45" y="2019"/>
                  </a:lnTo>
                  <a:lnTo>
                    <a:pt x="38" y="2024"/>
                  </a:lnTo>
                  <a:lnTo>
                    <a:pt x="32" y="2029"/>
                  </a:lnTo>
                  <a:lnTo>
                    <a:pt x="26" y="2036"/>
                  </a:lnTo>
                  <a:lnTo>
                    <a:pt x="20" y="2042"/>
                  </a:lnTo>
                  <a:lnTo>
                    <a:pt x="15" y="2049"/>
                  </a:lnTo>
                  <a:lnTo>
                    <a:pt x="11" y="2057"/>
                  </a:lnTo>
                  <a:lnTo>
                    <a:pt x="6" y="2066"/>
                  </a:lnTo>
                  <a:lnTo>
                    <a:pt x="4" y="2076"/>
                  </a:lnTo>
                  <a:lnTo>
                    <a:pt x="2" y="2088"/>
                  </a:lnTo>
                  <a:lnTo>
                    <a:pt x="0" y="2099"/>
                  </a:lnTo>
                  <a:lnTo>
                    <a:pt x="0" y="2112"/>
                  </a:lnTo>
                  <a:lnTo>
                    <a:pt x="1" y="2124"/>
                  </a:lnTo>
                  <a:lnTo>
                    <a:pt x="4" y="2137"/>
                  </a:lnTo>
                  <a:lnTo>
                    <a:pt x="10" y="2149"/>
                  </a:lnTo>
                  <a:lnTo>
                    <a:pt x="17" y="2162"/>
                  </a:lnTo>
                  <a:lnTo>
                    <a:pt x="27" y="2175"/>
                  </a:lnTo>
                  <a:lnTo>
                    <a:pt x="36" y="2189"/>
                  </a:lnTo>
                  <a:lnTo>
                    <a:pt x="48" y="2202"/>
                  </a:lnTo>
                  <a:lnTo>
                    <a:pt x="61" y="2214"/>
                  </a:lnTo>
                  <a:lnTo>
                    <a:pt x="73" y="2226"/>
                  </a:lnTo>
                  <a:lnTo>
                    <a:pt x="86" y="2237"/>
                  </a:lnTo>
                  <a:lnTo>
                    <a:pt x="100" y="2246"/>
                  </a:lnTo>
                  <a:lnTo>
                    <a:pt x="114" y="2255"/>
                  </a:lnTo>
                  <a:lnTo>
                    <a:pt x="128" y="2262"/>
                  </a:lnTo>
                  <a:lnTo>
                    <a:pt x="140" y="2268"/>
                  </a:lnTo>
                  <a:lnTo>
                    <a:pt x="153" y="2271"/>
                  </a:lnTo>
                  <a:lnTo>
                    <a:pt x="165" y="2272"/>
                  </a:lnTo>
                  <a:lnTo>
                    <a:pt x="177" y="2271"/>
                  </a:lnTo>
                  <a:lnTo>
                    <a:pt x="184" y="2270"/>
                  </a:lnTo>
                  <a:lnTo>
                    <a:pt x="190" y="2269"/>
                  </a:lnTo>
                  <a:lnTo>
                    <a:pt x="195" y="2266"/>
                  </a:lnTo>
                  <a:lnTo>
                    <a:pt x="199" y="2265"/>
                  </a:lnTo>
                  <a:lnTo>
                    <a:pt x="202" y="2264"/>
                  </a:lnTo>
                  <a:lnTo>
                    <a:pt x="206" y="2264"/>
                  </a:lnTo>
                  <a:lnTo>
                    <a:pt x="212" y="2265"/>
                  </a:lnTo>
                  <a:lnTo>
                    <a:pt x="217" y="2272"/>
                  </a:lnTo>
                  <a:lnTo>
                    <a:pt x="222" y="2278"/>
                  </a:lnTo>
                  <a:lnTo>
                    <a:pt x="228" y="2283"/>
                  </a:lnTo>
                  <a:lnTo>
                    <a:pt x="234" y="2289"/>
                  </a:lnTo>
                  <a:lnTo>
                    <a:pt x="247" y="2299"/>
                  </a:lnTo>
                  <a:lnTo>
                    <a:pt x="259" y="2311"/>
                  </a:lnTo>
                  <a:lnTo>
                    <a:pt x="265" y="2318"/>
                  </a:lnTo>
                  <a:lnTo>
                    <a:pt x="270" y="2324"/>
                  </a:lnTo>
                  <a:lnTo>
                    <a:pt x="276" y="2331"/>
                  </a:lnTo>
                  <a:lnTo>
                    <a:pt x="280" y="2340"/>
                  </a:lnTo>
                  <a:lnTo>
                    <a:pt x="283" y="2349"/>
                  </a:lnTo>
                  <a:lnTo>
                    <a:pt x="286" y="2359"/>
                  </a:lnTo>
                  <a:lnTo>
                    <a:pt x="288" y="2371"/>
                  </a:lnTo>
                  <a:lnTo>
                    <a:pt x="288" y="2383"/>
                  </a:lnTo>
                  <a:lnTo>
                    <a:pt x="288" y="2396"/>
                  </a:lnTo>
                  <a:lnTo>
                    <a:pt x="288" y="2407"/>
                  </a:lnTo>
                  <a:lnTo>
                    <a:pt x="287" y="2416"/>
                  </a:lnTo>
                  <a:lnTo>
                    <a:pt x="285" y="2425"/>
                  </a:lnTo>
                  <a:lnTo>
                    <a:pt x="281" y="2433"/>
                  </a:lnTo>
                  <a:lnTo>
                    <a:pt x="276" y="2441"/>
                  </a:lnTo>
                  <a:lnTo>
                    <a:pt x="269" y="2447"/>
                  </a:lnTo>
                  <a:lnTo>
                    <a:pt x="259" y="2454"/>
                  </a:lnTo>
                  <a:lnTo>
                    <a:pt x="265" y="2483"/>
                  </a:lnTo>
                  <a:lnTo>
                    <a:pt x="270" y="250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0" name="Freeform 160"/>
            <p:cNvSpPr>
              <a:spLocks/>
            </p:cNvSpPr>
            <p:nvPr/>
          </p:nvSpPr>
          <p:spPr bwMode="auto">
            <a:xfrm>
              <a:off x="3911607" y="2300295"/>
              <a:ext cx="1420815" cy="1471617"/>
            </a:xfrm>
            <a:custGeom>
              <a:avLst/>
              <a:gdLst/>
              <a:ahLst/>
              <a:cxnLst>
                <a:cxn ang="0">
                  <a:pos x="418" y="2776"/>
                </a:cxn>
                <a:cxn ang="0">
                  <a:pos x="512" y="2652"/>
                </a:cxn>
                <a:cxn ang="0">
                  <a:pos x="632" y="2639"/>
                </a:cxn>
                <a:cxn ang="0">
                  <a:pos x="740" y="2777"/>
                </a:cxn>
                <a:cxn ang="0">
                  <a:pos x="1066" y="2748"/>
                </a:cxn>
                <a:cxn ang="0">
                  <a:pos x="1238" y="2519"/>
                </a:cxn>
                <a:cxn ang="0">
                  <a:pos x="1367" y="2314"/>
                </a:cxn>
                <a:cxn ang="0">
                  <a:pos x="1602" y="2139"/>
                </a:cxn>
                <a:cxn ang="0">
                  <a:pos x="1702" y="2115"/>
                </a:cxn>
                <a:cxn ang="0">
                  <a:pos x="1812" y="2153"/>
                </a:cxn>
                <a:cxn ang="0">
                  <a:pos x="1968" y="2150"/>
                </a:cxn>
                <a:cxn ang="0">
                  <a:pos x="2143" y="2162"/>
                </a:cxn>
                <a:cxn ang="0">
                  <a:pos x="2238" y="2147"/>
                </a:cxn>
                <a:cxn ang="0">
                  <a:pos x="2332" y="2058"/>
                </a:cxn>
                <a:cxn ang="0">
                  <a:pos x="2514" y="1946"/>
                </a:cxn>
                <a:cxn ang="0">
                  <a:pos x="2503" y="1841"/>
                </a:cxn>
                <a:cxn ang="0">
                  <a:pos x="2684" y="1540"/>
                </a:cxn>
                <a:cxn ang="0">
                  <a:pos x="2607" y="1435"/>
                </a:cxn>
                <a:cxn ang="0">
                  <a:pos x="2480" y="1225"/>
                </a:cxn>
                <a:cxn ang="0">
                  <a:pos x="2378" y="1056"/>
                </a:cxn>
                <a:cxn ang="0">
                  <a:pos x="2397" y="893"/>
                </a:cxn>
                <a:cxn ang="0">
                  <a:pos x="2270" y="924"/>
                </a:cxn>
                <a:cxn ang="0">
                  <a:pos x="2300" y="1055"/>
                </a:cxn>
                <a:cxn ang="0">
                  <a:pos x="2075" y="1185"/>
                </a:cxn>
                <a:cxn ang="0">
                  <a:pos x="2387" y="638"/>
                </a:cxn>
                <a:cxn ang="0">
                  <a:pos x="2341" y="309"/>
                </a:cxn>
                <a:cxn ang="0">
                  <a:pos x="2034" y="184"/>
                </a:cxn>
                <a:cxn ang="0">
                  <a:pos x="1916" y="288"/>
                </a:cxn>
                <a:cxn ang="0">
                  <a:pos x="1926" y="155"/>
                </a:cxn>
                <a:cxn ang="0">
                  <a:pos x="1778" y="120"/>
                </a:cxn>
                <a:cxn ang="0">
                  <a:pos x="1769" y="11"/>
                </a:cxn>
                <a:cxn ang="0">
                  <a:pos x="1647" y="53"/>
                </a:cxn>
                <a:cxn ang="0">
                  <a:pos x="1571" y="293"/>
                </a:cxn>
                <a:cxn ang="0">
                  <a:pos x="1484" y="373"/>
                </a:cxn>
                <a:cxn ang="0">
                  <a:pos x="1508" y="475"/>
                </a:cxn>
                <a:cxn ang="0">
                  <a:pos x="1306" y="542"/>
                </a:cxn>
                <a:cxn ang="0">
                  <a:pos x="1308" y="446"/>
                </a:cxn>
                <a:cxn ang="0">
                  <a:pos x="1090" y="517"/>
                </a:cxn>
                <a:cxn ang="0">
                  <a:pos x="1093" y="602"/>
                </a:cxn>
                <a:cxn ang="0">
                  <a:pos x="792" y="765"/>
                </a:cxn>
                <a:cxn ang="0">
                  <a:pos x="723" y="1081"/>
                </a:cxn>
                <a:cxn ang="0">
                  <a:pos x="582" y="1121"/>
                </a:cxn>
                <a:cxn ang="0">
                  <a:pos x="224" y="1148"/>
                </a:cxn>
                <a:cxn ang="0">
                  <a:pos x="244" y="1315"/>
                </a:cxn>
                <a:cxn ang="0">
                  <a:pos x="253" y="1480"/>
                </a:cxn>
                <a:cxn ang="0">
                  <a:pos x="328" y="1558"/>
                </a:cxn>
                <a:cxn ang="0">
                  <a:pos x="413" y="1676"/>
                </a:cxn>
                <a:cxn ang="0">
                  <a:pos x="409" y="1932"/>
                </a:cxn>
                <a:cxn ang="0">
                  <a:pos x="312" y="2019"/>
                </a:cxn>
                <a:cxn ang="0">
                  <a:pos x="343" y="1835"/>
                </a:cxn>
                <a:cxn ang="0">
                  <a:pos x="270" y="1930"/>
                </a:cxn>
                <a:cxn ang="0">
                  <a:pos x="364" y="1629"/>
                </a:cxn>
                <a:cxn ang="0">
                  <a:pos x="226" y="1569"/>
                </a:cxn>
                <a:cxn ang="0">
                  <a:pos x="55" y="1441"/>
                </a:cxn>
                <a:cxn ang="0">
                  <a:pos x="127" y="1535"/>
                </a:cxn>
                <a:cxn ang="0">
                  <a:pos x="151" y="1645"/>
                </a:cxn>
                <a:cxn ang="0">
                  <a:pos x="123" y="1773"/>
                </a:cxn>
                <a:cxn ang="0">
                  <a:pos x="133" y="1964"/>
                </a:cxn>
                <a:cxn ang="0">
                  <a:pos x="2" y="2088"/>
                </a:cxn>
                <a:cxn ang="0">
                  <a:pos x="153" y="2271"/>
                </a:cxn>
                <a:cxn ang="0">
                  <a:pos x="270" y="2324"/>
                </a:cxn>
                <a:cxn ang="0">
                  <a:pos x="270" y="2502"/>
                </a:cxn>
              </a:cxnLst>
              <a:rect l="0" t="0" r="r" b="b"/>
              <a:pathLst>
                <a:path w="2685" h="2783">
                  <a:moveTo>
                    <a:pt x="270" y="2502"/>
                  </a:moveTo>
                  <a:lnTo>
                    <a:pt x="280" y="2531"/>
                  </a:lnTo>
                  <a:lnTo>
                    <a:pt x="295" y="2572"/>
                  </a:lnTo>
                  <a:lnTo>
                    <a:pt x="303" y="2594"/>
                  </a:lnTo>
                  <a:lnTo>
                    <a:pt x="313" y="2618"/>
                  </a:lnTo>
                  <a:lnTo>
                    <a:pt x="323" y="2641"/>
                  </a:lnTo>
                  <a:lnTo>
                    <a:pt x="335" y="2664"/>
                  </a:lnTo>
                  <a:lnTo>
                    <a:pt x="347" y="2687"/>
                  </a:lnTo>
                  <a:lnTo>
                    <a:pt x="359" y="2708"/>
                  </a:lnTo>
                  <a:lnTo>
                    <a:pt x="370" y="2727"/>
                  </a:lnTo>
                  <a:lnTo>
                    <a:pt x="383" y="2744"/>
                  </a:lnTo>
                  <a:lnTo>
                    <a:pt x="388" y="2752"/>
                  </a:lnTo>
                  <a:lnTo>
                    <a:pt x="395" y="2758"/>
                  </a:lnTo>
                  <a:lnTo>
                    <a:pt x="401" y="2764"/>
                  </a:lnTo>
                  <a:lnTo>
                    <a:pt x="406" y="2769"/>
                  </a:lnTo>
                  <a:lnTo>
                    <a:pt x="413" y="2773"/>
                  </a:lnTo>
                  <a:lnTo>
                    <a:pt x="418" y="2776"/>
                  </a:lnTo>
                  <a:lnTo>
                    <a:pt x="424" y="2777"/>
                  </a:lnTo>
                  <a:lnTo>
                    <a:pt x="430" y="2778"/>
                  </a:lnTo>
                  <a:lnTo>
                    <a:pt x="435" y="2777"/>
                  </a:lnTo>
                  <a:lnTo>
                    <a:pt x="442" y="2776"/>
                  </a:lnTo>
                  <a:lnTo>
                    <a:pt x="446" y="2774"/>
                  </a:lnTo>
                  <a:lnTo>
                    <a:pt x="451" y="2771"/>
                  </a:lnTo>
                  <a:lnTo>
                    <a:pt x="455" y="2768"/>
                  </a:lnTo>
                  <a:lnTo>
                    <a:pt x="459" y="2763"/>
                  </a:lnTo>
                  <a:lnTo>
                    <a:pt x="463" y="2758"/>
                  </a:lnTo>
                  <a:lnTo>
                    <a:pt x="466" y="2753"/>
                  </a:lnTo>
                  <a:lnTo>
                    <a:pt x="472" y="2740"/>
                  </a:lnTo>
                  <a:lnTo>
                    <a:pt x="479" y="2726"/>
                  </a:lnTo>
                  <a:lnTo>
                    <a:pt x="484" y="2711"/>
                  </a:lnTo>
                  <a:lnTo>
                    <a:pt x="490" y="2695"/>
                  </a:lnTo>
                  <a:lnTo>
                    <a:pt x="497" y="2680"/>
                  </a:lnTo>
                  <a:lnTo>
                    <a:pt x="503" y="2665"/>
                  </a:lnTo>
                  <a:lnTo>
                    <a:pt x="512" y="2652"/>
                  </a:lnTo>
                  <a:lnTo>
                    <a:pt x="521" y="2639"/>
                  </a:lnTo>
                  <a:lnTo>
                    <a:pt x="527" y="2633"/>
                  </a:lnTo>
                  <a:lnTo>
                    <a:pt x="532" y="2628"/>
                  </a:lnTo>
                  <a:lnTo>
                    <a:pt x="538" y="2624"/>
                  </a:lnTo>
                  <a:lnTo>
                    <a:pt x="545" y="2620"/>
                  </a:lnTo>
                  <a:lnTo>
                    <a:pt x="552" y="2618"/>
                  </a:lnTo>
                  <a:lnTo>
                    <a:pt x="560" y="2615"/>
                  </a:lnTo>
                  <a:lnTo>
                    <a:pt x="568" y="2613"/>
                  </a:lnTo>
                  <a:lnTo>
                    <a:pt x="577" y="2613"/>
                  </a:lnTo>
                  <a:lnTo>
                    <a:pt x="587" y="2613"/>
                  </a:lnTo>
                  <a:lnTo>
                    <a:pt x="596" y="2615"/>
                  </a:lnTo>
                  <a:lnTo>
                    <a:pt x="604" y="2618"/>
                  </a:lnTo>
                  <a:lnTo>
                    <a:pt x="611" y="2620"/>
                  </a:lnTo>
                  <a:lnTo>
                    <a:pt x="617" y="2624"/>
                  </a:lnTo>
                  <a:lnTo>
                    <a:pt x="623" y="2628"/>
                  </a:lnTo>
                  <a:lnTo>
                    <a:pt x="628" y="2633"/>
                  </a:lnTo>
                  <a:lnTo>
                    <a:pt x="632" y="2639"/>
                  </a:lnTo>
                  <a:lnTo>
                    <a:pt x="639" y="2652"/>
                  </a:lnTo>
                  <a:lnTo>
                    <a:pt x="645" y="2665"/>
                  </a:lnTo>
                  <a:lnTo>
                    <a:pt x="649" y="2680"/>
                  </a:lnTo>
                  <a:lnTo>
                    <a:pt x="653" y="2695"/>
                  </a:lnTo>
                  <a:lnTo>
                    <a:pt x="656" y="2711"/>
                  </a:lnTo>
                  <a:lnTo>
                    <a:pt x="661" y="2726"/>
                  </a:lnTo>
                  <a:lnTo>
                    <a:pt x="666" y="2740"/>
                  </a:lnTo>
                  <a:lnTo>
                    <a:pt x="672" y="2753"/>
                  </a:lnTo>
                  <a:lnTo>
                    <a:pt x="677" y="2758"/>
                  </a:lnTo>
                  <a:lnTo>
                    <a:pt x="681" y="2763"/>
                  </a:lnTo>
                  <a:lnTo>
                    <a:pt x="686" y="2768"/>
                  </a:lnTo>
                  <a:lnTo>
                    <a:pt x="693" y="2771"/>
                  </a:lnTo>
                  <a:lnTo>
                    <a:pt x="699" y="2774"/>
                  </a:lnTo>
                  <a:lnTo>
                    <a:pt x="706" y="2776"/>
                  </a:lnTo>
                  <a:lnTo>
                    <a:pt x="715" y="2777"/>
                  </a:lnTo>
                  <a:lnTo>
                    <a:pt x="725" y="2778"/>
                  </a:lnTo>
                  <a:lnTo>
                    <a:pt x="740" y="2777"/>
                  </a:lnTo>
                  <a:lnTo>
                    <a:pt x="757" y="2776"/>
                  </a:lnTo>
                  <a:lnTo>
                    <a:pt x="776" y="2775"/>
                  </a:lnTo>
                  <a:lnTo>
                    <a:pt x="793" y="2772"/>
                  </a:lnTo>
                  <a:lnTo>
                    <a:pt x="830" y="2768"/>
                  </a:lnTo>
                  <a:lnTo>
                    <a:pt x="868" y="2763"/>
                  </a:lnTo>
                  <a:lnTo>
                    <a:pt x="888" y="2762"/>
                  </a:lnTo>
                  <a:lnTo>
                    <a:pt x="910" y="2761"/>
                  </a:lnTo>
                  <a:lnTo>
                    <a:pt x="931" y="2761"/>
                  </a:lnTo>
                  <a:lnTo>
                    <a:pt x="953" y="2763"/>
                  </a:lnTo>
                  <a:lnTo>
                    <a:pt x="976" y="2765"/>
                  </a:lnTo>
                  <a:lnTo>
                    <a:pt x="999" y="2770"/>
                  </a:lnTo>
                  <a:lnTo>
                    <a:pt x="1023" y="2776"/>
                  </a:lnTo>
                  <a:lnTo>
                    <a:pt x="1048" y="2783"/>
                  </a:lnTo>
                  <a:lnTo>
                    <a:pt x="1052" y="2773"/>
                  </a:lnTo>
                  <a:lnTo>
                    <a:pt x="1054" y="2766"/>
                  </a:lnTo>
                  <a:lnTo>
                    <a:pt x="1059" y="2759"/>
                  </a:lnTo>
                  <a:lnTo>
                    <a:pt x="1066" y="2748"/>
                  </a:lnTo>
                  <a:lnTo>
                    <a:pt x="1080" y="2729"/>
                  </a:lnTo>
                  <a:lnTo>
                    <a:pt x="1093" y="2710"/>
                  </a:lnTo>
                  <a:lnTo>
                    <a:pt x="1104" y="2690"/>
                  </a:lnTo>
                  <a:lnTo>
                    <a:pt x="1116" y="2671"/>
                  </a:lnTo>
                  <a:lnTo>
                    <a:pt x="1136" y="2631"/>
                  </a:lnTo>
                  <a:lnTo>
                    <a:pt x="1155" y="2596"/>
                  </a:lnTo>
                  <a:lnTo>
                    <a:pt x="1164" y="2580"/>
                  </a:lnTo>
                  <a:lnTo>
                    <a:pt x="1172" y="2565"/>
                  </a:lnTo>
                  <a:lnTo>
                    <a:pt x="1182" y="2552"/>
                  </a:lnTo>
                  <a:lnTo>
                    <a:pt x="1190" y="2541"/>
                  </a:lnTo>
                  <a:lnTo>
                    <a:pt x="1200" y="2531"/>
                  </a:lnTo>
                  <a:lnTo>
                    <a:pt x="1210" y="2525"/>
                  </a:lnTo>
                  <a:lnTo>
                    <a:pt x="1215" y="2522"/>
                  </a:lnTo>
                  <a:lnTo>
                    <a:pt x="1220" y="2521"/>
                  </a:lnTo>
                  <a:lnTo>
                    <a:pt x="1226" y="2520"/>
                  </a:lnTo>
                  <a:lnTo>
                    <a:pt x="1231" y="2519"/>
                  </a:lnTo>
                  <a:lnTo>
                    <a:pt x="1238" y="2519"/>
                  </a:lnTo>
                  <a:lnTo>
                    <a:pt x="1246" y="2519"/>
                  </a:lnTo>
                  <a:lnTo>
                    <a:pt x="1254" y="2519"/>
                  </a:lnTo>
                  <a:lnTo>
                    <a:pt x="1266" y="2519"/>
                  </a:lnTo>
                  <a:lnTo>
                    <a:pt x="1271" y="2519"/>
                  </a:lnTo>
                  <a:lnTo>
                    <a:pt x="1276" y="2516"/>
                  </a:lnTo>
                  <a:lnTo>
                    <a:pt x="1279" y="2514"/>
                  </a:lnTo>
                  <a:lnTo>
                    <a:pt x="1282" y="2511"/>
                  </a:lnTo>
                  <a:lnTo>
                    <a:pt x="1285" y="2507"/>
                  </a:lnTo>
                  <a:lnTo>
                    <a:pt x="1287" y="2503"/>
                  </a:lnTo>
                  <a:lnTo>
                    <a:pt x="1289" y="2497"/>
                  </a:lnTo>
                  <a:lnTo>
                    <a:pt x="1290" y="2492"/>
                  </a:lnTo>
                  <a:lnTo>
                    <a:pt x="1295" y="2466"/>
                  </a:lnTo>
                  <a:lnTo>
                    <a:pt x="1301" y="2442"/>
                  </a:lnTo>
                  <a:lnTo>
                    <a:pt x="1315" y="2414"/>
                  </a:lnTo>
                  <a:lnTo>
                    <a:pt x="1340" y="2363"/>
                  </a:lnTo>
                  <a:lnTo>
                    <a:pt x="1354" y="2337"/>
                  </a:lnTo>
                  <a:lnTo>
                    <a:pt x="1367" y="2314"/>
                  </a:lnTo>
                  <a:lnTo>
                    <a:pt x="1372" y="2305"/>
                  </a:lnTo>
                  <a:lnTo>
                    <a:pt x="1378" y="2297"/>
                  </a:lnTo>
                  <a:lnTo>
                    <a:pt x="1381" y="2292"/>
                  </a:lnTo>
                  <a:lnTo>
                    <a:pt x="1384" y="2289"/>
                  </a:lnTo>
                  <a:lnTo>
                    <a:pt x="1397" y="2281"/>
                  </a:lnTo>
                  <a:lnTo>
                    <a:pt x="1411" y="2273"/>
                  </a:lnTo>
                  <a:lnTo>
                    <a:pt x="1423" y="2262"/>
                  </a:lnTo>
                  <a:lnTo>
                    <a:pt x="1437" y="2250"/>
                  </a:lnTo>
                  <a:lnTo>
                    <a:pt x="1465" y="2225"/>
                  </a:lnTo>
                  <a:lnTo>
                    <a:pt x="1495" y="2199"/>
                  </a:lnTo>
                  <a:lnTo>
                    <a:pt x="1510" y="2187"/>
                  </a:lnTo>
                  <a:lnTo>
                    <a:pt x="1525" y="2175"/>
                  </a:lnTo>
                  <a:lnTo>
                    <a:pt x="1542" y="2164"/>
                  </a:lnTo>
                  <a:lnTo>
                    <a:pt x="1558" y="2155"/>
                  </a:lnTo>
                  <a:lnTo>
                    <a:pt x="1576" y="2147"/>
                  </a:lnTo>
                  <a:lnTo>
                    <a:pt x="1593" y="2141"/>
                  </a:lnTo>
                  <a:lnTo>
                    <a:pt x="1602" y="2139"/>
                  </a:lnTo>
                  <a:lnTo>
                    <a:pt x="1612" y="2138"/>
                  </a:lnTo>
                  <a:lnTo>
                    <a:pt x="1621" y="2137"/>
                  </a:lnTo>
                  <a:lnTo>
                    <a:pt x="1631" y="2136"/>
                  </a:lnTo>
                  <a:lnTo>
                    <a:pt x="1637" y="2137"/>
                  </a:lnTo>
                  <a:lnTo>
                    <a:pt x="1643" y="2138"/>
                  </a:lnTo>
                  <a:lnTo>
                    <a:pt x="1647" y="2140"/>
                  </a:lnTo>
                  <a:lnTo>
                    <a:pt x="1652" y="2142"/>
                  </a:lnTo>
                  <a:lnTo>
                    <a:pt x="1656" y="2144"/>
                  </a:lnTo>
                  <a:lnTo>
                    <a:pt x="1661" y="2146"/>
                  </a:lnTo>
                  <a:lnTo>
                    <a:pt x="1666" y="2147"/>
                  </a:lnTo>
                  <a:lnTo>
                    <a:pt x="1672" y="2147"/>
                  </a:lnTo>
                  <a:lnTo>
                    <a:pt x="1678" y="2147"/>
                  </a:lnTo>
                  <a:lnTo>
                    <a:pt x="1682" y="2145"/>
                  </a:lnTo>
                  <a:lnTo>
                    <a:pt x="1686" y="2142"/>
                  </a:lnTo>
                  <a:lnTo>
                    <a:pt x="1689" y="2138"/>
                  </a:lnTo>
                  <a:lnTo>
                    <a:pt x="1696" y="2127"/>
                  </a:lnTo>
                  <a:lnTo>
                    <a:pt x="1702" y="2115"/>
                  </a:lnTo>
                  <a:lnTo>
                    <a:pt x="1706" y="2109"/>
                  </a:lnTo>
                  <a:lnTo>
                    <a:pt x="1711" y="2104"/>
                  </a:lnTo>
                  <a:lnTo>
                    <a:pt x="1716" y="2098"/>
                  </a:lnTo>
                  <a:lnTo>
                    <a:pt x="1721" y="2093"/>
                  </a:lnTo>
                  <a:lnTo>
                    <a:pt x="1728" y="2089"/>
                  </a:lnTo>
                  <a:lnTo>
                    <a:pt x="1735" y="2086"/>
                  </a:lnTo>
                  <a:lnTo>
                    <a:pt x="1745" y="2083"/>
                  </a:lnTo>
                  <a:lnTo>
                    <a:pt x="1755" y="2083"/>
                  </a:lnTo>
                  <a:lnTo>
                    <a:pt x="1762" y="2083"/>
                  </a:lnTo>
                  <a:lnTo>
                    <a:pt x="1768" y="2087"/>
                  </a:lnTo>
                  <a:lnTo>
                    <a:pt x="1775" y="2090"/>
                  </a:lnTo>
                  <a:lnTo>
                    <a:pt x="1779" y="2095"/>
                  </a:lnTo>
                  <a:lnTo>
                    <a:pt x="1787" y="2107"/>
                  </a:lnTo>
                  <a:lnTo>
                    <a:pt x="1795" y="2122"/>
                  </a:lnTo>
                  <a:lnTo>
                    <a:pt x="1801" y="2136"/>
                  </a:lnTo>
                  <a:lnTo>
                    <a:pt x="1808" y="2147"/>
                  </a:lnTo>
                  <a:lnTo>
                    <a:pt x="1812" y="2153"/>
                  </a:lnTo>
                  <a:lnTo>
                    <a:pt x="1816" y="2156"/>
                  </a:lnTo>
                  <a:lnTo>
                    <a:pt x="1820" y="2159"/>
                  </a:lnTo>
                  <a:lnTo>
                    <a:pt x="1826" y="2160"/>
                  </a:lnTo>
                  <a:lnTo>
                    <a:pt x="1835" y="2159"/>
                  </a:lnTo>
                  <a:lnTo>
                    <a:pt x="1844" y="2156"/>
                  </a:lnTo>
                  <a:lnTo>
                    <a:pt x="1851" y="2153"/>
                  </a:lnTo>
                  <a:lnTo>
                    <a:pt x="1859" y="2147"/>
                  </a:lnTo>
                  <a:lnTo>
                    <a:pt x="1866" y="2143"/>
                  </a:lnTo>
                  <a:lnTo>
                    <a:pt x="1875" y="2140"/>
                  </a:lnTo>
                  <a:lnTo>
                    <a:pt x="1884" y="2137"/>
                  </a:lnTo>
                  <a:lnTo>
                    <a:pt x="1896" y="2136"/>
                  </a:lnTo>
                  <a:lnTo>
                    <a:pt x="1908" y="2137"/>
                  </a:lnTo>
                  <a:lnTo>
                    <a:pt x="1918" y="2138"/>
                  </a:lnTo>
                  <a:lnTo>
                    <a:pt x="1928" y="2139"/>
                  </a:lnTo>
                  <a:lnTo>
                    <a:pt x="1936" y="2141"/>
                  </a:lnTo>
                  <a:lnTo>
                    <a:pt x="1953" y="2145"/>
                  </a:lnTo>
                  <a:lnTo>
                    <a:pt x="1968" y="2150"/>
                  </a:lnTo>
                  <a:lnTo>
                    <a:pt x="1984" y="2156"/>
                  </a:lnTo>
                  <a:lnTo>
                    <a:pt x="2002" y="2161"/>
                  </a:lnTo>
                  <a:lnTo>
                    <a:pt x="2013" y="2163"/>
                  </a:lnTo>
                  <a:lnTo>
                    <a:pt x="2024" y="2164"/>
                  </a:lnTo>
                  <a:lnTo>
                    <a:pt x="2036" y="2165"/>
                  </a:lnTo>
                  <a:lnTo>
                    <a:pt x="2049" y="2165"/>
                  </a:lnTo>
                  <a:lnTo>
                    <a:pt x="2061" y="2166"/>
                  </a:lnTo>
                  <a:lnTo>
                    <a:pt x="2070" y="2169"/>
                  </a:lnTo>
                  <a:lnTo>
                    <a:pt x="2081" y="2172"/>
                  </a:lnTo>
                  <a:lnTo>
                    <a:pt x="2092" y="2174"/>
                  </a:lnTo>
                  <a:lnTo>
                    <a:pt x="2102" y="2176"/>
                  </a:lnTo>
                  <a:lnTo>
                    <a:pt x="2113" y="2175"/>
                  </a:lnTo>
                  <a:lnTo>
                    <a:pt x="2119" y="2174"/>
                  </a:lnTo>
                  <a:lnTo>
                    <a:pt x="2125" y="2172"/>
                  </a:lnTo>
                  <a:lnTo>
                    <a:pt x="2131" y="2170"/>
                  </a:lnTo>
                  <a:lnTo>
                    <a:pt x="2137" y="2165"/>
                  </a:lnTo>
                  <a:lnTo>
                    <a:pt x="2143" y="2162"/>
                  </a:lnTo>
                  <a:lnTo>
                    <a:pt x="2147" y="2157"/>
                  </a:lnTo>
                  <a:lnTo>
                    <a:pt x="2151" y="2149"/>
                  </a:lnTo>
                  <a:lnTo>
                    <a:pt x="2156" y="2143"/>
                  </a:lnTo>
                  <a:lnTo>
                    <a:pt x="2162" y="2136"/>
                  </a:lnTo>
                  <a:lnTo>
                    <a:pt x="2167" y="2130"/>
                  </a:lnTo>
                  <a:lnTo>
                    <a:pt x="2169" y="2127"/>
                  </a:lnTo>
                  <a:lnTo>
                    <a:pt x="2172" y="2126"/>
                  </a:lnTo>
                  <a:lnTo>
                    <a:pt x="2176" y="2125"/>
                  </a:lnTo>
                  <a:lnTo>
                    <a:pt x="2179" y="2124"/>
                  </a:lnTo>
                  <a:lnTo>
                    <a:pt x="2187" y="2125"/>
                  </a:lnTo>
                  <a:lnTo>
                    <a:pt x="2196" y="2128"/>
                  </a:lnTo>
                  <a:lnTo>
                    <a:pt x="2203" y="2131"/>
                  </a:lnTo>
                  <a:lnTo>
                    <a:pt x="2211" y="2136"/>
                  </a:lnTo>
                  <a:lnTo>
                    <a:pt x="2218" y="2140"/>
                  </a:lnTo>
                  <a:lnTo>
                    <a:pt x="2225" y="2144"/>
                  </a:lnTo>
                  <a:lnTo>
                    <a:pt x="2231" y="2147"/>
                  </a:lnTo>
                  <a:lnTo>
                    <a:pt x="2238" y="2147"/>
                  </a:lnTo>
                  <a:lnTo>
                    <a:pt x="2245" y="2147"/>
                  </a:lnTo>
                  <a:lnTo>
                    <a:pt x="2251" y="2145"/>
                  </a:lnTo>
                  <a:lnTo>
                    <a:pt x="2256" y="2143"/>
                  </a:lnTo>
                  <a:lnTo>
                    <a:pt x="2261" y="2139"/>
                  </a:lnTo>
                  <a:lnTo>
                    <a:pt x="2264" y="2135"/>
                  </a:lnTo>
                  <a:lnTo>
                    <a:pt x="2267" y="2130"/>
                  </a:lnTo>
                  <a:lnTo>
                    <a:pt x="2270" y="2125"/>
                  </a:lnTo>
                  <a:lnTo>
                    <a:pt x="2272" y="2120"/>
                  </a:lnTo>
                  <a:lnTo>
                    <a:pt x="2278" y="2107"/>
                  </a:lnTo>
                  <a:lnTo>
                    <a:pt x="2283" y="2095"/>
                  </a:lnTo>
                  <a:lnTo>
                    <a:pt x="2287" y="2090"/>
                  </a:lnTo>
                  <a:lnTo>
                    <a:pt x="2292" y="2086"/>
                  </a:lnTo>
                  <a:lnTo>
                    <a:pt x="2297" y="2081"/>
                  </a:lnTo>
                  <a:lnTo>
                    <a:pt x="2302" y="2077"/>
                  </a:lnTo>
                  <a:lnTo>
                    <a:pt x="2313" y="2072"/>
                  </a:lnTo>
                  <a:lnTo>
                    <a:pt x="2322" y="2065"/>
                  </a:lnTo>
                  <a:lnTo>
                    <a:pt x="2332" y="2058"/>
                  </a:lnTo>
                  <a:lnTo>
                    <a:pt x="2342" y="2049"/>
                  </a:lnTo>
                  <a:lnTo>
                    <a:pt x="2360" y="2030"/>
                  </a:lnTo>
                  <a:lnTo>
                    <a:pt x="2377" y="2011"/>
                  </a:lnTo>
                  <a:lnTo>
                    <a:pt x="2394" y="1992"/>
                  </a:lnTo>
                  <a:lnTo>
                    <a:pt x="2410" y="1975"/>
                  </a:lnTo>
                  <a:lnTo>
                    <a:pt x="2417" y="1968"/>
                  </a:lnTo>
                  <a:lnTo>
                    <a:pt x="2425" y="1961"/>
                  </a:lnTo>
                  <a:lnTo>
                    <a:pt x="2431" y="1957"/>
                  </a:lnTo>
                  <a:lnTo>
                    <a:pt x="2438" y="1954"/>
                  </a:lnTo>
                  <a:lnTo>
                    <a:pt x="2446" y="1950"/>
                  </a:lnTo>
                  <a:lnTo>
                    <a:pt x="2454" y="1949"/>
                  </a:lnTo>
                  <a:lnTo>
                    <a:pt x="2462" y="1948"/>
                  </a:lnTo>
                  <a:lnTo>
                    <a:pt x="2470" y="1948"/>
                  </a:lnTo>
                  <a:lnTo>
                    <a:pt x="2486" y="1948"/>
                  </a:lnTo>
                  <a:lnTo>
                    <a:pt x="2501" y="1948"/>
                  </a:lnTo>
                  <a:lnTo>
                    <a:pt x="2508" y="1947"/>
                  </a:lnTo>
                  <a:lnTo>
                    <a:pt x="2514" y="1946"/>
                  </a:lnTo>
                  <a:lnTo>
                    <a:pt x="2519" y="1944"/>
                  </a:lnTo>
                  <a:lnTo>
                    <a:pt x="2524" y="1941"/>
                  </a:lnTo>
                  <a:lnTo>
                    <a:pt x="2527" y="1937"/>
                  </a:lnTo>
                  <a:lnTo>
                    <a:pt x="2530" y="1930"/>
                  </a:lnTo>
                  <a:lnTo>
                    <a:pt x="2532" y="1922"/>
                  </a:lnTo>
                  <a:lnTo>
                    <a:pt x="2532" y="1912"/>
                  </a:lnTo>
                  <a:lnTo>
                    <a:pt x="2532" y="1907"/>
                  </a:lnTo>
                  <a:lnTo>
                    <a:pt x="2531" y="1902"/>
                  </a:lnTo>
                  <a:lnTo>
                    <a:pt x="2530" y="1897"/>
                  </a:lnTo>
                  <a:lnTo>
                    <a:pt x="2528" y="1892"/>
                  </a:lnTo>
                  <a:lnTo>
                    <a:pt x="2524" y="1882"/>
                  </a:lnTo>
                  <a:lnTo>
                    <a:pt x="2517" y="1874"/>
                  </a:lnTo>
                  <a:lnTo>
                    <a:pt x="2512" y="1865"/>
                  </a:lnTo>
                  <a:lnTo>
                    <a:pt x="2508" y="1856"/>
                  </a:lnTo>
                  <a:lnTo>
                    <a:pt x="2505" y="1852"/>
                  </a:lnTo>
                  <a:lnTo>
                    <a:pt x="2504" y="1846"/>
                  </a:lnTo>
                  <a:lnTo>
                    <a:pt x="2503" y="1841"/>
                  </a:lnTo>
                  <a:lnTo>
                    <a:pt x="2503" y="1836"/>
                  </a:lnTo>
                  <a:lnTo>
                    <a:pt x="2503" y="1836"/>
                  </a:lnTo>
                  <a:lnTo>
                    <a:pt x="2585" y="1624"/>
                  </a:lnTo>
                  <a:lnTo>
                    <a:pt x="2585" y="1624"/>
                  </a:lnTo>
                  <a:lnTo>
                    <a:pt x="2591" y="1620"/>
                  </a:lnTo>
                  <a:lnTo>
                    <a:pt x="2597" y="1615"/>
                  </a:lnTo>
                  <a:lnTo>
                    <a:pt x="2603" y="1611"/>
                  </a:lnTo>
                  <a:lnTo>
                    <a:pt x="2611" y="1607"/>
                  </a:lnTo>
                  <a:lnTo>
                    <a:pt x="2628" y="1599"/>
                  </a:lnTo>
                  <a:lnTo>
                    <a:pt x="2645" y="1590"/>
                  </a:lnTo>
                  <a:lnTo>
                    <a:pt x="2652" y="1585"/>
                  </a:lnTo>
                  <a:lnTo>
                    <a:pt x="2660" y="1579"/>
                  </a:lnTo>
                  <a:lnTo>
                    <a:pt x="2667" y="1573"/>
                  </a:lnTo>
                  <a:lnTo>
                    <a:pt x="2674" y="1565"/>
                  </a:lnTo>
                  <a:lnTo>
                    <a:pt x="2678" y="1558"/>
                  </a:lnTo>
                  <a:lnTo>
                    <a:pt x="2682" y="1549"/>
                  </a:lnTo>
                  <a:lnTo>
                    <a:pt x="2684" y="1540"/>
                  </a:lnTo>
                  <a:lnTo>
                    <a:pt x="2685" y="1529"/>
                  </a:lnTo>
                  <a:lnTo>
                    <a:pt x="2685" y="1521"/>
                  </a:lnTo>
                  <a:lnTo>
                    <a:pt x="2683" y="1513"/>
                  </a:lnTo>
                  <a:lnTo>
                    <a:pt x="2681" y="1507"/>
                  </a:lnTo>
                  <a:lnTo>
                    <a:pt x="2677" y="1500"/>
                  </a:lnTo>
                  <a:lnTo>
                    <a:pt x="2672" y="1495"/>
                  </a:lnTo>
                  <a:lnTo>
                    <a:pt x="2668" y="1491"/>
                  </a:lnTo>
                  <a:lnTo>
                    <a:pt x="2663" y="1487"/>
                  </a:lnTo>
                  <a:lnTo>
                    <a:pt x="2657" y="1482"/>
                  </a:lnTo>
                  <a:lnTo>
                    <a:pt x="2645" y="1475"/>
                  </a:lnTo>
                  <a:lnTo>
                    <a:pt x="2633" y="1469"/>
                  </a:lnTo>
                  <a:lnTo>
                    <a:pt x="2628" y="1464"/>
                  </a:lnTo>
                  <a:lnTo>
                    <a:pt x="2622" y="1461"/>
                  </a:lnTo>
                  <a:lnTo>
                    <a:pt x="2618" y="1457"/>
                  </a:lnTo>
                  <a:lnTo>
                    <a:pt x="2615" y="1453"/>
                  </a:lnTo>
                  <a:lnTo>
                    <a:pt x="2610" y="1444"/>
                  </a:lnTo>
                  <a:lnTo>
                    <a:pt x="2607" y="1435"/>
                  </a:lnTo>
                  <a:lnTo>
                    <a:pt x="2603" y="1425"/>
                  </a:lnTo>
                  <a:lnTo>
                    <a:pt x="2601" y="1415"/>
                  </a:lnTo>
                  <a:lnTo>
                    <a:pt x="2598" y="1396"/>
                  </a:lnTo>
                  <a:lnTo>
                    <a:pt x="2597" y="1377"/>
                  </a:lnTo>
                  <a:lnTo>
                    <a:pt x="2595" y="1358"/>
                  </a:lnTo>
                  <a:lnTo>
                    <a:pt x="2591" y="1340"/>
                  </a:lnTo>
                  <a:lnTo>
                    <a:pt x="2588" y="1330"/>
                  </a:lnTo>
                  <a:lnTo>
                    <a:pt x="2584" y="1322"/>
                  </a:lnTo>
                  <a:lnTo>
                    <a:pt x="2580" y="1313"/>
                  </a:lnTo>
                  <a:lnTo>
                    <a:pt x="2574" y="1306"/>
                  </a:lnTo>
                  <a:lnTo>
                    <a:pt x="2565" y="1295"/>
                  </a:lnTo>
                  <a:lnTo>
                    <a:pt x="2555" y="1286"/>
                  </a:lnTo>
                  <a:lnTo>
                    <a:pt x="2546" y="1277"/>
                  </a:lnTo>
                  <a:lnTo>
                    <a:pt x="2536" y="1269"/>
                  </a:lnTo>
                  <a:lnTo>
                    <a:pt x="2517" y="1254"/>
                  </a:lnTo>
                  <a:lnTo>
                    <a:pt x="2498" y="1240"/>
                  </a:lnTo>
                  <a:lnTo>
                    <a:pt x="2480" y="1225"/>
                  </a:lnTo>
                  <a:lnTo>
                    <a:pt x="2463" y="1208"/>
                  </a:lnTo>
                  <a:lnTo>
                    <a:pt x="2454" y="1198"/>
                  </a:lnTo>
                  <a:lnTo>
                    <a:pt x="2447" y="1189"/>
                  </a:lnTo>
                  <a:lnTo>
                    <a:pt x="2439" y="1177"/>
                  </a:lnTo>
                  <a:lnTo>
                    <a:pt x="2432" y="1164"/>
                  </a:lnTo>
                  <a:lnTo>
                    <a:pt x="2427" y="1154"/>
                  </a:lnTo>
                  <a:lnTo>
                    <a:pt x="2421" y="1143"/>
                  </a:lnTo>
                  <a:lnTo>
                    <a:pt x="2418" y="1133"/>
                  </a:lnTo>
                  <a:lnTo>
                    <a:pt x="2415" y="1124"/>
                  </a:lnTo>
                  <a:lnTo>
                    <a:pt x="2411" y="1108"/>
                  </a:lnTo>
                  <a:lnTo>
                    <a:pt x="2408" y="1092"/>
                  </a:lnTo>
                  <a:lnTo>
                    <a:pt x="2404" y="1086"/>
                  </a:lnTo>
                  <a:lnTo>
                    <a:pt x="2401" y="1078"/>
                  </a:lnTo>
                  <a:lnTo>
                    <a:pt x="2398" y="1073"/>
                  </a:lnTo>
                  <a:lnTo>
                    <a:pt x="2393" y="1066"/>
                  </a:lnTo>
                  <a:lnTo>
                    <a:pt x="2386" y="1061"/>
                  </a:lnTo>
                  <a:lnTo>
                    <a:pt x="2378" y="1056"/>
                  </a:lnTo>
                  <a:lnTo>
                    <a:pt x="2368" y="1052"/>
                  </a:lnTo>
                  <a:lnTo>
                    <a:pt x="2355" y="1046"/>
                  </a:lnTo>
                  <a:lnTo>
                    <a:pt x="2361" y="1032"/>
                  </a:lnTo>
                  <a:lnTo>
                    <a:pt x="2365" y="1020"/>
                  </a:lnTo>
                  <a:lnTo>
                    <a:pt x="2370" y="1009"/>
                  </a:lnTo>
                  <a:lnTo>
                    <a:pt x="2375" y="998"/>
                  </a:lnTo>
                  <a:lnTo>
                    <a:pt x="2379" y="990"/>
                  </a:lnTo>
                  <a:lnTo>
                    <a:pt x="2382" y="981"/>
                  </a:lnTo>
                  <a:lnTo>
                    <a:pt x="2384" y="973"/>
                  </a:lnTo>
                  <a:lnTo>
                    <a:pt x="2385" y="964"/>
                  </a:lnTo>
                  <a:lnTo>
                    <a:pt x="2387" y="953"/>
                  </a:lnTo>
                  <a:lnTo>
                    <a:pt x="2391" y="940"/>
                  </a:lnTo>
                  <a:lnTo>
                    <a:pt x="2393" y="931"/>
                  </a:lnTo>
                  <a:lnTo>
                    <a:pt x="2395" y="922"/>
                  </a:lnTo>
                  <a:lnTo>
                    <a:pt x="2397" y="909"/>
                  </a:lnTo>
                  <a:lnTo>
                    <a:pt x="2397" y="893"/>
                  </a:lnTo>
                  <a:lnTo>
                    <a:pt x="2397" y="893"/>
                  </a:lnTo>
                  <a:lnTo>
                    <a:pt x="2379" y="893"/>
                  </a:lnTo>
                  <a:lnTo>
                    <a:pt x="2379" y="893"/>
                  </a:lnTo>
                  <a:lnTo>
                    <a:pt x="2370" y="889"/>
                  </a:lnTo>
                  <a:lnTo>
                    <a:pt x="2361" y="883"/>
                  </a:lnTo>
                  <a:lnTo>
                    <a:pt x="2350" y="878"/>
                  </a:lnTo>
                  <a:lnTo>
                    <a:pt x="2338" y="870"/>
                  </a:lnTo>
                  <a:lnTo>
                    <a:pt x="2322" y="875"/>
                  </a:lnTo>
                  <a:lnTo>
                    <a:pt x="2310" y="880"/>
                  </a:lnTo>
                  <a:lnTo>
                    <a:pt x="2298" y="884"/>
                  </a:lnTo>
                  <a:lnTo>
                    <a:pt x="2289" y="890"/>
                  </a:lnTo>
                  <a:lnTo>
                    <a:pt x="2282" y="895"/>
                  </a:lnTo>
                  <a:lnTo>
                    <a:pt x="2277" y="899"/>
                  </a:lnTo>
                  <a:lnTo>
                    <a:pt x="2272" y="905"/>
                  </a:lnTo>
                  <a:lnTo>
                    <a:pt x="2270" y="909"/>
                  </a:lnTo>
                  <a:lnTo>
                    <a:pt x="2269" y="914"/>
                  </a:lnTo>
                  <a:lnTo>
                    <a:pt x="2269" y="919"/>
                  </a:lnTo>
                  <a:lnTo>
                    <a:pt x="2270" y="924"/>
                  </a:lnTo>
                  <a:lnTo>
                    <a:pt x="2272" y="928"/>
                  </a:lnTo>
                  <a:lnTo>
                    <a:pt x="2279" y="938"/>
                  </a:lnTo>
                  <a:lnTo>
                    <a:pt x="2288" y="947"/>
                  </a:lnTo>
                  <a:lnTo>
                    <a:pt x="2310" y="965"/>
                  </a:lnTo>
                  <a:lnTo>
                    <a:pt x="2328" y="981"/>
                  </a:lnTo>
                  <a:lnTo>
                    <a:pt x="2331" y="986"/>
                  </a:lnTo>
                  <a:lnTo>
                    <a:pt x="2334" y="990"/>
                  </a:lnTo>
                  <a:lnTo>
                    <a:pt x="2335" y="993"/>
                  </a:lnTo>
                  <a:lnTo>
                    <a:pt x="2336" y="997"/>
                  </a:lnTo>
                  <a:lnTo>
                    <a:pt x="2336" y="1000"/>
                  </a:lnTo>
                  <a:lnTo>
                    <a:pt x="2334" y="1005"/>
                  </a:lnTo>
                  <a:lnTo>
                    <a:pt x="2331" y="1008"/>
                  </a:lnTo>
                  <a:lnTo>
                    <a:pt x="2327" y="1011"/>
                  </a:lnTo>
                  <a:lnTo>
                    <a:pt x="2320" y="1023"/>
                  </a:lnTo>
                  <a:lnTo>
                    <a:pt x="2314" y="1034"/>
                  </a:lnTo>
                  <a:lnTo>
                    <a:pt x="2308" y="1045"/>
                  </a:lnTo>
                  <a:lnTo>
                    <a:pt x="2300" y="1055"/>
                  </a:lnTo>
                  <a:lnTo>
                    <a:pt x="2293" y="1064"/>
                  </a:lnTo>
                  <a:lnTo>
                    <a:pt x="2285" y="1074"/>
                  </a:lnTo>
                  <a:lnTo>
                    <a:pt x="2277" y="1082"/>
                  </a:lnTo>
                  <a:lnTo>
                    <a:pt x="2268" y="1090"/>
                  </a:lnTo>
                  <a:lnTo>
                    <a:pt x="2251" y="1105"/>
                  </a:lnTo>
                  <a:lnTo>
                    <a:pt x="2232" y="1119"/>
                  </a:lnTo>
                  <a:lnTo>
                    <a:pt x="2214" y="1131"/>
                  </a:lnTo>
                  <a:lnTo>
                    <a:pt x="2195" y="1142"/>
                  </a:lnTo>
                  <a:lnTo>
                    <a:pt x="2156" y="1163"/>
                  </a:lnTo>
                  <a:lnTo>
                    <a:pt x="2121" y="1183"/>
                  </a:lnTo>
                  <a:lnTo>
                    <a:pt x="2105" y="1194"/>
                  </a:lnTo>
                  <a:lnTo>
                    <a:pt x="2091" y="1205"/>
                  </a:lnTo>
                  <a:lnTo>
                    <a:pt x="2078" y="1216"/>
                  </a:lnTo>
                  <a:lnTo>
                    <a:pt x="2067" y="1229"/>
                  </a:lnTo>
                  <a:lnTo>
                    <a:pt x="2067" y="1215"/>
                  </a:lnTo>
                  <a:lnTo>
                    <a:pt x="2070" y="1200"/>
                  </a:lnTo>
                  <a:lnTo>
                    <a:pt x="2075" y="1185"/>
                  </a:lnTo>
                  <a:lnTo>
                    <a:pt x="2081" y="1167"/>
                  </a:lnTo>
                  <a:lnTo>
                    <a:pt x="2088" y="1150"/>
                  </a:lnTo>
                  <a:lnTo>
                    <a:pt x="2098" y="1131"/>
                  </a:lnTo>
                  <a:lnTo>
                    <a:pt x="2108" y="1112"/>
                  </a:lnTo>
                  <a:lnTo>
                    <a:pt x="2120" y="1092"/>
                  </a:lnTo>
                  <a:lnTo>
                    <a:pt x="2147" y="1048"/>
                  </a:lnTo>
                  <a:lnTo>
                    <a:pt x="2177" y="1003"/>
                  </a:lnTo>
                  <a:lnTo>
                    <a:pt x="2209" y="955"/>
                  </a:lnTo>
                  <a:lnTo>
                    <a:pt x="2242" y="905"/>
                  </a:lnTo>
                  <a:lnTo>
                    <a:pt x="2275" y="854"/>
                  </a:lnTo>
                  <a:lnTo>
                    <a:pt x="2308" y="800"/>
                  </a:lnTo>
                  <a:lnTo>
                    <a:pt x="2322" y="774"/>
                  </a:lnTo>
                  <a:lnTo>
                    <a:pt x="2337" y="747"/>
                  </a:lnTo>
                  <a:lnTo>
                    <a:pt x="2351" y="720"/>
                  </a:lnTo>
                  <a:lnTo>
                    <a:pt x="2364" y="692"/>
                  </a:lnTo>
                  <a:lnTo>
                    <a:pt x="2377" y="665"/>
                  </a:lnTo>
                  <a:lnTo>
                    <a:pt x="2387" y="638"/>
                  </a:lnTo>
                  <a:lnTo>
                    <a:pt x="2397" y="610"/>
                  </a:lnTo>
                  <a:lnTo>
                    <a:pt x="2405" y="583"/>
                  </a:lnTo>
                  <a:lnTo>
                    <a:pt x="2412" y="556"/>
                  </a:lnTo>
                  <a:lnTo>
                    <a:pt x="2416" y="529"/>
                  </a:lnTo>
                  <a:lnTo>
                    <a:pt x="2419" y="502"/>
                  </a:lnTo>
                  <a:lnTo>
                    <a:pt x="2420" y="475"/>
                  </a:lnTo>
                  <a:lnTo>
                    <a:pt x="2420" y="465"/>
                  </a:lnTo>
                  <a:lnTo>
                    <a:pt x="2418" y="455"/>
                  </a:lnTo>
                  <a:lnTo>
                    <a:pt x="2416" y="443"/>
                  </a:lnTo>
                  <a:lnTo>
                    <a:pt x="2413" y="432"/>
                  </a:lnTo>
                  <a:lnTo>
                    <a:pt x="2409" y="421"/>
                  </a:lnTo>
                  <a:lnTo>
                    <a:pt x="2403" y="408"/>
                  </a:lnTo>
                  <a:lnTo>
                    <a:pt x="2398" y="396"/>
                  </a:lnTo>
                  <a:lnTo>
                    <a:pt x="2392" y="383"/>
                  </a:lnTo>
                  <a:lnTo>
                    <a:pt x="2377" y="359"/>
                  </a:lnTo>
                  <a:lnTo>
                    <a:pt x="2360" y="333"/>
                  </a:lnTo>
                  <a:lnTo>
                    <a:pt x="2341" y="309"/>
                  </a:lnTo>
                  <a:lnTo>
                    <a:pt x="2319" y="286"/>
                  </a:lnTo>
                  <a:lnTo>
                    <a:pt x="2298" y="263"/>
                  </a:lnTo>
                  <a:lnTo>
                    <a:pt x="2276" y="242"/>
                  </a:lnTo>
                  <a:lnTo>
                    <a:pt x="2252" y="223"/>
                  </a:lnTo>
                  <a:lnTo>
                    <a:pt x="2229" y="207"/>
                  </a:lnTo>
                  <a:lnTo>
                    <a:pt x="2218" y="199"/>
                  </a:lnTo>
                  <a:lnTo>
                    <a:pt x="2206" y="194"/>
                  </a:lnTo>
                  <a:lnTo>
                    <a:pt x="2195" y="188"/>
                  </a:lnTo>
                  <a:lnTo>
                    <a:pt x="2184" y="183"/>
                  </a:lnTo>
                  <a:lnTo>
                    <a:pt x="2174" y="180"/>
                  </a:lnTo>
                  <a:lnTo>
                    <a:pt x="2163" y="177"/>
                  </a:lnTo>
                  <a:lnTo>
                    <a:pt x="2153" y="176"/>
                  </a:lnTo>
                  <a:lnTo>
                    <a:pt x="2144" y="175"/>
                  </a:lnTo>
                  <a:lnTo>
                    <a:pt x="2112" y="175"/>
                  </a:lnTo>
                  <a:lnTo>
                    <a:pt x="2074" y="178"/>
                  </a:lnTo>
                  <a:lnTo>
                    <a:pt x="2053" y="180"/>
                  </a:lnTo>
                  <a:lnTo>
                    <a:pt x="2034" y="184"/>
                  </a:lnTo>
                  <a:lnTo>
                    <a:pt x="2026" y="188"/>
                  </a:lnTo>
                  <a:lnTo>
                    <a:pt x="2017" y="191"/>
                  </a:lnTo>
                  <a:lnTo>
                    <a:pt x="2010" y="194"/>
                  </a:lnTo>
                  <a:lnTo>
                    <a:pt x="2002" y="198"/>
                  </a:lnTo>
                  <a:lnTo>
                    <a:pt x="2000" y="217"/>
                  </a:lnTo>
                  <a:lnTo>
                    <a:pt x="1996" y="232"/>
                  </a:lnTo>
                  <a:lnTo>
                    <a:pt x="1992" y="246"/>
                  </a:lnTo>
                  <a:lnTo>
                    <a:pt x="1986" y="257"/>
                  </a:lnTo>
                  <a:lnTo>
                    <a:pt x="1981" y="266"/>
                  </a:lnTo>
                  <a:lnTo>
                    <a:pt x="1975" y="273"/>
                  </a:lnTo>
                  <a:lnTo>
                    <a:pt x="1968" y="278"/>
                  </a:lnTo>
                  <a:lnTo>
                    <a:pt x="1961" y="282"/>
                  </a:lnTo>
                  <a:lnTo>
                    <a:pt x="1953" y="286"/>
                  </a:lnTo>
                  <a:lnTo>
                    <a:pt x="1946" y="287"/>
                  </a:lnTo>
                  <a:lnTo>
                    <a:pt x="1938" y="288"/>
                  </a:lnTo>
                  <a:lnTo>
                    <a:pt x="1931" y="288"/>
                  </a:lnTo>
                  <a:lnTo>
                    <a:pt x="1916" y="288"/>
                  </a:lnTo>
                  <a:lnTo>
                    <a:pt x="1902" y="287"/>
                  </a:lnTo>
                  <a:lnTo>
                    <a:pt x="1900" y="287"/>
                  </a:lnTo>
                  <a:lnTo>
                    <a:pt x="1898" y="284"/>
                  </a:lnTo>
                  <a:lnTo>
                    <a:pt x="1898" y="282"/>
                  </a:lnTo>
                  <a:lnTo>
                    <a:pt x="1899" y="278"/>
                  </a:lnTo>
                  <a:lnTo>
                    <a:pt x="1903" y="270"/>
                  </a:lnTo>
                  <a:lnTo>
                    <a:pt x="1910" y="257"/>
                  </a:lnTo>
                  <a:lnTo>
                    <a:pt x="1917" y="243"/>
                  </a:lnTo>
                  <a:lnTo>
                    <a:pt x="1926" y="228"/>
                  </a:lnTo>
                  <a:lnTo>
                    <a:pt x="1932" y="212"/>
                  </a:lnTo>
                  <a:lnTo>
                    <a:pt x="1936" y="196"/>
                  </a:lnTo>
                  <a:lnTo>
                    <a:pt x="1938" y="189"/>
                  </a:lnTo>
                  <a:lnTo>
                    <a:pt x="1938" y="181"/>
                  </a:lnTo>
                  <a:lnTo>
                    <a:pt x="1937" y="174"/>
                  </a:lnTo>
                  <a:lnTo>
                    <a:pt x="1934" y="166"/>
                  </a:lnTo>
                  <a:lnTo>
                    <a:pt x="1931" y="161"/>
                  </a:lnTo>
                  <a:lnTo>
                    <a:pt x="1926" y="155"/>
                  </a:lnTo>
                  <a:lnTo>
                    <a:pt x="1918" y="149"/>
                  </a:lnTo>
                  <a:lnTo>
                    <a:pt x="1910" y="145"/>
                  </a:lnTo>
                  <a:lnTo>
                    <a:pt x="1899" y="142"/>
                  </a:lnTo>
                  <a:lnTo>
                    <a:pt x="1886" y="139"/>
                  </a:lnTo>
                  <a:lnTo>
                    <a:pt x="1870" y="137"/>
                  </a:lnTo>
                  <a:lnTo>
                    <a:pt x="1853" y="137"/>
                  </a:lnTo>
                  <a:lnTo>
                    <a:pt x="1833" y="137"/>
                  </a:lnTo>
                  <a:lnTo>
                    <a:pt x="1810" y="139"/>
                  </a:lnTo>
                  <a:lnTo>
                    <a:pt x="1784" y="141"/>
                  </a:lnTo>
                  <a:lnTo>
                    <a:pt x="1755" y="145"/>
                  </a:lnTo>
                  <a:lnTo>
                    <a:pt x="1752" y="143"/>
                  </a:lnTo>
                  <a:lnTo>
                    <a:pt x="1751" y="141"/>
                  </a:lnTo>
                  <a:lnTo>
                    <a:pt x="1750" y="139"/>
                  </a:lnTo>
                  <a:lnTo>
                    <a:pt x="1750" y="137"/>
                  </a:lnTo>
                  <a:lnTo>
                    <a:pt x="1753" y="132"/>
                  </a:lnTo>
                  <a:lnTo>
                    <a:pt x="1760" y="129"/>
                  </a:lnTo>
                  <a:lnTo>
                    <a:pt x="1778" y="120"/>
                  </a:lnTo>
                  <a:lnTo>
                    <a:pt x="1798" y="108"/>
                  </a:lnTo>
                  <a:lnTo>
                    <a:pt x="1808" y="101"/>
                  </a:lnTo>
                  <a:lnTo>
                    <a:pt x="1815" y="94"/>
                  </a:lnTo>
                  <a:lnTo>
                    <a:pt x="1818" y="90"/>
                  </a:lnTo>
                  <a:lnTo>
                    <a:pt x="1821" y="84"/>
                  </a:lnTo>
                  <a:lnTo>
                    <a:pt x="1823" y="80"/>
                  </a:lnTo>
                  <a:lnTo>
                    <a:pt x="1825" y="75"/>
                  </a:lnTo>
                  <a:lnTo>
                    <a:pt x="1825" y="70"/>
                  </a:lnTo>
                  <a:lnTo>
                    <a:pt x="1825" y="64"/>
                  </a:lnTo>
                  <a:lnTo>
                    <a:pt x="1822" y="58"/>
                  </a:lnTo>
                  <a:lnTo>
                    <a:pt x="1820" y="51"/>
                  </a:lnTo>
                  <a:lnTo>
                    <a:pt x="1816" y="45"/>
                  </a:lnTo>
                  <a:lnTo>
                    <a:pt x="1811" y="38"/>
                  </a:lnTo>
                  <a:lnTo>
                    <a:pt x="1804" y="30"/>
                  </a:lnTo>
                  <a:lnTo>
                    <a:pt x="1796" y="22"/>
                  </a:lnTo>
                  <a:lnTo>
                    <a:pt x="1782" y="15"/>
                  </a:lnTo>
                  <a:lnTo>
                    <a:pt x="1769" y="11"/>
                  </a:lnTo>
                  <a:lnTo>
                    <a:pt x="1756" y="7"/>
                  </a:lnTo>
                  <a:lnTo>
                    <a:pt x="1745" y="4"/>
                  </a:lnTo>
                  <a:lnTo>
                    <a:pt x="1733" y="1"/>
                  </a:lnTo>
                  <a:lnTo>
                    <a:pt x="1723" y="0"/>
                  </a:lnTo>
                  <a:lnTo>
                    <a:pt x="1714" y="0"/>
                  </a:lnTo>
                  <a:lnTo>
                    <a:pt x="1705" y="0"/>
                  </a:lnTo>
                  <a:lnTo>
                    <a:pt x="1697" y="1"/>
                  </a:lnTo>
                  <a:lnTo>
                    <a:pt x="1691" y="4"/>
                  </a:lnTo>
                  <a:lnTo>
                    <a:pt x="1684" y="6"/>
                  </a:lnTo>
                  <a:lnTo>
                    <a:pt x="1679" y="9"/>
                  </a:lnTo>
                  <a:lnTo>
                    <a:pt x="1675" y="13"/>
                  </a:lnTo>
                  <a:lnTo>
                    <a:pt x="1670" y="17"/>
                  </a:lnTo>
                  <a:lnTo>
                    <a:pt x="1668" y="23"/>
                  </a:lnTo>
                  <a:lnTo>
                    <a:pt x="1667" y="28"/>
                  </a:lnTo>
                  <a:lnTo>
                    <a:pt x="1660" y="34"/>
                  </a:lnTo>
                  <a:lnTo>
                    <a:pt x="1653" y="43"/>
                  </a:lnTo>
                  <a:lnTo>
                    <a:pt x="1647" y="53"/>
                  </a:lnTo>
                  <a:lnTo>
                    <a:pt x="1641" y="63"/>
                  </a:lnTo>
                  <a:lnTo>
                    <a:pt x="1629" y="87"/>
                  </a:lnTo>
                  <a:lnTo>
                    <a:pt x="1616" y="111"/>
                  </a:lnTo>
                  <a:lnTo>
                    <a:pt x="1603" y="137"/>
                  </a:lnTo>
                  <a:lnTo>
                    <a:pt x="1589" y="162"/>
                  </a:lnTo>
                  <a:lnTo>
                    <a:pt x="1583" y="174"/>
                  </a:lnTo>
                  <a:lnTo>
                    <a:pt x="1576" y="184"/>
                  </a:lnTo>
                  <a:lnTo>
                    <a:pt x="1568" y="195"/>
                  </a:lnTo>
                  <a:lnTo>
                    <a:pt x="1561" y="205"/>
                  </a:lnTo>
                  <a:lnTo>
                    <a:pt x="1558" y="209"/>
                  </a:lnTo>
                  <a:lnTo>
                    <a:pt x="1554" y="214"/>
                  </a:lnTo>
                  <a:lnTo>
                    <a:pt x="1553" y="220"/>
                  </a:lnTo>
                  <a:lnTo>
                    <a:pt x="1552" y="225"/>
                  </a:lnTo>
                  <a:lnTo>
                    <a:pt x="1552" y="236"/>
                  </a:lnTo>
                  <a:lnTo>
                    <a:pt x="1554" y="247"/>
                  </a:lnTo>
                  <a:lnTo>
                    <a:pt x="1562" y="270"/>
                  </a:lnTo>
                  <a:lnTo>
                    <a:pt x="1571" y="293"/>
                  </a:lnTo>
                  <a:lnTo>
                    <a:pt x="1575" y="305"/>
                  </a:lnTo>
                  <a:lnTo>
                    <a:pt x="1576" y="315"/>
                  </a:lnTo>
                  <a:lnTo>
                    <a:pt x="1576" y="322"/>
                  </a:lnTo>
                  <a:lnTo>
                    <a:pt x="1576" y="327"/>
                  </a:lnTo>
                  <a:lnTo>
                    <a:pt x="1575" y="333"/>
                  </a:lnTo>
                  <a:lnTo>
                    <a:pt x="1572" y="339"/>
                  </a:lnTo>
                  <a:lnTo>
                    <a:pt x="1569" y="344"/>
                  </a:lnTo>
                  <a:lnTo>
                    <a:pt x="1566" y="349"/>
                  </a:lnTo>
                  <a:lnTo>
                    <a:pt x="1561" y="355"/>
                  </a:lnTo>
                  <a:lnTo>
                    <a:pt x="1555" y="360"/>
                  </a:lnTo>
                  <a:lnTo>
                    <a:pt x="1548" y="365"/>
                  </a:lnTo>
                  <a:lnTo>
                    <a:pt x="1539" y="371"/>
                  </a:lnTo>
                  <a:lnTo>
                    <a:pt x="1530" y="376"/>
                  </a:lnTo>
                  <a:lnTo>
                    <a:pt x="1519" y="381"/>
                  </a:lnTo>
                  <a:lnTo>
                    <a:pt x="1513" y="379"/>
                  </a:lnTo>
                  <a:lnTo>
                    <a:pt x="1495" y="375"/>
                  </a:lnTo>
                  <a:lnTo>
                    <a:pt x="1484" y="373"/>
                  </a:lnTo>
                  <a:lnTo>
                    <a:pt x="1473" y="372"/>
                  </a:lnTo>
                  <a:lnTo>
                    <a:pt x="1463" y="372"/>
                  </a:lnTo>
                  <a:lnTo>
                    <a:pt x="1454" y="373"/>
                  </a:lnTo>
                  <a:lnTo>
                    <a:pt x="1450" y="374"/>
                  </a:lnTo>
                  <a:lnTo>
                    <a:pt x="1446" y="376"/>
                  </a:lnTo>
                  <a:lnTo>
                    <a:pt x="1444" y="378"/>
                  </a:lnTo>
                  <a:lnTo>
                    <a:pt x="1442" y="380"/>
                  </a:lnTo>
                  <a:lnTo>
                    <a:pt x="1440" y="384"/>
                  </a:lnTo>
                  <a:lnTo>
                    <a:pt x="1439" y="388"/>
                  </a:lnTo>
                  <a:lnTo>
                    <a:pt x="1440" y="393"/>
                  </a:lnTo>
                  <a:lnTo>
                    <a:pt x="1443" y="398"/>
                  </a:lnTo>
                  <a:lnTo>
                    <a:pt x="1446" y="405"/>
                  </a:lnTo>
                  <a:lnTo>
                    <a:pt x="1450" y="412"/>
                  </a:lnTo>
                  <a:lnTo>
                    <a:pt x="1455" y="420"/>
                  </a:lnTo>
                  <a:lnTo>
                    <a:pt x="1463" y="429"/>
                  </a:lnTo>
                  <a:lnTo>
                    <a:pt x="1482" y="450"/>
                  </a:lnTo>
                  <a:lnTo>
                    <a:pt x="1508" y="475"/>
                  </a:lnTo>
                  <a:lnTo>
                    <a:pt x="1486" y="466"/>
                  </a:lnTo>
                  <a:lnTo>
                    <a:pt x="1469" y="460"/>
                  </a:lnTo>
                  <a:lnTo>
                    <a:pt x="1455" y="457"/>
                  </a:lnTo>
                  <a:lnTo>
                    <a:pt x="1446" y="456"/>
                  </a:lnTo>
                  <a:lnTo>
                    <a:pt x="1431" y="456"/>
                  </a:lnTo>
                  <a:lnTo>
                    <a:pt x="1419" y="458"/>
                  </a:lnTo>
                  <a:lnTo>
                    <a:pt x="1405" y="472"/>
                  </a:lnTo>
                  <a:lnTo>
                    <a:pt x="1378" y="504"/>
                  </a:lnTo>
                  <a:lnTo>
                    <a:pt x="1361" y="521"/>
                  </a:lnTo>
                  <a:lnTo>
                    <a:pt x="1344" y="534"/>
                  </a:lnTo>
                  <a:lnTo>
                    <a:pt x="1335" y="540"/>
                  </a:lnTo>
                  <a:lnTo>
                    <a:pt x="1328" y="544"/>
                  </a:lnTo>
                  <a:lnTo>
                    <a:pt x="1320" y="546"/>
                  </a:lnTo>
                  <a:lnTo>
                    <a:pt x="1313" y="546"/>
                  </a:lnTo>
                  <a:lnTo>
                    <a:pt x="1311" y="545"/>
                  </a:lnTo>
                  <a:lnTo>
                    <a:pt x="1308" y="544"/>
                  </a:lnTo>
                  <a:lnTo>
                    <a:pt x="1306" y="542"/>
                  </a:lnTo>
                  <a:lnTo>
                    <a:pt x="1305" y="540"/>
                  </a:lnTo>
                  <a:lnTo>
                    <a:pt x="1305" y="534"/>
                  </a:lnTo>
                  <a:lnTo>
                    <a:pt x="1306" y="528"/>
                  </a:lnTo>
                  <a:lnTo>
                    <a:pt x="1313" y="512"/>
                  </a:lnTo>
                  <a:lnTo>
                    <a:pt x="1321" y="494"/>
                  </a:lnTo>
                  <a:lnTo>
                    <a:pt x="1326" y="484"/>
                  </a:lnTo>
                  <a:lnTo>
                    <a:pt x="1329" y="476"/>
                  </a:lnTo>
                  <a:lnTo>
                    <a:pt x="1330" y="467"/>
                  </a:lnTo>
                  <a:lnTo>
                    <a:pt x="1331" y="461"/>
                  </a:lnTo>
                  <a:lnTo>
                    <a:pt x="1330" y="458"/>
                  </a:lnTo>
                  <a:lnTo>
                    <a:pt x="1329" y="455"/>
                  </a:lnTo>
                  <a:lnTo>
                    <a:pt x="1327" y="452"/>
                  </a:lnTo>
                  <a:lnTo>
                    <a:pt x="1325" y="449"/>
                  </a:lnTo>
                  <a:lnTo>
                    <a:pt x="1321" y="448"/>
                  </a:lnTo>
                  <a:lnTo>
                    <a:pt x="1318" y="447"/>
                  </a:lnTo>
                  <a:lnTo>
                    <a:pt x="1313" y="446"/>
                  </a:lnTo>
                  <a:lnTo>
                    <a:pt x="1308" y="446"/>
                  </a:lnTo>
                  <a:lnTo>
                    <a:pt x="1294" y="457"/>
                  </a:lnTo>
                  <a:lnTo>
                    <a:pt x="1280" y="466"/>
                  </a:lnTo>
                  <a:lnTo>
                    <a:pt x="1267" y="475"/>
                  </a:lnTo>
                  <a:lnTo>
                    <a:pt x="1255" y="481"/>
                  </a:lnTo>
                  <a:lnTo>
                    <a:pt x="1244" y="488"/>
                  </a:lnTo>
                  <a:lnTo>
                    <a:pt x="1232" y="492"/>
                  </a:lnTo>
                  <a:lnTo>
                    <a:pt x="1221" y="495"/>
                  </a:lnTo>
                  <a:lnTo>
                    <a:pt x="1211" y="498"/>
                  </a:lnTo>
                  <a:lnTo>
                    <a:pt x="1192" y="502"/>
                  </a:lnTo>
                  <a:lnTo>
                    <a:pt x="1172" y="505"/>
                  </a:lnTo>
                  <a:lnTo>
                    <a:pt x="1154" y="507"/>
                  </a:lnTo>
                  <a:lnTo>
                    <a:pt x="1136" y="511"/>
                  </a:lnTo>
                  <a:lnTo>
                    <a:pt x="1117" y="511"/>
                  </a:lnTo>
                  <a:lnTo>
                    <a:pt x="1103" y="513"/>
                  </a:lnTo>
                  <a:lnTo>
                    <a:pt x="1098" y="514"/>
                  </a:lnTo>
                  <a:lnTo>
                    <a:pt x="1094" y="515"/>
                  </a:lnTo>
                  <a:lnTo>
                    <a:pt x="1090" y="517"/>
                  </a:lnTo>
                  <a:lnTo>
                    <a:pt x="1088" y="520"/>
                  </a:lnTo>
                  <a:lnTo>
                    <a:pt x="1086" y="522"/>
                  </a:lnTo>
                  <a:lnTo>
                    <a:pt x="1086" y="524"/>
                  </a:lnTo>
                  <a:lnTo>
                    <a:pt x="1086" y="526"/>
                  </a:lnTo>
                  <a:lnTo>
                    <a:pt x="1086" y="529"/>
                  </a:lnTo>
                  <a:lnTo>
                    <a:pt x="1089" y="534"/>
                  </a:lnTo>
                  <a:lnTo>
                    <a:pt x="1093" y="541"/>
                  </a:lnTo>
                  <a:lnTo>
                    <a:pt x="1103" y="554"/>
                  </a:lnTo>
                  <a:lnTo>
                    <a:pt x="1113" y="567"/>
                  </a:lnTo>
                  <a:lnTo>
                    <a:pt x="1115" y="575"/>
                  </a:lnTo>
                  <a:lnTo>
                    <a:pt x="1115" y="581"/>
                  </a:lnTo>
                  <a:lnTo>
                    <a:pt x="1115" y="584"/>
                  </a:lnTo>
                  <a:lnTo>
                    <a:pt x="1113" y="588"/>
                  </a:lnTo>
                  <a:lnTo>
                    <a:pt x="1111" y="590"/>
                  </a:lnTo>
                  <a:lnTo>
                    <a:pt x="1108" y="593"/>
                  </a:lnTo>
                  <a:lnTo>
                    <a:pt x="1101" y="597"/>
                  </a:lnTo>
                  <a:lnTo>
                    <a:pt x="1093" y="602"/>
                  </a:lnTo>
                  <a:lnTo>
                    <a:pt x="1083" y="605"/>
                  </a:lnTo>
                  <a:lnTo>
                    <a:pt x="1071" y="608"/>
                  </a:lnTo>
                  <a:lnTo>
                    <a:pt x="1046" y="615"/>
                  </a:lnTo>
                  <a:lnTo>
                    <a:pt x="1018" y="623"/>
                  </a:lnTo>
                  <a:lnTo>
                    <a:pt x="988" y="631"/>
                  </a:lnTo>
                  <a:lnTo>
                    <a:pt x="959" y="641"/>
                  </a:lnTo>
                  <a:lnTo>
                    <a:pt x="945" y="647"/>
                  </a:lnTo>
                  <a:lnTo>
                    <a:pt x="931" y="654"/>
                  </a:lnTo>
                  <a:lnTo>
                    <a:pt x="918" y="661"/>
                  </a:lnTo>
                  <a:lnTo>
                    <a:pt x="906" y="670"/>
                  </a:lnTo>
                  <a:lnTo>
                    <a:pt x="887" y="683"/>
                  </a:lnTo>
                  <a:lnTo>
                    <a:pt x="869" y="696"/>
                  </a:lnTo>
                  <a:lnTo>
                    <a:pt x="852" y="710"/>
                  </a:lnTo>
                  <a:lnTo>
                    <a:pt x="835" y="724"/>
                  </a:lnTo>
                  <a:lnTo>
                    <a:pt x="820" y="738"/>
                  </a:lnTo>
                  <a:lnTo>
                    <a:pt x="805" y="752"/>
                  </a:lnTo>
                  <a:lnTo>
                    <a:pt x="792" y="765"/>
                  </a:lnTo>
                  <a:lnTo>
                    <a:pt x="778" y="779"/>
                  </a:lnTo>
                  <a:lnTo>
                    <a:pt x="753" y="808"/>
                  </a:lnTo>
                  <a:lnTo>
                    <a:pt x="731" y="836"/>
                  </a:lnTo>
                  <a:lnTo>
                    <a:pt x="710" y="864"/>
                  </a:lnTo>
                  <a:lnTo>
                    <a:pt x="689" y="893"/>
                  </a:lnTo>
                  <a:lnTo>
                    <a:pt x="684" y="900"/>
                  </a:lnTo>
                  <a:lnTo>
                    <a:pt x="681" y="909"/>
                  </a:lnTo>
                  <a:lnTo>
                    <a:pt x="679" y="919"/>
                  </a:lnTo>
                  <a:lnTo>
                    <a:pt x="679" y="929"/>
                  </a:lnTo>
                  <a:lnTo>
                    <a:pt x="679" y="940"/>
                  </a:lnTo>
                  <a:lnTo>
                    <a:pt x="681" y="952"/>
                  </a:lnTo>
                  <a:lnTo>
                    <a:pt x="683" y="964"/>
                  </a:lnTo>
                  <a:lnTo>
                    <a:pt x="686" y="977"/>
                  </a:lnTo>
                  <a:lnTo>
                    <a:pt x="694" y="1004"/>
                  </a:lnTo>
                  <a:lnTo>
                    <a:pt x="703" y="1030"/>
                  </a:lnTo>
                  <a:lnTo>
                    <a:pt x="714" y="1057"/>
                  </a:lnTo>
                  <a:lnTo>
                    <a:pt x="723" y="1081"/>
                  </a:lnTo>
                  <a:lnTo>
                    <a:pt x="732" y="1104"/>
                  </a:lnTo>
                  <a:lnTo>
                    <a:pt x="737" y="1122"/>
                  </a:lnTo>
                  <a:lnTo>
                    <a:pt x="739" y="1129"/>
                  </a:lnTo>
                  <a:lnTo>
                    <a:pt x="739" y="1136"/>
                  </a:lnTo>
                  <a:lnTo>
                    <a:pt x="739" y="1141"/>
                  </a:lnTo>
                  <a:lnTo>
                    <a:pt x="737" y="1144"/>
                  </a:lnTo>
                  <a:lnTo>
                    <a:pt x="735" y="1146"/>
                  </a:lnTo>
                  <a:lnTo>
                    <a:pt x="730" y="1146"/>
                  </a:lnTo>
                  <a:lnTo>
                    <a:pt x="725" y="1145"/>
                  </a:lnTo>
                  <a:lnTo>
                    <a:pt x="716" y="1142"/>
                  </a:lnTo>
                  <a:lnTo>
                    <a:pt x="706" y="1136"/>
                  </a:lnTo>
                  <a:lnTo>
                    <a:pt x="695" y="1128"/>
                  </a:lnTo>
                  <a:lnTo>
                    <a:pt x="681" y="1117"/>
                  </a:lnTo>
                  <a:lnTo>
                    <a:pt x="665" y="1106"/>
                  </a:lnTo>
                  <a:lnTo>
                    <a:pt x="635" y="1111"/>
                  </a:lnTo>
                  <a:lnTo>
                    <a:pt x="607" y="1116"/>
                  </a:lnTo>
                  <a:lnTo>
                    <a:pt x="582" y="1121"/>
                  </a:lnTo>
                  <a:lnTo>
                    <a:pt x="559" y="1123"/>
                  </a:lnTo>
                  <a:lnTo>
                    <a:pt x="536" y="1125"/>
                  </a:lnTo>
                  <a:lnTo>
                    <a:pt x="515" y="1127"/>
                  </a:lnTo>
                  <a:lnTo>
                    <a:pt x="495" y="1127"/>
                  </a:lnTo>
                  <a:lnTo>
                    <a:pt x="477" y="1127"/>
                  </a:lnTo>
                  <a:lnTo>
                    <a:pt x="440" y="1127"/>
                  </a:lnTo>
                  <a:lnTo>
                    <a:pt x="406" y="1125"/>
                  </a:lnTo>
                  <a:lnTo>
                    <a:pt x="371" y="1124"/>
                  </a:lnTo>
                  <a:lnTo>
                    <a:pt x="335" y="1123"/>
                  </a:lnTo>
                  <a:lnTo>
                    <a:pt x="311" y="1124"/>
                  </a:lnTo>
                  <a:lnTo>
                    <a:pt x="288" y="1126"/>
                  </a:lnTo>
                  <a:lnTo>
                    <a:pt x="268" y="1129"/>
                  </a:lnTo>
                  <a:lnTo>
                    <a:pt x="251" y="1135"/>
                  </a:lnTo>
                  <a:lnTo>
                    <a:pt x="244" y="1138"/>
                  </a:lnTo>
                  <a:lnTo>
                    <a:pt x="237" y="1141"/>
                  </a:lnTo>
                  <a:lnTo>
                    <a:pt x="231" y="1144"/>
                  </a:lnTo>
                  <a:lnTo>
                    <a:pt x="224" y="1148"/>
                  </a:lnTo>
                  <a:lnTo>
                    <a:pt x="220" y="1153"/>
                  </a:lnTo>
                  <a:lnTo>
                    <a:pt x="216" y="1158"/>
                  </a:lnTo>
                  <a:lnTo>
                    <a:pt x="212" y="1163"/>
                  </a:lnTo>
                  <a:lnTo>
                    <a:pt x="209" y="1169"/>
                  </a:lnTo>
                  <a:lnTo>
                    <a:pt x="206" y="1175"/>
                  </a:lnTo>
                  <a:lnTo>
                    <a:pt x="204" y="1181"/>
                  </a:lnTo>
                  <a:lnTo>
                    <a:pt x="203" y="1188"/>
                  </a:lnTo>
                  <a:lnTo>
                    <a:pt x="203" y="1195"/>
                  </a:lnTo>
                  <a:lnTo>
                    <a:pt x="203" y="1203"/>
                  </a:lnTo>
                  <a:lnTo>
                    <a:pt x="203" y="1210"/>
                  </a:lnTo>
                  <a:lnTo>
                    <a:pt x="204" y="1219"/>
                  </a:lnTo>
                  <a:lnTo>
                    <a:pt x="206" y="1227"/>
                  </a:lnTo>
                  <a:lnTo>
                    <a:pt x="212" y="1246"/>
                  </a:lnTo>
                  <a:lnTo>
                    <a:pt x="219" y="1266"/>
                  </a:lnTo>
                  <a:lnTo>
                    <a:pt x="229" y="1288"/>
                  </a:lnTo>
                  <a:lnTo>
                    <a:pt x="242" y="1311"/>
                  </a:lnTo>
                  <a:lnTo>
                    <a:pt x="244" y="1315"/>
                  </a:lnTo>
                  <a:lnTo>
                    <a:pt x="245" y="1320"/>
                  </a:lnTo>
                  <a:lnTo>
                    <a:pt x="245" y="1325"/>
                  </a:lnTo>
                  <a:lnTo>
                    <a:pt x="246" y="1329"/>
                  </a:lnTo>
                  <a:lnTo>
                    <a:pt x="245" y="1340"/>
                  </a:lnTo>
                  <a:lnTo>
                    <a:pt x="243" y="1352"/>
                  </a:lnTo>
                  <a:lnTo>
                    <a:pt x="235" y="1377"/>
                  </a:lnTo>
                  <a:lnTo>
                    <a:pt x="230" y="1404"/>
                  </a:lnTo>
                  <a:lnTo>
                    <a:pt x="228" y="1417"/>
                  </a:lnTo>
                  <a:lnTo>
                    <a:pt x="228" y="1430"/>
                  </a:lnTo>
                  <a:lnTo>
                    <a:pt x="229" y="1437"/>
                  </a:lnTo>
                  <a:lnTo>
                    <a:pt x="230" y="1444"/>
                  </a:lnTo>
                  <a:lnTo>
                    <a:pt x="232" y="1450"/>
                  </a:lnTo>
                  <a:lnTo>
                    <a:pt x="235" y="1457"/>
                  </a:lnTo>
                  <a:lnTo>
                    <a:pt x="238" y="1462"/>
                  </a:lnTo>
                  <a:lnTo>
                    <a:pt x="243" y="1469"/>
                  </a:lnTo>
                  <a:lnTo>
                    <a:pt x="248" y="1475"/>
                  </a:lnTo>
                  <a:lnTo>
                    <a:pt x="253" y="1480"/>
                  </a:lnTo>
                  <a:lnTo>
                    <a:pt x="261" y="1486"/>
                  </a:lnTo>
                  <a:lnTo>
                    <a:pt x="269" y="1491"/>
                  </a:lnTo>
                  <a:lnTo>
                    <a:pt x="278" y="1495"/>
                  </a:lnTo>
                  <a:lnTo>
                    <a:pt x="288" y="1500"/>
                  </a:lnTo>
                  <a:lnTo>
                    <a:pt x="293" y="1497"/>
                  </a:lnTo>
                  <a:lnTo>
                    <a:pt x="296" y="1496"/>
                  </a:lnTo>
                  <a:lnTo>
                    <a:pt x="299" y="1496"/>
                  </a:lnTo>
                  <a:lnTo>
                    <a:pt x="301" y="1497"/>
                  </a:lnTo>
                  <a:lnTo>
                    <a:pt x="304" y="1498"/>
                  </a:lnTo>
                  <a:lnTo>
                    <a:pt x="306" y="1500"/>
                  </a:lnTo>
                  <a:lnTo>
                    <a:pt x="309" y="1503"/>
                  </a:lnTo>
                  <a:lnTo>
                    <a:pt x="311" y="1507"/>
                  </a:lnTo>
                  <a:lnTo>
                    <a:pt x="315" y="1514"/>
                  </a:lnTo>
                  <a:lnTo>
                    <a:pt x="318" y="1524"/>
                  </a:lnTo>
                  <a:lnTo>
                    <a:pt x="321" y="1536"/>
                  </a:lnTo>
                  <a:lnTo>
                    <a:pt x="324" y="1546"/>
                  </a:lnTo>
                  <a:lnTo>
                    <a:pt x="328" y="1558"/>
                  </a:lnTo>
                  <a:lnTo>
                    <a:pt x="331" y="1569"/>
                  </a:lnTo>
                  <a:lnTo>
                    <a:pt x="335" y="1577"/>
                  </a:lnTo>
                  <a:lnTo>
                    <a:pt x="339" y="1586"/>
                  </a:lnTo>
                  <a:lnTo>
                    <a:pt x="342" y="1589"/>
                  </a:lnTo>
                  <a:lnTo>
                    <a:pt x="344" y="1591"/>
                  </a:lnTo>
                  <a:lnTo>
                    <a:pt x="347" y="1593"/>
                  </a:lnTo>
                  <a:lnTo>
                    <a:pt x="350" y="1593"/>
                  </a:lnTo>
                  <a:lnTo>
                    <a:pt x="353" y="1594"/>
                  </a:lnTo>
                  <a:lnTo>
                    <a:pt x="356" y="1593"/>
                  </a:lnTo>
                  <a:lnTo>
                    <a:pt x="361" y="1591"/>
                  </a:lnTo>
                  <a:lnTo>
                    <a:pt x="365" y="1589"/>
                  </a:lnTo>
                  <a:lnTo>
                    <a:pt x="383" y="1613"/>
                  </a:lnTo>
                  <a:lnTo>
                    <a:pt x="398" y="1636"/>
                  </a:lnTo>
                  <a:lnTo>
                    <a:pt x="403" y="1645"/>
                  </a:lnTo>
                  <a:lnTo>
                    <a:pt x="409" y="1656"/>
                  </a:lnTo>
                  <a:lnTo>
                    <a:pt x="412" y="1665"/>
                  </a:lnTo>
                  <a:lnTo>
                    <a:pt x="413" y="1676"/>
                  </a:lnTo>
                  <a:lnTo>
                    <a:pt x="413" y="1687"/>
                  </a:lnTo>
                  <a:lnTo>
                    <a:pt x="411" y="1697"/>
                  </a:lnTo>
                  <a:lnTo>
                    <a:pt x="407" y="1708"/>
                  </a:lnTo>
                  <a:lnTo>
                    <a:pt x="402" y="1720"/>
                  </a:lnTo>
                  <a:lnTo>
                    <a:pt x="395" y="1732"/>
                  </a:lnTo>
                  <a:lnTo>
                    <a:pt x="385" y="1746"/>
                  </a:lnTo>
                  <a:lnTo>
                    <a:pt x="373" y="1761"/>
                  </a:lnTo>
                  <a:lnTo>
                    <a:pt x="360" y="1777"/>
                  </a:lnTo>
                  <a:lnTo>
                    <a:pt x="362" y="1783"/>
                  </a:lnTo>
                  <a:lnTo>
                    <a:pt x="369" y="1800"/>
                  </a:lnTo>
                  <a:lnTo>
                    <a:pt x="379" y="1826"/>
                  </a:lnTo>
                  <a:lnTo>
                    <a:pt x="389" y="1856"/>
                  </a:lnTo>
                  <a:lnTo>
                    <a:pt x="395" y="1872"/>
                  </a:lnTo>
                  <a:lnTo>
                    <a:pt x="399" y="1888"/>
                  </a:lnTo>
                  <a:lnTo>
                    <a:pt x="403" y="1904"/>
                  </a:lnTo>
                  <a:lnTo>
                    <a:pt x="406" y="1919"/>
                  </a:lnTo>
                  <a:lnTo>
                    <a:pt x="409" y="1932"/>
                  </a:lnTo>
                  <a:lnTo>
                    <a:pt x="410" y="1945"/>
                  </a:lnTo>
                  <a:lnTo>
                    <a:pt x="409" y="1957"/>
                  </a:lnTo>
                  <a:lnTo>
                    <a:pt x="406" y="1965"/>
                  </a:lnTo>
                  <a:lnTo>
                    <a:pt x="393" y="1989"/>
                  </a:lnTo>
                  <a:lnTo>
                    <a:pt x="381" y="2008"/>
                  </a:lnTo>
                  <a:lnTo>
                    <a:pt x="370" y="2024"/>
                  </a:lnTo>
                  <a:lnTo>
                    <a:pt x="362" y="2036"/>
                  </a:lnTo>
                  <a:lnTo>
                    <a:pt x="354" y="2045"/>
                  </a:lnTo>
                  <a:lnTo>
                    <a:pt x="348" y="2050"/>
                  </a:lnTo>
                  <a:lnTo>
                    <a:pt x="342" y="2055"/>
                  </a:lnTo>
                  <a:lnTo>
                    <a:pt x="337" y="2056"/>
                  </a:lnTo>
                  <a:lnTo>
                    <a:pt x="333" y="2055"/>
                  </a:lnTo>
                  <a:lnTo>
                    <a:pt x="330" y="2053"/>
                  </a:lnTo>
                  <a:lnTo>
                    <a:pt x="327" y="2049"/>
                  </a:lnTo>
                  <a:lnTo>
                    <a:pt x="323" y="2044"/>
                  </a:lnTo>
                  <a:lnTo>
                    <a:pt x="318" y="2031"/>
                  </a:lnTo>
                  <a:lnTo>
                    <a:pt x="312" y="2019"/>
                  </a:lnTo>
                  <a:lnTo>
                    <a:pt x="320" y="1999"/>
                  </a:lnTo>
                  <a:lnTo>
                    <a:pt x="328" y="1981"/>
                  </a:lnTo>
                  <a:lnTo>
                    <a:pt x="334" y="1964"/>
                  </a:lnTo>
                  <a:lnTo>
                    <a:pt x="339" y="1948"/>
                  </a:lnTo>
                  <a:lnTo>
                    <a:pt x="344" y="1933"/>
                  </a:lnTo>
                  <a:lnTo>
                    <a:pt x="348" y="1919"/>
                  </a:lnTo>
                  <a:lnTo>
                    <a:pt x="350" y="1906"/>
                  </a:lnTo>
                  <a:lnTo>
                    <a:pt x="352" y="1893"/>
                  </a:lnTo>
                  <a:lnTo>
                    <a:pt x="354" y="1882"/>
                  </a:lnTo>
                  <a:lnTo>
                    <a:pt x="354" y="1872"/>
                  </a:lnTo>
                  <a:lnTo>
                    <a:pt x="354" y="1863"/>
                  </a:lnTo>
                  <a:lnTo>
                    <a:pt x="354" y="1856"/>
                  </a:lnTo>
                  <a:lnTo>
                    <a:pt x="353" y="1849"/>
                  </a:lnTo>
                  <a:lnTo>
                    <a:pt x="351" y="1844"/>
                  </a:lnTo>
                  <a:lnTo>
                    <a:pt x="349" y="1840"/>
                  </a:lnTo>
                  <a:lnTo>
                    <a:pt x="346" y="1837"/>
                  </a:lnTo>
                  <a:lnTo>
                    <a:pt x="343" y="1835"/>
                  </a:lnTo>
                  <a:lnTo>
                    <a:pt x="339" y="1835"/>
                  </a:lnTo>
                  <a:lnTo>
                    <a:pt x="335" y="1836"/>
                  </a:lnTo>
                  <a:lnTo>
                    <a:pt x="331" y="1838"/>
                  </a:lnTo>
                  <a:lnTo>
                    <a:pt x="326" y="1841"/>
                  </a:lnTo>
                  <a:lnTo>
                    <a:pt x="321" y="1846"/>
                  </a:lnTo>
                  <a:lnTo>
                    <a:pt x="316" y="1853"/>
                  </a:lnTo>
                  <a:lnTo>
                    <a:pt x="311" y="1860"/>
                  </a:lnTo>
                  <a:lnTo>
                    <a:pt x="304" y="1870"/>
                  </a:lnTo>
                  <a:lnTo>
                    <a:pt x="299" y="1880"/>
                  </a:lnTo>
                  <a:lnTo>
                    <a:pt x="294" y="1892"/>
                  </a:lnTo>
                  <a:lnTo>
                    <a:pt x="287" y="1906"/>
                  </a:lnTo>
                  <a:lnTo>
                    <a:pt x="282" y="1922"/>
                  </a:lnTo>
                  <a:lnTo>
                    <a:pt x="277" y="1939"/>
                  </a:lnTo>
                  <a:lnTo>
                    <a:pt x="270" y="1957"/>
                  </a:lnTo>
                  <a:lnTo>
                    <a:pt x="265" y="1977"/>
                  </a:lnTo>
                  <a:lnTo>
                    <a:pt x="266" y="1958"/>
                  </a:lnTo>
                  <a:lnTo>
                    <a:pt x="270" y="1930"/>
                  </a:lnTo>
                  <a:lnTo>
                    <a:pt x="278" y="1896"/>
                  </a:lnTo>
                  <a:lnTo>
                    <a:pt x="285" y="1859"/>
                  </a:lnTo>
                  <a:lnTo>
                    <a:pt x="295" y="1822"/>
                  </a:lnTo>
                  <a:lnTo>
                    <a:pt x="304" y="1788"/>
                  </a:lnTo>
                  <a:lnTo>
                    <a:pt x="310" y="1773"/>
                  </a:lnTo>
                  <a:lnTo>
                    <a:pt x="315" y="1760"/>
                  </a:lnTo>
                  <a:lnTo>
                    <a:pt x="319" y="1749"/>
                  </a:lnTo>
                  <a:lnTo>
                    <a:pt x="323" y="1742"/>
                  </a:lnTo>
                  <a:lnTo>
                    <a:pt x="344" y="1706"/>
                  </a:lnTo>
                  <a:lnTo>
                    <a:pt x="357" y="1678"/>
                  </a:lnTo>
                  <a:lnTo>
                    <a:pt x="362" y="1666"/>
                  </a:lnTo>
                  <a:lnTo>
                    <a:pt x="365" y="1657"/>
                  </a:lnTo>
                  <a:lnTo>
                    <a:pt x="367" y="1649"/>
                  </a:lnTo>
                  <a:lnTo>
                    <a:pt x="368" y="1642"/>
                  </a:lnTo>
                  <a:lnTo>
                    <a:pt x="368" y="1637"/>
                  </a:lnTo>
                  <a:lnTo>
                    <a:pt x="367" y="1632"/>
                  </a:lnTo>
                  <a:lnTo>
                    <a:pt x="364" y="1629"/>
                  </a:lnTo>
                  <a:lnTo>
                    <a:pt x="362" y="1627"/>
                  </a:lnTo>
                  <a:lnTo>
                    <a:pt x="357" y="1625"/>
                  </a:lnTo>
                  <a:lnTo>
                    <a:pt x="353" y="1625"/>
                  </a:lnTo>
                  <a:lnTo>
                    <a:pt x="348" y="1624"/>
                  </a:lnTo>
                  <a:lnTo>
                    <a:pt x="343" y="1625"/>
                  </a:lnTo>
                  <a:lnTo>
                    <a:pt x="316" y="1628"/>
                  </a:lnTo>
                  <a:lnTo>
                    <a:pt x="286" y="1629"/>
                  </a:lnTo>
                  <a:lnTo>
                    <a:pt x="280" y="1629"/>
                  </a:lnTo>
                  <a:lnTo>
                    <a:pt x="272" y="1628"/>
                  </a:lnTo>
                  <a:lnTo>
                    <a:pt x="266" y="1626"/>
                  </a:lnTo>
                  <a:lnTo>
                    <a:pt x="260" y="1623"/>
                  </a:lnTo>
                  <a:lnTo>
                    <a:pt x="254" y="1619"/>
                  </a:lnTo>
                  <a:lnTo>
                    <a:pt x="249" y="1614"/>
                  </a:lnTo>
                  <a:lnTo>
                    <a:pt x="245" y="1608"/>
                  </a:lnTo>
                  <a:lnTo>
                    <a:pt x="242" y="1600"/>
                  </a:lnTo>
                  <a:lnTo>
                    <a:pt x="234" y="1583"/>
                  </a:lnTo>
                  <a:lnTo>
                    <a:pt x="226" y="1569"/>
                  </a:lnTo>
                  <a:lnTo>
                    <a:pt x="218" y="1556"/>
                  </a:lnTo>
                  <a:lnTo>
                    <a:pt x="211" y="1544"/>
                  </a:lnTo>
                  <a:lnTo>
                    <a:pt x="203" y="1535"/>
                  </a:lnTo>
                  <a:lnTo>
                    <a:pt x="195" y="1525"/>
                  </a:lnTo>
                  <a:lnTo>
                    <a:pt x="186" y="1515"/>
                  </a:lnTo>
                  <a:lnTo>
                    <a:pt x="178" y="1507"/>
                  </a:lnTo>
                  <a:lnTo>
                    <a:pt x="160" y="1491"/>
                  </a:lnTo>
                  <a:lnTo>
                    <a:pt x="138" y="1473"/>
                  </a:lnTo>
                  <a:lnTo>
                    <a:pt x="115" y="1450"/>
                  </a:lnTo>
                  <a:lnTo>
                    <a:pt x="88" y="1424"/>
                  </a:lnTo>
                  <a:lnTo>
                    <a:pt x="87" y="1426"/>
                  </a:lnTo>
                  <a:lnTo>
                    <a:pt x="86" y="1428"/>
                  </a:lnTo>
                  <a:lnTo>
                    <a:pt x="83" y="1430"/>
                  </a:lnTo>
                  <a:lnTo>
                    <a:pt x="80" y="1431"/>
                  </a:lnTo>
                  <a:lnTo>
                    <a:pt x="71" y="1435"/>
                  </a:lnTo>
                  <a:lnTo>
                    <a:pt x="59" y="1436"/>
                  </a:lnTo>
                  <a:lnTo>
                    <a:pt x="55" y="1441"/>
                  </a:lnTo>
                  <a:lnTo>
                    <a:pt x="53" y="1446"/>
                  </a:lnTo>
                  <a:lnTo>
                    <a:pt x="52" y="1452"/>
                  </a:lnTo>
                  <a:lnTo>
                    <a:pt x="51" y="1456"/>
                  </a:lnTo>
                  <a:lnTo>
                    <a:pt x="52" y="1465"/>
                  </a:lnTo>
                  <a:lnTo>
                    <a:pt x="53" y="1476"/>
                  </a:lnTo>
                  <a:lnTo>
                    <a:pt x="53" y="1482"/>
                  </a:lnTo>
                  <a:lnTo>
                    <a:pt x="54" y="1488"/>
                  </a:lnTo>
                  <a:lnTo>
                    <a:pt x="55" y="1492"/>
                  </a:lnTo>
                  <a:lnTo>
                    <a:pt x="57" y="1496"/>
                  </a:lnTo>
                  <a:lnTo>
                    <a:pt x="63" y="1505"/>
                  </a:lnTo>
                  <a:lnTo>
                    <a:pt x="69" y="1510"/>
                  </a:lnTo>
                  <a:lnTo>
                    <a:pt x="78" y="1515"/>
                  </a:lnTo>
                  <a:lnTo>
                    <a:pt x="86" y="1520"/>
                  </a:lnTo>
                  <a:lnTo>
                    <a:pt x="97" y="1524"/>
                  </a:lnTo>
                  <a:lnTo>
                    <a:pt x="106" y="1527"/>
                  </a:lnTo>
                  <a:lnTo>
                    <a:pt x="117" y="1531"/>
                  </a:lnTo>
                  <a:lnTo>
                    <a:pt x="127" y="1535"/>
                  </a:lnTo>
                  <a:lnTo>
                    <a:pt x="136" y="1540"/>
                  </a:lnTo>
                  <a:lnTo>
                    <a:pt x="145" y="1545"/>
                  </a:lnTo>
                  <a:lnTo>
                    <a:pt x="152" y="1552"/>
                  </a:lnTo>
                  <a:lnTo>
                    <a:pt x="159" y="1560"/>
                  </a:lnTo>
                  <a:lnTo>
                    <a:pt x="161" y="1565"/>
                  </a:lnTo>
                  <a:lnTo>
                    <a:pt x="163" y="1571"/>
                  </a:lnTo>
                  <a:lnTo>
                    <a:pt x="164" y="1576"/>
                  </a:lnTo>
                  <a:lnTo>
                    <a:pt x="165" y="1582"/>
                  </a:lnTo>
                  <a:lnTo>
                    <a:pt x="166" y="1592"/>
                  </a:lnTo>
                  <a:lnTo>
                    <a:pt x="166" y="1600"/>
                  </a:lnTo>
                  <a:lnTo>
                    <a:pt x="165" y="1608"/>
                  </a:lnTo>
                  <a:lnTo>
                    <a:pt x="165" y="1615"/>
                  </a:lnTo>
                  <a:lnTo>
                    <a:pt x="163" y="1622"/>
                  </a:lnTo>
                  <a:lnTo>
                    <a:pt x="162" y="1628"/>
                  </a:lnTo>
                  <a:lnTo>
                    <a:pt x="160" y="1632"/>
                  </a:lnTo>
                  <a:lnTo>
                    <a:pt x="156" y="1638"/>
                  </a:lnTo>
                  <a:lnTo>
                    <a:pt x="151" y="1645"/>
                  </a:lnTo>
                  <a:lnTo>
                    <a:pt x="144" y="1650"/>
                  </a:lnTo>
                  <a:lnTo>
                    <a:pt x="136" y="1656"/>
                  </a:lnTo>
                  <a:lnTo>
                    <a:pt x="128" y="1659"/>
                  </a:lnTo>
                  <a:lnTo>
                    <a:pt x="112" y="1665"/>
                  </a:lnTo>
                  <a:lnTo>
                    <a:pt x="97" y="1672"/>
                  </a:lnTo>
                  <a:lnTo>
                    <a:pt x="90" y="1677"/>
                  </a:lnTo>
                  <a:lnTo>
                    <a:pt x="86" y="1682"/>
                  </a:lnTo>
                  <a:lnTo>
                    <a:pt x="85" y="1687"/>
                  </a:lnTo>
                  <a:lnTo>
                    <a:pt x="83" y="1691"/>
                  </a:lnTo>
                  <a:lnTo>
                    <a:pt x="83" y="1695"/>
                  </a:lnTo>
                  <a:lnTo>
                    <a:pt x="82" y="1700"/>
                  </a:lnTo>
                  <a:lnTo>
                    <a:pt x="83" y="1710"/>
                  </a:lnTo>
                  <a:lnTo>
                    <a:pt x="86" y="1720"/>
                  </a:lnTo>
                  <a:lnTo>
                    <a:pt x="89" y="1728"/>
                  </a:lnTo>
                  <a:lnTo>
                    <a:pt x="95" y="1737"/>
                  </a:lnTo>
                  <a:lnTo>
                    <a:pt x="109" y="1755"/>
                  </a:lnTo>
                  <a:lnTo>
                    <a:pt x="123" y="1773"/>
                  </a:lnTo>
                  <a:lnTo>
                    <a:pt x="131" y="1783"/>
                  </a:lnTo>
                  <a:lnTo>
                    <a:pt x="138" y="1794"/>
                  </a:lnTo>
                  <a:lnTo>
                    <a:pt x="146" y="1805"/>
                  </a:lnTo>
                  <a:lnTo>
                    <a:pt x="152" y="1818"/>
                  </a:lnTo>
                  <a:lnTo>
                    <a:pt x="157" y="1830"/>
                  </a:lnTo>
                  <a:lnTo>
                    <a:pt x="162" y="1844"/>
                  </a:lnTo>
                  <a:lnTo>
                    <a:pt x="164" y="1860"/>
                  </a:lnTo>
                  <a:lnTo>
                    <a:pt x="165" y="1877"/>
                  </a:lnTo>
                  <a:lnTo>
                    <a:pt x="164" y="1891"/>
                  </a:lnTo>
                  <a:lnTo>
                    <a:pt x="163" y="1904"/>
                  </a:lnTo>
                  <a:lnTo>
                    <a:pt x="161" y="1914"/>
                  </a:lnTo>
                  <a:lnTo>
                    <a:pt x="157" y="1925"/>
                  </a:lnTo>
                  <a:lnTo>
                    <a:pt x="154" y="1935"/>
                  </a:lnTo>
                  <a:lnTo>
                    <a:pt x="150" y="1943"/>
                  </a:lnTo>
                  <a:lnTo>
                    <a:pt x="145" y="1950"/>
                  </a:lnTo>
                  <a:lnTo>
                    <a:pt x="139" y="1958"/>
                  </a:lnTo>
                  <a:lnTo>
                    <a:pt x="133" y="1964"/>
                  </a:lnTo>
                  <a:lnTo>
                    <a:pt x="127" y="1970"/>
                  </a:lnTo>
                  <a:lnTo>
                    <a:pt x="119" y="1975"/>
                  </a:lnTo>
                  <a:lnTo>
                    <a:pt x="113" y="1980"/>
                  </a:lnTo>
                  <a:lnTo>
                    <a:pt x="98" y="1989"/>
                  </a:lnTo>
                  <a:lnTo>
                    <a:pt x="82" y="1997"/>
                  </a:lnTo>
                  <a:lnTo>
                    <a:pt x="67" y="2005"/>
                  </a:lnTo>
                  <a:lnTo>
                    <a:pt x="52" y="2013"/>
                  </a:lnTo>
                  <a:lnTo>
                    <a:pt x="45" y="2019"/>
                  </a:lnTo>
                  <a:lnTo>
                    <a:pt x="38" y="2024"/>
                  </a:lnTo>
                  <a:lnTo>
                    <a:pt x="32" y="2029"/>
                  </a:lnTo>
                  <a:lnTo>
                    <a:pt x="26" y="2036"/>
                  </a:lnTo>
                  <a:lnTo>
                    <a:pt x="20" y="2042"/>
                  </a:lnTo>
                  <a:lnTo>
                    <a:pt x="15" y="2049"/>
                  </a:lnTo>
                  <a:lnTo>
                    <a:pt x="11" y="2057"/>
                  </a:lnTo>
                  <a:lnTo>
                    <a:pt x="6" y="2066"/>
                  </a:lnTo>
                  <a:lnTo>
                    <a:pt x="4" y="2076"/>
                  </a:lnTo>
                  <a:lnTo>
                    <a:pt x="2" y="2088"/>
                  </a:lnTo>
                  <a:lnTo>
                    <a:pt x="0" y="2099"/>
                  </a:lnTo>
                  <a:lnTo>
                    <a:pt x="0" y="2112"/>
                  </a:lnTo>
                  <a:lnTo>
                    <a:pt x="1" y="2124"/>
                  </a:lnTo>
                  <a:lnTo>
                    <a:pt x="4" y="2137"/>
                  </a:lnTo>
                  <a:lnTo>
                    <a:pt x="10" y="2149"/>
                  </a:lnTo>
                  <a:lnTo>
                    <a:pt x="17" y="2162"/>
                  </a:lnTo>
                  <a:lnTo>
                    <a:pt x="27" y="2175"/>
                  </a:lnTo>
                  <a:lnTo>
                    <a:pt x="36" y="2189"/>
                  </a:lnTo>
                  <a:lnTo>
                    <a:pt x="48" y="2202"/>
                  </a:lnTo>
                  <a:lnTo>
                    <a:pt x="61" y="2214"/>
                  </a:lnTo>
                  <a:lnTo>
                    <a:pt x="73" y="2226"/>
                  </a:lnTo>
                  <a:lnTo>
                    <a:pt x="86" y="2237"/>
                  </a:lnTo>
                  <a:lnTo>
                    <a:pt x="100" y="2246"/>
                  </a:lnTo>
                  <a:lnTo>
                    <a:pt x="114" y="2255"/>
                  </a:lnTo>
                  <a:lnTo>
                    <a:pt x="128" y="2262"/>
                  </a:lnTo>
                  <a:lnTo>
                    <a:pt x="140" y="2268"/>
                  </a:lnTo>
                  <a:lnTo>
                    <a:pt x="153" y="2271"/>
                  </a:lnTo>
                  <a:lnTo>
                    <a:pt x="165" y="2272"/>
                  </a:lnTo>
                  <a:lnTo>
                    <a:pt x="177" y="2271"/>
                  </a:lnTo>
                  <a:lnTo>
                    <a:pt x="184" y="2270"/>
                  </a:lnTo>
                  <a:lnTo>
                    <a:pt x="190" y="2269"/>
                  </a:lnTo>
                  <a:lnTo>
                    <a:pt x="195" y="2266"/>
                  </a:lnTo>
                  <a:lnTo>
                    <a:pt x="199" y="2265"/>
                  </a:lnTo>
                  <a:lnTo>
                    <a:pt x="202" y="2264"/>
                  </a:lnTo>
                  <a:lnTo>
                    <a:pt x="206" y="2264"/>
                  </a:lnTo>
                  <a:lnTo>
                    <a:pt x="212" y="2265"/>
                  </a:lnTo>
                  <a:lnTo>
                    <a:pt x="217" y="2272"/>
                  </a:lnTo>
                  <a:lnTo>
                    <a:pt x="222" y="2278"/>
                  </a:lnTo>
                  <a:lnTo>
                    <a:pt x="228" y="2283"/>
                  </a:lnTo>
                  <a:lnTo>
                    <a:pt x="234" y="2289"/>
                  </a:lnTo>
                  <a:lnTo>
                    <a:pt x="247" y="2299"/>
                  </a:lnTo>
                  <a:lnTo>
                    <a:pt x="259" y="2311"/>
                  </a:lnTo>
                  <a:lnTo>
                    <a:pt x="265" y="2318"/>
                  </a:lnTo>
                  <a:lnTo>
                    <a:pt x="270" y="2324"/>
                  </a:lnTo>
                  <a:lnTo>
                    <a:pt x="276" y="2331"/>
                  </a:lnTo>
                  <a:lnTo>
                    <a:pt x="280" y="2340"/>
                  </a:lnTo>
                  <a:lnTo>
                    <a:pt x="283" y="2349"/>
                  </a:lnTo>
                  <a:lnTo>
                    <a:pt x="286" y="2359"/>
                  </a:lnTo>
                  <a:lnTo>
                    <a:pt x="288" y="2371"/>
                  </a:lnTo>
                  <a:lnTo>
                    <a:pt x="288" y="2383"/>
                  </a:lnTo>
                  <a:lnTo>
                    <a:pt x="288" y="2396"/>
                  </a:lnTo>
                  <a:lnTo>
                    <a:pt x="288" y="2407"/>
                  </a:lnTo>
                  <a:lnTo>
                    <a:pt x="287" y="2416"/>
                  </a:lnTo>
                  <a:lnTo>
                    <a:pt x="285" y="2425"/>
                  </a:lnTo>
                  <a:lnTo>
                    <a:pt x="281" y="2433"/>
                  </a:lnTo>
                  <a:lnTo>
                    <a:pt x="276" y="2441"/>
                  </a:lnTo>
                  <a:lnTo>
                    <a:pt x="269" y="2447"/>
                  </a:lnTo>
                  <a:lnTo>
                    <a:pt x="259" y="2454"/>
                  </a:lnTo>
                  <a:lnTo>
                    <a:pt x="259" y="2454"/>
                  </a:lnTo>
                  <a:lnTo>
                    <a:pt x="265" y="2483"/>
                  </a:lnTo>
                  <a:lnTo>
                    <a:pt x="270" y="2502"/>
                  </a:lnTo>
                  <a:lnTo>
                    <a:pt x="270" y="2502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1" name="Freeform 161"/>
            <p:cNvSpPr>
              <a:spLocks/>
            </p:cNvSpPr>
            <p:nvPr/>
          </p:nvSpPr>
          <p:spPr bwMode="auto">
            <a:xfrm>
              <a:off x="4019558" y="5143517"/>
              <a:ext cx="346076" cy="588964"/>
            </a:xfrm>
            <a:custGeom>
              <a:avLst/>
              <a:gdLst/>
              <a:ahLst/>
              <a:cxnLst>
                <a:cxn ang="0">
                  <a:pos x="579" y="1065"/>
                </a:cxn>
                <a:cxn ang="0">
                  <a:pos x="607" y="1022"/>
                </a:cxn>
                <a:cxn ang="0">
                  <a:pos x="611" y="971"/>
                </a:cxn>
                <a:cxn ang="0">
                  <a:pos x="584" y="895"/>
                </a:cxn>
                <a:cxn ang="0">
                  <a:pos x="572" y="831"/>
                </a:cxn>
                <a:cxn ang="0">
                  <a:pos x="591" y="771"/>
                </a:cxn>
                <a:cxn ang="0">
                  <a:pos x="641" y="708"/>
                </a:cxn>
                <a:cxn ang="0">
                  <a:pos x="654" y="658"/>
                </a:cxn>
                <a:cxn ang="0">
                  <a:pos x="641" y="627"/>
                </a:cxn>
                <a:cxn ang="0">
                  <a:pos x="612" y="613"/>
                </a:cxn>
                <a:cxn ang="0">
                  <a:pos x="538" y="615"/>
                </a:cxn>
                <a:cxn ang="0">
                  <a:pos x="526" y="608"/>
                </a:cxn>
                <a:cxn ang="0">
                  <a:pos x="526" y="580"/>
                </a:cxn>
                <a:cxn ang="0">
                  <a:pos x="548" y="516"/>
                </a:cxn>
                <a:cxn ang="0">
                  <a:pos x="560" y="465"/>
                </a:cxn>
                <a:cxn ang="0">
                  <a:pos x="548" y="431"/>
                </a:cxn>
                <a:cxn ang="0">
                  <a:pos x="526" y="385"/>
                </a:cxn>
                <a:cxn ang="0">
                  <a:pos x="527" y="361"/>
                </a:cxn>
                <a:cxn ang="0">
                  <a:pos x="572" y="336"/>
                </a:cxn>
                <a:cxn ang="0">
                  <a:pos x="594" y="300"/>
                </a:cxn>
                <a:cxn ang="0">
                  <a:pos x="631" y="277"/>
                </a:cxn>
                <a:cxn ang="0">
                  <a:pos x="641" y="225"/>
                </a:cxn>
                <a:cxn ang="0">
                  <a:pos x="616" y="159"/>
                </a:cxn>
                <a:cxn ang="0">
                  <a:pos x="567" y="93"/>
                </a:cxn>
                <a:cxn ang="0">
                  <a:pos x="557" y="37"/>
                </a:cxn>
                <a:cxn ang="0">
                  <a:pos x="522" y="5"/>
                </a:cxn>
                <a:cxn ang="0">
                  <a:pos x="491" y="30"/>
                </a:cxn>
                <a:cxn ang="0">
                  <a:pos x="450" y="59"/>
                </a:cxn>
                <a:cxn ang="0">
                  <a:pos x="416" y="49"/>
                </a:cxn>
                <a:cxn ang="0">
                  <a:pos x="330" y="59"/>
                </a:cxn>
                <a:cxn ang="0">
                  <a:pos x="295" y="31"/>
                </a:cxn>
                <a:cxn ang="0">
                  <a:pos x="248" y="38"/>
                </a:cxn>
                <a:cxn ang="0">
                  <a:pos x="205" y="48"/>
                </a:cxn>
                <a:cxn ang="0">
                  <a:pos x="160" y="85"/>
                </a:cxn>
                <a:cxn ang="0">
                  <a:pos x="124" y="117"/>
                </a:cxn>
                <a:cxn ang="0">
                  <a:pos x="70" y="127"/>
                </a:cxn>
                <a:cxn ang="0">
                  <a:pos x="13" y="145"/>
                </a:cxn>
                <a:cxn ang="0">
                  <a:pos x="15" y="255"/>
                </a:cxn>
                <a:cxn ang="0">
                  <a:pos x="17" y="318"/>
                </a:cxn>
                <a:cxn ang="0">
                  <a:pos x="42" y="397"/>
                </a:cxn>
                <a:cxn ang="0">
                  <a:pos x="53" y="448"/>
                </a:cxn>
                <a:cxn ang="0">
                  <a:pos x="41" y="475"/>
                </a:cxn>
                <a:cxn ang="0">
                  <a:pos x="39" y="522"/>
                </a:cxn>
                <a:cxn ang="0">
                  <a:pos x="74" y="586"/>
                </a:cxn>
                <a:cxn ang="0">
                  <a:pos x="127" y="631"/>
                </a:cxn>
                <a:cxn ang="0">
                  <a:pos x="193" y="686"/>
                </a:cxn>
                <a:cxn ang="0">
                  <a:pos x="231" y="769"/>
                </a:cxn>
                <a:cxn ang="0">
                  <a:pos x="262" y="799"/>
                </a:cxn>
                <a:cxn ang="0">
                  <a:pos x="294" y="806"/>
                </a:cxn>
                <a:cxn ang="0">
                  <a:pos x="286" y="830"/>
                </a:cxn>
                <a:cxn ang="0">
                  <a:pos x="265" y="860"/>
                </a:cxn>
                <a:cxn ang="0">
                  <a:pos x="278" y="885"/>
                </a:cxn>
                <a:cxn ang="0">
                  <a:pos x="305" y="915"/>
                </a:cxn>
                <a:cxn ang="0">
                  <a:pos x="303" y="942"/>
                </a:cxn>
                <a:cxn ang="0">
                  <a:pos x="294" y="966"/>
                </a:cxn>
                <a:cxn ang="0">
                  <a:pos x="309" y="1008"/>
                </a:cxn>
                <a:cxn ang="0">
                  <a:pos x="347" y="1029"/>
                </a:cxn>
                <a:cxn ang="0">
                  <a:pos x="427" y="1042"/>
                </a:cxn>
                <a:cxn ang="0">
                  <a:pos x="478" y="1054"/>
                </a:cxn>
                <a:cxn ang="0">
                  <a:pos x="500" y="1081"/>
                </a:cxn>
              </a:cxnLst>
              <a:rect l="0" t="0" r="r" b="b"/>
              <a:pathLst>
                <a:path w="654" h="1113">
                  <a:moveTo>
                    <a:pt x="507" y="1113"/>
                  </a:moveTo>
                  <a:lnTo>
                    <a:pt x="526" y="1102"/>
                  </a:lnTo>
                  <a:lnTo>
                    <a:pt x="545" y="1091"/>
                  </a:lnTo>
                  <a:lnTo>
                    <a:pt x="563" y="1078"/>
                  </a:lnTo>
                  <a:lnTo>
                    <a:pt x="579" y="1065"/>
                  </a:lnTo>
                  <a:lnTo>
                    <a:pt x="587" y="1058"/>
                  </a:lnTo>
                  <a:lnTo>
                    <a:pt x="593" y="1049"/>
                  </a:lnTo>
                  <a:lnTo>
                    <a:pt x="598" y="1041"/>
                  </a:lnTo>
                  <a:lnTo>
                    <a:pt x="604" y="1032"/>
                  </a:lnTo>
                  <a:lnTo>
                    <a:pt x="607" y="1022"/>
                  </a:lnTo>
                  <a:lnTo>
                    <a:pt x="610" y="1012"/>
                  </a:lnTo>
                  <a:lnTo>
                    <a:pt x="612" y="1001"/>
                  </a:lnTo>
                  <a:lnTo>
                    <a:pt x="612" y="989"/>
                  </a:lnTo>
                  <a:lnTo>
                    <a:pt x="612" y="981"/>
                  </a:lnTo>
                  <a:lnTo>
                    <a:pt x="611" y="971"/>
                  </a:lnTo>
                  <a:lnTo>
                    <a:pt x="609" y="963"/>
                  </a:lnTo>
                  <a:lnTo>
                    <a:pt x="606" y="953"/>
                  </a:lnTo>
                  <a:lnTo>
                    <a:pt x="599" y="934"/>
                  </a:lnTo>
                  <a:lnTo>
                    <a:pt x="592" y="915"/>
                  </a:lnTo>
                  <a:lnTo>
                    <a:pt x="584" y="895"/>
                  </a:lnTo>
                  <a:lnTo>
                    <a:pt x="578" y="873"/>
                  </a:lnTo>
                  <a:lnTo>
                    <a:pt x="575" y="863"/>
                  </a:lnTo>
                  <a:lnTo>
                    <a:pt x="573" y="852"/>
                  </a:lnTo>
                  <a:lnTo>
                    <a:pt x="572" y="842"/>
                  </a:lnTo>
                  <a:lnTo>
                    <a:pt x="572" y="831"/>
                  </a:lnTo>
                  <a:lnTo>
                    <a:pt x="572" y="817"/>
                  </a:lnTo>
                  <a:lnTo>
                    <a:pt x="575" y="804"/>
                  </a:lnTo>
                  <a:lnTo>
                    <a:pt x="579" y="793"/>
                  </a:lnTo>
                  <a:lnTo>
                    <a:pt x="584" y="782"/>
                  </a:lnTo>
                  <a:lnTo>
                    <a:pt x="591" y="771"/>
                  </a:lnTo>
                  <a:lnTo>
                    <a:pt x="597" y="762"/>
                  </a:lnTo>
                  <a:lnTo>
                    <a:pt x="605" y="752"/>
                  </a:lnTo>
                  <a:lnTo>
                    <a:pt x="612" y="744"/>
                  </a:lnTo>
                  <a:lnTo>
                    <a:pt x="628" y="726"/>
                  </a:lnTo>
                  <a:lnTo>
                    <a:pt x="641" y="708"/>
                  </a:lnTo>
                  <a:lnTo>
                    <a:pt x="646" y="698"/>
                  </a:lnTo>
                  <a:lnTo>
                    <a:pt x="650" y="688"/>
                  </a:lnTo>
                  <a:lnTo>
                    <a:pt x="653" y="678"/>
                  </a:lnTo>
                  <a:lnTo>
                    <a:pt x="654" y="666"/>
                  </a:lnTo>
                  <a:lnTo>
                    <a:pt x="654" y="658"/>
                  </a:lnTo>
                  <a:lnTo>
                    <a:pt x="653" y="650"/>
                  </a:lnTo>
                  <a:lnTo>
                    <a:pt x="650" y="643"/>
                  </a:lnTo>
                  <a:lnTo>
                    <a:pt x="648" y="636"/>
                  </a:lnTo>
                  <a:lnTo>
                    <a:pt x="645" y="631"/>
                  </a:lnTo>
                  <a:lnTo>
                    <a:pt x="641" y="627"/>
                  </a:lnTo>
                  <a:lnTo>
                    <a:pt x="637" y="622"/>
                  </a:lnTo>
                  <a:lnTo>
                    <a:pt x="631" y="619"/>
                  </a:lnTo>
                  <a:lnTo>
                    <a:pt x="626" y="616"/>
                  </a:lnTo>
                  <a:lnTo>
                    <a:pt x="620" y="614"/>
                  </a:lnTo>
                  <a:lnTo>
                    <a:pt x="612" y="613"/>
                  </a:lnTo>
                  <a:lnTo>
                    <a:pt x="604" y="612"/>
                  </a:lnTo>
                  <a:lnTo>
                    <a:pt x="587" y="612"/>
                  </a:lnTo>
                  <a:lnTo>
                    <a:pt x="565" y="613"/>
                  </a:lnTo>
                  <a:lnTo>
                    <a:pt x="551" y="614"/>
                  </a:lnTo>
                  <a:lnTo>
                    <a:pt x="538" y="615"/>
                  </a:lnTo>
                  <a:lnTo>
                    <a:pt x="536" y="614"/>
                  </a:lnTo>
                  <a:lnTo>
                    <a:pt x="532" y="614"/>
                  </a:lnTo>
                  <a:lnTo>
                    <a:pt x="530" y="612"/>
                  </a:lnTo>
                  <a:lnTo>
                    <a:pt x="528" y="610"/>
                  </a:lnTo>
                  <a:lnTo>
                    <a:pt x="526" y="608"/>
                  </a:lnTo>
                  <a:lnTo>
                    <a:pt x="525" y="604"/>
                  </a:lnTo>
                  <a:lnTo>
                    <a:pt x="525" y="600"/>
                  </a:lnTo>
                  <a:lnTo>
                    <a:pt x="524" y="595"/>
                  </a:lnTo>
                  <a:lnTo>
                    <a:pt x="525" y="587"/>
                  </a:lnTo>
                  <a:lnTo>
                    <a:pt x="526" y="580"/>
                  </a:lnTo>
                  <a:lnTo>
                    <a:pt x="527" y="571"/>
                  </a:lnTo>
                  <a:lnTo>
                    <a:pt x="529" y="564"/>
                  </a:lnTo>
                  <a:lnTo>
                    <a:pt x="536" y="548"/>
                  </a:lnTo>
                  <a:lnTo>
                    <a:pt x="542" y="532"/>
                  </a:lnTo>
                  <a:lnTo>
                    <a:pt x="548" y="516"/>
                  </a:lnTo>
                  <a:lnTo>
                    <a:pt x="554" y="500"/>
                  </a:lnTo>
                  <a:lnTo>
                    <a:pt x="556" y="492"/>
                  </a:lnTo>
                  <a:lnTo>
                    <a:pt x="558" y="483"/>
                  </a:lnTo>
                  <a:lnTo>
                    <a:pt x="559" y="475"/>
                  </a:lnTo>
                  <a:lnTo>
                    <a:pt x="560" y="465"/>
                  </a:lnTo>
                  <a:lnTo>
                    <a:pt x="559" y="459"/>
                  </a:lnTo>
                  <a:lnTo>
                    <a:pt x="558" y="453"/>
                  </a:lnTo>
                  <a:lnTo>
                    <a:pt x="556" y="447"/>
                  </a:lnTo>
                  <a:lnTo>
                    <a:pt x="554" y="442"/>
                  </a:lnTo>
                  <a:lnTo>
                    <a:pt x="548" y="431"/>
                  </a:lnTo>
                  <a:lnTo>
                    <a:pt x="542" y="420"/>
                  </a:lnTo>
                  <a:lnTo>
                    <a:pt x="536" y="410"/>
                  </a:lnTo>
                  <a:lnTo>
                    <a:pt x="529" y="398"/>
                  </a:lnTo>
                  <a:lnTo>
                    <a:pt x="527" y="393"/>
                  </a:lnTo>
                  <a:lnTo>
                    <a:pt x="526" y="385"/>
                  </a:lnTo>
                  <a:lnTo>
                    <a:pt x="525" y="379"/>
                  </a:lnTo>
                  <a:lnTo>
                    <a:pt x="524" y="371"/>
                  </a:lnTo>
                  <a:lnTo>
                    <a:pt x="525" y="367"/>
                  </a:lnTo>
                  <a:lnTo>
                    <a:pt x="526" y="364"/>
                  </a:lnTo>
                  <a:lnTo>
                    <a:pt x="527" y="361"/>
                  </a:lnTo>
                  <a:lnTo>
                    <a:pt x="529" y="358"/>
                  </a:lnTo>
                  <a:lnTo>
                    <a:pt x="534" y="353"/>
                  </a:lnTo>
                  <a:lnTo>
                    <a:pt x="541" y="349"/>
                  </a:lnTo>
                  <a:lnTo>
                    <a:pt x="557" y="343"/>
                  </a:lnTo>
                  <a:lnTo>
                    <a:pt x="572" y="336"/>
                  </a:lnTo>
                  <a:lnTo>
                    <a:pt x="572" y="327"/>
                  </a:lnTo>
                  <a:lnTo>
                    <a:pt x="574" y="319"/>
                  </a:lnTo>
                  <a:lnTo>
                    <a:pt x="578" y="313"/>
                  </a:lnTo>
                  <a:lnTo>
                    <a:pt x="582" y="308"/>
                  </a:lnTo>
                  <a:lnTo>
                    <a:pt x="594" y="300"/>
                  </a:lnTo>
                  <a:lnTo>
                    <a:pt x="607" y="293"/>
                  </a:lnTo>
                  <a:lnTo>
                    <a:pt x="613" y="289"/>
                  </a:lnTo>
                  <a:lnTo>
                    <a:pt x="620" y="286"/>
                  </a:lnTo>
                  <a:lnTo>
                    <a:pt x="626" y="282"/>
                  </a:lnTo>
                  <a:lnTo>
                    <a:pt x="631" y="277"/>
                  </a:lnTo>
                  <a:lnTo>
                    <a:pt x="636" y="270"/>
                  </a:lnTo>
                  <a:lnTo>
                    <a:pt x="639" y="262"/>
                  </a:lnTo>
                  <a:lnTo>
                    <a:pt x="641" y="253"/>
                  </a:lnTo>
                  <a:lnTo>
                    <a:pt x="642" y="242"/>
                  </a:lnTo>
                  <a:lnTo>
                    <a:pt x="641" y="225"/>
                  </a:lnTo>
                  <a:lnTo>
                    <a:pt x="639" y="210"/>
                  </a:lnTo>
                  <a:lnTo>
                    <a:pt x="634" y="195"/>
                  </a:lnTo>
                  <a:lnTo>
                    <a:pt x="629" y="182"/>
                  </a:lnTo>
                  <a:lnTo>
                    <a:pt x="623" y="169"/>
                  </a:lnTo>
                  <a:lnTo>
                    <a:pt x="616" y="159"/>
                  </a:lnTo>
                  <a:lnTo>
                    <a:pt x="608" y="148"/>
                  </a:lnTo>
                  <a:lnTo>
                    <a:pt x="600" y="137"/>
                  </a:lnTo>
                  <a:lnTo>
                    <a:pt x="586" y="119"/>
                  </a:lnTo>
                  <a:lnTo>
                    <a:pt x="573" y="101"/>
                  </a:lnTo>
                  <a:lnTo>
                    <a:pt x="567" y="93"/>
                  </a:lnTo>
                  <a:lnTo>
                    <a:pt x="563" y="84"/>
                  </a:lnTo>
                  <a:lnTo>
                    <a:pt x="560" y="75"/>
                  </a:lnTo>
                  <a:lnTo>
                    <a:pt x="560" y="65"/>
                  </a:lnTo>
                  <a:lnTo>
                    <a:pt x="559" y="53"/>
                  </a:lnTo>
                  <a:lnTo>
                    <a:pt x="557" y="37"/>
                  </a:lnTo>
                  <a:lnTo>
                    <a:pt x="555" y="18"/>
                  </a:lnTo>
                  <a:lnTo>
                    <a:pt x="554" y="0"/>
                  </a:lnTo>
                  <a:lnTo>
                    <a:pt x="541" y="1"/>
                  </a:lnTo>
                  <a:lnTo>
                    <a:pt x="530" y="2"/>
                  </a:lnTo>
                  <a:lnTo>
                    <a:pt x="522" y="5"/>
                  </a:lnTo>
                  <a:lnTo>
                    <a:pt x="514" y="10"/>
                  </a:lnTo>
                  <a:lnTo>
                    <a:pt x="507" y="14"/>
                  </a:lnTo>
                  <a:lnTo>
                    <a:pt x="501" y="19"/>
                  </a:lnTo>
                  <a:lnTo>
                    <a:pt x="496" y="25"/>
                  </a:lnTo>
                  <a:lnTo>
                    <a:pt x="491" y="30"/>
                  </a:lnTo>
                  <a:lnTo>
                    <a:pt x="481" y="40"/>
                  </a:lnTo>
                  <a:lnTo>
                    <a:pt x="472" y="50"/>
                  </a:lnTo>
                  <a:lnTo>
                    <a:pt x="465" y="53"/>
                  </a:lnTo>
                  <a:lnTo>
                    <a:pt x="459" y="56"/>
                  </a:lnTo>
                  <a:lnTo>
                    <a:pt x="450" y="59"/>
                  </a:lnTo>
                  <a:lnTo>
                    <a:pt x="442" y="59"/>
                  </a:lnTo>
                  <a:lnTo>
                    <a:pt x="433" y="59"/>
                  </a:lnTo>
                  <a:lnTo>
                    <a:pt x="427" y="56"/>
                  </a:lnTo>
                  <a:lnTo>
                    <a:pt x="422" y="53"/>
                  </a:lnTo>
                  <a:lnTo>
                    <a:pt x="416" y="49"/>
                  </a:lnTo>
                  <a:lnTo>
                    <a:pt x="409" y="42"/>
                  </a:lnTo>
                  <a:lnTo>
                    <a:pt x="400" y="35"/>
                  </a:lnTo>
                  <a:lnTo>
                    <a:pt x="359" y="35"/>
                  </a:lnTo>
                  <a:lnTo>
                    <a:pt x="359" y="59"/>
                  </a:lnTo>
                  <a:lnTo>
                    <a:pt x="330" y="59"/>
                  </a:lnTo>
                  <a:lnTo>
                    <a:pt x="321" y="52"/>
                  </a:lnTo>
                  <a:lnTo>
                    <a:pt x="311" y="43"/>
                  </a:lnTo>
                  <a:lnTo>
                    <a:pt x="307" y="37"/>
                  </a:lnTo>
                  <a:lnTo>
                    <a:pt x="300" y="33"/>
                  </a:lnTo>
                  <a:lnTo>
                    <a:pt x="295" y="31"/>
                  </a:lnTo>
                  <a:lnTo>
                    <a:pt x="289" y="30"/>
                  </a:lnTo>
                  <a:lnTo>
                    <a:pt x="276" y="30"/>
                  </a:lnTo>
                  <a:lnTo>
                    <a:pt x="265" y="32"/>
                  </a:lnTo>
                  <a:lnTo>
                    <a:pt x="257" y="35"/>
                  </a:lnTo>
                  <a:lnTo>
                    <a:pt x="248" y="38"/>
                  </a:lnTo>
                  <a:lnTo>
                    <a:pt x="240" y="42"/>
                  </a:lnTo>
                  <a:lnTo>
                    <a:pt x="231" y="45"/>
                  </a:lnTo>
                  <a:lnTo>
                    <a:pt x="223" y="47"/>
                  </a:lnTo>
                  <a:lnTo>
                    <a:pt x="212" y="47"/>
                  </a:lnTo>
                  <a:lnTo>
                    <a:pt x="205" y="48"/>
                  </a:lnTo>
                  <a:lnTo>
                    <a:pt x="197" y="50"/>
                  </a:lnTo>
                  <a:lnTo>
                    <a:pt x="191" y="54"/>
                  </a:lnTo>
                  <a:lnTo>
                    <a:pt x="184" y="60"/>
                  </a:lnTo>
                  <a:lnTo>
                    <a:pt x="172" y="71"/>
                  </a:lnTo>
                  <a:lnTo>
                    <a:pt x="160" y="85"/>
                  </a:lnTo>
                  <a:lnTo>
                    <a:pt x="154" y="93"/>
                  </a:lnTo>
                  <a:lnTo>
                    <a:pt x="146" y="100"/>
                  </a:lnTo>
                  <a:lnTo>
                    <a:pt x="140" y="106"/>
                  </a:lnTo>
                  <a:lnTo>
                    <a:pt x="131" y="112"/>
                  </a:lnTo>
                  <a:lnTo>
                    <a:pt x="124" y="117"/>
                  </a:lnTo>
                  <a:lnTo>
                    <a:pt x="114" y="120"/>
                  </a:lnTo>
                  <a:lnTo>
                    <a:pt x="105" y="123"/>
                  </a:lnTo>
                  <a:lnTo>
                    <a:pt x="94" y="123"/>
                  </a:lnTo>
                  <a:lnTo>
                    <a:pt x="81" y="125"/>
                  </a:lnTo>
                  <a:lnTo>
                    <a:pt x="70" y="127"/>
                  </a:lnTo>
                  <a:lnTo>
                    <a:pt x="58" y="130"/>
                  </a:lnTo>
                  <a:lnTo>
                    <a:pt x="47" y="133"/>
                  </a:lnTo>
                  <a:lnTo>
                    <a:pt x="36" y="137"/>
                  </a:lnTo>
                  <a:lnTo>
                    <a:pt x="25" y="142"/>
                  </a:lnTo>
                  <a:lnTo>
                    <a:pt x="13" y="145"/>
                  </a:lnTo>
                  <a:lnTo>
                    <a:pt x="0" y="147"/>
                  </a:lnTo>
                  <a:lnTo>
                    <a:pt x="0" y="212"/>
                  </a:lnTo>
                  <a:lnTo>
                    <a:pt x="8" y="229"/>
                  </a:lnTo>
                  <a:lnTo>
                    <a:pt x="13" y="246"/>
                  </a:lnTo>
                  <a:lnTo>
                    <a:pt x="15" y="255"/>
                  </a:lnTo>
                  <a:lnTo>
                    <a:pt x="16" y="265"/>
                  </a:lnTo>
                  <a:lnTo>
                    <a:pt x="17" y="277"/>
                  </a:lnTo>
                  <a:lnTo>
                    <a:pt x="17" y="288"/>
                  </a:lnTo>
                  <a:lnTo>
                    <a:pt x="17" y="310"/>
                  </a:lnTo>
                  <a:lnTo>
                    <a:pt x="17" y="318"/>
                  </a:lnTo>
                  <a:lnTo>
                    <a:pt x="20" y="331"/>
                  </a:lnTo>
                  <a:lnTo>
                    <a:pt x="23" y="345"/>
                  </a:lnTo>
                  <a:lnTo>
                    <a:pt x="29" y="362"/>
                  </a:lnTo>
                  <a:lnTo>
                    <a:pt x="36" y="379"/>
                  </a:lnTo>
                  <a:lnTo>
                    <a:pt x="42" y="397"/>
                  </a:lnTo>
                  <a:lnTo>
                    <a:pt x="47" y="414"/>
                  </a:lnTo>
                  <a:lnTo>
                    <a:pt x="49" y="423"/>
                  </a:lnTo>
                  <a:lnTo>
                    <a:pt x="51" y="432"/>
                  </a:lnTo>
                  <a:lnTo>
                    <a:pt x="53" y="439"/>
                  </a:lnTo>
                  <a:lnTo>
                    <a:pt x="53" y="448"/>
                  </a:lnTo>
                  <a:lnTo>
                    <a:pt x="53" y="455"/>
                  </a:lnTo>
                  <a:lnTo>
                    <a:pt x="50" y="462"/>
                  </a:lnTo>
                  <a:lnTo>
                    <a:pt x="47" y="466"/>
                  </a:lnTo>
                  <a:lnTo>
                    <a:pt x="44" y="470"/>
                  </a:lnTo>
                  <a:lnTo>
                    <a:pt x="41" y="475"/>
                  </a:lnTo>
                  <a:lnTo>
                    <a:pt x="38" y="479"/>
                  </a:lnTo>
                  <a:lnTo>
                    <a:pt x="37" y="483"/>
                  </a:lnTo>
                  <a:lnTo>
                    <a:pt x="36" y="489"/>
                  </a:lnTo>
                  <a:lnTo>
                    <a:pt x="37" y="506"/>
                  </a:lnTo>
                  <a:lnTo>
                    <a:pt x="39" y="522"/>
                  </a:lnTo>
                  <a:lnTo>
                    <a:pt x="43" y="536"/>
                  </a:lnTo>
                  <a:lnTo>
                    <a:pt x="49" y="550"/>
                  </a:lnTo>
                  <a:lnTo>
                    <a:pt x="56" y="563"/>
                  </a:lnTo>
                  <a:lnTo>
                    <a:pt x="64" y="576"/>
                  </a:lnTo>
                  <a:lnTo>
                    <a:pt x="74" y="586"/>
                  </a:lnTo>
                  <a:lnTo>
                    <a:pt x="83" y="597"/>
                  </a:lnTo>
                  <a:lnTo>
                    <a:pt x="94" y="606"/>
                  </a:lnTo>
                  <a:lnTo>
                    <a:pt x="105" y="615"/>
                  </a:lnTo>
                  <a:lnTo>
                    <a:pt x="116" y="623"/>
                  </a:lnTo>
                  <a:lnTo>
                    <a:pt x="127" y="631"/>
                  </a:lnTo>
                  <a:lnTo>
                    <a:pt x="149" y="646"/>
                  </a:lnTo>
                  <a:lnTo>
                    <a:pt x="171" y="660"/>
                  </a:lnTo>
                  <a:lnTo>
                    <a:pt x="179" y="667"/>
                  </a:lnTo>
                  <a:lnTo>
                    <a:pt x="187" y="677"/>
                  </a:lnTo>
                  <a:lnTo>
                    <a:pt x="193" y="686"/>
                  </a:lnTo>
                  <a:lnTo>
                    <a:pt x="198" y="698"/>
                  </a:lnTo>
                  <a:lnTo>
                    <a:pt x="209" y="721"/>
                  </a:lnTo>
                  <a:lnTo>
                    <a:pt x="220" y="747"/>
                  </a:lnTo>
                  <a:lnTo>
                    <a:pt x="225" y="759"/>
                  </a:lnTo>
                  <a:lnTo>
                    <a:pt x="231" y="769"/>
                  </a:lnTo>
                  <a:lnTo>
                    <a:pt x="239" y="780"/>
                  </a:lnTo>
                  <a:lnTo>
                    <a:pt x="247" y="789"/>
                  </a:lnTo>
                  <a:lnTo>
                    <a:pt x="251" y="793"/>
                  </a:lnTo>
                  <a:lnTo>
                    <a:pt x="257" y="797"/>
                  </a:lnTo>
                  <a:lnTo>
                    <a:pt x="262" y="799"/>
                  </a:lnTo>
                  <a:lnTo>
                    <a:pt x="267" y="802"/>
                  </a:lnTo>
                  <a:lnTo>
                    <a:pt x="274" y="804"/>
                  </a:lnTo>
                  <a:lnTo>
                    <a:pt x="280" y="805"/>
                  </a:lnTo>
                  <a:lnTo>
                    <a:pt x="287" y="806"/>
                  </a:lnTo>
                  <a:lnTo>
                    <a:pt x="294" y="806"/>
                  </a:lnTo>
                  <a:lnTo>
                    <a:pt x="294" y="812"/>
                  </a:lnTo>
                  <a:lnTo>
                    <a:pt x="293" y="815"/>
                  </a:lnTo>
                  <a:lnTo>
                    <a:pt x="292" y="819"/>
                  </a:lnTo>
                  <a:lnTo>
                    <a:pt x="290" y="822"/>
                  </a:lnTo>
                  <a:lnTo>
                    <a:pt x="286" y="830"/>
                  </a:lnTo>
                  <a:lnTo>
                    <a:pt x="280" y="835"/>
                  </a:lnTo>
                  <a:lnTo>
                    <a:pt x="274" y="842"/>
                  </a:lnTo>
                  <a:lnTo>
                    <a:pt x="270" y="848"/>
                  </a:lnTo>
                  <a:lnTo>
                    <a:pt x="266" y="853"/>
                  </a:lnTo>
                  <a:lnTo>
                    <a:pt x="265" y="860"/>
                  </a:lnTo>
                  <a:lnTo>
                    <a:pt x="265" y="865"/>
                  </a:lnTo>
                  <a:lnTo>
                    <a:pt x="266" y="870"/>
                  </a:lnTo>
                  <a:lnTo>
                    <a:pt x="268" y="875"/>
                  </a:lnTo>
                  <a:lnTo>
                    <a:pt x="272" y="879"/>
                  </a:lnTo>
                  <a:lnTo>
                    <a:pt x="278" y="885"/>
                  </a:lnTo>
                  <a:lnTo>
                    <a:pt x="286" y="893"/>
                  </a:lnTo>
                  <a:lnTo>
                    <a:pt x="293" y="899"/>
                  </a:lnTo>
                  <a:lnTo>
                    <a:pt x="299" y="906"/>
                  </a:lnTo>
                  <a:lnTo>
                    <a:pt x="303" y="911"/>
                  </a:lnTo>
                  <a:lnTo>
                    <a:pt x="305" y="915"/>
                  </a:lnTo>
                  <a:lnTo>
                    <a:pt x="306" y="919"/>
                  </a:lnTo>
                  <a:lnTo>
                    <a:pt x="306" y="925"/>
                  </a:lnTo>
                  <a:lnTo>
                    <a:pt x="306" y="932"/>
                  </a:lnTo>
                  <a:lnTo>
                    <a:pt x="305" y="937"/>
                  </a:lnTo>
                  <a:lnTo>
                    <a:pt x="303" y="942"/>
                  </a:lnTo>
                  <a:lnTo>
                    <a:pt x="300" y="946"/>
                  </a:lnTo>
                  <a:lnTo>
                    <a:pt x="298" y="949"/>
                  </a:lnTo>
                  <a:lnTo>
                    <a:pt x="296" y="953"/>
                  </a:lnTo>
                  <a:lnTo>
                    <a:pt x="295" y="959"/>
                  </a:lnTo>
                  <a:lnTo>
                    <a:pt x="294" y="966"/>
                  </a:lnTo>
                  <a:lnTo>
                    <a:pt x="295" y="977"/>
                  </a:lnTo>
                  <a:lnTo>
                    <a:pt x="297" y="986"/>
                  </a:lnTo>
                  <a:lnTo>
                    <a:pt x="300" y="994"/>
                  </a:lnTo>
                  <a:lnTo>
                    <a:pt x="305" y="1001"/>
                  </a:lnTo>
                  <a:lnTo>
                    <a:pt x="309" y="1008"/>
                  </a:lnTo>
                  <a:lnTo>
                    <a:pt x="315" y="1013"/>
                  </a:lnTo>
                  <a:lnTo>
                    <a:pt x="323" y="1018"/>
                  </a:lnTo>
                  <a:lnTo>
                    <a:pt x="330" y="1022"/>
                  </a:lnTo>
                  <a:lnTo>
                    <a:pt x="339" y="1026"/>
                  </a:lnTo>
                  <a:lnTo>
                    <a:pt x="347" y="1029"/>
                  </a:lnTo>
                  <a:lnTo>
                    <a:pt x="356" y="1031"/>
                  </a:lnTo>
                  <a:lnTo>
                    <a:pt x="366" y="1033"/>
                  </a:lnTo>
                  <a:lnTo>
                    <a:pt x="386" y="1036"/>
                  </a:lnTo>
                  <a:lnTo>
                    <a:pt x="407" y="1038"/>
                  </a:lnTo>
                  <a:lnTo>
                    <a:pt x="427" y="1042"/>
                  </a:lnTo>
                  <a:lnTo>
                    <a:pt x="446" y="1045"/>
                  </a:lnTo>
                  <a:lnTo>
                    <a:pt x="455" y="1047"/>
                  </a:lnTo>
                  <a:lnTo>
                    <a:pt x="463" y="1049"/>
                  </a:lnTo>
                  <a:lnTo>
                    <a:pt x="471" y="1051"/>
                  </a:lnTo>
                  <a:lnTo>
                    <a:pt x="478" y="1054"/>
                  </a:lnTo>
                  <a:lnTo>
                    <a:pt x="484" y="1059"/>
                  </a:lnTo>
                  <a:lnTo>
                    <a:pt x="490" y="1063"/>
                  </a:lnTo>
                  <a:lnTo>
                    <a:pt x="495" y="1068"/>
                  </a:lnTo>
                  <a:lnTo>
                    <a:pt x="498" y="1073"/>
                  </a:lnTo>
                  <a:lnTo>
                    <a:pt x="500" y="1081"/>
                  </a:lnTo>
                  <a:lnTo>
                    <a:pt x="503" y="1088"/>
                  </a:lnTo>
                  <a:lnTo>
                    <a:pt x="503" y="1097"/>
                  </a:lnTo>
                  <a:lnTo>
                    <a:pt x="500" y="1108"/>
                  </a:lnTo>
                  <a:lnTo>
                    <a:pt x="507" y="1113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2" name="Freeform 162"/>
            <p:cNvSpPr>
              <a:spLocks/>
            </p:cNvSpPr>
            <p:nvPr/>
          </p:nvSpPr>
          <p:spPr bwMode="auto">
            <a:xfrm>
              <a:off x="4019558" y="5143517"/>
              <a:ext cx="346076" cy="588964"/>
            </a:xfrm>
            <a:custGeom>
              <a:avLst/>
              <a:gdLst/>
              <a:ahLst/>
              <a:cxnLst>
                <a:cxn ang="0">
                  <a:pos x="579" y="1065"/>
                </a:cxn>
                <a:cxn ang="0">
                  <a:pos x="607" y="1022"/>
                </a:cxn>
                <a:cxn ang="0">
                  <a:pos x="611" y="971"/>
                </a:cxn>
                <a:cxn ang="0">
                  <a:pos x="584" y="895"/>
                </a:cxn>
                <a:cxn ang="0">
                  <a:pos x="572" y="831"/>
                </a:cxn>
                <a:cxn ang="0">
                  <a:pos x="591" y="771"/>
                </a:cxn>
                <a:cxn ang="0">
                  <a:pos x="641" y="708"/>
                </a:cxn>
                <a:cxn ang="0">
                  <a:pos x="654" y="658"/>
                </a:cxn>
                <a:cxn ang="0">
                  <a:pos x="641" y="627"/>
                </a:cxn>
                <a:cxn ang="0">
                  <a:pos x="612" y="613"/>
                </a:cxn>
                <a:cxn ang="0">
                  <a:pos x="538" y="615"/>
                </a:cxn>
                <a:cxn ang="0">
                  <a:pos x="526" y="608"/>
                </a:cxn>
                <a:cxn ang="0">
                  <a:pos x="526" y="580"/>
                </a:cxn>
                <a:cxn ang="0">
                  <a:pos x="548" y="516"/>
                </a:cxn>
                <a:cxn ang="0">
                  <a:pos x="560" y="465"/>
                </a:cxn>
                <a:cxn ang="0">
                  <a:pos x="548" y="431"/>
                </a:cxn>
                <a:cxn ang="0">
                  <a:pos x="526" y="385"/>
                </a:cxn>
                <a:cxn ang="0">
                  <a:pos x="527" y="361"/>
                </a:cxn>
                <a:cxn ang="0">
                  <a:pos x="572" y="336"/>
                </a:cxn>
                <a:cxn ang="0">
                  <a:pos x="594" y="300"/>
                </a:cxn>
                <a:cxn ang="0">
                  <a:pos x="631" y="277"/>
                </a:cxn>
                <a:cxn ang="0">
                  <a:pos x="641" y="225"/>
                </a:cxn>
                <a:cxn ang="0">
                  <a:pos x="616" y="159"/>
                </a:cxn>
                <a:cxn ang="0">
                  <a:pos x="567" y="93"/>
                </a:cxn>
                <a:cxn ang="0">
                  <a:pos x="557" y="37"/>
                </a:cxn>
                <a:cxn ang="0">
                  <a:pos x="522" y="5"/>
                </a:cxn>
                <a:cxn ang="0">
                  <a:pos x="491" y="30"/>
                </a:cxn>
                <a:cxn ang="0">
                  <a:pos x="450" y="59"/>
                </a:cxn>
                <a:cxn ang="0">
                  <a:pos x="416" y="49"/>
                </a:cxn>
                <a:cxn ang="0">
                  <a:pos x="359" y="59"/>
                </a:cxn>
                <a:cxn ang="0">
                  <a:pos x="307" y="37"/>
                </a:cxn>
                <a:cxn ang="0">
                  <a:pos x="265" y="32"/>
                </a:cxn>
                <a:cxn ang="0">
                  <a:pos x="223" y="47"/>
                </a:cxn>
                <a:cxn ang="0">
                  <a:pos x="184" y="60"/>
                </a:cxn>
                <a:cxn ang="0">
                  <a:pos x="140" y="106"/>
                </a:cxn>
                <a:cxn ang="0">
                  <a:pos x="94" y="123"/>
                </a:cxn>
                <a:cxn ang="0">
                  <a:pos x="36" y="137"/>
                </a:cxn>
                <a:cxn ang="0">
                  <a:pos x="0" y="212"/>
                </a:cxn>
                <a:cxn ang="0">
                  <a:pos x="16" y="265"/>
                </a:cxn>
                <a:cxn ang="0">
                  <a:pos x="20" y="331"/>
                </a:cxn>
                <a:cxn ang="0">
                  <a:pos x="47" y="414"/>
                </a:cxn>
                <a:cxn ang="0">
                  <a:pos x="53" y="455"/>
                </a:cxn>
                <a:cxn ang="0">
                  <a:pos x="38" y="479"/>
                </a:cxn>
                <a:cxn ang="0">
                  <a:pos x="43" y="536"/>
                </a:cxn>
                <a:cxn ang="0">
                  <a:pos x="83" y="597"/>
                </a:cxn>
                <a:cxn ang="0">
                  <a:pos x="149" y="646"/>
                </a:cxn>
                <a:cxn ang="0">
                  <a:pos x="198" y="698"/>
                </a:cxn>
                <a:cxn ang="0">
                  <a:pos x="239" y="780"/>
                </a:cxn>
                <a:cxn ang="0">
                  <a:pos x="267" y="802"/>
                </a:cxn>
                <a:cxn ang="0">
                  <a:pos x="294" y="812"/>
                </a:cxn>
                <a:cxn ang="0">
                  <a:pos x="280" y="835"/>
                </a:cxn>
                <a:cxn ang="0">
                  <a:pos x="265" y="865"/>
                </a:cxn>
                <a:cxn ang="0">
                  <a:pos x="286" y="893"/>
                </a:cxn>
                <a:cxn ang="0">
                  <a:pos x="306" y="919"/>
                </a:cxn>
                <a:cxn ang="0">
                  <a:pos x="300" y="946"/>
                </a:cxn>
                <a:cxn ang="0">
                  <a:pos x="295" y="977"/>
                </a:cxn>
                <a:cxn ang="0">
                  <a:pos x="315" y="1013"/>
                </a:cxn>
                <a:cxn ang="0">
                  <a:pos x="356" y="1031"/>
                </a:cxn>
                <a:cxn ang="0">
                  <a:pos x="446" y="1045"/>
                </a:cxn>
                <a:cxn ang="0">
                  <a:pos x="484" y="1059"/>
                </a:cxn>
                <a:cxn ang="0">
                  <a:pos x="503" y="1088"/>
                </a:cxn>
                <a:cxn ang="0">
                  <a:pos x="507" y="1113"/>
                </a:cxn>
              </a:cxnLst>
              <a:rect l="0" t="0" r="r" b="b"/>
              <a:pathLst>
                <a:path w="654" h="1113">
                  <a:moveTo>
                    <a:pt x="507" y="1113"/>
                  </a:moveTo>
                  <a:lnTo>
                    <a:pt x="526" y="1102"/>
                  </a:lnTo>
                  <a:lnTo>
                    <a:pt x="545" y="1091"/>
                  </a:lnTo>
                  <a:lnTo>
                    <a:pt x="563" y="1078"/>
                  </a:lnTo>
                  <a:lnTo>
                    <a:pt x="579" y="1065"/>
                  </a:lnTo>
                  <a:lnTo>
                    <a:pt x="587" y="1058"/>
                  </a:lnTo>
                  <a:lnTo>
                    <a:pt x="593" y="1049"/>
                  </a:lnTo>
                  <a:lnTo>
                    <a:pt x="598" y="1041"/>
                  </a:lnTo>
                  <a:lnTo>
                    <a:pt x="604" y="1032"/>
                  </a:lnTo>
                  <a:lnTo>
                    <a:pt x="607" y="1022"/>
                  </a:lnTo>
                  <a:lnTo>
                    <a:pt x="610" y="1012"/>
                  </a:lnTo>
                  <a:lnTo>
                    <a:pt x="612" y="1001"/>
                  </a:lnTo>
                  <a:lnTo>
                    <a:pt x="612" y="989"/>
                  </a:lnTo>
                  <a:lnTo>
                    <a:pt x="612" y="981"/>
                  </a:lnTo>
                  <a:lnTo>
                    <a:pt x="611" y="971"/>
                  </a:lnTo>
                  <a:lnTo>
                    <a:pt x="609" y="963"/>
                  </a:lnTo>
                  <a:lnTo>
                    <a:pt x="606" y="953"/>
                  </a:lnTo>
                  <a:lnTo>
                    <a:pt x="599" y="934"/>
                  </a:lnTo>
                  <a:lnTo>
                    <a:pt x="592" y="915"/>
                  </a:lnTo>
                  <a:lnTo>
                    <a:pt x="584" y="895"/>
                  </a:lnTo>
                  <a:lnTo>
                    <a:pt x="578" y="873"/>
                  </a:lnTo>
                  <a:lnTo>
                    <a:pt x="575" y="863"/>
                  </a:lnTo>
                  <a:lnTo>
                    <a:pt x="573" y="852"/>
                  </a:lnTo>
                  <a:lnTo>
                    <a:pt x="572" y="842"/>
                  </a:lnTo>
                  <a:lnTo>
                    <a:pt x="572" y="831"/>
                  </a:lnTo>
                  <a:lnTo>
                    <a:pt x="572" y="817"/>
                  </a:lnTo>
                  <a:lnTo>
                    <a:pt x="575" y="804"/>
                  </a:lnTo>
                  <a:lnTo>
                    <a:pt x="579" y="793"/>
                  </a:lnTo>
                  <a:lnTo>
                    <a:pt x="584" y="782"/>
                  </a:lnTo>
                  <a:lnTo>
                    <a:pt x="591" y="771"/>
                  </a:lnTo>
                  <a:lnTo>
                    <a:pt x="597" y="762"/>
                  </a:lnTo>
                  <a:lnTo>
                    <a:pt x="605" y="752"/>
                  </a:lnTo>
                  <a:lnTo>
                    <a:pt x="612" y="744"/>
                  </a:lnTo>
                  <a:lnTo>
                    <a:pt x="628" y="726"/>
                  </a:lnTo>
                  <a:lnTo>
                    <a:pt x="641" y="708"/>
                  </a:lnTo>
                  <a:lnTo>
                    <a:pt x="646" y="698"/>
                  </a:lnTo>
                  <a:lnTo>
                    <a:pt x="650" y="688"/>
                  </a:lnTo>
                  <a:lnTo>
                    <a:pt x="653" y="678"/>
                  </a:lnTo>
                  <a:lnTo>
                    <a:pt x="654" y="666"/>
                  </a:lnTo>
                  <a:lnTo>
                    <a:pt x="654" y="658"/>
                  </a:lnTo>
                  <a:lnTo>
                    <a:pt x="653" y="650"/>
                  </a:lnTo>
                  <a:lnTo>
                    <a:pt x="650" y="643"/>
                  </a:lnTo>
                  <a:lnTo>
                    <a:pt x="648" y="636"/>
                  </a:lnTo>
                  <a:lnTo>
                    <a:pt x="645" y="631"/>
                  </a:lnTo>
                  <a:lnTo>
                    <a:pt x="641" y="627"/>
                  </a:lnTo>
                  <a:lnTo>
                    <a:pt x="637" y="622"/>
                  </a:lnTo>
                  <a:lnTo>
                    <a:pt x="631" y="619"/>
                  </a:lnTo>
                  <a:lnTo>
                    <a:pt x="626" y="616"/>
                  </a:lnTo>
                  <a:lnTo>
                    <a:pt x="620" y="614"/>
                  </a:lnTo>
                  <a:lnTo>
                    <a:pt x="612" y="613"/>
                  </a:lnTo>
                  <a:lnTo>
                    <a:pt x="604" y="612"/>
                  </a:lnTo>
                  <a:lnTo>
                    <a:pt x="587" y="612"/>
                  </a:lnTo>
                  <a:lnTo>
                    <a:pt x="565" y="613"/>
                  </a:lnTo>
                  <a:lnTo>
                    <a:pt x="551" y="614"/>
                  </a:lnTo>
                  <a:lnTo>
                    <a:pt x="538" y="615"/>
                  </a:lnTo>
                  <a:lnTo>
                    <a:pt x="536" y="614"/>
                  </a:lnTo>
                  <a:lnTo>
                    <a:pt x="532" y="614"/>
                  </a:lnTo>
                  <a:lnTo>
                    <a:pt x="530" y="612"/>
                  </a:lnTo>
                  <a:lnTo>
                    <a:pt x="528" y="610"/>
                  </a:lnTo>
                  <a:lnTo>
                    <a:pt x="526" y="608"/>
                  </a:lnTo>
                  <a:lnTo>
                    <a:pt x="525" y="604"/>
                  </a:lnTo>
                  <a:lnTo>
                    <a:pt x="525" y="600"/>
                  </a:lnTo>
                  <a:lnTo>
                    <a:pt x="524" y="595"/>
                  </a:lnTo>
                  <a:lnTo>
                    <a:pt x="525" y="587"/>
                  </a:lnTo>
                  <a:lnTo>
                    <a:pt x="526" y="580"/>
                  </a:lnTo>
                  <a:lnTo>
                    <a:pt x="527" y="571"/>
                  </a:lnTo>
                  <a:lnTo>
                    <a:pt x="529" y="564"/>
                  </a:lnTo>
                  <a:lnTo>
                    <a:pt x="536" y="548"/>
                  </a:lnTo>
                  <a:lnTo>
                    <a:pt x="542" y="532"/>
                  </a:lnTo>
                  <a:lnTo>
                    <a:pt x="548" y="516"/>
                  </a:lnTo>
                  <a:lnTo>
                    <a:pt x="554" y="500"/>
                  </a:lnTo>
                  <a:lnTo>
                    <a:pt x="556" y="492"/>
                  </a:lnTo>
                  <a:lnTo>
                    <a:pt x="558" y="483"/>
                  </a:lnTo>
                  <a:lnTo>
                    <a:pt x="559" y="475"/>
                  </a:lnTo>
                  <a:lnTo>
                    <a:pt x="560" y="465"/>
                  </a:lnTo>
                  <a:lnTo>
                    <a:pt x="559" y="459"/>
                  </a:lnTo>
                  <a:lnTo>
                    <a:pt x="558" y="453"/>
                  </a:lnTo>
                  <a:lnTo>
                    <a:pt x="556" y="447"/>
                  </a:lnTo>
                  <a:lnTo>
                    <a:pt x="554" y="442"/>
                  </a:lnTo>
                  <a:lnTo>
                    <a:pt x="548" y="431"/>
                  </a:lnTo>
                  <a:lnTo>
                    <a:pt x="542" y="420"/>
                  </a:lnTo>
                  <a:lnTo>
                    <a:pt x="536" y="410"/>
                  </a:lnTo>
                  <a:lnTo>
                    <a:pt x="529" y="398"/>
                  </a:lnTo>
                  <a:lnTo>
                    <a:pt x="527" y="393"/>
                  </a:lnTo>
                  <a:lnTo>
                    <a:pt x="526" y="385"/>
                  </a:lnTo>
                  <a:lnTo>
                    <a:pt x="525" y="379"/>
                  </a:lnTo>
                  <a:lnTo>
                    <a:pt x="524" y="371"/>
                  </a:lnTo>
                  <a:lnTo>
                    <a:pt x="525" y="367"/>
                  </a:lnTo>
                  <a:lnTo>
                    <a:pt x="526" y="364"/>
                  </a:lnTo>
                  <a:lnTo>
                    <a:pt x="527" y="361"/>
                  </a:lnTo>
                  <a:lnTo>
                    <a:pt x="529" y="358"/>
                  </a:lnTo>
                  <a:lnTo>
                    <a:pt x="534" y="353"/>
                  </a:lnTo>
                  <a:lnTo>
                    <a:pt x="541" y="349"/>
                  </a:lnTo>
                  <a:lnTo>
                    <a:pt x="557" y="343"/>
                  </a:lnTo>
                  <a:lnTo>
                    <a:pt x="572" y="336"/>
                  </a:lnTo>
                  <a:lnTo>
                    <a:pt x="572" y="327"/>
                  </a:lnTo>
                  <a:lnTo>
                    <a:pt x="574" y="319"/>
                  </a:lnTo>
                  <a:lnTo>
                    <a:pt x="578" y="313"/>
                  </a:lnTo>
                  <a:lnTo>
                    <a:pt x="582" y="308"/>
                  </a:lnTo>
                  <a:lnTo>
                    <a:pt x="594" y="300"/>
                  </a:lnTo>
                  <a:lnTo>
                    <a:pt x="607" y="293"/>
                  </a:lnTo>
                  <a:lnTo>
                    <a:pt x="613" y="289"/>
                  </a:lnTo>
                  <a:lnTo>
                    <a:pt x="620" y="286"/>
                  </a:lnTo>
                  <a:lnTo>
                    <a:pt x="626" y="282"/>
                  </a:lnTo>
                  <a:lnTo>
                    <a:pt x="631" y="277"/>
                  </a:lnTo>
                  <a:lnTo>
                    <a:pt x="636" y="270"/>
                  </a:lnTo>
                  <a:lnTo>
                    <a:pt x="639" y="262"/>
                  </a:lnTo>
                  <a:lnTo>
                    <a:pt x="641" y="253"/>
                  </a:lnTo>
                  <a:lnTo>
                    <a:pt x="642" y="242"/>
                  </a:lnTo>
                  <a:lnTo>
                    <a:pt x="641" y="225"/>
                  </a:lnTo>
                  <a:lnTo>
                    <a:pt x="639" y="210"/>
                  </a:lnTo>
                  <a:lnTo>
                    <a:pt x="634" y="195"/>
                  </a:lnTo>
                  <a:lnTo>
                    <a:pt x="629" y="182"/>
                  </a:lnTo>
                  <a:lnTo>
                    <a:pt x="623" y="169"/>
                  </a:lnTo>
                  <a:lnTo>
                    <a:pt x="616" y="159"/>
                  </a:lnTo>
                  <a:lnTo>
                    <a:pt x="608" y="148"/>
                  </a:lnTo>
                  <a:lnTo>
                    <a:pt x="600" y="137"/>
                  </a:lnTo>
                  <a:lnTo>
                    <a:pt x="586" y="119"/>
                  </a:lnTo>
                  <a:lnTo>
                    <a:pt x="573" y="101"/>
                  </a:lnTo>
                  <a:lnTo>
                    <a:pt x="567" y="93"/>
                  </a:lnTo>
                  <a:lnTo>
                    <a:pt x="563" y="84"/>
                  </a:lnTo>
                  <a:lnTo>
                    <a:pt x="560" y="75"/>
                  </a:lnTo>
                  <a:lnTo>
                    <a:pt x="560" y="65"/>
                  </a:lnTo>
                  <a:lnTo>
                    <a:pt x="559" y="53"/>
                  </a:lnTo>
                  <a:lnTo>
                    <a:pt x="557" y="37"/>
                  </a:lnTo>
                  <a:lnTo>
                    <a:pt x="555" y="18"/>
                  </a:lnTo>
                  <a:lnTo>
                    <a:pt x="554" y="0"/>
                  </a:lnTo>
                  <a:lnTo>
                    <a:pt x="541" y="1"/>
                  </a:lnTo>
                  <a:lnTo>
                    <a:pt x="530" y="2"/>
                  </a:lnTo>
                  <a:lnTo>
                    <a:pt x="522" y="5"/>
                  </a:lnTo>
                  <a:lnTo>
                    <a:pt x="514" y="10"/>
                  </a:lnTo>
                  <a:lnTo>
                    <a:pt x="507" y="14"/>
                  </a:lnTo>
                  <a:lnTo>
                    <a:pt x="501" y="19"/>
                  </a:lnTo>
                  <a:lnTo>
                    <a:pt x="496" y="25"/>
                  </a:lnTo>
                  <a:lnTo>
                    <a:pt x="491" y="30"/>
                  </a:lnTo>
                  <a:lnTo>
                    <a:pt x="481" y="40"/>
                  </a:lnTo>
                  <a:lnTo>
                    <a:pt x="472" y="50"/>
                  </a:lnTo>
                  <a:lnTo>
                    <a:pt x="465" y="53"/>
                  </a:lnTo>
                  <a:lnTo>
                    <a:pt x="459" y="56"/>
                  </a:lnTo>
                  <a:lnTo>
                    <a:pt x="450" y="59"/>
                  </a:lnTo>
                  <a:lnTo>
                    <a:pt x="442" y="59"/>
                  </a:lnTo>
                  <a:lnTo>
                    <a:pt x="433" y="59"/>
                  </a:lnTo>
                  <a:lnTo>
                    <a:pt x="427" y="56"/>
                  </a:lnTo>
                  <a:lnTo>
                    <a:pt x="422" y="53"/>
                  </a:lnTo>
                  <a:lnTo>
                    <a:pt x="416" y="49"/>
                  </a:lnTo>
                  <a:lnTo>
                    <a:pt x="409" y="42"/>
                  </a:lnTo>
                  <a:lnTo>
                    <a:pt x="400" y="35"/>
                  </a:lnTo>
                  <a:lnTo>
                    <a:pt x="400" y="35"/>
                  </a:lnTo>
                  <a:lnTo>
                    <a:pt x="359" y="35"/>
                  </a:lnTo>
                  <a:lnTo>
                    <a:pt x="359" y="59"/>
                  </a:lnTo>
                  <a:lnTo>
                    <a:pt x="330" y="59"/>
                  </a:lnTo>
                  <a:lnTo>
                    <a:pt x="330" y="59"/>
                  </a:lnTo>
                  <a:lnTo>
                    <a:pt x="321" y="52"/>
                  </a:lnTo>
                  <a:lnTo>
                    <a:pt x="311" y="43"/>
                  </a:lnTo>
                  <a:lnTo>
                    <a:pt x="307" y="37"/>
                  </a:lnTo>
                  <a:lnTo>
                    <a:pt x="300" y="33"/>
                  </a:lnTo>
                  <a:lnTo>
                    <a:pt x="295" y="31"/>
                  </a:lnTo>
                  <a:lnTo>
                    <a:pt x="289" y="30"/>
                  </a:lnTo>
                  <a:lnTo>
                    <a:pt x="276" y="30"/>
                  </a:lnTo>
                  <a:lnTo>
                    <a:pt x="265" y="32"/>
                  </a:lnTo>
                  <a:lnTo>
                    <a:pt x="257" y="35"/>
                  </a:lnTo>
                  <a:lnTo>
                    <a:pt x="248" y="38"/>
                  </a:lnTo>
                  <a:lnTo>
                    <a:pt x="240" y="42"/>
                  </a:lnTo>
                  <a:lnTo>
                    <a:pt x="231" y="45"/>
                  </a:lnTo>
                  <a:lnTo>
                    <a:pt x="223" y="47"/>
                  </a:lnTo>
                  <a:lnTo>
                    <a:pt x="212" y="47"/>
                  </a:lnTo>
                  <a:lnTo>
                    <a:pt x="205" y="48"/>
                  </a:lnTo>
                  <a:lnTo>
                    <a:pt x="197" y="50"/>
                  </a:lnTo>
                  <a:lnTo>
                    <a:pt x="191" y="54"/>
                  </a:lnTo>
                  <a:lnTo>
                    <a:pt x="184" y="60"/>
                  </a:lnTo>
                  <a:lnTo>
                    <a:pt x="172" y="71"/>
                  </a:lnTo>
                  <a:lnTo>
                    <a:pt x="160" y="85"/>
                  </a:lnTo>
                  <a:lnTo>
                    <a:pt x="154" y="93"/>
                  </a:lnTo>
                  <a:lnTo>
                    <a:pt x="146" y="100"/>
                  </a:lnTo>
                  <a:lnTo>
                    <a:pt x="140" y="106"/>
                  </a:lnTo>
                  <a:lnTo>
                    <a:pt x="131" y="112"/>
                  </a:lnTo>
                  <a:lnTo>
                    <a:pt x="124" y="117"/>
                  </a:lnTo>
                  <a:lnTo>
                    <a:pt x="114" y="120"/>
                  </a:lnTo>
                  <a:lnTo>
                    <a:pt x="105" y="123"/>
                  </a:lnTo>
                  <a:lnTo>
                    <a:pt x="94" y="123"/>
                  </a:lnTo>
                  <a:lnTo>
                    <a:pt x="81" y="125"/>
                  </a:lnTo>
                  <a:lnTo>
                    <a:pt x="70" y="127"/>
                  </a:lnTo>
                  <a:lnTo>
                    <a:pt x="58" y="130"/>
                  </a:lnTo>
                  <a:lnTo>
                    <a:pt x="47" y="133"/>
                  </a:lnTo>
                  <a:lnTo>
                    <a:pt x="36" y="137"/>
                  </a:lnTo>
                  <a:lnTo>
                    <a:pt x="25" y="142"/>
                  </a:lnTo>
                  <a:lnTo>
                    <a:pt x="13" y="145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8" y="229"/>
                  </a:lnTo>
                  <a:lnTo>
                    <a:pt x="13" y="246"/>
                  </a:lnTo>
                  <a:lnTo>
                    <a:pt x="15" y="255"/>
                  </a:lnTo>
                  <a:lnTo>
                    <a:pt x="16" y="265"/>
                  </a:lnTo>
                  <a:lnTo>
                    <a:pt x="17" y="277"/>
                  </a:lnTo>
                  <a:lnTo>
                    <a:pt x="17" y="288"/>
                  </a:lnTo>
                  <a:lnTo>
                    <a:pt x="17" y="310"/>
                  </a:lnTo>
                  <a:lnTo>
                    <a:pt x="17" y="318"/>
                  </a:lnTo>
                  <a:lnTo>
                    <a:pt x="20" y="331"/>
                  </a:lnTo>
                  <a:lnTo>
                    <a:pt x="23" y="345"/>
                  </a:lnTo>
                  <a:lnTo>
                    <a:pt x="29" y="362"/>
                  </a:lnTo>
                  <a:lnTo>
                    <a:pt x="36" y="379"/>
                  </a:lnTo>
                  <a:lnTo>
                    <a:pt x="42" y="397"/>
                  </a:lnTo>
                  <a:lnTo>
                    <a:pt x="47" y="414"/>
                  </a:lnTo>
                  <a:lnTo>
                    <a:pt x="49" y="423"/>
                  </a:lnTo>
                  <a:lnTo>
                    <a:pt x="51" y="432"/>
                  </a:lnTo>
                  <a:lnTo>
                    <a:pt x="53" y="439"/>
                  </a:lnTo>
                  <a:lnTo>
                    <a:pt x="53" y="448"/>
                  </a:lnTo>
                  <a:lnTo>
                    <a:pt x="53" y="455"/>
                  </a:lnTo>
                  <a:lnTo>
                    <a:pt x="50" y="462"/>
                  </a:lnTo>
                  <a:lnTo>
                    <a:pt x="47" y="466"/>
                  </a:lnTo>
                  <a:lnTo>
                    <a:pt x="44" y="470"/>
                  </a:lnTo>
                  <a:lnTo>
                    <a:pt x="41" y="475"/>
                  </a:lnTo>
                  <a:lnTo>
                    <a:pt x="38" y="479"/>
                  </a:lnTo>
                  <a:lnTo>
                    <a:pt x="37" y="483"/>
                  </a:lnTo>
                  <a:lnTo>
                    <a:pt x="36" y="489"/>
                  </a:lnTo>
                  <a:lnTo>
                    <a:pt x="37" y="506"/>
                  </a:lnTo>
                  <a:lnTo>
                    <a:pt x="39" y="522"/>
                  </a:lnTo>
                  <a:lnTo>
                    <a:pt x="43" y="536"/>
                  </a:lnTo>
                  <a:lnTo>
                    <a:pt x="49" y="550"/>
                  </a:lnTo>
                  <a:lnTo>
                    <a:pt x="56" y="563"/>
                  </a:lnTo>
                  <a:lnTo>
                    <a:pt x="64" y="576"/>
                  </a:lnTo>
                  <a:lnTo>
                    <a:pt x="74" y="586"/>
                  </a:lnTo>
                  <a:lnTo>
                    <a:pt x="83" y="597"/>
                  </a:lnTo>
                  <a:lnTo>
                    <a:pt x="94" y="606"/>
                  </a:lnTo>
                  <a:lnTo>
                    <a:pt x="105" y="615"/>
                  </a:lnTo>
                  <a:lnTo>
                    <a:pt x="116" y="623"/>
                  </a:lnTo>
                  <a:lnTo>
                    <a:pt x="127" y="631"/>
                  </a:lnTo>
                  <a:lnTo>
                    <a:pt x="149" y="646"/>
                  </a:lnTo>
                  <a:lnTo>
                    <a:pt x="171" y="660"/>
                  </a:lnTo>
                  <a:lnTo>
                    <a:pt x="179" y="667"/>
                  </a:lnTo>
                  <a:lnTo>
                    <a:pt x="187" y="677"/>
                  </a:lnTo>
                  <a:lnTo>
                    <a:pt x="193" y="686"/>
                  </a:lnTo>
                  <a:lnTo>
                    <a:pt x="198" y="698"/>
                  </a:lnTo>
                  <a:lnTo>
                    <a:pt x="209" y="721"/>
                  </a:lnTo>
                  <a:lnTo>
                    <a:pt x="220" y="747"/>
                  </a:lnTo>
                  <a:lnTo>
                    <a:pt x="225" y="759"/>
                  </a:lnTo>
                  <a:lnTo>
                    <a:pt x="231" y="769"/>
                  </a:lnTo>
                  <a:lnTo>
                    <a:pt x="239" y="780"/>
                  </a:lnTo>
                  <a:lnTo>
                    <a:pt x="247" y="789"/>
                  </a:lnTo>
                  <a:lnTo>
                    <a:pt x="251" y="793"/>
                  </a:lnTo>
                  <a:lnTo>
                    <a:pt x="257" y="797"/>
                  </a:lnTo>
                  <a:lnTo>
                    <a:pt x="262" y="799"/>
                  </a:lnTo>
                  <a:lnTo>
                    <a:pt x="267" y="802"/>
                  </a:lnTo>
                  <a:lnTo>
                    <a:pt x="274" y="804"/>
                  </a:lnTo>
                  <a:lnTo>
                    <a:pt x="280" y="805"/>
                  </a:lnTo>
                  <a:lnTo>
                    <a:pt x="287" y="806"/>
                  </a:lnTo>
                  <a:lnTo>
                    <a:pt x="294" y="806"/>
                  </a:lnTo>
                  <a:lnTo>
                    <a:pt x="294" y="812"/>
                  </a:lnTo>
                  <a:lnTo>
                    <a:pt x="293" y="815"/>
                  </a:lnTo>
                  <a:lnTo>
                    <a:pt x="292" y="819"/>
                  </a:lnTo>
                  <a:lnTo>
                    <a:pt x="290" y="822"/>
                  </a:lnTo>
                  <a:lnTo>
                    <a:pt x="286" y="830"/>
                  </a:lnTo>
                  <a:lnTo>
                    <a:pt x="280" y="835"/>
                  </a:lnTo>
                  <a:lnTo>
                    <a:pt x="274" y="842"/>
                  </a:lnTo>
                  <a:lnTo>
                    <a:pt x="270" y="848"/>
                  </a:lnTo>
                  <a:lnTo>
                    <a:pt x="266" y="853"/>
                  </a:lnTo>
                  <a:lnTo>
                    <a:pt x="265" y="860"/>
                  </a:lnTo>
                  <a:lnTo>
                    <a:pt x="265" y="865"/>
                  </a:lnTo>
                  <a:lnTo>
                    <a:pt x="266" y="870"/>
                  </a:lnTo>
                  <a:lnTo>
                    <a:pt x="268" y="875"/>
                  </a:lnTo>
                  <a:lnTo>
                    <a:pt x="272" y="879"/>
                  </a:lnTo>
                  <a:lnTo>
                    <a:pt x="278" y="885"/>
                  </a:lnTo>
                  <a:lnTo>
                    <a:pt x="286" y="893"/>
                  </a:lnTo>
                  <a:lnTo>
                    <a:pt x="293" y="899"/>
                  </a:lnTo>
                  <a:lnTo>
                    <a:pt x="299" y="906"/>
                  </a:lnTo>
                  <a:lnTo>
                    <a:pt x="303" y="911"/>
                  </a:lnTo>
                  <a:lnTo>
                    <a:pt x="305" y="915"/>
                  </a:lnTo>
                  <a:lnTo>
                    <a:pt x="306" y="919"/>
                  </a:lnTo>
                  <a:lnTo>
                    <a:pt x="306" y="925"/>
                  </a:lnTo>
                  <a:lnTo>
                    <a:pt x="306" y="932"/>
                  </a:lnTo>
                  <a:lnTo>
                    <a:pt x="305" y="937"/>
                  </a:lnTo>
                  <a:lnTo>
                    <a:pt x="303" y="942"/>
                  </a:lnTo>
                  <a:lnTo>
                    <a:pt x="300" y="946"/>
                  </a:lnTo>
                  <a:lnTo>
                    <a:pt x="298" y="949"/>
                  </a:lnTo>
                  <a:lnTo>
                    <a:pt x="296" y="953"/>
                  </a:lnTo>
                  <a:lnTo>
                    <a:pt x="295" y="959"/>
                  </a:lnTo>
                  <a:lnTo>
                    <a:pt x="294" y="966"/>
                  </a:lnTo>
                  <a:lnTo>
                    <a:pt x="295" y="977"/>
                  </a:lnTo>
                  <a:lnTo>
                    <a:pt x="297" y="986"/>
                  </a:lnTo>
                  <a:lnTo>
                    <a:pt x="300" y="994"/>
                  </a:lnTo>
                  <a:lnTo>
                    <a:pt x="305" y="1001"/>
                  </a:lnTo>
                  <a:lnTo>
                    <a:pt x="309" y="1008"/>
                  </a:lnTo>
                  <a:lnTo>
                    <a:pt x="315" y="1013"/>
                  </a:lnTo>
                  <a:lnTo>
                    <a:pt x="323" y="1018"/>
                  </a:lnTo>
                  <a:lnTo>
                    <a:pt x="330" y="1022"/>
                  </a:lnTo>
                  <a:lnTo>
                    <a:pt x="339" y="1026"/>
                  </a:lnTo>
                  <a:lnTo>
                    <a:pt x="347" y="1029"/>
                  </a:lnTo>
                  <a:lnTo>
                    <a:pt x="356" y="1031"/>
                  </a:lnTo>
                  <a:lnTo>
                    <a:pt x="366" y="1033"/>
                  </a:lnTo>
                  <a:lnTo>
                    <a:pt x="386" y="1036"/>
                  </a:lnTo>
                  <a:lnTo>
                    <a:pt x="407" y="1038"/>
                  </a:lnTo>
                  <a:lnTo>
                    <a:pt x="427" y="1042"/>
                  </a:lnTo>
                  <a:lnTo>
                    <a:pt x="446" y="1045"/>
                  </a:lnTo>
                  <a:lnTo>
                    <a:pt x="455" y="1047"/>
                  </a:lnTo>
                  <a:lnTo>
                    <a:pt x="463" y="1049"/>
                  </a:lnTo>
                  <a:lnTo>
                    <a:pt x="471" y="1051"/>
                  </a:lnTo>
                  <a:lnTo>
                    <a:pt x="478" y="1054"/>
                  </a:lnTo>
                  <a:lnTo>
                    <a:pt x="484" y="1059"/>
                  </a:lnTo>
                  <a:lnTo>
                    <a:pt x="490" y="1063"/>
                  </a:lnTo>
                  <a:lnTo>
                    <a:pt x="495" y="1068"/>
                  </a:lnTo>
                  <a:lnTo>
                    <a:pt x="498" y="1073"/>
                  </a:lnTo>
                  <a:lnTo>
                    <a:pt x="500" y="1081"/>
                  </a:lnTo>
                  <a:lnTo>
                    <a:pt x="503" y="1088"/>
                  </a:lnTo>
                  <a:lnTo>
                    <a:pt x="503" y="1097"/>
                  </a:lnTo>
                  <a:lnTo>
                    <a:pt x="500" y="1108"/>
                  </a:lnTo>
                  <a:lnTo>
                    <a:pt x="500" y="1108"/>
                  </a:lnTo>
                  <a:lnTo>
                    <a:pt x="507" y="1113"/>
                  </a:lnTo>
                  <a:lnTo>
                    <a:pt x="507" y="1113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3" name="Freeform 163"/>
            <p:cNvSpPr>
              <a:spLocks/>
            </p:cNvSpPr>
            <p:nvPr/>
          </p:nvSpPr>
          <p:spPr bwMode="auto">
            <a:xfrm>
              <a:off x="4394208" y="1822456"/>
              <a:ext cx="34925" cy="26988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" y="12"/>
                </a:cxn>
                <a:cxn ang="0">
                  <a:pos x="3" y="8"/>
                </a:cxn>
                <a:cxn ang="0">
                  <a:pos x="6" y="4"/>
                </a:cxn>
                <a:cxn ang="0">
                  <a:pos x="10" y="2"/>
                </a:cxn>
                <a:cxn ang="0">
                  <a:pos x="22" y="0"/>
                </a:cxn>
                <a:cxn ang="0">
                  <a:pos x="35" y="0"/>
                </a:cxn>
                <a:cxn ang="0">
                  <a:pos x="65" y="30"/>
                </a:cxn>
                <a:cxn ang="0">
                  <a:pos x="60" y="32"/>
                </a:cxn>
                <a:cxn ang="0">
                  <a:pos x="57" y="35"/>
                </a:cxn>
                <a:cxn ang="0">
                  <a:pos x="55" y="40"/>
                </a:cxn>
                <a:cxn ang="0">
                  <a:pos x="52" y="44"/>
                </a:cxn>
                <a:cxn ang="0">
                  <a:pos x="49" y="47"/>
                </a:cxn>
                <a:cxn ang="0">
                  <a:pos x="46" y="50"/>
                </a:cxn>
                <a:cxn ang="0">
                  <a:pos x="41" y="52"/>
                </a:cxn>
                <a:cxn ang="0">
                  <a:pos x="35" y="53"/>
                </a:cxn>
                <a:cxn ang="0">
                  <a:pos x="26" y="52"/>
                </a:cxn>
                <a:cxn ang="0">
                  <a:pos x="20" y="51"/>
                </a:cxn>
                <a:cxn ang="0">
                  <a:pos x="14" y="48"/>
                </a:cxn>
                <a:cxn ang="0">
                  <a:pos x="8" y="44"/>
                </a:cxn>
                <a:cxn ang="0">
                  <a:pos x="5" y="40"/>
                </a:cxn>
                <a:cxn ang="0">
                  <a:pos x="2" y="33"/>
                </a:cxn>
                <a:cxn ang="0">
                  <a:pos x="0" y="26"/>
                </a:cxn>
                <a:cxn ang="0">
                  <a:pos x="0" y="18"/>
                </a:cxn>
              </a:cxnLst>
              <a:rect l="0" t="0" r="r" b="b"/>
              <a:pathLst>
                <a:path w="65" h="53">
                  <a:moveTo>
                    <a:pt x="0" y="18"/>
                  </a:moveTo>
                  <a:lnTo>
                    <a:pt x="1" y="12"/>
                  </a:lnTo>
                  <a:lnTo>
                    <a:pt x="3" y="8"/>
                  </a:lnTo>
                  <a:lnTo>
                    <a:pt x="6" y="4"/>
                  </a:lnTo>
                  <a:lnTo>
                    <a:pt x="10" y="2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65" y="30"/>
                  </a:lnTo>
                  <a:lnTo>
                    <a:pt x="60" y="32"/>
                  </a:lnTo>
                  <a:lnTo>
                    <a:pt x="57" y="35"/>
                  </a:lnTo>
                  <a:lnTo>
                    <a:pt x="55" y="40"/>
                  </a:lnTo>
                  <a:lnTo>
                    <a:pt x="52" y="44"/>
                  </a:lnTo>
                  <a:lnTo>
                    <a:pt x="49" y="47"/>
                  </a:lnTo>
                  <a:lnTo>
                    <a:pt x="46" y="50"/>
                  </a:lnTo>
                  <a:lnTo>
                    <a:pt x="41" y="52"/>
                  </a:lnTo>
                  <a:lnTo>
                    <a:pt x="35" y="53"/>
                  </a:lnTo>
                  <a:lnTo>
                    <a:pt x="26" y="52"/>
                  </a:lnTo>
                  <a:lnTo>
                    <a:pt x="20" y="51"/>
                  </a:lnTo>
                  <a:lnTo>
                    <a:pt x="14" y="48"/>
                  </a:lnTo>
                  <a:lnTo>
                    <a:pt x="8" y="44"/>
                  </a:lnTo>
                  <a:lnTo>
                    <a:pt x="5" y="40"/>
                  </a:lnTo>
                  <a:lnTo>
                    <a:pt x="2" y="33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noFill/>
            <a:ln w="5">
              <a:solidFill>
                <a:srgbClr xmlns:mc="http://schemas.openxmlformats.org/markup-compatibility/2006" xmlns:a14="http://schemas.microsoft.com/office/drawing/2010/main" val="1F1A17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4" name="Freeform 164"/>
            <p:cNvSpPr>
              <a:spLocks/>
            </p:cNvSpPr>
            <p:nvPr/>
          </p:nvSpPr>
          <p:spPr bwMode="auto">
            <a:xfrm>
              <a:off x="4429133" y="1812931"/>
              <a:ext cx="149225" cy="190501"/>
            </a:xfrm>
            <a:custGeom>
              <a:avLst/>
              <a:gdLst/>
              <a:ahLst/>
              <a:cxnLst>
                <a:cxn ang="0">
                  <a:pos x="181" y="4"/>
                </a:cxn>
                <a:cxn ang="0">
                  <a:pos x="198" y="29"/>
                </a:cxn>
                <a:cxn ang="0">
                  <a:pos x="219" y="75"/>
                </a:cxn>
                <a:cxn ang="0">
                  <a:pos x="231" y="87"/>
                </a:cxn>
                <a:cxn ang="0">
                  <a:pos x="253" y="92"/>
                </a:cxn>
                <a:cxn ang="0">
                  <a:pos x="273" y="109"/>
                </a:cxn>
                <a:cxn ang="0">
                  <a:pos x="282" y="126"/>
                </a:cxn>
                <a:cxn ang="0">
                  <a:pos x="282" y="143"/>
                </a:cxn>
                <a:cxn ang="0">
                  <a:pos x="275" y="158"/>
                </a:cxn>
                <a:cxn ang="0">
                  <a:pos x="254" y="179"/>
                </a:cxn>
                <a:cxn ang="0">
                  <a:pos x="242" y="193"/>
                </a:cxn>
                <a:cxn ang="0">
                  <a:pos x="241" y="207"/>
                </a:cxn>
                <a:cxn ang="0">
                  <a:pos x="248" y="219"/>
                </a:cxn>
                <a:cxn ang="0">
                  <a:pos x="269" y="238"/>
                </a:cxn>
                <a:cxn ang="0">
                  <a:pos x="281" y="251"/>
                </a:cxn>
                <a:cxn ang="0">
                  <a:pos x="282" y="266"/>
                </a:cxn>
                <a:cxn ang="0">
                  <a:pos x="272" y="281"/>
                </a:cxn>
                <a:cxn ang="0">
                  <a:pos x="254" y="292"/>
                </a:cxn>
                <a:cxn ang="0">
                  <a:pos x="194" y="307"/>
                </a:cxn>
                <a:cxn ang="0">
                  <a:pos x="176" y="316"/>
                </a:cxn>
                <a:cxn ang="0">
                  <a:pos x="154" y="337"/>
                </a:cxn>
                <a:cxn ang="0">
                  <a:pos x="128" y="355"/>
                </a:cxn>
                <a:cxn ang="0">
                  <a:pos x="105" y="360"/>
                </a:cxn>
                <a:cxn ang="0">
                  <a:pos x="89" y="355"/>
                </a:cxn>
                <a:cxn ang="0">
                  <a:pos x="72" y="334"/>
                </a:cxn>
                <a:cxn ang="0">
                  <a:pos x="58" y="308"/>
                </a:cxn>
                <a:cxn ang="0">
                  <a:pos x="47" y="295"/>
                </a:cxn>
                <a:cxn ang="0">
                  <a:pos x="11" y="283"/>
                </a:cxn>
                <a:cxn ang="0">
                  <a:pos x="1" y="274"/>
                </a:cxn>
                <a:cxn ang="0">
                  <a:pos x="0" y="263"/>
                </a:cxn>
                <a:cxn ang="0">
                  <a:pos x="7" y="257"/>
                </a:cxn>
                <a:cxn ang="0">
                  <a:pos x="23" y="225"/>
                </a:cxn>
                <a:cxn ang="0">
                  <a:pos x="39" y="220"/>
                </a:cxn>
                <a:cxn ang="0">
                  <a:pos x="53" y="210"/>
                </a:cxn>
                <a:cxn ang="0">
                  <a:pos x="67" y="188"/>
                </a:cxn>
                <a:cxn ang="0">
                  <a:pos x="76" y="153"/>
                </a:cxn>
                <a:cxn ang="0">
                  <a:pos x="67" y="142"/>
                </a:cxn>
                <a:cxn ang="0">
                  <a:pos x="51" y="127"/>
                </a:cxn>
                <a:cxn ang="0">
                  <a:pos x="47" y="116"/>
                </a:cxn>
                <a:cxn ang="0">
                  <a:pos x="49" y="103"/>
                </a:cxn>
                <a:cxn ang="0">
                  <a:pos x="62" y="85"/>
                </a:cxn>
                <a:cxn ang="0">
                  <a:pos x="93" y="64"/>
                </a:cxn>
                <a:cxn ang="0">
                  <a:pos x="120" y="51"/>
                </a:cxn>
                <a:cxn ang="0">
                  <a:pos x="153" y="24"/>
                </a:cxn>
                <a:cxn ang="0">
                  <a:pos x="157" y="7"/>
                </a:cxn>
                <a:cxn ang="0">
                  <a:pos x="170" y="0"/>
                </a:cxn>
              </a:cxnLst>
              <a:rect l="0" t="0" r="r" b="b"/>
              <a:pathLst>
                <a:path w="283" h="360">
                  <a:moveTo>
                    <a:pt x="170" y="0"/>
                  </a:moveTo>
                  <a:lnTo>
                    <a:pt x="175" y="1"/>
                  </a:lnTo>
                  <a:lnTo>
                    <a:pt x="181" y="4"/>
                  </a:lnTo>
                  <a:lnTo>
                    <a:pt x="185" y="9"/>
                  </a:lnTo>
                  <a:lnTo>
                    <a:pt x="189" y="14"/>
                  </a:lnTo>
                  <a:lnTo>
                    <a:pt x="198" y="29"/>
                  </a:lnTo>
                  <a:lnTo>
                    <a:pt x="205" y="45"/>
                  </a:lnTo>
                  <a:lnTo>
                    <a:pt x="212" y="61"/>
                  </a:lnTo>
                  <a:lnTo>
                    <a:pt x="219" y="75"/>
                  </a:lnTo>
                  <a:lnTo>
                    <a:pt x="223" y="81"/>
                  </a:lnTo>
                  <a:lnTo>
                    <a:pt x="226" y="85"/>
                  </a:lnTo>
                  <a:lnTo>
                    <a:pt x="231" y="87"/>
                  </a:lnTo>
                  <a:lnTo>
                    <a:pt x="235" y="88"/>
                  </a:lnTo>
                  <a:lnTo>
                    <a:pt x="244" y="89"/>
                  </a:lnTo>
                  <a:lnTo>
                    <a:pt x="253" y="92"/>
                  </a:lnTo>
                  <a:lnTo>
                    <a:pt x="260" y="96"/>
                  </a:lnTo>
                  <a:lnTo>
                    <a:pt x="268" y="101"/>
                  </a:lnTo>
                  <a:lnTo>
                    <a:pt x="273" y="109"/>
                  </a:lnTo>
                  <a:lnTo>
                    <a:pt x="278" y="116"/>
                  </a:lnTo>
                  <a:lnTo>
                    <a:pt x="280" y="120"/>
                  </a:lnTo>
                  <a:lnTo>
                    <a:pt x="282" y="126"/>
                  </a:lnTo>
                  <a:lnTo>
                    <a:pt x="282" y="131"/>
                  </a:lnTo>
                  <a:lnTo>
                    <a:pt x="283" y="136"/>
                  </a:lnTo>
                  <a:lnTo>
                    <a:pt x="282" y="143"/>
                  </a:lnTo>
                  <a:lnTo>
                    <a:pt x="281" y="148"/>
                  </a:lnTo>
                  <a:lnTo>
                    <a:pt x="278" y="153"/>
                  </a:lnTo>
                  <a:lnTo>
                    <a:pt x="275" y="158"/>
                  </a:lnTo>
                  <a:lnTo>
                    <a:pt x="269" y="166"/>
                  </a:lnTo>
                  <a:lnTo>
                    <a:pt x="261" y="172"/>
                  </a:lnTo>
                  <a:lnTo>
                    <a:pt x="254" y="179"/>
                  </a:lnTo>
                  <a:lnTo>
                    <a:pt x="248" y="185"/>
                  </a:lnTo>
                  <a:lnTo>
                    <a:pt x="244" y="189"/>
                  </a:lnTo>
                  <a:lnTo>
                    <a:pt x="242" y="193"/>
                  </a:lnTo>
                  <a:lnTo>
                    <a:pt x="241" y="197"/>
                  </a:lnTo>
                  <a:lnTo>
                    <a:pt x="241" y="201"/>
                  </a:lnTo>
                  <a:lnTo>
                    <a:pt x="241" y="207"/>
                  </a:lnTo>
                  <a:lnTo>
                    <a:pt x="242" y="211"/>
                  </a:lnTo>
                  <a:lnTo>
                    <a:pt x="244" y="215"/>
                  </a:lnTo>
                  <a:lnTo>
                    <a:pt x="248" y="219"/>
                  </a:lnTo>
                  <a:lnTo>
                    <a:pt x="254" y="226"/>
                  </a:lnTo>
                  <a:lnTo>
                    <a:pt x="261" y="232"/>
                  </a:lnTo>
                  <a:lnTo>
                    <a:pt x="269" y="238"/>
                  </a:lnTo>
                  <a:lnTo>
                    <a:pt x="275" y="245"/>
                  </a:lnTo>
                  <a:lnTo>
                    <a:pt x="278" y="248"/>
                  </a:lnTo>
                  <a:lnTo>
                    <a:pt x="281" y="251"/>
                  </a:lnTo>
                  <a:lnTo>
                    <a:pt x="282" y="255"/>
                  </a:lnTo>
                  <a:lnTo>
                    <a:pt x="283" y="260"/>
                  </a:lnTo>
                  <a:lnTo>
                    <a:pt x="282" y="266"/>
                  </a:lnTo>
                  <a:lnTo>
                    <a:pt x="280" y="271"/>
                  </a:lnTo>
                  <a:lnTo>
                    <a:pt x="276" y="277"/>
                  </a:lnTo>
                  <a:lnTo>
                    <a:pt x="272" y="281"/>
                  </a:lnTo>
                  <a:lnTo>
                    <a:pt x="267" y="285"/>
                  </a:lnTo>
                  <a:lnTo>
                    <a:pt x="260" y="288"/>
                  </a:lnTo>
                  <a:lnTo>
                    <a:pt x="254" y="292"/>
                  </a:lnTo>
                  <a:lnTo>
                    <a:pt x="247" y="294"/>
                  </a:lnTo>
                  <a:lnTo>
                    <a:pt x="218" y="302"/>
                  </a:lnTo>
                  <a:lnTo>
                    <a:pt x="194" y="307"/>
                  </a:lnTo>
                  <a:lnTo>
                    <a:pt x="188" y="310"/>
                  </a:lnTo>
                  <a:lnTo>
                    <a:pt x="182" y="313"/>
                  </a:lnTo>
                  <a:lnTo>
                    <a:pt x="176" y="316"/>
                  </a:lnTo>
                  <a:lnTo>
                    <a:pt x="172" y="320"/>
                  </a:lnTo>
                  <a:lnTo>
                    <a:pt x="162" y="329"/>
                  </a:lnTo>
                  <a:lnTo>
                    <a:pt x="154" y="337"/>
                  </a:lnTo>
                  <a:lnTo>
                    <a:pt x="144" y="346"/>
                  </a:lnTo>
                  <a:lnTo>
                    <a:pt x="134" y="353"/>
                  </a:lnTo>
                  <a:lnTo>
                    <a:pt x="128" y="355"/>
                  </a:lnTo>
                  <a:lnTo>
                    <a:pt x="121" y="358"/>
                  </a:lnTo>
                  <a:lnTo>
                    <a:pt x="114" y="360"/>
                  </a:lnTo>
                  <a:lnTo>
                    <a:pt x="105" y="360"/>
                  </a:lnTo>
                  <a:lnTo>
                    <a:pt x="100" y="360"/>
                  </a:lnTo>
                  <a:lnTo>
                    <a:pt x="93" y="358"/>
                  </a:lnTo>
                  <a:lnTo>
                    <a:pt x="89" y="355"/>
                  </a:lnTo>
                  <a:lnTo>
                    <a:pt x="85" y="352"/>
                  </a:lnTo>
                  <a:lnTo>
                    <a:pt x="77" y="344"/>
                  </a:lnTo>
                  <a:lnTo>
                    <a:pt x="72" y="334"/>
                  </a:lnTo>
                  <a:lnTo>
                    <a:pt x="67" y="324"/>
                  </a:lnTo>
                  <a:lnTo>
                    <a:pt x="60" y="313"/>
                  </a:lnTo>
                  <a:lnTo>
                    <a:pt x="58" y="308"/>
                  </a:lnTo>
                  <a:lnTo>
                    <a:pt x="54" y="303"/>
                  </a:lnTo>
                  <a:lnTo>
                    <a:pt x="51" y="299"/>
                  </a:lnTo>
                  <a:lnTo>
                    <a:pt x="47" y="295"/>
                  </a:lnTo>
                  <a:lnTo>
                    <a:pt x="35" y="292"/>
                  </a:lnTo>
                  <a:lnTo>
                    <a:pt x="19" y="287"/>
                  </a:lnTo>
                  <a:lnTo>
                    <a:pt x="11" y="283"/>
                  </a:lnTo>
                  <a:lnTo>
                    <a:pt x="5" y="279"/>
                  </a:lnTo>
                  <a:lnTo>
                    <a:pt x="3" y="277"/>
                  </a:lnTo>
                  <a:lnTo>
                    <a:pt x="1" y="274"/>
                  </a:lnTo>
                  <a:lnTo>
                    <a:pt x="0" y="269"/>
                  </a:lnTo>
                  <a:lnTo>
                    <a:pt x="0" y="265"/>
                  </a:lnTo>
                  <a:lnTo>
                    <a:pt x="0" y="263"/>
                  </a:lnTo>
                  <a:lnTo>
                    <a:pt x="2" y="261"/>
                  </a:lnTo>
                  <a:lnTo>
                    <a:pt x="4" y="259"/>
                  </a:lnTo>
                  <a:lnTo>
                    <a:pt x="7" y="257"/>
                  </a:lnTo>
                  <a:lnTo>
                    <a:pt x="15" y="252"/>
                  </a:lnTo>
                  <a:lnTo>
                    <a:pt x="23" y="248"/>
                  </a:lnTo>
                  <a:lnTo>
                    <a:pt x="23" y="225"/>
                  </a:lnTo>
                  <a:lnTo>
                    <a:pt x="28" y="224"/>
                  </a:lnTo>
                  <a:lnTo>
                    <a:pt x="34" y="222"/>
                  </a:lnTo>
                  <a:lnTo>
                    <a:pt x="39" y="220"/>
                  </a:lnTo>
                  <a:lnTo>
                    <a:pt x="43" y="217"/>
                  </a:lnTo>
                  <a:lnTo>
                    <a:pt x="49" y="214"/>
                  </a:lnTo>
                  <a:lnTo>
                    <a:pt x="53" y="210"/>
                  </a:lnTo>
                  <a:lnTo>
                    <a:pt x="57" y="205"/>
                  </a:lnTo>
                  <a:lnTo>
                    <a:pt x="60" y="200"/>
                  </a:lnTo>
                  <a:lnTo>
                    <a:pt x="67" y="188"/>
                  </a:lnTo>
                  <a:lnTo>
                    <a:pt x="72" y="177"/>
                  </a:lnTo>
                  <a:lnTo>
                    <a:pt x="75" y="165"/>
                  </a:lnTo>
                  <a:lnTo>
                    <a:pt x="76" y="153"/>
                  </a:lnTo>
                  <a:lnTo>
                    <a:pt x="75" y="149"/>
                  </a:lnTo>
                  <a:lnTo>
                    <a:pt x="71" y="146"/>
                  </a:lnTo>
                  <a:lnTo>
                    <a:pt x="67" y="142"/>
                  </a:lnTo>
                  <a:lnTo>
                    <a:pt x="61" y="137"/>
                  </a:lnTo>
                  <a:lnTo>
                    <a:pt x="56" y="133"/>
                  </a:lnTo>
                  <a:lnTo>
                    <a:pt x="51" y="127"/>
                  </a:lnTo>
                  <a:lnTo>
                    <a:pt x="50" y="124"/>
                  </a:lnTo>
                  <a:lnTo>
                    <a:pt x="48" y="120"/>
                  </a:lnTo>
                  <a:lnTo>
                    <a:pt x="47" y="116"/>
                  </a:lnTo>
                  <a:lnTo>
                    <a:pt x="47" y="113"/>
                  </a:lnTo>
                  <a:lnTo>
                    <a:pt x="48" y="108"/>
                  </a:lnTo>
                  <a:lnTo>
                    <a:pt x="49" y="103"/>
                  </a:lnTo>
                  <a:lnTo>
                    <a:pt x="51" y="99"/>
                  </a:lnTo>
                  <a:lnTo>
                    <a:pt x="54" y="94"/>
                  </a:lnTo>
                  <a:lnTo>
                    <a:pt x="62" y="85"/>
                  </a:lnTo>
                  <a:lnTo>
                    <a:pt x="72" y="77"/>
                  </a:lnTo>
                  <a:lnTo>
                    <a:pt x="83" y="70"/>
                  </a:lnTo>
                  <a:lnTo>
                    <a:pt x="93" y="64"/>
                  </a:lnTo>
                  <a:lnTo>
                    <a:pt x="104" y="61"/>
                  </a:lnTo>
                  <a:lnTo>
                    <a:pt x="111" y="60"/>
                  </a:lnTo>
                  <a:lnTo>
                    <a:pt x="120" y="51"/>
                  </a:lnTo>
                  <a:lnTo>
                    <a:pt x="134" y="39"/>
                  </a:lnTo>
                  <a:lnTo>
                    <a:pt x="147" y="29"/>
                  </a:lnTo>
                  <a:lnTo>
                    <a:pt x="153" y="24"/>
                  </a:lnTo>
                  <a:lnTo>
                    <a:pt x="153" y="18"/>
                  </a:lnTo>
                  <a:lnTo>
                    <a:pt x="155" y="10"/>
                  </a:lnTo>
                  <a:lnTo>
                    <a:pt x="157" y="7"/>
                  </a:lnTo>
                  <a:lnTo>
                    <a:pt x="160" y="3"/>
                  </a:lnTo>
                  <a:lnTo>
                    <a:pt x="165" y="1"/>
                  </a:lnTo>
                  <a:lnTo>
                    <a:pt x="170" y="0"/>
                  </a:lnTo>
                  <a:close/>
                </a:path>
              </a:pathLst>
            </a:custGeom>
            <a:noFill/>
            <a:ln w="5">
              <a:solidFill>
                <a:srgbClr xmlns:mc="http://schemas.openxmlformats.org/markup-compatibility/2006" xmlns:a14="http://schemas.microsoft.com/office/drawing/2010/main" val="1F1A17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5" name="Freeform 165"/>
            <p:cNvSpPr>
              <a:spLocks/>
            </p:cNvSpPr>
            <p:nvPr/>
          </p:nvSpPr>
          <p:spPr bwMode="auto">
            <a:xfrm>
              <a:off x="4662496" y="2068519"/>
              <a:ext cx="149225" cy="217488"/>
            </a:xfrm>
            <a:custGeom>
              <a:avLst/>
              <a:gdLst/>
              <a:ahLst/>
              <a:cxnLst>
                <a:cxn ang="0">
                  <a:pos x="130" y="42"/>
                </a:cxn>
                <a:cxn ang="0">
                  <a:pos x="112" y="148"/>
                </a:cxn>
                <a:cxn ang="0">
                  <a:pos x="130" y="134"/>
                </a:cxn>
                <a:cxn ang="0">
                  <a:pos x="135" y="110"/>
                </a:cxn>
                <a:cxn ang="0">
                  <a:pos x="144" y="95"/>
                </a:cxn>
                <a:cxn ang="0">
                  <a:pos x="152" y="86"/>
                </a:cxn>
                <a:cxn ang="0">
                  <a:pos x="163" y="81"/>
                </a:cxn>
                <a:cxn ang="0">
                  <a:pos x="176" y="78"/>
                </a:cxn>
                <a:cxn ang="0">
                  <a:pos x="189" y="78"/>
                </a:cxn>
                <a:cxn ang="0">
                  <a:pos x="203" y="85"/>
                </a:cxn>
                <a:cxn ang="0">
                  <a:pos x="219" y="97"/>
                </a:cxn>
                <a:cxn ang="0">
                  <a:pos x="235" y="114"/>
                </a:cxn>
                <a:cxn ang="0">
                  <a:pos x="251" y="133"/>
                </a:cxn>
                <a:cxn ang="0">
                  <a:pos x="265" y="153"/>
                </a:cxn>
                <a:cxn ang="0">
                  <a:pos x="276" y="174"/>
                </a:cxn>
                <a:cxn ang="0">
                  <a:pos x="282" y="193"/>
                </a:cxn>
                <a:cxn ang="0">
                  <a:pos x="282" y="213"/>
                </a:cxn>
                <a:cxn ang="0">
                  <a:pos x="278" y="234"/>
                </a:cxn>
                <a:cxn ang="0">
                  <a:pos x="269" y="253"/>
                </a:cxn>
                <a:cxn ang="0">
                  <a:pos x="258" y="269"/>
                </a:cxn>
                <a:cxn ang="0">
                  <a:pos x="243" y="284"/>
                </a:cxn>
                <a:cxn ang="0">
                  <a:pos x="227" y="296"/>
                </a:cxn>
                <a:cxn ang="0">
                  <a:pos x="200" y="311"/>
                </a:cxn>
                <a:cxn ang="0">
                  <a:pos x="167" y="324"/>
                </a:cxn>
                <a:cxn ang="0">
                  <a:pos x="137" y="334"/>
                </a:cxn>
                <a:cxn ang="0">
                  <a:pos x="109" y="349"/>
                </a:cxn>
                <a:cxn ang="0">
                  <a:pos x="82" y="367"/>
                </a:cxn>
                <a:cxn ang="0">
                  <a:pos x="62" y="387"/>
                </a:cxn>
                <a:cxn ang="0">
                  <a:pos x="46" y="404"/>
                </a:cxn>
                <a:cxn ang="0">
                  <a:pos x="32" y="412"/>
                </a:cxn>
                <a:cxn ang="0">
                  <a:pos x="19" y="413"/>
                </a:cxn>
                <a:cxn ang="0">
                  <a:pos x="11" y="410"/>
                </a:cxn>
                <a:cxn ang="0">
                  <a:pos x="4" y="404"/>
                </a:cxn>
                <a:cxn ang="0">
                  <a:pos x="1" y="395"/>
                </a:cxn>
                <a:cxn ang="0">
                  <a:pos x="1" y="381"/>
                </a:cxn>
                <a:cxn ang="0">
                  <a:pos x="4" y="362"/>
                </a:cxn>
                <a:cxn ang="0">
                  <a:pos x="11" y="342"/>
                </a:cxn>
                <a:cxn ang="0">
                  <a:pos x="19" y="325"/>
                </a:cxn>
                <a:cxn ang="0">
                  <a:pos x="24" y="265"/>
                </a:cxn>
                <a:cxn ang="0">
                  <a:pos x="35" y="233"/>
                </a:cxn>
                <a:cxn ang="0">
                  <a:pos x="44" y="198"/>
                </a:cxn>
                <a:cxn ang="0">
                  <a:pos x="59" y="118"/>
                </a:cxn>
                <a:cxn ang="0">
                  <a:pos x="68" y="45"/>
                </a:cxn>
                <a:cxn ang="0">
                  <a:pos x="91" y="16"/>
                </a:cxn>
                <a:cxn ang="0">
                  <a:pos x="102" y="2"/>
                </a:cxn>
                <a:cxn ang="0">
                  <a:pos x="111" y="1"/>
                </a:cxn>
                <a:cxn ang="0">
                  <a:pos x="119" y="4"/>
                </a:cxn>
                <a:cxn ang="0">
                  <a:pos x="126" y="12"/>
                </a:cxn>
                <a:cxn ang="0">
                  <a:pos x="129" y="19"/>
                </a:cxn>
              </a:cxnLst>
              <a:rect l="0" t="0" r="r" b="b"/>
              <a:pathLst>
                <a:path w="283" h="413">
                  <a:moveTo>
                    <a:pt x="130" y="24"/>
                  </a:moveTo>
                  <a:lnTo>
                    <a:pt x="130" y="42"/>
                  </a:lnTo>
                  <a:lnTo>
                    <a:pt x="112" y="112"/>
                  </a:lnTo>
                  <a:lnTo>
                    <a:pt x="112" y="148"/>
                  </a:lnTo>
                  <a:lnTo>
                    <a:pt x="130" y="148"/>
                  </a:lnTo>
                  <a:lnTo>
                    <a:pt x="130" y="134"/>
                  </a:lnTo>
                  <a:lnTo>
                    <a:pt x="132" y="121"/>
                  </a:lnTo>
                  <a:lnTo>
                    <a:pt x="135" y="110"/>
                  </a:lnTo>
                  <a:lnTo>
                    <a:pt x="141" y="99"/>
                  </a:lnTo>
                  <a:lnTo>
                    <a:pt x="144" y="95"/>
                  </a:lnTo>
                  <a:lnTo>
                    <a:pt x="148" y="91"/>
                  </a:lnTo>
                  <a:lnTo>
                    <a:pt x="152" y="86"/>
                  </a:lnTo>
                  <a:lnTo>
                    <a:pt x="157" y="83"/>
                  </a:lnTo>
                  <a:lnTo>
                    <a:pt x="163" y="81"/>
                  </a:lnTo>
                  <a:lnTo>
                    <a:pt x="168" y="79"/>
                  </a:lnTo>
                  <a:lnTo>
                    <a:pt x="176" y="78"/>
                  </a:lnTo>
                  <a:lnTo>
                    <a:pt x="183" y="77"/>
                  </a:lnTo>
                  <a:lnTo>
                    <a:pt x="189" y="78"/>
                  </a:lnTo>
                  <a:lnTo>
                    <a:pt x="196" y="81"/>
                  </a:lnTo>
                  <a:lnTo>
                    <a:pt x="203" y="85"/>
                  </a:lnTo>
                  <a:lnTo>
                    <a:pt x="211" y="91"/>
                  </a:lnTo>
                  <a:lnTo>
                    <a:pt x="219" y="97"/>
                  </a:lnTo>
                  <a:lnTo>
                    <a:pt x="228" y="105"/>
                  </a:lnTo>
                  <a:lnTo>
                    <a:pt x="235" y="114"/>
                  </a:lnTo>
                  <a:lnTo>
                    <a:pt x="244" y="124"/>
                  </a:lnTo>
                  <a:lnTo>
                    <a:pt x="251" y="133"/>
                  </a:lnTo>
                  <a:lnTo>
                    <a:pt x="259" y="144"/>
                  </a:lnTo>
                  <a:lnTo>
                    <a:pt x="265" y="153"/>
                  </a:lnTo>
                  <a:lnTo>
                    <a:pt x="272" y="164"/>
                  </a:lnTo>
                  <a:lnTo>
                    <a:pt x="276" y="174"/>
                  </a:lnTo>
                  <a:lnTo>
                    <a:pt x="280" y="183"/>
                  </a:lnTo>
                  <a:lnTo>
                    <a:pt x="282" y="193"/>
                  </a:lnTo>
                  <a:lnTo>
                    <a:pt x="283" y="201"/>
                  </a:lnTo>
                  <a:lnTo>
                    <a:pt x="282" y="213"/>
                  </a:lnTo>
                  <a:lnTo>
                    <a:pt x="281" y="224"/>
                  </a:lnTo>
                  <a:lnTo>
                    <a:pt x="278" y="234"/>
                  </a:lnTo>
                  <a:lnTo>
                    <a:pt x="274" y="244"/>
                  </a:lnTo>
                  <a:lnTo>
                    <a:pt x="269" y="253"/>
                  </a:lnTo>
                  <a:lnTo>
                    <a:pt x="264" y="262"/>
                  </a:lnTo>
                  <a:lnTo>
                    <a:pt x="258" y="269"/>
                  </a:lnTo>
                  <a:lnTo>
                    <a:pt x="250" y="277"/>
                  </a:lnTo>
                  <a:lnTo>
                    <a:pt x="243" y="284"/>
                  </a:lnTo>
                  <a:lnTo>
                    <a:pt x="235" y="291"/>
                  </a:lnTo>
                  <a:lnTo>
                    <a:pt x="227" y="296"/>
                  </a:lnTo>
                  <a:lnTo>
                    <a:pt x="218" y="301"/>
                  </a:lnTo>
                  <a:lnTo>
                    <a:pt x="200" y="311"/>
                  </a:lnTo>
                  <a:lnTo>
                    <a:pt x="183" y="318"/>
                  </a:lnTo>
                  <a:lnTo>
                    <a:pt x="167" y="324"/>
                  </a:lnTo>
                  <a:lnTo>
                    <a:pt x="152" y="329"/>
                  </a:lnTo>
                  <a:lnTo>
                    <a:pt x="137" y="334"/>
                  </a:lnTo>
                  <a:lnTo>
                    <a:pt x="123" y="342"/>
                  </a:lnTo>
                  <a:lnTo>
                    <a:pt x="109" y="349"/>
                  </a:lnTo>
                  <a:lnTo>
                    <a:pt x="95" y="358"/>
                  </a:lnTo>
                  <a:lnTo>
                    <a:pt x="82" y="367"/>
                  </a:lnTo>
                  <a:lnTo>
                    <a:pt x="70" y="378"/>
                  </a:lnTo>
                  <a:lnTo>
                    <a:pt x="62" y="387"/>
                  </a:lnTo>
                  <a:lnTo>
                    <a:pt x="51" y="399"/>
                  </a:lnTo>
                  <a:lnTo>
                    <a:pt x="46" y="404"/>
                  </a:lnTo>
                  <a:lnTo>
                    <a:pt x="40" y="409"/>
                  </a:lnTo>
                  <a:lnTo>
                    <a:pt x="32" y="412"/>
                  </a:lnTo>
                  <a:lnTo>
                    <a:pt x="24" y="413"/>
                  </a:lnTo>
                  <a:lnTo>
                    <a:pt x="19" y="413"/>
                  </a:lnTo>
                  <a:lnTo>
                    <a:pt x="15" y="412"/>
                  </a:lnTo>
                  <a:lnTo>
                    <a:pt x="11" y="410"/>
                  </a:lnTo>
                  <a:lnTo>
                    <a:pt x="8" y="408"/>
                  </a:lnTo>
                  <a:lnTo>
                    <a:pt x="4" y="404"/>
                  </a:lnTo>
                  <a:lnTo>
                    <a:pt x="2" y="400"/>
                  </a:lnTo>
                  <a:lnTo>
                    <a:pt x="1" y="395"/>
                  </a:lnTo>
                  <a:lnTo>
                    <a:pt x="0" y="389"/>
                  </a:lnTo>
                  <a:lnTo>
                    <a:pt x="1" y="381"/>
                  </a:lnTo>
                  <a:lnTo>
                    <a:pt x="2" y="372"/>
                  </a:lnTo>
                  <a:lnTo>
                    <a:pt x="4" y="362"/>
                  </a:lnTo>
                  <a:lnTo>
                    <a:pt x="8" y="351"/>
                  </a:lnTo>
                  <a:lnTo>
                    <a:pt x="11" y="342"/>
                  </a:lnTo>
                  <a:lnTo>
                    <a:pt x="15" y="332"/>
                  </a:lnTo>
                  <a:lnTo>
                    <a:pt x="19" y="325"/>
                  </a:lnTo>
                  <a:lnTo>
                    <a:pt x="24" y="318"/>
                  </a:lnTo>
                  <a:lnTo>
                    <a:pt x="24" y="265"/>
                  </a:lnTo>
                  <a:lnTo>
                    <a:pt x="30" y="250"/>
                  </a:lnTo>
                  <a:lnTo>
                    <a:pt x="35" y="233"/>
                  </a:lnTo>
                  <a:lnTo>
                    <a:pt x="40" y="216"/>
                  </a:lnTo>
                  <a:lnTo>
                    <a:pt x="44" y="198"/>
                  </a:lnTo>
                  <a:lnTo>
                    <a:pt x="51" y="161"/>
                  </a:lnTo>
                  <a:lnTo>
                    <a:pt x="59" y="118"/>
                  </a:lnTo>
                  <a:lnTo>
                    <a:pt x="59" y="60"/>
                  </a:lnTo>
                  <a:lnTo>
                    <a:pt x="68" y="45"/>
                  </a:lnTo>
                  <a:lnTo>
                    <a:pt x="83" y="26"/>
                  </a:lnTo>
                  <a:lnTo>
                    <a:pt x="91" y="16"/>
                  </a:lnTo>
                  <a:lnTo>
                    <a:pt x="97" y="8"/>
                  </a:lnTo>
                  <a:lnTo>
                    <a:pt x="102" y="2"/>
                  </a:lnTo>
                  <a:lnTo>
                    <a:pt x="107" y="0"/>
                  </a:lnTo>
                  <a:lnTo>
                    <a:pt x="111" y="1"/>
                  </a:lnTo>
                  <a:lnTo>
                    <a:pt x="115" y="2"/>
                  </a:lnTo>
                  <a:lnTo>
                    <a:pt x="119" y="4"/>
                  </a:lnTo>
                  <a:lnTo>
                    <a:pt x="123" y="8"/>
                  </a:lnTo>
                  <a:lnTo>
                    <a:pt x="126" y="12"/>
                  </a:lnTo>
                  <a:lnTo>
                    <a:pt x="128" y="15"/>
                  </a:lnTo>
                  <a:lnTo>
                    <a:pt x="129" y="19"/>
                  </a:lnTo>
                  <a:lnTo>
                    <a:pt x="130" y="24"/>
                  </a:lnTo>
                  <a:close/>
                </a:path>
              </a:pathLst>
            </a:custGeom>
            <a:noFill/>
            <a:ln w="5">
              <a:solidFill>
                <a:srgbClr xmlns:mc="http://schemas.openxmlformats.org/markup-compatibility/2006" xmlns:a14="http://schemas.microsoft.com/office/drawing/2010/main" val="1F1A17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6" name="Freeform 166"/>
            <p:cNvSpPr>
              <a:spLocks/>
            </p:cNvSpPr>
            <p:nvPr/>
          </p:nvSpPr>
          <p:spPr bwMode="auto">
            <a:xfrm>
              <a:off x="3038481" y="2300295"/>
              <a:ext cx="3659194" cy="3827475"/>
            </a:xfrm>
            <a:custGeom>
              <a:avLst/>
              <a:gdLst/>
              <a:ahLst/>
              <a:cxnLst>
                <a:cxn ang="0">
                  <a:pos x="4747" y="3726"/>
                </a:cxn>
                <a:cxn ang="0">
                  <a:pos x="4899" y="4478"/>
                </a:cxn>
                <a:cxn ang="0">
                  <a:pos x="5267" y="4376"/>
                </a:cxn>
                <a:cxn ang="0">
                  <a:pos x="5572" y="3921"/>
                </a:cxn>
                <a:cxn ang="0">
                  <a:pos x="5926" y="4044"/>
                </a:cxn>
                <a:cxn ang="0">
                  <a:pos x="6312" y="4513"/>
                </a:cxn>
                <a:cxn ang="0">
                  <a:pos x="6433" y="4724"/>
                </a:cxn>
                <a:cxn ang="0">
                  <a:pos x="6667" y="4718"/>
                </a:cxn>
                <a:cxn ang="0">
                  <a:pos x="6813" y="4964"/>
                </a:cxn>
                <a:cxn ang="0">
                  <a:pos x="6756" y="5338"/>
                </a:cxn>
                <a:cxn ang="0">
                  <a:pos x="6844" y="5905"/>
                </a:cxn>
                <a:cxn ang="0">
                  <a:pos x="6718" y="6300"/>
                </a:cxn>
                <a:cxn ang="0">
                  <a:pos x="6162" y="6301"/>
                </a:cxn>
                <a:cxn ang="0">
                  <a:pos x="5464" y="6812"/>
                </a:cxn>
                <a:cxn ang="0">
                  <a:pos x="4970" y="6648"/>
                </a:cxn>
                <a:cxn ang="0">
                  <a:pos x="4437" y="6664"/>
                </a:cxn>
                <a:cxn ang="0">
                  <a:pos x="3779" y="6783"/>
                </a:cxn>
                <a:cxn ang="0">
                  <a:pos x="3341" y="7018"/>
                </a:cxn>
                <a:cxn ang="0">
                  <a:pos x="2819" y="6873"/>
                </a:cxn>
                <a:cxn ang="0">
                  <a:pos x="2218" y="7229"/>
                </a:cxn>
                <a:cxn ang="0">
                  <a:pos x="1905" y="7111"/>
                </a:cxn>
                <a:cxn ang="0">
                  <a:pos x="1718" y="6859"/>
                </a:cxn>
                <a:cxn ang="0">
                  <a:pos x="1284" y="6720"/>
                </a:cxn>
                <a:cxn ang="0">
                  <a:pos x="1088" y="6723"/>
                </a:cxn>
                <a:cxn ang="0">
                  <a:pos x="637" y="5811"/>
                </a:cxn>
                <a:cxn ang="0">
                  <a:pos x="267" y="5863"/>
                </a:cxn>
                <a:cxn ang="0">
                  <a:pos x="178" y="5742"/>
                </a:cxn>
                <a:cxn ang="0">
                  <a:pos x="53" y="5528"/>
                </a:cxn>
                <a:cxn ang="0">
                  <a:pos x="96" y="5129"/>
                </a:cxn>
                <a:cxn ang="0">
                  <a:pos x="151" y="4922"/>
                </a:cxn>
                <a:cxn ang="0">
                  <a:pos x="250" y="4640"/>
                </a:cxn>
                <a:cxn ang="0">
                  <a:pos x="523" y="4792"/>
                </a:cxn>
                <a:cxn ang="0">
                  <a:pos x="898" y="4558"/>
                </a:cxn>
                <a:cxn ang="0">
                  <a:pos x="1398" y="4331"/>
                </a:cxn>
                <a:cxn ang="0">
                  <a:pos x="1881" y="4357"/>
                </a:cxn>
                <a:cxn ang="0">
                  <a:pos x="1999" y="4138"/>
                </a:cxn>
                <a:cxn ang="0">
                  <a:pos x="2096" y="3811"/>
                </a:cxn>
                <a:cxn ang="0">
                  <a:pos x="2155" y="3462"/>
                </a:cxn>
                <a:cxn ang="0">
                  <a:pos x="1912" y="2870"/>
                </a:cxn>
                <a:cxn ang="0">
                  <a:pos x="1918" y="2447"/>
                </a:cxn>
                <a:cxn ang="0">
                  <a:pos x="1685" y="2189"/>
                </a:cxn>
                <a:cxn ang="0">
                  <a:pos x="1795" y="1805"/>
                </a:cxn>
                <a:cxn ang="0">
                  <a:pos x="1755" y="1527"/>
                </a:cxn>
                <a:cxn ang="0">
                  <a:pos x="1915" y="1626"/>
                </a:cxn>
                <a:cxn ang="0">
                  <a:pos x="1970" y="1846"/>
                </a:cxn>
                <a:cxn ang="0">
                  <a:pos x="2058" y="1932"/>
                </a:cxn>
                <a:cxn ang="0">
                  <a:pos x="1960" y="1507"/>
                </a:cxn>
                <a:cxn ang="0">
                  <a:pos x="1852" y="1188"/>
                </a:cxn>
                <a:cxn ang="0">
                  <a:pos x="2386" y="1122"/>
                </a:cxn>
                <a:cxn ang="0">
                  <a:pos x="2760" y="590"/>
                </a:cxn>
                <a:cxn ang="0">
                  <a:pos x="2980" y="461"/>
                </a:cxn>
                <a:cxn ang="0">
                  <a:pos x="3099" y="374"/>
                </a:cxn>
                <a:cxn ang="0">
                  <a:pos x="3302" y="43"/>
                </a:cxn>
                <a:cxn ang="0">
                  <a:pos x="3401" y="143"/>
                </a:cxn>
                <a:cxn ang="0">
                  <a:pos x="3645" y="232"/>
                </a:cxn>
                <a:cxn ang="0">
                  <a:pos x="4046" y="610"/>
                </a:cxn>
                <a:cxn ang="0">
                  <a:pos x="3976" y="1011"/>
                </a:cxn>
                <a:cxn ang="0">
                  <a:pos x="4024" y="998"/>
                </a:cxn>
                <a:cxn ang="0">
                  <a:pos x="4252" y="1425"/>
                </a:cxn>
                <a:cxn ang="0">
                  <a:pos x="4173" y="1882"/>
                </a:cxn>
                <a:cxn ang="0">
                  <a:pos x="4073" y="2327"/>
                </a:cxn>
                <a:cxn ang="0">
                  <a:pos x="4123" y="2830"/>
                </a:cxn>
                <a:cxn ang="0">
                  <a:pos x="4261" y="3310"/>
                </a:cxn>
              </a:cxnLst>
              <a:rect l="0" t="0" r="r" b="b"/>
              <a:pathLst>
                <a:path w="6914" h="7233">
                  <a:moveTo>
                    <a:pt x="4482" y="3443"/>
                  </a:moveTo>
                  <a:lnTo>
                    <a:pt x="4497" y="3446"/>
                  </a:lnTo>
                  <a:lnTo>
                    <a:pt x="4511" y="3448"/>
                  </a:lnTo>
                  <a:lnTo>
                    <a:pt x="4524" y="3452"/>
                  </a:lnTo>
                  <a:lnTo>
                    <a:pt x="4536" y="3455"/>
                  </a:lnTo>
                  <a:lnTo>
                    <a:pt x="4548" y="3459"/>
                  </a:lnTo>
                  <a:lnTo>
                    <a:pt x="4559" y="3463"/>
                  </a:lnTo>
                  <a:lnTo>
                    <a:pt x="4568" y="3469"/>
                  </a:lnTo>
                  <a:lnTo>
                    <a:pt x="4578" y="3474"/>
                  </a:lnTo>
                  <a:lnTo>
                    <a:pt x="4586" y="3479"/>
                  </a:lnTo>
                  <a:lnTo>
                    <a:pt x="4594" y="3487"/>
                  </a:lnTo>
                  <a:lnTo>
                    <a:pt x="4601" y="3494"/>
                  </a:lnTo>
                  <a:lnTo>
                    <a:pt x="4608" y="3503"/>
                  </a:lnTo>
                  <a:lnTo>
                    <a:pt x="4614" y="3511"/>
                  </a:lnTo>
                  <a:lnTo>
                    <a:pt x="4619" y="3521"/>
                  </a:lnTo>
                  <a:lnTo>
                    <a:pt x="4625" y="3531"/>
                  </a:lnTo>
                  <a:lnTo>
                    <a:pt x="4629" y="3543"/>
                  </a:lnTo>
                  <a:lnTo>
                    <a:pt x="4634" y="3553"/>
                  </a:lnTo>
                  <a:lnTo>
                    <a:pt x="4638" y="3561"/>
                  </a:lnTo>
                  <a:lnTo>
                    <a:pt x="4642" y="3570"/>
                  </a:lnTo>
                  <a:lnTo>
                    <a:pt x="4644" y="3578"/>
                  </a:lnTo>
                  <a:lnTo>
                    <a:pt x="4647" y="3595"/>
                  </a:lnTo>
                  <a:lnTo>
                    <a:pt x="4649" y="3612"/>
                  </a:lnTo>
                  <a:lnTo>
                    <a:pt x="4652" y="3629"/>
                  </a:lnTo>
                  <a:lnTo>
                    <a:pt x="4656" y="3647"/>
                  </a:lnTo>
                  <a:lnTo>
                    <a:pt x="4658" y="3656"/>
                  </a:lnTo>
                  <a:lnTo>
                    <a:pt x="4661" y="3665"/>
                  </a:lnTo>
                  <a:lnTo>
                    <a:pt x="4665" y="3675"/>
                  </a:lnTo>
                  <a:lnTo>
                    <a:pt x="4670" y="3685"/>
                  </a:lnTo>
                  <a:lnTo>
                    <a:pt x="4674" y="3690"/>
                  </a:lnTo>
                  <a:lnTo>
                    <a:pt x="4679" y="3694"/>
                  </a:lnTo>
                  <a:lnTo>
                    <a:pt x="4685" y="3697"/>
                  </a:lnTo>
                  <a:lnTo>
                    <a:pt x="4692" y="3701"/>
                  </a:lnTo>
                  <a:lnTo>
                    <a:pt x="4706" y="3706"/>
                  </a:lnTo>
                  <a:lnTo>
                    <a:pt x="4721" y="3711"/>
                  </a:lnTo>
                  <a:lnTo>
                    <a:pt x="4728" y="3714"/>
                  </a:lnTo>
                  <a:lnTo>
                    <a:pt x="4735" y="3718"/>
                  </a:lnTo>
                  <a:lnTo>
                    <a:pt x="4742" y="3722"/>
                  </a:lnTo>
                  <a:lnTo>
                    <a:pt x="4747" y="3726"/>
                  </a:lnTo>
                  <a:lnTo>
                    <a:pt x="4752" y="3731"/>
                  </a:lnTo>
                  <a:lnTo>
                    <a:pt x="4756" y="3739"/>
                  </a:lnTo>
                  <a:lnTo>
                    <a:pt x="4758" y="3746"/>
                  </a:lnTo>
                  <a:lnTo>
                    <a:pt x="4759" y="3756"/>
                  </a:lnTo>
                  <a:lnTo>
                    <a:pt x="4759" y="3821"/>
                  </a:lnTo>
                  <a:lnTo>
                    <a:pt x="4759" y="3836"/>
                  </a:lnTo>
                  <a:lnTo>
                    <a:pt x="4761" y="3849"/>
                  </a:lnTo>
                  <a:lnTo>
                    <a:pt x="4765" y="3863"/>
                  </a:lnTo>
                  <a:lnTo>
                    <a:pt x="4769" y="3876"/>
                  </a:lnTo>
                  <a:lnTo>
                    <a:pt x="4775" y="3888"/>
                  </a:lnTo>
                  <a:lnTo>
                    <a:pt x="4782" y="3899"/>
                  </a:lnTo>
                  <a:lnTo>
                    <a:pt x="4790" y="3911"/>
                  </a:lnTo>
                  <a:lnTo>
                    <a:pt x="4799" y="3921"/>
                  </a:lnTo>
                  <a:lnTo>
                    <a:pt x="4809" y="3931"/>
                  </a:lnTo>
                  <a:lnTo>
                    <a:pt x="4820" y="3941"/>
                  </a:lnTo>
                  <a:lnTo>
                    <a:pt x="4832" y="3949"/>
                  </a:lnTo>
                  <a:lnTo>
                    <a:pt x="4846" y="3959"/>
                  </a:lnTo>
                  <a:lnTo>
                    <a:pt x="4860" y="3968"/>
                  </a:lnTo>
                  <a:lnTo>
                    <a:pt x="4874" y="3975"/>
                  </a:lnTo>
                  <a:lnTo>
                    <a:pt x="4890" y="3984"/>
                  </a:lnTo>
                  <a:lnTo>
                    <a:pt x="4906" y="3991"/>
                  </a:lnTo>
                  <a:lnTo>
                    <a:pt x="4902" y="4008"/>
                  </a:lnTo>
                  <a:lnTo>
                    <a:pt x="4899" y="4024"/>
                  </a:lnTo>
                  <a:lnTo>
                    <a:pt x="4894" y="4039"/>
                  </a:lnTo>
                  <a:lnTo>
                    <a:pt x="4889" y="4054"/>
                  </a:lnTo>
                  <a:lnTo>
                    <a:pt x="4884" y="4069"/>
                  </a:lnTo>
                  <a:lnTo>
                    <a:pt x="4880" y="4085"/>
                  </a:lnTo>
                  <a:lnTo>
                    <a:pt x="4878" y="4102"/>
                  </a:lnTo>
                  <a:lnTo>
                    <a:pt x="4877" y="4121"/>
                  </a:lnTo>
                  <a:lnTo>
                    <a:pt x="4877" y="4397"/>
                  </a:lnTo>
                  <a:lnTo>
                    <a:pt x="4877" y="4413"/>
                  </a:lnTo>
                  <a:lnTo>
                    <a:pt x="4878" y="4429"/>
                  </a:lnTo>
                  <a:lnTo>
                    <a:pt x="4879" y="4438"/>
                  </a:lnTo>
                  <a:lnTo>
                    <a:pt x="4880" y="4445"/>
                  </a:lnTo>
                  <a:lnTo>
                    <a:pt x="4882" y="4453"/>
                  </a:lnTo>
                  <a:lnTo>
                    <a:pt x="4885" y="4460"/>
                  </a:lnTo>
                  <a:lnTo>
                    <a:pt x="4889" y="4467"/>
                  </a:lnTo>
                  <a:lnTo>
                    <a:pt x="4894" y="4473"/>
                  </a:lnTo>
                  <a:lnTo>
                    <a:pt x="4899" y="4478"/>
                  </a:lnTo>
                  <a:lnTo>
                    <a:pt x="4907" y="4482"/>
                  </a:lnTo>
                  <a:lnTo>
                    <a:pt x="4914" y="4487"/>
                  </a:lnTo>
                  <a:lnTo>
                    <a:pt x="4924" y="4490"/>
                  </a:lnTo>
                  <a:lnTo>
                    <a:pt x="4934" y="4491"/>
                  </a:lnTo>
                  <a:lnTo>
                    <a:pt x="4947" y="4492"/>
                  </a:lnTo>
                  <a:lnTo>
                    <a:pt x="4959" y="4491"/>
                  </a:lnTo>
                  <a:lnTo>
                    <a:pt x="4969" y="4490"/>
                  </a:lnTo>
                  <a:lnTo>
                    <a:pt x="4980" y="4488"/>
                  </a:lnTo>
                  <a:lnTo>
                    <a:pt x="4990" y="4485"/>
                  </a:lnTo>
                  <a:lnTo>
                    <a:pt x="4999" y="4480"/>
                  </a:lnTo>
                  <a:lnTo>
                    <a:pt x="5009" y="4476"/>
                  </a:lnTo>
                  <a:lnTo>
                    <a:pt x="5017" y="4471"/>
                  </a:lnTo>
                  <a:lnTo>
                    <a:pt x="5026" y="4465"/>
                  </a:lnTo>
                  <a:lnTo>
                    <a:pt x="5042" y="4452"/>
                  </a:lnTo>
                  <a:lnTo>
                    <a:pt x="5057" y="4438"/>
                  </a:lnTo>
                  <a:lnTo>
                    <a:pt x="5071" y="4422"/>
                  </a:lnTo>
                  <a:lnTo>
                    <a:pt x="5085" y="4406"/>
                  </a:lnTo>
                  <a:lnTo>
                    <a:pt x="5099" y="4390"/>
                  </a:lnTo>
                  <a:lnTo>
                    <a:pt x="5113" y="4375"/>
                  </a:lnTo>
                  <a:lnTo>
                    <a:pt x="5127" y="4360"/>
                  </a:lnTo>
                  <a:lnTo>
                    <a:pt x="5141" y="4347"/>
                  </a:lnTo>
                  <a:lnTo>
                    <a:pt x="5148" y="4342"/>
                  </a:lnTo>
                  <a:lnTo>
                    <a:pt x="5156" y="4337"/>
                  </a:lnTo>
                  <a:lnTo>
                    <a:pt x="5163" y="4332"/>
                  </a:lnTo>
                  <a:lnTo>
                    <a:pt x="5172" y="4328"/>
                  </a:lnTo>
                  <a:lnTo>
                    <a:pt x="5180" y="4325"/>
                  </a:lnTo>
                  <a:lnTo>
                    <a:pt x="5189" y="4323"/>
                  </a:lnTo>
                  <a:lnTo>
                    <a:pt x="5197" y="4322"/>
                  </a:lnTo>
                  <a:lnTo>
                    <a:pt x="5207" y="4321"/>
                  </a:lnTo>
                  <a:lnTo>
                    <a:pt x="5212" y="4322"/>
                  </a:lnTo>
                  <a:lnTo>
                    <a:pt x="5216" y="4324"/>
                  </a:lnTo>
                  <a:lnTo>
                    <a:pt x="5222" y="4327"/>
                  </a:lnTo>
                  <a:lnTo>
                    <a:pt x="5226" y="4331"/>
                  </a:lnTo>
                  <a:lnTo>
                    <a:pt x="5235" y="4341"/>
                  </a:lnTo>
                  <a:lnTo>
                    <a:pt x="5245" y="4354"/>
                  </a:lnTo>
                  <a:lnTo>
                    <a:pt x="5249" y="4359"/>
                  </a:lnTo>
                  <a:lnTo>
                    <a:pt x="5256" y="4365"/>
                  </a:lnTo>
                  <a:lnTo>
                    <a:pt x="5261" y="4371"/>
                  </a:lnTo>
                  <a:lnTo>
                    <a:pt x="5267" y="4376"/>
                  </a:lnTo>
                  <a:lnTo>
                    <a:pt x="5275" y="4379"/>
                  </a:lnTo>
                  <a:lnTo>
                    <a:pt x="5282" y="4382"/>
                  </a:lnTo>
                  <a:lnTo>
                    <a:pt x="5291" y="4385"/>
                  </a:lnTo>
                  <a:lnTo>
                    <a:pt x="5300" y="4386"/>
                  </a:lnTo>
                  <a:lnTo>
                    <a:pt x="5303" y="4371"/>
                  </a:lnTo>
                  <a:lnTo>
                    <a:pt x="5308" y="4357"/>
                  </a:lnTo>
                  <a:lnTo>
                    <a:pt x="5313" y="4343"/>
                  </a:lnTo>
                  <a:lnTo>
                    <a:pt x="5319" y="4330"/>
                  </a:lnTo>
                  <a:lnTo>
                    <a:pt x="5334" y="4306"/>
                  </a:lnTo>
                  <a:lnTo>
                    <a:pt x="5352" y="4282"/>
                  </a:lnTo>
                  <a:lnTo>
                    <a:pt x="5369" y="4258"/>
                  </a:lnTo>
                  <a:lnTo>
                    <a:pt x="5386" y="4232"/>
                  </a:lnTo>
                  <a:lnTo>
                    <a:pt x="5394" y="4219"/>
                  </a:lnTo>
                  <a:lnTo>
                    <a:pt x="5401" y="4205"/>
                  </a:lnTo>
                  <a:lnTo>
                    <a:pt x="5408" y="4190"/>
                  </a:lnTo>
                  <a:lnTo>
                    <a:pt x="5412" y="4174"/>
                  </a:lnTo>
                  <a:lnTo>
                    <a:pt x="5419" y="4144"/>
                  </a:lnTo>
                  <a:lnTo>
                    <a:pt x="5424" y="4118"/>
                  </a:lnTo>
                  <a:lnTo>
                    <a:pt x="5428" y="4091"/>
                  </a:lnTo>
                  <a:lnTo>
                    <a:pt x="5431" y="4068"/>
                  </a:lnTo>
                  <a:lnTo>
                    <a:pt x="5433" y="4044"/>
                  </a:lnTo>
                  <a:lnTo>
                    <a:pt x="5436" y="4024"/>
                  </a:lnTo>
                  <a:lnTo>
                    <a:pt x="5441" y="4005"/>
                  </a:lnTo>
                  <a:lnTo>
                    <a:pt x="5445" y="3988"/>
                  </a:lnTo>
                  <a:lnTo>
                    <a:pt x="5448" y="3979"/>
                  </a:lnTo>
                  <a:lnTo>
                    <a:pt x="5452" y="3972"/>
                  </a:lnTo>
                  <a:lnTo>
                    <a:pt x="5457" y="3965"/>
                  </a:lnTo>
                  <a:lnTo>
                    <a:pt x="5461" y="3959"/>
                  </a:lnTo>
                  <a:lnTo>
                    <a:pt x="5466" y="3953"/>
                  </a:lnTo>
                  <a:lnTo>
                    <a:pt x="5473" y="3947"/>
                  </a:lnTo>
                  <a:lnTo>
                    <a:pt x="5480" y="3942"/>
                  </a:lnTo>
                  <a:lnTo>
                    <a:pt x="5487" y="3938"/>
                  </a:lnTo>
                  <a:lnTo>
                    <a:pt x="5496" y="3934"/>
                  </a:lnTo>
                  <a:lnTo>
                    <a:pt x="5507" y="3930"/>
                  </a:lnTo>
                  <a:lnTo>
                    <a:pt x="5517" y="3927"/>
                  </a:lnTo>
                  <a:lnTo>
                    <a:pt x="5529" y="3925"/>
                  </a:lnTo>
                  <a:lnTo>
                    <a:pt x="5542" y="3923"/>
                  </a:lnTo>
                  <a:lnTo>
                    <a:pt x="5557" y="3922"/>
                  </a:lnTo>
                  <a:lnTo>
                    <a:pt x="5572" y="3921"/>
                  </a:lnTo>
                  <a:lnTo>
                    <a:pt x="5589" y="3921"/>
                  </a:lnTo>
                  <a:lnTo>
                    <a:pt x="5600" y="3921"/>
                  </a:lnTo>
                  <a:lnTo>
                    <a:pt x="5612" y="3922"/>
                  </a:lnTo>
                  <a:lnTo>
                    <a:pt x="5622" y="3924"/>
                  </a:lnTo>
                  <a:lnTo>
                    <a:pt x="5630" y="3927"/>
                  </a:lnTo>
                  <a:lnTo>
                    <a:pt x="5639" y="3931"/>
                  </a:lnTo>
                  <a:lnTo>
                    <a:pt x="5647" y="3936"/>
                  </a:lnTo>
                  <a:lnTo>
                    <a:pt x="5653" y="3940"/>
                  </a:lnTo>
                  <a:lnTo>
                    <a:pt x="5660" y="3945"/>
                  </a:lnTo>
                  <a:lnTo>
                    <a:pt x="5672" y="3957"/>
                  </a:lnTo>
                  <a:lnTo>
                    <a:pt x="5682" y="3971"/>
                  </a:lnTo>
                  <a:lnTo>
                    <a:pt x="5691" y="3986"/>
                  </a:lnTo>
                  <a:lnTo>
                    <a:pt x="5699" y="3999"/>
                  </a:lnTo>
                  <a:lnTo>
                    <a:pt x="5707" y="4014"/>
                  </a:lnTo>
                  <a:lnTo>
                    <a:pt x="5715" y="4029"/>
                  </a:lnTo>
                  <a:lnTo>
                    <a:pt x="5724" y="4043"/>
                  </a:lnTo>
                  <a:lnTo>
                    <a:pt x="5734" y="4055"/>
                  </a:lnTo>
                  <a:lnTo>
                    <a:pt x="5740" y="4060"/>
                  </a:lnTo>
                  <a:lnTo>
                    <a:pt x="5746" y="4064"/>
                  </a:lnTo>
                  <a:lnTo>
                    <a:pt x="5752" y="4069"/>
                  </a:lnTo>
                  <a:lnTo>
                    <a:pt x="5760" y="4073"/>
                  </a:lnTo>
                  <a:lnTo>
                    <a:pt x="5767" y="4076"/>
                  </a:lnTo>
                  <a:lnTo>
                    <a:pt x="5776" y="4078"/>
                  </a:lnTo>
                  <a:lnTo>
                    <a:pt x="5785" y="4079"/>
                  </a:lnTo>
                  <a:lnTo>
                    <a:pt x="5795" y="4079"/>
                  </a:lnTo>
                  <a:lnTo>
                    <a:pt x="5809" y="4078"/>
                  </a:lnTo>
                  <a:lnTo>
                    <a:pt x="5820" y="4076"/>
                  </a:lnTo>
                  <a:lnTo>
                    <a:pt x="5825" y="4074"/>
                  </a:lnTo>
                  <a:lnTo>
                    <a:pt x="5829" y="4072"/>
                  </a:lnTo>
                  <a:lnTo>
                    <a:pt x="5832" y="4070"/>
                  </a:lnTo>
                  <a:lnTo>
                    <a:pt x="5835" y="4067"/>
                  </a:lnTo>
                  <a:lnTo>
                    <a:pt x="5840" y="4059"/>
                  </a:lnTo>
                  <a:lnTo>
                    <a:pt x="5843" y="4049"/>
                  </a:lnTo>
                  <a:lnTo>
                    <a:pt x="5846" y="4039"/>
                  </a:lnTo>
                  <a:lnTo>
                    <a:pt x="5848" y="4026"/>
                  </a:lnTo>
                  <a:lnTo>
                    <a:pt x="5907" y="4026"/>
                  </a:lnTo>
                  <a:lnTo>
                    <a:pt x="5914" y="4032"/>
                  </a:lnTo>
                  <a:lnTo>
                    <a:pt x="5920" y="4038"/>
                  </a:lnTo>
                  <a:lnTo>
                    <a:pt x="5926" y="4044"/>
                  </a:lnTo>
                  <a:lnTo>
                    <a:pt x="5930" y="4049"/>
                  </a:lnTo>
                  <a:lnTo>
                    <a:pt x="5934" y="4056"/>
                  </a:lnTo>
                  <a:lnTo>
                    <a:pt x="5937" y="4062"/>
                  </a:lnTo>
                  <a:lnTo>
                    <a:pt x="5940" y="4070"/>
                  </a:lnTo>
                  <a:lnTo>
                    <a:pt x="5943" y="4076"/>
                  </a:lnTo>
                  <a:lnTo>
                    <a:pt x="5950" y="4108"/>
                  </a:lnTo>
                  <a:lnTo>
                    <a:pt x="5960" y="4144"/>
                  </a:lnTo>
                  <a:lnTo>
                    <a:pt x="5964" y="4152"/>
                  </a:lnTo>
                  <a:lnTo>
                    <a:pt x="5969" y="4159"/>
                  </a:lnTo>
                  <a:lnTo>
                    <a:pt x="5976" y="4167"/>
                  </a:lnTo>
                  <a:lnTo>
                    <a:pt x="5982" y="4174"/>
                  </a:lnTo>
                  <a:lnTo>
                    <a:pt x="5999" y="4188"/>
                  </a:lnTo>
                  <a:lnTo>
                    <a:pt x="6017" y="4202"/>
                  </a:lnTo>
                  <a:lnTo>
                    <a:pt x="6036" y="4214"/>
                  </a:lnTo>
                  <a:lnTo>
                    <a:pt x="6055" y="4227"/>
                  </a:lnTo>
                  <a:lnTo>
                    <a:pt x="6070" y="4239"/>
                  </a:lnTo>
                  <a:lnTo>
                    <a:pt x="6083" y="4251"/>
                  </a:lnTo>
                  <a:lnTo>
                    <a:pt x="6108" y="4262"/>
                  </a:lnTo>
                  <a:lnTo>
                    <a:pt x="6103" y="4265"/>
                  </a:lnTo>
                  <a:lnTo>
                    <a:pt x="6100" y="4268"/>
                  </a:lnTo>
                  <a:lnTo>
                    <a:pt x="6113" y="4285"/>
                  </a:lnTo>
                  <a:lnTo>
                    <a:pt x="6125" y="4303"/>
                  </a:lnTo>
                  <a:lnTo>
                    <a:pt x="6135" y="4322"/>
                  </a:lnTo>
                  <a:lnTo>
                    <a:pt x="6146" y="4341"/>
                  </a:lnTo>
                  <a:lnTo>
                    <a:pt x="6165" y="4379"/>
                  </a:lnTo>
                  <a:lnTo>
                    <a:pt x="6186" y="4418"/>
                  </a:lnTo>
                  <a:lnTo>
                    <a:pt x="6198" y="4436"/>
                  </a:lnTo>
                  <a:lnTo>
                    <a:pt x="6210" y="4453"/>
                  </a:lnTo>
                  <a:lnTo>
                    <a:pt x="6217" y="4460"/>
                  </a:lnTo>
                  <a:lnTo>
                    <a:pt x="6225" y="4468"/>
                  </a:lnTo>
                  <a:lnTo>
                    <a:pt x="6232" y="4475"/>
                  </a:lnTo>
                  <a:lnTo>
                    <a:pt x="6240" y="4481"/>
                  </a:lnTo>
                  <a:lnTo>
                    <a:pt x="6248" y="4488"/>
                  </a:lnTo>
                  <a:lnTo>
                    <a:pt x="6258" y="4494"/>
                  </a:lnTo>
                  <a:lnTo>
                    <a:pt x="6267" y="4498"/>
                  </a:lnTo>
                  <a:lnTo>
                    <a:pt x="6278" y="4504"/>
                  </a:lnTo>
                  <a:lnTo>
                    <a:pt x="6289" y="4507"/>
                  </a:lnTo>
                  <a:lnTo>
                    <a:pt x="6300" y="4511"/>
                  </a:lnTo>
                  <a:lnTo>
                    <a:pt x="6312" y="4513"/>
                  </a:lnTo>
                  <a:lnTo>
                    <a:pt x="6325" y="4515"/>
                  </a:lnTo>
                  <a:lnTo>
                    <a:pt x="6324" y="4518"/>
                  </a:lnTo>
                  <a:lnTo>
                    <a:pt x="6320" y="4524"/>
                  </a:lnTo>
                  <a:lnTo>
                    <a:pt x="6316" y="4534"/>
                  </a:lnTo>
                  <a:lnTo>
                    <a:pt x="6313" y="4545"/>
                  </a:lnTo>
                  <a:lnTo>
                    <a:pt x="6313" y="4552"/>
                  </a:lnTo>
                  <a:lnTo>
                    <a:pt x="6313" y="4559"/>
                  </a:lnTo>
                  <a:lnTo>
                    <a:pt x="6313" y="4565"/>
                  </a:lnTo>
                  <a:lnTo>
                    <a:pt x="6315" y="4573"/>
                  </a:lnTo>
                  <a:lnTo>
                    <a:pt x="6318" y="4579"/>
                  </a:lnTo>
                  <a:lnTo>
                    <a:pt x="6323" y="4586"/>
                  </a:lnTo>
                  <a:lnTo>
                    <a:pt x="6329" y="4592"/>
                  </a:lnTo>
                  <a:lnTo>
                    <a:pt x="6338" y="4597"/>
                  </a:lnTo>
                  <a:lnTo>
                    <a:pt x="6353" y="4605"/>
                  </a:lnTo>
                  <a:lnTo>
                    <a:pt x="6364" y="4608"/>
                  </a:lnTo>
                  <a:lnTo>
                    <a:pt x="6372" y="4609"/>
                  </a:lnTo>
                  <a:lnTo>
                    <a:pt x="6376" y="4609"/>
                  </a:lnTo>
                  <a:lnTo>
                    <a:pt x="6380" y="4610"/>
                  </a:lnTo>
                  <a:lnTo>
                    <a:pt x="6384" y="4611"/>
                  </a:lnTo>
                  <a:lnTo>
                    <a:pt x="6391" y="4614"/>
                  </a:lnTo>
                  <a:lnTo>
                    <a:pt x="6401" y="4622"/>
                  </a:lnTo>
                  <a:lnTo>
                    <a:pt x="6414" y="4628"/>
                  </a:lnTo>
                  <a:lnTo>
                    <a:pt x="6426" y="4632"/>
                  </a:lnTo>
                  <a:lnTo>
                    <a:pt x="6436" y="4636"/>
                  </a:lnTo>
                  <a:lnTo>
                    <a:pt x="6443" y="4638"/>
                  </a:lnTo>
                  <a:lnTo>
                    <a:pt x="6445" y="4640"/>
                  </a:lnTo>
                  <a:lnTo>
                    <a:pt x="6447" y="4642"/>
                  </a:lnTo>
                  <a:lnTo>
                    <a:pt x="6447" y="4644"/>
                  </a:lnTo>
                  <a:lnTo>
                    <a:pt x="6446" y="4647"/>
                  </a:lnTo>
                  <a:lnTo>
                    <a:pt x="6442" y="4656"/>
                  </a:lnTo>
                  <a:lnTo>
                    <a:pt x="6431" y="4669"/>
                  </a:lnTo>
                  <a:lnTo>
                    <a:pt x="6426" y="4677"/>
                  </a:lnTo>
                  <a:lnTo>
                    <a:pt x="6422" y="4686"/>
                  </a:lnTo>
                  <a:lnTo>
                    <a:pt x="6420" y="4694"/>
                  </a:lnTo>
                  <a:lnTo>
                    <a:pt x="6419" y="4702"/>
                  </a:lnTo>
                  <a:lnTo>
                    <a:pt x="6422" y="4708"/>
                  </a:lnTo>
                  <a:lnTo>
                    <a:pt x="6424" y="4714"/>
                  </a:lnTo>
                  <a:lnTo>
                    <a:pt x="6428" y="4720"/>
                  </a:lnTo>
                  <a:lnTo>
                    <a:pt x="6433" y="4724"/>
                  </a:lnTo>
                  <a:lnTo>
                    <a:pt x="6440" y="4726"/>
                  </a:lnTo>
                  <a:lnTo>
                    <a:pt x="6447" y="4728"/>
                  </a:lnTo>
                  <a:lnTo>
                    <a:pt x="6455" y="4728"/>
                  </a:lnTo>
                  <a:lnTo>
                    <a:pt x="6463" y="4727"/>
                  </a:lnTo>
                  <a:lnTo>
                    <a:pt x="6473" y="4724"/>
                  </a:lnTo>
                  <a:lnTo>
                    <a:pt x="6482" y="4720"/>
                  </a:lnTo>
                  <a:lnTo>
                    <a:pt x="6492" y="4712"/>
                  </a:lnTo>
                  <a:lnTo>
                    <a:pt x="6502" y="4704"/>
                  </a:lnTo>
                  <a:lnTo>
                    <a:pt x="6511" y="4694"/>
                  </a:lnTo>
                  <a:lnTo>
                    <a:pt x="6518" y="4687"/>
                  </a:lnTo>
                  <a:lnTo>
                    <a:pt x="6526" y="4680"/>
                  </a:lnTo>
                  <a:lnTo>
                    <a:pt x="6533" y="4675"/>
                  </a:lnTo>
                  <a:lnTo>
                    <a:pt x="6540" y="4671"/>
                  </a:lnTo>
                  <a:lnTo>
                    <a:pt x="6546" y="4668"/>
                  </a:lnTo>
                  <a:lnTo>
                    <a:pt x="6551" y="4667"/>
                  </a:lnTo>
                  <a:lnTo>
                    <a:pt x="6557" y="4665"/>
                  </a:lnTo>
                  <a:lnTo>
                    <a:pt x="6562" y="4667"/>
                  </a:lnTo>
                  <a:lnTo>
                    <a:pt x="6567" y="4668"/>
                  </a:lnTo>
                  <a:lnTo>
                    <a:pt x="6572" y="4671"/>
                  </a:lnTo>
                  <a:lnTo>
                    <a:pt x="6576" y="4674"/>
                  </a:lnTo>
                  <a:lnTo>
                    <a:pt x="6580" y="4678"/>
                  </a:lnTo>
                  <a:lnTo>
                    <a:pt x="6583" y="4685"/>
                  </a:lnTo>
                  <a:lnTo>
                    <a:pt x="6586" y="4691"/>
                  </a:lnTo>
                  <a:lnTo>
                    <a:pt x="6591" y="4697"/>
                  </a:lnTo>
                  <a:lnTo>
                    <a:pt x="6599" y="4712"/>
                  </a:lnTo>
                  <a:lnTo>
                    <a:pt x="6607" y="4724"/>
                  </a:lnTo>
                  <a:lnTo>
                    <a:pt x="6615" y="4734"/>
                  </a:lnTo>
                  <a:lnTo>
                    <a:pt x="6623" y="4739"/>
                  </a:lnTo>
                  <a:lnTo>
                    <a:pt x="6627" y="4741"/>
                  </a:lnTo>
                  <a:lnTo>
                    <a:pt x="6630" y="4742"/>
                  </a:lnTo>
                  <a:lnTo>
                    <a:pt x="6634" y="4742"/>
                  </a:lnTo>
                  <a:lnTo>
                    <a:pt x="6639" y="4741"/>
                  </a:lnTo>
                  <a:lnTo>
                    <a:pt x="6643" y="4739"/>
                  </a:lnTo>
                  <a:lnTo>
                    <a:pt x="6646" y="4737"/>
                  </a:lnTo>
                  <a:lnTo>
                    <a:pt x="6650" y="4732"/>
                  </a:lnTo>
                  <a:lnTo>
                    <a:pt x="6655" y="4727"/>
                  </a:lnTo>
                  <a:lnTo>
                    <a:pt x="6660" y="4723"/>
                  </a:lnTo>
                  <a:lnTo>
                    <a:pt x="6664" y="4720"/>
                  </a:lnTo>
                  <a:lnTo>
                    <a:pt x="6667" y="4718"/>
                  </a:lnTo>
                  <a:lnTo>
                    <a:pt x="6672" y="4717"/>
                  </a:lnTo>
                  <a:lnTo>
                    <a:pt x="6676" y="4715"/>
                  </a:lnTo>
                  <a:lnTo>
                    <a:pt x="6680" y="4717"/>
                  </a:lnTo>
                  <a:lnTo>
                    <a:pt x="6683" y="4718"/>
                  </a:lnTo>
                  <a:lnTo>
                    <a:pt x="6688" y="4720"/>
                  </a:lnTo>
                  <a:lnTo>
                    <a:pt x="6692" y="4722"/>
                  </a:lnTo>
                  <a:lnTo>
                    <a:pt x="6695" y="4726"/>
                  </a:lnTo>
                  <a:lnTo>
                    <a:pt x="6699" y="4730"/>
                  </a:lnTo>
                  <a:lnTo>
                    <a:pt x="6703" y="4737"/>
                  </a:lnTo>
                  <a:lnTo>
                    <a:pt x="6711" y="4751"/>
                  </a:lnTo>
                  <a:lnTo>
                    <a:pt x="6719" y="4769"/>
                  </a:lnTo>
                  <a:lnTo>
                    <a:pt x="6730" y="4786"/>
                  </a:lnTo>
                  <a:lnTo>
                    <a:pt x="6739" y="4801"/>
                  </a:lnTo>
                  <a:lnTo>
                    <a:pt x="6745" y="4814"/>
                  </a:lnTo>
                  <a:lnTo>
                    <a:pt x="6750" y="4827"/>
                  </a:lnTo>
                  <a:lnTo>
                    <a:pt x="6752" y="4839"/>
                  </a:lnTo>
                  <a:lnTo>
                    <a:pt x="6753" y="4850"/>
                  </a:lnTo>
                  <a:lnTo>
                    <a:pt x="6753" y="4855"/>
                  </a:lnTo>
                  <a:lnTo>
                    <a:pt x="6752" y="4859"/>
                  </a:lnTo>
                  <a:lnTo>
                    <a:pt x="6751" y="4864"/>
                  </a:lnTo>
                  <a:lnTo>
                    <a:pt x="6749" y="4869"/>
                  </a:lnTo>
                  <a:lnTo>
                    <a:pt x="6747" y="4872"/>
                  </a:lnTo>
                  <a:lnTo>
                    <a:pt x="6746" y="4875"/>
                  </a:lnTo>
                  <a:lnTo>
                    <a:pt x="6746" y="4877"/>
                  </a:lnTo>
                  <a:lnTo>
                    <a:pt x="6747" y="4880"/>
                  </a:lnTo>
                  <a:lnTo>
                    <a:pt x="6749" y="4885"/>
                  </a:lnTo>
                  <a:lnTo>
                    <a:pt x="6755" y="4890"/>
                  </a:lnTo>
                  <a:lnTo>
                    <a:pt x="6769" y="4901"/>
                  </a:lnTo>
                  <a:lnTo>
                    <a:pt x="6791" y="4915"/>
                  </a:lnTo>
                  <a:lnTo>
                    <a:pt x="6801" y="4924"/>
                  </a:lnTo>
                  <a:lnTo>
                    <a:pt x="6810" y="4932"/>
                  </a:lnTo>
                  <a:lnTo>
                    <a:pt x="6816" y="4940"/>
                  </a:lnTo>
                  <a:lnTo>
                    <a:pt x="6821" y="4946"/>
                  </a:lnTo>
                  <a:lnTo>
                    <a:pt x="6822" y="4950"/>
                  </a:lnTo>
                  <a:lnTo>
                    <a:pt x="6822" y="4953"/>
                  </a:lnTo>
                  <a:lnTo>
                    <a:pt x="6822" y="4956"/>
                  </a:lnTo>
                  <a:lnTo>
                    <a:pt x="6819" y="4959"/>
                  </a:lnTo>
                  <a:lnTo>
                    <a:pt x="6817" y="4961"/>
                  </a:lnTo>
                  <a:lnTo>
                    <a:pt x="6813" y="4964"/>
                  </a:lnTo>
                  <a:lnTo>
                    <a:pt x="6809" y="4967"/>
                  </a:lnTo>
                  <a:lnTo>
                    <a:pt x="6802" y="4969"/>
                  </a:lnTo>
                  <a:lnTo>
                    <a:pt x="6791" y="4974"/>
                  </a:lnTo>
                  <a:lnTo>
                    <a:pt x="6782" y="4979"/>
                  </a:lnTo>
                  <a:lnTo>
                    <a:pt x="6779" y="4981"/>
                  </a:lnTo>
                  <a:lnTo>
                    <a:pt x="6777" y="4985"/>
                  </a:lnTo>
                  <a:lnTo>
                    <a:pt x="6776" y="4988"/>
                  </a:lnTo>
                  <a:lnTo>
                    <a:pt x="6776" y="4992"/>
                  </a:lnTo>
                  <a:lnTo>
                    <a:pt x="6776" y="4995"/>
                  </a:lnTo>
                  <a:lnTo>
                    <a:pt x="6777" y="5000"/>
                  </a:lnTo>
                  <a:lnTo>
                    <a:pt x="6779" y="5004"/>
                  </a:lnTo>
                  <a:lnTo>
                    <a:pt x="6782" y="5008"/>
                  </a:lnTo>
                  <a:lnTo>
                    <a:pt x="6791" y="5018"/>
                  </a:lnTo>
                  <a:lnTo>
                    <a:pt x="6802" y="5027"/>
                  </a:lnTo>
                  <a:lnTo>
                    <a:pt x="6812" y="5038"/>
                  </a:lnTo>
                  <a:lnTo>
                    <a:pt x="6819" y="5047"/>
                  </a:lnTo>
                  <a:lnTo>
                    <a:pt x="6826" y="5057"/>
                  </a:lnTo>
                  <a:lnTo>
                    <a:pt x="6832" y="5064"/>
                  </a:lnTo>
                  <a:lnTo>
                    <a:pt x="6838" y="5072"/>
                  </a:lnTo>
                  <a:lnTo>
                    <a:pt x="6844" y="5079"/>
                  </a:lnTo>
                  <a:lnTo>
                    <a:pt x="6851" y="5086"/>
                  </a:lnTo>
                  <a:lnTo>
                    <a:pt x="6861" y="5092"/>
                  </a:lnTo>
                  <a:lnTo>
                    <a:pt x="6872" y="5101"/>
                  </a:lnTo>
                  <a:lnTo>
                    <a:pt x="6881" y="5109"/>
                  </a:lnTo>
                  <a:lnTo>
                    <a:pt x="6889" y="5119"/>
                  </a:lnTo>
                  <a:lnTo>
                    <a:pt x="6896" y="5128"/>
                  </a:lnTo>
                  <a:lnTo>
                    <a:pt x="6905" y="5144"/>
                  </a:lnTo>
                  <a:lnTo>
                    <a:pt x="6909" y="5152"/>
                  </a:lnTo>
                  <a:lnTo>
                    <a:pt x="6892" y="5164"/>
                  </a:lnTo>
                  <a:lnTo>
                    <a:pt x="6876" y="5177"/>
                  </a:lnTo>
                  <a:lnTo>
                    <a:pt x="6860" y="5192"/>
                  </a:lnTo>
                  <a:lnTo>
                    <a:pt x="6844" y="5207"/>
                  </a:lnTo>
                  <a:lnTo>
                    <a:pt x="6829" y="5224"/>
                  </a:lnTo>
                  <a:lnTo>
                    <a:pt x="6815" y="5241"/>
                  </a:lnTo>
                  <a:lnTo>
                    <a:pt x="6801" y="5259"/>
                  </a:lnTo>
                  <a:lnTo>
                    <a:pt x="6789" y="5277"/>
                  </a:lnTo>
                  <a:lnTo>
                    <a:pt x="6776" y="5296"/>
                  </a:lnTo>
                  <a:lnTo>
                    <a:pt x="6765" y="5317"/>
                  </a:lnTo>
                  <a:lnTo>
                    <a:pt x="6756" y="5338"/>
                  </a:lnTo>
                  <a:lnTo>
                    <a:pt x="6747" y="5359"/>
                  </a:lnTo>
                  <a:lnTo>
                    <a:pt x="6740" y="5381"/>
                  </a:lnTo>
                  <a:lnTo>
                    <a:pt x="6733" y="5404"/>
                  </a:lnTo>
                  <a:lnTo>
                    <a:pt x="6729" y="5427"/>
                  </a:lnTo>
                  <a:lnTo>
                    <a:pt x="6726" y="5452"/>
                  </a:lnTo>
                  <a:lnTo>
                    <a:pt x="6728" y="5459"/>
                  </a:lnTo>
                  <a:lnTo>
                    <a:pt x="6731" y="5464"/>
                  </a:lnTo>
                  <a:lnTo>
                    <a:pt x="6735" y="5469"/>
                  </a:lnTo>
                  <a:lnTo>
                    <a:pt x="6740" y="5471"/>
                  </a:lnTo>
                  <a:lnTo>
                    <a:pt x="6746" y="5473"/>
                  </a:lnTo>
                  <a:lnTo>
                    <a:pt x="6752" y="5474"/>
                  </a:lnTo>
                  <a:lnTo>
                    <a:pt x="6759" y="5474"/>
                  </a:lnTo>
                  <a:lnTo>
                    <a:pt x="6766" y="5473"/>
                  </a:lnTo>
                  <a:lnTo>
                    <a:pt x="6799" y="5467"/>
                  </a:lnTo>
                  <a:lnTo>
                    <a:pt x="6833" y="5460"/>
                  </a:lnTo>
                  <a:lnTo>
                    <a:pt x="6842" y="5459"/>
                  </a:lnTo>
                  <a:lnTo>
                    <a:pt x="6849" y="5459"/>
                  </a:lnTo>
                  <a:lnTo>
                    <a:pt x="6857" y="5460"/>
                  </a:lnTo>
                  <a:lnTo>
                    <a:pt x="6863" y="5461"/>
                  </a:lnTo>
                  <a:lnTo>
                    <a:pt x="6869" y="5464"/>
                  </a:lnTo>
                  <a:lnTo>
                    <a:pt x="6876" y="5469"/>
                  </a:lnTo>
                  <a:lnTo>
                    <a:pt x="6880" y="5474"/>
                  </a:lnTo>
                  <a:lnTo>
                    <a:pt x="6884" y="5480"/>
                  </a:lnTo>
                  <a:lnTo>
                    <a:pt x="6888" y="5489"/>
                  </a:lnTo>
                  <a:lnTo>
                    <a:pt x="6891" y="5500"/>
                  </a:lnTo>
                  <a:lnTo>
                    <a:pt x="6892" y="5511"/>
                  </a:lnTo>
                  <a:lnTo>
                    <a:pt x="6892" y="5525"/>
                  </a:lnTo>
                  <a:lnTo>
                    <a:pt x="6891" y="5542"/>
                  </a:lnTo>
                  <a:lnTo>
                    <a:pt x="6888" y="5560"/>
                  </a:lnTo>
                  <a:lnTo>
                    <a:pt x="6884" y="5581"/>
                  </a:lnTo>
                  <a:lnTo>
                    <a:pt x="6879" y="5605"/>
                  </a:lnTo>
                  <a:lnTo>
                    <a:pt x="6867" y="5653"/>
                  </a:lnTo>
                  <a:lnTo>
                    <a:pt x="6859" y="5692"/>
                  </a:lnTo>
                  <a:lnTo>
                    <a:pt x="6852" y="5726"/>
                  </a:lnTo>
                  <a:lnTo>
                    <a:pt x="6848" y="5757"/>
                  </a:lnTo>
                  <a:lnTo>
                    <a:pt x="6845" y="5788"/>
                  </a:lnTo>
                  <a:lnTo>
                    <a:pt x="6844" y="5821"/>
                  </a:lnTo>
                  <a:lnTo>
                    <a:pt x="6844" y="5859"/>
                  </a:lnTo>
                  <a:lnTo>
                    <a:pt x="6844" y="5905"/>
                  </a:lnTo>
                  <a:lnTo>
                    <a:pt x="6844" y="5915"/>
                  </a:lnTo>
                  <a:lnTo>
                    <a:pt x="6845" y="5926"/>
                  </a:lnTo>
                  <a:lnTo>
                    <a:pt x="6846" y="5937"/>
                  </a:lnTo>
                  <a:lnTo>
                    <a:pt x="6848" y="5946"/>
                  </a:lnTo>
                  <a:lnTo>
                    <a:pt x="6853" y="5963"/>
                  </a:lnTo>
                  <a:lnTo>
                    <a:pt x="6859" y="5980"/>
                  </a:lnTo>
                  <a:lnTo>
                    <a:pt x="6866" y="5995"/>
                  </a:lnTo>
                  <a:lnTo>
                    <a:pt x="6875" y="6009"/>
                  </a:lnTo>
                  <a:lnTo>
                    <a:pt x="6882" y="6021"/>
                  </a:lnTo>
                  <a:lnTo>
                    <a:pt x="6891" y="6033"/>
                  </a:lnTo>
                  <a:lnTo>
                    <a:pt x="6898" y="6043"/>
                  </a:lnTo>
                  <a:lnTo>
                    <a:pt x="6905" y="6052"/>
                  </a:lnTo>
                  <a:lnTo>
                    <a:pt x="6910" y="6060"/>
                  </a:lnTo>
                  <a:lnTo>
                    <a:pt x="6913" y="6069"/>
                  </a:lnTo>
                  <a:lnTo>
                    <a:pt x="6914" y="6072"/>
                  </a:lnTo>
                  <a:lnTo>
                    <a:pt x="6914" y="6075"/>
                  </a:lnTo>
                  <a:lnTo>
                    <a:pt x="6914" y="6078"/>
                  </a:lnTo>
                  <a:lnTo>
                    <a:pt x="6913" y="6081"/>
                  </a:lnTo>
                  <a:lnTo>
                    <a:pt x="6912" y="6085"/>
                  </a:lnTo>
                  <a:lnTo>
                    <a:pt x="6910" y="6088"/>
                  </a:lnTo>
                  <a:lnTo>
                    <a:pt x="6907" y="6091"/>
                  </a:lnTo>
                  <a:lnTo>
                    <a:pt x="6902" y="6093"/>
                  </a:lnTo>
                  <a:lnTo>
                    <a:pt x="6894" y="6100"/>
                  </a:lnTo>
                  <a:lnTo>
                    <a:pt x="6885" y="6107"/>
                  </a:lnTo>
                  <a:lnTo>
                    <a:pt x="6878" y="6114"/>
                  </a:lnTo>
                  <a:lnTo>
                    <a:pt x="6872" y="6122"/>
                  </a:lnTo>
                  <a:lnTo>
                    <a:pt x="6858" y="6139"/>
                  </a:lnTo>
                  <a:lnTo>
                    <a:pt x="6846" y="6157"/>
                  </a:lnTo>
                  <a:lnTo>
                    <a:pt x="6825" y="6195"/>
                  </a:lnTo>
                  <a:lnTo>
                    <a:pt x="6803" y="6233"/>
                  </a:lnTo>
                  <a:lnTo>
                    <a:pt x="6791" y="6250"/>
                  </a:lnTo>
                  <a:lnTo>
                    <a:pt x="6778" y="6264"/>
                  </a:lnTo>
                  <a:lnTo>
                    <a:pt x="6772" y="6272"/>
                  </a:lnTo>
                  <a:lnTo>
                    <a:pt x="6764" y="6278"/>
                  </a:lnTo>
                  <a:lnTo>
                    <a:pt x="6756" y="6284"/>
                  </a:lnTo>
                  <a:lnTo>
                    <a:pt x="6747" y="6289"/>
                  </a:lnTo>
                  <a:lnTo>
                    <a:pt x="6739" y="6293"/>
                  </a:lnTo>
                  <a:lnTo>
                    <a:pt x="6729" y="6297"/>
                  </a:lnTo>
                  <a:lnTo>
                    <a:pt x="6718" y="6300"/>
                  </a:lnTo>
                  <a:lnTo>
                    <a:pt x="6708" y="6302"/>
                  </a:lnTo>
                  <a:lnTo>
                    <a:pt x="6696" y="6303"/>
                  </a:lnTo>
                  <a:lnTo>
                    <a:pt x="6683" y="6303"/>
                  </a:lnTo>
                  <a:lnTo>
                    <a:pt x="6669" y="6302"/>
                  </a:lnTo>
                  <a:lnTo>
                    <a:pt x="6655" y="6300"/>
                  </a:lnTo>
                  <a:lnTo>
                    <a:pt x="6627" y="6294"/>
                  </a:lnTo>
                  <a:lnTo>
                    <a:pt x="6602" y="6288"/>
                  </a:lnTo>
                  <a:lnTo>
                    <a:pt x="6582" y="6281"/>
                  </a:lnTo>
                  <a:lnTo>
                    <a:pt x="6563" y="6275"/>
                  </a:lnTo>
                  <a:lnTo>
                    <a:pt x="6545" y="6269"/>
                  </a:lnTo>
                  <a:lnTo>
                    <a:pt x="6527" y="6263"/>
                  </a:lnTo>
                  <a:lnTo>
                    <a:pt x="6517" y="6261"/>
                  </a:lnTo>
                  <a:lnTo>
                    <a:pt x="6507" y="6260"/>
                  </a:lnTo>
                  <a:lnTo>
                    <a:pt x="6496" y="6259"/>
                  </a:lnTo>
                  <a:lnTo>
                    <a:pt x="6484" y="6258"/>
                  </a:lnTo>
                  <a:lnTo>
                    <a:pt x="6478" y="6259"/>
                  </a:lnTo>
                  <a:lnTo>
                    <a:pt x="6470" y="6261"/>
                  </a:lnTo>
                  <a:lnTo>
                    <a:pt x="6464" y="6264"/>
                  </a:lnTo>
                  <a:lnTo>
                    <a:pt x="6457" y="6268"/>
                  </a:lnTo>
                  <a:lnTo>
                    <a:pt x="6442" y="6277"/>
                  </a:lnTo>
                  <a:lnTo>
                    <a:pt x="6428" y="6289"/>
                  </a:lnTo>
                  <a:lnTo>
                    <a:pt x="6412" y="6301"/>
                  </a:lnTo>
                  <a:lnTo>
                    <a:pt x="6397" y="6311"/>
                  </a:lnTo>
                  <a:lnTo>
                    <a:pt x="6390" y="6316"/>
                  </a:lnTo>
                  <a:lnTo>
                    <a:pt x="6382" y="6319"/>
                  </a:lnTo>
                  <a:lnTo>
                    <a:pt x="6374" y="6322"/>
                  </a:lnTo>
                  <a:lnTo>
                    <a:pt x="6366" y="6323"/>
                  </a:lnTo>
                  <a:lnTo>
                    <a:pt x="6351" y="6325"/>
                  </a:lnTo>
                  <a:lnTo>
                    <a:pt x="6335" y="6326"/>
                  </a:lnTo>
                  <a:lnTo>
                    <a:pt x="6319" y="6324"/>
                  </a:lnTo>
                  <a:lnTo>
                    <a:pt x="6302" y="6322"/>
                  </a:lnTo>
                  <a:lnTo>
                    <a:pt x="6268" y="6314"/>
                  </a:lnTo>
                  <a:lnTo>
                    <a:pt x="6234" y="6306"/>
                  </a:lnTo>
                  <a:lnTo>
                    <a:pt x="6217" y="6302"/>
                  </a:lnTo>
                  <a:lnTo>
                    <a:pt x="6202" y="6300"/>
                  </a:lnTo>
                  <a:lnTo>
                    <a:pt x="6188" y="6298"/>
                  </a:lnTo>
                  <a:lnTo>
                    <a:pt x="6175" y="6298"/>
                  </a:lnTo>
                  <a:lnTo>
                    <a:pt x="6168" y="6300"/>
                  </a:lnTo>
                  <a:lnTo>
                    <a:pt x="6162" y="6301"/>
                  </a:lnTo>
                  <a:lnTo>
                    <a:pt x="6157" y="6303"/>
                  </a:lnTo>
                  <a:lnTo>
                    <a:pt x="6152" y="6306"/>
                  </a:lnTo>
                  <a:lnTo>
                    <a:pt x="6147" y="6309"/>
                  </a:lnTo>
                  <a:lnTo>
                    <a:pt x="6143" y="6313"/>
                  </a:lnTo>
                  <a:lnTo>
                    <a:pt x="6140" y="6318"/>
                  </a:lnTo>
                  <a:lnTo>
                    <a:pt x="6136" y="6323"/>
                  </a:lnTo>
                  <a:lnTo>
                    <a:pt x="6132" y="6336"/>
                  </a:lnTo>
                  <a:lnTo>
                    <a:pt x="6126" y="6350"/>
                  </a:lnTo>
                  <a:lnTo>
                    <a:pt x="6118" y="6366"/>
                  </a:lnTo>
                  <a:lnTo>
                    <a:pt x="6110" y="6381"/>
                  </a:lnTo>
                  <a:lnTo>
                    <a:pt x="6101" y="6397"/>
                  </a:lnTo>
                  <a:lnTo>
                    <a:pt x="6091" y="6416"/>
                  </a:lnTo>
                  <a:lnTo>
                    <a:pt x="6079" y="6434"/>
                  </a:lnTo>
                  <a:lnTo>
                    <a:pt x="6067" y="6453"/>
                  </a:lnTo>
                  <a:lnTo>
                    <a:pt x="6053" y="6472"/>
                  </a:lnTo>
                  <a:lnTo>
                    <a:pt x="6039" y="6492"/>
                  </a:lnTo>
                  <a:lnTo>
                    <a:pt x="6024" y="6511"/>
                  </a:lnTo>
                  <a:lnTo>
                    <a:pt x="6007" y="6531"/>
                  </a:lnTo>
                  <a:lnTo>
                    <a:pt x="5990" y="6552"/>
                  </a:lnTo>
                  <a:lnTo>
                    <a:pt x="5972" y="6572"/>
                  </a:lnTo>
                  <a:lnTo>
                    <a:pt x="5951" y="6592"/>
                  </a:lnTo>
                  <a:lnTo>
                    <a:pt x="5931" y="6612"/>
                  </a:lnTo>
                  <a:lnTo>
                    <a:pt x="5910" y="6631"/>
                  </a:lnTo>
                  <a:lnTo>
                    <a:pt x="5887" y="6651"/>
                  </a:lnTo>
                  <a:lnTo>
                    <a:pt x="5864" y="6669"/>
                  </a:lnTo>
                  <a:lnTo>
                    <a:pt x="5841" y="6687"/>
                  </a:lnTo>
                  <a:lnTo>
                    <a:pt x="5815" y="6704"/>
                  </a:lnTo>
                  <a:lnTo>
                    <a:pt x="5790" y="6720"/>
                  </a:lnTo>
                  <a:lnTo>
                    <a:pt x="5763" y="6735"/>
                  </a:lnTo>
                  <a:lnTo>
                    <a:pt x="5735" y="6748"/>
                  </a:lnTo>
                  <a:lnTo>
                    <a:pt x="5707" y="6762"/>
                  </a:lnTo>
                  <a:lnTo>
                    <a:pt x="5677" y="6774"/>
                  </a:lnTo>
                  <a:lnTo>
                    <a:pt x="5647" y="6785"/>
                  </a:lnTo>
                  <a:lnTo>
                    <a:pt x="5616" y="6793"/>
                  </a:lnTo>
                  <a:lnTo>
                    <a:pt x="5583" y="6801"/>
                  </a:lnTo>
                  <a:lnTo>
                    <a:pt x="5551" y="6806"/>
                  </a:lnTo>
                  <a:lnTo>
                    <a:pt x="5517" y="6810"/>
                  </a:lnTo>
                  <a:lnTo>
                    <a:pt x="5483" y="6812"/>
                  </a:lnTo>
                  <a:lnTo>
                    <a:pt x="5464" y="6812"/>
                  </a:lnTo>
                  <a:lnTo>
                    <a:pt x="5446" y="6811"/>
                  </a:lnTo>
                  <a:lnTo>
                    <a:pt x="5430" y="6810"/>
                  </a:lnTo>
                  <a:lnTo>
                    <a:pt x="5414" y="6809"/>
                  </a:lnTo>
                  <a:lnTo>
                    <a:pt x="5399" y="6806"/>
                  </a:lnTo>
                  <a:lnTo>
                    <a:pt x="5384" y="6804"/>
                  </a:lnTo>
                  <a:lnTo>
                    <a:pt x="5372" y="6800"/>
                  </a:lnTo>
                  <a:lnTo>
                    <a:pt x="5359" y="6796"/>
                  </a:lnTo>
                  <a:lnTo>
                    <a:pt x="5348" y="6792"/>
                  </a:lnTo>
                  <a:lnTo>
                    <a:pt x="5337" y="6788"/>
                  </a:lnTo>
                  <a:lnTo>
                    <a:pt x="5327" y="6783"/>
                  </a:lnTo>
                  <a:lnTo>
                    <a:pt x="5318" y="6777"/>
                  </a:lnTo>
                  <a:lnTo>
                    <a:pt x="5301" y="6767"/>
                  </a:lnTo>
                  <a:lnTo>
                    <a:pt x="5287" y="6756"/>
                  </a:lnTo>
                  <a:lnTo>
                    <a:pt x="5277" y="6744"/>
                  </a:lnTo>
                  <a:lnTo>
                    <a:pt x="5267" y="6734"/>
                  </a:lnTo>
                  <a:lnTo>
                    <a:pt x="5261" y="6723"/>
                  </a:lnTo>
                  <a:lnTo>
                    <a:pt x="5256" y="6713"/>
                  </a:lnTo>
                  <a:lnTo>
                    <a:pt x="5249" y="6700"/>
                  </a:lnTo>
                  <a:lnTo>
                    <a:pt x="5247" y="6694"/>
                  </a:lnTo>
                  <a:lnTo>
                    <a:pt x="5247" y="6689"/>
                  </a:lnTo>
                  <a:lnTo>
                    <a:pt x="5242" y="6694"/>
                  </a:lnTo>
                  <a:lnTo>
                    <a:pt x="5236" y="6694"/>
                  </a:lnTo>
                  <a:lnTo>
                    <a:pt x="5229" y="6695"/>
                  </a:lnTo>
                  <a:lnTo>
                    <a:pt x="5220" y="6696"/>
                  </a:lnTo>
                  <a:lnTo>
                    <a:pt x="5212" y="6701"/>
                  </a:lnTo>
                  <a:lnTo>
                    <a:pt x="5203" y="6703"/>
                  </a:lnTo>
                  <a:lnTo>
                    <a:pt x="5194" y="6703"/>
                  </a:lnTo>
                  <a:lnTo>
                    <a:pt x="5183" y="6702"/>
                  </a:lnTo>
                  <a:lnTo>
                    <a:pt x="5174" y="6700"/>
                  </a:lnTo>
                  <a:lnTo>
                    <a:pt x="5151" y="6691"/>
                  </a:lnTo>
                  <a:lnTo>
                    <a:pt x="5128" y="6680"/>
                  </a:lnTo>
                  <a:lnTo>
                    <a:pt x="5101" y="6669"/>
                  </a:lnTo>
                  <a:lnTo>
                    <a:pt x="5074" y="6658"/>
                  </a:lnTo>
                  <a:lnTo>
                    <a:pt x="5059" y="6654"/>
                  </a:lnTo>
                  <a:lnTo>
                    <a:pt x="5044" y="6651"/>
                  </a:lnTo>
                  <a:lnTo>
                    <a:pt x="5028" y="6648"/>
                  </a:lnTo>
                  <a:lnTo>
                    <a:pt x="5012" y="6647"/>
                  </a:lnTo>
                  <a:lnTo>
                    <a:pt x="4991" y="6647"/>
                  </a:lnTo>
                  <a:lnTo>
                    <a:pt x="4970" y="6648"/>
                  </a:lnTo>
                  <a:lnTo>
                    <a:pt x="4951" y="6651"/>
                  </a:lnTo>
                  <a:lnTo>
                    <a:pt x="4934" y="6654"/>
                  </a:lnTo>
                  <a:lnTo>
                    <a:pt x="4917" y="6657"/>
                  </a:lnTo>
                  <a:lnTo>
                    <a:pt x="4902" y="6660"/>
                  </a:lnTo>
                  <a:lnTo>
                    <a:pt x="4887" y="6664"/>
                  </a:lnTo>
                  <a:lnTo>
                    <a:pt x="4874" y="6670"/>
                  </a:lnTo>
                  <a:lnTo>
                    <a:pt x="4861" y="6674"/>
                  </a:lnTo>
                  <a:lnTo>
                    <a:pt x="4848" y="6680"/>
                  </a:lnTo>
                  <a:lnTo>
                    <a:pt x="4836" y="6686"/>
                  </a:lnTo>
                  <a:lnTo>
                    <a:pt x="4825" y="6692"/>
                  </a:lnTo>
                  <a:lnTo>
                    <a:pt x="4803" y="6705"/>
                  </a:lnTo>
                  <a:lnTo>
                    <a:pt x="4783" y="6718"/>
                  </a:lnTo>
                  <a:lnTo>
                    <a:pt x="4764" y="6731"/>
                  </a:lnTo>
                  <a:lnTo>
                    <a:pt x="4744" y="6744"/>
                  </a:lnTo>
                  <a:lnTo>
                    <a:pt x="4723" y="6756"/>
                  </a:lnTo>
                  <a:lnTo>
                    <a:pt x="4700" y="6767"/>
                  </a:lnTo>
                  <a:lnTo>
                    <a:pt x="4689" y="6771"/>
                  </a:lnTo>
                  <a:lnTo>
                    <a:pt x="4676" y="6775"/>
                  </a:lnTo>
                  <a:lnTo>
                    <a:pt x="4662" y="6779"/>
                  </a:lnTo>
                  <a:lnTo>
                    <a:pt x="4648" y="6783"/>
                  </a:lnTo>
                  <a:lnTo>
                    <a:pt x="4633" y="6785"/>
                  </a:lnTo>
                  <a:lnTo>
                    <a:pt x="4617" y="6787"/>
                  </a:lnTo>
                  <a:lnTo>
                    <a:pt x="4600" y="6788"/>
                  </a:lnTo>
                  <a:lnTo>
                    <a:pt x="4582" y="6789"/>
                  </a:lnTo>
                  <a:lnTo>
                    <a:pt x="4567" y="6788"/>
                  </a:lnTo>
                  <a:lnTo>
                    <a:pt x="4553" y="6787"/>
                  </a:lnTo>
                  <a:lnTo>
                    <a:pt x="4541" y="6784"/>
                  </a:lnTo>
                  <a:lnTo>
                    <a:pt x="4529" y="6780"/>
                  </a:lnTo>
                  <a:lnTo>
                    <a:pt x="4518" y="6775"/>
                  </a:lnTo>
                  <a:lnTo>
                    <a:pt x="4509" y="6770"/>
                  </a:lnTo>
                  <a:lnTo>
                    <a:pt x="4499" y="6763"/>
                  </a:lnTo>
                  <a:lnTo>
                    <a:pt x="4492" y="6757"/>
                  </a:lnTo>
                  <a:lnTo>
                    <a:pt x="4484" y="6750"/>
                  </a:lnTo>
                  <a:lnTo>
                    <a:pt x="4477" y="6741"/>
                  </a:lnTo>
                  <a:lnTo>
                    <a:pt x="4470" y="6733"/>
                  </a:lnTo>
                  <a:lnTo>
                    <a:pt x="4465" y="6724"/>
                  </a:lnTo>
                  <a:lnTo>
                    <a:pt x="4454" y="6705"/>
                  </a:lnTo>
                  <a:lnTo>
                    <a:pt x="4446" y="6685"/>
                  </a:lnTo>
                  <a:lnTo>
                    <a:pt x="4437" y="6664"/>
                  </a:lnTo>
                  <a:lnTo>
                    <a:pt x="4429" y="6644"/>
                  </a:lnTo>
                  <a:lnTo>
                    <a:pt x="4421" y="6625"/>
                  </a:lnTo>
                  <a:lnTo>
                    <a:pt x="4412" y="6607"/>
                  </a:lnTo>
                  <a:lnTo>
                    <a:pt x="4408" y="6598"/>
                  </a:lnTo>
                  <a:lnTo>
                    <a:pt x="4401" y="6591"/>
                  </a:lnTo>
                  <a:lnTo>
                    <a:pt x="4396" y="6584"/>
                  </a:lnTo>
                  <a:lnTo>
                    <a:pt x="4390" y="6577"/>
                  </a:lnTo>
                  <a:lnTo>
                    <a:pt x="4383" y="6572"/>
                  </a:lnTo>
                  <a:lnTo>
                    <a:pt x="4376" y="6567"/>
                  </a:lnTo>
                  <a:lnTo>
                    <a:pt x="4367" y="6562"/>
                  </a:lnTo>
                  <a:lnTo>
                    <a:pt x="4358" y="6559"/>
                  </a:lnTo>
                  <a:lnTo>
                    <a:pt x="4303" y="6544"/>
                  </a:lnTo>
                  <a:lnTo>
                    <a:pt x="4245" y="6530"/>
                  </a:lnTo>
                  <a:lnTo>
                    <a:pt x="4184" y="6517"/>
                  </a:lnTo>
                  <a:lnTo>
                    <a:pt x="4121" y="6504"/>
                  </a:lnTo>
                  <a:lnTo>
                    <a:pt x="4060" y="6491"/>
                  </a:lnTo>
                  <a:lnTo>
                    <a:pt x="3998" y="6478"/>
                  </a:lnTo>
                  <a:lnTo>
                    <a:pt x="3938" y="6466"/>
                  </a:lnTo>
                  <a:lnTo>
                    <a:pt x="3881" y="6453"/>
                  </a:lnTo>
                  <a:lnTo>
                    <a:pt x="3874" y="6467"/>
                  </a:lnTo>
                  <a:lnTo>
                    <a:pt x="3865" y="6480"/>
                  </a:lnTo>
                  <a:lnTo>
                    <a:pt x="3855" y="6494"/>
                  </a:lnTo>
                  <a:lnTo>
                    <a:pt x="3846" y="6508"/>
                  </a:lnTo>
                  <a:lnTo>
                    <a:pt x="3825" y="6538"/>
                  </a:lnTo>
                  <a:lnTo>
                    <a:pt x="3803" y="6570"/>
                  </a:lnTo>
                  <a:lnTo>
                    <a:pt x="3793" y="6587"/>
                  </a:lnTo>
                  <a:lnTo>
                    <a:pt x="3783" y="6604"/>
                  </a:lnTo>
                  <a:lnTo>
                    <a:pt x="3775" y="6621"/>
                  </a:lnTo>
                  <a:lnTo>
                    <a:pt x="3767" y="6639"/>
                  </a:lnTo>
                  <a:lnTo>
                    <a:pt x="3761" y="6658"/>
                  </a:lnTo>
                  <a:lnTo>
                    <a:pt x="3755" y="6677"/>
                  </a:lnTo>
                  <a:lnTo>
                    <a:pt x="3752" y="6697"/>
                  </a:lnTo>
                  <a:lnTo>
                    <a:pt x="3751" y="6718"/>
                  </a:lnTo>
                  <a:lnTo>
                    <a:pt x="3752" y="6730"/>
                  </a:lnTo>
                  <a:lnTo>
                    <a:pt x="3755" y="6742"/>
                  </a:lnTo>
                  <a:lnTo>
                    <a:pt x="3760" y="6754"/>
                  </a:lnTo>
                  <a:lnTo>
                    <a:pt x="3765" y="6763"/>
                  </a:lnTo>
                  <a:lnTo>
                    <a:pt x="3771" y="6774"/>
                  </a:lnTo>
                  <a:lnTo>
                    <a:pt x="3779" y="6783"/>
                  </a:lnTo>
                  <a:lnTo>
                    <a:pt x="3787" y="6791"/>
                  </a:lnTo>
                  <a:lnTo>
                    <a:pt x="3796" y="6798"/>
                  </a:lnTo>
                  <a:lnTo>
                    <a:pt x="3812" y="6813"/>
                  </a:lnTo>
                  <a:lnTo>
                    <a:pt x="3826" y="6827"/>
                  </a:lnTo>
                  <a:lnTo>
                    <a:pt x="3832" y="6834"/>
                  </a:lnTo>
                  <a:lnTo>
                    <a:pt x="3836" y="6840"/>
                  </a:lnTo>
                  <a:lnTo>
                    <a:pt x="3838" y="6846"/>
                  </a:lnTo>
                  <a:lnTo>
                    <a:pt x="3840" y="6854"/>
                  </a:lnTo>
                  <a:lnTo>
                    <a:pt x="3840" y="6868"/>
                  </a:lnTo>
                  <a:lnTo>
                    <a:pt x="3838" y="6881"/>
                  </a:lnTo>
                  <a:lnTo>
                    <a:pt x="3836" y="6894"/>
                  </a:lnTo>
                  <a:lnTo>
                    <a:pt x="3834" y="6906"/>
                  </a:lnTo>
                  <a:lnTo>
                    <a:pt x="3831" y="6918"/>
                  </a:lnTo>
                  <a:lnTo>
                    <a:pt x="3827" y="6928"/>
                  </a:lnTo>
                  <a:lnTo>
                    <a:pt x="3823" y="6938"/>
                  </a:lnTo>
                  <a:lnTo>
                    <a:pt x="3817" y="6947"/>
                  </a:lnTo>
                  <a:lnTo>
                    <a:pt x="3811" y="6956"/>
                  </a:lnTo>
                  <a:lnTo>
                    <a:pt x="3804" y="6963"/>
                  </a:lnTo>
                  <a:lnTo>
                    <a:pt x="3797" y="6971"/>
                  </a:lnTo>
                  <a:lnTo>
                    <a:pt x="3790" y="6977"/>
                  </a:lnTo>
                  <a:lnTo>
                    <a:pt x="3781" y="6984"/>
                  </a:lnTo>
                  <a:lnTo>
                    <a:pt x="3771" y="6989"/>
                  </a:lnTo>
                  <a:lnTo>
                    <a:pt x="3762" y="6994"/>
                  </a:lnTo>
                  <a:lnTo>
                    <a:pt x="3751" y="6999"/>
                  </a:lnTo>
                  <a:lnTo>
                    <a:pt x="3741" y="7003"/>
                  </a:lnTo>
                  <a:lnTo>
                    <a:pt x="3729" y="7006"/>
                  </a:lnTo>
                  <a:lnTo>
                    <a:pt x="3716" y="7009"/>
                  </a:lnTo>
                  <a:lnTo>
                    <a:pt x="3703" y="7012"/>
                  </a:lnTo>
                  <a:lnTo>
                    <a:pt x="3676" y="7017"/>
                  </a:lnTo>
                  <a:lnTo>
                    <a:pt x="3646" y="7020"/>
                  </a:lnTo>
                  <a:lnTo>
                    <a:pt x="3614" y="7022"/>
                  </a:lnTo>
                  <a:lnTo>
                    <a:pt x="3579" y="7023"/>
                  </a:lnTo>
                  <a:lnTo>
                    <a:pt x="3543" y="7024"/>
                  </a:lnTo>
                  <a:lnTo>
                    <a:pt x="3504" y="7024"/>
                  </a:lnTo>
                  <a:lnTo>
                    <a:pt x="3457" y="7024"/>
                  </a:lnTo>
                  <a:lnTo>
                    <a:pt x="3409" y="7023"/>
                  </a:lnTo>
                  <a:lnTo>
                    <a:pt x="3385" y="7022"/>
                  </a:lnTo>
                  <a:lnTo>
                    <a:pt x="3363" y="7021"/>
                  </a:lnTo>
                  <a:lnTo>
                    <a:pt x="3341" y="7018"/>
                  </a:lnTo>
                  <a:lnTo>
                    <a:pt x="3320" y="7013"/>
                  </a:lnTo>
                  <a:lnTo>
                    <a:pt x="3302" y="7009"/>
                  </a:lnTo>
                  <a:lnTo>
                    <a:pt x="3285" y="7003"/>
                  </a:lnTo>
                  <a:lnTo>
                    <a:pt x="3278" y="6999"/>
                  </a:lnTo>
                  <a:lnTo>
                    <a:pt x="3270" y="6994"/>
                  </a:lnTo>
                  <a:lnTo>
                    <a:pt x="3264" y="6990"/>
                  </a:lnTo>
                  <a:lnTo>
                    <a:pt x="3258" y="6985"/>
                  </a:lnTo>
                  <a:lnTo>
                    <a:pt x="3253" y="6978"/>
                  </a:lnTo>
                  <a:lnTo>
                    <a:pt x="3248" y="6973"/>
                  </a:lnTo>
                  <a:lnTo>
                    <a:pt x="3245" y="6966"/>
                  </a:lnTo>
                  <a:lnTo>
                    <a:pt x="3242" y="6959"/>
                  </a:lnTo>
                  <a:lnTo>
                    <a:pt x="3240" y="6951"/>
                  </a:lnTo>
                  <a:lnTo>
                    <a:pt x="3238" y="6942"/>
                  </a:lnTo>
                  <a:lnTo>
                    <a:pt x="3238" y="6934"/>
                  </a:lnTo>
                  <a:lnTo>
                    <a:pt x="3240" y="6924"/>
                  </a:lnTo>
                  <a:lnTo>
                    <a:pt x="3240" y="6919"/>
                  </a:lnTo>
                  <a:lnTo>
                    <a:pt x="3238" y="6913"/>
                  </a:lnTo>
                  <a:lnTo>
                    <a:pt x="3235" y="6908"/>
                  </a:lnTo>
                  <a:lnTo>
                    <a:pt x="3232" y="6903"/>
                  </a:lnTo>
                  <a:lnTo>
                    <a:pt x="3227" y="6897"/>
                  </a:lnTo>
                  <a:lnTo>
                    <a:pt x="3219" y="6892"/>
                  </a:lnTo>
                  <a:lnTo>
                    <a:pt x="3212" y="6887"/>
                  </a:lnTo>
                  <a:lnTo>
                    <a:pt x="3203" y="6883"/>
                  </a:lnTo>
                  <a:lnTo>
                    <a:pt x="3183" y="6873"/>
                  </a:lnTo>
                  <a:lnTo>
                    <a:pt x="3159" y="6866"/>
                  </a:lnTo>
                  <a:lnTo>
                    <a:pt x="3132" y="6858"/>
                  </a:lnTo>
                  <a:lnTo>
                    <a:pt x="3103" y="6852"/>
                  </a:lnTo>
                  <a:lnTo>
                    <a:pt x="3072" y="6847"/>
                  </a:lnTo>
                  <a:lnTo>
                    <a:pt x="3039" y="6843"/>
                  </a:lnTo>
                  <a:lnTo>
                    <a:pt x="3008" y="6841"/>
                  </a:lnTo>
                  <a:lnTo>
                    <a:pt x="2975" y="6841"/>
                  </a:lnTo>
                  <a:lnTo>
                    <a:pt x="2943" y="6843"/>
                  </a:lnTo>
                  <a:lnTo>
                    <a:pt x="2912" y="6846"/>
                  </a:lnTo>
                  <a:lnTo>
                    <a:pt x="2897" y="6848"/>
                  </a:lnTo>
                  <a:lnTo>
                    <a:pt x="2883" y="6852"/>
                  </a:lnTo>
                  <a:lnTo>
                    <a:pt x="2869" y="6855"/>
                  </a:lnTo>
                  <a:lnTo>
                    <a:pt x="2857" y="6859"/>
                  </a:lnTo>
                  <a:lnTo>
                    <a:pt x="2837" y="6866"/>
                  </a:lnTo>
                  <a:lnTo>
                    <a:pt x="2819" y="6873"/>
                  </a:lnTo>
                  <a:lnTo>
                    <a:pt x="2801" y="6881"/>
                  </a:lnTo>
                  <a:lnTo>
                    <a:pt x="2783" y="6891"/>
                  </a:lnTo>
                  <a:lnTo>
                    <a:pt x="2764" y="6903"/>
                  </a:lnTo>
                  <a:lnTo>
                    <a:pt x="2746" y="6914"/>
                  </a:lnTo>
                  <a:lnTo>
                    <a:pt x="2728" y="6927"/>
                  </a:lnTo>
                  <a:lnTo>
                    <a:pt x="2709" y="6940"/>
                  </a:lnTo>
                  <a:lnTo>
                    <a:pt x="2670" y="6969"/>
                  </a:lnTo>
                  <a:lnTo>
                    <a:pt x="2631" y="7000"/>
                  </a:lnTo>
                  <a:lnTo>
                    <a:pt x="2588" y="7033"/>
                  </a:lnTo>
                  <a:lnTo>
                    <a:pt x="2544" y="7066"/>
                  </a:lnTo>
                  <a:lnTo>
                    <a:pt x="2544" y="7059"/>
                  </a:lnTo>
                  <a:lnTo>
                    <a:pt x="2526" y="7074"/>
                  </a:lnTo>
                  <a:lnTo>
                    <a:pt x="2505" y="7089"/>
                  </a:lnTo>
                  <a:lnTo>
                    <a:pt x="2483" y="7104"/>
                  </a:lnTo>
                  <a:lnTo>
                    <a:pt x="2462" y="7119"/>
                  </a:lnTo>
                  <a:lnTo>
                    <a:pt x="2451" y="7123"/>
                  </a:lnTo>
                  <a:lnTo>
                    <a:pt x="2439" y="7126"/>
                  </a:lnTo>
                  <a:lnTo>
                    <a:pt x="2427" y="7128"/>
                  </a:lnTo>
                  <a:lnTo>
                    <a:pt x="2413" y="7129"/>
                  </a:lnTo>
                  <a:lnTo>
                    <a:pt x="2385" y="7130"/>
                  </a:lnTo>
                  <a:lnTo>
                    <a:pt x="2358" y="7133"/>
                  </a:lnTo>
                  <a:lnTo>
                    <a:pt x="2344" y="7135"/>
                  </a:lnTo>
                  <a:lnTo>
                    <a:pt x="2331" y="7137"/>
                  </a:lnTo>
                  <a:lnTo>
                    <a:pt x="2318" y="7141"/>
                  </a:lnTo>
                  <a:lnTo>
                    <a:pt x="2308" y="7147"/>
                  </a:lnTo>
                  <a:lnTo>
                    <a:pt x="2302" y="7151"/>
                  </a:lnTo>
                  <a:lnTo>
                    <a:pt x="2298" y="7155"/>
                  </a:lnTo>
                  <a:lnTo>
                    <a:pt x="2294" y="7160"/>
                  </a:lnTo>
                  <a:lnTo>
                    <a:pt x="2289" y="7166"/>
                  </a:lnTo>
                  <a:lnTo>
                    <a:pt x="2286" y="7172"/>
                  </a:lnTo>
                  <a:lnTo>
                    <a:pt x="2283" y="7179"/>
                  </a:lnTo>
                  <a:lnTo>
                    <a:pt x="2281" y="7187"/>
                  </a:lnTo>
                  <a:lnTo>
                    <a:pt x="2279" y="7195"/>
                  </a:lnTo>
                  <a:lnTo>
                    <a:pt x="2270" y="7204"/>
                  </a:lnTo>
                  <a:lnTo>
                    <a:pt x="2262" y="7211"/>
                  </a:lnTo>
                  <a:lnTo>
                    <a:pt x="2251" y="7218"/>
                  </a:lnTo>
                  <a:lnTo>
                    <a:pt x="2241" y="7223"/>
                  </a:lnTo>
                  <a:lnTo>
                    <a:pt x="2229" y="7226"/>
                  </a:lnTo>
                  <a:lnTo>
                    <a:pt x="2218" y="7229"/>
                  </a:lnTo>
                  <a:lnTo>
                    <a:pt x="2206" y="7231"/>
                  </a:lnTo>
                  <a:lnTo>
                    <a:pt x="2196" y="7233"/>
                  </a:lnTo>
                  <a:lnTo>
                    <a:pt x="2176" y="7233"/>
                  </a:lnTo>
                  <a:lnTo>
                    <a:pt x="2159" y="7233"/>
                  </a:lnTo>
                  <a:lnTo>
                    <a:pt x="2148" y="7230"/>
                  </a:lnTo>
                  <a:lnTo>
                    <a:pt x="2144" y="7230"/>
                  </a:lnTo>
                  <a:lnTo>
                    <a:pt x="2138" y="7220"/>
                  </a:lnTo>
                  <a:lnTo>
                    <a:pt x="2131" y="7211"/>
                  </a:lnTo>
                  <a:lnTo>
                    <a:pt x="2123" y="7203"/>
                  </a:lnTo>
                  <a:lnTo>
                    <a:pt x="2116" y="7194"/>
                  </a:lnTo>
                  <a:lnTo>
                    <a:pt x="2109" y="7186"/>
                  </a:lnTo>
                  <a:lnTo>
                    <a:pt x="2102" y="7176"/>
                  </a:lnTo>
                  <a:lnTo>
                    <a:pt x="2100" y="7171"/>
                  </a:lnTo>
                  <a:lnTo>
                    <a:pt x="2098" y="7166"/>
                  </a:lnTo>
                  <a:lnTo>
                    <a:pt x="2097" y="7160"/>
                  </a:lnTo>
                  <a:lnTo>
                    <a:pt x="2097" y="7154"/>
                  </a:lnTo>
                  <a:lnTo>
                    <a:pt x="2097" y="7083"/>
                  </a:lnTo>
                  <a:lnTo>
                    <a:pt x="2086" y="7085"/>
                  </a:lnTo>
                  <a:lnTo>
                    <a:pt x="2077" y="7088"/>
                  </a:lnTo>
                  <a:lnTo>
                    <a:pt x="2069" y="7092"/>
                  </a:lnTo>
                  <a:lnTo>
                    <a:pt x="2062" y="7096"/>
                  </a:lnTo>
                  <a:lnTo>
                    <a:pt x="2049" y="7108"/>
                  </a:lnTo>
                  <a:lnTo>
                    <a:pt x="2038" y="7121"/>
                  </a:lnTo>
                  <a:lnTo>
                    <a:pt x="2028" y="7133"/>
                  </a:lnTo>
                  <a:lnTo>
                    <a:pt x="2016" y="7143"/>
                  </a:lnTo>
                  <a:lnTo>
                    <a:pt x="2010" y="7147"/>
                  </a:lnTo>
                  <a:lnTo>
                    <a:pt x="2002" y="7151"/>
                  </a:lnTo>
                  <a:lnTo>
                    <a:pt x="1994" y="7153"/>
                  </a:lnTo>
                  <a:lnTo>
                    <a:pt x="1984" y="7154"/>
                  </a:lnTo>
                  <a:lnTo>
                    <a:pt x="1976" y="7153"/>
                  </a:lnTo>
                  <a:lnTo>
                    <a:pt x="1968" y="7152"/>
                  </a:lnTo>
                  <a:lnTo>
                    <a:pt x="1961" y="7149"/>
                  </a:lnTo>
                  <a:lnTo>
                    <a:pt x="1955" y="7144"/>
                  </a:lnTo>
                  <a:lnTo>
                    <a:pt x="1950" y="7139"/>
                  </a:lnTo>
                  <a:lnTo>
                    <a:pt x="1947" y="7131"/>
                  </a:lnTo>
                  <a:lnTo>
                    <a:pt x="1944" y="7123"/>
                  </a:lnTo>
                  <a:lnTo>
                    <a:pt x="1944" y="7112"/>
                  </a:lnTo>
                  <a:lnTo>
                    <a:pt x="1925" y="7112"/>
                  </a:lnTo>
                  <a:lnTo>
                    <a:pt x="1905" y="7111"/>
                  </a:lnTo>
                  <a:lnTo>
                    <a:pt x="1895" y="7109"/>
                  </a:lnTo>
                  <a:lnTo>
                    <a:pt x="1885" y="7108"/>
                  </a:lnTo>
                  <a:lnTo>
                    <a:pt x="1876" y="7106"/>
                  </a:lnTo>
                  <a:lnTo>
                    <a:pt x="1866" y="7103"/>
                  </a:lnTo>
                  <a:lnTo>
                    <a:pt x="1858" y="7100"/>
                  </a:lnTo>
                  <a:lnTo>
                    <a:pt x="1849" y="7095"/>
                  </a:lnTo>
                  <a:lnTo>
                    <a:pt x="1842" y="7091"/>
                  </a:lnTo>
                  <a:lnTo>
                    <a:pt x="1835" y="7085"/>
                  </a:lnTo>
                  <a:lnTo>
                    <a:pt x="1829" y="7078"/>
                  </a:lnTo>
                  <a:lnTo>
                    <a:pt x="1825" y="7071"/>
                  </a:lnTo>
                  <a:lnTo>
                    <a:pt x="1821" y="7063"/>
                  </a:lnTo>
                  <a:lnTo>
                    <a:pt x="1819" y="7054"/>
                  </a:lnTo>
                  <a:lnTo>
                    <a:pt x="1822" y="7030"/>
                  </a:lnTo>
                  <a:lnTo>
                    <a:pt x="1825" y="7008"/>
                  </a:lnTo>
                  <a:lnTo>
                    <a:pt x="1825" y="7003"/>
                  </a:lnTo>
                  <a:lnTo>
                    <a:pt x="1825" y="6997"/>
                  </a:lnTo>
                  <a:lnTo>
                    <a:pt x="1823" y="6992"/>
                  </a:lnTo>
                  <a:lnTo>
                    <a:pt x="1822" y="6988"/>
                  </a:lnTo>
                  <a:lnTo>
                    <a:pt x="1820" y="6983"/>
                  </a:lnTo>
                  <a:lnTo>
                    <a:pt x="1817" y="6978"/>
                  </a:lnTo>
                  <a:lnTo>
                    <a:pt x="1813" y="6975"/>
                  </a:lnTo>
                  <a:lnTo>
                    <a:pt x="1808" y="6971"/>
                  </a:lnTo>
                  <a:lnTo>
                    <a:pt x="1792" y="6964"/>
                  </a:lnTo>
                  <a:lnTo>
                    <a:pt x="1775" y="6959"/>
                  </a:lnTo>
                  <a:lnTo>
                    <a:pt x="1759" y="6953"/>
                  </a:lnTo>
                  <a:lnTo>
                    <a:pt x="1743" y="6944"/>
                  </a:lnTo>
                  <a:lnTo>
                    <a:pt x="1735" y="6940"/>
                  </a:lnTo>
                  <a:lnTo>
                    <a:pt x="1729" y="6935"/>
                  </a:lnTo>
                  <a:lnTo>
                    <a:pt x="1722" y="6928"/>
                  </a:lnTo>
                  <a:lnTo>
                    <a:pt x="1717" y="6922"/>
                  </a:lnTo>
                  <a:lnTo>
                    <a:pt x="1714" y="6913"/>
                  </a:lnTo>
                  <a:lnTo>
                    <a:pt x="1711" y="6905"/>
                  </a:lnTo>
                  <a:lnTo>
                    <a:pt x="1709" y="6894"/>
                  </a:lnTo>
                  <a:lnTo>
                    <a:pt x="1708" y="6883"/>
                  </a:lnTo>
                  <a:lnTo>
                    <a:pt x="1714" y="6871"/>
                  </a:lnTo>
                  <a:lnTo>
                    <a:pt x="1719" y="6859"/>
                  </a:lnTo>
                  <a:lnTo>
                    <a:pt x="1714" y="6866"/>
                  </a:lnTo>
                  <a:lnTo>
                    <a:pt x="1716" y="6862"/>
                  </a:lnTo>
                  <a:lnTo>
                    <a:pt x="1718" y="6859"/>
                  </a:lnTo>
                  <a:lnTo>
                    <a:pt x="1702" y="6859"/>
                  </a:lnTo>
                  <a:lnTo>
                    <a:pt x="1694" y="6841"/>
                  </a:lnTo>
                  <a:lnTo>
                    <a:pt x="1683" y="6822"/>
                  </a:lnTo>
                  <a:lnTo>
                    <a:pt x="1677" y="6812"/>
                  </a:lnTo>
                  <a:lnTo>
                    <a:pt x="1670" y="6803"/>
                  </a:lnTo>
                  <a:lnTo>
                    <a:pt x="1663" y="6794"/>
                  </a:lnTo>
                  <a:lnTo>
                    <a:pt x="1654" y="6786"/>
                  </a:lnTo>
                  <a:lnTo>
                    <a:pt x="1646" y="6777"/>
                  </a:lnTo>
                  <a:lnTo>
                    <a:pt x="1637" y="6771"/>
                  </a:lnTo>
                  <a:lnTo>
                    <a:pt x="1628" y="6763"/>
                  </a:lnTo>
                  <a:lnTo>
                    <a:pt x="1617" y="6758"/>
                  </a:lnTo>
                  <a:lnTo>
                    <a:pt x="1606" y="6754"/>
                  </a:lnTo>
                  <a:lnTo>
                    <a:pt x="1596" y="6751"/>
                  </a:lnTo>
                  <a:lnTo>
                    <a:pt x="1584" y="6748"/>
                  </a:lnTo>
                  <a:lnTo>
                    <a:pt x="1572" y="6747"/>
                  </a:lnTo>
                  <a:lnTo>
                    <a:pt x="1562" y="6747"/>
                  </a:lnTo>
                  <a:lnTo>
                    <a:pt x="1551" y="6748"/>
                  </a:lnTo>
                  <a:lnTo>
                    <a:pt x="1540" y="6751"/>
                  </a:lnTo>
                  <a:lnTo>
                    <a:pt x="1530" y="6753"/>
                  </a:lnTo>
                  <a:lnTo>
                    <a:pt x="1509" y="6758"/>
                  </a:lnTo>
                  <a:lnTo>
                    <a:pt x="1487" y="6766"/>
                  </a:lnTo>
                  <a:lnTo>
                    <a:pt x="1466" y="6772"/>
                  </a:lnTo>
                  <a:lnTo>
                    <a:pt x="1443" y="6777"/>
                  </a:lnTo>
                  <a:lnTo>
                    <a:pt x="1430" y="6779"/>
                  </a:lnTo>
                  <a:lnTo>
                    <a:pt x="1417" y="6781"/>
                  </a:lnTo>
                  <a:lnTo>
                    <a:pt x="1403" y="6783"/>
                  </a:lnTo>
                  <a:lnTo>
                    <a:pt x="1389" y="6783"/>
                  </a:lnTo>
                  <a:lnTo>
                    <a:pt x="1366" y="6781"/>
                  </a:lnTo>
                  <a:lnTo>
                    <a:pt x="1342" y="6780"/>
                  </a:lnTo>
                  <a:lnTo>
                    <a:pt x="1329" y="6780"/>
                  </a:lnTo>
                  <a:lnTo>
                    <a:pt x="1318" y="6780"/>
                  </a:lnTo>
                  <a:lnTo>
                    <a:pt x="1309" y="6781"/>
                  </a:lnTo>
                  <a:lnTo>
                    <a:pt x="1301" y="6783"/>
                  </a:lnTo>
                  <a:lnTo>
                    <a:pt x="1301" y="6771"/>
                  </a:lnTo>
                  <a:lnTo>
                    <a:pt x="1300" y="6760"/>
                  </a:lnTo>
                  <a:lnTo>
                    <a:pt x="1298" y="6751"/>
                  </a:lnTo>
                  <a:lnTo>
                    <a:pt x="1296" y="6743"/>
                  </a:lnTo>
                  <a:lnTo>
                    <a:pt x="1290" y="6730"/>
                  </a:lnTo>
                  <a:lnTo>
                    <a:pt x="1284" y="6720"/>
                  </a:lnTo>
                  <a:lnTo>
                    <a:pt x="1277" y="6711"/>
                  </a:lnTo>
                  <a:lnTo>
                    <a:pt x="1271" y="6701"/>
                  </a:lnTo>
                  <a:lnTo>
                    <a:pt x="1269" y="6694"/>
                  </a:lnTo>
                  <a:lnTo>
                    <a:pt x="1267" y="6688"/>
                  </a:lnTo>
                  <a:lnTo>
                    <a:pt x="1266" y="6680"/>
                  </a:lnTo>
                  <a:lnTo>
                    <a:pt x="1266" y="6671"/>
                  </a:lnTo>
                  <a:lnTo>
                    <a:pt x="1265" y="6668"/>
                  </a:lnTo>
                  <a:lnTo>
                    <a:pt x="1264" y="6664"/>
                  </a:lnTo>
                  <a:lnTo>
                    <a:pt x="1262" y="6660"/>
                  </a:lnTo>
                  <a:lnTo>
                    <a:pt x="1259" y="6657"/>
                  </a:lnTo>
                  <a:lnTo>
                    <a:pt x="1250" y="6650"/>
                  </a:lnTo>
                  <a:lnTo>
                    <a:pt x="1240" y="6643"/>
                  </a:lnTo>
                  <a:lnTo>
                    <a:pt x="1230" y="6638"/>
                  </a:lnTo>
                  <a:lnTo>
                    <a:pt x="1219" y="6634"/>
                  </a:lnTo>
                  <a:lnTo>
                    <a:pt x="1209" y="6630"/>
                  </a:lnTo>
                  <a:lnTo>
                    <a:pt x="1201" y="6629"/>
                  </a:lnTo>
                  <a:lnTo>
                    <a:pt x="1197" y="6629"/>
                  </a:lnTo>
                  <a:lnTo>
                    <a:pt x="1192" y="6630"/>
                  </a:lnTo>
                  <a:lnTo>
                    <a:pt x="1188" y="6633"/>
                  </a:lnTo>
                  <a:lnTo>
                    <a:pt x="1184" y="6634"/>
                  </a:lnTo>
                  <a:lnTo>
                    <a:pt x="1178" y="6639"/>
                  </a:lnTo>
                  <a:lnTo>
                    <a:pt x="1171" y="6645"/>
                  </a:lnTo>
                  <a:lnTo>
                    <a:pt x="1166" y="6653"/>
                  </a:lnTo>
                  <a:lnTo>
                    <a:pt x="1162" y="6661"/>
                  </a:lnTo>
                  <a:lnTo>
                    <a:pt x="1158" y="6670"/>
                  </a:lnTo>
                  <a:lnTo>
                    <a:pt x="1153" y="6679"/>
                  </a:lnTo>
                  <a:lnTo>
                    <a:pt x="1149" y="6689"/>
                  </a:lnTo>
                  <a:lnTo>
                    <a:pt x="1145" y="6698"/>
                  </a:lnTo>
                  <a:lnTo>
                    <a:pt x="1139" y="6706"/>
                  </a:lnTo>
                  <a:lnTo>
                    <a:pt x="1134" y="6714"/>
                  </a:lnTo>
                  <a:lnTo>
                    <a:pt x="1128" y="6721"/>
                  </a:lnTo>
                  <a:lnTo>
                    <a:pt x="1120" y="6725"/>
                  </a:lnTo>
                  <a:lnTo>
                    <a:pt x="1116" y="6727"/>
                  </a:lnTo>
                  <a:lnTo>
                    <a:pt x="1112" y="6728"/>
                  </a:lnTo>
                  <a:lnTo>
                    <a:pt x="1106" y="6729"/>
                  </a:lnTo>
                  <a:lnTo>
                    <a:pt x="1101" y="6729"/>
                  </a:lnTo>
                  <a:lnTo>
                    <a:pt x="1097" y="6729"/>
                  </a:lnTo>
                  <a:lnTo>
                    <a:pt x="1093" y="6727"/>
                  </a:lnTo>
                  <a:lnTo>
                    <a:pt x="1088" y="6723"/>
                  </a:lnTo>
                  <a:lnTo>
                    <a:pt x="1085" y="6720"/>
                  </a:lnTo>
                  <a:lnTo>
                    <a:pt x="1082" y="6714"/>
                  </a:lnTo>
                  <a:lnTo>
                    <a:pt x="1080" y="6710"/>
                  </a:lnTo>
                  <a:lnTo>
                    <a:pt x="1078" y="6705"/>
                  </a:lnTo>
                  <a:lnTo>
                    <a:pt x="1078" y="6701"/>
                  </a:lnTo>
                  <a:lnTo>
                    <a:pt x="866" y="6064"/>
                  </a:lnTo>
                  <a:lnTo>
                    <a:pt x="859" y="6051"/>
                  </a:lnTo>
                  <a:lnTo>
                    <a:pt x="851" y="6037"/>
                  </a:lnTo>
                  <a:lnTo>
                    <a:pt x="844" y="6024"/>
                  </a:lnTo>
                  <a:lnTo>
                    <a:pt x="835" y="6012"/>
                  </a:lnTo>
                  <a:lnTo>
                    <a:pt x="818" y="5990"/>
                  </a:lnTo>
                  <a:lnTo>
                    <a:pt x="799" y="5969"/>
                  </a:lnTo>
                  <a:lnTo>
                    <a:pt x="780" y="5947"/>
                  </a:lnTo>
                  <a:lnTo>
                    <a:pt x="761" y="5927"/>
                  </a:lnTo>
                  <a:lnTo>
                    <a:pt x="743" y="5905"/>
                  </a:lnTo>
                  <a:lnTo>
                    <a:pt x="725" y="5881"/>
                  </a:lnTo>
                  <a:lnTo>
                    <a:pt x="725" y="5840"/>
                  </a:lnTo>
                  <a:lnTo>
                    <a:pt x="737" y="5840"/>
                  </a:lnTo>
                  <a:lnTo>
                    <a:pt x="748" y="5838"/>
                  </a:lnTo>
                  <a:lnTo>
                    <a:pt x="753" y="5837"/>
                  </a:lnTo>
                  <a:lnTo>
                    <a:pt x="759" y="5835"/>
                  </a:lnTo>
                  <a:lnTo>
                    <a:pt x="763" y="5833"/>
                  </a:lnTo>
                  <a:lnTo>
                    <a:pt x="767" y="5829"/>
                  </a:lnTo>
                  <a:lnTo>
                    <a:pt x="770" y="5826"/>
                  </a:lnTo>
                  <a:lnTo>
                    <a:pt x="773" y="5822"/>
                  </a:lnTo>
                  <a:lnTo>
                    <a:pt x="777" y="5818"/>
                  </a:lnTo>
                  <a:lnTo>
                    <a:pt x="779" y="5813"/>
                  </a:lnTo>
                  <a:lnTo>
                    <a:pt x="781" y="5808"/>
                  </a:lnTo>
                  <a:lnTo>
                    <a:pt x="782" y="5802"/>
                  </a:lnTo>
                  <a:lnTo>
                    <a:pt x="783" y="5795"/>
                  </a:lnTo>
                  <a:lnTo>
                    <a:pt x="783" y="5788"/>
                  </a:lnTo>
                  <a:lnTo>
                    <a:pt x="742" y="5788"/>
                  </a:lnTo>
                  <a:lnTo>
                    <a:pt x="730" y="5788"/>
                  </a:lnTo>
                  <a:lnTo>
                    <a:pt x="718" y="5789"/>
                  </a:lnTo>
                  <a:lnTo>
                    <a:pt x="707" y="5790"/>
                  </a:lnTo>
                  <a:lnTo>
                    <a:pt x="697" y="5792"/>
                  </a:lnTo>
                  <a:lnTo>
                    <a:pt x="677" y="5797"/>
                  </a:lnTo>
                  <a:lnTo>
                    <a:pt x="657" y="5804"/>
                  </a:lnTo>
                  <a:lnTo>
                    <a:pt x="637" y="5811"/>
                  </a:lnTo>
                  <a:lnTo>
                    <a:pt x="617" y="5818"/>
                  </a:lnTo>
                  <a:lnTo>
                    <a:pt x="595" y="5823"/>
                  </a:lnTo>
                  <a:lnTo>
                    <a:pt x="571" y="5827"/>
                  </a:lnTo>
                  <a:lnTo>
                    <a:pt x="564" y="5833"/>
                  </a:lnTo>
                  <a:lnTo>
                    <a:pt x="555" y="5837"/>
                  </a:lnTo>
                  <a:lnTo>
                    <a:pt x="547" y="5840"/>
                  </a:lnTo>
                  <a:lnTo>
                    <a:pt x="537" y="5844"/>
                  </a:lnTo>
                  <a:lnTo>
                    <a:pt x="513" y="5853"/>
                  </a:lnTo>
                  <a:lnTo>
                    <a:pt x="483" y="5864"/>
                  </a:lnTo>
                  <a:lnTo>
                    <a:pt x="476" y="5865"/>
                  </a:lnTo>
                  <a:lnTo>
                    <a:pt x="468" y="5868"/>
                  </a:lnTo>
                  <a:lnTo>
                    <a:pt x="462" y="5870"/>
                  </a:lnTo>
                  <a:lnTo>
                    <a:pt x="455" y="5873"/>
                  </a:lnTo>
                  <a:lnTo>
                    <a:pt x="444" y="5879"/>
                  </a:lnTo>
                  <a:lnTo>
                    <a:pt x="433" y="5887"/>
                  </a:lnTo>
                  <a:lnTo>
                    <a:pt x="421" y="5894"/>
                  </a:lnTo>
                  <a:lnTo>
                    <a:pt x="410" y="5900"/>
                  </a:lnTo>
                  <a:lnTo>
                    <a:pt x="403" y="5902"/>
                  </a:lnTo>
                  <a:lnTo>
                    <a:pt x="397" y="5904"/>
                  </a:lnTo>
                  <a:lnTo>
                    <a:pt x="390" y="5905"/>
                  </a:lnTo>
                  <a:lnTo>
                    <a:pt x="383" y="5905"/>
                  </a:lnTo>
                  <a:lnTo>
                    <a:pt x="379" y="5905"/>
                  </a:lnTo>
                  <a:lnTo>
                    <a:pt x="374" y="5904"/>
                  </a:lnTo>
                  <a:lnTo>
                    <a:pt x="370" y="5903"/>
                  </a:lnTo>
                  <a:lnTo>
                    <a:pt x="367" y="5901"/>
                  </a:lnTo>
                  <a:lnTo>
                    <a:pt x="360" y="5896"/>
                  </a:lnTo>
                  <a:lnTo>
                    <a:pt x="352" y="5890"/>
                  </a:lnTo>
                  <a:lnTo>
                    <a:pt x="345" y="5885"/>
                  </a:lnTo>
                  <a:lnTo>
                    <a:pt x="337" y="5880"/>
                  </a:lnTo>
                  <a:lnTo>
                    <a:pt x="333" y="5878"/>
                  </a:lnTo>
                  <a:lnTo>
                    <a:pt x="328" y="5877"/>
                  </a:lnTo>
                  <a:lnTo>
                    <a:pt x="323" y="5876"/>
                  </a:lnTo>
                  <a:lnTo>
                    <a:pt x="318" y="5876"/>
                  </a:lnTo>
                  <a:lnTo>
                    <a:pt x="295" y="5876"/>
                  </a:lnTo>
                  <a:lnTo>
                    <a:pt x="287" y="5875"/>
                  </a:lnTo>
                  <a:lnTo>
                    <a:pt x="278" y="5873"/>
                  </a:lnTo>
                  <a:lnTo>
                    <a:pt x="272" y="5870"/>
                  </a:lnTo>
                  <a:lnTo>
                    <a:pt x="268" y="5865"/>
                  </a:lnTo>
                  <a:lnTo>
                    <a:pt x="267" y="5863"/>
                  </a:lnTo>
                  <a:lnTo>
                    <a:pt x="266" y="5860"/>
                  </a:lnTo>
                  <a:lnTo>
                    <a:pt x="265" y="5856"/>
                  </a:lnTo>
                  <a:lnTo>
                    <a:pt x="265" y="5852"/>
                  </a:lnTo>
                  <a:lnTo>
                    <a:pt x="265" y="5844"/>
                  </a:lnTo>
                  <a:lnTo>
                    <a:pt x="267" y="5838"/>
                  </a:lnTo>
                  <a:lnTo>
                    <a:pt x="270" y="5833"/>
                  </a:lnTo>
                  <a:lnTo>
                    <a:pt x="274" y="5828"/>
                  </a:lnTo>
                  <a:lnTo>
                    <a:pt x="279" y="5825"/>
                  </a:lnTo>
                  <a:lnTo>
                    <a:pt x="283" y="5822"/>
                  </a:lnTo>
                  <a:lnTo>
                    <a:pt x="288" y="5820"/>
                  </a:lnTo>
                  <a:lnTo>
                    <a:pt x="295" y="5818"/>
                  </a:lnTo>
                  <a:lnTo>
                    <a:pt x="305" y="5813"/>
                  </a:lnTo>
                  <a:lnTo>
                    <a:pt x="315" y="5808"/>
                  </a:lnTo>
                  <a:lnTo>
                    <a:pt x="318" y="5805"/>
                  </a:lnTo>
                  <a:lnTo>
                    <a:pt x="321" y="5801"/>
                  </a:lnTo>
                  <a:lnTo>
                    <a:pt x="323" y="5794"/>
                  </a:lnTo>
                  <a:lnTo>
                    <a:pt x="323" y="5788"/>
                  </a:lnTo>
                  <a:lnTo>
                    <a:pt x="323" y="5785"/>
                  </a:lnTo>
                  <a:lnTo>
                    <a:pt x="322" y="5781"/>
                  </a:lnTo>
                  <a:lnTo>
                    <a:pt x="320" y="5779"/>
                  </a:lnTo>
                  <a:lnTo>
                    <a:pt x="317" y="5778"/>
                  </a:lnTo>
                  <a:lnTo>
                    <a:pt x="310" y="5776"/>
                  </a:lnTo>
                  <a:lnTo>
                    <a:pt x="301" y="5775"/>
                  </a:lnTo>
                  <a:lnTo>
                    <a:pt x="284" y="5775"/>
                  </a:lnTo>
                  <a:lnTo>
                    <a:pt x="270" y="5776"/>
                  </a:lnTo>
                  <a:lnTo>
                    <a:pt x="267" y="5773"/>
                  </a:lnTo>
                  <a:lnTo>
                    <a:pt x="261" y="5768"/>
                  </a:lnTo>
                  <a:lnTo>
                    <a:pt x="253" y="5759"/>
                  </a:lnTo>
                  <a:lnTo>
                    <a:pt x="245" y="5750"/>
                  </a:lnTo>
                  <a:lnTo>
                    <a:pt x="230" y="5730"/>
                  </a:lnTo>
                  <a:lnTo>
                    <a:pt x="223" y="5723"/>
                  </a:lnTo>
                  <a:lnTo>
                    <a:pt x="216" y="5734"/>
                  </a:lnTo>
                  <a:lnTo>
                    <a:pt x="209" y="5741"/>
                  </a:lnTo>
                  <a:lnTo>
                    <a:pt x="204" y="5743"/>
                  </a:lnTo>
                  <a:lnTo>
                    <a:pt x="200" y="5745"/>
                  </a:lnTo>
                  <a:lnTo>
                    <a:pt x="195" y="5746"/>
                  </a:lnTo>
                  <a:lnTo>
                    <a:pt x="188" y="5746"/>
                  </a:lnTo>
                  <a:lnTo>
                    <a:pt x="182" y="5745"/>
                  </a:lnTo>
                  <a:lnTo>
                    <a:pt x="178" y="5742"/>
                  </a:lnTo>
                  <a:lnTo>
                    <a:pt x="173" y="5738"/>
                  </a:lnTo>
                  <a:lnTo>
                    <a:pt x="170" y="5733"/>
                  </a:lnTo>
                  <a:lnTo>
                    <a:pt x="165" y="5719"/>
                  </a:lnTo>
                  <a:lnTo>
                    <a:pt x="161" y="5702"/>
                  </a:lnTo>
                  <a:lnTo>
                    <a:pt x="157" y="5694"/>
                  </a:lnTo>
                  <a:lnTo>
                    <a:pt x="155" y="5686"/>
                  </a:lnTo>
                  <a:lnTo>
                    <a:pt x="152" y="5678"/>
                  </a:lnTo>
                  <a:lnTo>
                    <a:pt x="149" y="5672"/>
                  </a:lnTo>
                  <a:lnTo>
                    <a:pt x="144" y="5665"/>
                  </a:lnTo>
                  <a:lnTo>
                    <a:pt x="138" y="5661"/>
                  </a:lnTo>
                  <a:lnTo>
                    <a:pt x="132" y="5659"/>
                  </a:lnTo>
                  <a:lnTo>
                    <a:pt x="123" y="5658"/>
                  </a:lnTo>
                  <a:lnTo>
                    <a:pt x="115" y="5659"/>
                  </a:lnTo>
                  <a:lnTo>
                    <a:pt x="107" y="5661"/>
                  </a:lnTo>
                  <a:lnTo>
                    <a:pt x="101" y="5665"/>
                  </a:lnTo>
                  <a:lnTo>
                    <a:pt x="94" y="5670"/>
                  </a:lnTo>
                  <a:lnTo>
                    <a:pt x="87" y="5674"/>
                  </a:lnTo>
                  <a:lnTo>
                    <a:pt x="81" y="5677"/>
                  </a:lnTo>
                  <a:lnTo>
                    <a:pt x="72" y="5680"/>
                  </a:lnTo>
                  <a:lnTo>
                    <a:pt x="65" y="5681"/>
                  </a:lnTo>
                  <a:lnTo>
                    <a:pt x="57" y="5680"/>
                  </a:lnTo>
                  <a:lnTo>
                    <a:pt x="51" y="5678"/>
                  </a:lnTo>
                  <a:lnTo>
                    <a:pt x="44" y="5676"/>
                  </a:lnTo>
                  <a:lnTo>
                    <a:pt x="36" y="5673"/>
                  </a:lnTo>
                  <a:lnTo>
                    <a:pt x="29" y="5670"/>
                  </a:lnTo>
                  <a:lnTo>
                    <a:pt x="20" y="5667"/>
                  </a:lnTo>
                  <a:lnTo>
                    <a:pt x="11" y="5664"/>
                  </a:lnTo>
                  <a:lnTo>
                    <a:pt x="0" y="5663"/>
                  </a:lnTo>
                  <a:lnTo>
                    <a:pt x="0" y="5628"/>
                  </a:lnTo>
                  <a:lnTo>
                    <a:pt x="12" y="5620"/>
                  </a:lnTo>
                  <a:lnTo>
                    <a:pt x="23" y="5610"/>
                  </a:lnTo>
                  <a:lnTo>
                    <a:pt x="32" y="5601"/>
                  </a:lnTo>
                  <a:lnTo>
                    <a:pt x="39" y="5589"/>
                  </a:lnTo>
                  <a:lnTo>
                    <a:pt x="43" y="5584"/>
                  </a:lnTo>
                  <a:lnTo>
                    <a:pt x="46" y="5577"/>
                  </a:lnTo>
                  <a:lnTo>
                    <a:pt x="48" y="5570"/>
                  </a:lnTo>
                  <a:lnTo>
                    <a:pt x="49" y="5563"/>
                  </a:lnTo>
                  <a:lnTo>
                    <a:pt x="52" y="5546"/>
                  </a:lnTo>
                  <a:lnTo>
                    <a:pt x="53" y="5528"/>
                  </a:lnTo>
                  <a:lnTo>
                    <a:pt x="51" y="5519"/>
                  </a:lnTo>
                  <a:lnTo>
                    <a:pt x="46" y="5500"/>
                  </a:lnTo>
                  <a:lnTo>
                    <a:pt x="37" y="5475"/>
                  </a:lnTo>
                  <a:lnTo>
                    <a:pt x="29" y="5447"/>
                  </a:lnTo>
                  <a:lnTo>
                    <a:pt x="19" y="5421"/>
                  </a:lnTo>
                  <a:lnTo>
                    <a:pt x="11" y="5397"/>
                  </a:lnTo>
                  <a:lnTo>
                    <a:pt x="3" y="5381"/>
                  </a:lnTo>
                  <a:lnTo>
                    <a:pt x="0" y="5375"/>
                  </a:lnTo>
                  <a:lnTo>
                    <a:pt x="4" y="5370"/>
                  </a:lnTo>
                  <a:lnTo>
                    <a:pt x="7" y="5363"/>
                  </a:lnTo>
                  <a:lnTo>
                    <a:pt x="12" y="5356"/>
                  </a:lnTo>
                  <a:lnTo>
                    <a:pt x="14" y="5350"/>
                  </a:lnTo>
                  <a:lnTo>
                    <a:pt x="19" y="5334"/>
                  </a:lnTo>
                  <a:lnTo>
                    <a:pt x="23" y="5318"/>
                  </a:lnTo>
                  <a:lnTo>
                    <a:pt x="27" y="5301"/>
                  </a:lnTo>
                  <a:lnTo>
                    <a:pt x="28" y="5284"/>
                  </a:lnTo>
                  <a:lnTo>
                    <a:pt x="29" y="5268"/>
                  </a:lnTo>
                  <a:lnTo>
                    <a:pt x="29" y="5252"/>
                  </a:lnTo>
                  <a:lnTo>
                    <a:pt x="30" y="5243"/>
                  </a:lnTo>
                  <a:lnTo>
                    <a:pt x="31" y="5237"/>
                  </a:lnTo>
                  <a:lnTo>
                    <a:pt x="33" y="5231"/>
                  </a:lnTo>
                  <a:lnTo>
                    <a:pt x="35" y="5227"/>
                  </a:lnTo>
                  <a:lnTo>
                    <a:pt x="38" y="5223"/>
                  </a:lnTo>
                  <a:lnTo>
                    <a:pt x="41" y="5221"/>
                  </a:lnTo>
                  <a:lnTo>
                    <a:pt x="45" y="5219"/>
                  </a:lnTo>
                  <a:lnTo>
                    <a:pt x="49" y="5218"/>
                  </a:lnTo>
                  <a:lnTo>
                    <a:pt x="57" y="5217"/>
                  </a:lnTo>
                  <a:lnTo>
                    <a:pt x="66" y="5215"/>
                  </a:lnTo>
                  <a:lnTo>
                    <a:pt x="74" y="5213"/>
                  </a:lnTo>
                  <a:lnTo>
                    <a:pt x="82" y="5210"/>
                  </a:lnTo>
                  <a:lnTo>
                    <a:pt x="85" y="5207"/>
                  </a:lnTo>
                  <a:lnTo>
                    <a:pt x="87" y="5202"/>
                  </a:lnTo>
                  <a:lnTo>
                    <a:pt x="89" y="5196"/>
                  </a:lnTo>
                  <a:lnTo>
                    <a:pt x="90" y="5191"/>
                  </a:lnTo>
                  <a:lnTo>
                    <a:pt x="93" y="5177"/>
                  </a:lnTo>
                  <a:lnTo>
                    <a:pt x="94" y="5163"/>
                  </a:lnTo>
                  <a:lnTo>
                    <a:pt x="94" y="5148"/>
                  </a:lnTo>
                  <a:lnTo>
                    <a:pt x="95" y="5136"/>
                  </a:lnTo>
                  <a:lnTo>
                    <a:pt x="96" y="5129"/>
                  </a:lnTo>
                  <a:lnTo>
                    <a:pt x="97" y="5124"/>
                  </a:lnTo>
                  <a:lnTo>
                    <a:pt x="98" y="5120"/>
                  </a:lnTo>
                  <a:lnTo>
                    <a:pt x="100" y="5117"/>
                  </a:lnTo>
                  <a:lnTo>
                    <a:pt x="103" y="5111"/>
                  </a:lnTo>
                  <a:lnTo>
                    <a:pt x="107" y="5107"/>
                  </a:lnTo>
                  <a:lnTo>
                    <a:pt x="112" y="5103"/>
                  </a:lnTo>
                  <a:lnTo>
                    <a:pt x="117" y="5100"/>
                  </a:lnTo>
                  <a:lnTo>
                    <a:pt x="129" y="5093"/>
                  </a:lnTo>
                  <a:lnTo>
                    <a:pt x="140" y="5087"/>
                  </a:lnTo>
                  <a:lnTo>
                    <a:pt x="167" y="5078"/>
                  </a:lnTo>
                  <a:lnTo>
                    <a:pt x="194" y="5071"/>
                  </a:lnTo>
                  <a:lnTo>
                    <a:pt x="206" y="5067"/>
                  </a:lnTo>
                  <a:lnTo>
                    <a:pt x="217" y="5062"/>
                  </a:lnTo>
                  <a:lnTo>
                    <a:pt x="227" y="5057"/>
                  </a:lnTo>
                  <a:lnTo>
                    <a:pt x="234" y="5052"/>
                  </a:lnTo>
                  <a:lnTo>
                    <a:pt x="237" y="5048"/>
                  </a:lnTo>
                  <a:lnTo>
                    <a:pt x="239" y="5044"/>
                  </a:lnTo>
                  <a:lnTo>
                    <a:pt x="240" y="5041"/>
                  </a:lnTo>
                  <a:lnTo>
                    <a:pt x="242" y="5037"/>
                  </a:lnTo>
                  <a:lnTo>
                    <a:pt x="242" y="5032"/>
                  </a:lnTo>
                  <a:lnTo>
                    <a:pt x="240" y="5027"/>
                  </a:lnTo>
                  <a:lnTo>
                    <a:pt x="238" y="5022"/>
                  </a:lnTo>
                  <a:lnTo>
                    <a:pt x="235" y="5015"/>
                  </a:lnTo>
                  <a:lnTo>
                    <a:pt x="221" y="4979"/>
                  </a:lnTo>
                  <a:lnTo>
                    <a:pt x="210" y="4945"/>
                  </a:lnTo>
                  <a:lnTo>
                    <a:pt x="206" y="4938"/>
                  </a:lnTo>
                  <a:lnTo>
                    <a:pt x="203" y="4931"/>
                  </a:lnTo>
                  <a:lnTo>
                    <a:pt x="199" y="4925"/>
                  </a:lnTo>
                  <a:lnTo>
                    <a:pt x="195" y="4920"/>
                  </a:lnTo>
                  <a:lnTo>
                    <a:pt x="189" y="4915"/>
                  </a:lnTo>
                  <a:lnTo>
                    <a:pt x="184" y="4912"/>
                  </a:lnTo>
                  <a:lnTo>
                    <a:pt x="178" y="4910"/>
                  </a:lnTo>
                  <a:lnTo>
                    <a:pt x="170" y="4910"/>
                  </a:lnTo>
                  <a:lnTo>
                    <a:pt x="166" y="4910"/>
                  </a:lnTo>
                  <a:lnTo>
                    <a:pt x="163" y="4911"/>
                  </a:lnTo>
                  <a:lnTo>
                    <a:pt x="160" y="4912"/>
                  </a:lnTo>
                  <a:lnTo>
                    <a:pt x="157" y="4913"/>
                  </a:lnTo>
                  <a:lnTo>
                    <a:pt x="154" y="4918"/>
                  </a:lnTo>
                  <a:lnTo>
                    <a:pt x="151" y="4922"/>
                  </a:lnTo>
                  <a:lnTo>
                    <a:pt x="149" y="4926"/>
                  </a:lnTo>
                  <a:lnTo>
                    <a:pt x="147" y="4929"/>
                  </a:lnTo>
                  <a:lnTo>
                    <a:pt x="145" y="4932"/>
                  </a:lnTo>
                  <a:lnTo>
                    <a:pt x="141" y="4934"/>
                  </a:lnTo>
                  <a:lnTo>
                    <a:pt x="137" y="4934"/>
                  </a:lnTo>
                  <a:lnTo>
                    <a:pt x="133" y="4932"/>
                  </a:lnTo>
                  <a:lnTo>
                    <a:pt x="130" y="4930"/>
                  </a:lnTo>
                  <a:lnTo>
                    <a:pt x="127" y="4928"/>
                  </a:lnTo>
                  <a:lnTo>
                    <a:pt x="121" y="4924"/>
                  </a:lnTo>
                  <a:lnTo>
                    <a:pt x="117" y="4918"/>
                  </a:lnTo>
                  <a:lnTo>
                    <a:pt x="115" y="4910"/>
                  </a:lnTo>
                  <a:lnTo>
                    <a:pt x="113" y="4904"/>
                  </a:lnTo>
                  <a:lnTo>
                    <a:pt x="112" y="4897"/>
                  </a:lnTo>
                  <a:lnTo>
                    <a:pt x="112" y="4892"/>
                  </a:lnTo>
                  <a:lnTo>
                    <a:pt x="113" y="4885"/>
                  </a:lnTo>
                  <a:lnTo>
                    <a:pt x="114" y="4878"/>
                  </a:lnTo>
                  <a:lnTo>
                    <a:pt x="117" y="4873"/>
                  </a:lnTo>
                  <a:lnTo>
                    <a:pt x="121" y="4868"/>
                  </a:lnTo>
                  <a:lnTo>
                    <a:pt x="130" y="4857"/>
                  </a:lnTo>
                  <a:lnTo>
                    <a:pt x="139" y="4846"/>
                  </a:lnTo>
                  <a:lnTo>
                    <a:pt x="144" y="4841"/>
                  </a:lnTo>
                  <a:lnTo>
                    <a:pt x="147" y="4835"/>
                  </a:lnTo>
                  <a:lnTo>
                    <a:pt x="150" y="4827"/>
                  </a:lnTo>
                  <a:lnTo>
                    <a:pt x="151" y="4820"/>
                  </a:lnTo>
                  <a:lnTo>
                    <a:pt x="151" y="4810"/>
                  </a:lnTo>
                  <a:lnTo>
                    <a:pt x="150" y="4800"/>
                  </a:lnTo>
                  <a:lnTo>
                    <a:pt x="147" y="4788"/>
                  </a:lnTo>
                  <a:lnTo>
                    <a:pt x="141" y="4774"/>
                  </a:lnTo>
                  <a:lnTo>
                    <a:pt x="149" y="4757"/>
                  </a:lnTo>
                  <a:lnTo>
                    <a:pt x="161" y="4736"/>
                  </a:lnTo>
                  <a:lnTo>
                    <a:pt x="173" y="4713"/>
                  </a:lnTo>
                  <a:lnTo>
                    <a:pt x="189" y="4691"/>
                  </a:lnTo>
                  <a:lnTo>
                    <a:pt x="197" y="4680"/>
                  </a:lnTo>
                  <a:lnTo>
                    <a:pt x="205" y="4671"/>
                  </a:lnTo>
                  <a:lnTo>
                    <a:pt x="214" y="4662"/>
                  </a:lnTo>
                  <a:lnTo>
                    <a:pt x="223" y="4655"/>
                  </a:lnTo>
                  <a:lnTo>
                    <a:pt x="232" y="4648"/>
                  </a:lnTo>
                  <a:lnTo>
                    <a:pt x="242" y="4643"/>
                  </a:lnTo>
                  <a:lnTo>
                    <a:pt x="250" y="4640"/>
                  </a:lnTo>
                  <a:lnTo>
                    <a:pt x="259" y="4639"/>
                  </a:lnTo>
                  <a:lnTo>
                    <a:pt x="265" y="4640"/>
                  </a:lnTo>
                  <a:lnTo>
                    <a:pt x="270" y="4643"/>
                  </a:lnTo>
                  <a:lnTo>
                    <a:pt x="274" y="4647"/>
                  </a:lnTo>
                  <a:lnTo>
                    <a:pt x="278" y="4653"/>
                  </a:lnTo>
                  <a:lnTo>
                    <a:pt x="280" y="4659"/>
                  </a:lnTo>
                  <a:lnTo>
                    <a:pt x="281" y="4667"/>
                  </a:lnTo>
                  <a:lnTo>
                    <a:pt x="282" y="4673"/>
                  </a:lnTo>
                  <a:lnTo>
                    <a:pt x="282" y="4680"/>
                  </a:lnTo>
                  <a:lnTo>
                    <a:pt x="282" y="4688"/>
                  </a:lnTo>
                  <a:lnTo>
                    <a:pt x="279" y="4695"/>
                  </a:lnTo>
                  <a:lnTo>
                    <a:pt x="274" y="4701"/>
                  </a:lnTo>
                  <a:lnTo>
                    <a:pt x="270" y="4705"/>
                  </a:lnTo>
                  <a:lnTo>
                    <a:pt x="266" y="4709"/>
                  </a:lnTo>
                  <a:lnTo>
                    <a:pt x="263" y="4713"/>
                  </a:lnTo>
                  <a:lnTo>
                    <a:pt x="260" y="4718"/>
                  </a:lnTo>
                  <a:lnTo>
                    <a:pt x="259" y="4722"/>
                  </a:lnTo>
                  <a:lnTo>
                    <a:pt x="260" y="4724"/>
                  </a:lnTo>
                  <a:lnTo>
                    <a:pt x="261" y="4726"/>
                  </a:lnTo>
                  <a:lnTo>
                    <a:pt x="263" y="4729"/>
                  </a:lnTo>
                  <a:lnTo>
                    <a:pt x="266" y="4732"/>
                  </a:lnTo>
                  <a:lnTo>
                    <a:pt x="274" y="4739"/>
                  </a:lnTo>
                  <a:lnTo>
                    <a:pt x="285" y="4745"/>
                  </a:lnTo>
                  <a:lnTo>
                    <a:pt x="313" y="4760"/>
                  </a:lnTo>
                  <a:lnTo>
                    <a:pt x="346" y="4774"/>
                  </a:lnTo>
                  <a:lnTo>
                    <a:pt x="380" y="4788"/>
                  </a:lnTo>
                  <a:lnTo>
                    <a:pt x="413" y="4800"/>
                  </a:lnTo>
                  <a:lnTo>
                    <a:pt x="428" y="4804"/>
                  </a:lnTo>
                  <a:lnTo>
                    <a:pt x="440" y="4807"/>
                  </a:lnTo>
                  <a:lnTo>
                    <a:pt x="451" y="4809"/>
                  </a:lnTo>
                  <a:lnTo>
                    <a:pt x="460" y="4810"/>
                  </a:lnTo>
                  <a:lnTo>
                    <a:pt x="468" y="4809"/>
                  </a:lnTo>
                  <a:lnTo>
                    <a:pt x="476" y="4807"/>
                  </a:lnTo>
                  <a:lnTo>
                    <a:pt x="484" y="4804"/>
                  </a:lnTo>
                  <a:lnTo>
                    <a:pt x="492" y="4801"/>
                  </a:lnTo>
                  <a:lnTo>
                    <a:pt x="499" y="4797"/>
                  </a:lnTo>
                  <a:lnTo>
                    <a:pt x="507" y="4795"/>
                  </a:lnTo>
                  <a:lnTo>
                    <a:pt x="515" y="4793"/>
                  </a:lnTo>
                  <a:lnTo>
                    <a:pt x="523" y="4792"/>
                  </a:lnTo>
                  <a:lnTo>
                    <a:pt x="534" y="4792"/>
                  </a:lnTo>
                  <a:lnTo>
                    <a:pt x="543" y="4794"/>
                  </a:lnTo>
                  <a:lnTo>
                    <a:pt x="551" y="4796"/>
                  </a:lnTo>
                  <a:lnTo>
                    <a:pt x="560" y="4798"/>
                  </a:lnTo>
                  <a:lnTo>
                    <a:pt x="576" y="4805"/>
                  </a:lnTo>
                  <a:lnTo>
                    <a:pt x="590" y="4811"/>
                  </a:lnTo>
                  <a:lnTo>
                    <a:pt x="605" y="4818"/>
                  </a:lnTo>
                  <a:lnTo>
                    <a:pt x="621" y="4822"/>
                  </a:lnTo>
                  <a:lnTo>
                    <a:pt x="629" y="4823"/>
                  </a:lnTo>
                  <a:lnTo>
                    <a:pt x="636" y="4824"/>
                  </a:lnTo>
                  <a:lnTo>
                    <a:pt x="645" y="4823"/>
                  </a:lnTo>
                  <a:lnTo>
                    <a:pt x="653" y="4822"/>
                  </a:lnTo>
                  <a:lnTo>
                    <a:pt x="671" y="4815"/>
                  </a:lnTo>
                  <a:lnTo>
                    <a:pt x="686" y="4810"/>
                  </a:lnTo>
                  <a:lnTo>
                    <a:pt x="698" y="4805"/>
                  </a:lnTo>
                  <a:lnTo>
                    <a:pt x="707" y="4798"/>
                  </a:lnTo>
                  <a:lnTo>
                    <a:pt x="716" y="4792"/>
                  </a:lnTo>
                  <a:lnTo>
                    <a:pt x="723" y="4785"/>
                  </a:lnTo>
                  <a:lnTo>
                    <a:pt x="730" y="4775"/>
                  </a:lnTo>
                  <a:lnTo>
                    <a:pt x="736" y="4762"/>
                  </a:lnTo>
                  <a:lnTo>
                    <a:pt x="760" y="4727"/>
                  </a:lnTo>
                  <a:lnTo>
                    <a:pt x="763" y="4727"/>
                  </a:lnTo>
                  <a:lnTo>
                    <a:pt x="765" y="4728"/>
                  </a:lnTo>
                  <a:lnTo>
                    <a:pt x="760" y="4715"/>
                  </a:lnTo>
                  <a:lnTo>
                    <a:pt x="801" y="4722"/>
                  </a:lnTo>
                  <a:lnTo>
                    <a:pt x="811" y="4704"/>
                  </a:lnTo>
                  <a:lnTo>
                    <a:pt x="818" y="4687"/>
                  </a:lnTo>
                  <a:lnTo>
                    <a:pt x="825" y="4671"/>
                  </a:lnTo>
                  <a:lnTo>
                    <a:pt x="830" y="4655"/>
                  </a:lnTo>
                  <a:lnTo>
                    <a:pt x="834" y="4640"/>
                  </a:lnTo>
                  <a:lnTo>
                    <a:pt x="839" y="4625"/>
                  </a:lnTo>
                  <a:lnTo>
                    <a:pt x="846" y="4611"/>
                  </a:lnTo>
                  <a:lnTo>
                    <a:pt x="853" y="4597"/>
                  </a:lnTo>
                  <a:lnTo>
                    <a:pt x="860" y="4588"/>
                  </a:lnTo>
                  <a:lnTo>
                    <a:pt x="866" y="4579"/>
                  </a:lnTo>
                  <a:lnTo>
                    <a:pt x="873" y="4572"/>
                  </a:lnTo>
                  <a:lnTo>
                    <a:pt x="881" y="4567"/>
                  </a:lnTo>
                  <a:lnTo>
                    <a:pt x="889" y="4562"/>
                  </a:lnTo>
                  <a:lnTo>
                    <a:pt x="898" y="4558"/>
                  </a:lnTo>
                  <a:lnTo>
                    <a:pt x="906" y="4555"/>
                  </a:lnTo>
                  <a:lnTo>
                    <a:pt x="916" y="4552"/>
                  </a:lnTo>
                  <a:lnTo>
                    <a:pt x="933" y="4545"/>
                  </a:lnTo>
                  <a:lnTo>
                    <a:pt x="950" y="4538"/>
                  </a:lnTo>
                  <a:lnTo>
                    <a:pt x="957" y="4532"/>
                  </a:lnTo>
                  <a:lnTo>
                    <a:pt x="965" y="4526"/>
                  </a:lnTo>
                  <a:lnTo>
                    <a:pt x="971" y="4519"/>
                  </a:lnTo>
                  <a:lnTo>
                    <a:pt x="978" y="4509"/>
                  </a:lnTo>
                  <a:lnTo>
                    <a:pt x="985" y="4497"/>
                  </a:lnTo>
                  <a:lnTo>
                    <a:pt x="992" y="4482"/>
                  </a:lnTo>
                  <a:lnTo>
                    <a:pt x="999" y="4465"/>
                  </a:lnTo>
                  <a:lnTo>
                    <a:pt x="1005" y="4447"/>
                  </a:lnTo>
                  <a:lnTo>
                    <a:pt x="1019" y="4407"/>
                  </a:lnTo>
                  <a:lnTo>
                    <a:pt x="1034" y="4367"/>
                  </a:lnTo>
                  <a:lnTo>
                    <a:pt x="1043" y="4347"/>
                  </a:lnTo>
                  <a:lnTo>
                    <a:pt x="1051" y="4329"/>
                  </a:lnTo>
                  <a:lnTo>
                    <a:pt x="1062" y="4312"/>
                  </a:lnTo>
                  <a:lnTo>
                    <a:pt x="1072" y="4297"/>
                  </a:lnTo>
                  <a:lnTo>
                    <a:pt x="1079" y="4291"/>
                  </a:lnTo>
                  <a:lnTo>
                    <a:pt x="1085" y="4286"/>
                  </a:lnTo>
                  <a:lnTo>
                    <a:pt x="1092" y="4280"/>
                  </a:lnTo>
                  <a:lnTo>
                    <a:pt x="1099" y="4276"/>
                  </a:lnTo>
                  <a:lnTo>
                    <a:pt x="1106" y="4273"/>
                  </a:lnTo>
                  <a:lnTo>
                    <a:pt x="1114" y="4270"/>
                  </a:lnTo>
                  <a:lnTo>
                    <a:pt x="1122" y="4269"/>
                  </a:lnTo>
                  <a:lnTo>
                    <a:pt x="1131" y="4268"/>
                  </a:lnTo>
                  <a:lnTo>
                    <a:pt x="1146" y="4269"/>
                  </a:lnTo>
                  <a:lnTo>
                    <a:pt x="1161" y="4272"/>
                  </a:lnTo>
                  <a:lnTo>
                    <a:pt x="1175" y="4276"/>
                  </a:lnTo>
                  <a:lnTo>
                    <a:pt x="1187" y="4280"/>
                  </a:lnTo>
                  <a:lnTo>
                    <a:pt x="1211" y="4290"/>
                  </a:lnTo>
                  <a:lnTo>
                    <a:pt x="1231" y="4297"/>
                  </a:lnTo>
                  <a:lnTo>
                    <a:pt x="1331" y="4297"/>
                  </a:lnTo>
                  <a:lnTo>
                    <a:pt x="1338" y="4304"/>
                  </a:lnTo>
                  <a:lnTo>
                    <a:pt x="1347" y="4309"/>
                  </a:lnTo>
                  <a:lnTo>
                    <a:pt x="1354" y="4314"/>
                  </a:lnTo>
                  <a:lnTo>
                    <a:pt x="1363" y="4319"/>
                  </a:lnTo>
                  <a:lnTo>
                    <a:pt x="1380" y="4326"/>
                  </a:lnTo>
                  <a:lnTo>
                    <a:pt x="1398" y="4331"/>
                  </a:lnTo>
                  <a:lnTo>
                    <a:pt x="1416" y="4335"/>
                  </a:lnTo>
                  <a:lnTo>
                    <a:pt x="1436" y="4337"/>
                  </a:lnTo>
                  <a:lnTo>
                    <a:pt x="1456" y="4338"/>
                  </a:lnTo>
                  <a:lnTo>
                    <a:pt x="1478" y="4339"/>
                  </a:lnTo>
                  <a:lnTo>
                    <a:pt x="1495" y="4340"/>
                  </a:lnTo>
                  <a:lnTo>
                    <a:pt x="1510" y="4342"/>
                  </a:lnTo>
                  <a:lnTo>
                    <a:pt x="1523" y="4345"/>
                  </a:lnTo>
                  <a:lnTo>
                    <a:pt x="1535" y="4349"/>
                  </a:lnTo>
                  <a:lnTo>
                    <a:pt x="1547" y="4355"/>
                  </a:lnTo>
                  <a:lnTo>
                    <a:pt x="1558" y="4361"/>
                  </a:lnTo>
                  <a:lnTo>
                    <a:pt x="1567" y="4368"/>
                  </a:lnTo>
                  <a:lnTo>
                    <a:pt x="1577" y="4374"/>
                  </a:lnTo>
                  <a:lnTo>
                    <a:pt x="1596" y="4387"/>
                  </a:lnTo>
                  <a:lnTo>
                    <a:pt x="1616" y="4398"/>
                  </a:lnTo>
                  <a:lnTo>
                    <a:pt x="1627" y="4403"/>
                  </a:lnTo>
                  <a:lnTo>
                    <a:pt x="1638" y="4406"/>
                  </a:lnTo>
                  <a:lnTo>
                    <a:pt x="1652" y="4408"/>
                  </a:lnTo>
                  <a:lnTo>
                    <a:pt x="1666" y="4409"/>
                  </a:lnTo>
                  <a:lnTo>
                    <a:pt x="1676" y="4408"/>
                  </a:lnTo>
                  <a:lnTo>
                    <a:pt x="1685" y="4406"/>
                  </a:lnTo>
                  <a:lnTo>
                    <a:pt x="1694" y="4402"/>
                  </a:lnTo>
                  <a:lnTo>
                    <a:pt x="1702" y="4395"/>
                  </a:lnTo>
                  <a:lnTo>
                    <a:pt x="1718" y="4381"/>
                  </a:lnTo>
                  <a:lnTo>
                    <a:pt x="1734" y="4365"/>
                  </a:lnTo>
                  <a:lnTo>
                    <a:pt x="1743" y="4357"/>
                  </a:lnTo>
                  <a:lnTo>
                    <a:pt x="1751" y="4348"/>
                  </a:lnTo>
                  <a:lnTo>
                    <a:pt x="1761" y="4341"/>
                  </a:lnTo>
                  <a:lnTo>
                    <a:pt x="1771" y="4335"/>
                  </a:lnTo>
                  <a:lnTo>
                    <a:pt x="1782" y="4329"/>
                  </a:lnTo>
                  <a:lnTo>
                    <a:pt x="1794" y="4325"/>
                  </a:lnTo>
                  <a:lnTo>
                    <a:pt x="1805" y="4322"/>
                  </a:lnTo>
                  <a:lnTo>
                    <a:pt x="1819" y="4321"/>
                  </a:lnTo>
                  <a:lnTo>
                    <a:pt x="1827" y="4322"/>
                  </a:lnTo>
                  <a:lnTo>
                    <a:pt x="1834" y="4323"/>
                  </a:lnTo>
                  <a:lnTo>
                    <a:pt x="1841" y="4326"/>
                  </a:lnTo>
                  <a:lnTo>
                    <a:pt x="1847" y="4329"/>
                  </a:lnTo>
                  <a:lnTo>
                    <a:pt x="1859" y="4338"/>
                  </a:lnTo>
                  <a:lnTo>
                    <a:pt x="1869" y="4347"/>
                  </a:lnTo>
                  <a:lnTo>
                    <a:pt x="1881" y="4357"/>
                  </a:lnTo>
                  <a:lnTo>
                    <a:pt x="1893" y="4365"/>
                  </a:lnTo>
                  <a:lnTo>
                    <a:pt x="1899" y="4369"/>
                  </a:lnTo>
                  <a:lnTo>
                    <a:pt x="1905" y="4372"/>
                  </a:lnTo>
                  <a:lnTo>
                    <a:pt x="1912" y="4373"/>
                  </a:lnTo>
                  <a:lnTo>
                    <a:pt x="1919" y="4374"/>
                  </a:lnTo>
                  <a:lnTo>
                    <a:pt x="1920" y="4365"/>
                  </a:lnTo>
                  <a:lnTo>
                    <a:pt x="1922" y="4358"/>
                  </a:lnTo>
                  <a:lnTo>
                    <a:pt x="1925" y="4351"/>
                  </a:lnTo>
                  <a:lnTo>
                    <a:pt x="1929" y="4344"/>
                  </a:lnTo>
                  <a:lnTo>
                    <a:pt x="1933" y="4339"/>
                  </a:lnTo>
                  <a:lnTo>
                    <a:pt x="1938" y="4334"/>
                  </a:lnTo>
                  <a:lnTo>
                    <a:pt x="1945" y="4328"/>
                  </a:lnTo>
                  <a:lnTo>
                    <a:pt x="1951" y="4324"/>
                  </a:lnTo>
                  <a:lnTo>
                    <a:pt x="1967" y="4315"/>
                  </a:lnTo>
                  <a:lnTo>
                    <a:pt x="1984" y="4309"/>
                  </a:lnTo>
                  <a:lnTo>
                    <a:pt x="2002" y="4303"/>
                  </a:lnTo>
                  <a:lnTo>
                    <a:pt x="2020" y="4296"/>
                  </a:lnTo>
                  <a:lnTo>
                    <a:pt x="2038" y="4289"/>
                  </a:lnTo>
                  <a:lnTo>
                    <a:pt x="2056" y="4281"/>
                  </a:lnTo>
                  <a:lnTo>
                    <a:pt x="2065" y="4277"/>
                  </a:lnTo>
                  <a:lnTo>
                    <a:pt x="2072" y="4272"/>
                  </a:lnTo>
                  <a:lnTo>
                    <a:pt x="2080" y="4267"/>
                  </a:lnTo>
                  <a:lnTo>
                    <a:pt x="2086" y="4261"/>
                  </a:lnTo>
                  <a:lnTo>
                    <a:pt x="2093" y="4255"/>
                  </a:lnTo>
                  <a:lnTo>
                    <a:pt x="2097" y="4248"/>
                  </a:lnTo>
                  <a:lnTo>
                    <a:pt x="2102" y="4241"/>
                  </a:lnTo>
                  <a:lnTo>
                    <a:pt x="2105" y="4232"/>
                  </a:lnTo>
                  <a:lnTo>
                    <a:pt x="2108" y="4224"/>
                  </a:lnTo>
                  <a:lnTo>
                    <a:pt x="2109" y="4213"/>
                  </a:lnTo>
                  <a:lnTo>
                    <a:pt x="2110" y="4203"/>
                  </a:lnTo>
                  <a:lnTo>
                    <a:pt x="2109" y="4191"/>
                  </a:lnTo>
                  <a:lnTo>
                    <a:pt x="2091" y="4191"/>
                  </a:lnTo>
                  <a:lnTo>
                    <a:pt x="2075" y="4188"/>
                  </a:lnTo>
                  <a:lnTo>
                    <a:pt x="2060" y="4184"/>
                  </a:lnTo>
                  <a:lnTo>
                    <a:pt x="2046" y="4177"/>
                  </a:lnTo>
                  <a:lnTo>
                    <a:pt x="2032" y="4170"/>
                  </a:lnTo>
                  <a:lnTo>
                    <a:pt x="2020" y="4160"/>
                  </a:lnTo>
                  <a:lnTo>
                    <a:pt x="2010" y="4149"/>
                  </a:lnTo>
                  <a:lnTo>
                    <a:pt x="1999" y="4138"/>
                  </a:lnTo>
                  <a:lnTo>
                    <a:pt x="1991" y="4125"/>
                  </a:lnTo>
                  <a:lnTo>
                    <a:pt x="1983" y="4110"/>
                  </a:lnTo>
                  <a:lnTo>
                    <a:pt x="1977" y="4095"/>
                  </a:lnTo>
                  <a:lnTo>
                    <a:pt x="1970" y="4079"/>
                  </a:lnTo>
                  <a:lnTo>
                    <a:pt x="1966" y="4063"/>
                  </a:lnTo>
                  <a:lnTo>
                    <a:pt x="1964" y="4045"/>
                  </a:lnTo>
                  <a:lnTo>
                    <a:pt x="1962" y="4027"/>
                  </a:lnTo>
                  <a:lnTo>
                    <a:pt x="1961" y="4009"/>
                  </a:lnTo>
                  <a:lnTo>
                    <a:pt x="1967" y="4007"/>
                  </a:lnTo>
                  <a:lnTo>
                    <a:pt x="1972" y="4007"/>
                  </a:lnTo>
                  <a:lnTo>
                    <a:pt x="1977" y="4008"/>
                  </a:lnTo>
                  <a:lnTo>
                    <a:pt x="1982" y="4008"/>
                  </a:lnTo>
                  <a:lnTo>
                    <a:pt x="1986" y="4008"/>
                  </a:lnTo>
                  <a:lnTo>
                    <a:pt x="1991" y="4008"/>
                  </a:lnTo>
                  <a:lnTo>
                    <a:pt x="1996" y="4006"/>
                  </a:lnTo>
                  <a:lnTo>
                    <a:pt x="2002" y="4003"/>
                  </a:lnTo>
                  <a:lnTo>
                    <a:pt x="2005" y="4001"/>
                  </a:lnTo>
                  <a:lnTo>
                    <a:pt x="2008" y="3997"/>
                  </a:lnTo>
                  <a:lnTo>
                    <a:pt x="2010" y="3994"/>
                  </a:lnTo>
                  <a:lnTo>
                    <a:pt x="2012" y="3991"/>
                  </a:lnTo>
                  <a:lnTo>
                    <a:pt x="2014" y="3984"/>
                  </a:lnTo>
                  <a:lnTo>
                    <a:pt x="2015" y="3974"/>
                  </a:lnTo>
                  <a:lnTo>
                    <a:pt x="2017" y="3954"/>
                  </a:lnTo>
                  <a:lnTo>
                    <a:pt x="2020" y="3932"/>
                  </a:lnTo>
                  <a:lnTo>
                    <a:pt x="2022" y="3924"/>
                  </a:lnTo>
                  <a:lnTo>
                    <a:pt x="2027" y="3916"/>
                  </a:lnTo>
                  <a:lnTo>
                    <a:pt x="2031" y="3909"/>
                  </a:lnTo>
                  <a:lnTo>
                    <a:pt x="2037" y="3903"/>
                  </a:lnTo>
                  <a:lnTo>
                    <a:pt x="2049" y="3890"/>
                  </a:lnTo>
                  <a:lnTo>
                    <a:pt x="2063" y="3878"/>
                  </a:lnTo>
                  <a:lnTo>
                    <a:pt x="2069" y="3873"/>
                  </a:lnTo>
                  <a:lnTo>
                    <a:pt x="2076" y="3866"/>
                  </a:lnTo>
                  <a:lnTo>
                    <a:pt x="2081" y="3860"/>
                  </a:lnTo>
                  <a:lnTo>
                    <a:pt x="2086" y="3854"/>
                  </a:lnTo>
                  <a:lnTo>
                    <a:pt x="2091" y="3846"/>
                  </a:lnTo>
                  <a:lnTo>
                    <a:pt x="2094" y="3839"/>
                  </a:lnTo>
                  <a:lnTo>
                    <a:pt x="2096" y="3830"/>
                  </a:lnTo>
                  <a:lnTo>
                    <a:pt x="2097" y="3821"/>
                  </a:lnTo>
                  <a:lnTo>
                    <a:pt x="2096" y="3811"/>
                  </a:lnTo>
                  <a:lnTo>
                    <a:pt x="2095" y="3802"/>
                  </a:lnTo>
                  <a:lnTo>
                    <a:pt x="2093" y="3793"/>
                  </a:lnTo>
                  <a:lnTo>
                    <a:pt x="2091" y="3786"/>
                  </a:lnTo>
                  <a:lnTo>
                    <a:pt x="2083" y="3771"/>
                  </a:lnTo>
                  <a:lnTo>
                    <a:pt x="2076" y="3758"/>
                  </a:lnTo>
                  <a:lnTo>
                    <a:pt x="2068" y="3745"/>
                  </a:lnTo>
                  <a:lnTo>
                    <a:pt x="2062" y="3734"/>
                  </a:lnTo>
                  <a:lnTo>
                    <a:pt x="2059" y="3727"/>
                  </a:lnTo>
                  <a:lnTo>
                    <a:pt x="2056" y="3721"/>
                  </a:lnTo>
                  <a:lnTo>
                    <a:pt x="2055" y="3715"/>
                  </a:lnTo>
                  <a:lnTo>
                    <a:pt x="2055" y="3708"/>
                  </a:lnTo>
                  <a:lnTo>
                    <a:pt x="2055" y="3699"/>
                  </a:lnTo>
                  <a:lnTo>
                    <a:pt x="2056" y="3691"/>
                  </a:lnTo>
                  <a:lnTo>
                    <a:pt x="2058" y="3684"/>
                  </a:lnTo>
                  <a:lnTo>
                    <a:pt x="2060" y="3676"/>
                  </a:lnTo>
                  <a:lnTo>
                    <a:pt x="2062" y="3670"/>
                  </a:lnTo>
                  <a:lnTo>
                    <a:pt x="2065" y="3663"/>
                  </a:lnTo>
                  <a:lnTo>
                    <a:pt x="2068" y="3658"/>
                  </a:lnTo>
                  <a:lnTo>
                    <a:pt x="2071" y="3653"/>
                  </a:lnTo>
                  <a:lnTo>
                    <a:pt x="2080" y="3643"/>
                  </a:lnTo>
                  <a:lnTo>
                    <a:pt x="2088" y="3635"/>
                  </a:lnTo>
                  <a:lnTo>
                    <a:pt x="2098" y="3627"/>
                  </a:lnTo>
                  <a:lnTo>
                    <a:pt x="2109" y="3620"/>
                  </a:lnTo>
                  <a:lnTo>
                    <a:pt x="2118" y="3612"/>
                  </a:lnTo>
                  <a:lnTo>
                    <a:pt x="2128" y="3604"/>
                  </a:lnTo>
                  <a:lnTo>
                    <a:pt x="2136" y="3595"/>
                  </a:lnTo>
                  <a:lnTo>
                    <a:pt x="2145" y="3585"/>
                  </a:lnTo>
                  <a:lnTo>
                    <a:pt x="2148" y="3579"/>
                  </a:lnTo>
                  <a:lnTo>
                    <a:pt x="2151" y="3574"/>
                  </a:lnTo>
                  <a:lnTo>
                    <a:pt x="2154" y="3568"/>
                  </a:lnTo>
                  <a:lnTo>
                    <a:pt x="2156" y="3560"/>
                  </a:lnTo>
                  <a:lnTo>
                    <a:pt x="2159" y="3553"/>
                  </a:lnTo>
                  <a:lnTo>
                    <a:pt x="2160" y="3544"/>
                  </a:lnTo>
                  <a:lnTo>
                    <a:pt x="2161" y="3536"/>
                  </a:lnTo>
                  <a:lnTo>
                    <a:pt x="2161" y="3526"/>
                  </a:lnTo>
                  <a:lnTo>
                    <a:pt x="2161" y="3509"/>
                  </a:lnTo>
                  <a:lnTo>
                    <a:pt x="2160" y="3493"/>
                  </a:lnTo>
                  <a:lnTo>
                    <a:pt x="2158" y="3477"/>
                  </a:lnTo>
                  <a:lnTo>
                    <a:pt x="2155" y="3462"/>
                  </a:lnTo>
                  <a:lnTo>
                    <a:pt x="2151" y="3435"/>
                  </a:lnTo>
                  <a:lnTo>
                    <a:pt x="2149" y="3408"/>
                  </a:lnTo>
                  <a:lnTo>
                    <a:pt x="2131" y="3407"/>
                  </a:lnTo>
                  <a:lnTo>
                    <a:pt x="2109" y="3403"/>
                  </a:lnTo>
                  <a:lnTo>
                    <a:pt x="2085" y="3396"/>
                  </a:lnTo>
                  <a:lnTo>
                    <a:pt x="2061" y="3388"/>
                  </a:lnTo>
                  <a:lnTo>
                    <a:pt x="2049" y="3384"/>
                  </a:lnTo>
                  <a:lnTo>
                    <a:pt x="2038" y="3378"/>
                  </a:lnTo>
                  <a:lnTo>
                    <a:pt x="2028" y="3372"/>
                  </a:lnTo>
                  <a:lnTo>
                    <a:pt x="2019" y="3365"/>
                  </a:lnTo>
                  <a:lnTo>
                    <a:pt x="2012" y="3359"/>
                  </a:lnTo>
                  <a:lnTo>
                    <a:pt x="2006" y="3353"/>
                  </a:lnTo>
                  <a:lnTo>
                    <a:pt x="2004" y="3348"/>
                  </a:lnTo>
                  <a:lnTo>
                    <a:pt x="2003" y="3345"/>
                  </a:lnTo>
                  <a:lnTo>
                    <a:pt x="2002" y="3341"/>
                  </a:lnTo>
                  <a:lnTo>
                    <a:pt x="2002" y="3338"/>
                  </a:lnTo>
                  <a:lnTo>
                    <a:pt x="2003" y="3330"/>
                  </a:lnTo>
                  <a:lnTo>
                    <a:pt x="2005" y="3324"/>
                  </a:lnTo>
                  <a:lnTo>
                    <a:pt x="2009" y="3316"/>
                  </a:lnTo>
                  <a:lnTo>
                    <a:pt x="2012" y="3309"/>
                  </a:lnTo>
                  <a:lnTo>
                    <a:pt x="2019" y="3297"/>
                  </a:lnTo>
                  <a:lnTo>
                    <a:pt x="2026" y="3290"/>
                  </a:lnTo>
                  <a:lnTo>
                    <a:pt x="2020" y="3178"/>
                  </a:lnTo>
                  <a:lnTo>
                    <a:pt x="2002" y="3168"/>
                  </a:lnTo>
                  <a:lnTo>
                    <a:pt x="1983" y="3157"/>
                  </a:lnTo>
                  <a:lnTo>
                    <a:pt x="1966" y="3145"/>
                  </a:lnTo>
                  <a:lnTo>
                    <a:pt x="1949" y="3132"/>
                  </a:lnTo>
                  <a:lnTo>
                    <a:pt x="1942" y="3125"/>
                  </a:lnTo>
                  <a:lnTo>
                    <a:pt x="1935" y="3118"/>
                  </a:lnTo>
                  <a:lnTo>
                    <a:pt x="1929" y="3109"/>
                  </a:lnTo>
                  <a:lnTo>
                    <a:pt x="1923" y="3099"/>
                  </a:lnTo>
                  <a:lnTo>
                    <a:pt x="1919" y="3090"/>
                  </a:lnTo>
                  <a:lnTo>
                    <a:pt x="1916" y="3079"/>
                  </a:lnTo>
                  <a:lnTo>
                    <a:pt x="1915" y="3068"/>
                  </a:lnTo>
                  <a:lnTo>
                    <a:pt x="1914" y="3055"/>
                  </a:lnTo>
                  <a:lnTo>
                    <a:pt x="1914" y="2896"/>
                  </a:lnTo>
                  <a:lnTo>
                    <a:pt x="1914" y="2886"/>
                  </a:lnTo>
                  <a:lnTo>
                    <a:pt x="1913" y="2877"/>
                  </a:lnTo>
                  <a:lnTo>
                    <a:pt x="1912" y="2870"/>
                  </a:lnTo>
                  <a:lnTo>
                    <a:pt x="1910" y="2863"/>
                  </a:lnTo>
                  <a:lnTo>
                    <a:pt x="1908" y="2858"/>
                  </a:lnTo>
                  <a:lnTo>
                    <a:pt x="1904" y="2853"/>
                  </a:lnTo>
                  <a:lnTo>
                    <a:pt x="1902" y="2849"/>
                  </a:lnTo>
                  <a:lnTo>
                    <a:pt x="1898" y="2845"/>
                  </a:lnTo>
                  <a:lnTo>
                    <a:pt x="1891" y="2840"/>
                  </a:lnTo>
                  <a:lnTo>
                    <a:pt x="1882" y="2832"/>
                  </a:lnTo>
                  <a:lnTo>
                    <a:pt x="1871" y="2825"/>
                  </a:lnTo>
                  <a:lnTo>
                    <a:pt x="1861" y="2813"/>
                  </a:lnTo>
                  <a:lnTo>
                    <a:pt x="1855" y="2798"/>
                  </a:lnTo>
                  <a:lnTo>
                    <a:pt x="1849" y="2772"/>
                  </a:lnTo>
                  <a:lnTo>
                    <a:pt x="1843" y="2740"/>
                  </a:lnTo>
                  <a:lnTo>
                    <a:pt x="1836" y="2705"/>
                  </a:lnTo>
                  <a:lnTo>
                    <a:pt x="1830" y="2671"/>
                  </a:lnTo>
                  <a:lnTo>
                    <a:pt x="1825" y="2641"/>
                  </a:lnTo>
                  <a:lnTo>
                    <a:pt x="1821" y="2621"/>
                  </a:lnTo>
                  <a:lnTo>
                    <a:pt x="1819" y="2613"/>
                  </a:lnTo>
                  <a:lnTo>
                    <a:pt x="1820" y="2608"/>
                  </a:lnTo>
                  <a:lnTo>
                    <a:pt x="1821" y="2604"/>
                  </a:lnTo>
                  <a:lnTo>
                    <a:pt x="1823" y="2599"/>
                  </a:lnTo>
                  <a:lnTo>
                    <a:pt x="1826" y="2597"/>
                  </a:lnTo>
                  <a:lnTo>
                    <a:pt x="1829" y="2594"/>
                  </a:lnTo>
                  <a:lnTo>
                    <a:pt x="1832" y="2592"/>
                  </a:lnTo>
                  <a:lnTo>
                    <a:pt x="1835" y="2591"/>
                  </a:lnTo>
                  <a:lnTo>
                    <a:pt x="1839" y="2590"/>
                  </a:lnTo>
                  <a:lnTo>
                    <a:pt x="1856" y="2587"/>
                  </a:lnTo>
                  <a:lnTo>
                    <a:pt x="1872" y="2583"/>
                  </a:lnTo>
                  <a:lnTo>
                    <a:pt x="1881" y="2576"/>
                  </a:lnTo>
                  <a:lnTo>
                    <a:pt x="1889" y="2566"/>
                  </a:lnTo>
                  <a:lnTo>
                    <a:pt x="1896" y="2556"/>
                  </a:lnTo>
                  <a:lnTo>
                    <a:pt x="1902" y="2544"/>
                  </a:lnTo>
                  <a:lnTo>
                    <a:pt x="1908" y="2533"/>
                  </a:lnTo>
                  <a:lnTo>
                    <a:pt x="1911" y="2522"/>
                  </a:lnTo>
                  <a:lnTo>
                    <a:pt x="1913" y="2511"/>
                  </a:lnTo>
                  <a:lnTo>
                    <a:pt x="1914" y="2502"/>
                  </a:lnTo>
                  <a:lnTo>
                    <a:pt x="1919" y="2502"/>
                  </a:lnTo>
                  <a:lnTo>
                    <a:pt x="1914" y="2483"/>
                  </a:lnTo>
                  <a:lnTo>
                    <a:pt x="1908" y="2454"/>
                  </a:lnTo>
                  <a:lnTo>
                    <a:pt x="1918" y="2447"/>
                  </a:lnTo>
                  <a:lnTo>
                    <a:pt x="1925" y="2441"/>
                  </a:lnTo>
                  <a:lnTo>
                    <a:pt x="1930" y="2433"/>
                  </a:lnTo>
                  <a:lnTo>
                    <a:pt x="1934" y="2425"/>
                  </a:lnTo>
                  <a:lnTo>
                    <a:pt x="1936" y="2416"/>
                  </a:lnTo>
                  <a:lnTo>
                    <a:pt x="1937" y="2407"/>
                  </a:lnTo>
                  <a:lnTo>
                    <a:pt x="1937" y="2396"/>
                  </a:lnTo>
                  <a:lnTo>
                    <a:pt x="1937" y="2383"/>
                  </a:lnTo>
                  <a:lnTo>
                    <a:pt x="1937" y="2371"/>
                  </a:lnTo>
                  <a:lnTo>
                    <a:pt x="1935" y="2359"/>
                  </a:lnTo>
                  <a:lnTo>
                    <a:pt x="1932" y="2349"/>
                  </a:lnTo>
                  <a:lnTo>
                    <a:pt x="1929" y="2340"/>
                  </a:lnTo>
                  <a:lnTo>
                    <a:pt x="1925" y="2331"/>
                  </a:lnTo>
                  <a:lnTo>
                    <a:pt x="1919" y="2324"/>
                  </a:lnTo>
                  <a:lnTo>
                    <a:pt x="1914" y="2318"/>
                  </a:lnTo>
                  <a:lnTo>
                    <a:pt x="1908" y="2311"/>
                  </a:lnTo>
                  <a:lnTo>
                    <a:pt x="1896" y="2299"/>
                  </a:lnTo>
                  <a:lnTo>
                    <a:pt x="1883" y="2289"/>
                  </a:lnTo>
                  <a:lnTo>
                    <a:pt x="1877" y="2283"/>
                  </a:lnTo>
                  <a:lnTo>
                    <a:pt x="1871" y="2278"/>
                  </a:lnTo>
                  <a:lnTo>
                    <a:pt x="1866" y="2272"/>
                  </a:lnTo>
                  <a:lnTo>
                    <a:pt x="1861" y="2265"/>
                  </a:lnTo>
                  <a:lnTo>
                    <a:pt x="1855" y="2264"/>
                  </a:lnTo>
                  <a:lnTo>
                    <a:pt x="1851" y="2264"/>
                  </a:lnTo>
                  <a:lnTo>
                    <a:pt x="1848" y="2265"/>
                  </a:lnTo>
                  <a:lnTo>
                    <a:pt x="1844" y="2266"/>
                  </a:lnTo>
                  <a:lnTo>
                    <a:pt x="1839" y="2269"/>
                  </a:lnTo>
                  <a:lnTo>
                    <a:pt x="1833" y="2270"/>
                  </a:lnTo>
                  <a:lnTo>
                    <a:pt x="1826" y="2271"/>
                  </a:lnTo>
                  <a:lnTo>
                    <a:pt x="1814" y="2272"/>
                  </a:lnTo>
                  <a:lnTo>
                    <a:pt x="1802" y="2271"/>
                  </a:lnTo>
                  <a:lnTo>
                    <a:pt x="1789" y="2268"/>
                  </a:lnTo>
                  <a:lnTo>
                    <a:pt x="1777" y="2262"/>
                  </a:lnTo>
                  <a:lnTo>
                    <a:pt x="1763" y="2255"/>
                  </a:lnTo>
                  <a:lnTo>
                    <a:pt x="1749" y="2246"/>
                  </a:lnTo>
                  <a:lnTo>
                    <a:pt x="1735" y="2237"/>
                  </a:lnTo>
                  <a:lnTo>
                    <a:pt x="1722" y="2226"/>
                  </a:lnTo>
                  <a:lnTo>
                    <a:pt x="1710" y="2214"/>
                  </a:lnTo>
                  <a:lnTo>
                    <a:pt x="1697" y="2202"/>
                  </a:lnTo>
                  <a:lnTo>
                    <a:pt x="1685" y="2189"/>
                  </a:lnTo>
                  <a:lnTo>
                    <a:pt x="1676" y="2175"/>
                  </a:lnTo>
                  <a:lnTo>
                    <a:pt x="1666" y="2162"/>
                  </a:lnTo>
                  <a:lnTo>
                    <a:pt x="1659" y="2149"/>
                  </a:lnTo>
                  <a:lnTo>
                    <a:pt x="1653" y="2137"/>
                  </a:lnTo>
                  <a:lnTo>
                    <a:pt x="1650" y="2124"/>
                  </a:lnTo>
                  <a:lnTo>
                    <a:pt x="1649" y="2112"/>
                  </a:lnTo>
                  <a:lnTo>
                    <a:pt x="1649" y="2099"/>
                  </a:lnTo>
                  <a:lnTo>
                    <a:pt x="1651" y="2088"/>
                  </a:lnTo>
                  <a:lnTo>
                    <a:pt x="1653" y="2076"/>
                  </a:lnTo>
                  <a:lnTo>
                    <a:pt x="1655" y="2066"/>
                  </a:lnTo>
                  <a:lnTo>
                    <a:pt x="1660" y="2057"/>
                  </a:lnTo>
                  <a:lnTo>
                    <a:pt x="1664" y="2049"/>
                  </a:lnTo>
                  <a:lnTo>
                    <a:pt x="1669" y="2042"/>
                  </a:lnTo>
                  <a:lnTo>
                    <a:pt x="1675" y="2036"/>
                  </a:lnTo>
                  <a:lnTo>
                    <a:pt x="1681" y="2029"/>
                  </a:lnTo>
                  <a:lnTo>
                    <a:pt x="1687" y="2024"/>
                  </a:lnTo>
                  <a:lnTo>
                    <a:pt x="1694" y="2019"/>
                  </a:lnTo>
                  <a:lnTo>
                    <a:pt x="1701" y="2013"/>
                  </a:lnTo>
                  <a:lnTo>
                    <a:pt x="1716" y="2005"/>
                  </a:lnTo>
                  <a:lnTo>
                    <a:pt x="1731" y="1997"/>
                  </a:lnTo>
                  <a:lnTo>
                    <a:pt x="1747" y="1989"/>
                  </a:lnTo>
                  <a:lnTo>
                    <a:pt x="1762" y="1980"/>
                  </a:lnTo>
                  <a:lnTo>
                    <a:pt x="1768" y="1975"/>
                  </a:lnTo>
                  <a:lnTo>
                    <a:pt x="1776" y="1970"/>
                  </a:lnTo>
                  <a:lnTo>
                    <a:pt x="1782" y="1964"/>
                  </a:lnTo>
                  <a:lnTo>
                    <a:pt x="1788" y="1958"/>
                  </a:lnTo>
                  <a:lnTo>
                    <a:pt x="1794" y="1950"/>
                  </a:lnTo>
                  <a:lnTo>
                    <a:pt x="1799" y="1943"/>
                  </a:lnTo>
                  <a:lnTo>
                    <a:pt x="1803" y="1935"/>
                  </a:lnTo>
                  <a:lnTo>
                    <a:pt x="1806" y="1925"/>
                  </a:lnTo>
                  <a:lnTo>
                    <a:pt x="1810" y="1914"/>
                  </a:lnTo>
                  <a:lnTo>
                    <a:pt x="1812" y="1904"/>
                  </a:lnTo>
                  <a:lnTo>
                    <a:pt x="1813" y="1891"/>
                  </a:lnTo>
                  <a:lnTo>
                    <a:pt x="1814" y="1877"/>
                  </a:lnTo>
                  <a:lnTo>
                    <a:pt x="1813" y="1860"/>
                  </a:lnTo>
                  <a:lnTo>
                    <a:pt x="1811" y="1844"/>
                  </a:lnTo>
                  <a:lnTo>
                    <a:pt x="1806" y="1830"/>
                  </a:lnTo>
                  <a:lnTo>
                    <a:pt x="1801" y="1818"/>
                  </a:lnTo>
                  <a:lnTo>
                    <a:pt x="1795" y="1805"/>
                  </a:lnTo>
                  <a:lnTo>
                    <a:pt x="1787" y="1794"/>
                  </a:lnTo>
                  <a:lnTo>
                    <a:pt x="1780" y="1783"/>
                  </a:lnTo>
                  <a:lnTo>
                    <a:pt x="1772" y="1773"/>
                  </a:lnTo>
                  <a:lnTo>
                    <a:pt x="1758" y="1755"/>
                  </a:lnTo>
                  <a:lnTo>
                    <a:pt x="1744" y="1737"/>
                  </a:lnTo>
                  <a:lnTo>
                    <a:pt x="1738" y="1728"/>
                  </a:lnTo>
                  <a:lnTo>
                    <a:pt x="1735" y="1720"/>
                  </a:lnTo>
                  <a:lnTo>
                    <a:pt x="1732" y="1710"/>
                  </a:lnTo>
                  <a:lnTo>
                    <a:pt x="1731" y="1700"/>
                  </a:lnTo>
                  <a:lnTo>
                    <a:pt x="1732" y="1695"/>
                  </a:lnTo>
                  <a:lnTo>
                    <a:pt x="1732" y="1691"/>
                  </a:lnTo>
                  <a:lnTo>
                    <a:pt x="1734" y="1687"/>
                  </a:lnTo>
                  <a:lnTo>
                    <a:pt x="1735" y="1682"/>
                  </a:lnTo>
                  <a:lnTo>
                    <a:pt x="1739" y="1677"/>
                  </a:lnTo>
                  <a:lnTo>
                    <a:pt x="1746" y="1672"/>
                  </a:lnTo>
                  <a:lnTo>
                    <a:pt x="1761" y="1665"/>
                  </a:lnTo>
                  <a:lnTo>
                    <a:pt x="1777" y="1659"/>
                  </a:lnTo>
                  <a:lnTo>
                    <a:pt x="1785" y="1656"/>
                  </a:lnTo>
                  <a:lnTo>
                    <a:pt x="1793" y="1650"/>
                  </a:lnTo>
                  <a:lnTo>
                    <a:pt x="1800" y="1645"/>
                  </a:lnTo>
                  <a:lnTo>
                    <a:pt x="1805" y="1638"/>
                  </a:lnTo>
                  <a:lnTo>
                    <a:pt x="1809" y="1632"/>
                  </a:lnTo>
                  <a:lnTo>
                    <a:pt x="1811" y="1628"/>
                  </a:lnTo>
                  <a:lnTo>
                    <a:pt x="1812" y="1622"/>
                  </a:lnTo>
                  <a:lnTo>
                    <a:pt x="1814" y="1615"/>
                  </a:lnTo>
                  <a:lnTo>
                    <a:pt x="1814" y="1608"/>
                  </a:lnTo>
                  <a:lnTo>
                    <a:pt x="1815" y="1600"/>
                  </a:lnTo>
                  <a:lnTo>
                    <a:pt x="1815" y="1592"/>
                  </a:lnTo>
                  <a:lnTo>
                    <a:pt x="1814" y="1582"/>
                  </a:lnTo>
                  <a:lnTo>
                    <a:pt x="1813" y="1576"/>
                  </a:lnTo>
                  <a:lnTo>
                    <a:pt x="1812" y="1571"/>
                  </a:lnTo>
                  <a:lnTo>
                    <a:pt x="1810" y="1565"/>
                  </a:lnTo>
                  <a:lnTo>
                    <a:pt x="1808" y="1560"/>
                  </a:lnTo>
                  <a:lnTo>
                    <a:pt x="1801" y="1552"/>
                  </a:lnTo>
                  <a:lnTo>
                    <a:pt x="1794" y="1545"/>
                  </a:lnTo>
                  <a:lnTo>
                    <a:pt x="1785" y="1540"/>
                  </a:lnTo>
                  <a:lnTo>
                    <a:pt x="1776" y="1535"/>
                  </a:lnTo>
                  <a:lnTo>
                    <a:pt x="1766" y="1531"/>
                  </a:lnTo>
                  <a:lnTo>
                    <a:pt x="1755" y="1527"/>
                  </a:lnTo>
                  <a:lnTo>
                    <a:pt x="1746" y="1524"/>
                  </a:lnTo>
                  <a:lnTo>
                    <a:pt x="1735" y="1520"/>
                  </a:lnTo>
                  <a:lnTo>
                    <a:pt x="1727" y="1515"/>
                  </a:lnTo>
                  <a:lnTo>
                    <a:pt x="1718" y="1510"/>
                  </a:lnTo>
                  <a:lnTo>
                    <a:pt x="1712" y="1505"/>
                  </a:lnTo>
                  <a:lnTo>
                    <a:pt x="1706" y="1496"/>
                  </a:lnTo>
                  <a:lnTo>
                    <a:pt x="1704" y="1492"/>
                  </a:lnTo>
                  <a:lnTo>
                    <a:pt x="1703" y="1488"/>
                  </a:lnTo>
                  <a:lnTo>
                    <a:pt x="1702" y="1482"/>
                  </a:lnTo>
                  <a:lnTo>
                    <a:pt x="1702" y="1476"/>
                  </a:lnTo>
                  <a:lnTo>
                    <a:pt x="1701" y="1465"/>
                  </a:lnTo>
                  <a:lnTo>
                    <a:pt x="1700" y="1456"/>
                  </a:lnTo>
                  <a:lnTo>
                    <a:pt x="1701" y="1452"/>
                  </a:lnTo>
                  <a:lnTo>
                    <a:pt x="1702" y="1446"/>
                  </a:lnTo>
                  <a:lnTo>
                    <a:pt x="1704" y="1441"/>
                  </a:lnTo>
                  <a:lnTo>
                    <a:pt x="1708" y="1436"/>
                  </a:lnTo>
                  <a:lnTo>
                    <a:pt x="1720" y="1435"/>
                  </a:lnTo>
                  <a:lnTo>
                    <a:pt x="1729" y="1431"/>
                  </a:lnTo>
                  <a:lnTo>
                    <a:pt x="1732" y="1430"/>
                  </a:lnTo>
                  <a:lnTo>
                    <a:pt x="1735" y="1428"/>
                  </a:lnTo>
                  <a:lnTo>
                    <a:pt x="1736" y="1426"/>
                  </a:lnTo>
                  <a:lnTo>
                    <a:pt x="1737" y="1424"/>
                  </a:lnTo>
                  <a:lnTo>
                    <a:pt x="1764" y="1450"/>
                  </a:lnTo>
                  <a:lnTo>
                    <a:pt x="1787" y="1473"/>
                  </a:lnTo>
                  <a:lnTo>
                    <a:pt x="1809" y="1491"/>
                  </a:lnTo>
                  <a:lnTo>
                    <a:pt x="1827" y="1507"/>
                  </a:lnTo>
                  <a:lnTo>
                    <a:pt x="1835" y="1515"/>
                  </a:lnTo>
                  <a:lnTo>
                    <a:pt x="1844" y="1525"/>
                  </a:lnTo>
                  <a:lnTo>
                    <a:pt x="1852" y="1535"/>
                  </a:lnTo>
                  <a:lnTo>
                    <a:pt x="1860" y="1544"/>
                  </a:lnTo>
                  <a:lnTo>
                    <a:pt x="1867" y="1556"/>
                  </a:lnTo>
                  <a:lnTo>
                    <a:pt x="1875" y="1569"/>
                  </a:lnTo>
                  <a:lnTo>
                    <a:pt x="1883" y="1583"/>
                  </a:lnTo>
                  <a:lnTo>
                    <a:pt x="1891" y="1600"/>
                  </a:lnTo>
                  <a:lnTo>
                    <a:pt x="1894" y="1608"/>
                  </a:lnTo>
                  <a:lnTo>
                    <a:pt x="1898" y="1614"/>
                  </a:lnTo>
                  <a:lnTo>
                    <a:pt x="1903" y="1619"/>
                  </a:lnTo>
                  <a:lnTo>
                    <a:pt x="1909" y="1623"/>
                  </a:lnTo>
                  <a:lnTo>
                    <a:pt x="1915" y="1626"/>
                  </a:lnTo>
                  <a:lnTo>
                    <a:pt x="1921" y="1628"/>
                  </a:lnTo>
                  <a:lnTo>
                    <a:pt x="1929" y="1629"/>
                  </a:lnTo>
                  <a:lnTo>
                    <a:pt x="1935" y="1629"/>
                  </a:lnTo>
                  <a:lnTo>
                    <a:pt x="1965" y="1628"/>
                  </a:lnTo>
                  <a:lnTo>
                    <a:pt x="1992" y="1625"/>
                  </a:lnTo>
                  <a:lnTo>
                    <a:pt x="1997" y="1624"/>
                  </a:lnTo>
                  <a:lnTo>
                    <a:pt x="2002" y="1625"/>
                  </a:lnTo>
                  <a:lnTo>
                    <a:pt x="2006" y="1625"/>
                  </a:lnTo>
                  <a:lnTo>
                    <a:pt x="2011" y="1627"/>
                  </a:lnTo>
                  <a:lnTo>
                    <a:pt x="2013" y="1629"/>
                  </a:lnTo>
                  <a:lnTo>
                    <a:pt x="2016" y="1632"/>
                  </a:lnTo>
                  <a:lnTo>
                    <a:pt x="2017" y="1637"/>
                  </a:lnTo>
                  <a:lnTo>
                    <a:pt x="2017" y="1642"/>
                  </a:lnTo>
                  <a:lnTo>
                    <a:pt x="2016" y="1649"/>
                  </a:lnTo>
                  <a:lnTo>
                    <a:pt x="2014" y="1657"/>
                  </a:lnTo>
                  <a:lnTo>
                    <a:pt x="2011" y="1666"/>
                  </a:lnTo>
                  <a:lnTo>
                    <a:pt x="2006" y="1678"/>
                  </a:lnTo>
                  <a:lnTo>
                    <a:pt x="1993" y="1706"/>
                  </a:lnTo>
                  <a:lnTo>
                    <a:pt x="1972" y="1742"/>
                  </a:lnTo>
                  <a:lnTo>
                    <a:pt x="1968" y="1749"/>
                  </a:lnTo>
                  <a:lnTo>
                    <a:pt x="1964" y="1760"/>
                  </a:lnTo>
                  <a:lnTo>
                    <a:pt x="1959" y="1773"/>
                  </a:lnTo>
                  <a:lnTo>
                    <a:pt x="1953" y="1788"/>
                  </a:lnTo>
                  <a:lnTo>
                    <a:pt x="1944" y="1822"/>
                  </a:lnTo>
                  <a:lnTo>
                    <a:pt x="1934" y="1859"/>
                  </a:lnTo>
                  <a:lnTo>
                    <a:pt x="1927" y="1896"/>
                  </a:lnTo>
                  <a:lnTo>
                    <a:pt x="1919" y="1930"/>
                  </a:lnTo>
                  <a:lnTo>
                    <a:pt x="1915" y="1958"/>
                  </a:lnTo>
                  <a:lnTo>
                    <a:pt x="1914" y="1977"/>
                  </a:lnTo>
                  <a:lnTo>
                    <a:pt x="1919" y="1957"/>
                  </a:lnTo>
                  <a:lnTo>
                    <a:pt x="1926" y="1939"/>
                  </a:lnTo>
                  <a:lnTo>
                    <a:pt x="1931" y="1922"/>
                  </a:lnTo>
                  <a:lnTo>
                    <a:pt x="1936" y="1906"/>
                  </a:lnTo>
                  <a:lnTo>
                    <a:pt x="1943" y="1892"/>
                  </a:lnTo>
                  <a:lnTo>
                    <a:pt x="1948" y="1880"/>
                  </a:lnTo>
                  <a:lnTo>
                    <a:pt x="1953" y="1870"/>
                  </a:lnTo>
                  <a:lnTo>
                    <a:pt x="1960" y="1860"/>
                  </a:lnTo>
                  <a:lnTo>
                    <a:pt x="1965" y="1853"/>
                  </a:lnTo>
                  <a:lnTo>
                    <a:pt x="1970" y="1846"/>
                  </a:lnTo>
                  <a:lnTo>
                    <a:pt x="1975" y="1841"/>
                  </a:lnTo>
                  <a:lnTo>
                    <a:pt x="1980" y="1838"/>
                  </a:lnTo>
                  <a:lnTo>
                    <a:pt x="1984" y="1836"/>
                  </a:lnTo>
                  <a:lnTo>
                    <a:pt x="1988" y="1835"/>
                  </a:lnTo>
                  <a:lnTo>
                    <a:pt x="1992" y="1835"/>
                  </a:lnTo>
                  <a:lnTo>
                    <a:pt x="1995" y="1837"/>
                  </a:lnTo>
                  <a:lnTo>
                    <a:pt x="1998" y="1840"/>
                  </a:lnTo>
                  <a:lnTo>
                    <a:pt x="2000" y="1844"/>
                  </a:lnTo>
                  <a:lnTo>
                    <a:pt x="2002" y="1849"/>
                  </a:lnTo>
                  <a:lnTo>
                    <a:pt x="2003" y="1856"/>
                  </a:lnTo>
                  <a:lnTo>
                    <a:pt x="2003" y="1863"/>
                  </a:lnTo>
                  <a:lnTo>
                    <a:pt x="2003" y="1872"/>
                  </a:lnTo>
                  <a:lnTo>
                    <a:pt x="2003" y="1882"/>
                  </a:lnTo>
                  <a:lnTo>
                    <a:pt x="2001" y="1893"/>
                  </a:lnTo>
                  <a:lnTo>
                    <a:pt x="1999" y="1906"/>
                  </a:lnTo>
                  <a:lnTo>
                    <a:pt x="1997" y="1919"/>
                  </a:lnTo>
                  <a:lnTo>
                    <a:pt x="1993" y="1933"/>
                  </a:lnTo>
                  <a:lnTo>
                    <a:pt x="1988" y="1948"/>
                  </a:lnTo>
                  <a:lnTo>
                    <a:pt x="1983" y="1964"/>
                  </a:lnTo>
                  <a:lnTo>
                    <a:pt x="1977" y="1981"/>
                  </a:lnTo>
                  <a:lnTo>
                    <a:pt x="1969" y="1999"/>
                  </a:lnTo>
                  <a:lnTo>
                    <a:pt x="1961" y="2019"/>
                  </a:lnTo>
                  <a:lnTo>
                    <a:pt x="1967" y="2031"/>
                  </a:lnTo>
                  <a:lnTo>
                    <a:pt x="1972" y="2044"/>
                  </a:lnTo>
                  <a:lnTo>
                    <a:pt x="1976" y="2049"/>
                  </a:lnTo>
                  <a:lnTo>
                    <a:pt x="1979" y="2053"/>
                  </a:lnTo>
                  <a:lnTo>
                    <a:pt x="1982" y="2055"/>
                  </a:lnTo>
                  <a:lnTo>
                    <a:pt x="1986" y="2056"/>
                  </a:lnTo>
                  <a:lnTo>
                    <a:pt x="1991" y="2055"/>
                  </a:lnTo>
                  <a:lnTo>
                    <a:pt x="1997" y="2050"/>
                  </a:lnTo>
                  <a:lnTo>
                    <a:pt x="2003" y="2045"/>
                  </a:lnTo>
                  <a:lnTo>
                    <a:pt x="2011" y="2036"/>
                  </a:lnTo>
                  <a:lnTo>
                    <a:pt x="2019" y="2024"/>
                  </a:lnTo>
                  <a:lnTo>
                    <a:pt x="2030" y="2008"/>
                  </a:lnTo>
                  <a:lnTo>
                    <a:pt x="2042" y="1989"/>
                  </a:lnTo>
                  <a:lnTo>
                    <a:pt x="2055" y="1965"/>
                  </a:lnTo>
                  <a:lnTo>
                    <a:pt x="2058" y="1957"/>
                  </a:lnTo>
                  <a:lnTo>
                    <a:pt x="2059" y="1945"/>
                  </a:lnTo>
                  <a:lnTo>
                    <a:pt x="2058" y="1932"/>
                  </a:lnTo>
                  <a:lnTo>
                    <a:pt x="2055" y="1919"/>
                  </a:lnTo>
                  <a:lnTo>
                    <a:pt x="2052" y="1904"/>
                  </a:lnTo>
                  <a:lnTo>
                    <a:pt x="2048" y="1888"/>
                  </a:lnTo>
                  <a:lnTo>
                    <a:pt x="2044" y="1872"/>
                  </a:lnTo>
                  <a:lnTo>
                    <a:pt x="2038" y="1856"/>
                  </a:lnTo>
                  <a:lnTo>
                    <a:pt x="2028" y="1826"/>
                  </a:lnTo>
                  <a:lnTo>
                    <a:pt x="2018" y="1800"/>
                  </a:lnTo>
                  <a:lnTo>
                    <a:pt x="2011" y="1783"/>
                  </a:lnTo>
                  <a:lnTo>
                    <a:pt x="2009" y="1777"/>
                  </a:lnTo>
                  <a:lnTo>
                    <a:pt x="2022" y="1761"/>
                  </a:lnTo>
                  <a:lnTo>
                    <a:pt x="2034" y="1746"/>
                  </a:lnTo>
                  <a:lnTo>
                    <a:pt x="2044" y="1732"/>
                  </a:lnTo>
                  <a:lnTo>
                    <a:pt x="2051" y="1720"/>
                  </a:lnTo>
                  <a:lnTo>
                    <a:pt x="2056" y="1708"/>
                  </a:lnTo>
                  <a:lnTo>
                    <a:pt x="2060" y="1697"/>
                  </a:lnTo>
                  <a:lnTo>
                    <a:pt x="2062" y="1687"/>
                  </a:lnTo>
                  <a:lnTo>
                    <a:pt x="2062" y="1676"/>
                  </a:lnTo>
                  <a:lnTo>
                    <a:pt x="2061" y="1665"/>
                  </a:lnTo>
                  <a:lnTo>
                    <a:pt x="2058" y="1656"/>
                  </a:lnTo>
                  <a:lnTo>
                    <a:pt x="2052" y="1645"/>
                  </a:lnTo>
                  <a:lnTo>
                    <a:pt x="2047" y="1636"/>
                  </a:lnTo>
                  <a:lnTo>
                    <a:pt x="2032" y="1613"/>
                  </a:lnTo>
                  <a:lnTo>
                    <a:pt x="2014" y="1589"/>
                  </a:lnTo>
                  <a:lnTo>
                    <a:pt x="2010" y="1591"/>
                  </a:lnTo>
                  <a:lnTo>
                    <a:pt x="2005" y="1593"/>
                  </a:lnTo>
                  <a:lnTo>
                    <a:pt x="2002" y="1594"/>
                  </a:lnTo>
                  <a:lnTo>
                    <a:pt x="1999" y="1593"/>
                  </a:lnTo>
                  <a:lnTo>
                    <a:pt x="1996" y="1593"/>
                  </a:lnTo>
                  <a:lnTo>
                    <a:pt x="1993" y="1591"/>
                  </a:lnTo>
                  <a:lnTo>
                    <a:pt x="1991" y="1589"/>
                  </a:lnTo>
                  <a:lnTo>
                    <a:pt x="1988" y="1586"/>
                  </a:lnTo>
                  <a:lnTo>
                    <a:pt x="1984" y="1577"/>
                  </a:lnTo>
                  <a:lnTo>
                    <a:pt x="1980" y="1569"/>
                  </a:lnTo>
                  <a:lnTo>
                    <a:pt x="1977" y="1558"/>
                  </a:lnTo>
                  <a:lnTo>
                    <a:pt x="1973" y="1546"/>
                  </a:lnTo>
                  <a:lnTo>
                    <a:pt x="1970" y="1536"/>
                  </a:lnTo>
                  <a:lnTo>
                    <a:pt x="1967" y="1524"/>
                  </a:lnTo>
                  <a:lnTo>
                    <a:pt x="1964" y="1514"/>
                  </a:lnTo>
                  <a:lnTo>
                    <a:pt x="1960" y="1507"/>
                  </a:lnTo>
                  <a:lnTo>
                    <a:pt x="1958" y="1503"/>
                  </a:lnTo>
                  <a:lnTo>
                    <a:pt x="1955" y="1500"/>
                  </a:lnTo>
                  <a:lnTo>
                    <a:pt x="1953" y="1498"/>
                  </a:lnTo>
                  <a:lnTo>
                    <a:pt x="1950" y="1497"/>
                  </a:lnTo>
                  <a:lnTo>
                    <a:pt x="1948" y="1496"/>
                  </a:lnTo>
                  <a:lnTo>
                    <a:pt x="1945" y="1496"/>
                  </a:lnTo>
                  <a:lnTo>
                    <a:pt x="1942" y="1497"/>
                  </a:lnTo>
                  <a:lnTo>
                    <a:pt x="1937" y="1500"/>
                  </a:lnTo>
                  <a:lnTo>
                    <a:pt x="1927" y="1495"/>
                  </a:lnTo>
                  <a:lnTo>
                    <a:pt x="1918" y="1491"/>
                  </a:lnTo>
                  <a:lnTo>
                    <a:pt x="1910" y="1486"/>
                  </a:lnTo>
                  <a:lnTo>
                    <a:pt x="1902" y="1480"/>
                  </a:lnTo>
                  <a:lnTo>
                    <a:pt x="1897" y="1475"/>
                  </a:lnTo>
                  <a:lnTo>
                    <a:pt x="1892" y="1469"/>
                  </a:lnTo>
                  <a:lnTo>
                    <a:pt x="1887" y="1462"/>
                  </a:lnTo>
                  <a:lnTo>
                    <a:pt x="1884" y="1457"/>
                  </a:lnTo>
                  <a:lnTo>
                    <a:pt x="1881" y="1450"/>
                  </a:lnTo>
                  <a:lnTo>
                    <a:pt x="1879" y="1444"/>
                  </a:lnTo>
                  <a:lnTo>
                    <a:pt x="1878" y="1437"/>
                  </a:lnTo>
                  <a:lnTo>
                    <a:pt x="1877" y="1430"/>
                  </a:lnTo>
                  <a:lnTo>
                    <a:pt x="1877" y="1417"/>
                  </a:lnTo>
                  <a:lnTo>
                    <a:pt x="1879" y="1404"/>
                  </a:lnTo>
                  <a:lnTo>
                    <a:pt x="1884" y="1377"/>
                  </a:lnTo>
                  <a:lnTo>
                    <a:pt x="1892" y="1352"/>
                  </a:lnTo>
                  <a:lnTo>
                    <a:pt x="1894" y="1340"/>
                  </a:lnTo>
                  <a:lnTo>
                    <a:pt x="1895" y="1329"/>
                  </a:lnTo>
                  <a:lnTo>
                    <a:pt x="1894" y="1325"/>
                  </a:lnTo>
                  <a:lnTo>
                    <a:pt x="1894" y="1320"/>
                  </a:lnTo>
                  <a:lnTo>
                    <a:pt x="1893" y="1315"/>
                  </a:lnTo>
                  <a:lnTo>
                    <a:pt x="1891" y="1311"/>
                  </a:lnTo>
                  <a:lnTo>
                    <a:pt x="1878" y="1288"/>
                  </a:lnTo>
                  <a:lnTo>
                    <a:pt x="1868" y="1266"/>
                  </a:lnTo>
                  <a:lnTo>
                    <a:pt x="1861" y="1246"/>
                  </a:lnTo>
                  <a:lnTo>
                    <a:pt x="1855" y="1227"/>
                  </a:lnTo>
                  <a:lnTo>
                    <a:pt x="1853" y="1219"/>
                  </a:lnTo>
                  <a:lnTo>
                    <a:pt x="1852" y="1210"/>
                  </a:lnTo>
                  <a:lnTo>
                    <a:pt x="1852" y="1203"/>
                  </a:lnTo>
                  <a:lnTo>
                    <a:pt x="1852" y="1195"/>
                  </a:lnTo>
                  <a:lnTo>
                    <a:pt x="1852" y="1188"/>
                  </a:lnTo>
                  <a:lnTo>
                    <a:pt x="1853" y="1181"/>
                  </a:lnTo>
                  <a:lnTo>
                    <a:pt x="1855" y="1175"/>
                  </a:lnTo>
                  <a:lnTo>
                    <a:pt x="1858" y="1169"/>
                  </a:lnTo>
                  <a:lnTo>
                    <a:pt x="1861" y="1163"/>
                  </a:lnTo>
                  <a:lnTo>
                    <a:pt x="1865" y="1158"/>
                  </a:lnTo>
                  <a:lnTo>
                    <a:pt x="1869" y="1153"/>
                  </a:lnTo>
                  <a:lnTo>
                    <a:pt x="1873" y="1148"/>
                  </a:lnTo>
                  <a:lnTo>
                    <a:pt x="1880" y="1144"/>
                  </a:lnTo>
                  <a:lnTo>
                    <a:pt x="1886" y="1141"/>
                  </a:lnTo>
                  <a:lnTo>
                    <a:pt x="1893" y="1138"/>
                  </a:lnTo>
                  <a:lnTo>
                    <a:pt x="1900" y="1135"/>
                  </a:lnTo>
                  <a:lnTo>
                    <a:pt x="1917" y="1129"/>
                  </a:lnTo>
                  <a:lnTo>
                    <a:pt x="1937" y="1126"/>
                  </a:lnTo>
                  <a:lnTo>
                    <a:pt x="1960" y="1124"/>
                  </a:lnTo>
                  <a:lnTo>
                    <a:pt x="1984" y="1123"/>
                  </a:lnTo>
                  <a:lnTo>
                    <a:pt x="2020" y="1124"/>
                  </a:lnTo>
                  <a:lnTo>
                    <a:pt x="2055" y="1125"/>
                  </a:lnTo>
                  <a:lnTo>
                    <a:pt x="2089" y="1127"/>
                  </a:lnTo>
                  <a:lnTo>
                    <a:pt x="2126" y="1127"/>
                  </a:lnTo>
                  <a:lnTo>
                    <a:pt x="2144" y="1127"/>
                  </a:lnTo>
                  <a:lnTo>
                    <a:pt x="2164" y="1127"/>
                  </a:lnTo>
                  <a:lnTo>
                    <a:pt x="2185" y="1125"/>
                  </a:lnTo>
                  <a:lnTo>
                    <a:pt x="2208" y="1123"/>
                  </a:lnTo>
                  <a:lnTo>
                    <a:pt x="2231" y="1121"/>
                  </a:lnTo>
                  <a:lnTo>
                    <a:pt x="2256" y="1116"/>
                  </a:lnTo>
                  <a:lnTo>
                    <a:pt x="2284" y="1111"/>
                  </a:lnTo>
                  <a:lnTo>
                    <a:pt x="2314" y="1106"/>
                  </a:lnTo>
                  <a:lnTo>
                    <a:pt x="2330" y="1117"/>
                  </a:lnTo>
                  <a:lnTo>
                    <a:pt x="2344" y="1128"/>
                  </a:lnTo>
                  <a:lnTo>
                    <a:pt x="2355" y="1136"/>
                  </a:lnTo>
                  <a:lnTo>
                    <a:pt x="2365" y="1142"/>
                  </a:lnTo>
                  <a:lnTo>
                    <a:pt x="2374" y="1145"/>
                  </a:lnTo>
                  <a:lnTo>
                    <a:pt x="2379" y="1146"/>
                  </a:lnTo>
                  <a:lnTo>
                    <a:pt x="2384" y="1146"/>
                  </a:lnTo>
                  <a:lnTo>
                    <a:pt x="2386" y="1144"/>
                  </a:lnTo>
                  <a:lnTo>
                    <a:pt x="2388" y="1141"/>
                  </a:lnTo>
                  <a:lnTo>
                    <a:pt x="2388" y="1136"/>
                  </a:lnTo>
                  <a:lnTo>
                    <a:pt x="2388" y="1129"/>
                  </a:lnTo>
                  <a:lnTo>
                    <a:pt x="2386" y="1122"/>
                  </a:lnTo>
                  <a:lnTo>
                    <a:pt x="2381" y="1104"/>
                  </a:lnTo>
                  <a:lnTo>
                    <a:pt x="2372" y="1081"/>
                  </a:lnTo>
                  <a:lnTo>
                    <a:pt x="2363" y="1057"/>
                  </a:lnTo>
                  <a:lnTo>
                    <a:pt x="2352" y="1030"/>
                  </a:lnTo>
                  <a:lnTo>
                    <a:pt x="2343" y="1004"/>
                  </a:lnTo>
                  <a:lnTo>
                    <a:pt x="2335" y="977"/>
                  </a:lnTo>
                  <a:lnTo>
                    <a:pt x="2332" y="964"/>
                  </a:lnTo>
                  <a:lnTo>
                    <a:pt x="2330" y="952"/>
                  </a:lnTo>
                  <a:lnTo>
                    <a:pt x="2328" y="940"/>
                  </a:lnTo>
                  <a:lnTo>
                    <a:pt x="2328" y="929"/>
                  </a:lnTo>
                  <a:lnTo>
                    <a:pt x="2328" y="919"/>
                  </a:lnTo>
                  <a:lnTo>
                    <a:pt x="2330" y="909"/>
                  </a:lnTo>
                  <a:lnTo>
                    <a:pt x="2333" y="900"/>
                  </a:lnTo>
                  <a:lnTo>
                    <a:pt x="2338" y="893"/>
                  </a:lnTo>
                  <a:lnTo>
                    <a:pt x="2359" y="864"/>
                  </a:lnTo>
                  <a:lnTo>
                    <a:pt x="2380" y="836"/>
                  </a:lnTo>
                  <a:lnTo>
                    <a:pt x="2402" y="808"/>
                  </a:lnTo>
                  <a:lnTo>
                    <a:pt x="2427" y="779"/>
                  </a:lnTo>
                  <a:lnTo>
                    <a:pt x="2441" y="765"/>
                  </a:lnTo>
                  <a:lnTo>
                    <a:pt x="2454" y="752"/>
                  </a:lnTo>
                  <a:lnTo>
                    <a:pt x="2469" y="738"/>
                  </a:lnTo>
                  <a:lnTo>
                    <a:pt x="2484" y="724"/>
                  </a:lnTo>
                  <a:lnTo>
                    <a:pt x="2501" y="710"/>
                  </a:lnTo>
                  <a:lnTo>
                    <a:pt x="2518" y="696"/>
                  </a:lnTo>
                  <a:lnTo>
                    <a:pt x="2536" y="683"/>
                  </a:lnTo>
                  <a:lnTo>
                    <a:pt x="2555" y="670"/>
                  </a:lnTo>
                  <a:lnTo>
                    <a:pt x="2567" y="661"/>
                  </a:lnTo>
                  <a:lnTo>
                    <a:pt x="2580" y="654"/>
                  </a:lnTo>
                  <a:lnTo>
                    <a:pt x="2594" y="647"/>
                  </a:lnTo>
                  <a:lnTo>
                    <a:pt x="2608" y="641"/>
                  </a:lnTo>
                  <a:lnTo>
                    <a:pt x="2637" y="631"/>
                  </a:lnTo>
                  <a:lnTo>
                    <a:pt x="2667" y="623"/>
                  </a:lnTo>
                  <a:lnTo>
                    <a:pt x="2695" y="615"/>
                  </a:lnTo>
                  <a:lnTo>
                    <a:pt x="2720" y="608"/>
                  </a:lnTo>
                  <a:lnTo>
                    <a:pt x="2732" y="605"/>
                  </a:lnTo>
                  <a:lnTo>
                    <a:pt x="2742" y="602"/>
                  </a:lnTo>
                  <a:lnTo>
                    <a:pt x="2750" y="597"/>
                  </a:lnTo>
                  <a:lnTo>
                    <a:pt x="2757" y="593"/>
                  </a:lnTo>
                  <a:lnTo>
                    <a:pt x="2760" y="590"/>
                  </a:lnTo>
                  <a:lnTo>
                    <a:pt x="2762" y="588"/>
                  </a:lnTo>
                  <a:lnTo>
                    <a:pt x="2764" y="584"/>
                  </a:lnTo>
                  <a:lnTo>
                    <a:pt x="2764" y="581"/>
                  </a:lnTo>
                  <a:lnTo>
                    <a:pt x="2764" y="575"/>
                  </a:lnTo>
                  <a:lnTo>
                    <a:pt x="2762" y="567"/>
                  </a:lnTo>
                  <a:lnTo>
                    <a:pt x="2752" y="554"/>
                  </a:lnTo>
                  <a:lnTo>
                    <a:pt x="2742" y="541"/>
                  </a:lnTo>
                  <a:lnTo>
                    <a:pt x="2738" y="534"/>
                  </a:lnTo>
                  <a:lnTo>
                    <a:pt x="2735" y="529"/>
                  </a:lnTo>
                  <a:lnTo>
                    <a:pt x="2735" y="526"/>
                  </a:lnTo>
                  <a:lnTo>
                    <a:pt x="2735" y="524"/>
                  </a:lnTo>
                  <a:lnTo>
                    <a:pt x="2735" y="522"/>
                  </a:lnTo>
                  <a:lnTo>
                    <a:pt x="2737" y="520"/>
                  </a:lnTo>
                  <a:lnTo>
                    <a:pt x="2739" y="517"/>
                  </a:lnTo>
                  <a:lnTo>
                    <a:pt x="2743" y="515"/>
                  </a:lnTo>
                  <a:lnTo>
                    <a:pt x="2747" y="514"/>
                  </a:lnTo>
                  <a:lnTo>
                    <a:pt x="2752" y="513"/>
                  </a:lnTo>
                  <a:lnTo>
                    <a:pt x="2766" y="511"/>
                  </a:lnTo>
                  <a:lnTo>
                    <a:pt x="2785" y="511"/>
                  </a:lnTo>
                  <a:lnTo>
                    <a:pt x="2803" y="507"/>
                  </a:lnTo>
                  <a:lnTo>
                    <a:pt x="2821" y="505"/>
                  </a:lnTo>
                  <a:lnTo>
                    <a:pt x="2841" y="502"/>
                  </a:lnTo>
                  <a:lnTo>
                    <a:pt x="2860" y="498"/>
                  </a:lnTo>
                  <a:lnTo>
                    <a:pt x="2870" y="495"/>
                  </a:lnTo>
                  <a:lnTo>
                    <a:pt x="2881" y="492"/>
                  </a:lnTo>
                  <a:lnTo>
                    <a:pt x="2893" y="488"/>
                  </a:lnTo>
                  <a:lnTo>
                    <a:pt x="2904" y="481"/>
                  </a:lnTo>
                  <a:lnTo>
                    <a:pt x="2916" y="475"/>
                  </a:lnTo>
                  <a:lnTo>
                    <a:pt x="2929" y="466"/>
                  </a:lnTo>
                  <a:lnTo>
                    <a:pt x="2943" y="457"/>
                  </a:lnTo>
                  <a:lnTo>
                    <a:pt x="2957" y="446"/>
                  </a:lnTo>
                  <a:lnTo>
                    <a:pt x="2962" y="446"/>
                  </a:lnTo>
                  <a:lnTo>
                    <a:pt x="2967" y="447"/>
                  </a:lnTo>
                  <a:lnTo>
                    <a:pt x="2970" y="448"/>
                  </a:lnTo>
                  <a:lnTo>
                    <a:pt x="2974" y="449"/>
                  </a:lnTo>
                  <a:lnTo>
                    <a:pt x="2976" y="452"/>
                  </a:lnTo>
                  <a:lnTo>
                    <a:pt x="2978" y="455"/>
                  </a:lnTo>
                  <a:lnTo>
                    <a:pt x="2979" y="458"/>
                  </a:lnTo>
                  <a:lnTo>
                    <a:pt x="2980" y="461"/>
                  </a:lnTo>
                  <a:lnTo>
                    <a:pt x="2979" y="467"/>
                  </a:lnTo>
                  <a:lnTo>
                    <a:pt x="2978" y="476"/>
                  </a:lnTo>
                  <a:lnTo>
                    <a:pt x="2975" y="484"/>
                  </a:lnTo>
                  <a:lnTo>
                    <a:pt x="2970" y="494"/>
                  </a:lnTo>
                  <a:lnTo>
                    <a:pt x="2962" y="512"/>
                  </a:lnTo>
                  <a:lnTo>
                    <a:pt x="2955" y="528"/>
                  </a:lnTo>
                  <a:lnTo>
                    <a:pt x="2954" y="534"/>
                  </a:lnTo>
                  <a:lnTo>
                    <a:pt x="2954" y="540"/>
                  </a:lnTo>
                  <a:lnTo>
                    <a:pt x="2955" y="542"/>
                  </a:lnTo>
                  <a:lnTo>
                    <a:pt x="2957" y="544"/>
                  </a:lnTo>
                  <a:lnTo>
                    <a:pt x="2960" y="545"/>
                  </a:lnTo>
                  <a:lnTo>
                    <a:pt x="2962" y="546"/>
                  </a:lnTo>
                  <a:lnTo>
                    <a:pt x="2969" y="546"/>
                  </a:lnTo>
                  <a:lnTo>
                    <a:pt x="2977" y="544"/>
                  </a:lnTo>
                  <a:lnTo>
                    <a:pt x="2984" y="540"/>
                  </a:lnTo>
                  <a:lnTo>
                    <a:pt x="2993" y="534"/>
                  </a:lnTo>
                  <a:lnTo>
                    <a:pt x="3010" y="521"/>
                  </a:lnTo>
                  <a:lnTo>
                    <a:pt x="3027" y="504"/>
                  </a:lnTo>
                  <a:lnTo>
                    <a:pt x="3054" y="472"/>
                  </a:lnTo>
                  <a:lnTo>
                    <a:pt x="3068" y="458"/>
                  </a:lnTo>
                  <a:lnTo>
                    <a:pt x="3080" y="456"/>
                  </a:lnTo>
                  <a:lnTo>
                    <a:pt x="3095" y="456"/>
                  </a:lnTo>
                  <a:lnTo>
                    <a:pt x="3104" y="457"/>
                  </a:lnTo>
                  <a:lnTo>
                    <a:pt x="3118" y="460"/>
                  </a:lnTo>
                  <a:lnTo>
                    <a:pt x="3135" y="466"/>
                  </a:lnTo>
                  <a:lnTo>
                    <a:pt x="3157" y="475"/>
                  </a:lnTo>
                  <a:lnTo>
                    <a:pt x="3131" y="450"/>
                  </a:lnTo>
                  <a:lnTo>
                    <a:pt x="3112" y="429"/>
                  </a:lnTo>
                  <a:lnTo>
                    <a:pt x="3104" y="420"/>
                  </a:lnTo>
                  <a:lnTo>
                    <a:pt x="3099" y="412"/>
                  </a:lnTo>
                  <a:lnTo>
                    <a:pt x="3095" y="405"/>
                  </a:lnTo>
                  <a:lnTo>
                    <a:pt x="3092" y="398"/>
                  </a:lnTo>
                  <a:lnTo>
                    <a:pt x="3089" y="393"/>
                  </a:lnTo>
                  <a:lnTo>
                    <a:pt x="3088" y="388"/>
                  </a:lnTo>
                  <a:lnTo>
                    <a:pt x="3089" y="384"/>
                  </a:lnTo>
                  <a:lnTo>
                    <a:pt x="3091" y="380"/>
                  </a:lnTo>
                  <a:lnTo>
                    <a:pt x="3093" y="378"/>
                  </a:lnTo>
                  <a:lnTo>
                    <a:pt x="3095" y="376"/>
                  </a:lnTo>
                  <a:lnTo>
                    <a:pt x="3099" y="374"/>
                  </a:lnTo>
                  <a:lnTo>
                    <a:pt x="3103" y="373"/>
                  </a:lnTo>
                  <a:lnTo>
                    <a:pt x="3112" y="372"/>
                  </a:lnTo>
                  <a:lnTo>
                    <a:pt x="3122" y="372"/>
                  </a:lnTo>
                  <a:lnTo>
                    <a:pt x="3133" y="373"/>
                  </a:lnTo>
                  <a:lnTo>
                    <a:pt x="3144" y="375"/>
                  </a:lnTo>
                  <a:lnTo>
                    <a:pt x="3162" y="379"/>
                  </a:lnTo>
                  <a:lnTo>
                    <a:pt x="3168" y="381"/>
                  </a:lnTo>
                  <a:lnTo>
                    <a:pt x="3179" y="376"/>
                  </a:lnTo>
                  <a:lnTo>
                    <a:pt x="3188" y="371"/>
                  </a:lnTo>
                  <a:lnTo>
                    <a:pt x="3197" y="365"/>
                  </a:lnTo>
                  <a:lnTo>
                    <a:pt x="3204" y="360"/>
                  </a:lnTo>
                  <a:lnTo>
                    <a:pt x="3210" y="355"/>
                  </a:lnTo>
                  <a:lnTo>
                    <a:pt x="3215" y="349"/>
                  </a:lnTo>
                  <a:lnTo>
                    <a:pt x="3218" y="344"/>
                  </a:lnTo>
                  <a:lnTo>
                    <a:pt x="3221" y="339"/>
                  </a:lnTo>
                  <a:lnTo>
                    <a:pt x="3224" y="333"/>
                  </a:lnTo>
                  <a:lnTo>
                    <a:pt x="3225" y="327"/>
                  </a:lnTo>
                  <a:lnTo>
                    <a:pt x="3225" y="322"/>
                  </a:lnTo>
                  <a:lnTo>
                    <a:pt x="3225" y="315"/>
                  </a:lnTo>
                  <a:lnTo>
                    <a:pt x="3224" y="305"/>
                  </a:lnTo>
                  <a:lnTo>
                    <a:pt x="3220" y="293"/>
                  </a:lnTo>
                  <a:lnTo>
                    <a:pt x="3211" y="270"/>
                  </a:lnTo>
                  <a:lnTo>
                    <a:pt x="3203" y="247"/>
                  </a:lnTo>
                  <a:lnTo>
                    <a:pt x="3201" y="236"/>
                  </a:lnTo>
                  <a:lnTo>
                    <a:pt x="3201" y="225"/>
                  </a:lnTo>
                  <a:lnTo>
                    <a:pt x="3202" y="220"/>
                  </a:lnTo>
                  <a:lnTo>
                    <a:pt x="3203" y="214"/>
                  </a:lnTo>
                  <a:lnTo>
                    <a:pt x="3207" y="209"/>
                  </a:lnTo>
                  <a:lnTo>
                    <a:pt x="3210" y="205"/>
                  </a:lnTo>
                  <a:lnTo>
                    <a:pt x="3217" y="195"/>
                  </a:lnTo>
                  <a:lnTo>
                    <a:pt x="3225" y="184"/>
                  </a:lnTo>
                  <a:lnTo>
                    <a:pt x="3232" y="174"/>
                  </a:lnTo>
                  <a:lnTo>
                    <a:pt x="3238" y="162"/>
                  </a:lnTo>
                  <a:lnTo>
                    <a:pt x="3252" y="137"/>
                  </a:lnTo>
                  <a:lnTo>
                    <a:pt x="3265" y="111"/>
                  </a:lnTo>
                  <a:lnTo>
                    <a:pt x="3278" y="87"/>
                  </a:lnTo>
                  <a:lnTo>
                    <a:pt x="3290" y="63"/>
                  </a:lnTo>
                  <a:lnTo>
                    <a:pt x="3296" y="53"/>
                  </a:lnTo>
                  <a:lnTo>
                    <a:pt x="3302" y="43"/>
                  </a:lnTo>
                  <a:lnTo>
                    <a:pt x="3309" y="34"/>
                  </a:lnTo>
                  <a:lnTo>
                    <a:pt x="3316" y="28"/>
                  </a:lnTo>
                  <a:lnTo>
                    <a:pt x="3317" y="23"/>
                  </a:lnTo>
                  <a:lnTo>
                    <a:pt x="3319" y="17"/>
                  </a:lnTo>
                  <a:lnTo>
                    <a:pt x="3324" y="13"/>
                  </a:lnTo>
                  <a:lnTo>
                    <a:pt x="3328" y="9"/>
                  </a:lnTo>
                  <a:lnTo>
                    <a:pt x="3333" y="6"/>
                  </a:lnTo>
                  <a:lnTo>
                    <a:pt x="3340" y="4"/>
                  </a:lnTo>
                  <a:lnTo>
                    <a:pt x="3346" y="1"/>
                  </a:lnTo>
                  <a:lnTo>
                    <a:pt x="3354" y="0"/>
                  </a:lnTo>
                  <a:lnTo>
                    <a:pt x="3363" y="0"/>
                  </a:lnTo>
                  <a:lnTo>
                    <a:pt x="3372" y="0"/>
                  </a:lnTo>
                  <a:lnTo>
                    <a:pt x="3382" y="1"/>
                  </a:lnTo>
                  <a:lnTo>
                    <a:pt x="3394" y="4"/>
                  </a:lnTo>
                  <a:lnTo>
                    <a:pt x="3405" y="7"/>
                  </a:lnTo>
                  <a:lnTo>
                    <a:pt x="3418" y="11"/>
                  </a:lnTo>
                  <a:lnTo>
                    <a:pt x="3431" y="15"/>
                  </a:lnTo>
                  <a:lnTo>
                    <a:pt x="3445" y="22"/>
                  </a:lnTo>
                  <a:lnTo>
                    <a:pt x="3453" y="30"/>
                  </a:lnTo>
                  <a:lnTo>
                    <a:pt x="3460" y="38"/>
                  </a:lnTo>
                  <a:lnTo>
                    <a:pt x="3465" y="45"/>
                  </a:lnTo>
                  <a:lnTo>
                    <a:pt x="3469" y="51"/>
                  </a:lnTo>
                  <a:lnTo>
                    <a:pt x="3471" y="58"/>
                  </a:lnTo>
                  <a:lnTo>
                    <a:pt x="3474" y="64"/>
                  </a:lnTo>
                  <a:lnTo>
                    <a:pt x="3474" y="70"/>
                  </a:lnTo>
                  <a:lnTo>
                    <a:pt x="3474" y="75"/>
                  </a:lnTo>
                  <a:lnTo>
                    <a:pt x="3472" y="80"/>
                  </a:lnTo>
                  <a:lnTo>
                    <a:pt x="3470" y="84"/>
                  </a:lnTo>
                  <a:lnTo>
                    <a:pt x="3467" y="90"/>
                  </a:lnTo>
                  <a:lnTo>
                    <a:pt x="3464" y="94"/>
                  </a:lnTo>
                  <a:lnTo>
                    <a:pt x="3457" y="101"/>
                  </a:lnTo>
                  <a:lnTo>
                    <a:pt x="3447" y="108"/>
                  </a:lnTo>
                  <a:lnTo>
                    <a:pt x="3427" y="120"/>
                  </a:lnTo>
                  <a:lnTo>
                    <a:pt x="3409" y="129"/>
                  </a:lnTo>
                  <a:lnTo>
                    <a:pt x="3402" y="132"/>
                  </a:lnTo>
                  <a:lnTo>
                    <a:pt x="3399" y="137"/>
                  </a:lnTo>
                  <a:lnTo>
                    <a:pt x="3399" y="139"/>
                  </a:lnTo>
                  <a:lnTo>
                    <a:pt x="3400" y="141"/>
                  </a:lnTo>
                  <a:lnTo>
                    <a:pt x="3401" y="143"/>
                  </a:lnTo>
                  <a:lnTo>
                    <a:pt x="3404" y="145"/>
                  </a:lnTo>
                  <a:lnTo>
                    <a:pt x="3433" y="141"/>
                  </a:lnTo>
                  <a:lnTo>
                    <a:pt x="3459" y="139"/>
                  </a:lnTo>
                  <a:lnTo>
                    <a:pt x="3482" y="137"/>
                  </a:lnTo>
                  <a:lnTo>
                    <a:pt x="3502" y="137"/>
                  </a:lnTo>
                  <a:lnTo>
                    <a:pt x="3519" y="137"/>
                  </a:lnTo>
                  <a:lnTo>
                    <a:pt x="3535" y="139"/>
                  </a:lnTo>
                  <a:lnTo>
                    <a:pt x="3548" y="142"/>
                  </a:lnTo>
                  <a:lnTo>
                    <a:pt x="3559" y="145"/>
                  </a:lnTo>
                  <a:lnTo>
                    <a:pt x="3567" y="149"/>
                  </a:lnTo>
                  <a:lnTo>
                    <a:pt x="3575" y="155"/>
                  </a:lnTo>
                  <a:lnTo>
                    <a:pt x="3580" y="161"/>
                  </a:lnTo>
                  <a:lnTo>
                    <a:pt x="3583" y="166"/>
                  </a:lnTo>
                  <a:lnTo>
                    <a:pt x="3586" y="174"/>
                  </a:lnTo>
                  <a:lnTo>
                    <a:pt x="3587" y="181"/>
                  </a:lnTo>
                  <a:lnTo>
                    <a:pt x="3587" y="189"/>
                  </a:lnTo>
                  <a:lnTo>
                    <a:pt x="3585" y="196"/>
                  </a:lnTo>
                  <a:lnTo>
                    <a:pt x="3581" y="212"/>
                  </a:lnTo>
                  <a:lnTo>
                    <a:pt x="3575" y="228"/>
                  </a:lnTo>
                  <a:lnTo>
                    <a:pt x="3566" y="243"/>
                  </a:lnTo>
                  <a:lnTo>
                    <a:pt x="3559" y="257"/>
                  </a:lnTo>
                  <a:lnTo>
                    <a:pt x="3552" y="270"/>
                  </a:lnTo>
                  <a:lnTo>
                    <a:pt x="3548" y="278"/>
                  </a:lnTo>
                  <a:lnTo>
                    <a:pt x="3547" y="282"/>
                  </a:lnTo>
                  <a:lnTo>
                    <a:pt x="3547" y="284"/>
                  </a:lnTo>
                  <a:lnTo>
                    <a:pt x="3549" y="287"/>
                  </a:lnTo>
                  <a:lnTo>
                    <a:pt x="3551" y="287"/>
                  </a:lnTo>
                  <a:lnTo>
                    <a:pt x="3565" y="288"/>
                  </a:lnTo>
                  <a:lnTo>
                    <a:pt x="3580" y="288"/>
                  </a:lnTo>
                  <a:lnTo>
                    <a:pt x="3587" y="288"/>
                  </a:lnTo>
                  <a:lnTo>
                    <a:pt x="3595" y="287"/>
                  </a:lnTo>
                  <a:lnTo>
                    <a:pt x="3602" y="286"/>
                  </a:lnTo>
                  <a:lnTo>
                    <a:pt x="3610" y="282"/>
                  </a:lnTo>
                  <a:lnTo>
                    <a:pt x="3617" y="278"/>
                  </a:lnTo>
                  <a:lnTo>
                    <a:pt x="3624" y="273"/>
                  </a:lnTo>
                  <a:lnTo>
                    <a:pt x="3630" y="266"/>
                  </a:lnTo>
                  <a:lnTo>
                    <a:pt x="3635" y="257"/>
                  </a:lnTo>
                  <a:lnTo>
                    <a:pt x="3641" y="246"/>
                  </a:lnTo>
                  <a:lnTo>
                    <a:pt x="3645" y="232"/>
                  </a:lnTo>
                  <a:lnTo>
                    <a:pt x="3649" y="217"/>
                  </a:lnTo>
                  <a:lnTo>
                    <a:pt x="3651" y="198"/>
                  </a:lnTo>
                  <a:lnTo>
                    <a:pt x="3659" y="194"/>
                  </a:lnTo>
                  <a:lnTo>
                    <a:pt x="3666" y="191"/>
                  </a:lnTo>
                  <a:lnTo>
                    <a:pt x="3675" y="188"/>
                  </a:lnTo>
                  <a:lnTo>
                    <a:pt x="3683" y="184"/>
                  </a:lnTo>
                  <a:lnTo>
                    <a:pt x="3702" y="180"/>
                  </a:lnTo>
                  <a:lnTo>
                    <a:pt x="3723" y="178"/>
                  </a:lnTo>
                  <a:lnTo>
                    <a:pt x="3761" y="175"/>
                  </a:lnTo>
                  <a:lnTo>
                    <a:pt x="3793" y="175"/>
                  </a:lnTo>
                  <a:lnTo>
                    <a:pt x="3802" y="176"/>
                  </a:lnTo>
                  <a:lnTo>
                    <a:pt x="3812" y="177"/>
                  </a:lnTo>
                  <a:lnTo>
                    <a:pt x="3823" y="180"/>
                  </a:lnTo>
                  <a:lnTo>
                    <a:pt x="3833" y="183"/>
                  </a:lnTo>
                  <a:lnTo>
                    <a:pt x="3844" y="188"/>
                  </a:lnTo>
                  <a:lnTo>
                    <a:pt x="3855" y="194"/>
                  </a:lnTo>
                  <a:lnTo>
                    <a:pt x="3867" y="199"/>
                  </a:lnTo>
                  <a:lnTo>
                    <a:pt x="3878" y="207"/>
                  </a:lnTo>
                  <a:lnTo>
                    <a:pt x="3901" y="223"/>
                  </a:lnTo>
                  <a:lnTo>
                    <a:pt x="3925" y="242"/>
                  </a:lnTo>
                  <a:lnTo>
                    <a:pt x="3947" y="263"/>
                  </a:lnTo>
                  <a:lnTo>
                    <a:pt x="3968" y="286"/>
                  </a:lnTo>
                  <a:lnTo>
                    <a:pt x="3990" y="309"/>
                  </a:lnTo>
                  <a:lnTo>
                    <a:pt x="4009" y="333"/>
                  </a:lnTo>
                  <a:lnTo>
                    <a:pt x="4026" y="359"/>
                  </a:lnTo>
                  <a:lnTo>
                    <a:pt x="4041" y="383"/>
                  </a:lnTo>
                  <a:lnTo>
                    <a:pt x="4047" y="396"/>
                  </a:lnTo>
                  <a:lnTo>
                    <a:pt x="4052" y="408"/>
                  </a:lnTo>
                  <a:lnTo>
                    <a:pt x="4058" y="421"/>
                  </a:lnTo>
                  <a:lnTo>
                    <a:pt x="4062" y="432"/>
                  </a:lnTo>
                  <a:lnTo>
                    <a:pt x="4065" y="443"/>
                  </a:lnTo>
                  <a:lnTo>
                    <a:pt x="4067" y="455"/>
                  </a:lnTo>
                  <a:lnTo>
                    <a:pt x="4069" y="465"/>
                  </a:lnTo>
                  <a:lnTo>
                    <a:pt x="4069" y="475"/>
                  </a:lnTo>
                  <a:lnTo>
                    <a:pt x="4068" y="502"/>
                  </a:lnTo>
                  <a:lnTo>
                    <a:pt x="4065" y="529"/>
                  </a:lnTo>
                  <a:lnTo>
                    <a:pt x="4061" y="556"/>
                  </a:lnTo>
                  <a:lnTo>
                    <a:pt x="4054" y="583"/>
                  </a:lnTo>
                  <a:lnTo>
                    <a:pt x="4046" y="610"/>
                  </a:lnTo>
                  <a:lnTo>
                    <a:pt x="4036" y="638"/>
                  </a:lnTo>
                  <a:lnTo>
                    <a:pt x="4026" y="665"/>
                  </a:lnTo>
                  <a:lnTo>
                    <a:pt x="4013" y="692"/>
                  </a:lnTo>
                  <a:lnTo>
                    <a:pt x="4000" y="720"/>
                  </a:lnTo>
                  <a:lnTo>
                    <a:pt x="3986" y="747"/>
                  </a:lnTo>
                  <a:lnTo>
                    <a:pt x="3971" y="774"/>
                  </a:lnTo>
                  <a:lnTo>
                    <a:pt x="3957" y="800"/>
                  </a:lnTo>
                  <a:lnTo>
                    <a:pt x="3924" y="854"/>
                  </a:lnTo>
                  <a:lnTo>
                    <a:pt x="3891" y="905"/>
                  </a:lnTo>
                  <a:lnTo>
                    <a:pt x="3858" y="955"/>
                  </a:lnTo>
                  <a:lnTo>
                    <a:pt x="3826" y="1003"/>
                  </a:lnTo>
                  <a:lnTo>
                    <a:pt x="3796" y="1048"/>
                  </a:lnTo>
                  <a:lnTo>
                    <a:pt x="3769" y="1092"/>
                  </a:lnTo>
                  <a:lnTo>
                    <a:pt x="3757" y="1112"/>
                  </a:lnTo>
                  <a:lnTo>
                    <a:pt x="3747" y="1131"/>
                  </a:lnTo>
                  <a:lnTo>
                    <a:pt x="3737" y="1150"/>
                  </a:lnTo>
                  <a:lnTo>
                    <a:pt x="3730" y="1167"/>
                  </a:lnTo>
                  <a:lnTo>
                    <a:pt x="3724" y="1185"/>
                  </a:lnTo>
                  <a:lnTo>
                    <a:pt x="3719" y="1200"/>
                  </a:lnTo>
                  <a:lnTo>
                    <a:pt x="3716" y="1215"/>
                  </a:lnTo>
                  <a:lnTo>
                    <a:pt x="3716" y="1229"/>
                  </a:lnTo>
                  <a:lnTo>
                    <a:pt x="3727" y="1216"/>
                  </a:lnTo>
                  <a:lnTo>
                    <a:pt x="3740" y="1205"/>
                  </a:lnTo>
                  <a:lnTo>
                    <a:pt x="3754" y="1194"/>
                  </a:lnTo>
                  <a:lnTo>
                    <a:pt x="3770" y="1183"/>
                  </a:lnTo>
                  <a:lnTo>
                    <a:pt x="3805" y="1163"/>
                  </a:lnTo>
                  <a:lnTo>
                    <a:pt x="3844" y="1142"/>
                  </a:lnTo>
                  <a:lnTo>
                    <a:pt x="3863" y="1131"/>
                  </a:lnTo>
                  <a:lnTo>
                    <a:pt x="3881" y="1119"/>
                  </a:lnTo>
                  <a:lnTo>
                    <a:pt x="3900" y="1105"/>
                  </a:lnTo>
                  <a:lnTo>
                    <a:pt x="3917" y="1090"/>
                  </a:lnTo>
                  <a:lnTo>
                    <a:pt x="3926" y="1082"/>
                  </a:lnTo>
                  <a:lnTo>
                    <a:pt x="3934" y="1074"/>
                  </a:lnTo>
                  <a:lnTo>
                    <a:pt x="3942" y="1064"/>
                  </a:lnTo>
                  <a:lnTo>
                    <a:pt x="3949" y="1055"/>
                  </a:lnTo>
                  <a:lnTo>
                    <a:pt x="3957" y="1045"/>
                  </a:lnTo>
                  <a:lnTo>
                    <a:pt x="3963" y="1034"/>
                  </a:lnTo>
                  <a:lnTo>
                    <a:pt x="3969" y="1023"/>
                  </a:lnTo>
                  <a:lnTo>
                    <a:pt x="3976" y="1011"/>
                  </a:lnTo>
                  <a:lnTo>
                    <a:pt x="3980" y="1008"/>
                  </a:lnTo>
                  <a:lnTo>
                    <a:pt x="3983" y="1005"/>
                  </a:lnTo>
                  <a:lnTo>
                    <a:pt x="3985" y="1000"/>
                  </a:lnTo>
                  <a:lnTo>
                    <a:pt x="3985" y="997"/>
                  </a:lnTo>
                  <a:lnTo>
                    <a:pt x="3984" y="993"/>
                  </a:lnTo>
                  <a:lnTo>
                    <a:pt x="3983" y="990"/>
                  </a:lnTo>
                  <a:lnTo>
                    <a:pt x="3980" y="986"/>
                  </a:lnTo>
                  <a:lnTo>
                    <a:pt x="3977" y="981"/>
                  </a:lnTo>
                  <a:lnTo>
                    <a:pt x="3959" y="965"/>
                  </a:lnTo>
                  <a:lnTo>
                    <a:pt x="3937" y="947"/>
                  </a:lnTo>
                  <a:lnTo>
                    <a:pt x="3928" y="938"/>
                  </a:lnTo>
                  <a:lnTo>
                    <a:pt x="3921" y="928"/>
                  </a:lnTo>
                  <a:lnTo>
                    <a:pt x="3919" y="924"/>
                  </a:lnTo>
                  <a:lnTo>
                    <a:pt x="3918" y="919"/>
                  </a:lnTo>
                  <a:lnTo>
                    <a:pt x="3918" y="914"/>
                  </a:lnTo>
                  <a:lnTo>
                    <a:pt x="3919" y="909"/>
                  </a:lnTo>
                  <a:lnTo>
                    <a:pt x="3921" y="905"/>
                  </a:lnTo>
                  <a:lnTo>
                    <a:pt x="3926" y="899"/>
                  </a:lnTo>
                  <a:lnTo>
                    <a:pt x="3931" y="895"/>
                  </a:lnTo>
                  <a:lnTo>
                    <a:pt x="3938" y="890"/>
                  </a:lnTo>
                  <a:lnTo>
                    <a:pt x="3947" y="884"/>
                  </a:lnTo>
                  <a:lnTo>
                    <a:pt x="3959" y="880"/>
                  </a:lnTo>
                  <a:lnTo>
                    <a:pt x="3971" y="875"/>
                  </a:lnTo>
                  <a:lnTo>
                    <a:pt x="3987" y="870"/>
                  </a:lnTo>
                  <a:lnTo>
                    <a:pt x="3999" y="878"/>
                  </a:lnTo>
                  <a:lnTo>
                    <a:pt x="4010" y="883"/>
                  </a:lnTo>
                  <a:lnTo>
                    <a:pt x="4019" y="889"/>
                  </a:lnTo>
                  <a:lnTo>
                    <a:pt x="4028" y="893"/>
                  </a:lnTo>
                  <a:lnTo>
                    <a:pt x="4046" y="893"/>
                  </a:lnTo>
                  <a:lnTo>
                    <a:pt x="4046" y="909"/>
                  </a:lnTo>
                  <a:lnTo>
                    <a:pt x="4044" y="922"/>
                  </a:lnTo>
                  <a:lnTo>
                    <a:pt x="4042" y="931"/>
                  </a:lnTo>
                  <a:lnTo>
                    <a:pt x="4040" y="940"/>
                  </a:lnTo>
                  <a:lnTo>
                    <a:pt x="4036" y="953"/>
                  </a:lnTo>
                  <a:lnTo>
                    <a:pt x="4034" y="964"/>
                  </a:lnTo>
                  <a:lnTo>
                    <a:pt x="4033" y="973"/>
                  </a:lnTo>
                  <a:lnTo>
                    <a:pt x="4031" y="981"/>
                  </a:lnTo>
                  <a:lnTo>
                    <a:pt x="4028" y="990"/>
                  </a:lnTo>
                  <a:lnTo>
                    <a:pt x="4024" y="998"/>
                  </a:lnTo>
                  <a:lnTo>
                    <a:pt x="4019" y="1009"/>
                  </a:lnTo>
                  <a:lnTo>
                    <a:pt x="4014" y="1020"/>
                  </a:lnTo>
                  <a:lnTo>
                    <a:pt x="4010" y="1032"/>
                  </a:lnTo>
                  <a:lnTo>
                    <a:pt x="4004" y="1046"/>
                  </a:lnTo>
                  <a:lnTo>
                    <a:pt x="4017" y="1052"/>
                  </a:lnTo>
                  <a:lnTo>
                    <a:pt x="4027" y="1056"/>
                  </a:lnTo>
                  <a:lnTo>
                    <a:pt x="4035" y="1061"/>
                  </a:lnTo>
                  <a:lnTo>
                    <a:pt x="4042" y="1066"/>
                  </a:lnTo>
                  <a:lnTo>
                    <a:pt x="4047" y="1073"/>
                  </a:lnTo>
                  <a:lnTo>
                    <a:pt x="4050" y="1078"/>
                  </a:lnTo>
                  <a:lnTo>
                    <a:pt x="4053" y="1086"/>
                  </a:lnTo>
                  <a:lnTo>
                    <a:pt x="4057" y="1092"/>
                  </a:lnTo>
                  <a:lnTo>
                    <a:pt x="4060" y="1108"/>
                  </a:lnTo>
                  <a:lnTo>
                    <a:pt x="4064" y="1124"/>
                  </a:lnTo>
                  <a:lnTo>
                    <a:pt x="4067" y="1133"/>
                  </a:lnTo>
                  <a:lnTo>
                    <a:pt x="4070" y="1143"/>
                  </a:lnTo>
                  <a:lnTo>
                    <a:pt x="4076" y="1154"/>
                  </a:lnTo>
                  <a:lnTo>
                    <a:pt x="4081" y="1164"/>
                  </a:lnTo>
                  <a:lnTo>
                    <a:pt x="4088" y="1177"/>
                  </a:lnTo>
                  <a:lnTo>
                    <a:pt x="4096" y="1189"/>
                  </a:lnTo>
                  <a:lnTo>
                    <a:pt x="4103" y="1198"/>
                  </a:lnTo>
                  <a:lnTo>
                    <a:pt x="4112" y="1208"/>
                  </a:lnTo>
                  <a:lnTo>
                    <a:pt x="4129" y="1225"/>
                  </a:lnTo>
                  <a:lnTo>
                    <a:pt x="4147" y="1240"/>
                  </a:lnTo>
                  <a:lnTo>
                    <a:pt x="4166" y="1254"/>
                  </a:lnTo>
                  <a:lnTo>
                    <a:pt x="4185" y="1269"/>
                  </a:lnTo>
                  <a:lnTo>
                    <a:pt x="4195" y="1277"/>
                  </a:lnTo>
                  <a:lnTo>
                    <a:pt x="4204" y="1286"/>
                  </a:lnTo>
                  <a:lnTo>
                    <a:pt x="4214" y="1295"/>
                  </a:lnTo>
                  <a:lnTo>
                    <a:pt x="4223" y="1306"/>
                  </a:lnTo>
                  <a:lnTo>
                    <a:pt x="4229" y="1313"/>
                  </a:lnTo>
                  <a:lnTo>
                    <a:pt x="4233" y="1322"/>
                  </a:lnTo>
                  <a:lnTo>
                    <a:pt x="4237" y="1330"/>
                  </a:lnTo>
                  <a:lnTo>
                    <a:pt x="4240" y="1340"/>
                  </a:lnTo>
                  <a:lnTo>
                    <a:pt x="4244" y="1358"/>
                  </a:lnTo>
                  <a:lnTo>
                    <a:pt x="4246" y="1377"/>
                  </a:lnTo>
                  <a:lnTo>
                    <a:pt x="4247" y="1396"/>
                  </a:lnTo>
                  <a:lnTo>
                    <a:pt x="4250" y="1415"/>
                  </a:lnTo>
                  <a:lnTo>
                    <a:pt x="4252" y="1425"/>
                  </a:lnTo>
                  <a:lnTo>
                    <a:pt x="4256" y="1435"/>
                  </a:lnTo>
                  <a:lnTo>
                    <a:pt x="4259" y="1444"/>
                  </a:lnTo>
                  <a:lnTo>
                    <a:pt x="4264" y="1453"/>
                  </a:lnTo>
                  <a:lnTo>
                    <a:pt x="4267" y="1457"/>
                  </a:lnTo>
                  <a:lnTo>
                    <a:pt x="4271" y="1461"/>
                  </a:lnTo>
                  <a:lnTo>
                    <a:pt x="4277" y="1464"/>
                  </a:lnTo>
                  <a:lnTo>
                    <a:pt x="4282" y="1469"/>
                  </a:lnTo>
                  <a:lnTo>
                    <a:pt x="4294" y="1475"/>
                  </a:lnTo>
                  <a:lnTo>
                    <a:pt x="4306" y="1482"/>
                  </a:lnTo>
                  <a:lnTo>
                    <a:pt x="4312" y="1487"/>
                  </a:lnTo>
                  <a:lnTo>
                    <a:pt x="4317" y="1491"/>
                  </a:lnTo>
                  <a:lnTo>
                    <a:pt x="4321" y="1495"/>
                  </a:lnTo>
                  <a:lnTo>
                    <a:pt x="4326" y="1500"/>
                  </a:lnTo>
                  <a:lnTo>
                    <a:pt x="4330" y="1507"/>
                  </a:lnTo>
                  <a:lnTo>
                    <a:pt x="4332" y="1513"/>
                  </a:lnTo>
                  <a:lnTo>
                    <a:pt x="4334" y="1521"/>
                  </a:lnTo>
                  <a:lnTo>
                    <a:pt x="4334" y="1529"/>
                  </a:lnTo>
                  <a:lnTo>
                    <a:pt x="4333" y="1540"/>
                  </a:lnTo>
                  <a:lnTo>
                    <a:pt x="4331" y="1549"/>
                  </a:lnTo>
                  <a:lnTo>
                    <a:pt x="4327" y="1558"/>
                  </a:lnTo>
                  <a:lnTo>
                    <a:pt x="4323" y="1565"/>
                  </a:lnTo>
                  <a:lnTo>
                    <a:pt x="4316" y="1573"/>
                  </a:lnTo>
                  <a:lnTo>
                    <a:pt x="4309" y="1579"/>
                  </a:lnTo>
                  <a:lnTo>
                    <a:pt x="4301" y="1585"/>
                  </a:lnTo>
                  <a:lnTo>
                    <a:pt x="4294" y="1590"/>
                  </a:lnTo>
                  <a:lnTo>
                    <a:pt x="4277" y="1599"/>
                  </a:lnTo>
                  <a:lnTo>
                    <a:pt x="4260" y="1607"/>
                  </a:lnTo>
                  <a:lnTo>
                    <a:pt x="4252" y="1611"/>
                  </a:lnTo>
                  <a:lnTo>
                    <a:pt x="4246" y="1615"/>
                  </a:lnTo>
                  <a:lnTo>
                    <a:pt x="4240" y="1620"/>
                  </a:lnTo>
                  <a:lnTo>
                    <a:pt x="4234" y="1624"/>
                  </a:lnTo>
                  <a:lnTo>
                    <a:pt x="4152" y="1836"/>
                  </a:lnTo>
                  <a:lnTo>
                    <a:pt x="4152" y="1841"/>
                  </a:lnTo>
                  <a:lnTo>
                    <a:pt x="4153" y="1846"/>
                  </a:lnTo>
                  <a:lnTo>
                    <a:pt x="4154" y="1852"/>
                  </a:lnTo>
                  <a:lnTo>
                    <a:pt x="4157" y="1856"/>
                  </a:lnTo>
                  <a:lnTo>
                    <a:pt x="4161" y="1865"/>
                  </a:lnTo>
                  <a:lnTo>
                    <a:pt x="4166" y="1874"/>
                  </a:lnTo>
                  <a:lnTo>
                    <a:pt x="4173" y="1882"/>
                  </a:lnTo>
                  <a:lnTo>
                    <a:pt x="4177" y="1892"/>
                  </a:lnTo>
                  <a:lnTo>
                    <a:pt x="4179" y="1897"/>
                  </a:lnTo>
                  <a:lnTo>
                    <a:pt x="4180" y="1902"/>
                  </a:lnTo>
                  <a:lnTo>
                    <a:pt x="4181" y="1907"/>
                  </a:lnTo>
                  <a:lnTo>
                    <a:pt x="4181" y="1912"/>
                  </a:lnTo>
                  <a:lnTo>
                    <a:pt x="4181" y="1922"/>
                  </a:lnTo>
                  <a:lnTo>
                    <a:pt x="4179" y="1930"/>
                  </a:lnTo>
                  <a:lnTo>
                    <a:pt x="4176" y="1937"/>
                  </a:lnTo>
                  <a:lnTo>
                    <a:pt x="4173" y="1941"/>
                  </a:lnTo>
                  <a:lnTo>
                    <a:pt x="4168" y="1944"/>
                  </a:lnTo>
                  <a:lnTo>
                    <a:pt x="4163" y="1946"/>
                  </a:lnTo>
                  <a:lnTo>
                    <a:pt x="4157" y="1947"/>
                  </a:lnTo>
                  <a:lnTo>
                    <a:pt x="4150" y="1948"/>
                  </a:lnTo>
                  <a:lnTo>
                    <a:pt x="4135" y="1948"/>
                  </a:lnTo>
                  <a:lnTo>
                    <a:pt x="4119" y="1948"/>
                  </a:lnTo>
                  <a:lnTo>
                    <a:pt x="4111" y="1948"/>
                  </a:lnTo>
                  <a:lnTo>
                    <a:pt x="4103" y="1949"/>
                  </a:lnTo>
                  <a:lnTo>
                    <a:pt x="4095" y="1950"/>
                  </a:lnTo>
                  <a:lnTo>
                    <a:pt x="4087" y="1954"/>
                  </a:lnTo>
                  <a:lnTo>
                    <a:pt x="4080" y="1957"/>
                  </a:lnTo>
                  <a:lnTo>
                    <a:pt x="4074" y="1961"/>
                  </a:lnTo>
                  <a:lnTo>
                    <a:pt x="4066" y="1968"/>
                  </a:lnTo>
                  <a:lnTo>
                    <a:pt x="4059" y="1975"/>
                  </a:lnTo>
                  <a:lnTo>
                    <a:pt x="4043" y="1992"/>
                  </a:lnTo>
                  <a:lnTo>
                    <a:pt x="4026" y="2011"/>
                  </a:lnTo>
                  <a:lnTo>
                    <a:pt x="4009" y="2030"/>
                  </a:lnTo>
                  <a:lnTo>
                    <a:pt x="3991" y="2049"/>
                  </a:lnTo>
                  <a:lnTo>
                    <a:pt x="3981" y="2058"/>
                  </a:lnTo>
                  <a:lnTo>
                    <a:pt x="3971" y="2065"/>
                  </a:lnTo>
                  <a:lnTo>
                    <a:pt x="3962" y="2072"/>
                  </a:lnTo>
                  <a:lnTo>
                    <a:pt x="3951" y="2077"/>
                  </a:lnTo>
                  <a:lnTo>
                    <a:pt x="3969" y="2106"/>
                  </a:lnTo>
                  <a:lnTo>
                    <a:pt x="3986" y="2136"/>
                  </a:lnTo>
                  <a:lnTo>
                    <a:pt x="4002" y="2166"/>
                  </a:lnTo>
                  <a:lnTo>
                    <a:pt x="4018" y="2197"/>
                  </a:lnTo>
                  <a:lnTo>
                    <a:pt x="4033" y="2229"/>
                  </a:lnTo>
                  <a:lnTo>
                    <a:pt x="4047" y="2261"/>
                  </a:lnTo>
                  <a:lnTo>
                    <a:pt x="4061" y="2294"/>
                  </a:lnTo>
                  <a:lnTo>
                    <a:pt x="4073" y="2327"/>
                  </a:lnTo>
                  <a:lnTo>
                    <a:pt x="4083" y="2361"/>
                  </a:lnTo>
                  <a:lnTo>
                    <a:pt x="4094" y="2396"/>
                  </a:lnTo>
                  <a:lnTo>
                    <a:pt x="4102" y="2431"/>
                  </a:lnTo>
                  <a:lnTo>
                    <a:pt x="4109" y="2466"/>
                  </a:lnTo>
                  <a:lnTo>
                    <a:pt x="4115" y="2503"/>
                  </a:lnTo>
                  <a:lnTo>
                    <a:pt x="4119" y="2539"/>
                  </a:lnTo>
                  <a:lnTo>
                    <a:pt x="4121" y="2576"/>
                  </a:lnTo>
                  <a:lnTo>
                    <a:pt x="4123" y="2613"/>
                  </a:lnTo>
                  <a:lnTo>
                    <a:pt x="4121" y="2624"/>
                  </a:lnTo>
                  <a:lnTo>
                    <a:pt x="4119" y="2632"/>
                  </a:lnTo>
                  <a:lnTo>
                    <a:pt x="4115" y="2640"/>
                  </a:lnTo>
                  <a:lnTo>
                    <a:pt x="4111" y="2647"/>
                  </a:lnTo>
                  <a:lnTo>
                    <a:pt x="4104" y="2654"/>
                  </a:lnTo>
                  <a:lnTo>
                    <a:pt x="4098" y="2659"/>
                  </a:lnTo>
                  <a:lnTo>
                    <a:pt x="4091" y="2664"/>
                  </a:lnTo>
                  <a:lnTo>
                    <a:pt x="4083" y="2669"/>
                  </a:lnTo>
                  <a:lnTo>
                    <a:pt x="4067" y="2679"/>
                  </a:lnTo>
                  <a:lnTo>
                    <a:pt x="4053" y="2691"/>
                  </a:lnTo>
                  <a:lnTo>
                    <a:pt x="4047" y="2697"/>
                  </a:lnTo>
                  <a:lnTo>
                    <a:pt x="4042" y="2706"/>
                  </a:lnTo>
                  <a:lnTo>
                    <a:pt x="4037" y="2714"/>
                  </a:lnTo>
                  <a:lnTo>
                    <a:pt x="4034" y="2725"/>
                  </a:lnTo>
                  <a:lnTo>
                    <a:pt x="4063" y="2729"/>
                  </a:lnTo>
                  <a:lnTo>
                    <a:pt x="4093" y="2737"/>
                  </a:lnTo>
                  <a:lnTo>
                    <a:pt x="4099" y="2739"/>
                  </a:lnTo>
                  <a:lnTo>
                    <a:pt x="4105" y="2742"/>
                  </a:lnTo>
                  <a:lnTo>
                    <a:pt x="4111" y="2745"/>
                  </a:lnTo>
                  <a:lnTo>
                    <a:pt x="4116" y="2748"/>
                  </a:lnTo>
                  <a:lnTo>
                    <a:pt x="4120" y="2752"/>
                  </a:lnTo>
                  <a:lnTo>
                    <a:pt x="4124" y="2756"/>
                  </a:lnTo>
                  <a:lnTo>
                    <a:pt x="4127" y="2761"/>
                  </a:lnTo>
                  <a:lnTo>
                    <a:pt x="4129" y="2766"/>
                  </a:lnTo>
                  <a:lnTo>
                    <a:pt x="4130" y="2773"/>
                  </a:lnTo>
                  <a:lnTo>
                    <a:pt x="4131" y="2779"/>
                  </a:lnTo>
                  <a:lnTo>
                    <a:pt x="4131" y="2786"/>
                  </a:lnTo>
                  <a:lnTo>
                    <a:pt x="4131" y="2792"/>
                  </a:lnTo>
                  <a:lnTo>
                    <a:pt x="4129" y="2805"/>
                  </a:lnTo>
                  <a:lnTo>
                    <a:pt x="4126" y="2816"/>
                  </a:lnTo>
                  <a:lnTo>
                    <a:pt x="4123" y="2830"/>
                  </a:lnTo>
                  <a:lnTo>
                    <a:pt x="4120" y="2843"/>
                  </a:lnTo>
                  <a:lnTo>
                    <a:pt x="4119" y="2851"/>
                  </a:lnTo>
                  <a:lnTo>
                    <a:pt x="4119" y="2857"/>
                  </a:lnTo>
                  <a:lnTo>
                    <a:pt x="4120" y="2864"/>
                  </a:lnTo>
                  <a:lnTo>
                    <a:pt x="4123" y="2872"/>
                  </a:lnTo>
                  <a:lnTo>
                    <a:pt x="4126" y="2887"/>
                  </a:lnTo>
                  <a:lnTo>
                    <a:pt x="4131" y="2899"/>
                  </a:lnTo>
                  <a:lnTo>
                    <a:pt x="4137" y="2912"/>
                  </a:lnTo>
                  <a:lnTo>
                    <a:pt x="4145" y="2924"/>
                  </a:lnTo>
                  <a:lnTo>
                    <a:pt x="4163" y="2947"/>
                  </a:lnTo>
                  <a:lnTo>
                    <a:pt x="4183" y="2970"/>
                  </a:lnTo>
                  <a:lnTo>
                    <a:pt x="4193" y="2980"/>
                  </a:lnTo>
                  <a:lnTo>
                    <a:pt x="4202" y="2992"/>
                  </a:lnTo>
                  <a:lnTo>
                    <a:pt x="4211" y="3003"/>
                  </a:lnTo>
                  <a:lnTo>
                    <a:pt x="4218" y="3014"/>
                  </a:lnTo>
                  <a:lnTo>
                    <a:pt x="4225" y="3027"/>
                  </a:lnTo>
                  <a:lnTo>
                    <a:pt x="4230" y="3040"/>
                  </a:lnTo>
                  <a:lnTo>
                    <a:pt x="4232" y="3046"/>
                  </a:lnTo>
                  <a:lnTo>
                    <a:pt x="4233" y="3053"/>
                  </a:lnTo>
                  <a:lnTo>
                    <a:pt x="4234" y="3059"/>
                  </a:lnTo>
                  <a:lnTo>
                    <a:pt x="4234" y="3066"/>
                  </a:lnTo>
                  <a:lnTo>
                    <a:pt x="4234" y="3072"/>
                  </a:lnTo>
                  <a:lnTo>
                    <a:pt x="4232" y="3077"/>
                  </a:lnTo>
                  <a:lnTo>
                    <a:pt x="4230" y="3082"/>
                  </a:lnTo>
                  <a:lnTo>
                    <a:pt x="4226" y="3088"/>
                  </a:lnTo>
                  <a:lnTo>
                    <a:pt x="4217" y="3099"/>
                  </a:lnTo>
                  <a:lnTo>
                    <a:pt x="4208" y="3111"/>
                  </a:lnTo>
                  <a:lnTo>
                    <a:pt x="4198" y="3124"/>
                  </a:lnTo>
                  <a:lnTo>
                    <a:pt x="4190" y="3138"/>
                  </a:lnTo>
                  <a:lnTo>
                    <a:pt x="4186" y="3145"/>
                  </a:lnTo>
                  <a:lnTo>
                    <a:pt x="4183" y="3154"/>
                  </a:lnTo>
                  <a:lnTo>
                    <a:pt x="4182" y="3163"/>
                  </a:lnTo>
                  <a:lnTo>
                    <a:pt x="4181" y="3173"/>
                  </a:lnTo>
                  <a:lnTo>
                    <a:pt x="4181" y="3308"/>
                  </a:lnTo>
                  <a:lnTo>
                    <a:pt x="4195" y="3311"/>
                  </a:lnTo>
                  <a:lnTo>
                    <a:pt x="4208" y="3313"/>
                  </a:lnTo>
                  <a:lnTo>
                    <a:pt x="4221" y="3313"/>
                  </a:lnTo>
                  <a:lnTo>
                    <a:pt x="4234" y="3312"/>
                  </a:lnTo>
                  <a:lnTo>
                    <a:pt x="4261" y="3310"/>
                  </a:lnTo>
                  <a:lnTo>
                    <a:pt x="4287" y="3308"/>
                  </a:lnTo>
                  <a:lnTo>
                    <a:pt x="4296" y="3309"/>
                  </a:lnTo>
                  <a:lnTo>
                    <a:pt x="4303" y="3310"/>
                  </a:lnTo>
                  <a:lnTo>
                    <a:pt x="4311" y="3312"/>
                  </a:lnTo>
                  <a:lnTo>
                    <a:pt x="4318" y="3315"/>
                  </a:lnTo>
                  <a:lnTo>
                    <a:pt x="4335" y="3323"/>
                  </a:lnTo>
                  <a:lnTo>
                    <a:pt x="4358" y="3331"/>
                  </a:lnTo>
                  <a:lnTo>
                    <a:pt x="4369" y="3335"/>
                  </a:lnTo>
                  <a:lnTo>
                    <a:pt x="4379" y="3337"/>
                  </a:lnTo>
                  <a:lnTo>
                    <a:pt x="4390" y="3337"/>
                  </a:lnTo>
                  <a:lnTo>
                    <a:pt x="4399" y="3336"/>
                  </a:lnTo>
                  <a:lnTo>
                    <a:pt x="4419" y="3334"/>
                  </a:lnTo>
                  <a:lnTo>
                    <a:pt x="4441" y="3331"/>
                  </a:lnTo>
                  <a:lnTo>
                    <a:pt x="4444" y="3331"/>
                  </a:lnTo>
                  <a:lnTo>
                    <a:pt x="4452" y="3331"/>
                  </a:lnTo>
                  <a:lnTo>
                    <a:pt x="4452" y="3354"/>
                  </a:lnTo>
                  <a:lnTo>
                    <a:pt x="4454" y="3348"/>
                  </a:lnTo>
                  <a:lnTo>
                    <a:pt x="4457" y="3343"/>
                  </a:lnTo>
                  <a:lnTo>
                    <a:pt x="4458" y="3338"/>
                  </a:lnTo>
                  <a:lnTo>
                    <a:pt x="4459" y="3331"/>
                  </a:lnTo>
                  <a:lnTo>
                    <a:pt x="4499" y="3343"/>
                  </a:lnTo>
                  <a:lnTo>
                    <a:pt x="4509" y="3348"/>
                  </a:lnTo>
                  <a:lnTo>
                    <a:pt x="4512" y="3352"/>
                  </a:lnTo>
                  <a:lnTo>
                    <a:pt x="4512" y="3357"/>
                  </a:lnTo>
                  <a:lnTo>
                    <a:pt x="4511" y="3373"/>
                  </a:lnTo>
                  <a:lnTo>
                    <a:pt x="4510" y="3385"/>
                  </a:lnTo>
                  <a:lnTo>
                    <a:pt x="4508" y="3394"/>
                  </a:lnTo>
                  <a:lnTo>
                    <a:pt x="4503" y="3403"/>
                  </a:lnTo>
                  <a:lnTo>
                    <a:pt x="4499" y="3410"/>
                  </a:lnTo>
                  <a:lnTo>
                    <a:pt x="4494" y="3418"/>
                  </a:lnTo>
                  <a:lnTo>
                    <a:pt x="4488" y="3425"/>
                  </a:lnTo>
                  <a:lnTo>
                    <a:pt x="4484" y="3434"/>
                  </a:lnTo>
                  <a:lnTo>
                    <a:pt x="4482" y="3443"/>
                  </a:lnTo>
                  <a:close/>
                </a:path>
              </a:pathLst>
            </a:custGeom>
            <a:noFill/>
            <a:ln w="5">
              <a:solidFill>
                <a:srgbClr xmlns:mc="http://schemas.openxmlformats.org/markup-compatibility/2006" xmlns:a14="http://schemas.microsoft.com/office/drawing/2010/main" val="1F1A17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7" name="Freeform 167"/>
            <p:cNvSpPr>
              <a:spLocks/>
            </p:cNvSpPr>
            <p:nvPr/>
          </p:nvSpPr>
          <p:spPr bwMode="auto">
            <a:xfrm>
              <a:off x="4424371" y="1997082"/>
              <a:ext cx="63500" cy="5873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5" y="0"/>
                </a:cxn>
                <a:cxn ang="0">
                  <a:pos x="19" y="2"/>
                </a:cxn>
                <a:cxn ang="0">
                  <a:pos x="15" y="3"/>
                </a:cxn>
                <a:cxn ang="0">
                  <a:pos x="13" y="6"/>
                </a:cxn>
                <a:cxn ang="0">
                  <a:pos x="11" y="9"/>
                </a:cxn>
                <a:cxn ang="0">
                  <a:pos x="9" y="10"/>
                </a:cxn>
                <a:cxn ang="0">
                  <a:pos x="7" y="12"/>
                </a:cxn>
                <a:cxn ang="0">
                  <a:pos x="2" y="12"/>
                </a:cxn>
                <a:cxn ang="0">
                  <a:pos x="1" y="18"/>
                </a:cxn>
                <a:cxn ang="0">
                  <a:pos x="0" y="23"/>
                </a:cxn>
                <a:cxn ang="0">
                  <a:pos x="0" y="28"/>
                </a:cxn>
                <a:cxn ang="0">
                  <a:pos x="0" y="32"/>
                </a:cxn>
                <a:cxn ang="0">
                  <a:pos x="1" y="39"/>
                </a:cxn>
                <a:cxn ang="0">
                  <a:pos x="2" y="47"/>
                </a:cxn>
                <a:cxn ang="0">
                  <a:pos x="3" y="54"/>
                </a:cxn>
                <a:cxn ang="0">
                  <a:pos x="6" y="61"/>
                </a:cxn>
                <a:cxn ang="0">
                  <a:pos x="10" y="68"/>
                </a:cxn>
                <a:cxn ang="0">
                  <a:pos x="16" y="74"/>
                </a:cxn>
                <a:cxn ang="0">
                  <a:pos x="24" y="80"/>
                </a:cxn>
                <a:cxn ang="0">
                  <a:pos x="32" y="84"/>
                </a:cxn>
                <a:cxn ang="0">
                  <a:pos x="43" y="87"/>
                </a:cxn>
                <a:cxn ang="0">
                  <a:pos x="56" y="88"/>
                </a:cxn>
                <a:cxn ang="0">
                  <a:pos x="57" y="95"/>
                </a:cxn>
                <a:cxn ang="0">
                  <a:pos x="58" y="99"/>
                </a:cxn>
                <a:cxn ang="0">
                  <a:pos x="60" y="103"/>
                </a:cxn>
                <a:cxn ang="0">
                  <a:pos x="63" y="106"/>
                </a:cxn>
                <a:cxn ang="0">
                  <a:pos x="66" y="110"/>
                </a:cxn>
                <a:cxn ang="0">
                  <a:pos x="70" y="111"/>
                </a:cxn>
                <a:cxn ang="0">
                  <a:pos x="75" y="112"/>
                </a:cxn>
                <a:cxn ang="0">
                  <a:pos x="79" y="112"/>
                </a:cxn>
                <a:cxn ang="0">
                  <a:pos x="82" y="112"/>
                </a:cxn>
                <a:cxn ang="0">
                  <a:pos x="84" y="110"/>
                </a:cxn>
                <a:cxn ang="0">
                  <a:pos x="87" y="106"/>
                </a:cxn>
                <a:cxn ang="0">
                  <a:pos x="91" y="102"/>
                </a:cxn>
                <a:cxn ang="0">
                  <a:pos x="97" y="94"/>
                </a:cxn>
                <a:cxn ang="0">
                  <a:pos x="104" y="82"/>
                </a:cxn>
                <a:cxn ang="0">
                  <a:pos x="115" y="62"/>
                </a:cxn>
                <a:cxn ang="0">
                  <a:pos x="120" y="53"/>
                </a:cxn>
                <a:cxn ang="0">
                  <a:pos x="119" y="47"/>
                </a:cxn>
                <a:cxn ang="0">
                  <a:pos x="117" y="40"/>
                </a:cxn>
                <a:cxn ang="0">
                  <a:pos x="114" y="35"/>
                </a:cxn>
                <a:cxn ang="0">
                  <a:pos x="110" y="30"/>
                </a:cxn>
                <a:cxn ang="0">
                  <a:pos x="104" y="26"/>
                </a:cxn>
                <a:cxn ang="0">
                  <a:pos x="99" y="20"/>
                </a:cxn>
                <a:cxn ang="0">
                  <a:pos x="92" y="17"/>
                </a:cxn>
                <a:cxn ang="0">
                  <a:pos x="85" y="13"/>
                </a:cxn>
                <a:cxn ang="0">
                  <a:pos x="70" y="7"/>
                </a:cxn>
                <a:cxn ang="0">
                  <a:pos x="56" y="3"/>
                </a:cxn>
                <a:cxn ang="0">
                  <a:pos x="43" y="1"/>
                </a:cxn>
                <a:cxn ang="0">
                  <a:pos x="32" y="0"/>
                </a:cxn>
              </a:cxnLst>
              <a:rect l="0" t="0" r="r" b="b"/>
              <a:pathLst>
                <a:path w="120" h="112">
                  <a:moveTo>
                    <a:pt x="32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5" y="3"/>
                  </a:lnTo>
                  <a:lnTo>
                    <a:pt x="13" y="6"/>
                  </a:lnTo>
                  <a:lnTo>
                    <a:pt x="11" y="9"/>
                  </a:lnTo>
                  <a:lnTo>
                    <a:pt x="9" y="10"/>
                  </a:lnTo>
                  <a:lnTo>
                    <a:pt x="7" y="12"/>
                  </a:lnTo>
                  <a:lnTo>
                    <a:pt x="2" y="12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1" y="39"/>
                  </a:lnTo>
                  <a:lnTo>
                    <a:pt x="2" y="47"/>
                  </a:lnTo>
                  <a:lnTo>
                    <a:pt x="3" y="54"/>
                  </a:lnTo>
                  <a:lnTo>
                    <a:pt x="6" y="61"/>
                  </a:lnTo>
                  <a:lnTo>
                    <a:pt x="10" y="68"/>
                  </a:lnTo>
                  <a:lnTo>
                    <a:pt x="16" y="74"/>
                  </a:lnTo>
                  <a:lnTo>
                    <a:pt x="24" y="80"/>
                  </a:lnTo>
                  <a:lnTo>
                    <a:pt x="32" y="84"/>
                  </a:lnTo>
                  <a:lnTo>
                    <a:pt x="43" y="87"/>
                  </a:lnTo>
                  <a:lnTo>
                    <a:pt x="56" y="88"/>
                  </a:lnTo>
                  <a:lnTo>
                    <a:pt x="57" y="95"/>
                  </a:lnTo>
                  <a:lnTo>
                    <a:pt x="58" y="99"/>
                  </a:lnTo>
                  <a:lnTo>
                    <a:pt x="60" y="103"/>
                  </a:lnTo>
                  <a:lnTo>
                    <a:pt x="63" y="106"/>
                  </a:lnTo>
                  <a:lnTo>
                    <a:pt x="66" y="110"/>
                  </a:lnTo>
                  <a:lnTo>
                    <a:pt x="70" y="111"/>
                  </a:lnTo>
                  <a:lnTo>
                    <a:pt x="75" y="112"/>
                  </a:lnTo>
                  <a:lnTo>
                    <a:pt x="79" y="112"/>
                  </a:lnTo>
                  <a:lnTo>
                    <a:pt x="82" y="112"/>
                  </a:lnTo>
                  <a:lnTo>
                    <a:pt x="84" y="110"/>
                  </a:lnTo>
                  <a:lnTo>
                    <a:pt x="87" y="106"/>
                  </a:lnTo>
                  <a:lnTo>
                    <a:pt x="91" y="102"/>
                  </a:lnTo>
                  <a:lnTo>
                    <a:pt x="97" y="94"/>
                  </a:lnTo>
                  <a:lnTo>
                    <a:pt x="104" y="82"/>
                  </a:lnTo>
                  <a:lnTo>
                    <a:pt x="115" y="62"/>
                  </a:lnTo>
                  <a:lnTo>
                    <a:pt x="120" y="53"/>
                  </a:lnTo>
                  <a:lnTo>
                    <a:pt x="119" y="47"/>
                  </a:lnTo>
                  <a:lnTo>
                    <a:pt x="117" y="40"/>
                  </a:lnTo>
                  <a:lnTo>
                    <a:pt x="114" y="35"/>
                  </a:lnTo>
                  <a:lnTo>
                    <a:pt x="110" y="30"/>
                  </a:lnTo>
                  <a:lnTo>
                    <a:pt x="104" y="26"/>
                  </a:lnTo>
                  <a:lnTo>
                    <a:pt x="99" y="20"/>
                  </a:lnTo>
                  <a:lnTo>
                    <a:pt x="92" y="17"/>
                  </a:lnTo>
                  <a:lnTo>
                    <a:pt x="85" y="13"/>
                  </a:lnTo>
                  <a:lnTo>
                    <a:pt x="70" y="7"/>
                  </a:lnTo>
                  <a:lnTo>
                    <a:pt x="56" y="3"/>
                  </a:lnTo>
                  <a:lnTo>
                    <a:pt x="43" y="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8" name="Freeform 168"/>
            <p:cNvSpPr>
              <a:spLocks/>
            </p:cNvSpPr>
            <p:nvPr/>
          </p:nvSpPr>
          <p:spPr bwMode="auto">
            <a:xfrm>
              <a:off x="4424371" y="1997082"/>
              <a:ext cx="63500" cy="5873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5" y="0"/>
                </a:cxn>
                <a:cxn ang="0">
                  <a:pos x="19" y="2"/>
                </a:cxn>
                <a:cxn ang="0">
                  <a:pos x="15" y="3"/>
                </a:cxn>
                <a:cxn ang="0">
                  <a:pos x="13" y="6"/>
                </a:cxn>
                <a:cxn ang="0">
                  <a:pos x="11" y="9"/>
                </a:cxn>
                <a:cxn ang="0">
                  <a:pos x="9" y="10"/>
                </a:cxn>
                <a:cxn ang="0">
                  <a:pos x="7" y="12"/>
                </a:cxn>
                <a:cxn ang="0">
                  <a:pos x="2" y="12"/>
                </a:cxn>
                <a:cxn ang="0">
                  <a:pos x="1" y="18"/>
                </a:cxn>
                <a:cxn ang="0">
                  <a:pos x="0" y="23"/>
                </a:cxn>
                <a:cxn ang="0">
                  <a:pos x="0" y="28"/>
                </a:cxn>
                <a:cxn ang="0">
                  <a:pos x="0" y="32"/>
                </a:cxn>
                <a:cxn ang="0">
                  <a:pos x="1" y="39"/>
                </a:cxn>
                <a:cxn ang="0">
                  <a:pos x="2" y="47"/>
                </a:cxn>
                <a:cxn ang="0">
                  <a:pos x="3" y="54"/>
                </a:cxn>
                <a:cxn ang="0">
                  <a:pos x="6" y="61"/>
                </a:cxn>
                <a:cxn ang="0">
                  <a:pos x="10" y="68"/>
                </a:cxn>
                <a:cxn ang="0">
                  <a:pos x="16" y="74"/>
                </a:cxn>
                <a:cxn ang="0">
                  <a:pos x="24" y="80"/>
                </a:cxn>
                <a:cxn ang="0">
                  <a:pos x="32" y="84"/>
                </a:cxn>
                <a:cxn ang="0">
                  <a:pos x="43" y="87"/>
                </a:cxn>
                <a:cxn ang="0">
                  <a:pos x="56" y="88"/>
                </a:cxn>
                <a:cxn ang="0">
                  <a:pos x="57" y="95"/>
                </a:cxn>
                <a:cxn ang="0">
                  <a:pos x="58" y="99"/>
                </a:cxn>
                <a:cxn ang="0">
                  <a:pos x="60" y="103"/>
                </a:cxn>
                <a:cxn ang="0">
                  <a:pos x="63" y="106"/>
                </a:cxn>
                <a:cxn ang="0">
                  <a:pos x="66" y="110"/>
                </a:cxn>
                <a:cxn ang="0">
                  <a:pos x="70" y="111"/>
                </a:cxn>
                <a:cxn ang="0">
                  <a:pos x="75" y="112"/>
                </a:cxn>
                <a:cxn ang="0">
                  <a:pos x="79" y="112"/>
                </a:cxn>
                <a:cxn ang="0">
                  <a:pos x="82" y="112"/>
                </a:cxn>
                <a:cxn ang="0">
                  <a:pos x="84" y="110"/>
                </a:cxn>
                <a:cxn ang="0">
                  <a:pos x="87" y="106"/>
                </a:cxn>
                <a:cxn ang="0">
                  <a:pos x="91" y="102"/>
                </a:cxn>
                <a:cxn ang="0">
                  <a:pos x="97" y="94"/>
                </a:cxn>
                <a:cxn ang="0">
                  <a:pos x="104" y="82"/>
                </a:cxn>
                <a:cxn ang="0">
                  <a:pos x="115" y="62"/>
                </a:cxn>
                <a:cxn ang="0">
                  <a:pos x="120" y="53"/>
                </a:cxn>
                <a:cxn ang="0">
                  <a:pos x="119" y="47"/>
                </a:cxn>
                <a:cxn ang="0">
                  <a:pos x="117" y="40"/>
                </a:cxn>
                <a:cxn ang="0">
                  <a:pos x="114" y="35"/>
                </a:cxn>
                <a:cxn ang="0">
                  <a:pos x="110" y="30"/>
                </a:cxn>
                <a:cxn ang="0">
                  <a:pos x="104" y="26"/>
                </a:cxn>
                <a:cxn ang="0">
                  <a:pos x="99" y="20"/>
                </a:cxn>
                <a:cxn ang="0">
                  <a:pos x="92" y="17"/>
                </a:cxn>
                <a:cxn ang="0">
                  <a:pos x="85" y="13"/>
                </a:cxn>
                <a:cxn ang="0">
                  <a:pos x="70" y="7"/>
                </a:cxn>
                <a:cxn ang="0">
                  <a:pos x="56" y="3"/>
                </a:cxn>
                <a:cxn ang="0">
                  <a:pos x="43" y="1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120" h="112">
                  <a:moveTo>
                    <a:pt x="32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5" y="3"/>
                  </a:lnTo>
                  <a:lnTo>
                    <a:pt x="13" y="6"/>
                  </a:lnTo>
                  <a:lnTo>
                    <a:pt x="11" y="9"/>
                  </a:lnTo>
                  <a:lnTo>
                    <a:pt x="9" y="10"/>
                  </a:lnTo>
                  <a:lnTo>
                    <a:pt x="7" y="12"/>
                  </a:lnTo>
                  <a:lnTo>
                    <a:pt x="2" y="12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1" y="39"/>
                  </a:lnTo>
                  <a:lnTo>
                    <a:pt x="2" y="47"/>
                  </a:lnTo>
                  <a:lnTo>
                    <a:pt x="3" y="54"/>
                  </a:lnTo>
                  <a:lnTo>
                    <a:pt x="6" y="61"/>
                  </a:lnTo>
                  <a:lnTo>
                    <a:pt x="10" y="68"/>
                  </a:lnTo>
                  <a:lnTo>
                    <a:pt x="16" y="74"/>
                  </a:lnTo>
                  <a:lnTo>
                    <a:pt x="24" y="80"/>
                  </a:lnTo>
                  <a:lnTo>
                    <a:pt x="32" y="84"/>
                  </a:lnTo>
                  <a:lnTo>
                    <a:pt x="43" y="87"/>
                  </a:lnTo>
                  <a:lnTo>
                    <a:pt x="56" y="88"/>
                  </a:lnTo>
                  <a:lnTo>
                    <a:pt x="57" y="95"/>
                  </a:lnTo>
                  <a:lnTo>
                    <a:pt x="58" y="99"/>
                  </a:lnTo>
                  <a:lnTo>
                    <a:pt x="60" y="103"/>
                  </a:lnTo>
                  <a:lnTo>
                    <a:pt x="63" y="106"/>
                  </a:lnTo>
                  <a:lnTo>
                    <a:pt x="66" y="110"/>
                  </a:lnTo>
                  <a:lnTo>
                    <a:pt x="70" y="111"/>
                  </a:lnTo>
                  <a:lnTo>
                    <a:pt x="75" y="112"/>
                  </a:lnTo>
                  <a:lnTo>
                    <a:pt x="79" y="112"/>
                  </a:lnTo>
                  <a:lnTo>
                    <a:pt x="82" y="112"/>
                  </a:lnTo>
                  <a:lnTo>
                    <a:pt x="84" y="110"/>
                  </a:lnTo>
                  <a:lnTo>
                    <a:pt x="87" y="106"/>
                  </a:lnTo>
                  <a:lnTo>
                    <a:pt x="91" y="102"/>
                  </a:lnTo>
                  <a:lnTo>
                    <a:pt x="97" y="94"/>
                  </a:lnTo>
                  <a:lnTo>
                    <a:pt x="104" y="82"/>
                  </a:lnTo>
                  <a:lnTo>
                    <a:pt x="115" y="62"/>
                  </a:lnTo>
                  <a:lnTo>
                    <a:pt x="120" y="53"/>
                  </a:lnTo>
                  <a:lnTo>
                    <a:pt x="119" y="47"/>
                  </a:lnTo>
                  <a:lnTo>
                    <a:pt x="117" y="40"/>
                  </a:lnTo>
                  <a:lnTo>
                    <a:pt x="114" y="35"/>
                  </a:lnTo>
                  <a:lnTo>
                    <a:pt x="110" y="30"/>
                  </a:lnTo>
                  <a:lnTo>
                    <a:pt x="104" y="26"/>
                  </a:lnTo>
                  <a:lnTo>
                    <a:pt x="99" y="20"/>
                  </a:lnTo>
                  <a:lnTo>
                    <a:pt x="92" y="17"/>
                  </a:lnTo>
                  <a:lnTo>
                    <a:pt x="85" y="13"/>
                  </a:lnTo>
                  <a:lnTo>
                    <a:pt x="70" y="7"/>
                  </a:lnTo>
                  <a:lnTo>
                    <a:pt x="56" y="3"/>
                  </a:lnTo>
                  <a:lnTo>
                    <a:pt x="43" y="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9" name="Freeform 169"/>
            <p:cNvSpPr>
              <a:spLocks/>
            </p:cNvSpPr>
            <p:nvPr/>
          </p:nvSpPr>
          <p:spPr bwMode="auto">
            <a:xfrm>
              <a:off x="4478346" y="1978032"/>
              <a:ext cx="174625" cy="193676"/>
            </a:xfrm>
            <a:custGeom>
              <a:avLst/>
              <a:gdLst/>
              <a:ahLst/>
              <a:cxnLst>
                <a:cxn ang="0">
                  <a:pos x="124" y="21"/>
                </a:cxn>
                <a:cxn ang="0">
                  <a:pos x="75" y="46"/>
                </a:cxn>
                <a:cxn ang="0">
                  <a:pos x="60" y="59"/>
                </a:cxn>
                <a:cxn ang="0">
                  <a:pos x="56" y="100"/>
                </a:cxn>
                <a:cxn ang="0">
                  <a:pos x="48" y="118"/>
                </a:cxn>
                <a:cxn ang="0">
                  <a:pos x="30" y="138"/>
                </a:cxn>
                <a:cxn ang="0">
                  <a:pos x="8" y="158"/>
                </a:cxn>
                <a:cxn ang="0">
                  <a:pos x="1" y="168"/>
                </a:cxn>
                <a:cxn ang="0">
                  <a:pos x="4" y="181"/>
                </a:cxn>
                <a:cxn ang="0">
                  <a:pos x="19" y="196"/>
                </a:cxn>
                <a:cxn ang="0">
                  <a:pos x="50" y="216"/>
                </a:cxn>
                <a:cxn ang="0">
                  <a:pos x="59" y="230"/>
                </a:cxn>
                <a:cxn ang="0">
                  <a:pos x="63" y="262"/>
                </a:cxn>
                <a:cxn ang="0">
                  <a:pos x="76" y="286"/>
                </a:cxn>
                <a:cxn ang="0">
                  <a:pos x="87" y="296"/>
                </a:cxn>
                <a:cxn ang="0">
                  <a:pos x="101" y="301"/>
                </a:cxn>
                <a:cxn ang="0">
                  <a:pos x="128" y="304"/>
                </a:cxn>
                <a:cxn ang="0">
                  <a:pos x="164" y="321"/>
                </a:cxn>
                <a:cxn ang="0">
                  <a:pos x="217" y="355"/>
                </a:cxn>
                <a:cxn ang="0">
                  <a:pos x="248" y="365"/>
                </a:cxn>
                <a:cxn ang="0">
                  <a:pos x="289" y="363"/>
                </a:cxn>
                <a:cxn ang="0">
                  <a:pos x="306" y="355"/>
                </a:cxn>
                <a:cxn ang="0">
                  <a:pos x="319" y="343"/>
                </a:cxn>
                <a:cxn ang="0">
                  <a:pos x="328" y="328"/>
                </a:cxn>
                <a:cxn ang="0">
                  <a:pos x="330" y="307"/>
                </a:cxn>
                <a:cxn ang="0">
                  <a:pos x="328" y="290"/>
                </a:cxn>
                <a:cxn ang="0">
                  <a:pos x="316" y="269"/>
                </a:cxn>
                <a:cxn ang="0">
                  <a:pos x="304" y="251"/>
                </a:cxn>
                <a:cxn ang="0">
                  <a:pos x="301" y="236"/>
                </a:cxn>
                <a:cxn ang="0">
                  <a:pos x="313" y="164"/>
                </a:cxn>
                <a:cxn ang="0">
                  <a:pos x="313" y="89"/>
                </a:cxn>
                <a:cxn ang="0">
                  <a:pos x="306" y="51"/>
                </a:cxn>
                <a:cxn ang="0">
                  <a:pos x="294" y="32"/>
                </a:cxn>
                <a:cxn ang="0">
                  <a:pos x="281" y="22"/>
                </a:cxn>
                <a:cxn ang="0">
                  <a:pos x="266" y="18"/>
                </a:cxn>
                <a:cxn ang="0">
                  <a:pos x="255" y="24"/>
                </a:cxn>
                <a:cxn ang="0">
                  <a:pos x="254" y="48"/>
                </a:cxn>
                <a:cxn ang="0">
                  <a:pos x="239" y="80"/>
                </a:cxn>
                <a:cxn ang="0">
                  <a:pos x="221" y="106"/>
                </a:cxn>
                <a:cxn ang="0">
                  <a:pos x="202" y="110"/>
                </a:cxn>
                <a:cxn ang="0">
                  <a:pos x="195" y="89"/>
                </a:cxn>
                <a:cxn ang="0">
                  <a:pos x="202" y="65"/>
                </a:cxn>
                <a:cxn ang="0">
                  <a:pos x="215" y="41"/>
                </a:cxn>
                <a:cxn ang="0">
                  <a:pos x="218" y="15"/>
                </a:cxn>
                <a:cxn ang="0">
                  <a:pos x="210" y="1"/>
                </a:cxn>
              </a:cxnLst>
              <a:rect l="0" t="0" r="r" b="b"/>
              <a:pathLst>
                <a:path w="330" h="366">
                  <a:moveTo>
                    <a:pt x="183" y="1"/>
                  </a:moveTo>
                  <a:lnTo>
                    <a:pt x="163" y="6"/>
                  </a:lnTo>
                  <a:lnTo>
                    <a:pt x="124" y="21"/>
                  </a:lnTo>
                  <a:lnTo>
                    <a:pt x="102" y="31"/>
                  </a:lnTo>
                  <a:lnTo>
                    <a:pt x="83" y="40"/>
                  </a:lnTo>
                  <a:lnTo>
                    <a:pt x="75" y="46"/>
                  </a:lnTo>
                  <a:lnTo>
                    <a:pt x="68" y="50"/>
                  </a:lnTo>
                  <a:lnTo>
                    <a:pt x="63" y="55"/>
                  </a:lnTo>
                  <a:lnTo>
                    <a:pt x="60" y="59"/>
                  </a:lnTo>
                  <a:lnTo>
                    <a:pt x="57" y="79"/>
                  </a:lnTo>
                  <a:lnTo>
                    <a:pt x="56" y="93"/>
                  </a:lnTo>
                  <a:lnTo>
                    <a:pt x="56" y="100"/>
                  </a:lnTo>
                  <a:lnTo>
                    <a:pt x="54" y="106"/>
                  </a:lnTo>
                  <a:lnTo>
                    <a:pt x="51" y="112"/>
                  </a:lnTo>
                  <a:lnTo>
                    <a:pt x="48" y="118"/>
                  </a:lnTo>
                  <a:lnTo>
                    <a:pt x="44" y="125"/>
                  </a:lnTo>
                  <a:lnTo>
                    <a:pt x="38" y="132"/>
                  </a:lnTo>
                  <a:lnTo>
                    <a:pt x="30" y="138"/>
                  </a:lnTo>
                  <a:lnTo>
                    <a:pt x="22" y="145"/>
                  </a:lnTo>
                  <a:lnTo>
                    <a:pt x="14" y="152"/>
                  </a:lnTo>
                  <a:lnTo>
                    <a:pt x="8" y="158"/>
                  </a:lnTo>
                  <a:lnTo>
                    <a:pt x="5" y="162"/>
                  </a:lnTo>
                  <a:lnTo>
                    <a:pt x="2" y="165"/>
                  </a:lnTo>
                  <a:lnTo>
                    <a:pt x="1" y="168"/>
                  </a:lnTo>
                  <a:lnTo>
                    <a:pt x="0" y="171"/>
                  </a:lnTo>
                  <a:lnTo>
                    <a:pt x="1" y="176"/>
                  </a:lnTo>
                  <a:lnTo>
                    <a:pt x="4" y="181"/>
                  </a:lnTo>
                  <a:lnTo>
                    <a:pt x="6" y="185"/>
                  </a:lnTo>
                  <a:lnTo>
                    <a:pt x="10" y="189"/>
                  </a:lnTo>
                  <a:lnTo>
                    <a:pt x="19" y="196"/>
                  </a:lnTo>
                  <a:lnTo>
                    <a:pt x="30" y="202"/>
                  </a:lnTo>
                  <a:lnTo>
                    <a:pt x="41" y="208"/>
                  </a:lnTo>
                  <a:lnTo>
                    <a:pt x="50" y="216"/>
                  </a:lnTo>
                  <a:lnTo>
                    <a:pt x="55" y="220"/>
                  </a:lnTo>
                  <a:lnTo>
                    <a:pt x="57" y="224"/>
                  </a:lnTo>
                  <a:lnTo>
                    <a:pt x="59" y="230"/>
                  </a:lnTo>
                  <a:lnTo>
                    <a:pt x="60" y="236"/>
                  </a:lnTo>
                  <a:lnTo>
                    <a:pt x="61" y="249"/>
                  </a:lnTo>
                  <a:lnTo>
                    <a:pt x="63" y="262"/>
                  </a:lnTo>
                  <a:lnTo>
                    <a:pt x="66" y="272"/>
                  </a:lnTo>
                  <a:lnTo>
                    <a:pt x="73" y="282"/>
                  </a:lnTo>
                  <a:lnTo>
                    <a:pt x="76" y="286"/>
                  </a:lnTo>
                  <a:lnTo>
                    <a:pt x="79" y="290"/>
                  </a:lnTo>
                  <a:lnTo>
                    <a:pt x="83" y="293"/>
                  </a:lnTo>
                  <a:lnTo>
                    <a:pt x="87" y="296"/>
                  </a:lnTo>
                  <a:lnTo>
                    <a:pt x="92" y="298"/>
                  </a:lnTo>
                  <a:lnTo>
                    <a:pt x="96" y="300"/>
                  </a:lnTo>
                  <a:lnTo>
                    <a:pt x="101" y="301"/>
                  </a:lnTo>
                  <a:lnTo>
                    <a:pt x="107" y="301"/>
                  </a:lnTo>
                  <a:lnTo>
                    <a:pt x="117" y="302"/>
                  </a:lnTo>
                  <a:lnTo>
                    <a:pt x="128" y="304"/>
                  </a:lnTo>
                  <a:lnTo>
                    <a:pt x="138" y="307"/>
                  </a:lnTo>
                  <a:lnTo>
                    <a:pt x="146" y="312"/>
                  </a:lnTo>
                  <a:lnTo>
                    <a:pt x="164" y="321"/>
                  </a:lnTo>
                  <a:lnTo>
                    <a:pt x="181" y="334"/>
                  </a:lnTo>
                  <a:lnTo>
                    <a:pt x="198" y="346"/>
                  </a:lnTo>
                  <a:lnTo>
                    <a:pt x="217" y="355"/>
                  </a:lnTo>
                  <a:lnTo>
                    <a:pt x="227" y="359"/>
                  </a:lnTo>
                  <a:lnTo>
                    <a:pt x="238" y="363"/>
                  </a:lnTo>
                  <a:lnTo>
                    <a:pt x="248" y="365"/>
                  </a:lnTo>
                  <a:lnTo>
                    <a:pt x="260" y="366"/>
                  </a:lnTo>
                  <a:lnTo>
                    <a:pt x="275" y="365"/>
                  </a:lnTo>
                  <a:lnTo>
                    <a:pt x="289" y="363"/>
                  </a:lnTo>
                  <a:lnTo>
                    <a:pt x="295" y="360"/>
                  </a:lnTo>
                  <a:lnTo>
                    <a:pt x="300" y="358"/>
                  </a:lnTo>
                  <a:lnTo>
                    <a:pt x="306" y="355"/>
                  </a:lnTo>
                  <a:lnTo>
                    <a:pt x="311" y="352"/>
                  </a:lnTo>
                  <a:lnTo>
                    <a:pt x="315" y="348"/>
                  </a:lnTo>
                  <a:lnTo>
                    <a:pt x="319" y="343"/>
                  </a:lnTo>
                  <a:lnTo>
                    <a:pt x="323" y="339"/>
                  </a:lnTo>
                  <a:lnTo>
                    <a:pt x="325" y="334"/>
                  </a:lnTo>
                  <a:lnTo>
                    <a:pt x="328" y="328"/>
                  </a:lnTo>
                  <a:lnTo>
                    <a:pt x="329" y="321"/>
                  </a:lnTo>
                  <a:lnTo>
                    <a:pt x="330" y="315"/>
                  </a:lnTo>
                  <a:lnTo>
                    <a:pt x="330" y="307"/>
                  </a:lnTo>
                  <a:lnTo>
                    <a:pt x="330" y="301"/>
                  </a:lnTo>
                  <a:lnTo>
                    <a:pt x="329" y="295"/>
                  </a:lnTo>
                  <a:lnTo>
                    <a:pt x="328" y="290"/>
                  </a:lnTo>
                  <a:lnTo>
                    <a:pt x="326" y="285"/>
                  </a:lnTo>
                  <a:lnTo>
                    <a:pt x="322" y="276"/>
                  </a:lnTo>
                  <a:lnTo>
                    <a:pt x="316" y="269"/>
                  </a:lnTo>
                  <a:lnTo>
                    <a:pt x="310" y="263"/>
                  </a:lnTo>
                  <a:lnTo>
                    <a:pt x="306" y="255"/>
                  </a:lnTo>
                  <a:lnTo>
                    <a:pt x="304" y="251"/>
                  </a:lnTo>
                  <a:lnTo>
                    <a:pt x="302" y="247"/>
                  </a:lnTo>
                  <a:lnTo>
                    <a:pt x="301" y="241"/>
                  </a:lnTo>
                  <a:lnTo>
                    <a:pt x="301" y="236"/>
                  </a:lnTo>
                  <a:lnTo>
                    <a:pt x="307" y="219"/>
                  </a:lnTo>
                  <a:lnTo>
                    <a:pt x="313" y="206"/>
                  </a:lnTo>
                  <a:lnTo>
                    <a:pt x="313" y="164"/>
                  </a:lnTo>
                  <a:lnTo>
                    <a:pt x="313" y="135"/>
                  </a:lnTo>
                  <a:lnTo>
                    <a:pt x="313" y="113"/>
                  </a:lnTo>
                  <a:lnTo>
                    <a:pt x="313" y="89"/>
                  </a:lnTo>
                  <a:lnTo>
                    <a:pt x="312" y="75"/>
                  </a:lnTo>
                  <a:lnTo>
                    <a:pt x="310" y="63"/>
                  </a:lnTo>
                  <a:lnTo>
                    <a:pt x="306" y="51"/>
                  </a:lnTo>
                  <a:lnTo>
                    <a:pt x="300" y="40"/>
                  </a:lnTo>
                  <a:lnTo>
                    <a:pt x="297" y="36"/>
                  </a:lnTo>
                  <a:lnTo>
                    <a:pt x="294" y="32"/>
                  </a:lnTo>
                  <a:lnTo>
                    <a:pt x="290" y="27"/>
                  </a:lnTo>
                  <a:lnTo>
                    <a:pt x="285" y="24"/>
                  </a:lnTo>
                  <a:lnTo>
                    <a:pt x="281" y="22"/>
                  </a:lnTo>
                  <a:lnTo>
                    <a:pt x="276" y="20"/>
                  </a:lnTo>
                  <a:lnTo>
                    <a:pt x="272" y="19"/>
                  </a:lnTo>
                  <a:lnTo>
                    <a:pt x="266" y="18"/>
                  </a:lnTo>
                  <a:lnTo>
                    <a:pt x="260" y="19"/>
                  </a:lnTo>
                  <a:lnTo>
                    <a:pt x="257" y="21"/>
                  </a:lnTo>
                  <a:lnTo>
                    <a:pt x="255" y="24"/>
                  </a:lnTo>
                  <a:lnTo>
                    <a:pt x="254" y="29"/>
                  </a:lnTo>
                  <a:lnTo>
                    <a:pt x="254" y="38"/>
                  </a:lnTo>
                  <a:lnTo>
                    <a:pt x="254" y="48"/>
                  </a:lnTo>
                  <a:lnTo>
                    <a:pt x="249" y="58"/>
                  </a:lnTo>
                  <a:lnTo>
                    <a:pt x="244" y="70"/>
                  </a:lnTo>
                  <a:lnTo>
                    <a:pt x="239" y="80"/>
                  </a:lnTo>
                  <a:lnTo>
                    <a:pt x="232" y="89"/>
                  </a:lnTo>
                  <a:lnTo>
                    <a:pt x="227" y="99"/>
                  </a:lnTo>
                  <a:lnTo>
                    <a:pt x="221" y="106"/>
                  </a:lnTo>
                  <a:lnTo>
                    <a:pt x="213" y="114"/>
                  </a:lnTo>
                  <a:lnTo>
                    <a:pt x="207" y="118"/>
                  </a:lnTo>
                  <a:lnTo>
                    <a:pt x="202" y="110"/>
                  </a:lnTo>
                  <a:lnTo>
                    <a:pt x="199" y="104"/>
                  </a:lnTo>
                  <a:lnTo>
                    <a:pt x="196" y="97"/>
                  </a:lnTo>
                  <a:lnTo>
                    <a:pt x="195" y="89"/>
                  </a:lnTo>
                  <a:lnTo>
                    <a:pt x="196" y="81"/>
                  </a:lnTo>
                  <a:lnTo>
                    <a:pt x="199" y="72"/>
                  </a:lnTo>
                  <a:lnTo>
                    <a:pt x="202" y="65"/>
                  </a:lnTo>
                  <a:lnTo>
                    <a:pt x="207" y="56"/>
                  </a:lnTo>
                  <a:lnTo>
                    <a:pt x="211" y="49"/>
                  </a:lnTo>
                  <a:lnTo>
                    <a:pt x="215" y="41"/>
                  </a:lnTo>
                  <a:lnTo>
                    <a:pt x="217" y="33"/>
                  </a:lnTo>
                  <a:lnTo>
                    <a:pt x="218" y="24"/>
                  </a:lnTo>
                  <a:lnTo>
                    <a:pt x="218" y="15"/>
                  </a:lnTo>
                  <a:lnTo>
                    <a:pt x="216" y="8"/>
                  </a:lnTo>
                  <a:lnTo>
                    <a:pt x="214" y="4"/>
                  </a:lnTo>
                  <a:lnTo>
                    <a:pt x="210" y="1"/>
                  </a:lnTo>
                  <a:lnTo>
                    <a:pt x="199" y="0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0" name="Freeform 170"/>
            <p:cNvSpPr>
              <a:spLocks/>
            </p:cNvSpPr>
            <p:nvPr/>
          </p:nvSpPr>
          <p:spPr bwMode="auto">
            <a:xfrm>
              <a:off x="4478346" y="1978032"/>
              <a:ext cx="174625" cy="193676"/>
            </a:xfrm>
            <a:custGeom>
              <a:avLst/>
              <a:gdLst/>
              <a:ahLst/>
              <a:cxnLst>
                <a:cxn ang="0">
                  <a:pos x="124" y="21"/>
                </a:cxn>
                <a:cxn ang="0">
                  <a:pos x="75" y="46"/>
                </a:cxn>
                <a:cxn ang="0">
                  <a:pos x="60" y="59"/>
                </a:cxn>
                <a:cxn ang="0">
                  <a:pos x="56" y="100"/>
                </a:cxn>
                <a:cxn ang="0">
                  <a:pos x="48" y="118"/>
                </a:cxn>
                <a:cxn ang="0">
                  <a:pos x="30" y="138"/>
                </a:cxn>
                <a:cxn ang="0">
                  <a:pos x="8" y="158"/>
                </a:cxn>
                <a:cxn ang="0">
                  <a:pos x="1" y="168"/>
                </a:cxn>
                <a:cxn ang="0">
                  <a:pos x="4" y="181"/>
                </a:cxn>
                <a:cxn ang="0">
                  <a:pos x="19" y="196"/>
                </a:cxn>
                <a:cxn ang="0">
                  <a:pos x="50" y="216"/>
                </a:cxn>
                <a:cxn ang="0">
                  <a:pos x="59" y="230"/>
                </a:cxn>
                <a:cxn ang="0">
                  <a:pos x="63" y="262"/>
                </a:cxn>
                <a:cxn ang="0">
                  <a:pos x="76" y="286"/>
                </a:cxn>
                <a:cxn ang="0">
                  <a:pos x="87" y="296"/>
                </a:cxn>
                <a:cxn ang="0">
                  <a:pos x="101" y="301"/>
                </a:cxn>
                <a:cxn ang="0">
                  <a:pos x="128" y="304"/>
                </a:cxn>
                <a:cxn ang="0">
                  <a:pos x="164" y="321"/>
                </a:cxn>
                <a:cxn ang="0">
                  <a:pos x="217" y="355"/>
                </a:cxn>
                <a:cxn ang="0">
                  <a:pos x="248" y="365"/>
                </a:cxn>
                <a:cxn ang="0">
                  <a:pos x="289" y="363"/>
                </a:cxn>
                <a:cxn ang="0">
                  <a:pos x="306" y="355"/>
                </a:cxn>
                <a:cxn ang="0">
                  <a:pos x="319" y="343"/>
                </a:cxn>
                <a:cxn ang="0">
                  <a:pos x="328" y="328"/>
                </a:cxn>
                <a:cxn ang="0">
                  <a:pos x="330" y="307"/>
                </a:cxn>
                <a:cxn ang="0">
                  <a:pos x="328" y="290"/>
                </a:cxn>
                <a:cxn ang="0">
                  <a:pos x="316" y="269"/>
                </a:cxn>
                <a:cxn ang="0">
                  <a:pos x="304" y="251"/>
                </a:cxn>
                <a:cxn ang="0">
                  <a:pos x="301" y="236"/>
                </a:cxn>
                <a:cxn ang="0">
                  <a:pos x="313" y="164"/>
                </a:cxn>
                <a:cxn ang="0">
                  <a:pos x="313" y="89"/>
                </a:cxn>
                <a:cxn ang="0">
                  <a:pos x="306" y="51"/>
                </a:cxn>
                <a:cxn ang="0">
                  <a:pos x="294" y="32"/>
                </a:cxn>
                <a:cxn ang="0">
                  <a:pos x="281" y="22"/>
                </a:cxn>
                <a:cxn ang="0">
                  <a:pos x="266" y="18"/>
                </a:cxn>
                <a:cxn ang="0">
                  <a:pos x="255" y="24"/>
                </a:cxn>
                <a:cxn ang="0">
                  <a:pos x="254" y="48"/>
                </a:cxn>
                <a:cxn ang="0">
                  <a:pos x="239" y="80"/>
                </a:cxn>
                <a:cxn ang="0">
                  <a:pos x="221" y="106"/>
                </a:cxn>
                <a:cxn ang="0">
                  <a:pos x="202" y="110"/>
                </a:cxn>
                <a:cxn ang="0">
                  <a:pos x="195" y="89"/>
                </a:cxn>
                <a:cxn ang="0">
                  <a:pos x="202" y="65"/>
                </a:cxn>
                <a:cxn ang="0">
                  <a:pos x="215" y="41"/>
                </a:cxn>
                <a:cxn ang="0">
                  <a:pos x="218" y="15"/>
                </a:cxn>
                <a:cxn ang="0">
                  <a:pos x="210" y="1"/>
                </a:cxn>
                <a:cxn ang="0">
                  <a:pos x="183" y="1"/>
                </a:cxn>
              </a:cxnLst>
              <a:rect l="0" t="0" r="r" b="b"/>
              <a:pathLst>
                <a:path w="330" h="366">
                  <a:moveTo>
                    <a:pt x="183" y="1"/>
                  </a:moveTo>
                  <a:lnTo>
                    <a:pt x="163" y="6"/>
                  </a:lnTo>
                  <a:lnTo>
                    <a:pt x="124" y="21"/>
                  </a:lnTo>
                  <a:lnTo>
                    <a:pt x="102" y="31"/>
                  </a:lnTo>
                  <a:lnTo>
                    <a:pt x="83" y="40"/>
                  </a:lnTo>
                  <a:lnTo>
                    <a:pt x="75" y="46"/>
                  </a:lnTo>
                  <a:lnTo>
                    <a:pt x="68" y="50"/>
                  </a:lnTo>
                  <a:lnTo>
                    <a:pt x="63" y="55"/>
                  </a:lnTo>
                  <a:lnTo>
                    <a:pt x="60" y="59"/>
                  </a:lnTo>
                  <a:lnTo>
                    <a:pt x="57" y="79"/>
                  </a:lnTo>
                  <a:lnTo>
                    <a:pt x="56" y="93"/>
                  </a:lnTo>
                  <a:lnTo>
                    <a:pt x="56" y="100"/>
                  </a:lnTo>
                  <a:lnTo>
                    <a:pt x="54" y="106"/>
                  </a:lnTo>
                  <a:lnTo>
                    <a:pt x="51" y="112"/>
                  </a:lnTo>
                  <a:lnTo>
                    <a:pt x="48" y="118"/>
                  </a:lnTo>
                  <a:lnTo>
                    <a:pt x="44" y="125"/>
                  </a:lnTo>
                  <a:lnTo>
                    <a:pt x="38" y="132"/>
                  </a:lnTo>
                  <a:lnTo>
                    <a:pt x="30" y="138"/>
                  </a:lnTo>
                  <a:lnTo>
                    <a:pt x="22" y="145"/>
                  </a:lnTo>
                  <a:lnTo>
                    <a:pt x="14" y="152"/>
                  </a:lnTo>
                  <a:lnTo>
                    <a:pt x="8" y="158"/>
                  </a:lnTo>
                  <a:lnTo>
                    <a:pt x="5" y="162"/>
                  </a:lnTo>
                  <a:lnTo>
                    <a:pt x="2" y="165"/>
                  </a:lnTo>
                  <a:lnTo>
                    <a:pt x="1" y="168"/>
                  </a:lnTo>
                  <a:lnTo>
                    <a:pt x="0" y="171"/>
                  </a:lnTo>
                  <a:lnTo>
                    <a:pt x="1" y="176"/>
                  </a:lnTo>
                  <a:lnTo>
                    <a:pt x="4" y="181"/>
                  </a:lnTo>
                  <a:lnTo>
                    <a:pt x="6" y="185"/>
                  </a:lnTo>
                  <a:lnTo>
                    <a:pt x="10" y="189"/>
                  </a:lnTo>
                  <a:lnTo>
                    <a:pt x="19" y="196"/>
                  </a:lnTo>
                  <a:lnTo>
                    <a:pt x="30" y="202"/>
                  </a:lnTo>
                  <a:lnTo>
                    <a:pt x="41" y="208"/>
                  </a:lnTo>
                  <a:lnTo>
                    <a:pt x="50" y="216"/>
                  </a:lnTo>
                  <a:lnTo>
                    <a:pt x="55" y="220"/>
                  </a:lnTo>
                  <a:lnTo>
                    <a:pt x="57" y="224"/>
                  </a:lnTo>
                  <a:lnTo>
                    <a:pt x="59" y="230"/>
                  </a:lnTo>
                  <a:lnTo>
                    <a:pt x="60" y="236"/>
                  </a:lnTo>
                  <a:lnTo>
                    <a:pt x="61" y="249"/>
                  </a:lnTo>
                  <a:lnTo>
                    <a:pt x="63" y="262"/>
                  </a:lnTo>
                  <a:lnTo>
                    <a:pt x="66" y="272"/>
                  </a:lnTo>
                  <a:lnTo>
                    <a:pt x="73" y="282"/>
                  </a:lnTo>
                  <a:lnTo>
                    <a:pt x="76" y="286"/>
                  </a:lnTo>
                  <a:lnTo>
                    <a:pt x="79" y="290"/>
                  </a:lnTo>
                  <a:lnTo>
                    <a:pt x="83" y="293"/>
                  </a:lnTo>
                  <a:lnTo>
                    <a:pt x="87" y="296"/>
                  </a:lnTo>
                  <a:lnTo>
                    <a:pt x="92" y="298"/>
                  </a:lnTo>
                  <a:lnTo>
                    <a:pt x="96" y="300"/>
                  </a:lnTo>
                  <a:lnTo>
                    <a:pt x="101" y="301"/>
                  </a:lnTo>
                  <a:lnTo>
                    <a:pt x="107" y="301"/>
                  </a:lnTo>
                  <a:lnTo>
                    <a:pt x="117" y="302"/>
                  </a:lnTo>
                  <a:lnTo>
                    <a:pt x="128" y="304"/>
                  </a:lnTo>
                  <a:lnTo>
                    <a:pt x="138" y="307"/>
                  </a:lnTo>
                  <a:lnTo>
                    <a:pt x="146" y="312"/>
                  </a:lnTo>
                  <a:lnTo>
                    <a:pt x="164" y="321"/>
                  </a:lnTo>
                  <a:lnTo>
                    <a:pt x="181" y="334"/>
                  </a:lnTo>
                  <a:lnTo>
                    <a:pt x="198" y="346"/>
                  </a:lnTo>
                  <a:lnTo>
                    <a:pt x="217" y="355"/>
                  </a:lnTo>
                  <a:lnTo>
                    <a:pt x="227" y="359"/>
                  </a:lnTo>
                  <a:lnTo>
                    <a:pt x="238" y="363"/>
                  </a:lnTo>
                  <a:lnTo>
                    <a:pt x="248" y="365"/>
                  </a:lnTo>
                  <a:lnTo>
                    <a:pt x="260" y="366"/>
                  </a:lnTo>
                  <a:lnTo>
                    <a:pt x="275" y="365"/>
                  </a:lnTo>
                  <a:lnTo>
                    <a:pt x="289" y="363"/>
                  </a:lnTo>
                  <a:lnTo>
                    <a:pt x="295" y="360"/>
                  </a:lnTo>
                  <a:lnTo>
                    <a:pt x="300" y="358"/>
                  </a:lnTo>
                  <a:lnTo>
                    <a:pt x="306" y="355"/>
                  </a:lnTo>
                  <a:lnTo>
                    <a:pt x="311" y="352"/>
                  </a:lnTo>
                  <a:lnTo>
                    <a:pt x="315" y="348"/>
                  </a:lnTo>
                  <a:lnTo>
                    <a:pt x="319" y="343"/>
                  </a:lnTo>
                  <a:lnTo>
                    <a:pt x="323" y="339"/>
                  </a:lnTo>
                  <a:lnTo>
                    <a:pt x="325" y="334"/>
                  </a:lnTo>
                  <a:lnTo>
                    <a:pt x="328" y="328"/>
                  </a:lnTo>
                  <a:lnTo>
                    <a:pt x="329" y="321"/>
                  </a:lnTo>
                  <a:lnTo>
                    <a:pt x="330" y="315"/>
                  </a:lnTo>
                  <a:lnTo>
                    <a:pt x="330" y="307"/>
                  </a:lnTo>
                  <a:lnTo>
                    <a:pt x="330" y="301"/>
                  </a:lnTo>
                  <a:lnTo>
                    <a:pt x="329" y="295"/>
                  </a:lnTo>
                  <a:lnTo>
                    <a:pt x="328" y="290"/>
                  </a:lnTo>
                  <a:lnTo>
                    <a:pt x="326" y="285"/>
                  </a:lnTo>
                  <a:lnTo>
                    <a:pt x="322" y="276"/>
                  </a:lnTo>
                  <a:lnTo>
                    <a:pt x="316" y="269"/>
                  </a:lnTo>
                  <a:lnTo>
                    <a:pt x="310" y="263"/>
                  </a:lnTo>
                  <a:lnTo>
                    <a:pt x="306" y="255"/>
                  </a:lnTo>
                  <a:lnTo>
                    <a:pt x="304" y="251"/>
                  </a:lnTo>
                  <a:lnTo>
                    <a:pt x="302" y="247"/>
                  </a:lnTo>
                  <a:lnTo>
                    <a:pt x="301" y="241"/>
                  </a:lnTo>
                  <a:lnTo>
                    <a:pt x="301" y="236"/>
                  </a:lnTo>
                  <a:lnTo>
                    <a:pt x="307" y="219"/>
                  </a:lnTo>
                  <a:lnTo>
                    <a:pt x="313" y="206"/>
                  </a:lnTo>
                  <a:lnTo>
                    <a:pt x="313" y="164"/>
                  </a:lnTo>
                  <a:lnTo>
                    <a:pt x="313" y="135"/>
                  </a:lnTo>
                  <a:lnTo>
                    <a:pt x="313" y="113"/>
                  </a:lnTo>
                  <a:lnTo>
                    <a:pt x="313" y="89"/>
                  </a:lnTo>
                  <a:lnTo>
                    <a:pt x="312" y="75"/>
                  </a:lnTo>
                  <a:lnTo>
                    <a:pt x="310" y="63"/>
                  </a:lnTo>
                  <a:lnTo>
                    <a:pt x="306" y="51"/>
                  </a:lnTo>
                  <a:lnTo>
                    <a:pt x="300" y="40"/>
                  </a:lnTo>
                  <a:lnTo>
                    <a:pt x="297" y="36"/>
                  </a:lnTo>
                  <a:lnTo>
                    <a:pt x="294" y="32"/>
                  </a:lnTo>
                  <a:lnTo>
                    <a:pt x="290" y="27"/>
                  </a:lnTo>
                  <a:lnTo>
                    <a:pt x="285" y="24"/>
                  </a:lnTo>
                  <a:lnTo>
                    <a:pt x="281" y="22"/>
                  </a:lnTo>
                  <a:lnTo>
                    <a:pt x="276" y="20"/>
                  </a:lnTo>
                  <a:lnTo>
                    <a:pt x="272" y="19"/>
                  </a:lnTo>
                  <a:lnTo>
                    <a:pt x="266" y="18"/>
                  </a:lnTo>
                  <a:lnTo>
                    <a:pt x="260" y="19"/>
                  </a:lnTo>
                  <a:lnTo>
                    <a:pt x="257" y="21"/>
                  </a:lnTo>
                  <a:lnTo>
                    <a:pt x="255" y="24"/>
                  </a:lnTo>
                  <a:lnTo>
                    <a:pt x="254" y="29"/>
                  </a:lnTo>
                  <a:lnTo>
                    <a:pt x="254" y="38"/>
                  </a:lnTo>
                  <a:lnTo>
                    <a:pt x="254" y="48"/>
                  </a:lnTo>
                  <a:lnTo>
                    <a:pt x="249" y="58"/>
                  </a:lnTo>
                  <a:lnTo>
                    <a:pt x="244" y="70"/>
                  </a:lnTo>
                  <a:lnTo>
                    <a:pt x="239" y="80"/>
                  </a:lnTo>
                  <a:lnTo>
                    <a:pt x="232" y="89"/>
                  </a:lnTo>
                  <a:lnTo>
                    <a:pt x="227" y="99"/>
                  </a:lnTo>
                  <a:lnTo>
                    <a:pt x="221" y="106"/>
                  </a:lnTo>
                  <a:lnTo>
                    <a:pt x="213" y="114"/>
                  </a:lnTo>
                  <a:lnTo>
                    <a:pt x="207" y="118"/>
                  </a:lnTo>
                  <a:lnTo>
                    <a:pt x="202" y="110"/>
                  </a:lnTo>
                  <a:lnTo>
                    <a:pt x="199" y="104"/>
                  </a:lnTo>
                  <a:lnTo>
                    <a:pt x="196" y="97"/>
                  </a:lnTo>
                  <a:lnTo>
                    <a:pt x="195" y="89"/>
                  </a:lnTo>
                  <a:lnTo>
                    <a:pt x="196" y="81"/>
                  </a:lnTo>
                  <a:lnTo>
                    <a:pt x="199" y="72"/>
                  </a:lnTo>
                  <a:lnTo>
                    <a:pt x="202" y="65"/>
                  </a:lnTo>
                  <a:lnTo>
                    <a:pt x="207" y="56"/>
                  </a:lnTo>
                  <a:lnTo>
                    <a:pt x="211" y="49"/>
                  </a:lnTo>
                  <a:lnTo>
                    <a:pt x="215" y="41"/>
                  </a:lnTo>
                  <a:lnTo>
                    <a:pt x="217" y="33"/>
                  </a:lnTo>
                  <a:lnTo>
                    <a:pt x="218" y="24"/>
                  </a:lnTo>
                  <a:lnTo>
                    <a:pt x="218" y="15"/>
                  </a:lnTo>
                  <a:lnTo>
                    <a:pt x="216" y="8"/>
                  </a:lnTo>
                  <a:lnTo>
                    <a:pt x="214" y="4"/>
                  </a:lnTo>
                  <a:lnTo>
                    <a:pt x="210" y="1"/>
                  </a:lnTo>
                  <a:lnTo>
                    <a:pt x="199" y="0"/>
                  </a:lnTo>
                  <a:lnTo>
                    <a:pt x="183" y="1"/>
                  </a:lnTo>
                  <a:lnTo>
                    <a:pt x="183" y="1"/>
                  </a:lnTo>
                  <a:lnTo>
                    <a:pt x="183" y="1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1" name="Freeform 171"/>
            <p:cNvSpPr>
              <a:spLocks/>
            </p:cNvSpPr>
            <p:nvPr/>
          </p:nvSpPr>
          <p:spPr bwMode="auto">
            <a:xfrm>
              <a:off x="4424371" y="1997082"/>
              <a:ext cx="63500" cy="58738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7" y="12"/>
                </a:cxn>
                <a:cxn ang="0">
                  <a:pos x="9" y="10"/>
                </a:cxn>
                <a:cxn ang="0">
                  <a:pos x="11" y="9"/>
                </a:cxn>
                <a:cxn ang="0">
                  <a:pos x="13" y="6"/>
                </a:cxn>
                <a:cxn ang="0">
                  <a:pos x="15" y="3"/>
                </a:cxn>
                <a:cxn ang="0">
                  <a:pos x="19" y="2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43" y="1"/>
                </a:cxn>
                <a:cxn ang="0">
                  <a:pos x="56" y="3"/>
                </a:cxn>
                <a:cxn ang="0">
                  <a:pos x="70" y="7"/>
                </a:cxn>
                <a:cxn ang="0">
                  <a:pos x="85" y="13"/>
                </a:cxn>
                <a:cxn ang="0">
                  <a:pos x="92" y="17"/>
                </a:cxn>
                <a:cxn ang="0">
                  <a:pos x="99" y="20"/>
                </a:cxn>
                <a:cxn ang="0">
                  <a:pos x="104" y="26"/>
                </a:cxn>
                <a:cxn ang="0">
                  <a:pos x="110" y="30"/>
                </a:cxn>
                <a:cxn ang="0">
                  <a:pos x="114" y="35"/>
                </a:cxn>
                <a:cxn ang="0">
                  <a:pos x="117" y="40"/>
                </a:cxn>
                <a:cxn ang="0">
                  <a:pos x="119" y="47"/>
                </a:cxn>
                <a:cxn ang="0">
                  <a:pos x="120" y="53"/>
                </a:cxn>
                <a:cxn ang="0">
                  <a:pos x="115" y="62"/>
                </a:cxn>
                <a:cxn ang="0">
                  <a:pos x="104" y="82"/>
                </a:cxn>
                <a:cxn ang="0">
                  <a:pos x="97" y="94"/>
                </a:cxn>
                <a:cxn ang="0">
                  <a:pos x="91" y="102"/>
                </a:cxn>
                <a:cxn ang="0">
                  <a:pos x="87" y="106"/>
                </a:cxn>
                <a:cxn ang="0">
                  <a:pos x="84" y="110"/>
                </a:cxn>
                <a:cxn ang="0">
                  <a:pos x="82" y="112"/>
                </a:cxn>
                <a:cxn ang="0">
                  <a:pos x="79" y="112"/>
                </a:cxn>
                <a:cxn ang="0">
                  <a:pos x="75" y="112"/>
                </a:cxn>
                <a:cxn ang="0">
                  <a:pos x="70" y="111"/>
                </a:cxn>
                <a:cxn ang="0">
                  <a:pos x="66" y="110"/>
                </a:cxn>
                <a:cxn ang="0">
                  <a:pos x="63" y="106"/>
                </a:cxn>
                <a:cxn ang="0">
                  <a:pos x="60" y="103"/>
                </a:cxn>
                <a:cxn ang="0">
                  <a:pos x="58" y="99"/>
                </a:cxn>
                <a:cxn ang="0">
                  <a:pos x="57" y="95"/>
                </a:cxn>
                <a:cxn ang="0">
                  <a:pos x="56" y="88"/>
                </a:cxn>
                <a:cxn ang="0">
                  <a:pos x="43" y="87"/>
                </a:cxn>
                <a:cxn ang="0">
                  <a:pos x="32" y="84"/>
                </a:cxn>
                <a:cxn ang="0">
                  <a:pos x="24" y="80"/>
                </a:cxn>
                <a:cxn ang="0">
                  <a:pos x="16" y="74"/>
                </a:cxn>
                <a:cxn ang="0">
                  <a:pos x="10" y="68"/>
                </a:cxn>
                <a:cxn ang="0">
                  <a:pos x="6" y="61"/>
                </a:cxn>
                <a:cxn ang="0">
                  <a:pos x="3" y="54"/>
                </a:cxn>
                <a:cxn ang="0">
                  <a:pos x="2" y="47"/>
                </a:cxn>
                <a:cxn ang="0">
                  <a:pos x="1" y="39"/>
                </a:cxn>
                <a:cxn ang="0">
                  <a:pos x="0" y="32"/>
                </a:cxn>
                <a:cxn ang="0">
                  <a:pos x="0" y="28"/>
                </a:cxn>
                <a:cxn ang="0">
                  <a:pos x="0" y="23"/>
                </a:cxn>
                <a:cxn ang="0">
                  <a:pos x="1" y="18"/>
                </a:cxn>
                <a:cxn ang="0">
                  <a:pos x="2" y="12"/>
                </a:cxn>
              </a:cxnLst>
              <a:rect l="0" t="0" r="r" b="b"/>
              <a:pathLst>
                <a:path w="120" h="112">
                  <a:moveTo>
                    <a:pt x="2" y="12"/>
                  </a:moveTo>
                  <a:lnTo>
                    <a:pt x="7" y="12"/>
                  </a:lnTo>
                  <a:lnTo>
                    <a:pt x="9" y="10"/>
                  </a:lnTo>
                  <a:lnTo>
                    <a:pt x="11" y="9"/>
                  </a:lnTo>
                  <a:lnTo>
                    <a:pt x="13" y="6"/>
                  </a:lnTo>
                  <a:lnTo>
                    <a:pt x="15" y="3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3" y="1"/>
                  </a:lnTo>
                  <a:lnTo>
                    <a:pt x="56" y="3"/>
                  </a:lnTo>
                  <a:lnTo>
                    <a:pt x="70" y="7"/>
                  </a:lnTo>
                  <a:lnTo>
                    <a:pt x="85" y="13"/>
                  </a:lnTo>
                  <a:lnTo>
                    <a:pt x="92" y="17"/>
                  </a:lnTo>
                  <a:lnTo>
                    <a:pt x="99" y="20"/>
                  </a:lnTo>
                  <a:lnTo>
                    <a:pt x="104" y="26"/>
                  </a:lnTo>
                  <a:lnTo>
                    <a:pt x="110" y="30"/>
                  </a:lnTo>
                  <a:lnTo>
                    <a:pt x="114" y="35"/>
                  </a:lnTo>
                  <a:lnTo>
                    <a:pt x="117" y="40"/>
                  </a:lnTo>
                  <a:lnTo>
                    <a:pt x="119" y="47"/>
                  </a:lnTo>
                  <a:lnTo>
                    <a:pt x="120" y="53"/>
                  </a:lnTo>
                  <a:lnTo>
                    <a:pt x="115" y="62"/>
                  </a:lnTo>
                  <a:lnTo>
                    <a:pt x="104" y="82"/>
                  </a:lnTo>
                  <a:lnTo>
                    <a:pt x="97" y="94"/>
                  </a:lnTo>
                  <a:lnTo>
                    <a:pt x="91" y="102"/>
                  </a:lnTo>
                  <a:lnTo>
                    <a:pt x="87" y="106"/>
                  </a:lnTo>
                  <a:lnTo>
                    <a:pt x="84" y="110"/>
                  </a:lnTo>
                  <a:lnTo>
                    <a:pt x="82" y="112"/>
                  </a:lnTo>
                  <a:lnTo>
                    <a:pt x="79" y="112"/>
                  </a:lnTo>
                  <a:lnTo>
                    <a:pt x="75" y="112"/>
                  </a:lnTo>
                  <a:lnTo>
                    <a:pt x="70" y="111"/>
                  </a:lnTo>
                  <a:lnTo>
                    <a:pt x="66" y="110"/>
                  </a:lnTo>
                  <a:lnTo>
                    <a:pt x="63" y="106"/>
                  </a:lnTo>
                  <a:lnTo>
                    <a:pt x="60" y="103"/>
                  </a:lnTo>
                  <a:lnTo>
                    <a:pt x="58" y="99"/>
                  </a:lnTo>
                  <a:lnTo>
                    <a:pt x="57" y="95"/>
                  </a:lnTo>
                  <a:lnTo>
                    <a:pt x="56" y="88"/>
                  </a:lnTo>
                  <a:lnTo>
                    <a:pt x="43" y="87"/>
                  </a:lnTo>
                  <a:lnTo>
                    <a:pt x="32" y="84"/>
                  </a:lnTo>
                  <a:lnTo>
                    <a:pt x="24" y="80"/>
                  </a:lnTo>
                  <a:lnTo>
                    <a:pt x="16" y="74"/>
                  </a:lnTo>
                  <a:lnTo>
                    <a:pt x="10" y="68"/>
                  </a:lnTo>
                  <a:lnTo>
                    <a:pt x="6" y="61"/>
                  </a:lnTo>
                  <a:lnTo>
                    <a:pt x="3" y="54"/>
                  </a:lnTo>
                  <a:lnTo>
                    <a:pt x="2" y="47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2" y="12"/>
                  </a:lnTo>
                  <a:close/>
                </a:path>
              </a:pathLst>
            </a:custGeom>
            <a:noFill/>
            <a:ln w="5">
              <a:solidFill>
                <a:srgbClr xmlns:mc="http://schemas.openxmlformats.org/markup-compatibility/2006" xmlns:a14="http://schemas.microsoft.com/office/drawing/2010/main" val="1F1A17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2" name="Freeform 172"/>
            <p:cNvSpPr>
              <a:spLocks/>
            </p:cNvSpPr>
            <p:nvPr/>
          </p:nvSpPr>
          <p:spPr bwMode="auto">
            <a:xfrm>
              <a:off x="4478346" y="1978032"/>
              <a:ext cx="174625" cy="193676"/>
            </a:xfrm>
            <a:custGeom>
              <a:avLst/>
              <a:gdLst/>
              <a:ahLst/>
              <a:cxnLst>
                <a:cxn ang="0">
                  <a:pos x="68" y="50"/>
                </a:cxn>
                <a:cxn ang="0">
                  <a:pos x="102" y="31"/>
                </a:cxn>
                <a:cxn ang="0">
                  <a:pos x="183" y="1"/>
                </a:cxn>
                <a:cxn ang="0">
                  <a:pos x="214" y="4"/>
                </a:cxn>
                <a:cxn ang="0">
                  <a:pos x="218" y="24"/>
                </a:cxn>
                <a:cxn ang="0">
                  <a:pos x="211" y="49"/>
                </a:cxn>
                <a:cxn ang="0">
                  <a:pos x="199" y="72"/>
                </a:cxn>
                <a:cxn ang="0">
                  <a:pos x="196" y="97"/>
                </a:cxn>
                <a:cxn ang="0">
                  <a:pos x="207" y="118"/>
                </a:cxn>
                <a:cxn ang="0">
                  <a:pos x="227" y="99"/>
                </a:cxn>
                <a:cxn ang="0">
                  <a:pos x="244" y="70"/>
                </a:cxn>
                <a:cxn ang="0">
                  <a:pos x="254" y="38"/>
                </a:cxn>
                <a:cxn ang="0">
                  <a:pos x="257" y="21"/>
                </a:cxn>
                <a:cxn ang="0">
                  <a:pos x="272" y="19"/>
                </a:cxn>
                <a:cxn ang="0">
                  <a:pos x="285" y="24"/>
                </a:cxn>
                <a:cxn ang="0">
                  <a:pos x="297" y="36"/>
                </a:cxn>
                <a:cxn ang="0">
                  <a:pos x="310" y="63"/>
                </a:cxn>
                <a:cxn ang="0">
                  <a:pos x="313" y="206"/>
                </a:cxn>
                <a:cxn ang="0">
                  <a:pos x="301" y="241"/>
                </a:cxn>
                <a:cxn ang="0">
                  <a:pos x="306" y="255"/>
                </a:cxn>
                <a:cxn ang="0">
                  <a:pos x="322" y="276"/>
                </a:cxn>
                <a:cxn ang="0">
                  <a:pos x="329" y="295"/>
                </a:cxn>
                <a:cxn ang="0">
                  <a:pos x="330" y="315"/>
                </a:cxn>
                <a:cxn ang="0">
                  <a:pos x="325" y="334"/>
                </a:cxn>
                <a:cxn ang="0">
                  <a:pos x="315" y="348"/>
                </a:cxn>
                <a:cxn ang="0">
                  <a:pos x="300" y="358"/>
                </a:cxn>
                <a:cxn ang="0">
                  <a:pos x="275" y="365"/>
                </a:cxn>
                <a:cxn ang="0">
                  <a:pos x="238" y="363"/>
                </a:cxn>
                <a:cxn ang="0">
                  <a:pos x="198" y="346"/>
                </a:cxn>
                <a:cxn ang="0">
                  <a:pos x="146" y="312"/>
                </a:cxn>
                <a:cxn ang="0">
                  <a:pos x="117" y="302"/>
                </a:cxn>
                <a:cxn ang="0">
                  <a:pos x="96" y="300"/>
                </a:cxn>
                <a:cxn ang="0">
                  <a:pos x="83" y="293"/>
                </a:cxn>
                <a:cxn ang="0">
                  <a:pos x="73" y="282"/>
                </a:cxn>
                <a:cxn ang="0">
                  <a:pos x="61" y="249"/>
                </a:cxn>
                <a:cxn ang="0">
                  <a:pos x="57" y="224"/>
                </a:cxn>
                <a:cxn ang="0">
                  <a:pos x="41" y="208"/>
                </a:cxn>
                <a:cxn ang="0">
                  <a:pos x="10" y="189"/>
                </a:cxn>
                <a:cxn ang="0">
                  <a:pos x="1" y="176"/>
                </a:cxn>
                <a:cxn ang="0">
                  <a:pos x="2" y="165"/>
                </a:cxn>
                <a:cxn ang="0">
                  <a:pos x="14" y="152"/>
                </a:cxn>
                <a:cxn ang="0">
                  <a:pos x="38" y="132"/>
                </a:cxn>
                <a:cxn ang="0">
                  <a:pos x="51" y="112"/>
                </a:cxn>
                <a:cxn ang="0">
                  <a:pos x="56" y="93"/>
                </a:cxn>
              </a:cxnLst>
              <a:rect l="0" t="0" r="r" b="b"/>
              <a:pathLst>
                <a:path w="330" h="366">
                  <a:moveTo>
                    <a:pt x="60" y="59"/>
                  </a:moveTo>
                  <a:lnTo>
                    <a:pt x="63" y="55"/>
                  </a:lnTo>
                  <a:lnTo>
                    <a:pt x="68" y="50"/>
                  </a:lnTo>
                  <a:lnTo>
                    <a:pt x="75" y="46"/>
                  </a:lnTo>
                  <a:lnTo>
                    <a:pt x="83" y="40"/>
                  </a:lnTo>
                  <a:lnTo>
                    <a:pt x="102" y="31"/>
                  </a:lnTo>
                  <a:lnTo>
                    <a:pt x="124" y="21"/>
                  </a:lnTo>
                  <a:lnTo>
                    <a:pt x="163" y="6"/>
                  </a:lnTo>
                  <a:lnTo>
                    <a:pt x="183" y="1"/>
                  </a:lnTo>
                  <a:lnTo>
                    <a:pt x="199" y="0"/>
                  </a:lnTo>
                  <a:lnTo>
                    <a:pt x="210" y="1"/>
                  </a:lnTo>
                  <a:lnTo>
                    <a:pt x="214" y="4"/>
                  </a:lnTo>
                  <a:lnTo>
                    <a:pt x="216" y="8"/>
                  </a:lnTo>
                  <a:lnTo>
                    <a:pt x="218" y="15"/>
                  </a:lnTo>
                  <a:lnTo>
                    <a:pt x="218" y="24"/>
                  </a:lnTo>
                  <a:lnTo>
                    <a:pt x="217" y="33"/>
                  </a:lnTo>
                  <a:lnTo>
                    <a:pt x="215" y="41"/>
                  </a:lnTo>
                  <a:lnTo>
                    <a:pt x="211" y="49"/>
                  </a:lnTo>
                  <a:lnTo>
                    <a:pt x="207" y="56"/>
                  </a:lnTo>
                  <a:lnTo>
                    <a:pt x="202" y="65"/>
                  </a:lnTo>
                  <a:lnTo>
                    <a:pt x="199" y="72"/>
                  </a:lnTo>
                  <a:lnTo>
                    <a:pt x="196" y="81"/>
                  </a:lnTo>
                  <a:lnTo>
                    <a:pt x="195" y="89"/>
                  </a:lnTo>
                  <a:lnTo>
                    <a:pt x="196" y="97"/>
                  </a:lnTo>
                  <a:lnTo>
                    <a:pt x="199" y="104"/>
                  </a:lnTo>
                  <a:lnTo>
                    <a:pt x="202" y="110"/>
                  </a:lnTo>
                  <a:lnTo>
                    <a:pt x="207" y="118"/>
                  </a:lnTo>
                  <a:lnTo>
                    <a:pt x="213" y="114"/>
                  </a:lnTo>
                  <a:lnTo>
                    <a:pt x="221" y="106"/>
                  </a:lnTo>
                  <a:lnTo>
                    <a:pt x="227" y="99"/>
                  </a:lnTo>
                  <a:lnTo>
                    <a:pt x="232" y="89"/>
                  </a:lnTo>
                  <a:lnTo>
                    <a:pt x="239" y="80"/>
                  </a:lnTo>
                  <a:lnTo>
                    <a:pt x="244" y="70"/>
                  </a:lnTo>
                  <a:lnTo>
                    <a:pt x="249" y="58"/>
                  </a:lnTo>
                  <a:lnTo>
                    <a:pt x="254" y="48"/>
                  </a:lnTo>
                  <a:lnTo>
                    <a:pt x="254" y="38"/>
                  </a:lnTo>
                  <a:lnTo>
                    <a:pt x="254" y="29"/>
                  </a:lnTo>
                  <a:lnTo>
                    <a:pt x="255" y="24"/>
                  </a:lnTo>
                  <a:lnTo>
                    <a:pt x="257" y="21"/>
                  </a:lnTo>
                  <a:lnTo>
                    <a:pt x="260" y="19"/>
                  </a:lnTo>
                  <a:lnTo>
                    <a:pt x="266" y="18"/>
                  </a:lnTo>
                  <a:lnTo>
                    <a:pt x="272" y="19"/>
                  </a:lnTo>
                  <a:lnTo>
                    <a:pt x="276" y="20"/>
                  </a:lnTo>
                  <a:lnTo>
                    <a:pt x="281" y="22"/>
                  </a:lnTo>
                  <a:lnTo>
                    <a:pt x="285" y="24"/>
                  </a:lnTo>
                  <a:lnTo>
                    <a:pt x="290" y="27"/>
                  </a:lnTo>
                  <a:lnTo>
                    <a:pt x="294" y="32"/>
                  </a:lnTo>
                  <a:lnTo>
                    <a:pt x="297" y="36"/>
                  </a:lnTo>
                  <a:lnTo>
                    <a:pt x="300" y="40"/>
                  </a:lnTo>
                  <a:lnTo>
                    <a:pt x="306" y="51"/>
                  </a:lnTo>
                  <a:lnTo>
                    <a:pt x="310" y="63"/>
                  </a:lnTo>
                  <a:lnTo>
                    <a:pt x="312" y="75"/>
                  </a:lnTo>
                  <a:lnTo>
                    <a:pt x="313" y="89"/>
                  </a:lnTo>
                  <a:lnTo>
                    <a:pt x="313" y="206"/>
                  </a:lnTo>
                  <a:lnTo>
                    <a:pt x="307" y="219"/>
                  </a:lnTo>
                  <a:lnTo>
                    <a:pt x="301" y="236"/>
                  </a:lnTo>
                  <a:lnTo>
                    <a:pt x="301" y="241"/>
                  </a:lnTo>
                  <a:lnTo>
                    <a:pt x="302" y="247"/>
                  </a:lnTo>
                  <a:lnTo>
                    <a:pt x="304" y="251"/>
                  </a:lnTo>
                  <a:lnTo>
                    <a:pt x="306" y="255"/>
                  </a:lnTo>
                  <a:lnTo>
                    <a:pt x="310" y="263"/>
                  </a:lnTo>
                  <a:lnTo>
                    <a:pt x="316" y="269"/>
                  </a:lnTo>
                  <a:lnTo>
                    <a:pt x="322" y="276"/>
                  </a:lnTo>
                  <a:lnTo>
                    <a:pt x="326" y="285"/>
                  </a:lnTo>
                  <a:lnTo>
                    <a:pt x="328" y="290"/>
                  </a:lnTo>
                  <a:lnTo>
                    <a:pt x="329" y="295"/>
                  </a:lnTo>
                  <a:lnTo>
                    <a:pt x="330" y="301"/>
                  </a:lnTo>
                  <a:lnTo>
                    <a:pt x="330" y="307"/>
                  </a:lnTo>
                  <a:lnTo>
                    <a:pt x="330" y="315"/>
                  </a:lnTo>
                  <a:lnTo>
                    <a:pt x="329" y="321"/>
                  </a:lnTo>
                  <a:lnTo>
                    <a:pt x="328" y="328"/>
                  </a:lnTo>
                  <a:lnTo>
                    <a:pt x="325" y="334"/>
                  </a:lnTo>
                  <a:lnTo>
                    <a:pt x="323" y="339"/>
                  </a:lnTo>
                  <a:lnTo>
                    <a:pt x="319" y="343"/>
                  </a:lnTo>
                  <a:lnTo>
                    <a:pt x="315" y="348"/>
                  </a:lnTo>
                  <a:lnTo>
                    <a:pt x="311" y="352"/>
                  </a:lnTo>
                  <a:lnTo>
                    <a:pt x="306" y="355"/>
                  </a:lnTo>
                  <a:lnTo>
                    <a:pt x="300" y="358"/>
                  </a:lnTo>
                  <a:lnTo>
                    <a:pt x="295" y="360"/>
                  </a:lnTo>
                  <a:lnTo>
                    <a:pt x="289" y="363"/>
                  </a:lnTo>
                  <a:lnTo>
                    <a:pt x="275" y="365"/>
                  </a:lnTo>
                  <a:lnTo>
                    <a:pt x="260" y="366"/>
                  </a:lnTo>
                  <a:lnTo>
                    <a:pt x="248" y="365"/>
                  </a:lnTo>
                  <a:lnTo>
                    <a:pt x="238" y="363"/>
                  </a:lnTo>
                  <a:lnTo>
                    <a:pt x="227" y="359"/>
                  </a:lnTo>
                  <a:lnTo>
                    <a:pt x="217" y="355"/>
                  </a:lnTo>
                  <a:lnTo>
                    <a:pt x="198" y="346"/>
                  </a:lnTo>
                  <a:lnTo>
                    <a:pt x="181" y="334"/>
                  </a:lnTo>
                  <a:lnTo>
                    <a:pt x="164" y="321"/>
                  </a:lnTo>
                  <a:lnTo>
                    <a:pt x="146" y="312"/>
                  </a:lnTo>
                  <a:lnTo>
                    <a:pt x="138" y="307"/>
                  </a:lnTo>
                  <a:lnTo>
                    <a:pt x="128" y="304"/>
                  </a:lnTo>
                  <a:lnTo>
                    <a:pt x="117" y="302"/>
                  </a:lnTo>
                  <a:lnTo>
                    <a:pt x="107" y="301"/>
                  </a:lnTo>
                  <a:lnTo>
                    <a:pt x="101" y="301"/>
                  </a:lnTo>
                  <a:lnTo>
                    <a:pt x="96" y="300"/>
                  </a:lnTo>
                  <a:lnTo>
                    <a:pt x="92" y="298"/>
                  </a:lnTo>
                  <a:lnTo>
                    <a:pt x="87" y="296"/>
                  </a:lnTo>
                  <a:lnTo>
                    <a:pt x="83" y="293"/>
                  </a:lnTo>
                  <a:lnTo>
                    <a:pt x="79" y="290"/>
                  </a:lnTo>
                  <a:lnTo>
                    <a:pt x="76" y="286"/>
                  </a:lnTo>
                  <a:lnTo>
                    <a:pt x="73" y="282"/>
                  </a:lnTo>
                  <a:lnTo>
                    <a:pt x="66" y="272"/>
                  </a:lnTo>
                  <a:lnTo>
                    <a:pt x="63" y="262"/>
                  </a:lnTo>
                  <a:lnTo>
                    <a:pt x="61" y="249"/>
                  </a:lnTo>
                  <a:lnTo>
                    <a:pt x="60" y="236"/>
                  </a:lnTo>
                  <a:lnTo>
                    <a:pt x="59" y="230"/>
                  </a:lnTo>
                  <a:lnTo>
                    <a:pt x="57" y="224"/>
                  </a:lnTo>
                  <a:lnTo>
                    <a:pt x="55" y="220"/>
                  </a:lnTo>
                  <a:lnTo>
                    <a:pt x="50" y="216"/>
                  </a:lnTo>
                  <a:lnTo>
                    <a:pt x="41" y="208"/>
                  </a:lnTo>
                  <a:lnTo>
                    <a:pt x="30" y="202"/>
                  </a:lnTo>
                  <a:lnTo>
                    <a:pt x="19" y="196"/>
                  </a:lnTo>
                  <a:lnTo>
                    <a:pt x="10" y="189"/>
                  </a:lnTo>
                  <a:lnTo>
                    <a:pt x="6" y="185"/>
                  </a:lnTo>
                  <a:lnTo>
                    <a:pt x="4" y="181"/>
                  </a:lnTo>
                  <a:lnTo>
                    <a:pt x="1" y="176"/>
                  </a:lnTo>
                  <a:lnTo>
                    <a:pt x="0" y="171"/>
                  </a:lnTo>
                  <a:lnTo>
                    <a:pt x="1" y="168"/>
                  </a:lnTo>
                  <a:lnTo>
                    <a:pt x="2" y="165"/>
                  </a:lnTo>
                  <a:lnTo>
                    <a:pt x="5" y="162"/>
                  </a:lnTo>
                  <a:lnTo>
                    <a:pt x="8" y="158"/>
                  </a:lnTo>
                  <a:lnTo>
                    <a:pt x="14" y="152"/>
                  </a:lnTo>
                  <a:lnTo>
                    <a:pt x="22" y="145"/>
                  </a:lnTo>
                  <a:lnTo>
                    <a:pt x="30" y="138"/>
                  </a:lnTo>
                  <a:lnTo>
                    <a:pt x="38" y="132"/>
                  </a:lnTo>
                  <a:lnTo>
                    <a:pt x="44" y="125"/>
                  </a:lnTo>
                  <a:lnTo>
                    <a:pt x="48" y="118"/>
                  </a:lnTo>
                  <a:lnTo>
                    <a:pt x="51" y="112"/>
                  </a:lnTo>
                  <a:lnTo>
                    <a:pt x="54" y="106"/>
                  </a:lnTo>
                  <a:lnTo>
                    <a:pt x="56" y="100"/>
                  </a:lnTo>
                  <a:lnTo>
                    <a:pt x="56" y="93"/>
                  </a:lnTo>
                  <a:lnTo>
                    <a:pt x="57" y="79"/>
                  </a:lnTo>
                  <a:lnTo>
                    <a:pt x="60" y="59"/>
                  </a:lnTo>
                  <a:close/>
                </a:path>
              </a:pathLst>
            </a:custGeom>
            <a:noFill/>
            <a:ln w="5">
              <a:solidFill>
                <a:srgbClr xmlns:mc="http://schemas.openxmlformats.org/markup-compatibility/2006" xmlns:a14="http://schemas.microsoft.com/office/drawing/2010/main" val="1F1A17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3" name="Freeform 173"/>
            <p:cNvSpPr>
              <a:spLocks/>
            </p:cNvSpPr>
            <p:nvPr/>
          </p:nvSpPr>
          <p:spPr bwMode="auto">
            <a:xfrm>
              <a:off x="7548576" y="4202126"/>
              <a:ext cx="55563" cy="69850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0" y="89"/>
                </a:cxn>
                <a:cxn ang="0">
                  <a:pos x="4" y="92"/>
                </a:cxn>
                <a:cxn ang="0">
                  <a:pos x="6" y="96"/>
                </a:cxn>
                <a:cxn ang="0">
                  <a:pos x="7" y="101"/>
                </a:cxn>
                <a:cxn ang="0">
                  <a:pos x="7" y="108"/>
                </a:cxn>
                <a:cxn ang="0">
                  <a:pos x="4" y="119"/>
                </a:cxn>
                <a:cxn ang="0">
                  <a:pos x="0" y="130"/>
                </a:cxn>
                <a:cxn ang="0">
                  <a:pos x="106" y="130"/>
                </a:cxn>
                <a:cxn ang="0">
                  <a:pos x="65" y="0"/>
                </a:cxn>
              </a:cxnLst>
              <a:rect l="0" t="0" r="r" b="b"/>
              <a:pathLst>
                <a:path w="106" h="130">
                  <a:moveTo>
                    <a:pt x="65" y="0"/>
                  </a:moveTo>
                  <a:lnTo>
                    <a:pt x="0" y="89"/>
                  </a:lnTo>
                  <a:lnTo>
                    <a:pt x="4" y="92"/>
                  </a:lnTo>
                  <a:lnTo>
                    <a:pt x="6" y="96"/>
                  </a:lnTo>
                  <a:lnTo>
                    <a:pt x="7" y="101"/>
                  </a:lnTo>
                  <a:lnTo>
                    <a:pt x="7" y="108"/>
                  </a:lnTo>
                  <a:lnTo>
                    <a:pt x="4" y="119"/>
                  </a:lnTo>
                  <a:lnTo>
                    <a:pt x="0" y="130"/>
                  </a:lnTo>
                  <a:lnTo>
                    <a:pt x="106" y="13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4" name="Freeform 174"/>
            <p:cNvSpPr>
              <a:spLocks/>
            </p:cNvSpPr>
            <p:nvPr/>
          </p:nvSpPr>
          <p:spPr bwMode="auto">
            <a:xfrm>
              <a:off x="7548576" y="4202126"/>
              <a:ext cx="55563" cy="69850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4" y="92"/>
                </a:cxn>
                <a:cxn ang="0">
                  <a:pos x="6" y="96"/>
                </a:cxn>
                <a:cxn ang="0">
                  <a:pos x="7" y="101"/>
                </a:cxn>
                <a:cxn ang="0">
                  <a:pos x="7" y="108"/>
                </a:cxn>
                <a:cxn ang="0">
                  <a:pos x="4" y="119"/>
                </a:cxn>
                <a:cxn ang="0">
                  <a:pos x="0" y="130"/>
                </a:cxn>
                <a:cxn ang="0">
                  <a:pos x="0" y="130"/>
                </a:cxn>
                <a:cxn ang="0">
                  <a:pos x="106" y="130"/>
                </a:cxn>
                <a:cxn ang="0">
                  <a:pos x="65" y="0"/>
                </a:cxn>
                <a:cxn ang="0">
                  <a:pos x="65" y="0"/>
                </a:cxn>
              </a:cxnLst>
              <a:rect l="0" t="0" r="r" b="b"/>
              <a:pathLst>
                <a:path w="106" h="130">
                  <a:moveTo>
                    <a:pt x="65" y="0"/>
                  </a:moveTo>
                  <a:lnTo>
                    <a:pt x="0" y="89"/>
                  </a:lnTo>
                  <a:lnTo>
                    <a:pt x="0" y="89"/>
                  </a:lnTo>
                  <a:lnTo>
                    <a:pt x="4" y="92"/>
                  </a:lnTo>
                  <a:lnTo>
                    <a:pt x="6" y="96"/>
                  </a:lnTo>
                  <a:lnTo>
                    <a:pt x="7" y="101"/>
                  </a:lnTo>
                  <a:lnTo>
                    <a:pt x="7" y="108"/>
                  </a:lnTo>
                  <a:lnTo>
                    <a:pt x="4" y="119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106" y="130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5" name="Freeform 175"/>
            <p:cNvSpPr>
              <a:spLocks/>
            </p:cNvSpPr>
            <p:nvPr/>
          </p:nvSpPr>
          <p:spPr bwMode="auto">
            <a:xfrm>
              <a:off x="7497776" y="4249751"/>
              <a:ext cx="22225" cy="33338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6" y="57"/>
                </a:cxn>
                <a:cxn ang="0">
                  <a:pos x="13" y="56"/>
                </a:cxn>
                <a:cxn ang="0">
                  <a:pos x="19" y="57"/>
                </a:cxn>
                <a:cxn ang="0">
                  <a:pos x="24" y="57"/>
                </a:cxn>
                <a:cxn ang="0">
                  <a:pos x="30" y="59"/>
                </a:cxn>
                <a:cxn ang="0">
                  <a:pos x="34" y="60"/>
                </a:cxn>
                <a:cxn ang="0">
                  <a:pos x="38" y="62"/>
                </a:cxn>
                <a:cxn ang="0">
                  <a:pos x="42" y="64"/>
                </a:cxn>
                <a:cxn ang="0">
                  <a:pos x="42" y="0"/>
                </a:cxn>
                <a:cxn ang="0">
                  <a:pos x="29" y="13"/>
                </a:cxn>
                <a:cxn ang="0">
                  <a:pos x="18" y="27"/>
                </a:cxn>
                <a:cxn ang="0">
                  <a:pos x="9" y="42"/>
                </a:cxn>
                <a:cxn ang="0">
                  <a:pos x="0" y="59"/>
                </a:cxn>
              </a:cxnLst>
              <a:rect l="0" t="0" r="r" b="b"/>
              <a:pathLst>
                <a:path w="42" h="64">
                  <a:moveTo>
                    <a:pt x="0" y="59"/>
                  </a:moveTo>
                  <a:lnTo>
                    <a:pt x="6" y="57"/>
                  </a:lnTo>
                  <a:lnTo>
                    <a:pt x="13" y="56"/>
                  </a:lnTo>
                  <a:lnTo>
                    <a:pt x="19" y="57"/>
                  </a:lnTo>
                  <a:lnTo>
                    <a:pt x="24" y="57"/>
                  </a:lnTo>
                  <a:lnTo>
                    <a:pt x="30" y="59"/>
                  </a:lnTo>
                  <a:lnTo>
                    <a:pt x="34" y="60"/>
                  </a:lnTo>
                  <a:lnTo>
                    <a:pt x="38" y="62"/>
                  </a:lnTo>
                  <a:lnTo>
                    <a:pt x="42" y="64"/>
                  </a:lnTo>
                  <a:lnTo>
                    <a:pt x="42" y="0"/>
                  </a:lnTo>
                  <a:lnTo>
                    <a:pt x="29" y="13"/>
                  </a:lnTo>
                  <a:lnTo>
                    <a:pt x="18" y="27"/>
                  </a:lnTo>
                  <a:lnTo>
                    <a:pt x="9" y="42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6" name="Freeform 176"/>
            <p:cNvSpPr>
              <a:spLocks/>
            </p:cNvSpPr>
            <p:nvPr/>
          </p:nvSpPr>
          <p:spPr bwMode="auto">
            <a:xfrm>
              <a:off x="7497776" y="4249751"/>
              <a:ext cx="22225" cy="33338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6" y="57"/>
                </a:cxn>
                <a:cxn ang="0">
                  <a:pos x="13" y="56"/>
                </a:cxn>
                <a:cxn ang="0">
                  <a:pos x="19" y="57"/>
                </a:cxn>
                <a:cxn ang="0">
                  <a:pos x="24" y="57"/>
                </a:cxn>
                <a:cxn ang="0">
                  <a:pos x="30" y="59"/>
                </a:cxn>
                <a:cxn ang="0">
                  <a:pos x="34" y="60"/>
                </a:cxn>
                <a:cxn ang="0">
                  <a:pos x="38" y="62"/>
                </a:cxn>
                <a:cxn ang="0">
                  <a:pos x="42" y="64"/>
                </a:cxn>
                <a:cxn ang="0">
                  <a:pos x="42" y="64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29" y="13"/>
                </a:cxn>
                <a:cxn ang="0">
                  <a:pos x="18" y="27"/>
                </a:cxn>
                <a:cxn ang="0">
                  <a:pos x="9" y="42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59"/>
                </a:cxn>
              </a:cxnLst>
              <a:rect l="0" t="0" r="r" b="b"/>
              <a:pathLst>
                <a:path w="42" h="64">
                  <a:moveTo>
                    <a:pt x="0" y="59"/>
                  </a:moveTo>
                  <a:lnTo>
                    <a:pt x="6" y="57"/>
                  </a:lnTo>
                  <a:lnTo>
                    <a:pt x="13" y="56"/>
                  </a:lnTo>
                  <a:lnTo>
                    <a:pt x="19" y="57"/>
                  </a:lnTo>
                  <a:lnTo>
                    <a:pt x="24" y="57"/>
                  </a:lnTo>
                  <a:lnTo>
                    <a:pt x="30" y="59"/>
                  </a:lnTo>
                  <a:lnTo>
                    <a:pt x="34" y="60"/>
                  </a:lnTo>
                  <a:lnTo>
                    <a:pt x="38" y="62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9" y="13"/>
                  </a:lnTo>
                  <a:lnTo>
                    <a:pt x="18" y="27"/>
                  </a:lnTo>
                  <a:lnTo>
                    <a:pt x="9" y="42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7" name="Freeform 177"/>
            <p:cNvSpPr>
              <a:spLocks/>
            </p:cNvSpPr>
            <p:nvPr/>
          </p:nvSpPr>
          <p:spPr bwMode="auto">
            <a:xfrm>
              <a:off x="7885127" y="4867291"/>
              <a:ext cx="400051" cy="1052516"/>
            </a:xfrm>
            <a:custGeom>
              <a:avLst/>
              <a:gdLst/>
              <a:ahLst/>
              <a:cxnLst>
                <a:cxn ang="0">
                  <a:pos x="179" y="761"/>
                </a:cxn>
                <a:cxn ang="0">
                  <a:pos x="197" y="746"/>
                </a:cxn>
                <a:cxn ang="0">
                  <a:pos x="197" y="711"/>
                </a:cxn>
                <a:cxn ang="0">
                  <a:pos x="178" y="662"/>
                </a:cxn>
                <a:cxn ang="0">
                  <a:pos x="184" y="621"/>
                </a:cxn>
                <a:cxn ang="0">
                  <a:pos x="218" y="570"/>
                </a:cxn>
                <a:cxn ang="0">
                  <a:pos x="248" y="554"/>
                </a:cxn>
                <a:cxn ang="0">
                  <a:pos x="389" y="542"/>
                </a:cxn>
                <a:cxn ang="0">
                  <a:pos x="460" y="512"/>
                </a:cxn>
                <a:cxn ang="0">
                  <a:pos x="490" y="480"/>
                </a:cxn>
                <a:cxn ang="0">
                  <a:pos x="501" y="436"/>
                </a:cxn>
                <a:cxn ang="0">
                  <a:pos x="488" y="405"/>
                </a:cxn>
                <a:cxn ang="0">
                  <a:pos x="462" y="364"/>
                </a:cxn>
                <a:cxn ang="0">
                  <a:pos x="466" y="341"/>
                </a:cxn>
                <a:cxn ang="0">
                  <a:pos x="521" y="305"/>
                </a:cxn>
                <a:cxn ang="0">
                  <a:pos x="542" y="189"/>
                </a:cxn>
                <a:cxn ang="0">
                  <a:pos x="502" y="184"/>
                </a:cxn>
                <a:cxn ang="0">
                  <a:pos x="450" y="181"/>
                </a:cxn>
                <a:cxn ang="0">
                  <a:pos x="466" y="0"/>
                </a:cxn>
                <a:cxn ang="0">
                  <a:pos x="553" y="39"/>
                </a:cxn>
                <a:cxn ang="0">
                  <a:pos x="589" y="64"/>
                </a:cxn>
                <a:cxn ang="0">
                  <a:pos x="593" y="99"/>
                </a:cxn>
                <a:cxn ang="0">
                  <a:pos x="604" y="144"/>
                </a:cxn>
                <a:cxn ang="0">
                  <a:pos x="631" y="141"/>
                </a:cxn>
                <a:cxn ang="0">
                  <a:pos x="666" y="124"/>
                </a:cxn>
                <a:cxn ang="0">
                  <a:pos x="699" y="271"/>
                </a:cxn>
                <a:cxn ang="0">
                  <a:pos x="743" y="520"/>
                </a:cxn>
                <a:cxn ang="0">
                  <a:pos x="754" y="864"/>
                </a:cxn>
                <a:cxn ang="0">
                  <a:pos x="757" y="1163"/>
                </a:cxn>
                <a:cxn ang="0">
                  <a:pos x="746" y="1315"/>
                </a:cxn>
                <a:cxn ang="0">
                  <a:pos x="691" y="1486"/>
                </a:cxn>
                <a:cxn ang="0">
                  <a:pos x="636" y="1590"/>
                </a:cxn>
                <a:cxn ang="0">
                  <a:pos x="583" y="1652"/>
                </a:cxn>
                <a:cxn ang="0">
                  <a:pos x="517" y="1689"/>
                </a:cxn>
                <a:cxn ang="0">
                  <a:pos x="459" y="1695"/>
                </a:cxn>
                <a:cxn ang="0">
                  <a:pos x="423" y="1666"/>
                </a:cxn>
                <a:cxn ang="0">
                  <a:pos x="395" y="1632"/>
                </a:cxn>
                <a:cxn ang="0">
                  <a:pos x="367" y="1640"/>
                </a:cxn>
                <a:cxn ang="0">
                  <a:pos x="329" y="1678"/>
                </a:cxn>
                <a:cxn ang="0">
                  <a:pos x="319" y="1745"/>
                </a:cxn>
                <a:cxn ang="0">
                  <a:pos x="262" y="1892"/>
                </a:cxn>
                <a:cxn ang="0">
                  <a:pos x="238" y="1920"/>
                </a:cxn>
                <a:cxn ang="0">
                  <a:pos x="283" y="1991"/>
                </a:cxn>
                <a:cxn ang="0">
                  <a:pos x="222" y="1939"/>
                </a:cxn>
                <a:cxn ang="0">
                  <a:pos x="200" y="1896"/>
                </a:cxn>
                <a:cxn ang="0">
                  <a:pos x="204" y="1870"/>
                </a:cxn>
                <a:cxn ang="0">
                  <a:pos x="226" y="1842"/>
                </a:cxn>
                <a:cxn ang="0">
                  <a:pos x="248" y="1765"/>
                </a:cxn>
                <a:cxn ang="0">
                  <a:pos x="181" y="1620"/>
                </a:cxn>
                <a:cxn ang="0">
                  <a:pos x="106" y="1521"/>
                </a:cxn>
                <a:cxn ang="0">
                  <a:pos x="23" y="1449"/>
                </a:cxn>
                <a:cxn ang="0">
                  <a:pos x="1" y="1412"/>
                </a:cxn>
                <a:cxn ang="0">
                  <a:pos x="30" y="1295"/>
                </a:cxn>
                <a:cxn ang="0">
                  <a:pos x="57" y="1225"/>
                </a:cxn>
                <a:cxn ang="0">
                  <a:pos x="200" y="1206"/>
                </a:cxn>
                <a:cxn ang="0">
                  <a:pos x="236" y="1093"/>
                </a:cxn>
                <a:cxn ang="0">
                  <a:pos x="203" y="949"/>
                </a:cxn>
                <a:cxn ang="0">
                  <a:pos x="136" y="766"/>
                </a:cxn>
              </a:cxnLst>
              <a:rect l="0" t="0" r="r" b="b"/>
              <a:pathLst>
                <a:path w="758" h="1991">
                  <a:moveTo>
                    <a:pt x="136" y="766"/>
                  </a:moveTo>
                  <a:lnTo>
                    <a:pt x="147" y="766"/>
                  </a:lnTo>
                  <a:lnTo>
                    <a:pt x="158" y="766"/>
                  </a:lnTo>
                  <a:lnTo>
                    <a:pt x="169" y="763"/>
                  </a:lnTo>
                  <a:lnTo>
                    <a:pt x="179" y="761"/>
                  </a:lnTo>
                  <a:lnTo>
                    <a:pt x="184" y="759"/>
                  </a:lnTo>
                  <a:lnTo>
                    <a:pt x="188" y="757"/>
                  </a:lnTo>
                  <a:lnTo>
                    <a:pt x="191" y="754"/>
                  </a:lnTo>
                  <a:lnTo>
                    <a:pt x="195" y="751"/>
                  </a:lnTo>
                  <a:lnTo>
                    <a:pt x="197" y="746"/>
                  </a:lnTo>
                  <a:lnTo>
                    <a:pt x="199" y="742"/>
                  </a:lnTo>
                  <a:lnTo>
                    <a:pt x="200" y="737"/>
                  </a:lnTo>
                  <a:lnTo>
                    <a:pt x="200" y="730"/>
                  </a:lnTo>
                  <a:lnTo>
                    <a:pt x="200" y="720"/>
                  </a:lnTo>
                  <a:lnTo>
                    <a:pt x="197" y="711"/>
                  </a:lnTo>
                  <a:lnTo>
                    <a:pt x="192" y="702"/>
                  </a:lnTo>
                  <a:lnTo>
                    <a:pt x="188" y="693"/>
                  </a:lnTo>
                  <a:lnTo>
                    <a:pt x="184" y="685"/>
                  </a:lnTo>
                  <a:lnTo>
                    <a:pt x="181" y="674"/>
                  </a:lnTo>
                  <a:lnTo>
                    <a:pt x="178" y="662"/>
                  </a:lnTo>
                  <a:lnTo>
                    <a:pt x="176" y="647"/>
                  </a:lnTo>
                  <a:lnTo>
                    <a:pt x="178" y="642"/>
                  </a:lnTo>
                  <a:lnTo>
                    <a:pt x="179" y="636"/>
                  </a:lnTo>
                  <a:lnTo>
                    <a:pt x="181" y="628"/>
                  </a:lnTo>
                  <a:lnTo>
                    <a:pt x="184" y="621"/>
                  </a:lnTo>
                  <a:lnTo>
                    <a:pt x="191" y="605"/>
                  </a:lnTo>
                  <a:lnTo>
                    <a:pt x="201" y="590"/>
                  </a:lnTo>
                  <a:lnTo>
                    <a:pt x="206" y="583"/>
                  </a:lnTo>
                  <a:lnTo>
                    <a:pt x="213" y="575"/>
                  </a:lnTo>
                  <a:lnTo>
                    <a:pt x="218" y="570"/>
                  </a:lnTo>
                  <a:lnTo>
                    <a:pt x="224" y="564"/>
                  </a:lnTo>
                  <a:lnTo>
                    <a:pt x="230" y="560"/>
                  </a:lnTo>
                  <a:lnTo>
                    <a:pt x="236" y="556"/>
                  </a:lnTo>
                  <a:lnTo>
                    <a:pt x="241" y="554"/>
                  </a:lnTo>
                  <a:lnTo>
                    <a:pt x="248" y="554"/>
                  </a:lnTo>
                  <a:lnTo>
                    <a:pt x="285" y="553"/>
                  </a:lnTo>
                  <a:lnTo>
                    <a:pt x="326" y="551"/>
                  </a:lnTo>
                  <a:lnTo>
                    <a:pt x="348" y="549"/>
                  </a:lnTo>
                  <a:lnTo>
                    <a:pt x="369" y="545"/>
                  </a:lnTo>
                  <a:lnTo>
                    <a:pt x="389" y="542"/>
                  </a:lnTo>
                  <a:lnTo>
                    <a:pt x="409" y="537"/>
                  </a:lnTo>
                  <a:lnTo>
                    <a:pt x="429" y="530"/>
                  </a:lnTo>
                  <a:lnTo>
                    <a:pt x="446" y="522"/>
                  </a:lnTo>
                  <a:lnTo>
                    <a:pt x="453" y="518"/>
                  </a:lnTo>
                  <a:lnTo>
                    <a:pt x="460" y="512"/>
                  </a:lnTo>
                  <a:lnTo>
                    <a:pt x="468" y="507"/>
                  </a:lnTo>
                  <a:lnTo>
                    <a:pt x="474" y="502"/>
                  </a:lnTo>
                  <a:lnTo>
                    <a:pt x="481" y="495"/>
                  </a:lnTo>
                  <a:lnTo>
                    <a:pt x="485" y="488"/>
                  </a:lnTo>
                  <a:lnTo>
                    <a:pt x="490" y="480"/>
                  </a:lnTo>
                  <a:lnTo>
                    <a:pt x="493" y="473"/>
                  </a:lnTo>
                  <a:lnTo>
                    <a:pt x="497" y="464"/>
                  </a:lnTo>
                  <a:lnTo>
                    <a:pt x="499" y="456"/>
                  </a:lnTo>
                  <a:lnTo>
                    <a:pt x="500" y="446"/>
                  </a:lnTo>
                  <a:lnTo>
                    <a:pt x="501" y="436"/>
                  </a:lnTo>
                  <a:lnTo>
                    <a:pt x="500" y="430"/>
                  </a:lnTo>
                  <a:lnTo>
                    <a:pt x="499" y="425"/>
                  </a:lnTo>
                  <a:lnTo>
                    <a:pt x="497" y="420"/>
                  </a:lnTo>
                  <a:lnTo>
                    <a:pt x="495" y="414"/>
                  </a:lnTo>
                  <a:lnTo>
                    <a:pt x="488" y="405"/>
                  </a:lnTo>
                  <a:lnTo>
                    <a:pt x="480" y="394"/>
                  </a:lnTo>
                  <a:lnTo>
                    <a:pt x="472" y="385"/>
                  </a:lnTo>
                  <a:lnTo>
                    <a:pt x="466" y="374"/>
                  </a:lnTo>
                  <a:lnTo>
                    <a:pt x="464" y="370"/>
                  </a:lnTo>
                  <a:lnTo>
                    <a:pt x="462" y="364"/>
                  </a:lnTo>
                  <a:lnTo>
                    <a:pt x="460" y="359"/>
                  </a:lnTo>
                  <a:lnTo>
                    <a:pt x="459" y="354"/>
                  </a:lnTo>
                  <a:lnTo>
                    <a:pt x="460" y="350"/>
                  </a:lnTo>
                  <a:lnTo>
                    <a:pt x="463" y="345"/>
                  </a:lnTo>
                  <a:lnTo>
                    <a:pt x="466" y="341"/>
                  </a:lnTo>
                  <a:lnTo>
                    <a:pt x="470" y="338"/>
                  </a:lnTo>
                  <a:lnTo>
                    <a:pt x="481" y="330"/>
                  </a:lnTo>
                  <a:lnTo>
                    <a:pt x="495" y="322"/>
                  </a:lnTo>
                  <a:lnTo>
                    <a:pt x="508" y="314"/>
                  </a:lnTo>
                  <a:lnTo>
                    <a:pt x="521" y="305"/>
                  </a:lnTo>
                  <a:lnTo>
                    <a:pt x="528" y="301"/>
                  </a:lnTo>
                  <a:lnTo>
                    <a:pt x="533" y="295"/>
                  </a:lnTo>
                  <a:lnTo>
                    <a:pt x="538" y="289"/>
                  </a:lnTo>
                  <a:lnTo>
                    <a:pt x="542" y="283"/>
                  </a:lnTo>
                  <a:lnTo>
                    <a:pt x="542" y="189"/>
                  </a:lnTo>
                  <a:lnTo>
                    <a:pt x="531" y="184"/>
                  </a:lnTo>
                  <a:lnTo>
                    <a:pt x="522" y="181"/>
                  </a:lnTo>
                  <a:lnTo>
                    <a:pt x="515" y="180"/>
                  </a:lnTo>
                  <a:lnTo>
                    <a:pt x="508" y="181"/>
                  </a:lnTo>
                  <a:lnTo>
                    <a:pt x="502" y="184"/>
                  </a:lnTo>
                  <a:lnTo>
                    <a:pt x="495" y="186"/>
                  </a:lnTo>
                  <a:lnTo>
                    <a:pt x="485" y="188"/>
                  </a:lnTo>
                  <a:lnTo>
                    <a:pt x="471" y="189"/>
                  </a:lnTo>
                  <a:lnTo>
                    <a:pt x="464" y="187"/>
                  </a:lnTo>
                  <a:lnTo>
                    <a:pt x="450" y="181"/>
                  </a:lnTo>
                  <a:lnTo>
                    <a:pt x="433" y="174"/>
                  </a:lnTo>
                  <a:lnTo>
                    <a:pt x="414" y="164"/>
                  </a:lnTo>
                  <a:lnTo>
                    <a:pt x="381" y="149"/>
                  </a:lnTo>
                  <a:lnTo>
                    <a:pt x="365" y="141"/>
                  </a:lnTo>
                  <a:lnTo>
                    <a:pt x="466" y="0"/>
                  </a:lnTo>
                  <a:lnTo>
                    <a:pt x="474" y="3"/>
                  </a:lnTo>
                  <a:lnTo>
                    <a:pt x="489" y="8"/>
                  </a:lnTo>
                  <a:lnTo>
                    <a:pt x="509" y="18"/>
                  </a:lnTo>
                  <a:lnTo>
                    <a:pt x="532" y="28"/>
                  </a:lnTo>
                  <a:lnTo>
                    <a:pt x="553" y="39"/>
                  </a:lnTo>
                  <a:lnTo>
                    <a:pt x="571" y="50"/>
                  </a:lnTo>
                  <a:lnTo>
                    <a:pt x="579" y="55"/>
                  </a:lnTo>
                  <a:lnTo>
                    <a:pt x="584" y="59"/>
                  </a:lnTo>
                  <a:lnTo>
                    <a:pt x="588" y="62"/>
                  </a:lnTo>
                  <a:lnTo>
                    <a:pt x="589" y="64"/>
                  </a:lnTo>
                  <a:lnTo>
                    <a:pt x="591" y="69"/>
                  </a:lnTo>
                  <a:lnTo>
                    <a:pt x="592" y="73"/>
                  </a:lnTo>
                  <a:lnTo>
                    <a:pt x="593" y="79"/>
                  </a:lnTo>
                  <a:lnTo>
                    <a:pt x="593" y="85"/>
                  </a:lnTo>
                  <a:lnTo>
                    <a:pt x="593" y="99"/>
                  </a:lnTo>
                  <a:lnTo>
                    <a:pt x="595" y="112"/>
                  </a:lnTo>
                  <a:lnTo>
                    <a:pt x="596" y="126"/>
                  </a:lnTo>
                  <a:lnTo>
                    <a:pt x="598" y="137"/>
                  </a:lnTo>
                  <a:lnTo>
                    <a:pt x="601" y="141"/>
                  </a:lnTo>
                  <a:lnTo>
                    <a:pt x="604" y="144"/>
                  </a:lnTo>
                  <a:lnTo>
                    <a:pt x="607" y="146"/>
                  </a:lnTo>
                  <a:lnTo>
                    <a:pt x="613" y="147"/>
                  </a:lnTo>
                  <a:lnTo>
                    <a:pt x="619" y="146"/>
                  </a:lnTo>
                  <a:lnTo>
                    <a:pt x="625" y="144"/>
                  </a:lnTo>
                  <a:lnTo>
                    <a:pt x="631" y="141"/>
                  </a:lnTo>
                  <a:lnTo>
                    <a:pt x="637" y="138"/>
                  </a:lnTo>
                  <a:lnTo>
                    <a:pt x="643" y="134"/>
                  </a:lnTo>
                  <a:lnTo>
                    <a:pt x="650" y="129"/>
                  </a:lnTo>
                  <a:lnTo>
                    <a:pt x="657" y="126"/>
                  </a:lnTo>
                  <a:lnTo>
                    <a:pt x="666" y="124"/>
                  </a:lnTo>
                  <a:lnTo>
                    <a:pt x="669" y="150"/>
                  </a:lnTo>
                  <a:lnTo>
                    <a:pt x="673" y="176"/>
                  </a:lnTo>
                  <a:lnTo>
                    <a:pt x="680" y="206"/>
                  </a:lnTo>
                  <a:lnTo>
                    <a:pt x="688" y="238"/>
                  </a:lnTo>
                  <a:lnTo>
                    <a:pt x="699" y="271"/>
                  </a:lnTo>
                  <a:lnTo>
                    <a:pt x="712" y="307"/>
                  </a:lnTo>
                  <a:lnTo>
                    <a:pt x="725" y="344"/>
                  </a:lnTo>
                  <a:lnTo>
                    <a:pt x="742" y="383"/>
                  </a:lnTo>
                  <a:lnTo>
                    <a:pt x="742" y="451"/>
                  </a:lnTo>
                  <a:lnTo>
                    <a:pt x="743" y="520"/>
                  </a:lnTo>
                  <a:lnTo>
                    <a:pt x="746" y="590"/>
                  </a:lnTo>
                  <a:lnTo>
                    <a:pt x="747" y="659"/>
                  </a:lnTo>
                  <a:lnTo>
                    <a:pt x="749" y="728"/>
                  </a:lnTo>
                  <a:lnTo>
                    <a:pt x="752" y="797"/>
                  </a:lnTo>
                  <a:lnTo>
                    <a:pt x="754" y="864"/>
                  </a:lnTo>
                  <a:lnTo>
                    <a:pt x="755" y="929"/>
                  </a:lnTo>
                  <a:lnTo>
                    <a:pt x="757" y="993"/>
                  </a:lnTo>
                  <a:lnTo>
                    <a:pt x="757" y="1053"/>
                  </a:lnTo>
                  <a:lnTo>
                    <a:pt x="758" y="1110"/>
                  </a:lnTo>
                  <a:lnTo>
                    <a:pt x="757" y="1163"/>
                  </a:lnTo>
                  <a:lnTo>
                    <a:pt x="755" y="1213"/>
                  </a:lnTo>
                  <a:lnTo>
                    <a:pt x="752" y="1258"/>
                  </a:lnTo>
                  <a:lnTo>
                    <a:pt x="750" y="1278"/>
                  </a:lnTo>
                  <a:lnTo>
                    <a:pt x="748" y="1297"/>
                  </a:lnTo>
                  <a:lnTo>
                    <a:pt x="746" y="1315"/>
                  </a:lnTo>
                  <a:lnTo>
                    <a:pt x="742" y="1330"/>
                  </a:lnTo>
                  <a:lnTo>
                    <a:pt x="731" y="1372"/>
                  </a:lnTo>
                  <a:lnTo>
                    <a:pt x="714" y="1425"/>
                  </a:lnTo>
                  <a:lnTo>
                    <a:pt x="703" y="1455"/>
                  </a:lnTo>
                  <a:lnTo>
                    <a:pt x="691" y="1486"/>
                  </a:lnTo>
                  <a:lnTo>
                    <a:pt x="678" y="1517"/>
                  </a:lnTo>
                  <a:lnTo>
                    <a:pt x="662" y="1546"/>
                  </a:lnTo>
                  <a:lnTo>
                    <a:pt x="654" y="1561"/>
                  </a:lnTo>
                  <a:lnTo>
                    <a:pt x="645" y="1576"/>
                  </a:lnTo>
                  <a:lnTo>
                    <a:pt x="636" y="1590"/>
                  </a:lnTo>
                  <a:lnTo>
                    <a:pt x="625" y="1604"/>
                  </a:lnTo>
                  <a:lnTo>
                    <a:pt x="616" y="1617"/>
                  </a:lnTo>
                  <a:lnTo>
                    <a:pt x="605" y="1629"/>
                  </a:lnTo>
                  <a:lnTo>
                    <a:pt x="593" y="1641"/>
                  </a:lnTo>
                  <a:lnTo>
                    <a:pt x="583" y="1652"/>
                  </a:lnTo>
                  <a:lnTo>
                    <a:pt x="570" y="1661"/>
                  </a:lnTo>
                  <a:lnTo>
                    <a:pt x="557" y="1670"/>
                  </a:lnTo>
                  <a:lnTo>
                    <a:pt x="545" y="1677"/>
                  </a:lnTo>
                  <a:lnTo>
                    <a:pt x="531" y="1684"/>
                  </a:lnTo>
                  <a:lnTo>
                    <a:pt x="517" y="1689"/>
                  </a:lnTo>
                  <a:lnTo>
                    <a:pt x="502" y="1693"/>
                  </a:lnTo>
                  <a:lnTo>
                    <a:pt x="487" y="1695"/>
                  </a:lnTo>
                  <a:lnTo>
                    <a:pt x="471" y="1696"/>
                  </a:lnTo>
                  <a:lnTo>
                    <a:pt x="465" y="1695"/>
                  </a:lnTo>
                  <a:lnTo>
                    <a:pt x="459" y="1695"/>
                  </a:lnTo>
                  <a:lnTo>
                    <a:pt x="454" y="1693"/>
                  </a:lnTo>
                  <a:lnTo>
                    <a:pt x="449" y="1692"/>
                  </a:lnTo>
                  <a:lnTo>
                    <a:pt x="440" y="1687"/>
                  </a:lnTo>
                  <a:lnTo>
                    <a:pt x="434" y="1680"/>
                  </a:lnTo>
                  <a:lnTo>
                    <a:pt x="423" y="1666"/>
                  </a:lnTo>
                  <a:lnTo>
                    <a:pt x="415" y="1651"/>
                  </a:lnTo>
                  <a:lnTo>
                    <a:pt x="410" y="1643"/>
                  </a:lnTo>
                  <a:lnTo>
                    <a:pt x="406" y="1638"/>
                  </a:lnTo>
                  <a:lnTo>
                    <a:pt x="401" y="1634"/>
                  </a:lnTo>
                  <a:lnTo>
                    <a:pt x="395" y="1632"/>
                  </a:lnTo>
                  <a:lnTo>
                    <a:pt x="390" y="1632"/>
                  </a:lnTo>
                  <a:lnTo>
                    <a:pt x="387" y="1632"/>
                  </a:lnTo>
                  <a:lnTo>
                    <a:pt x="383" y="1633"/>
                  </a:lnTo>
                  <a:lnTo>
                    <a:pt x="378" y="1634"/>
                  </a:lnTo>
                  <a:lnTo>
                    <a:pt x="367" y="1640"/>
                  </a:lnTo>
                  <a:lnTo>
                    <a:pt x="353" y="1649"/>
                  </a:lnTo>
                  <a:lnTo>
                    <a:pt x="346" y="1656"/>
                  </a:lnTo>
                  <a:lnTo>
                    <a:pt x="339" y="1662"/>
                  </a:lnTo>
                  <a:lnTo>
                    <a:pt x="333" y="1670"/>
                  </a:lnTo>
                  <a:lnTo>
                    <a:pt x="329" y="1678"/>
                  </a:lnTo>
                  <a:lnTo>
                    <a:pt x="325" y="1687"/>
                  </a:lnTo>
                  <a:lnTo>
                    <a:pt x="323" y="1696"/>
                  </a:lnTo>
                  <a:lnTo>
                    <a:pt x="321" y="1707"/>
                  </a:lnTo>
                  <a:lnTo>
                    <a:pt x="320" y="1718"/>
                  </a:lnTo>
                  <a:lnTo>
                    <a:pt x="319" y="1745"/>
                  </a:lnTo>
                  <a:lnTo>
                    <a:pt x="320" y="1778"/>
                  </a:lnTo>
                  <a:lnTo>
                    <a:pt x="319" y="1819"/>
                  </a:lnTo>
                  <a:lnTo>
                    <a:pt x="318" y="1867"/>
                  </a:lnTo>
                  <a:lnTo>
                    <a:pt x="285" y="1880"/>
                  </a:lnTo>
                  <a:lnTo>
                    <a:pt x="262" y="1892"/>
                  </a:lnTo>
                  <a:lnTo>
                    <a:pt x="253" y="1897"/>
                  </a:lnTo>
                  <a:lnTo>
                    <a:pt x="246" y="1903"/>
                  </a:lnTo>
                  <a:lnTo>
                    <a:pt x="241" y="1908"/>
                  </a:lnTo>
                  <a:lnTo>
                    <a:pt x="238" y="1913"/>
                  </a:lnTo>
                  <a:lnTo>
                    <a:pt x="238" y="1920"/>
                  </a:lnTo>
                  <a:lnTo>
                    <a:pt x="239" y="1926"/>
                  </a:lnTo>
                  <a:lnTo>
                    <a:pt x="242" y="1934"/>
                  </a:lnTo>
                  <a:lnTo>
                    <a:pt x="247" y="1942"/>
                  </a:lnTo>
                  <a:lnTo>
                    <a:pt x="262" y="1963"/>
                  </a:lnTo>
                  <a:lnTo>
                    <a:pt x="283" y="1991"/>
                  </a:lnTo>
                  <a:lnTo>
                    <a:pt x="269" y="1980"/>
                  </a:lnTo>
                  <a:lnTo>
                    <a:pt x="255" y="1971"/>
                  </a:lnTo>
                  <a:lnTo>
                    <a:pt x="243" y="1960"/>
                  </a:lnTo>
                  <a:lnTo>
                    <a:pt x="232" y="1950"/>
                  </a:lnTo>
                  <a:lnTo>
                    <a:pt x="222" y="1939"/>
                  </a:lnTo>
                  <a:lnTo>
                    <a:pt x="214" y="1928"/>
                  </a:lnTo>
                  <a:lnTo>
                    <a:pt x="207" y="1918"/>
                  </a:lnTo>
                  <a:lnTo>
                    <a:pt x="203" y="1907"/>
                  </a:lnTo>
                  <a:lnTo>
                    <a:pt x="201" y="1902"/>
                  </a:lnTo>
                  <a:lnTo>
                    <a:pt x="200" y="1896"/>
                  </a:lnTo>
                  <a:lnTo>
                    <a:pt x="200" y="1891"/>
                  </a:lnTo>
                  <a:lnTo>
                    <a:pt x="200" y="1886"/>
                  </a:lnTo>
                  <a:lnTo>
                    <a:pt x="201" y="1880"/>
                  </a:lnTo>
                  <a:lnTo>
                    <a:pt x="202" y="1875"/>
                  </a:lnTo>
                  <a:lnTo>
                    <a:pt x="204" y="1870"/>
                  </a:lnTo>
                  <a:lnTo>
                    <a:pt x="207" y="1863"/>
                  </a:lnTo>
                  <a:lnTo>
                    <a:pt x="212" y="1858"/>
                  </a:lnTo>
                  <a:lnTo>
                    <a:pt x="216" y="1853"/>
                  </a:lnTo>
                  <a:lnTo>
                    <a:pt x="221" y="1847"/>
                  </a:lnTo>
                  <a:lnTo>
                    <a:pt x="226" y="1842"/>
                  </a:lnTo>
                  <a:lnTo>
                    <a:pt x="241" y="1830"/>
                  </a:lnTo>
                  <a:lnTo>
                    <a:pt x="259" y="1820"/>
                  </a:lnTo>
                  <a:lnTo>
                    <a:pt x="257" y="1804"/>
                  </a:lnTo>
                  <a:lnTo>
                    <a:pt x="254" y="1786"/>
                  </a:lnTo>
                  <a:lnTo>
                    <a:pt x="248" y="1765"/>
                  </a:lnTo>
                  <a:lnTo>
                    <a:pt x="241" y="1743"/>
                  </a:lnTo>
                  <a:lnTo>
                    <a:pt x="226" y="1706"/>
                  </a:lnTo>
                  <a:lnTo>
                    <a:pt x="218" y="1685"/>
                  </a:lnTo>
                  <a:lnTo>
                    <a:pt x="199" y="1651"/>
                  </a:lnTo>
                  <a:lnTo>
                    <a:pt x="181" y="1620"/>
                  </a:lnTo>
                  <a:lnTo>
                    <a:pt x="164" y="1594"/>
                  </a:lnTo>
                  <a:lnTo>
                    <a:pt x="149" y="1572"/>
                  </a:lnTo>
                  <a:lnTo>
                    <a:pt x="134" y="1553"/>
                  </a:lnTo>
                  <a:lnTo>
                    <a:pt x="120" y="1536"/>
                  </a:lnTo>
                  <a:lnTo>
                    <a:pt x="106" y="1521"/>
                  </a:lnTo>
                  <a:lnTo>
                    <a:pt x="93" y="1508"/>
                  </a:lnTo>
                  <a:lnTo>
                    <a:pt x="70" y="1487"/>
                  </a:lnTo>
                  <a:lnTo>
                    <a:pt x="47" y="1468"/>
                  </a:lnTo>
                  <a:lnTo>
                    <a:pt x="35" y="1459"/>
                  </a:lnTo>
                  <a:lnTo>
                    <a:pt x="23" y="1449"/>
                  </a:lnTo>
                  <a:lnTo>
                    <a:pt x="13" y="1438"/>
                  </a:lnTo>
                  <a:lnTo>
                    <a:pt x="0" y="1425"/>
                  </a:lnTo>
                  <a:lnTo>
                    <a:pt x="0" y="1423"/>
                  </a:lnTo>
                  <a:lnTo>
                    <a:pt x="0" y="1419"/>
                  </a:lnTo>
                  <a:lnTo>
                    <a:pt x="1" y="1412"/>
                  </a:lnTo>
                  <a:lnTo>
                    <a:pt x="3" y="1404"/>
                  </a:lnTo>
                  <a:lnTo>
                    <a:pt x="8" y="1383"/>
                  </a:lnTo>
                  <a:lnTo>
                    <a:pt x="16" y="1357"/>
                  </a:lnTo>
                  <a:lnTo>
                    <a:pt x="23" y="1327"/>
                  </a:lnTo>
                  <a:lnTo>
                    <a:pt x="30" y="1295"/>
                  </a:lnTo>
                  <a:lnTo>
                    <a:pt x="32" y="1279"/>
                  </a:lnTo>
                  <a:lnTo>
                    <a:pt x="34" y="1262"/>
                  </a:lnTo>
                  <a:lnTo>
                    <a:pt x="35" y="1246"/>
                  </a:lnTo>
                  <a:lnTo>
                    <a:pt x="35" y="1230"/>
                  </a:lnTo>
                  <a:lnTo>
                    <a:pt x="57" y="1225"/>
                  </a:lnTo>
                  <a:lnTo>
                    <a:pt x="84" y="1221"/>
                  </a:lnTo>
                  <a:lnTo>
                    <a:pt x="112" y="1217"/>
                  </a:lnTo>
                  <a:lnTo>
                    <a:pt x="141" y="1213"/>
                  </a:lnTo>
                  <a:lnTo>
                    <a:pt x="171" y="1210"/>
                  </a:lnTo>
                  <a:lnTo>
                    <a:pt x="200" y="1206"/>
                  </a:lnTo>
                  <a:lnTo>
                    <a:pt x="225" y="1202"/>
                  </a:lnTo>
                  <a:lnTo>
                    <a:pt x="248" y="1195"/>
                  </a:lnTo>
                  <a:lnTo>
                    <a:pt x="245" y="1160"/>
                  </a:lnTo>
                  <a:lnTo>
                    <a:pt x="241" y="1126"/>
                  </a:lnTo>
                  <a:lnTo>
                    <a:pt x="236" y="1093"/>
                  </a:lnTo>
                  <a:lnTo>
                    <a:pt x="231" y="1062"/>
                  </a:lnTo>
                  <a:lnTo>
                    <a:pt x="224" y="1033"/>
                  </a:lnTo>
                  <a:lnTo>
                    <a:pt x="218" y="1003"/>
                  </a:lnTo>
                  <a:lnTo>
                    <a:pt x="210" y="975"/>
                  </a:lnTo>
                  <a:lnTo>
                    <a:pt x="203" y="949"/>
                  </a:lnTo>
                  <a:lnTo>
                    <a:pt x="186" y="899"/>
                  </a:lnTo>
                  <a:lnTo>
                    <a:pt x="169" y="851"/>
                  </a:lnTo>
                  <a:lnTo>
                    <a:pt x="152" y="804"/>
                  </a:lnTo>
                  <a:lnTo>
                    <a:pt x="136" y="760"/>
                  </a:lnTo>
                  <a:lnTo>
                    <a:pt x="136" y="76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8" name="Freeform 178"/>
            <p:cNvSpPr>
              <a:spLocks/>
            </p:cNvSpPr>
            <p:nvPr/>
          </p:nvSpPr>
          <p:spPr bwMode="auto">
            <a:xfrm>
              <a:off x="7885127" y="4867291"/>
              <a:ext cx="400051" cy="1052516"/>
            </a:xfrm>
            <a:custGeom>
              <a:avLst/>
              <a:gdLst/>
              <a:ahLst/>
              <a:cxnLst>
                <a:cxn ang="0">
                  <a:pos x="179" y="761"/>
                </a:cxn>
                <a:cxn ang="0">
                  <a:pos x="197" y="746"/>
                </a:cxn>
                <a:cxn ang="0">
                  <a:pos x="197" y="711"/>
                </a:cxn>
                <a:cxn ang="0">
                  <a:pos x="178" y="662"/>
                </a:cxn>
                <a:cxn ang="0">
                  <a:pos x="184" y="621"/>
                </a:cxn>
                <a:cxn ang="0">
                  <a:pos x="218" y="570"/>
                </a:cxn>
                <a:cxn ang="0">
                  <a:pos x="248" y="554"/>
                </a:cxn>
                <a:cxn ang="0">
                  <a:pos x="389" y="542"/>
                </a:cxn>
                <a:cxn ang="0">
                  <a:pos x="460" y="512"/>
                </a:cxn>
                <a:cxn ang="0">
                  <a:pos x="490" y="480"/>
                </a:cxn>
                <a:cxn ang="0">
                  <a:pos x="501" y="436"/>
                </a:cxn>
                <a:cxn ang="0">
                  <a:pos x="488" y="405"/>
                </a:cxn>
                <a:cxn ang="0">
                  <a:pos x="462" y="364"/>
                </a:cxn>
                <a:cxn ang="0">
                  <a:pos x="466" y="341"/>
                </a:cxn>
                <a:cxn ang="0">
                  <a:pos x="521" y="305"/>
                </a:cxn>
                <a:cxn ang="0">
                  <a:pos x="542" y="283"/>
                </a:cxn>
                <a:cxn ang="0">
                  <a:pos x="515" y="180"/>
                </a:cxn>
                <a:cxn ang="0">
                  <a:pos x="471" y="189"/>
                </a:cxn>
                <a:cxn ang="0">
                  <a:pos x="381" y="149"/>
                </a:cxn>
                <a:cxn ang="0">
                  <a:pos x="474" y="3"/>
                </a:cxn>
                <a:cxn ang="0">
                  <a:pos x="571" y="50"/>
                </a:cxn>
                <a:cxn ang="0">
                  <a:pos x="591" y="69"/>
                </a:cxn>
                <a:cxn ang="0">
                  <a:pos x="595" y="112"/>
                </a:cxn>
                <a:cxn ang="0">
                  <a:pos x="607" y="146"/>
                </a:cxn>
                <a:cxn ang="0">
                  <a:pos x="637" y="138"/>
                </a:cxn>
                <a:cxn ang="0">
                  <a:pos x="669" y="150"/>
                </a:cxn>
                <a:cxn ang="0">
                  <a:pos x="712" y="307"/>
                </a:cxn>
                <a:cxn ang="0">
                  <a:pos x="746" y="590"/>
                </a:cxn>
                <a:cxn ang="0">
                  <a:pos x="755" y="929"/>
                </a:cxn>
                <a:cxn ang="0">
                  <a:pos x="755" y="1213"/>
                </a:cxn>
                <a:cxn ang="0">
                  <a:pos x="742" y="1330"/>
                </a:cxn>
                <a:cxn ang="0">
                  <a:pos x="678" y="1517"/>
                </a:cxn>
                <a:cxn ang="0">
                  <a:pos x="625" y="1604"/>
                </a:cxn>
                <a:cxn ang="0">
                  <a:pos x="570" y="1661"/>
                </a:cxn>
                <a:cxn ang="0">
                  <a:pos x="502" y="1693"/>
                </a:cxn>
                <a:cxn ang="0">
                  <a:pos x="454" y="1693"/>
                </a:cxn>
                <a:cxn ang="0">
                  <a:pos x="415" y="1651"/>
                </a:cxn>
                <a:cxn ang="0">
                  <a:pos x="390" y="1632"/>
                </a:cxn>
                <a:cxn ang="0">
                  <a:pos x="353" y="1649"/>
                </a:cxn>
                <a:cxn ang="0">
                  <a:pos x="325" y="1687"/>
                </a:cxn>
                <a:cxn ang="0">
                  <a:pos x="320" y="1778"/>
                </a:cxn>
                <a:cxn ang="0">
                  <a:pos x="253" y="1897"/>
                </a:cxn>
                <a:cxn ang="0">
                  <a:pos x="239" y="1926"/>
                </a:cxn>
                <a:cxn ang="0">
                  <a:pos x="269" y="1980"/>
                </a:cxn>
                <a:cxn ang="0">
                  <a:pos x="214" y="1928"/>
                </a:cxn>
                <a:cxn ang="0">
                  <a:pos x="200" y="1891"/>
                </a:cxn>
                <a:cxn ang="0">
                  <a:pos x="207" y="1863"/>
                </a:cxn>
                <a:cxn ang="0">
                  <a:pos x="241" y="1830"/>
                </a:cxn>
                <a:cxn ang="0">
                  <a:pos x="241" y="1743"/>
                </a:cxn>
                <a:cxn ang="0">
                  <a:pos x="164" y="1594"/>
                </a:cxn>
                <a:cxn ang="0">
                  <a:pos x="93" y="1508"/>
                </a:cxn>
                <a:cxn ang="0">
                  <a:pos x="13" y="1438"/>
                </a:cxn>
                <a:cxn ang="0">
                  <a:pos x="3" y="1404"/>
                </a:cxn>
                <a:cxn ang="0">
                  <a:pos x="32" y="1279"/>
                </a:cxn>
                <a:cxn ang="0">
                  <a:pos x="84" y="1221"/>
                </a:cxn>
                <a:cxn ang="0">
                  <a:pos x="225" y="1202"/>
                </a:cxn>
                <a:cxn ang="0">
                  <a:pos x="231" y="1062"/>
                </a:cxn>
                <a:cxn ang="0">
                  <a:pos x="186" y="899"/>
                </a:cxn>
                <a:cxn ang="0">
                  <a:pos x="136" y="766"/>
                </a:cxn>
              </a:cxnLst>
              <a:rect l="0" t="0" r="r" b="b"/>
              <a:pathLst>
                <a:path w="758" h="1991">
                  <a:moveTo>
                    <a:pt x="136" y="766"/>
                  </a:moveTo>
                  <a:lnTo>
                    <a:pt x="147" y="766"/>
                  </a:lnTo>
                  <a:lnTo>
                    <a:pt x="158" y="766"/>
                  </a:lnTo>
                  <a:lnTo>
                    <a:pt x="169" y="763"/>
                  </a:lnTo>
                  <a:lnTo>
                    <a:pt x="179" y="761"/>
                  </a:lnTo>
                  <a:lnTo>
                    <a:pt x="184" y="759"/>
                  </a:lnTo>
                  <a:lnTo>
                    <a:pt x="188" y="757"/>
                  </a:lnTo>
                  <a:lnTo>
                    <a:pt x="191" y="754"/>
                  </a:lnTo>
                  <a:lnTo>
                    <a:pt x="195" y="751"/>
                  </a:lnTo>
                  <a:lnTo>
                    <a:pt x="197" y="746"/>
                  </a:lnTo>
                  <a:lnTo>
                    <a:pt x="199" y="742"/>
                  </a:lnTo>
                  <a:lnTo>
                    <a:pt x="200" y="737"/>
                  </a:lnTo>
                  <a:lnTo>
                    <a:pt x="200" y="730"/>
                  </a:lnTo>
                  <a:lnTo>
                    <a:pt x="200" y="720"/>
                  </a:lnTo>
                  <a:lnTo>
                    <a:pt x="197" y="711"/>
                  </a:lnTo>
                  <a:lnTo>
                    <a:pt x="192" y="702"/>
                  </a:lnTo>
                  <a:lnTo>
                    <a:pt x="188" y="693"/>
                  </a:lnTo>
                  <a:lnTo>
                    <a:pt x="184" y="685"/>
                  </a:lnTo>
                  <a:lnTo>
                    <a:pt x="181" y="674"/>
                  </a:lnTo>
                  <a:lnTo>
                    <a:pt x="178" y="662"/>
                  </a:lnTo>
                  <a:lnTo>
                    <a:pt x="176" y="647"/>
                  </a:lnTo>
                  <a:lnTo>
                    <a:pt x="178" y="642"/>
                  </a:lnTo>
                  <a:lnTo>
                    <a:pt x="179" y="636"/>
                  </a:lnTo>
                  <a:lnTo>
                    <a:pt x="181" y="628"/>
                  </a:lnTo>
                  <a:lnTo>
                    <a:pt x="184" y="621"/>
                  </a:lnTo>
                  <a:lnTo>
                    <a:pt x="191" y="605"/>
                  </a:lnTo>
                  <a:lnTo>
                    <a:pt x="201" y="590"/>
                  </a:lnTo>
                  <a:lnTo>
                    <a:pt x="206" y="583"/>
                  </a:lnTo>
                  <a:lnTo>
                    <a:pt x="213" y="575"/>
                  </a:lnTo>
                  <a:lnTo>
                    <a:pt x="218" y="570"/>
                  </a:lnTo>
                  <a:lnTo>
                    <a:pt x="224" y="564"/>
                  </a:lnTo>
                  <a:lnTo>
                    <a:pt x="230" y="560"/>
                  </a:lnTo>
                  <a:lnTo>
                    <a:pt x="236" y="556"/>
                  </a:lnTo>
                  <a:lnTo>
                    <a:pt x="241" y="554"/>
                  </a:lnTo>
                  <a:lnTo>
                    <a:pt x="248" y="554"/>
                  </a:lnTo>
                  <a:lnTo>
                    <a:pt x="285" y="553"/>
                  </a:lnTo>
                  <a:lnTo>
                    <a:pt x="326" y="551"/>
                  </a:lnTo>
                  <a:lnTo>
                    <a:pt x="348" y="549"/>
                  </a:lnTo>
                  <a:lnTo>
                    <a:pt x="369" y="545"/>
                  </a:lnTo>
                  <a:lnTo>
                    <a:pt x="389" y="542"/>
                  </a:lnTo>
                  <a:lnTo>
                    <a:pt x="409" y="537"/>
                  </a:lnTo>
                  <a:lnTo>
                    <a:pt x="429" y="530"/>
                  </a:lnTo>
                  <a:lnTo>
                    <a:pt x="446" y="522"/>
                  </a:lnTo>
                  <a:lnTo>
                    <a:pt x="453" y="518"/>
                  </a:lnTo>
                  <a:lnTo>
                    <a:pt x="460" y="512"/>
                  </a:lnTo>
                  <a:lnTo>
                    <a:pt x="468" y="507"/>
                  </a:lnTo>
                  <a:lnTo>
                    <a:pt x="474" y="502"/>
                  </a:lnTo>
                  <a:lnTo>
                    <a:pt x="481" y="495"/>
                  </a:lnTo>
                  <a:lnTo>
                    <a:pt x="485" y="488"/>
                  </a:lnTo>
                  <a:lnTo>
                    <a:pt x="490" y="480"/>
                  </a:lnTo>
                  <a:lnTo>
                    <a:pt x="493" y="473"/>
                  </a:lnTo>
                  <a:lnTo>
                    <a:pt x="497" y="464"/>
                  </a:lnTo>
                  <a:lnTo>
                    <a:pt x="499" y="456"/>
                  </a:lnTo>
                  <a:lnTo>
                    <a:pt x="500" y="446"/>
                  </a:lnTo>
                  <a:lnTo>
                    <a:pt x="501" y="436"/>
                  </a:lnTo>
                  <a:lnTo>
                    <a:pt x="500" y="430"/>
                  </a:lnTo>
                  <a:lnTo>
                    <a:pt x="499" y="425"/>
                  </a:lnTo>
                  <a:lnTo>
                    <a:pt x="497" y="420"/>
                  </a:lnTo>
                  <a:lnTo>
                    <a:pt x="495" y="414"/>
                  </a:lnTo>
                  <a:lnTo>
                    <a:pt x="488" y="405"/>
                  </a:lnTo>
                  <a:lnTo>
                    <a:pt x="480" y="394"/>
                  </a:lnTo>
                  <a:lnTo>
                    <a:pt x="472" y="385"/>
                  </a:lnTo>
                  <a:lnTo>
                    <a:pt x="466" y="374"/>
                  </a:lnTo>
                  <a:lnTo>
                    <a:pt x="464" y="370"/>
                  </a:lnTo>
                  <a:lnTo>
                    <a:pt x="462" y="364"/>
                  </a:lnTo>
                  <a:lnTo>
                    <a:pt x="460" y="359"/>
                  </a:lnTo>
                  <a:lnTo>
                    <a:pt x="459" y="354"/>
                  </a:lnTo>
                  <a:lnTo>
                    <a:pt x="460" y="350"/>
                  </a:lnTo>
                  <a:lnTo>
                    <a:pt x="463" y="345"/>
                  </a:lnTo>
                  <a:lnTo>
                    <a:pt x="466" y="341"/>
                  </a:lnTo>
                  <a:lnTo>
                    <a:pt x="470" y="338"/>
                  </a:lnTo>
                  <a:lnTo>
                    <a:pt x="481" y="330"/>
                  </a:lnTo>
                  <a:lnTo>
                    <a:pt x="495" y="322"/>
                  </a:lnTo>
                  <a:lnTo>
                    <a:pt x="508" y="314"/>
                  </a:lnTo>
                  <a:lnTo>
                    <a:pt x="521" y="305"/>
                  </a:lnTo>
                  <a:lnTo>
                    <a:pt x="528" y="301"/>
                  </a:lnTo>
                  <a:lnTo>
                    <a:pt x="533" y="295"/>
                  </a:lnTo>
                  <a:lnTo>
                    <a:pt x="538" y="289"/>
                  </a:lnTo>
                  <a:lnTo>
                    <a:pt x="542" y="283"/>
                  </a:lnTo>
                  <a:lnTo>
                    <a:pt x="542" y="283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31" y="184"/>
                  </a:lnTo>
                  <a:lnTo>
                    <a:pt x="522" y="181"/>
                  </a:lnTo>
                  <a:lnTo>
                    <a:pt x="515" y="180"/>
                  </a:lnTo>
                  <a:lnTo>
                    <a:pt x="508" y="181"/>
                  </a:lnTo>
                  <a:lnTo>
                    <a:pt x="502" y="184"/>
                  </a:lnTo>
                  <a:lnTo>
                    <a:pt x="495" y="186"/>
                  </a:lnTo>
                  <a:lnTo>
                    <a:pt x="485" y="188"/>
                  </a:lnTo>
                  <a:lnTo>
                    <a:pt x="471" y="189"/>
                  </a:lnTo>
                  <a:lnTo>
                    <a:pt x="464" y="187"/>
                  </a:lnTo>
                  <a:lnTo>
                    <a:pt x="450" y="181"/>
                  </a:lnTo>
                  <a:lnTo>
                    <a:pt x="433" y="174"/>
                  </a:lnTo>
                  <a:lnTo>
                    <a:pt x="414" y="164"/>
                  </a:lnTo>
                  <a:lnTo>
                    <a:pt x="381" y="149"/>
                  </a:lnTo>
                  <a:lnTo>
                    <a:pt x="365" y="141"/>
                  </a:lnTo>
                  <a:lnTo>
                    <a:pt x="365" y="141"/>
                  </a:lnTo>
                  <a:lnTo>
                    <a:pt x="466" y="0"/>
                  </a:lnTo>
                  <a:lnTo>
                    <a:pt x="466" y="0"/>
                  </a:lnTo>
                  <a:lnTo>
                    <a:pt x="474" y="3"/>
                  </a:lnTo>
                  <a:lnTo>
                    <a:pt x="489" y="8"/>
                  </a:lnTo>
                  <a:lnTo>
                    <a:pt x="509" y="18"/>
                  </a:lnTo>
                  <a:lnTo>
                    <a:pt x="532" y="28"/>
                  </a:lnTo>
                  <a:lnTo>
                    <a:pt x="553" y="39"/>
                  </a:lnTo>
                  <a:lnTo>
                    <a:pt x="571" y="50"/>
                  </a:lnTo>
                  <a:lnTo>
                    <a:pt x="579" y="55"/>
                  </a:lnTo>
                  <a:lnTo>
                    <a:pt x="584" y="59"/>
                  </a:lnTo>
                  <a:lnTo>
                    <a:pt x="588" y="62"/>
                  </a:lnTo>
                  <a:lnTo>
                    <a:pt x="589" y="64"/>
                  </a:lnTo>
                  <a:lnTo>
                    <a:pt x="591" y="69"/>
                  </a:lnTo>
                  <a:lnTo>
                    <a:pt x="592" y="73"/>
                  </a:lnTo>
                  <a:lnTo>
                    <a:pt x="593" y="79"/>
                  </a:lnTo>
                  <a:lnTo>
                    <a:pt x="593" y="85"/>
                  </a:lnTo>
                  <a:lnTo>
                    <a:pt x="593" y="99"/>
                  </a:lnTo>
                  <a:lnTo>
                    <a:pt x="595" y="112"/>
                  </a:lnTo>
                  <a:lnTo>
                    <a:pt x="596" y="126"/>
                  </a:lnTo>
                  <a:lnTo>
                    <a:pt x="598" y="137"/>
                  </a:lnTo>
                  <a:lnTo>
                    <a:pt x="601" y="141"/>
                  </a:lnTo>
                  <a:lnTo>
                    <a:pt x="604" y="144"/>
                  </a:lnTo>
                  <a:lnTo>
                    <a:pt x="607" y="146"/>
                  </a:lnTo>
                  <a:lnTo>
                    <a:pt x="613" y="147"/>
                  </a:lnTo>
                  <a:lnTo>
                    <a:pt x="619" y="146"/>
                  </a:lnTo>
                  <a:lnTo>
                    <a:pt x="625" y="144"/>
                  </a:lnTo>
                  <a:lnTo>
                    <a:pt x="631" y="141"/>
                  </a:lnTo>
                  <a:lnTo>
                    <a:pt x="637" y="138"/>
                  </a:lnTo>
                  <a:lnTo>
                    <a:pt x="643" y="134"/>
                  </a:lnTo>
                  <a:lnTo>
                    <a:pt x="650" y="129"/>
                  </a:lnTo>
                  <a:lnTo>
                    <a:pt x="657" y="126"/>
                  </a:lnTo>
                  <a:lnTo>
                    <a:pt x="666" y="124"/>
                  </a:lnTo>
                  <a:lnTo>
                    <a:pt x="669" y="150"/>
                  </a:lnTo>
                  <a:lnTo>
                    <a:pt x="673" y="176"/>
                  </a:lnTo>
                  <a:lnTo>
                    <a:pt x="680" y="206"/>
                  </a:lnTo>
                  <a:lnTo>
                    <a:pt x="688" y="238"/>
                  </a:lnTo>
                  <a:lnTo>
                    <a:pt x="699" y="271"/>
                  </a:lnTo>
                  <a:lnTo>
                    <a:pt x="712" y="307"/>
                  </a:lnTo>
                  <a:lnTo>
                    <a:pt x="725" y="344"/>
                  </a:lnTo>
                  <a:lnTo>
                    <a:pt x="742" y="383"/>
                  </a:lnTo>
                  <a:lnTo>
                    <a:pt x="742" y="451"/>
                  </a:lnTo>
                  <a:lnTo>
                    <a:pt x="743" y="520"/>
                  </a:lnTo>
                  <a:lnTo>
                    <a:pt x="746" y="590"/>
                  </a:lnTo>
                  <a:lnTo>
                    <a:pt x="747" y="659"/>
                  </a:lnTo>
                  <a:lnTo>
                    <a:pt x="749" y="728"/>
                  </a:lnTo>
                  <a:lnTo>
                    <a:pt x="752" y="797"/>
                  </a:lnTo>
                  <a:lnTo>
                    <a:pt x="754" y="864"/>
                  </a:lnTo>
                  <a:lnTo>
                    <a:pt x="755" y="929"/>
                  </a:lnTo>
                  <a:lnTo>
                    <a:pt x="757" y="993"/>
                  </a:lnTo>
                  <a:lnTo>
                    <a:pt x="757" y="1053"/>
                  </a:lnTo>
                  <a:lnTo>
                    <a:pt x="758" y="1110"/>
                  </a:lnTo>
                  <a:lnTo>
                    <a:pt x="757" y="1163"/>
                  </a:lnTo>
                  <a:lnTo>
                    <a:pt x="755" y="1213"/>
                  </a:lnTo>
                  <a:lnTo>
                    <a:pt x="752" y="1258"/>
                  </a:lnTo>
                  <a:lnTo>
                    <a:pt x="750" y="1278"/>
                  </a:lnTo>
                  <a:lnTo>
                    <a:pt x="748" y="1297"/>
                  </a:lnTo>
                  <a:lnTo>
                    <a:pt x="746" y="1315"/>
                  </a:lnTo>
                  <a:lnTo>
                    <a:pt x="742" y="1330"/>
                  </a:lnTo>
                  <a:lnTo>
                    <a:pt x="731" y="1372"/>
                  </a:lnTo>
                  <a:lnTo>
                    <a:pt x="714" y="1425"/>
                  </a:lnTo>
                  <a:lnTo>
                    <a:pt x="703" y="1455"/>
                  </a:lnTo>
                  <a:lnTo>
                    <a:pt x="691" y="1486"/>
                  </a:lnTo>
                  <a:lnTo>
                    <a:pt x="678" y="1517"/>
                  </a:lnTo>
                  <a:lnTo>
                    <a:pt x="662" y="1546"/>
                  </a:lnTo>
                  <a:lnTo>
                    <a:pt x="654" y="1561"/>
                  </a:lnTo>
                  <a:lnTo>
                    <a:pt x="645" y="1576"/>
                  </a:lnTo>
                  <a:lnTo>
                    <a:pt x="636" y="1590"/>
                  </a:lnTo>
                  <a:lnTo>
                    <a:pt x="625" y="1604"/>
                  </a:lnTo>
                  <a:lnTo>
                    <a:pt x="616" y="1617"/>
                  </a:lnTo>
                  <a:lnTo>
                    <a:pt x="605" y="1629"/>
                  </a:lnTo>
                  <a:lnTo>
                    <a:pt x="593" y="1641"/>
                  </a:lnTo>
                  <a:lnTo>
                    <a:pt x="583" y="1652"/>
                  </a:lnTo>
                  <a:lnTo>
                    <a:pt x="570" y="1661"/>
                  </a:lnTo>
                  <a:lnTo>
                    <a:pt x="557" y="1670"/>
                  </a:lnTo>
                  <a:lnTo>
                    <a:pt x="545" y="1677"/>
                  </a:lnTo>
                  <a:lnTo>
                    <a:pt x="531" y="1684"/>
                  </a:lnTo>
                  <a:lnTo>
                    <a:pt x="517" y="1689"/>
                  </a:lnTo>
                  <a:lnTo>
                    <a:pt x="502" y="1693"/>
                  </a:lnTo>
                  <a:lnTo>
                    <a:pt x="487" y="1695"/>
                  </a:lnTo>
                  <a:lnTo>
                    <a:pt x="471" y="1696"/>
                  </a:lnTo>
                  <a:lnTo>
                    <a:pt x="465" y="1695"/>
                  </a:lnTo>
                  <a:lnTo>
                    <a:pt x="459" y="1695"/>
                  </a:lnTo>
                  <a:lnTo>
                    <a:pt x="454" y="1693"/>
                  </a:lnTo>
                  <a:lnTo>
                    <a:pt x="449" y="1692"/>
                  </a:lnTo>
                  <a:lnTo>
                    <a:pt x="440" y="1687"/>
                  </a:lnTo>
                  <a:lnTo>
                    <a:pt x="434" y="1680"/>
                  </a:lnTo>
                  <a:lnTo>
                    <a:pt x="423" y="1666"/>
                  </a:lnTo>
                  <a:lnTo>
                    <a:pt x="415" y="1651"/>
                  </a:lnTo>
                  <a:lnTo>
                    <a:pt x="410" y="1643"/>
                  </a:lnTo>
                  <a:lnTo>
                    <a:pt x="406" y="1638"/>
                  </a:lnTo>
                  <a:lnTo>
                    <a:pt x="401" y="1634"/>
                  </a:lnTo>
                  <a:lnTo>
                    <a:pt x="395" y="1632"/>
                  </a:lnTo>
                  <a:lnTo>
                    <a:pt x="390" y="1632"/>
                  </a:lnTo>
                  <a:lnTo>
                    <a:pt x="387" y="1632"/>
                  </a:lnTo>
                  <a:lnTo>
                    <a:pt x="383" y="1633"/>
                  </a:lnTo>
                  <a:lnTo>
                    <a:pt x="378" y="1634"/>
                  </a:lnTo>
                  <a:lnTo>
                    <a:pt x="367" y="1640"/>
                  </a:lnTo>
                  <a:lnTo>
                    <a:pt x="353" y="1649"/>
                  </a:lnTo>
                  <a:lnTo>
                    <a:pt x="346" y="1656"/>
                  </a:lnTo>
                  <a:lnTo>
                    <a:pt x="339" y="1662"/>
                  </a:lnTo>
                  <a:lnTo>
                    <a:pt x="333" y="1670"/>
                  </a:lnTo>
                  <a:lnTo>
                    <a:pt x="329" y="1678"/>
                  </a:lnTo>
                  <a:lnTo>
                    <a:pt x="325" y="1687"/>
                  </a:lnTo>
                  <a:lnTo>
                    <a:pt x="323" y="1696"/>
                  </a:lnTo>
                  <a:lnTo>
                    <a:pt x="321" y="1707"/>
                  </a:lnTo>
                  <a:lnTo>
                    <a:pt x="320" y="1718"/>
                  </a:lnTo>
                  <a:lnTo>
                    <a:pt x="319" y="1745"/>
                  </a:lnTo>
                  <a:lnTo>
                    <a:pt x="320" y="1778"/>
                  </a:lnTo>
                  <a:lnTo>
                    <a:pt x="319" y="1819"/>
                  </a:lnTo>
                  <a:lnTo>
                    <a:pt x="318" y="1867"/>
                  </a:lnTo>
                  <a:lnTo>
                    <a:pt x="285" y="1880"/>
                  </a:lnTo>
                  <a:lnTo>
                    <a:pt x="262" y="1892"/>
                  </a:lnTo>
                  <a:lnTo>
                    <a:pt x="253" y="1897"/>
                  </a:lnTo>
                  <a:lnTo>
                    <a:pt x="246" y="1903"/>
                  </a:lnTo>
                  <a:lnTo>
                    <a:pt x="241" y="1908"/>
                  </a:lnTo>
                  <a:lnTo>
                    <a:pt x="238" y="1913"/>
                  </a:lnTo>
                  <a:lnTo>
                    <a:pt x="238" y="1920"/>
                  </a:lnTo>
                  <a:lnTo>
                    <a:pt x="239" y="1926"/>
                  </a:lnTo>
                  <a:lnTo>
                    <a:pt x="242" y="1934"/>
                  </a:lnTo>
                  <a:lnTo>
                    <a:pt x="247" y="1942"/>
                  </a:lnTo>
                  <a:lnTo>
                    <a:pt x="262" y="1963"/>
                  </a:lnTo>
                  <a:lnTo>
                    <a:pt x="283" y="1991"/>
                  </a:lnTo>
                  <a:lnTo>
                    <a:pt x="269" y="1980"/>
                  </a:lnTo>
                  <a:lnTo>
                    <a:pt x="255" y="1971"/>
                  </a:lnTo>
                  <a:lnTo>
                    <a:pt x="243" y="1960"/>
                  </a:lnTo>
                  <a:lnTo>
                    <a:pt x="232" y="1950"/>
                  </a:lnTo>
                  <a:lnTo>
                    <a:pt x="222" y="1939"/>
                  </a:lnTo>
                  <a:lnTo>
                    <a:pt x="214" y="1928"/>
                  </a:lnTo>
                  <a:lnTo>
                    <a:pt x="207" y="1918"/>
                  </a:lnTo>
                  <a:lnTo>
                    <a:pt x="203" y="1907"/>
                  </a:lnTo>
                  <a:lnTo>
                    <a:pt x="201" y="1902"/>
                  </a:lnTo>
                  <a:lnTo>
                    <a:pt x="200" y="1896"/>
                  </a:lnTo>
                  <a:lnTo>
                    <a:pt x="200" y="1891"/>
                  </a:lnTo>
                  <a:lnTo>
                    <a:pt x="200" y="1886"/>
                  </a:lnTo>
                  <a:lnTo>
                    <a:pt x="201" y="1880"/>
                  </a:lnTo>
                  <a:lnTo>
                    <a:pt x="202" y="1875"/>
                  </a:lnTo>
                  <a:lnTo>
                    <a:pt x="204" y="1870"/>
                  </a:lnTo>
                  <a:lnTo>
                    <a:pt x="207" y="1863"/>
                  </a:lnTo>
                  <a:lnTo>
                    <a:pt x="212" y="1858"/>
                  </a:lnTo>
                  <a:lnTo>
                    <a:pt x="216" y="1853"/>
                  </a:lnTo>
                  <a:lnTo>
                    <a:pt x="221" y="1847"/>
                  </a:lnTo>
                  <a:lnTo>
                    <a:pt x="226" y="1842"/>
                  </a:lnTo>
                  <a:lnTo>
                    <a:pt x="241" y="1830"/>
                  </a:lnTo>
                  <a:lnTo>
                    <a:pt x="259" y="1820"/>
                  </a:lnTo>
                  <a:lnTo>
                    <a:pt x="257" y="1804"/>
                  </a:lnTo>
                  <a:lnTo>
                    <a:pt x="254" y="1786"/>
                  </a:lnTo>
                  <a:lnTo>
                    <a:pt x="248" y="1765"/>
                  </a:lnTo>
                  <a:lnTo>
                    <a:pt x="241" y="1743"/>
                  </a:lnTo>
                  <a:lnTo>
                    <a:pt x="226" y="1706"/>
                  </a:lnTo>
                  <a:lnTo>
                    <a:pt x="218" y="1685"/>
                  </a:lnTo>
                  <a:lnTo>
                    <a:pt x="199" y="1651"/>
                  </a:lnTo>
                  <a:lnTo>
                    <a:pt x="181" y="1620"/>
                  </a:lnTo>
                  <a:lnTo>
                    <a:pt x="164" y="1594"/>
                  </a:lnTo>
                  <a:lnTo>
                    <a:pt x="149" y="1572"/>
                  </a:lnTo>
                  <a:lnTo>
                    <a:pt x="134" y="1553"/>
                  </a:lnTo>
                  <a:lnTo>
                    <a:pt x="120" y="1536"/>
                  </a:lnTo>
                  <a:lnTo>
                    <a:pt x="106" y="1521"/>
                  </a:lnTo>
                  <a:lnTo>
                    <a:pt x="93" y="1508"/>
                  </a:lnTo>
                  <a:lnTo>
                    <a:pt x="70" y="1487"/>
                  </a:lnTo>
                  <a:lnTo>
                    <a:pt x="47" y="1468"/>
                  </a:lnTo>
                  <a:lnTo>
                    <a:pt x="35" y="1459"/>
                  </a:lnTo>
                  <a:lnTo>
                    <a:pt x="23" y="1449"/>
                  </a:lnTo>
                  <a:lnTo>
                    <a:pt x="13" y="1438"/>
                  </a:lnTo>
                  <a:lnTo>
                    <a:pt x="0" y="1425"/>
                  </a:lnTo>
                  <a:lnTo>
                    <a:pt x="0" y="1423"/>
                  </a:lnTo>
                  <a:lnTo>
                    <a:pt x="0" y="1419"/>
                  </a:lnTo>
                  <a:lnTo>
                    <a:pt x="1" y="1412"/>
                  </a:lnTo>
                  <a:lnTo>
                    <a:pt x="3" y="1404"/>
                  </a:lnTo>
                  <a:lnTo>
                    <a:pt x="8" y="1383"/>
                  </a:lnTo>
                  <a:lnTo>
                    <a:pt x="16" y="1357"/>
                  </a:lnTo>
                  <a:lnTo>
                    <a:pt x="23" y="1327"/>
                  </a:lnTo>
                  <a:lnTo>
                    <a:pt x="30" y="1295"/>
                  </a:lnTo>
                  <a:lnTo>
                    <a:pt x="32" y="1279"/>
                  </a:lnTo>
                  <a:lnTo>
                    <a:pt x="34" y="1262"/>
                  </a:lnTo>
                  <a:lnTo>
                    <a:pt x="35" y="1246"/>
                  </a:lnTo>
                  <a:lnTo>
                    <a:pt x="35" y="1230"/>
                  </a:lnTo>
                  <a:lnTo>
                    <a:pt x="57" y="1225"/>
                  </a:lnTo>
                  <a:lnTo>
                    <a:pt x="84" y="1221"/>
                  </a:lnTo>
                  <a:lnTo>
                    <a:pt x="112" y="1217"/>
                  </a:lnTo>
                  <a:lnTo>
                    <a:pt x="141" y="1213"/>
                  </a:lnTo>
                  <a:lnTo>
                    <a:pt x="171" y="1210"/>
                  </a:lnTo>
                  <a:lnTo>
                    <a:pt x="200" y="1206"/>
                  </a:lnTo>
                  <a:lnTo>
                    <a:pt x="225" y="1202"/>
                  </a:lnTo>
                  <a:lnTo>
                    <a:pt x="248" y="1195"/>
                  </a:lnTo>
                  <a:lnTo>
                    <a:pt x="245" y="1160"/>
                  </a:lnTo>
                  <a:lnTo>
                    <a:pt x="241" y="1126"/>
                  </a:lnTo>
                  <a:lnTo>
                    <a:pt x="236" y="1093"/>
                  </a:lnTo>
                  <a:lnTo>
                    <a:pt x="231" y="1062"/>
                  </a:lnTo>
                  <a:lnTo>
                    <a:pt x="224" y="1033"/>
                  </a:lnTo>
                  <a:lnTo>
                    <a:pt x="218" y="1003"/>
                  </a:lnTo>
                  <a:lnTo>
                    <a:pt x="210" y="975"/>
                  </a:lnTo>
                  <a:lnTo>
                    <a:pt x="203" y="949"/>
                  </a:lnTo>
                  <a:lnTo>
                    <a:pt x="186" y="899"/>
                  </a:lnTo>
                  <a:lnTo>
                    <a:pt x="169" y="851"/>
                  </a:lnTo>
                  <a:lnTo>
                    <a:pt x="152" y="804"/>
                  </a:lnTo>
                  <a:lnTo>
                    <a:pt x="136" y="760"/>
                  </a:lnTo>
                  <a:lnTo>
                    <a:pt x="136" y="760"/>
                  </a:lnTo>
                  <a:lnTo>
                    <a:pt x="136" y="766"/>
                  </a:lnTo>
                  <a:lnTo>
                    <a:pt x="136" y="766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9" name="Freeform 179"/>
            <p:cNvSpPr>
              <a:spLocks/>
            </p:cNvSpPr>
            <p:nvPr/>
          </p:nvSpPr>
          <p:spPr bwMode="auto">
            <a:xfrm>
              <a:off x="6980250" y="3187710"/>
              <a:ext cx="1257302" cy="2124082"/>
            </a:xfrm>
            <a:custGeom>
              <a:avLst/>
              <a:gdLst/>
              <a:ahLst/>
              <a:cxnLst>
                <a:cxn ang="0">
                  <a:pos x="1054" y="3495"/>
                </a:cxn>
                <a:cxn ang="0">
                  <a:pos x="937" y="3433"/>
                </a:cxn>
                <a:cxn ang="0">
                  <a:pos x="884" y="3248"/>
                </a:cxn>
                <a:cxn ang="0">
                  <a:pos x="922" y="3085"/>
                </a:cxn>
                <a:cxn ang="0">
                  <a:pos x="995" y="2911"/>
                </a:cxn>
                <a:cxn ang="0">
                  <a:pos x="932" y="2807"/>
                </a:cxn>
                <a:cxn ang="0">
                  <a:pos x="1099" y="2685"/>
                </a:cxn>
                <a:cxn ang="0">
                  <a:pos x="958" y="2537"/>
                </a:cxn>
                <a:cxn ang="0">
                  <a:pos x="834" y="2650"/>
                </a:cxn>
                <a:cxn ang="0">
                  <a:pos x="715" y="2810"/>
                </a:cxn>
                <a:cxn ang="0">
                  <a:pos x="594" y="2772"/>
                </a:cxn>
                <a:cxn ang="0">
                  <a:pos x="451" y="2784"/>
                </a:cxn>
                <a:cxn ang="0">
                  <a:pos x="464" y="2659"/>
                </a:cxn>
                <a:cxn ang="0">
                  <a:pos x="478" y="2521"/>
                </a:cxn>
                <a:cxn ang="0">
                  <a:pos x="465" y="2292"/>
                </a:cxn>
                <a:cxn ang="0">
                  <a:pos x="238" y="2264"/>
                </a:cxn>
                <a:cxn ang="0">
                  <a:pos x="108" y="2071"/>
                </a:cxn>
                <a:cxn ang="0">
                  <a:pos x="30" y="1885"/>
                </a:cxn>
                <a:cxn ang="0">
                  <a:pos x="44" y="1701"/>
                </a:cxn>
                <a:cxn ang="0">
                  <a:pos x="109" y="1460"/>
                </a:cxn>
                <a:cxn ang="0">
                  <a:pos x="234" y="1280"/>
                </a:cxn>
                <a:cxn ang="0">
                  <a:pos x="383" y="1179"/>
                </a:cxn>
                <a:cxn ang="0">
                  <a:pos x="416" y="1012"/>
                </a:cxn>
                <a:cxn ang="0">
                  <a:pos x="237" y="778"/>
                </a:cxn>
                <a:cxn ang="0">
                  <a:pos x="242" y="470"/>
                </a:cxn>
                <a:cxn ang="0">
                  <a:pos x="315" y="312"/>
                </a:cxn>
                <a:cxn ang="0">
                  <a:pos x="517" y="227"/>
                </a:cxn>
                <a:cxn ang="0">
                  <a:pos x="652" y="192"/>
                </a:cxn>
                <a:cxn ang="0">
                  <a:pos x="754" y="0"/>
                </a:cxn>
                <a:cxn ang="0">
                  <a:pos x="972" y="173"/>
                </a:cxn>
                <a:cxn ang="0">
                  <a:pos x="980" y="313"/>
                </a:cxn>
                <a:cxn ang="0">
                  <a:pos x="1104" y="280"/>
                </a:cxn>
                <a:cxn ang="0">
                  <a:pos x="1247" y="359"/>
                </a:cxn>
                <a:cxn ang="0">
                  <a:pos x="1208" y="482"/>
                </a:cxn>
                <a:cxn ang="0">
                  <a:pos x="1017" y="645"/>
                </a:cxn>
                <a:cxn ang="0">
                  <a:pos x="896" y="804"/>
                </a:cxn>
                <a:cxn ang="0">
                  <a:pos x="895" y="1378"/>
                </a:cxn>
                <a:cxn ang="0">
                  <a:pos x="895" y="1894"/>
                </a:cxn>
                <a:cxn ang="0">
                  <a:pos x="941" y="2192"/>
                </a:cxn>
                <a:cxn ang="0">
                  <a:pos x="1120" y="2209"/>
                </a:cxn>
                <a:cxn ang="0">
                  <a:pos x="1166" y="2176"/>
                </a:cxn>
                <a:cxn ang="0">
                  <a:pos x="1256" y="2264"/>
                </a:cxn>
                <a:cxn ang="0">
                  <a:pos x="1354" y="2169"/>
                </a:cxn>
                <a:cxn ang="0">
                  <a:pos x="1455" y="1912"/>
                </a:cxn>
                <a:cxn ang="0">
                  <a:pos x="1710" y="1953"/>
                </a:cxn>
                <a:cxn ang="0">
                  <a:pos x="1728" y="2062"/>
                </a:cxn>
                <a:cxn ang="0">
                  <a:pos x="1927" y="2213"/>
                </a:cxn>
                <a:cxn ang="0">
                  <a:pos x="2301" y="2831"/>
                </a:cxn>
                <a:cxn ang="0">
                  <a:pos x="2365" y="3236"/>
                </a:cxn>
                <a:cxn ang="0">
                  <a:pos x="2299" y="3243"/>
                </a:cxn>
                <a:cxn ang="0">
                  <a:pos x="2193" y="3362"/>
                </a:cxn>
                <a:cxn ang="0">
                  <a:pos x="2168" y="3524"/>
                </a:cxn>
                <a:cxn ang="0">
                  <a:pos x="2193" y="3662"/>
                </a:cxn>
                <a:cxn ang="0">
                  <a:pos x="1926" y="3744"/>
                </a:cxn>
                <a:cxn ang="0">
                  <a:pos x="1907" y="3916"/>
                </a:cxn>
                <a:cxn ang="0">
                  <a:pos x="1809" y="3762"/>
                </a:cxn>
                <a:cxn ang="0">
                  <a:pos x="1705" y="3544"/>
                </a:cxn>
                <a:cxn ang="0">
                  <a:pos x="1497" y="3860"/>
                </a:cxn>
                <a:cxn ang="0">
                  <a:pos x="1263" y="4009"/>
                </a:cxn>
                <a:cxn ang="0">
                  <a:pos x="1128" y="3801"/>
                </a:cxn>
                <a:cxn ang="0">
                  <a:pos x="1173" y="3658"/>
                </a:cxn>
              </a:cxnLst>
              <a:rect l="0" t="0" r="r" b="b"/>
              <a:pathLst>
                <a:path w="2376" h="4014">
                  <a:moveTo>
                    <a:pt x="1178" y="3640"/>
                  </a:moveTo>
                  <a:lnTo>
                    <a:pt x="1184" y="3640"/>
                  </a:lnTo>
                  <a:lnTo>
                    <a:pt x="1176" y="3638"/>
                  </a:lnTo>
                  <a:lnTo>
                    <a:pt x="1167" y="3637"/>
                  </a:lnTo>
                  <a:lnTo>
                    <a:pt x="1160" y="3635"/>
                  </a:lnTo>
                  <a:lnTo>
                    <a:pt x="1152" y="3632"/>
                  </a:lnTo>
                  <a:lnTo>
                    <a:pt x="1146" y="3629"/>
                  </a:lnTo>
                  <a:lnTo>
                    <a:pt x="1140" y="3624"/>
                  </a:lnTo>
                  <a:lnTo>
                    <a:pt x="1134" y="3619"/>
                  </a:lnTo>
                  <a:lnTo>
                    <a:pt x="1129" y="3614"/>
                  </a:lnTo>
                  <a:lnTo>
                    <a:pt x="1120" y="3601"/>
                  </a:lnTo>
                  <a:lnTo>
                    <a:pt x="1110" y="3587"/>
                  </a:lnTo>
                  <a:lnTo>
                    <a:pt x="1101" y="3573"/>
                  </a:lnTo>
                  <a:lnTo>
                    <a:pt x="1093" y="3557"/>
                  </a:lnTo>
                  <a:lnTo>
                    <a:pt x="1085" y="3542"/>
                  </a:lnTo>
                  <a:lnTo>
                    <a:pt x="1077" y="3527"/>
                  </a:lnTo>
                  <a:lnTo>
                    <a:pt x="1068" y="3513"/>
                  </a:lnTo>
                  <a:lnTo>
                    <a:pt x="1059" y="3500"/>
                  </a:lnTo>
                  <a:lnTo>
                    <a:pt x="1054" y="3495"/>
                  </a:lnTo>
                  <a:lnTo>
                    <a:pt x="1048" y="3490"/>
                  </a:lnTo>
                  <a:lnTo>
                    <a:pt x="1043" y="3485"/>
                  </a:lnTo>
                  <a:lnTo>
                    <a:pt x="1037" y="3481"/>
                  </a:lnTo>
                  <a:lnTo>
                    <a:pt x="1030" y="3479"/>
                  </a:lnTo>
                  <a:lnTo>
                    <a:pt x="1023" y="3476"/>
                  </a:lnTo>
                  <a:lnTo>
                    <a:pt x="1015" y="3475"/>
                  </a:lnTo>
                  <a:lnTo>
                    <a:pt x="1007" y="3475"/>
                  </a:lnTo>
                  <a:lnTo>
                    <a:pt x="997" y="3475"/>
                  </a:lnTo>
                  <a:lnTo>
                    <a:pt x="992" y="3475"/>
                  </a:lnTo>
                  <a:lnTo>
                    <a:pt x="984" y="3475"/>
                  </a:lnTo>
                  <a:lnTo>
                    <a:pt x="972" y="3475"/>
                  </a:lnTo>
                  <a:lnTo>
                    <a:pt x="967" y="3474"/>
                  </a:lnTo>
                  <a:lnTo>
                    <a:pt x="964" y="3474"/>
                  </a:lnTo>
                  <a:lnTo>
                    <a:pt x="960" y="3473"/>
                  </a:lnTo>
                  <a:lnTo>
                    <a:pt x="958" y="3470"/>
                  </a:lnTo>
                  <a:lnTo>
                    <a:pt x="951" y="3466"/>
                  </a:lnTo>
                  <a:lnTo>
                    <a:pt x="947" y="3461"/>
                  </a:lnTo>
                  <a:lnTo>
                    <a:pt x="941" y="3447"/>
                  </a:lnTo>
                  <a:lnTo>
                    <a:pt x="937" y="3433"/>
                  </a:lnTo>
                  <a:lnTo>
                    <a:pt x="925" y="3435"/>
                  </a:lnTo>
                  <a:lnTo>
                    <a:pt x="914" y="3436"/>
                  </a:lnTo>
                  <a:lnTo>
                    <a:pt x="906" y="3435"/>
                  </a:lnTo>
                  <a:lnTo>
                    <a:pt x="897" y="3433"/>
                  </a:lnTo>
                  <a:lnTo>
                    <a:pt x="890" y="3429"/>
                  </a:lnTo>
                  <a:lnTo>
                    <a:pt x="884" y="3425"/>
                  </a:lnTo>
                  <a:lnTo>
                    <a:pt x="878" y="3418"/>
                  </a:lnTo>
                  <a:lnTo>
                    <a:pt x="874" y="3411"/>
                  </a:lnTo>
                  <a:lnTo>
                    <a:pt x="871" y="3403"/>
                  </a:lnTo>
                  <a:lnTo>
                    <a:pt x="867" y="3394"/>
                  </a:lnTo>
                  <a:lnTo>
                    <a:pt x="865" y="3384"/>
                  </a:lnTo>
                  <a:lnTo>
                    <a:pt x="863" y="3374"/>
                  </a:lnTo>
                  <a:lnTo>
                    <a:pt x="861" y="3351"/>
                  </a:lnTo>
                  <a:lnTo>
                    <a:pt x="860" y="3327"/>
                  </a:lnTo>
                  <a:lnTo>
                    <a:pt x="861" y="3311"/>
                  </a:lnTo>
                  <a:lnTo>
                    <a:pt x="864" y="3296"/>
                  </a:lnTo>
                  <a:lnTo>
                    <a:pt x="868" y="3282"/>
                  </a:lnTo>
                  <a:lnTo>
                    <a:pt x="874" y="3270"/>
                  </a:lnTo>
                  <a:lnTo>
                    <a:pt x="884" y="3248"/>
                  </a:lnTo>
                  <a:lnTo>
                    <a:pt x="895" y="3227"/>
                  </a:lnTo>
                  <a:lnTo>
                    <a:pt x="889" y="3225"/>
                  </a:lnTo>
                  <a:lnTo>
                    <a:pt x="881" y="3221"/>
                  </a:lnTo>
                  <a:lnTo>
                    <a:pt x="875" y="3217"/>
                  </a:lnTo>
                  <a:lnTo>
                    <a:pt x="868" y="3212"/>
                  </a:lnTo>
                  <a:lnTo>
                    <a:pt x="862" y="3207"/>
                  </a:lnTo>
                  <a:lnTo>
                    <a:pt x="858" y="3199"/>
                  </a:lnTo>
                  <a:lnTo>
                    <a:pt x="857" y="3195"/>
                  </a:lnTo>
                  <a:lnTo>
                    <a:pt x="856" y="3191"/>
                  </a:lnTo>
                  <a:lnTo>
                    <a:pt x="855" y="3185"/>
                  </a:lnTo>
                  <a:lnTo>
                    <a:pt x="855" y="3180"/>
                  </a:lnTo>
                  <a:lnTo>
                    <a:pt x="855" y="3174"/>
                  </a:lnTo>
                  <a:lnTo>
                    <a:pt x="858" y="3166"/>
                  </a:lnTo>
                  <a:lnTo>
                    <a:pt x="861" y="3160"/>
                  </a:lnTo>
                  <a:lnTo>
                    <a:pt x="866" y="3152"/>
                  </a:lnTo>
                  <a:lnTo>
                    <a:pt x="879" y="3137"/>
                  </a:lnTo>
                  <a:lnTo>
                    <a:pt x="893" y="3121"/>
                  </a:lnTo>
                  <a:lnTo>
                    <a:pt x="908" y="3103"/>
                  </a:lnTo>
                  <a:lnTo>
                    <a:pt x="922" y="3085"/>
                  </a:lnTo>
                  <a:lnTo>
                    <a:pt x="927" y="3076"/>
                  </a:lnTo>
                  <a:lnTo>
                    <a:pt x="931" y="3066"/>
                  </a:lnTo>
                  <a:lnTo>
                    <a:pt x="934" y="3055"/>
                  </a:lnTo>
                  <a:lnTo>
                    <a:pt x="937" y="3045"/>
                  </a:lnTo>
                  <a:lnTo>
                    <a:pt x="937" y="3038"/>
                  </a:lnTo>
                  <a:lnTo>
                    <a:pt x="937" y="3031"/>
                  </a:lnTo>
                  <a:lnTo>
                    <a:pt x="937" y="3021"/>
                  </a:lnTo>
                  <a:lnTo>
                    <a:pt x="937" y="3009"/>
                  </a:lnTo>
                  <a:lnTo>
                    <a:pt x="938" y="2999"/>
                  </a:lnTo>
                  <a:lnTo>
                    <a:pt x="939" y="2991"/>
                  </a:lnTo>
                  <a:lnTo>
                    <a:pt x="942" y="2983"/>
                  </a:lnTo>
                  <a:lnTo>
                    <a:pt x="946" y="2976"/>
                  </a:lnTo>
                  <a:lnTo>
                    <a:pt x="956" y="2963"/>
                  </a:lnTo>
                  <a:lnTo>
                    <a:pt x="966" y="2951"/>
                  </a:lnTo>
                  <a:lnTo>
                    <a:pt x="977" y="2941"/>
                  </a:lnTo>
                  <a:lnTo>
                    <a:pt x="987" y="2930"/>
                  </a:lnTo>
                  <a:lnTo>
                    <a:pt x="990" y="2924"/>
                  </a:lnTo>
                  <a:lnTo>
                    <a:pt x="993" y="2917"/>
                  </a:lnTo>
                  <a:lnTo>
                    <a:pt x="995" y="2911"/>
                  </a:lnTo>
                  <a:lnTo>
                    <a:pt x="995" y="2903"/>
                  </a:lnTo>
                  <a:lnTo>
                    <a:pt x="995" y="2895"/>
                  </a:lnTo>
                  <a:lnTo>
                    <a:pt x="993" y="2888"/>
                  </a:lnTo>
                  <a:lnTo>
                    <a:pt x="989" y="2883"/>
                  </a:lnTo>
                  <a:lnTo>
                    <a:pt x="984" y="2880"/>
                  </a:lnTo>
                  <a:lnTo>
                    <a:pt x="973" y="2874"/>
                  </a:lnTo>
                  <a:lnTo>
                    <a:pt x="960" y="2869"/>
                  </a:lnTo>
                  <a:lnTo>
                    <a:pt x="954" y="2867"/>
                  </a:lnTo>
                  <a:lnTo>
                    <a:pt x="947" y="2864"/>
                  </a:lnTo>
                  <a:lnTo>
                    <a:pt x="941" y="2861"/>
                  </a:lnTo>
                  <a:lnTo>
                    <a:pt x="935" y="2857"/>
                  </a:lnTo>
                  <a:lnTo>
                    <a:pt x="931" y="2851"/>
                  </a:lnTo>
                  <a:lnTo>
                    <a:pt x="928" y="2845"/>
                  </a:lnTo>
                  <a:lnTo>
                    <a:pt x="926" y="2836"/>
                  </a:lnTo>
                  <a:lnTo>
                    <a:pt x="925" y="2827"/>
                  </a:lnTo>
                  <a:lnTo>
                    <a:pt x="925" y="2821"/>
                  </a:lnTo>
                  <a:lnTo>
                    <a:pt x="927" y="2817"/>
                  </a:lnTo>
                  <a:lnTo>
                    <a:pt x="929" y="2812"/>
                  </a:lnTo>
                  <a:lnTo>
                    <a:pt x="932" y="2807"/>
                  </a:lnTo>
                  <a:lnTo>
                    <a:pt x="935" y="2802"/>
                  </a:lnTo>
                  <a:lnTo>
                    <a:pt x="940" y="2798"/>
                  </a:lnTo>
                  <a:lnTo>
                    <a:pt x="944" y="2794"/>
                  </a:lnTo>
                  <a:lnTo>
                    <a:pt x="948" y="2792"/>
                  </a:lnTo>
                  <a:lnTo>
                    <a:pt x="1043" y="2792"/>
                  </a:lnTo>
                  <a:lnTo>
                    <a:pt x="1063" y="2783"/>
                  </a:lnTo>
                  <a:lnTo>
                    <a:pt x="1087" y="2774"/>
                  </a:lnTo>
                  <a:lnTo>
                    <a:pt x="1092" y="2770"/>
                  </a:lnTo>
                  <a:lnTo>
                    <a:pt x="1097" y="2767"/>
                  </a:lnTo>
                  <a:lnTo>
                    <a:pt x="1101" y="2764"/>
                  </a:lnTo>
                  <a:lnTo>
                    <a:pt x="1106" y="2760"/>
                  </a:lnTo>
                  <a:lnTo>
                    <a:pt x="1109" y="2755"/>
                  </a:lnTo>
                  <a:lnTo>
                    <a:pt x="1111" y="2750"/>
                  </a:lnTo>
                  <a:lnTo>
                    <a:pt x="1113" y="2745"/>
                  </a:lnTo>
                  <a:lnTo>
                    <a:pt x="1113" y="2738"/>
                  </a:lnTo>
                  <a:lnTo>
                    <a:pt x="1112" y="2728"/>
                  </a:lnTo>
                  <a:lnTo>
                    <a:pt x="1109" y="2715"/>
                  </a:lnTo>
                  <a:lnTo>
                    <a:pt x="1105" y="2701"/>
                  </a:lnTo>
                  <a:lnTo>
                    <a:pt x="1099" y="2685"/>
                  </a:lnTo>
                  <a:lnTo>
                    <a:pt x="1092" y="2668"/>
                  </a:lnTo>
                  <a:lnTo>
                    <a:pt x="1083" y="2650"/>
                  </a:lnTo>
                  <a:lnTo>
                    <a:pt x="1075" y="2632"/>
                  </a:lnTo>
                  <a:lnTo>
                    <a:pt x="1064" y="2615"/>
                  </a:lnTo>
                  <a:lnTo>
                    <a:pt x="1055" y="2597"/>
                  </a:lnTo>
                  <a:lnTo>
                    <a:pt x="1044" y="2581"/>
                  </a:lnTo>
                  <a:lnTo>
                    <a:pt x="1034" y="2566"/>
                  </a:lnTo>
                  <a:lnTo>
                    <a:pt x="1024" y="2552"/>
                  </a:lnTo>
                  <a:lnTo>
                    <a:pt x="1014" y="2542"/>
                  </a:lnTo>
                  <a:lnTo>
                    <a:pt x="1005" y="2533"/>
                  </a:lnTo>
                  <a:lnTo>
                    <a:pt x="1000" y="2530"/>
                  </a:lnTo>
                  <a:lnTo>
                    <a:pt x="997" y="2528"/>
                  </a:lnTo>
                  <a:lnTo>
                    <a:pt x="993" y="2527"/>
                  </a:lnTo>
                  <a:lnTo>
                    <a:pt x="990" y="2526"/>
                  </a:lnTo>
                  <a:lnTo>
                    <a:pt x="982" y="2527"/>
                  </a:lnTo>
                  <a:lnTo>
                    <a:pt x="976" y="2528"/>
                  </a:lnTo>
                  <a:lnTo>
                    <a:pt x="970" y="2531"/>
                  </a:lnTo>
                  <a:lnTo>
                    <a:pt x="963" y="2534"/>
                  </a:lnTo>
                  <a:lnTo>
                    <a:pt x="958" y="2537"/>
                  </a:lnTo>
                  <a:lnTo>
                    <a:pt x="954" y="2542"/>
                  </a:lnTo>
                  <a:lnTo>
                    <a:pt x="949" y="2547"/>
                  </a:lnTo>
                  <a:lnTo>
                    <a:pt x="945" y="2552"/>
                  </a:lnTo>
                  <a:lnTo>
                    <a:pt x="937" y="2563"/>
                  </a:lnTo>
                  <a:lnTo>
                    <a:pt x="929" y="2574"/>
                  </a:lnTo>
                  <a:lnTo>
                    <a:pt x="922" y="2583"/>
                  </a:lnTo>
                  <a:lnTo>
                    <a:pt x="913" y="2591"/>
                  </a:lnTo>
                  <a:lnTo>
                    <a:pt x="904" y="2598"/>
                  </a:lnTo>
                  <a:lnTo>
                    <a:pt x="895" y="2604"/>
                  </a:lnTo>
                  <a:lnTo>
                    <a:pt x="885" y="2609"/>
                  </a:lnTo>
                  <a:lnTo>
                    <a:pt x="876" y="2612"/>
                  </a:lnTo>
                  <a:lnTo>
                    <a:pt x="866" y="2616"/>
                  </a:lnTo>
                  <a:lnTo>
                    <a:pt x="858" y="2621"/>
                  </a:lnTo>
                  <a:lnTo>
                    <a:pt x="854" y="2625"/>
                  </a:lnTo>
                  <a:lnTo>
                    <a:pt x="849" y="2629"/>
                  </a:lnTo>
                  <a:lnTo>
                    <a:pt x="846" y="2633"/>
                  </a:lnTo>
                  <a:lnTo>
                    <a:pt x="842" y="2638"/>
                  </a:lnTo>
                  <a:lnTo>
                    <a:pt x="839" y="2644"/>
                  </a:lnTo>
                  <a:lnTo>
                    <a:pt x="834" y="2650"/>
                  </a:lnTo>
                  <a:lnTo>
                    <a:pt x="831" y="2658"/>
                  </a:lnTo>
                  <a:lnTo>
                    <a:pt x="829" y="2665"/>
                  </a:lnTo>
                  <a:lnTo>
                    <a:pt x="825" y="2681"/>
                  </a:lnTo>
                  <a:lnTo>
                    <a:pt x="821" y="2697"/>
                  </a:lnTo>
                  <a:lnTo>
                    <a:pt x="815" y="2713"/>
                  </a:lnTo>
                  <a:lnTo>
                    <a:pt x="809" y="2729"/>
                  </a:lnTo>
                  <a:lnTo>
                    <a:pt x="806" y="2736"/>
                  </a:lnTo>
                  <a:lnTo>
                    <a:pt x="800" y="2744"/>
                  </a:lnTo>
                  <a:lnTo>
                    <a:pt x="795" y="2750"/>
                  </a:lnTo>
                  <a:lnTo>
                    <a:pt x="790" y="2755"/>
                  </a:lnTo>
                  <a:lnTo>
                    <a:pt x="775" y="2763"/>
                  </a:lnTo>
                  <a:lnTo>
                    <a:pt x="760" y="2769"/>
                  </a:lnTo>
                  <a:lnTo>
                    <a:pt x="752" y="2772"/>
                  </a:lnTo>
                  <a:lnTo>
                    <a:pt x="745" y="2778"/>
                  </a:lnTo>
                  <a:lnTo>
                    <a:pt x="738" y="2783"/>
                  </a:lnTo>
                  <a:lnTo>
                    <a:pt x="730" y="2792"/>
                  </a:lnTo>
                  <a:lnTo>
                    <a:pt x="725" y="2796"/>
                  </a:lnTo>
                  <a:lnTo>
                    <a:pt x="720" y="2802"/>
                  </a:lnTo>
                  <a:lnTo>
                    <a:pt x="715" y="2810"/>
                  </a:lnTo>
                  <a:lnTo>
                    <a:pt x="711" y="2816"/>
                  </a:lnTo>
                  <a:lnTo>
                    <a:pt x="707" y="2822"/>
                  </a:lnTo>
                  <a:lnTo>
                    <a:pt x="700" y="2828"/>
                  </a:lnTo>
                  <a:lnTo>
                    <a:pt x="697" y="2830"/>
                  </a:lnTo>
                  <a:lnTo>
                    <a:pt x="693" y="2831"/>
                  </a:lnTo>
                  <a:lnTo>
                    <a:pt x="689" y="2832"/>
                  </a:lnTo>
                  <a:lnTo>
                    <a:pt x="683" y="2832"/>
                  </a:lnTo>
                  <a:lnTo>
                    <a:pt x="671" y="2832"/>
                  </a:lnTo>
                  <a:lnTo>
                    <a:pt x="660" y="2829"/>
                  </a:lnTo>
                  <a:lnTo>
                    <a:pt x="651" y="2826"/>
                  </a:lnTo>
                  <a:lnTo>
                    <a:pt x="643" y="2821"/>
                  </a:lnTo>
                  <a:lnTo>
                    <a:pt x="637" y="2816"/>
                  </a:lnTo>
                  <a:lnTo>
                    <a:pt x="630" y="2810"/>
                  </a:lnTo>
                  <a:lnTo>
                    <a:pt x="624" y="2803"/>
                  </a:lnTo>
                  <a:lnTo>
                    <a:pt x="618" y="2797"/>
                  </a:lnTo>
                  <a:lnTo>
                    <a:pt x="613" y="2791"/>
                  </a:lnTo>
                  <a:lnTo>
                    <a:pt x="607" y="2784"/>
                  </a:lnTo>
                  <a:lnTo>
                    <a:pt x="601" y="2778"/>
                  </a:lnTo>
                  <a:lnTo>
                    <a:pt x="594" y="2772"/>
                  </a:lnTo>
                  <a:lnTo>
                    <a:pt x="585" y="2768"/>
                  </a:lnTo>
                  <a:lnTo>
                    <a:pt x="577" y="2765"/>
                  </a:lnTo>
                  <a:lnTo>
                    <a:pt x="566" y="2763"/>
                  </a:lnTo>
                  <a:lnTo>
                    <a:pt x="554" y="2762"/>
                  </a:lnTo>
                  <a:lnTo>
                    <a:pt x="548" y="2762"/>
                  </a:lnTo>
                  <a:lnTo>
                    <a:pt x="544" y="2763"/>
                  </a:lnTo>
                  <a:lnTo>
                    <a:pt x="540" y="2764"/>
                  </a:lnTo>
                  <a:lnTo>
                    <a:pt x="535" y="2766"/>
                  </a:lnTo>
                  <a:lnTo>
                    <a:pt x="528" y="2771"/>
                  </a:lnTo>
                  <a:lnTo>
                    <a:pt x="521" y="2777"/>
                  </a:lnTo>
                  <a:lnTo>
                    <a:pt x="513" y="2782"/>
                  </a:lnTo>
                  <a:lnTo>
                    <a:pt x="505" y="2786"/>
                  </a:lnTo>
                  <a:lnTo>
                    <a:pt x="500" y="2788"/>
                  </a:lnTo>
                  <a:lnTo>
                    <a:pt x="495" y="2790"/>
                  </a:lnTo>
                  <a:lnTo>
                    <a:pt x="490" y="2791"/>
                  </a:lnTo>
                  <a:lnTo>
                    <a:pt x="483" y="2792"/>
                  </a:lnTo>
                  <a:lnTo>
                    <a:pt x="472" y="2791"/>
                  </a:lnTo>
                  <a:lnTo>
                    <a:pt x="461" y="2788"/>
                  </a:lnTo>
                  <a:lnTo>
                    <a:pt x="451" y="2784"/>
                  </a:lnTo>
                  <a:lnTo>
                    <a:pt x="443" y="2779"/>
                  </a:lnTo>
                  <a:lnTo>
                    <a:pt x="439" y="2776"/>
                  </a:lnTo>
                  <a:lnTo>
                    <a:pt x="435" y="2771"/>
                  </a:lnTo>
                  <a:lnTo>
                    <a:pt x="432" y="2768"/>
                  </a:lnTo>
                  <a:lnTo>
                    <a:pt x="429" y="2764"/>
                  </a:lnTo>
                  <a:lnTo>
                    <a:pt x="427" y="2760"/>
                  </a:lnTo>
                  <a:lnTo>
                    <a:pt x="426" y="2754"/>
                  </a:lnTo>
                  <a:lnTo>
                    <a:pt x="425" y="2749"/>
                  </a:lnTo>
                  <a:lnTo>
                    <a:pt x="424" y="2744"/>
                  </a:lnTo>
                  <a:lnTo>
                    <a:pt x="425" y="2736"/>
                  </a:lnTo>
                  <a:lnTo>
                    <a:pt x="426" y="2730"/>
                  </a:lnTo>
                  <a:lnTo>
                    <a:pt x="428" y="2724"/>
                  </a:lnTo>
                  <a:lnTo>
                    <a:pt x="430" y="2717"/>
                  </a:lnTo>
                  <a:lnTo>
                    <a:pt x="438" y="2705"/>
                  </a:lnTo>
                  <a:lnTo>
                    <a:pt x="445" y="2694"/>
                  </a:lnTo>
                  <a:lnTo>
                    <a:pt x="452" y="2683"/>
                  </a:lnTo>
                  <a:lnTo>
                    <a:pt x="459" y="2671"/>
                  </a:lnTo>
                  <a:lnTo>
                    <a:pt x="462" y="2665"/>
                  </a:lnTo>
                  <a:lnTo>
                    <a:pt x="464" y="2659"/>
                  </a:lnTo>
                  <a:lnTo>
                    <a:pt x="465" y="2651"/>
                  </a:lnTo>
                  <a:lnTo>
                    <a:pt x="465" y="2644"/>
                  </a:lnTo>
                  <a:lnTo>
                    <a:pt x="464" y="2636"/>
                  </a:lnTo>
                  <a:lnTo>
                    <a:pt x="462" y="2629"/>
                  </a:lnTo>
                  <a:lnTo>
                    <a:pt x="458" y="2622"/>
                  </a:lnTo>
                  <a:lnTo>
                    <a:pt x="454" y="2617"/>
                  </a:lnTo>
                  <a:lnTo>
                    <a:pt x="449" y="2611"/>
                  </a:lnTo>
                  <a:lnTo>
                    <a:pt x="445" y="2603"/>
                  </a:lnTo>
                  <a:lnTo>
                    <a:pt x="443" y="2595"/>
                  </a:lnTo>
                  <a:lnTo>
                    <a:pt x="442" y="2585"/>
                  </a:lnTo>
                  <a:lnTo>
                    <a:pt x="443" y="2579"/>
                  </a:lnTo>
                  <a:lnTo>
                    <a:pt x="446" y="2574"/>
                  </a:lnTo>
                  <a:lnTo>
                    <a:pt x="449" y="2569"/>
                  </a:lnTo>
                  <a:lnTo>
                    <a:pt x="455" y="2564"/>
                  </a:lnTo>
                  <a:lnTo>
                    <a:pt x="460" y="2560"/>
                  </a:lnTo>
                  <a:lnTo>
                    <a:pt x="464" y="2555"/>
                  </a:lnTo>
                  <a:lnTo>
                    <a:pt x="468" y="2550"/>
                  </a:lnTo>
                  <a:lnTo>
                    <a:pt x="472" y="2544"/>
                  </a:lnTo>
                  <a:lnTo>
                    <a:pt x="478" y="2521"/>
                  </a:lnTo>
                  <a:lnTo>
                    <a:pt x="485" y="2499"/>
                  </a:lnTo>
                  <a:lnTo>
                    <a:pt x="492" y="2476"/>
                  </a:lnTo>
                  <a:lnTo>
                    <a:pt x="498" y="2452"/>
                  </a:lnTo>
                  <a:lnTo>
                    <a:pt x="505" y="2428"/>
                  </a:lnTo>
                  <a:lnTo>
                    <a:pt x="509" y="2404"/>
                  </a:lnTo>
                  <a:lnTo>
                    <a:pt x="511" y="2380"/>
                  </a:lnTo>
                  <a:lnTo>
                    <a:pt x="512" y="2355"/>
                  </a:lnTo>
                  <a:lnTo>
                    <a:pt x="512" y="2340"/>
                  </a:lnTo>
                  <a:lnTo>
                    <a:pt x="510" y="2326"/>
                  </a:lnTo>
                  <a:lnTo>
                    <a:pt x="508" y="2319"/>
                  </a:lnTo>
                  <a:lnTo>
                    <a:pt x="506" y="2314"/>
                  </a:lnTo>
                  <a:lnTo>
                    <a:pt x="504" y="2310"/>
                  </a:lnTo>
                  <a:lnTo>
                    <a:pt x="500" y="2305"/>
                  </a:lnTo>
                  <a:lnTo>
                    <a:pt x="496" y="2302"/>
                  </a:lnTo>
                  <a:lnTo>
                    <a:pt x="492" y="2299"/>
                  </a:lnTo>
                  <a:lnTo>
                    <a:pt x="487" y="2296"/>
                  </a:lnTo>
                  <a:lnTo>
                    <a:pt x="480" y="2294"/>
                  </a:lnTo>
                  <a:lnTo>
                    <a:pt x="474" y="2293"/>
                  </a:lnTo>
                  <a:lnTo>
                    <a:pt x="465" y="2292"/>
                  </a:lnTo>
                  <a:lnTo>
                    <a:pt x="457" y="2291"/>
                  </a:lnTo>
                  <a:lnTo>
                    <a:pt x="448" y="2291"/>
                  </a:lnTo>
                  <a:lnTo>
                    <a:pt x="434" y="2292"/>
                  </a:lnTo>
                  <a:lnTo>
                    <a:pt x="421" y="2293"/>
                  </a:lnTo>
                  <a:lnTo>
                    <a:pt x="409" y="2296"/>
                  </a:lnTo>
                  <a:lnTo>
                    <a:pt x="397" y="2300"/>
                  </a:lnTo>
                  <a:lnTo>
                    <a:pt x="387" y="2304"/>
                  </a:lnTo>
                  <a:lnTo>
                    <a:pt x="377" y="2310"/>
                  </a:lnTo>
                  <a:lnTo>
                    <a:pt x="367" y="2316"/>
                  </a:lnTo>
                  <a:lnTo>
                    <a:pt x="358" y="2322"/>
                  </a:lnTo>
                  <a:lnTo>
                    <a:pt x="341" y="2338"/>
                  </a:lnTo>
                  <a:lnTo>
                    <a:pt x="325" y="2355"/>
                  </a:lnTo>
                  <a:lnTo>
                    <a:pt x="310" y="2372"/>
                  </a:lnTo>
                  <a:lnTo>
                    <a:pt x="295" y="2391"/>
                  </a:lnTo>
                  <a:lnTo>
                    <a:pt x="254" y="2391"/>
                  </a:lnTo>
                  <a:lnTo>
                    <a:pt x="247" y="2358"/>
                  </a:lnTo>
                  <a:lnTo>
                    <a:pt x="243" y="2326"/>
                  </a:lnTo>
                  <a:lnTo>
                    <a:pt x="240" y="2295"/>
                  </a:lnTo>
                  <a:lnTo>
                    <a:pt x="238" y="2264"/>
                  </a:lnTo>
                  <a:lnTo>
                    <a:pt x="237" y="2235"/>
                  </a:lnTo>
                  <a:lnTo>
                    <a:pt x="237" y="2207"/>
                  </a:lnTo>
                  <a:lnTo>
                    <a:pt x="235" y="2180"/>
                  </a:lnTo>
                  <a:lnTo>
                    <a:pt x="235" y="2155"/>
                  </a:lnTo>
                  <a:lnTo>
                    <a:pt x="235" y="2148"/>
                  </a:lnTo>
                  <a:lnTo>
                    <a:pt x="234" y="2141"/>
                  </a:lnTo>
                  <a:lnTo>
                    <a:pt x="232" y="2135"/>
                  </a:lnTo>
                  <a:lnTo>
                    <a:pt x="230" y="2129"/>
                  </a:lnTo>
                  <a:lnTo>
                    <a:pt x="227" y="2124"/>
                  </a:lnTo>
                  <a:lnTo>
                    <a:pt x="223" y="2119"/>
                  </a:lnTo>
                  <a:lnTo>
                    <a:pt x="218" y="2115"/>
                  </a:lnTo>
                  <a:lnTo>
                    <a:pt x="214" y="2111"/>
                  </a:lnTo>
                  <a:lnTo>
                    <a:pt x="202" y="2104"/>
                  </a:lnTo>
                  <a:lnTo>
                    <a:pt x="191" y="2099"/>
                  </a:lnTo>
                  <a:lnTo>
                    <a:pt x="178" y="2095"/>
                  </a:lnTo>
                  <a:lnTo>
                    <a:pt x="165" y="2092"/>
                  </a:lnTo>
                  <a:lnTo>
                    <a:pt x="139" y="2084"/>
                  </a:lnTo>
                  <a:lnTo>
                    <a:pt x="116" y="2077"/>
                  </a:lnTo>
                  <a:lnTo>
                    <a:pt x="108" y="2071"/>
                  </a:lnTo>
                  <a:lnTo>
                    <a:pt x="100" y="2065"/>
                  </a:lnTo>
                  <a:lnTo>
                    <a:pt x="98" y="2062"/>
                  </a:lnTo>
                  <a:lnTo>
                    <a:pt x="96" y="2059"/>
                  </a:lnTo>
                  <a:lnTo>
                    <a:pt x="95" y="2054"/>
                  </a:lnTo>
                  <a:lnTo>
                    <a:pt x="94" y="2049"/>
                  </a:lnTo>
                  <a:lnTo>
                    <a:pt x="95" y="2041"/>
                  </a:lnTo>
                  <a:lnTo>
                    <a:pt x="97" y="2033"/>
                  </a:lnTo>
                  <a:lnTo>
                    <a:pt x="100" y="2027"/>
                  </a:lnTo>
                  <a:lnTo>
                    <a:pt x="105" y="2020"/>
                  </a:lnTo>
                  <a:lnTo>
                    <a:pt x="114" y="2009"/>
                  </a:lnTo>
                  <a:lnTo>
                    <a:pt x="124" y="1996"/>
                  </a:lnTo>
                  <a:lnTo>
                    <a:pt x="124" y="1908"/>
                  </a:lnTo>
                  <a:lnTo>
                    <a:pt x="99" y="1904"/>
                  </a:lnTo>
                  <a:lnTo>
                    <a:pt x="80" y="1901"/>
                  </a:lnTo>
                  <a:lnTo>
                    <a:pt x="63" y="1898"/>
                  </a:lnTo>
                  <a:lnTo>
                    <a:pt x="48" y="1895"/>
                  </a:lnTo>
                  <a:lnTo>
                    <a:pt x="42" y="1892"/>
                  </a:lnTo>
                  <a:lnTo>
                    <a:pt x="36" y="1889"/>
                  </a:lnTo>
                  <a:lnTo>
                    <a:pt x="30" y="1885"/>
                  </a:lnTo>
                  <a:lnTo>
                    <a:pt x="25" y="1881"/>
                  </a:lnTo>
                  <a:lnTo>
                    <a:pt x="18" y="1876"/>
                  </a:lnTo>
                  <a:lnTo>
                    <a:pt x="13" y="1870"/>
                  </a:lnTo>
                  <a:lnTo>
                    <a:pt x="7" y="1863"/>
                  </a:lnTo>
                  <a:lnTo>
                    <a:pt x="0" y="1854"/>
                  </a:lnTo>
                  <a:lnTo>
                    <a:pt x="16" y="1842"/>
                  </a:lnTo>
                  <a:lnTo>
                    <a:pt x="36" y="1826"/>
                  </a:lnTo>
                  <a:lnTo>
                    <a:pt x="45" y="1817"/>
                  </a:lnTo>
                  <a:lnTo>
                    <a:pt x="52" y="1808"/>
                  </a:lnTo>
                  <a:lnTo>
                    <a:pt x="55" y="1802"/>
                  </a:lnTo>
                  <a:lnTo>
                    <a:pt x="57" y="1797"/>
                  </a:lnTo>
                  <a:lnTo>
                    <a:pt x="59" y="1791"/>
                  </a:lnTo>
                  <a:lnTo>
                    <a:pt x="59" y="1784"/>
                  </a:lnTo>
                  <a:lnTo>
                    <a:pt x="59" y="1774"/>
                  </a:lnTo>
                  <a:lnTo>
                    <a:pt x="58" y="1763"/>
                  </a:lnTo>
                  <a:lnTo>
                    <a:pt x="57" y="1752"/>
                  </a:lnTo>
                  <a:lnTo>
                    <a:pt x="55" y="1742"/>
                  </a:lnTo>
                  <a:lnTo>
                    <a:pt x="49" y="1721"/>
                  </a:lnTo>
                  <a:lnTo>
                    <a:pt x="44" y="1701"/>
                  </a:lnTo>
                  <a:lnTo>
                    <a:pt x="39" y="1680"/>
                  </a:lnTo>
                  <a:lnTo>
                    <a:pt x="34" y="1659"/>
                  </a:lnTo>
                  <a:lnTo>
                    <a:pt x="32" y="1648"/>
                  </a:lnTo>
                  <a:lnTo>
                    <a:pt x="31" y="1637"/>
                  </a:lnTo>
                  <a:lnTo>
                    <a:pt x="30" y="1626"/>
                  </a:lnTo>
                  <a:lnTo>
                    <a:pt x="29" y="1613"/>
                  </a:lnTo>
                  <a:lnTo>
                    <a:pt x="30" y="1595"/>
                  </a:lnTo>
                  <a:lnTo>
                    <a:pt x="32" y="1577"/>
                  </a:lnTo>
                  <a:lnTo>
                    <a:pt x="34" y="1561"/>
                  </a:lnTo>
                  <a:lnTo>
                    <a:pt x="38" y="1547"/>
                  </a:lnTo>
                  <a:lnTo>
                    <a:pt x="42" y="1534"/>
                  </a:lnTo>
                  <a:lnTo>
                    <a:pt x="47" y="1522"/>
                  </a:lnTo>
                  <a:lnTo>
                    <a:pt x="54" y="1512"/>
                  </a:lnTo>
                  <a:lnTo>
                    <a:pt x="60" y="1502"/>
                  </a:lnTo>
                  <a:lnTo>
                    <a:pt x="67" y="1493"/>
                  </a:lnTo>
                  <a:lnTo>
                    <a:pt x="75" y="1485"/>
                  </a:lnTo>
                  <a:lnTo>
                    <a:pt x="82" y="1478"/>
                  </a:lnTo>
                  <a:lnTo>
                    <a:pt x="91" y="1471"/>
                  </a:lnTo>
                  <a:lnTo>
                    <a:pt x="109" y="1460"/>
                  </a:lnTo>
                  <a:lnTo>
                    <a:pt x="127" y="1450"/>
                  </a:lnTo>
                  <a:lnTo>
                    <a:pt x="145" y="1441"/>
                  </a:lnTo>
                  <a:lnTo>
                    <a:pt x="162" y="1430"/>
                  </a:lnTo>
                  <a:lnTo>
                    <a:pt x="171" y="1425"/>
                  </a:lnTo>
                  <a:lnTo>
                    <a:pt x="179" y="1418"/>
                  </a:lnTo>
                  <a:lnTo>
                    <a:pt x="186" y="1412"/>
                  </a:lnTo>
                  <a:lnTo>
                    <a:pt x="194" y="1404"/>
                  </a:lnTo>
                  <a:lnTo>
                    <a:pt x="200" y="1397"/>
                  </a:lnTo>
                  <a:lnTo>
                    <a:pt x="206" y="1388"/>
                  </a:lnTo>
                  <a:lnTo>
                    <a:pt x="211" y="1379"/>
                  </a:lnTo>
                  <a:lnTo>
                    <a:pt x="215" y="1368"/>
                  </a:lnTo>
                  <a:lnTo>
                    <a:pt x="219" y="1356"/>
                  </a:lnTo>
                  <a:lnTo>
                    <a:pt x="222" y="1343"/>
                  </a:lnTo>
                  <a:lnTo>
                    <a:pt x="224" y="1329"/>
                  </a:lnTo>
                  <a:lnTo>
                    <a:pt x="224" y="1313"/>
                  </a:lnTo>
                  <a:lnTo>
                    <a:pt x="225" y="1302"/>
                  </a:lnTo>
                  <a:lnTo>
                    <a:pt x="227" y="1293"/>
                  </a:lnTo>
                  <a:lnTo>
                    <a:pt x="230" y="1285"/>
                  </a:lnTo>
                  <a:lnTo>
                    <a:pt x="234" y="1280"/>
                  </a:lnTo>
                  <a:lnTo>
                    <a:pt x="240" y="1276"/>
                  </a:lnTo>
                  <a:lnTo>
                    <a:pt x="246" y="1272"/>
                  </a:lnTo>
                  <a:lnTo>
                    <a:pt x="254" y="1270"/>
                  </a:lnTo>
                  <a:lnTo>
                    <a:pt x="261" y="1269"/>
                  </a:lnTo>
                  <a:lnTo>
                    <a:pt x="278" y="1267"/>
                  </a:lnTo>
                  <a:lnTo>
                    <a:pt x="296" y="1267"/>
                  </a:lnTo>
                  <a:lnTo>
                    <a:pt x="305" y="1266"/>
                  </a:lnTo>
                  <a:lnTo>
                    <a:pt x="313" y="1265"/>
                  </a:lnTo>
                  <a:lnTo>
                    <a:pt x="322" y="1263"/>
                  </a:lnTo>
                  <a:lnTo>
                    <a:pt x="330" y="1260"/>
                  </a:lnTo>
                  <a:lnTo>
                    <a:pt x="341" y="1255"/>
                  </a:lnTo>
                  <a:lnTo>
                    <a:pt x="350" y="1249"/>
                  </a:lnTo>
                  <a:lnTo>
                    <a:pt x="359" y="1243"/>
                  </a:lnTo>
                  <a:lnTo>
                    <a:pt x="365" y="1235"/>
                  </a:lnTo>
                  <a:lnTo>
                    <a:pt x="371" y="1228"/>
                  </a:lnTo>
                  <a:lnTo>
                    <a:pt x="375" y="1218"/>
                  </a:lnTo>
                  <a:lnTo>
                    <a:pt x="378" y="1210"/>
                  </a:lnTo>
                  <a:lnTo>
                    <a:pt x="381" y="1200"/>
                  </a:lnTo>
                  <a:lnTo>
                    <a:pt x="383" y="1179"/>
                  </a:lnTo>
                  <a:lnTo>
                    <a:pt x="383" y="1158"/>
                  </a:lnTo>
                  <a:lnTo>
                    <a:pt x="383" y="1135"/>
                  </a:lnTo>
                  <a:lnTo>
                    <a:pt x="383" y="1113"/>
                  </a:lnTo>
                  <a:lnTo>
                    <a:pt x="383" y="1108"/>
                  </a:lnTo>
                  <a:lnTo>
                    <a:pt x="384" y="1103"/>
                  </a:lnTo>
                  <a:lnTo>
                    <a:pt x="387" y="1099"/>
                  </a:lnTo>
                  <a:lnTo>
                    <a:pt x="390" y="1096"/>
                  </a:lnTo>
                  <a:lnTo>
                    <a:pt x="396" y="1089"/>
                  </a:lnTo>
                  <a:lnTo>
                    <a:pt x="404" y="1084"/>
                  </a:lnTo>
                  <a:lnTo>
                    <a:pt x="411" y="1079"/>
                  </a:lnTo>
                  <a:lnTo>
                    <a:pt x="417" y="1074"/>
                  </a:lnTo>
                  <a:lnTo>
                    <a:pt x="421" y="1071"/>
                  </a:lnTo>
                  <a:lnTo>
                    <a:pt x="423" y="1067"/>
                  </a:lnTo>
                  <a:lnTo>
                    <a:pt x="424" y="1064"/>
                  </a:lnTo>
                  <a:lnTo>
                    <a:pt x="424" y="1060"/>
                  </a:lnTo>
                  <a:lnTo>
                    <a:pt x="424" y="1047"/>
                  </a:lnTo>
                  <a:lnTo>
                    <a:pt x="422" y="1034"/>
                  </a:lnTo>
                  <a:lnTo>
                    <a:pt x="419" y="1024"/>
                  </a:lnTo>
                  <a:lnTo>
                    <a:pt x="416" y="1012"/>
                  </a:lnTo>
                  <a:lnTo>
                    <a:pt x="412" y="1001"/>
                  </a:lnTo>
                  <a:lnTo>
                    <a:pt x="407" y="992"/>
                  </a:lnTo>
                  <a:lnTo>
                    <a:pt x="401" y="982"/>
                  </a:lnTo>
                  <a:lnTo>
                    <a:pt x="395" y="974"/>
                  </a:lnTo>
                  <a:lnTo>
                    <a:pt x="380" y="956"/>
                  </a:lnTo>
                  <a:lnTo>
                    <a:pt x="364" y="941"/>
                  </a:lnTo>
                  <a:lnTo>
                    <a:pt x="347" y="925"/>
                  </a:lnTo>
                  <a:lnTo>
                    <a:pt x="330" y="911"/>
                  </a:lnTo>
                  <a:lnTo>
                    <a:pt x="312" y="896"/>
                  </a:lnTo>
                  <a:lnTo>
                    <a:pt x="295" y="881"/>
                  </a:lnTo>
                  <a:lnTo>
                    <a:pt x="279" y="865"/>
                  </a:lnTo>
                  <a:lnTo>
                    <a:pt x="265" y="849"/>
                  </a:lnTo>
                  <a:lnTo>
                    <a:pt x="259" y="839"/>
                  </a:lnTo>
                  <a:lnTo>
                    <a:pt x="254" y="831"/>
                  </a:lnTo>
                  <a:lnTo>
                    <a:pt x="248" y="821"/>
                  </a:lnTo>
                  <a:lnTo>
                    <a:pt x="244" y="811"/>
                  </a:lnTo>
                  <a:lnTo>
                    <a:pt x="241" y="800"/>
                  </a:lnTo>
                  <a:lnTo>
                    <a:pt x="238" y="789"/>
                  </a:lnTo>
                  <a:lnTo>
                    <a:pt x="237" y="778"/>
                  </a:lnTo>
                  <a:lnTo>
                    <a:pt x="235" y="765"/>
                  </a:lnTo>
                  <a:lnTo>
                    <a:pt x="237" y="753"/>
                  </a:lnTo>
                  <a:lnTo>
                    <a:pt x="238" y="743"/>
                  </a:lnTo>
                  <a:lnTo>
                    <a:pt x="239" y="737"/>
                  </a:lnTo>
                  <a:lnTo>
                    <a:pt x="239" y="733"/>
                  </a:lnTo>
                  <a:lnTo>
                    <a:pt x="238" y="729"/>
                  </a:lnTo>
                  <a:lnTo>
                    <a:pt x="235" y="725"/>
                  </a:lnTo>
                  <a:lnTo>
                    <a:pt x="249" y="692"/>
                  </a:lnTo>
                  <a:lnTo>
                    <a:pt x="263" y="662"/>
                  </a:lnTo>
                  <a:lnTo>
                    <a:pt x="268" y="646"/>
                  </a:lnTo>
                  <a:lnTo>
                    <a:pt x="273" y="631"/>
                  </a:lnTo>
                  <a:lnTo>
                    <a:pt x="276" y="613"/>
                  </a:lnTo>
                  <a:lnTo>
                    <a:pt x="277" y="595"/>
                  </a:lnTo>
                  <a:lnTo>
                    <a:pt x="276" y="581"/>
                  </a:lnTo>
                  <a:lnTo>
                    <a:pt x="274" y="566"/>
                  </a:lnTo>
                  <a:lnTo>
                    <a:pt x="271" y="551"/>
                  </a:lnTo>
                  <a:lnTo>
                    <a:pt x="266" y="535"/>
                  </a:lnTo>
                  <a:lnTo>
                    <a:pt x="255" y="503"/>
                  </a:lnTo>
                  <a:lnTo>
                    <a:pt x="242" y="470"/>
                  </a:lnTo>
                  <a:lnTo>
                    <a:pt x="229" y="439"/>
                  </a:lnTo>
                  <a:lnTo>
                    <a:pt x="217" y="411"/>
                  </a:lnTo>
                  <a:lnTo>
                    <a:pt x="213" y="398"/>
                  </a:lnTo>
                  <a:lnTo>
                    <a:pt x="209" y="385"/>
                  </a:lnTo>
                  <a:lnTo>
                    <a:pt x="207" y="375"/>
                  </a:lnTo>
                  <a:lnTo>
                    <a:pt x="207" y="365"/>
                  </a:lnTo>
                  <a:lnTo>
                    <a:pt x="207" y="358"/>
                  </a:lnTo>
                  <a:lnTo>
                    <a:pt x="209" y="351"/>
                  </a:lnTo>
                  <a:lnTo>
                    <a:pt x="211" y="345"/>
                  </a:lnTo>
                  <a:lnTo>
                    <a:pt x="214" y="339"/>
                  </a:lnTo>
                  <a:lnTo>
                    <a:pt x="218" y="334"/>
                  </a:lnTo>
                  <a:lnTo>
                    <a:pt x="223" y="330"/>
                  </a:lnTo>
                  <a:lnTo>
                    <a:pt x="228" y="326"/>
                  </a:lnTo>
                  <a:lnTo>
                    <a:pt x="234" y="322"/>
                  </a:lnTo>
                  <a:lnTo>
                    <a:pt x="247" y="318"/>
                  </a:lnTo>
                  <a:lnTo>
                    <a:pt x="261" y="314"/>
                  </a:lnTo>
                  <a:lnTo>
                    <a:pt x="275" y="313"/>
                  </a:lnTo>
                  <a:lnTo>
                    <a:pt x="289" y="312"/>
                  </a:lnTo>
                  <a:lnTo>
                    <a:pt x="315" y="312"/>
                  </a:lnTo>
                  <a:lnTo>
                    <a:pt x="337" y="312"/>
                  </a:lnTo>
                  <a:lnTo>
                    <a:pt x="355" y="312"/>
                  </a:lnTo>
                  <a:lnTo>
                    <a:pt x="372" y="312"/>
                  </a:lnTo>
                  <a:lnTo>
                    <a:pt x="381" y="315"/>
                  </a:lnTo>
                  <a:lnTo>
                    <a:pt x="401" y="321"/>
                  </a:lnTo>
                  <a:lnTo>
                    <a:pt x="413" y="323"/>
                  </a:lnTo>
                  <a:lnTo>
                    <a:pt x="427" y="325"/>
                  </a:lnTo>
                  <a:lnTo>
                    <a:pt x="433" y="323"/>
                  </a:lnTo>
                  <a:lnTo>
                    <a:pt x="440" y="322"/>
                  </a:lnTo>
                  <a:lnTo>
                    <a:pt x="447" y="320"/>
                  </a:lnTo>
                  <a:lnTo>
                    <a:pt x="454" y="318"/>
                  </a:lnTo>
                  <a:lnTo>
                    <a:pt x="462" y="313"/>
                  </a:lnTo>
                  <a:lnTo>
                    <a:pt x="469" y="305"/>
                  </a:lnTo>
                  <a:lnTo>
                    <a:pt x="476" y="298"/>
                  </a:lnTo>
                  <a:lnTo>
                    <a:pt x="481" y="288"/>
                  </a:lnTo>
                  <a:lnTo>
                    <a:pt x="492" y="268"/>
                  </a:lnTo>
                  <a:lnTo>
                    <a:pt x="504" y="247"/>
                  </a:lnTo>
                  <a:lnTo>
                    <a:pt x="510" y="236"/>
                  </a:lnTo>
                  <a:lnTo>
                    <a:pt x="517" y="227"/>
                  </a:lnTo>
                  <a:lnTo>
                    <a:pt x="526" y="218"/>
                  </a:lnTo>
                  <a:lnTo>
                    <a:pt x="534" y="210"/>
                  </a:lnTo>
                  <a:lnTo>
                    <a:pt x="540" y="206"/>
                  </a:lnTo>
                  <a:lnTo>
                    <a:pt x="546" y="203"/>
                  </a:lnTo>
                  <a:lnTo>
                    <a:pt x="551" y="201"/>
                  </a:lnTo>
                  <a:lnTo>
                    <a:pt x="558" y="198"/>
                  </a:lnTo>
                  <a:lnTo>
                    <a:pt x="565" y="197"/>
                  </a:lnTo>
                  <a:lnTo>
                    <a:pt x="573" y="195"/>
                  </a:lnTo>
                  <a:lnTo>
                    <a:pt x="580" y="195"/>
                  </a:lnTo>
                  <a:lnTo>
                    <a:pt x="589" y="194"/>
                  </a:lnTo>
                  <a:lnTo>
                    <a:pt x="604" y="195"/>
                  </a:lnTo>
                  <a:lnTo>
                    <a:pt x="613" y="197"/>
                  </a:lnTo>
                  <a:lnTo>
                    <a:pt x="619" y="199"/>
                  </a:lnTo>
                  <a:lnTo>
                    <a:pt x="623" y="201"/>
                  </a:lnTo>
                  <a:lnTo>
                    <a:pt x="626" y="202"/>
                  </a:lnTo>
                  <a:lnTo>
                    <a:pt x="630" y="201"/>
                  </a:lnTo>
                  <a:lnTo>
                    <a:pt x="638" y="199"/>
                  </a:lnTo>
                  <a:lnTo>
                    <a:pt x="648" y="194"/>
                  </a:lnTo>
                  <a:lnTo>
                    <a:pt x="652" y="192"/>
                  </a:lnTo>
                  <a:lnTo>
                    <a:pt x="657" y="187"/>
                  </a:lnTo>
                  <a:lnTo>
                    <a:pt x="659" y="182"/>
                  </a:lnTo>
                  <a:lnTo>
                    <a:pt x="661" y="176"/>
                  </a:lnTo>
                  <a:lnTo>
                    <a:pt x="662" y="161"/>
                  </a:lnTo>
                  <a:lnTo>
                    <a:pt x="661" y="145"/>
                  </a:lnTo>
                  <a:lnTo>
                    <a:pt x="659" y="128"/>
                  </a:lnTo>
                  <a:lnTo>
                    <a:pt x="657" y="111"/>
                  </a:lnTo>
                  <a:lnTo>
                    <a:pt x="657" y="102"/>
                  </a:lnTo>
                  <a:lnTo>
                    <a:pt x="657" y="95"/>
                  </a:lnTo>
                  <a:lnTo>
                    <a:pt x="658" y="88"/>
                  </a:lnTo>
                  <a:lnTo>
                    <a:pt x="660" y="82"/>
                  </a:lnTo>
                  <a:lnTo>
                    <a:pt x="681" y="62"/>
                  </a:lnTo>
                  <a:lnTo>
                    <a:pt x="707" y="34"/>
                  </a:lnTo>
                  <a:lnTo>
                    <a:pt x="721" y="21"/>
                  </a:lnTo>
                  <a:lnTo>
                    <a:pt x="732" y="10"/>
                  </a:lnTo>
                  <a:lnTo>
                    <a:pt x="739" y="5"/>
                  </a:lnTo>
                  <a:lnTo>
                    <a:pt x="744" y="2"/>
                  </a:lnTo>
                  <a:lnTo>
                    <a:pt x="749" y="0"/>
                  </a:lnTo>
                  <a:lnTo>
                    <a:pt x="754" y="0"/>
                  </a:lnTo>
                  <a:lnTo>
                    <a:pt x="771" y="1"/>
                  </a:lnTo>
                  <a:lnTo>
                    <a:pt x="787" y="3"/>
                  </a:lnTo>
                  <a:lnTo>
                    <a:pt x="805" y="9"/>
                  </a:lnTo>
                  <a:lnTo>
                    <a:pt x="823" y="15"/>
                  </a:lnTo>
                  <a:lnTo>
                    <a:pt x="841" y="23"/>
                  </a:lnTo>
                  <a:lnTo>
                    <a:pt x="859" y="33"/>
                  </a:lnTo>
                  <a:lnTo>
                    <a:pt x="877" y="44"/>
                  </a:lnTo>
                  <a:lnTo>
                    <a:pt x="894" y="55"/>
                  </a:lnTo>
                  <a:lnTo>
                    <a:pt x="910" y="69"/>
                  </a:lnTo>
                  <a:lnTo>
                    <a:pt x="925" y="83"/>
                  </a:lnTo>
                  <a:lnTo>
                    <a:pt x="938" y="98"/>
                  </a:lnTo>
                  <a:lnTo>
                    <a:pt x="949" y="114"/>
                  </a:lnTo>
                  <a:lnTo>
                    <a:pt x="955" y="122"/>
                  </a:lnTo>
                  <a:lnTo>
                    <a:pt x="959" y="131"/>
                  </a:lnTo>
                  <a:lnTo>
                    <a:pt x="963" y="138"/>
                  </a:lnTo>
                  <a:lnTo>
                    <a:pt x="966" y="147"/>
                  </a:lnTo>
                  <a:lnTo>
                    <a:pt x="968" y="156"/>
                  </a:lnTo>
                  <a:lnTo>
                    <a:pt x="971" y="165"/>
                  </a:lnTo>
                  <a:lnTo>
                    <a:pt x="972" y="173"/>
                  </a:lnTo>
                  <a:lnTo>
                    <a:pt x="972" y="182"/>
                  </a:lnTo>
                  <a:lnTo>
                    <a:pt x="971" y="191"/>
                  </a:lnTo>
                  <a:lnTo>
                    <a:pt x="968" y="198"/>
                  </a:lnTo>
                  <a:lnTo>
                    <a:pt x="964" y="205"/>
                  </a:lnTo>
                  <a:lnTo>
                    <a:pt x="960" y="213"/>
                  </a:lnTo>
                  <a:lnTo>
                    <a:pt x="956" y="220"/>
                  </a:lnTo>
                  <a:lnTo>
                    <a:pt x="952" y="228"/>
                  </a:lnTo>
                  <a:lnTo>
                    <a:pt x="949" y="236"/>
                  </a:lnTo>
                  <a:lnTo>
                    <a:pt x="948" y="247"/>
                  </a:lnTo>
                  <a:lnTo>
                    <a:pt x="949" y="264"/>
                  </a:lnTo>
                  <a:lnTo>
                    <a:pt x="951" y="278"/>
                  </a:lnTo>
                  <a:lnTo>
                    <a:pt x="954" y="284"/>
                  </a:lnTo>
                  <a:lnTo>
                    <a:pt x="956" y="291"/>
                  </a:lnTo>
                  <a:lnTo>
                    <a:pt x="959" y="296"/>
                  </a:lnTo>
                  <a:lnTo>
                    <a:pt x="962" y="300"/>
                  </a:lnTo>
                  <a:lnTo>
                    <a:pt x="966" y="304"/>
                  </a:lnTo>
                  <a:lnTo>
                    <a:pt x="971" y="308"/>
                  </a:lnTo>
                  <a:lnTo>
                    <a:pt x="975" y="311"/>
                  </a:lnTo>
                  <a:lnTo>
                    <a:pt x="980" y="313"/>
                  </a:lnTo>
                  <a:lnTo>
                    <a:pt x="987" y="315"/>
                  </a:lnTo>
                  <a:lnTo>
                    <a:pt x="993" y="317"/>
                  </a:lnTo>
                  <a:lnTo>
                    <a:pt x="999" y="317"/>
                  </a:lnTo>
                  <a:lnTo>
                    <a:pt x="1007" y="318"/>
                  </a:lnTo>
                  <a:lnTo>
                    <a:pt x="1015" y="317"/>
                  </a:lnTo>
                  <a:lnTo>
                    <a:pt x="1023" y="316"/>
                  </a:lnTo>
                  <a:lnTo>
                    <a:pt x="1028" y="314"/>
                  </a:lnTo>
                  <a:lnTo>
                    <a:pt x="1033" y="312"/>
                  </a:lnTo>
                  <a:lnTo>
                    <a:pt x="1041" y="304"/>
                  </a:lnTo>
                  <a:lnTo>
                    <a:pt x="1047" y="297"/>
                  </a:lnTo>
                  <a:lnTo>
                    <a:pt x="1052" y="289"/>
                  </a:lnTo>
                  <a:lnTo>
                    <a:pt x="1059" y="283"/>
                  </a:lnTo>
                  <a:lnTo>
                    <a:pt x="1062" y="280"/>
                  </a:lnTo>
                  <a:lnTo>
                    <a:pt x="1066" y="278"/>
                  </a:lnTo>
                  <a:lnTo>
                    <a:pt x="1072" y="277"/>
                  </a:lnTo>
                  <a:lnTo>
                    <a:pt x="1078" y="277"/>
                  </a:lnTo>
                  <a:lnTo>
                    <a:pt x="1088" y="277"/>
                  </a:lnTo>
                  <a:lnTo>
                    <a:pt x="1096" y="279"/>
                  </a:lnTo>
                  <a:lnTo>
                    <a:pt x="1104" y="280"/>
                  </a:lnTo>
                  <a:lnTo>
                    <a:pt x="1110" y="282"/>
                  </a:lnTo>
                  <a:lnTo>
                    <a:pt x="1115" y="284"/>
                  </a:lnTo>
                  <a:lnTo>
                    <a:pt x="1122" y="286"/>
                  </a:lnTo>
                  <a:lnTo>
                    <a:pt x="1129" y="287"/>
                  </a:lnTo>
                  <a:lnTo>
                    <a:pt x="1137" y="288"/>
                  </a:lnTo>
                  <a:lnTo>
                    <a:pt x="1155" y="288"/>
                  </a:lnTo>
                  <a:lnTo>
                    <a:pt x="1167" y="288"/>
                  </a:lnTo>
                  <a:lnTo>
                    <a:pt x="1178" y="288"/>
                  </a:lnTo>
                  <a:lnTo>
                    <a:pt x="1190" y="288"/>
                  </a:lnTo>
                  <a:lnTo>
                    <a:pt x="1196" y="289"/>
                  </a:lnTo>
                  <a:lnTo>
                    <a:pt x="1201" y="292"/>
                  </a:lnTo>
                  <a:lnTo>
                    <a:pt x="1206" y="295"/>
                  </a:lnTo>
                  <a:lnTo>
                    <a:pt x="1210" y="299"/>
                  </a:lnTo>
                  <a:lnTo>
                    <a:pt x="1216" y="310"/>
                  </a:lnTo>
                  <a:lnTo>
                    <a:pt x="1223" y="322"/>
                  </a:lnTo>
                  <a:lnTo>
                    <a:pt x="1229" y="335"/>
                  </a:lnTo>
                  <a:lnTo>
                    <a:pt x="1237" y="348"/>
                  </a:lnTo>
                  <a:lnTo>
                    <a:pt x="1242" y="353"/>
                  </a:lnTo>
                  <a:lnTo>
                    <a:pt x="1247" y="359"/>
                  </a:lnTo>
                  <a:lnTo>
                    <a:pt x="1254" y="362"/>
                  </a:lnTo>
                  <a:lnTo>
                    <a:pt x="1261" y="365"/>
                  </a:lnTo>
                  <a:lnTo>
                    <a:pt x="1246" y="378"/>
                  </a:lnTo>
                  <a:lnTo>
                    <a:pt x="1234" y="391"/>
                  </a:lnTo>
                  <a:lnTo>
                    <a:pt x="1230" y="397"/>
                  </a:lnTo>
                  <a:lnTo>
                    <a:pt x="1226" y="403"/>
                  </a:lnTo>
                  <a:lnTo>
                    <a:pt x="1223" y="411"/>
                  </a:lnTo>
                  <a:lnTo>
                    <a:pt x="1220" y="417"/>
                  </a:lnTo>
                  <a:lnTo>
                    <a:pt x="1218" y="425"/>
                  </a:lnTo>
                  <a:lnTo>
                    <a:pt x="1218" y="431"/>
                  </a:lnTo>
                  <a:lnTo>
                    <a:pt x="1218" y="438"/>
                  </a:lnTo>
                  <a:lnTo>
                    <a:pt x="1220" y="447"/>
                  </a:lnTo>
                  <a:lnTo>
                    <a:pt x="1223" y="455"/>
                  </a:lnTo>
                  <a:lnTo>
                    <a:pt x="1226" y="464"/>
                  </a:lnTo>
                  <a:lnTo>
                    <a:pt x="1231" y="472"/>
                  </a:lnTo>
                  <a:lnTo>
                    <a:pt x="1237" y="483"/>
                  </a:lnTo>
                  <a:lnTo>
                    <a:pt x="1227" y="482"/>
                  </a:lnTo>
                  <a:lnTo>
                    <a:pt x="1217" y="482"/>
                  </a:lnTo>
                  <a:lnTo>
                    <a:pt x="1208" y="482"/>
                  </a:lnTo>
                  <a:lnTo>
                    <a:pt x="1198" y="484"/>
                  </a:lnTo>
                  <a:lnTo>
                    <a:pt x="1180" y="488"/>
                  </a:lnTo>
                  <a:lnTo>
                    <a:pt x="1163" y="494"/>
                  </a:lnTo>
                  <a:lnTo>
                    <a:pt x="1146" y="502"/>
                  </a:lnTo>
                  <a:lnTo>
                    <a:pt x="1131" y="511"/>
                  </a:lnTo>
                  <a:lnTo>
                    <a:pt x="1116" y="520"/>
                  </a:lnTo>
                  <a:lnTo>
                    <a:pt x="1102" y="531"/>
                  </a:lnTo>
                  <a:lnTo>
                    <a:pt x="1091" y="542"/>
                  </a:lnTo>
                  <a:lnTo>
                    <a:pt x="1080" y="552"/>
                  </a:lnTo>
                  <a:lnTo>
                    <a:pt x="1071" y="562"/>
                  </a:lnTo>
                  <a:lnTo>
                    <a:pt x="1063" y="570"/>
                  </a:lnTo>
                  <a:lnTo>
                    <a:pt x="1052" y="583"/>
                  </a:lnTo>
                  <a:lnTo>
                    <a:pt x="1048" y="588"/>
                  </a:lnTo>
                  <a:lnTo>
                    <a:pt x="1044" y="600"/>
                  </a:lnTo>
                  <a:lnTo>
                    <a:pt x="1039" y="611"/>
                  </a:lnTo>
                  <a:lnTo>
                    <a:pt x="1033" y="620"/>
                  </a:lnTo>
                  <a:lnTo>
                    <a:pt x="1028" y="629"/>
                  </a:lnTo>
                  <a:lnTo>
                    <a:pt x="1023" y="637"/>
                  </a:lnTo>
                  <a:lnTo>
                    <a:pt x="1017" y="645"/>
                  </a:lnTo>
                  <a:lnTo>
                    <a:pt x="1011" y="651"/>
                  </a:lnTo>
                  <a:lnTo>
                    <a:pt x="1005" y="656"/>
                  </a:lnTo>
                  <a:lnTo>
                    <a:pt x="992" y="667"/>
                  </a:lnTo>
                  <a:lnTo>
                    <a:pt x="979" y="677"/>
                  </a:lnTo>
                  <a:lnTo>
                    <a:pt x="966" y="684"/>
                  </a:lnTo>
                  <a:lnTo>
                    <a:pt x="955" y="693"/>
                  </a:lnTo>
                  <a:lnTo>
                    <a:pt x="943" y="701"/>
                  </a:lnTo>
                  <a:lnTo>
                    <a:pt x="931" y="710"/>
                  </a:lnTo>
                  <a:lnTo>
                    <a:pt x="926" y="715"/>
                  </a:lnTo>
                  <a:lnTo>
                    <a:pt x="922" y="720"/>
                  </a:lnTo>
                  <a:lnTo>
                    <a:pt x="916" y="727"/>
                  </a:lnTo>
                  <a:lnTo>
                    <a:pt x="913" y="733"/>
                  </a:lnTo>
                  <a:lnTo>
                    <a:pt x="909" y="741"/>
                  </a:lnTo>
                  <a:lnTo>
                    <a:pt x="906" y="749"/>
                  </a:lnTo>
                  <a:lnTo>
                    <a:pt x="902" y="759"/>
                  </a:lnTo>
                  <a:lnTo>
                    <a:pt x="900" y="768"/>
                  </a:lnTo>
                  <a:lnTo>
                    <a:pt x="898" y="779"/>
                  </a:lnTo>
                  <a:lnTo>
                    <a:pt x="896" y="791"/>
                  </a:lnTo>
                  <a:lnTo>
                    <a:pt x="896" y="804"/>
                  </a:lnTo>
                  <a:lnTo>
                    <a:pt x="895" y="818"/>
                  </a:lnTo>
                  <a:lnTo>
                    <a:pt x="896" y="860"/>
                  </a:lnTo>
                  <a:lnTo>
                    <a:pt x="898" y="900"/>
                  </a:lnTo>
                  <a:lnTo>
                    <a:pt x="901" y="941"/>
                  </a:lnTo>
                  <a:lnTo>
                    <a:pt x="905" y="980"/>
                  </a:lnTo>
                  <a:lnTo>
                    <a:pt x="912" y="1054"/>
                  </a:lnTo>
                  <a:lnTo>
                    <a:pt x="920" y="1127"/>
                  </a:lnTo>
                  <a:lnTo>
                    <a:pt x="923" y="1162"/>
                  </a:lnTo>
                  <a:lnTo>
                    <a:pt x="924" y="1195"/>
                  </a:lnTo>
                  <a:lnTo>
                    <a:pt x="924" y="1228"/>
                  </a:lnTo>
                  <a:lnTo>
                    <a:pt x="923" y="1260"/>
                  </a:lnTo>
                  <a:lnTo>
                    <a:pt x="922" y="1276"/>
                  </a:lnTo>
                  <a:lnTo>
                    <a:pt x="920" y="1291"/>
                  </a:lnTo>
                  <a:lnTo>
                    <a:pt x="917" y="1305"/>
                  </a:lnTo>
                  <a:lnTo>
                    <a:pt x="914" y="1320"/>
                  </a:lnTo>
                  <a:lnTo>
                    <a:pt x="910" y="1335"/>
                  </a:lnTo>
                  <a:lnTo>
                    <a:pt x="906" y="1350"/>
                  </a:lnTo>
                  <a:lnTo>
                    <a:pt x="901" y="1364"/>
                  </a:lnTo>
                  <a:lnTo>
                    <a:pt x="895" y="1378"/>
                  </a:lnTo>
                  <a:lnTo>
                    <a:pt x="894" y="1383"/>
                  </a:lnTo>
                  <a:lnTo>
                    <a:pt x="894" y="1391"/>
                  </a:lnTo>
                  <a:lnTo>
                    <a:pt x="894" y="1401"/>
                  </a:lnTo>
                  <a:lnTo>
                    <a:pt x="896" y="1415"/>
                  </a:lnTo>
                  <a:lnTo>
                    <a:pt x="900" y="1451"/>
                  </a:lnTo>
                  <a:lnTo>
                    <a:pt x="907" y="1498"/>
                  </a:lnTo>
                  <a:lnTo>
                    <a:pt x="909" y="1526"/>
                  </a:lnTo>
                  <a:lnTo>
                    <a:pt x="912" y="1555"/>
                  </a:lnTo>
                  <a:lnTo>
                    <a:pt x="914" y="1587"/>
                  </a:lnTo>
                  <a:lnTo>
                    <a:pt x="916" y="1621"/>
                  </a:lnTo>
                  <a:lnTo>
                    <a:pt x="917" y="1658"/>
                  </a:lnTo>
                  <a:lnTo>
                    <a:pt x="917" y="1696"/>
                  </a:lnTo>
                  <a:lnTo>
                    <a:pt x="915" y="1736"/>
                  </a:lnTo>
                  <a:lnTo>
                    <a:pt x="913" y="1778"/>
                  </a:lnTo>
                  <a:lnTo>
                    <a:pt x="912" y="1797"/>
                  </a:lnTo>
                  <a:lnTo>
                    <a:pt x="909" y="1816"/>
                  </a:lnTo>
                  <a:lnTo>
                    <a:pt x="907" y="1835"/>
                  </a:lnTo>
                  <a:lnTo>
                    <a:pt x="904" y="1854"/>
                  </a:lnTo>
                  <a:lnTo>
                    <a:pt x="895" y="1894"/>
                  </a:lnTo>
                  <a:lnTo>
                    <a:pt x="885" y="1933"/>
                  </a:lnTo>
                  <a:lnTo>
                    <a:pt x="865" y="2012"/>
                  </a:lnTo>
                  <a:lnTo>
                    <a:pt x="847" y="2084"/>
                  </a:lnTo>
                  <a:lnTo>
                    <a:pt x="840" y="2117"/>
                  </a:lnTo>
                  <a:lnTo>
                    <a:pt x="835" y="2147"/>
                  </a:lnTo>
                  <a:lnTo>
                    <a:pt x="834" y="2161"/>
                  </a:lnTo>
                  <a:lnTo>
                    <a:pt x="834" y="2174"/>
                  </a:lnTo>
                  <a:lnTo>
                    <a:pt x="835" y="2185"/>
                  </a:lnTo>
                  <a:lnTo>
                    <a:pt x="837" y="2196"/>
                  </a:lnTo>
                  <a:lnTo>
                    <a:pt x="840" y="2205"/>
                  </a:lnTo>
                  <a:lnTo>
                    <a:pt x="844" y="2213"/>
                  </a:lnTo>
                  <a:lnTo>
                    <a:pt x="848" y="2220"/>
                  </a:lnTo>
                  <a:lnTo>
                    <a:pt x="855" y="2226"/>
                  </a:lnTo>
                  <a:lnTo>
                    <a:pt x="863" y="2229"/>
                  </a:lnTo>
                  <a:lnTo>
                    <a:pt x="872" y="2232"/>
                  </a:lnTo>
                  <a:lnTo>
                    <a:pt x="883" y="2232"/>
                  </a:lnTo>
                  <a:lnTo>
                    <a:pt x="895" y="2232"/>
                  </a:lnTo>
                  <a:lnTo>
                    <a:pt x="918" y="2211"/>
                  </a:lnTo>
                  <a:lnTo>
                    <a:pt x="941" y="2192"/>
                  </a:lnTo>
                  <a:lnTo>
                    <a:pt x="960" y="2176"/>
                  </a:lnTo>
                  <a:lnTo>
                    <a:pt x="978" y="2163"/>
                  </a:lnTo>
                  <a:lnTo>
                    <a:pt x="995" y="2152"/>
                  </a:lnTo>
                  <a:lnTo>
                    <a:pt x="1010" y="2143"/>
                  </a:lnTo>
                  <a:lnTo>
                    <a:pt x="1024" y="2136"/>
                  </a:lnTo>
                  <a:lnTo>
                    <a:pt x="1037" y="2132"/>
                  </a:lnTo>
                  <a:lnTo>
                    <a:pt x="1047" y="2129"/>
                  </a:lnTo>
                  <a:lnTo>
                    <a:pt x="1058" y="2128"/>
                  </a:lnTo>
                  <a:lnTo>
                    <a:pt x="1066" y="2129"/>
                  </a:lnTo>
                  <a:lnTo>
                    <a:pt x="1075" y="2131"/>
                  </a:lnTo>
                  <a:lnTo>
                    <a:pt x="1081" y="2134"/>
                  </a:lnTo>
                  <a:lnTo>
                    <a:pt x="1088" y="2139"/>
                  </a:lnTo>
                  <a:lnTo>
                    <a:pt x="1094" y="2145"/>
                  </a:lnTo>
                  <a:lnTo>
                    <a:pt x="1098" y="2152"/>
                  </a:lnTo>
                  <a:lnTo>
                    <a:pt x="1102" y="2160"/>
                  </a:lnTo>
                  <a:lnTo>
                    <a:pt x="1107" y="2169"/>
                  </a:lnTo>
                  <a:lnTo>
                    <a:pt x="1111" y="2178"/>
                  </a:lnTo>
                  <a:lnTo>
                    <a:pt x="1114" y="2187"/>
                  </a:lnTo>
                  <a:lnTo>
                    <a:pt x="1120" y="2209"/>
                  </a:lnTo>
                  <a:lnTo>
                    <a:pt x="1126" y="2230"/>
                  </a:lnTo>
                  <a:lnTo>
                    <a:pt x="1132" y="2251"/>
                  </a:lnTo>
                  <a:lnTo>
                    <a:pt x="1140" y="2270"/>
                  </a:lnTo>
                  <a:lnTo>
                    <a:pt x="1144" y="2280"/>
                  </a:lnTo>
                  <a:lnTo>
                    <a:pt x="1148" y="2288"/>
                  </a:lnTo>
                  <a:lnTo>
                    <a:pt x="1155" y="2296"/>
                  </a:lnTo>
                  <a:lnTo>
                    <a:pt x="1160" y="2302"/>
                  </a:lnTo>
                  <a:lnTo>
                    <a:pt x="1166" y="2296"/>
                  </a:lnTo>
                  <a:lnTo>
                    <a:pt x="1171" y="2290"/>
                  </a:lnTo>
                  <a:lnTo>
                    <a:pt x="1173" y="2281"/>
                  </a:lnTo>
                  <a:lnTo>
                    <a:pt x="1174" y="2272"/>
                  </a:lnTo>
                  <a:lnTo>
                    <a:pt x="1174" y="2264"/>
                  </a:lnTo>
                  <a:lnTo>
                    <a:pt x="1174" y="2254"/>
                  </a:lnTo>
                  <a:lnTo>
                    <a:pt x="1173" y="2244"/>
                  </a:lnTo>
                  <a:lnTo>
                    <a:pt x="1171" y="2234"/>
                  </a:lnTo>
                  <a:lnTo>
                    <a:pt x="1167" y="2214"/>
                  </a:lnTo>
                  <a:lnTo>
                    <a:pt x="1165" y="2194"/>
                  </a:lnTo>
                  <a:lnTo>
                    <a:pt x="1165" y="2184"/>
                  </a:lnTo>
                  <a:lnTo>
                    <a:pt x="1166" y="2176"/>
                  </a:lnTo>
                  <a:lnTo>
                    <a:pt x="1168" y="2168"/>
                  </a:lnTo>
                  <a:lnTo>
                    <a:pt x="1172" y="2161"/>
                  </a:lnTo>
                  <a:lnTo>
                    <a:pt x="1173" y="2153"/>
                  </a:lnTo>
                  <a:lnTo>
                    <a:pt x="1174" y="2148"/>
                  </a:lnTo>
                  <a:lnTo>
                    <a:pt x="1175" y="2145"/>
                  </a:lnTo>
                  <a:lnTo>
                    <a:pt x="1176" y="2144"/>
                  </a:lnTo>
                  <a:lnTo>
                    <a:pt x="1178" y="2144"/>
                  </a:lnTo>
                  <a:lnTo>
                    <a:pt x="1180" y="2146"/>
                  </a:lnTo>
                  <a:lnTo>
                    <a:pt x="1182" y="2149"/>
                  </a:lnTo>
                  <a:lnTo>
                    <a:pt x="1184" y="2153"/>
                  </a:lnTo>
                  <a:lnTo>
                    <a:pt x="1197" y="2182"/>
                  </a:lnTo>
                  <a:lnTo>
                    <a:pt x="1214" y="2217"/>
                  </a:lnTo>
                  <a:lnTo>
                    <a:pt x="1220" y="2226"/>
                  </a:lnTo>
                  <a:lnTo>
                    <a:pt x="1225" y="2234"/>
                  </a:lnTo>
                  <a:lnTo>
                    <a:pt x="1230" y="2242"/>
                  </a:lnTo>
                  <a:lnTo>
                    <a:pt x="1235" y="2249"/>
                  </a:lnTo>
                  <a:lnTo>
                    <a:pt x="1242" y="2255"/>
                  </a:lnTo>
                  <a:lnTo>
                    <a:pt x="1248" y="2261"/>
                  </a:lnTo>
                  <a:lnTo>
                    <a:pt x="1256" y="2264"/>
                  </a:lnTo>
                  <a:lnTo>
                    <a:pt x="1262" y="2267"/>
                  </a:lnTo>
                  <a:lnTo>
                    <a:pt x="1270" y="2268"/>
                  </a:lnTo>
                  <a:lnTo>
                    <a:pt x="1278" y="2267"/>
                  </a:lnTo>
                  <a:lnTo>
                    <a:pt x="1285" y="2265"/>
                  </a:lnTo>
                  <a:lnTo>
                    <a:pt x="1294" y="2261"/>
                  </a:lnTo>
                  <a:lnTo>
                    <a:pt x="1303" y="2254"/>
                  </a:lnTo>
                  <a:lnTo>
                    <a:pt x="1312" y="2246"/>
                  </a:lnTo>
                  <a:lnTo>
                    <a:pt x="1322" y="2234"/>
                  </a:lnTo>
                  <a:lnTo>
                    <a:pt x="1331" y="2220"/>
                  </a:lnTo>
                  <a:lnTo>
                    <a:pt x="1337" y="2216"/>
                  </a:lnTo>
                  <a:lnTo>
                    <a:pt x="1342" y="2213"/>
                  </a:lnTo>
                  <a:lnTo>
                    <a:pt x="1346" y="2210"/>
                  </a:lnTo>
                  <a:lnTo>
                    <a:pt x="1349" y="2205"/>
                  </a:lnTo>
                  <a:lnTo>
                    <a:pt x="1351" y="2202"/>
                  </a:lnTo>
                  <a:lnTo>
                    <a:pt x="1354" y="2198"/>
                  </a:lnTo>
                  <a:lnTo>
                    <a:pt x="1355" y="2194"/>
                  </a:lnTo>
                  <a:lnTo>
                    <a:pt x="1356" y="2189"/>
                  </a:lnTo>
                  <a:lnTo>
                    <a:pt x="1356" y="2180"/>
                  </a:lnTo>
                  <a:lnTo>
                    <a:pt x="1354" y="2169"/>
                  </a:lnTo>
                  <a:lnTo>
                    <a:pt x="1350" y="2159"/>
                  </a:lnTo>
                  <a:lnTo>
                    <a:pt x="1346" y="2146"/>
                  </a:lnTo>
                  <a:lnTo>
                    <a:pt x="1337" y="2118"/>
                  </a:lnTo>
                  <a:lnTo>
                    <a:pt x="1326" y="2085"/>
                  </a:lnTo>
                  <a:lnTo>
                    <a:pt x="1321" y="2067"/>
                  </a:lnTo>
                  <a:lnTo>
                    <a:pt x="1317" y="2047"/>
                  </a:lnTo>
                  <a:lnTo>
                    <a:pt x="1314" y="2026"/>
                  </a:lnTo>
                  <a:lnTo>
                    <a:pt x="1313" y="2002"/>
                  </a:lnTo>
                  <a:lnTo>
                    <a:pt x="1328" y="1986"/>
                  </a:lnTo>
                  <a:lnTo>
                    <a:pt x="1343" y="1972"/>
                  </a:lnTo>
                  <a:lnTo>
                    <a:pt x="1357" y="1960"/>
                  </a:lnTo>
                  <a:lnTo>
                    <a:pt x="1370" y="1949"/>
                  </a:lnTo>
                  <a:lnTo>
                    <a:pt x="1383" y="1941"/>
                  </a:lnTo>
                  <a:lnTo>
                    <a:pt x="1396" y="1933"/>
                  </a:lnTo>
                  <a:lnTo>
                    <a:pt x="1408" y="1927"/>
                  </a:lnTo>
                  <a:lnTo>
                    <a:pt x="1421" y="1921"/>
                  </a:lnTo>
                  <a:lnTo>
                    <a:pt x="1432" y="1917"/>
                  </a:lnTo>
                  <a:lnTo>
                    <a:pt x="1443" y="1914"/>
                  </a:lnTo>
                  <a:lnTo>
                    <a:pt x="1455" y="1912"/>
                  </a:lnTo>
                  <a:lnTo>
                    <a:pt x="1465" y="1912"/>
                  </a:lnTo>
                  <a:lnTo>
                    <a:pt x="1475" y="1911"/>
                  </a:lnTo>
                  <a:lnTo>
                    <a:pt x="1485" y="1912"/>
                  </a:lnTo>
                  <a:lnTo>
                    <a:pt x="1495" y="1913"/>
                  </a:lnTo>
                  <a:lnTo>
                    <a:pt x="1505" y="1915"/>
                  </a:lnTo>
                  <a:lnTo>
                    <a:pt x="1522" y="1920"/>
                  </a:lnTo>
                  <a:lnTo>
                    <a:pt x="1539" y="1928"/>
                  </a:lnTo>
                  <a:lnTo>
                    <a:pt x="1555" y="1935"/>
                  </a:lnTo>
                  <a:lnTo>
                    <a:pt x="1570" y="1943"/>
                  </a:lnTo>
                  <a:lnTo>
                    <a:pt x="1583" y="1949"/>
                  </a:lnTo>
                  <a:lnTo>
                    <a:pt x="1596" y="1955"/>
                  </a:lnTo>
                  <a:lnTo>
                    <a:pt x="1603" y="1958"/>
                  </a:lnTo>
                  <a:lnTo>
                    <a:pt x="1609" y="1960"/>
                  </a:lnTo>
                  <a:lnTo>
                    <a:pt x="1614" y="1961"/>
                  </a:lnTo>
                  <a:lnTo>
                    <a:pt x="1620" y="1961"/>
                  </a:lnTo>
                  <a:lnTo>
                    <a:pt x="1647" y="1958"/>
                  </a:lnTo>
                  <a:lnTo>
                    <a:pt x="1672" y="1955"/>
                  </a:lnTo>
                  <a:lnTo>
                    <a:pt x="1692" y="1953"/>
                  </a:lnTo>
                  <a:lnTo>
                    <a:pt x="1710" y="1953"/>
                  </a:lnTo>
                  <a:lnTo>
                    <a:pt x="1726" y="1953"/>
                  </a:lnTo>
                  <a:lnTo>
                    <a:pt x="1738" y="1954"/>
                  </a:lnTo>
                  <a:lnTo>
                    <a:pt x="1748" y="1957"/>
                  </a:lnTo>
                  <a:lnTo>
                    <a:pt x="1756" y="1959"/>
                  </a:lnTo>
                  <a:lnTo>
                    <a:pt x="1762" y="1962"/>
                  </a:lnTo>
                  <a:lnTo>
                    <a:pt x="1765" y="1966"/>
                  </a:lnTo>
                  <a:lnTo>
                    <a:pt x="1767" y="1970"/>
                  </a:lnTo>
                  <a:lnTo>
                    <a:pt x="1768" y="1975"/>
                  </a:lnTo>
                  <a:lnTo>
                    <a:pt x="1767" y="1980"/>
                  </a:lnTo>
                  <a:lnTo>
                    <a:pt x="1766" y="1985"/>
                  </a:lnTo>
                  <a:lnTo>
                    <a:pt x="1763" y="1991"/>
                  </a:lnTo>
                  <a:lnTo>
                    <a:pt x="1760" y="1996"/>
                  </a:lnTo>
                  <a:lnTo>
                    <a:pt x="1742" y="2020"/>
                  </a:lnTo>
                  <a:lnTo>
                    <a:pt x="1726" y="2042"/>
                  </a:lnTo>
                  <a:lnTo>
                    <a:pt x="1724" y="2047"/>
                  </a:lnTo>
                  <a:lnTo>
                    <a:pt x="1723" y="2051"/>
                  </a:lnTo>
                  <a:lnTo>
                    <a:pt x="1723" y="2055"/>
                  </a:lnTo>
                  <a:lnTo>
                    <a:pt x="1725" y="2059"/>
                  </a:lnTo>
                  <a:lnTo>
                    <a:pt x="1728" y="2062"/>
                  </a:lnTo>
                  <a:lnTo>
                    <a:pt x="1733" y="2064"/>
                  </a:lnTo>
                  <a:lnTo>
                    <a:pt x="1740" y="2066"/>
                  </a:lnTo>
                  <a:lnTo>
                    <a:pt x="1749" y="2067"/>
                  </a:lnTo>
                  <a:lnTo>
                    <a:pt x="1765" y="2070"/>
                  </a:lnTo>
                  <a:lnTo>
                    <a:pt x="1781" y="2075"/>
                  </a:lnTo>
                  <a:lnTo>
                    <a:pt x="1795" y="2080"/>
                  </a:lnTo>
                  <a:lnTo>
                    <a:pt x="1809" y="2085"/>
                  </a:lnTo>
                  <a:lnTo>
                    <a:pt x="1822" y="2093"/>
                  </a:lnTo>
                  <a:lnTo>
                    <a:pt x="1834" y="2100"/>
                  </a:lnTo>
                  <a:lnTo>
                    <a:pt x="1846" y="2109"/>
                  </a:lnTo>
                  <a:lnTo>
                    <a:pt x="1857" y="2118"/>
                  </a:lnTo>
                  <a:lnTo>
                    <a:pt x="1867" y="2128"/>
                  </a:lnTo>
                  <a:lnTo>
                    <a:pt x="1877" y="2138"/>
                  </a:lnTo>
                  <a:lnTo>
                    <a:pt x="1887" y="2150"/>
                  </a:lnTo>
                  <a:lnTo>
                    <a:pt x="1896" y="2162"/>
                  </a:lnTo>
                  <a:lnTo>
                    <a:pt x="1904" y="2174"/>
                  </a:lnTo>
                  <a:lnTo>
                    <a:pt x="1912" y="2186"/>
                  </a:lnTo>
                  <a:lnTo>
                    <a:pt x="1920" y="2200"/>
                  </a:lnTo>
                  <a:lnTo>
                    <a:pt x="1927" y="2213"/>
                  </a:lnTo>
                  <a:lnTo>
                    <a:pt x="1940" y="2242"/>
                  </a:lnTo>
                  <a:lnTo>
                    <a:pt x="1953" y="2270"/>
                  </a:lnTo>
                  <a:lnTo>
                    <a:pt x="1964" y="2300"/>
                  </a:lnTo>
                  <a:lnTo>
                    <a:pt x="1976" y="2329"/>
                  </a:lnTo>
                  <a:lnTo>
                    <a:pt x="1987" y="2359"/>
                  </a:lnTo>
                  <a:lnTo>
                    <a:pt x="1997" y="2388"/>
                  </a:lnTo>
                  <a:lnTo>
                    <a:pt x="2009" y="2416"/>
                  </a:lnTo>
                  <a:lnTo>
                    <a:pt x="2021" y="2444"/>
                  </a:lnTo>
                  <a:lnTo>
                    <a:pt x="2038" y="2477"/>
                  </a:lnTo>
                  <a:lnTo>
                    <a:pt x="2057" y="2509"/>
                  </a:lnTo>
                  <a:lnTo>
                    <a:pt x="2077" y="2540"/>
                  </a:lnTo>
                  <a:lnTo>
                    <a:pt x="2098" y="2569"/>
                  </a:lnTo>
                  <a:lnTo>
                    <a:pt x="2144" y="2628"/>
                  </a:lnTo>
                  <a:lnTo>
                    <a:pt x="2191" y="2684"/>
                  </a:lnTo>
                  <a:lnTo>
                    <a:pt x="2214" y="2712"/>
                  </a:lnTo>
                  <a:lnTo>
                    <a:pt x="2237" y="2741"/>
                  </a:lnTo>
                  <a:lnTo>
                    <a:pt x="2259" y="2769"/>
                  </a:lnTo>
                  <a:lnTo>
                    <a:pt x="2281" y="2800"/>
                  </a:lnTo>
                  <a:lnTo>
                    <a:pt x="2301" y="2831"/>
                  </a:lnTo>
                  <a:lnTo>
                    <a:pt x="2322" y="2863"/>
                  </a:lnTo>
                  <a:lnTo>
                    <a:pt x="2331" y="2880"/>
                  </a:lnTo>
                  <a:lnTo>
                    <a:pt x="2340" y="2897"/>
                  </a:lnTo>
                  <a:lnTo>
                    <a:pt x="2348" y="2915"/>
                  </a:lnTo>
                  <a:lnTo>
                    <a:pt x="2356" y="2932"/>
                  </a:lnTo>
                  <a:lnTo>
                    <a:pt x="2364" y="2954"/>
                  </a:lnTo>
                  <a:lnTo>
                    <a:pt x="2371" y="2975"/>
                  </a:lnTo>
                  <a:lnTo>
                    <a:pt x="2374" y="2994"/>
                  </a:lnTo>
                  <a:lnTo>
                    <a:pt x="2376" y="3013"/>
                  </a:lnTo>
                  <a:lnTo>
                    <a:pt x="2376" y="3032"/>
                  </a:lnTo>
                  <a:lnTo>
                    <a:pt x="2376" y="3050"/>
                  </a:lnTo>
                  <a:lnTo>
                    <a:pt x="2374" y="3069"/>
                  </a:lnTo>
                  <a:lnTo>
                    <a:pt x="2372" y="3090"/>
                  </a:lnTo>
                  <a:lnTo>
                    <a:pt x="2369" y="3110"/>
                  </a:lnTo>
                  <a:lnTo>
                    <a:pt x="2366" y="3132"/>
                  </a:lnTo>
                  <a:lnTo>
                    <a:pt x="2364" y="3155"/>
                  </a:lnTo>
                  <a:lnTo>
                    <a:pt x="2363" y="3180"/>
                  </a:lnTo>
                  <a:lnTo>
                    <a:pt x="2363" y="3208"/>
                  </a:lnTo>
                  <a:lnTo>
                    <a:pt x="2365" y="3236"/>
                  </a:lnTo>
                  <a:lnTo>
                    <a:pt x="2369" y="3268"/>
                  </a:lnTo>
                  <a:lnTo>
                    <a:pt x="2374" y="3303"/>
                  </a:lnTo>
                  <a:lnTo>
                    <a:pt x="2358" y="3309"/>
                  </a:lnTo>
                  <a:lnTo>
                    <a:pt x="2345" y="3315"/>
                  </a:lnTo>
                  <a:lnTo>
                    <a:pt x="2339" y="3317"/>
                  </a:lnTo>
                  <a:lnTo>
                    <a:pt x="2333" y="3319"/>
                  </a:lnTo>
                  <a:lnTo>
                    <a:pt x="2327" y="3320"/>
                  </a:lnTo>
                  <a:lnTo>
                    <a:pt x="2321" y="3321"/>
                  </a:lnTo>
                  <a:lnTo>
                    <a:pt x="2315" y="3320"/>
                  </a:lnTo>
                  <a:lnTo>
                    <a:pt x="2312" y="3318"/>
                  </a:lnTo>
                  <a:lnTo>
                    <a:pt x="2309" y="3315"/>
                  </a:lnTo>
                  <a:lnTo>
                    <a:pt x="2306" y="3311"/>
                  </a:lnTo>
                  <a:lnTo>
                    <a:pt x="2304" y="3300"/>
                  </a:lnTo>
                  <a:lnTo>
                    <a:pt x="2303" y="3286"/>
                  </a:lnTo>
                  <a:lnTo>
                    <a:pt x="2301" y="3273"/>
                  </a:lnTo>
                  <a:lnTo>
                    <a:pt x="2301" y="3259"/>
                  </a:lnTo>
                  <a:lnTo>
                    <a:pt x="2301" y="3253"/>
                  </a:lnTo>
                  <a:lnTo>
                    <a:pt x="2300" y="3247"/>
                  </a:lnTo>
                  <a:lnTo>
                    <a:pt x="2299" y="3243"/>
                  </a:lnTo>
                  <a:lnTo>
                    <a:pt x="2297" y="3238"/>
                  </a:lnTo>
                  <a:lnTo>
                    <a:pt x="2296" y="3236"/>
                  </a:lnTo>
                  <a:lnTo>
                    <a:pt x="2292" y="3233"/>
                  </a:lnTo>
                  <a:lnTo>
                    <a:pt x="2287" y="3229"/>
                  </a:lnTo>
                  <a:lnTo>
                    <a:pt x="2279" y="3224"/>
                  </a:lnTo>
                  <a:lnTo>
                    <a:pt x="2261" y="3213"/>
                  </a:lnTo>
                  <a:lnTo>
                    <a:pt x="2240" y="3202"/>
                  </a:lnTo>
                  <a:lnTo>
                    <a:pt x="2217" y="3192"/>
                  </a:lnTo>
                  <a:lnTo>
                    <a:pt x="2197" y="3182"/>
                  </a:lnTo>
                  <a:lnTo>
                    <a:pt x="2182" y="3177"/>
                  </a:lnTo>
                  <a:lnTo>
                    <a:pt x="2174" y="3174"/>
                  </a:lnTo>
                  <a:lnTo>
                    <a:pt x="2073" y="3315"/>
                  </a:lnTo>
                  <a:lnTo>
                    <a:pt x="2089" y="3323"/>
                  </a:lnTo>
                  <a:lnTo>
                    <a:pt x="2122" y="3338"/>
                  </a:lnTo>
                  <a:lnTo>
                    <a:pt x="2141" y="3348"/>
                  </a:lnTo>
                  <a:lnTo>
                    <a:pt x="2158" y="3355"/>
                  </a:lnTo>
                  <a:lnTo>
                    <a:pt x="2172" y="3361"/>
                  </a:lnTo>
                  <a:lnTo>
                    <a:pt x="2179" y="3363"/>
                  </a:lnTo>
                  <a:lnTo>
                    <a:pt x="2193" y="3362"/>
                  </a:lnTo>
                  <a:lnTo>
                    <a:pt x="2203" y="3360"/>
                  </a:lnTo>
                  <a:lnTo>
                    <a:pt x="2210" y="3358"/>
                  </a:lnTo>
                  <a:lnTo>
                    <a:pt x="2216" y="3355"/>
                  </a:lnTo>
                  <a:lnTo>
                    <a:pt x="2223" y="3354"/>
                  </a:lnTo>
                  <a:lnTo>
                    <a:pt x="2230" y="3355"/>
                  </a:lnTo>
                  <a:lnTo>
                    <a:pt x="2239" y="3358"/>
                  </a:lnTo>
                  <a:lnTo>
                    <a:pt x="2250" y="3363"/>
                  </a:lnTo>
                  <a:lnTo>
                    <a:pt x="2250" y="3457"/>
                  </a:lnTo>
                  <a:lnTo>
                    <a:pt x="2246" y="3463"/>
                  </a:lnTo>
                  <a:lnTo>
                    <a:pt x="2241" y="3469"/>
                  </a:lnTo>
                  <a:lnTo>
                    <a:pt x="2236" y="3475"/>
                  </a:lnTo>
                  <a:lnTo>
                    <a:pt x="2229" y="3479"/>
                  </a:lnTo>
                  <a:lnTo>
                    <a:pt x="2216" y="3488"/>
                  </a:lnTo>
                  <a:lnTo>
                    <a:pt x="2203" y="3496"/>
                  </a:lnTo>
                  <a:lnTo>
                    <a:pt x="2189" y="3504"/>
                  </a:lnTo>
                  <a:lnTo>
                    <a:pt x="2178" y="3512"/>
                  </a:lnTo>
                  <a:lnTo>
                    <a:pt x="2174" y="3515"/>
                  </a:lnTo>
                  <a:lnTo>
                    <a:pt x="2171" y="3519"/>
                  </a:lnTo>
                  <a:lnTo>
                    <a:pt x="2168" y="3524"/>
                  </a:lnTo>
                  <a:lnTo>
                    <a:pt x="2167" y="3528"/>
                  </a:lnTo>
                  <a:lnTo>
                    <a:pt x="2168" y="3533"/>
                  </a:lnTo>
                  <a:lnTo>
                    <a:pt x="2170" y="3538"/>
                  </a:lnTo>
                  <a:lnTo>
                    <a:pt x="2172" y="3544"/>
                  </a:lnTo>
                  <a:lnTo>
                    <a:pt x="2174" y="3548"/>
                  </a:lnTo>
                  <a:lnTo>
                    <a:pt x="2180" y="3559"/>
                  </a:lnTo>
                  <a:lnTo>
                    <a:pt x="2188" y="3568"/>
                  </a:lnTo>
                  <a:lnTo>
                    <a:pt x="2196" y="3579"/>
                  </a:lnTo>
                  <a:lnTo>
                    <a:pt x="2203" y="3588"/>
                  </a:lnTo>
                  <a:lnTo>
                    <a:pt x="2205" y="3594"/>
                  </a:lnTo>
                  <a:lnTo>
                    <a:pt x="2207" y="3599"/>
                  </a:lnTo>
                  <a:lnTo>
                    <a:pt x="2208" y="3604"/>
                  </a:lnTo>
                  <a:lnTo>
                    <a:pt x="2209" y="3610"/>
                  </a:lnTo>
                  <a:lnTo>
                    <a:pt x="2208" y="3620"/>
                  </a:lnTo>
                  <a:lnTo>
                    <a:pt x="2207" y="3630"/>
                  </a:lnTo>
                  <a:lnTo>
                    <a:pt x="2205" y="3638"/>
                  </a:lnTo>
                  <a:lnTo>
                    <a:pt x="2201" y="3647"/>
                  </a:lnTo>
                  <a:lnTo>
                    <a:pt x="2198" y="3654"/>
                  </a:lnTo>
                  <a:lnTo>
                    <a:pt x="2193" y="3662"/>
                  </a:lnTo>
                  <a:lnTo>
                    <a:pt x="2189" y="3669"/>
                  </a:lnTo>
                  <a:lnTo>
                    <a:pt x="2182" y="3676"/>
                  </a:lnTo>
                  <a:lnTo>
                    <a:pt x="2176" y="3681"/>
                  </a:lnTo>
                  <a:lnTo>
                    <a:pt x="2168" y="3686"/>
                  </a:lnTo>
                  <a:lnTo>
                    <a:pt x="2161" y="3692"/>
                  </a:lnTo>
                  <a:lnTo>
                    <a:pt x="2154" y="3696"/>
                  </a:lnTo>
                  <a:lnTo>
                    <a:pt x="2137" y="3704"/>
                  </a:lnTo>
                  <a:lnTo>
                    <a:pt x="2117" y="3711"/>
                  </a:lnTo>
                  <a:lnTo>
                    <a:pt x="2097" y="3716"/>
                  </a:lnTo>
                  <a:lnTo>
                    <a:pt x="2077" y="3719"/>
                  </a:lnTo>
                  <a:lnTo>
                    <a:pt x="2056" y="3723"/>
                  </a:lnTo>
                  <a:lnTo>
                    <a:pt x="2034" y="3725"/>
                  </a:lnTo>
                  <a:lnTo>
                    <a:pt x="1993" y="3727"/>
                  </a:lnTo>
                  <a:lnTo>
                    <a:pt x="1956" y="3728"/>
                  </a:lnTo>
                  <a:lnTo>
                    <a:pt x="1949" y="3728"/>
                  </a:lnTo>
                  <a:lnTo>
                    <a:pt x="1944" y="3730"/>
                  </a:lnTo>
                  <a:lnTo>
                    <a:pt x="1938" y="3734"/>
                  </a:lnTo>
                  <a:lnTo>
                    <a:pt x="1932" y="3738"/>
                  </a:lnTo>
                  <a:lnTo>
                    <a:pt x="1926" y="3744"/>
                  </a:lnTo>
                  <a:lnTo>
                    <a:pt x="1921" y="3749"/>
                  </a:lnTo>
                  <a:lnTo>
                    <a:pt x="1914" y="3757"/>
                  </a:lnTo>
                  <a:lnTo>
                    <a:pt x="1909" y="3764"/>
                  </a:lnTo>
                  <a:lnTo>
                    <a:pt x="1899" y="3779"/>
                  </a:lnTo>
                  <a:lnTo>
                    <a:pt x="1892" y="3795"/>
                  </a:lnTo>
                  <a:lnTo>
                    <a:pt x="1889" y="3802"/>
                  </a:lnTo>
                  <a:lnTo>
                    <a:pt x="1887" y="3810"/>
                  </a:lnTo>
                  <a:lnTo>
                    <a:pt x="1886" y="3816"/>
                  </a:lnTo>
                  <a:lnTo>
                    <a:pt x="1884" y="3821"/>
                  </a:lnTo>
                  <a:lnTo>
                    <a:pt x="1886" y="3836"/>
                  </a:lnTo>
                  <a:lnTo>
                    <a:pt x="1889" y="3848"/>
                  </a:lnTo>
                  <a:lnTo>
                    <a:pt x="1892" y="3859"/>
                  </a:lnTo>
                  <a:lnTo>
                    <a:pt x="1896" y="3867"/>
                  </a:lnTo>
                  <a:lnTo>
                    <a:pt x="1900" y="3876"/>
                  </a:lnTo>
                  <a:lnTo>
                    <a:pt x="1905" y="3885"/>
                  </a:lnTo>
                  <a:lnTo>
                    <a:pt x="1908" y="3894"/>
                  </a:lnTo>
                  <a:lnTo>
                    <a:pt x="1908" y="3904"/>
                  </a:lnTo>
                  <a:lnTo>
                    <a:pt x="1908" y="3911"/>
                  </a:lnTo>
                  <a:lnTo>
                    <a:pt x="1907" y="3916"/>
                  </a:lnTo>
                  <a:lnTo>
                    <a:pt x="1905" y="3920"/>
                  </a:lnTo>
                  <a:lnTo>
                    <a:pt x="1903" y="3925"/>
                  </a:lnTo>
                  <a:lnTo>
                    <a:pt x="1899" y="3928"/>
                  </a:lnTo>
                  <a:lnTo>
                    <a:pt x="1896" y="3931"/>
                  </a:lnTo>
                  <a:lnTo>
                    <a:pt x="1892" y="3933"/>
                  </a:lnTo>
                  <a:lnTo>
                    <a:pt x="1887" y="3935"/>
                  </a:lnTo>
                  <a:lnTo>
                    <a:pt x="1877" y="3937"/>
                  </a:lnTo>
                  <a:lnTo>
                    <a:pt x="1866" y="3940"/>
                  </a:lnTo>
                  <a:lnTo>
                    <a:pt x="1855" y="3940"/>
                  </a:lnTo>
                  <a:lnTo>
                    <a:pt x="1844" y="3940"/>
                  </a:lnTo>
                  <a:lnTo>
                    <a:pt x="1844" y="3934"/>
                  </a:lnTo>
                  <a:lnTo>
                    <a:pt x="1833" y="3900"/>
                  </a:lnTo>
                  <a:lnTo>
                    <a:pt x="1824" y="3867"/>
                  </a:lnTo>
                  <a:lnTo>
                    <a:pt x="1821" y="3850"/>
                  </a:lnTo>
                  <a:lnTo>
                    <a:pt x="1817" y="3833"/>
                  </a:lnTo>
                  <a:lnTo>
                    <a:pt x="1814" y="3816"/>
                  </a:lnTo>
                  <a:lnTo>
                    <a:pt x="1812" y="3798"/>
                  </a:lnTo>
                  <a:lnTo>
                    <a:pt x="1810" y="3780"/>
                  </a:lnTo>
                  <a:lnTo>
                    <a:pt x="1809" y="3762"/>
                  </a:lnTo>
                  <a:lnTo>
                    <a:pt x="1809" y="3744"/>
                  </a:lnTo>
                  <a:lnTo>
                    <a:pt x="1810" y="3725"/>
                  </a:lnTo>
                  <a:lnTo>
                    <a:pt x="1811" y="3705"/>
                  </a:lnTo>
                  <a:lnTo>
                    <a:pt x="1813" y="3686"/>
                  </a:lnTo>
                  <a:lnTo>
                    <a:pt x="1816" y="3666"/>
                  </a:lnTo>
                  <a:lnTo>
                    <a:pt x="1820" y="3645"/>
                  </a:lnTo>
                  <a:lnTo>
                    <a:pt x="1809" y="3644"/>
                  </a:lnTo>
                  <a:lnTo>
                    <a:pt x="1798" y="3641"/>
                  </a:lnTo>
                  <a:lnTo>
                    <a:pt x="1789" y="3637"/>
                  </a:lnTo>
                  <a:lnTo>
                    <a:pt x="1780" y="3633"/>
                  </a:lnTo>
                  <a:lnTo>
                    <a:pt x="1773" y="3628"/>
                  </a:lnTo>
                  <a:lnTo>
                    <a:pt x="1765" y="3623"/>
                  </a:lnTo>
                  <a:lnTo>
                    <a:pt x="1760" y="3616"/>
                  </a:lnTo>
                  <a:lnTo>
                    <a:pt x="1754" y="3610"/>
                  </a:lnTo>
                  <a:lnTo>
                    <a:pt x="1733" y="3582"/>
                  </a:lnTo>
                  <a:lnTo>
                    <a:pt x="1714" y="3557"/>
                  </a:lnTo>
                  <a:lnTo>
                    <a:pt x="1711" y="3552"/>
                  </a:lnTo>
                  <a:lnTo>
                    <a:pt x="1709" y="3548"/>
                  </a:lnTo>
                  <a:lnTo>
                    <a:pt x="1705" y="3544"/>
                  </a:lnTo>
                  <a:lnTo>
                    <a:pt x="1700" y="3541"/>
                  </a:lnTo>
                  <a:lnTo>
                    <a:pt x="1696" y="3537"/>
                  </a:lnTo>
                  <a:lnTo>
                    <a:pt x="1691" y="3535"/>
                  </a:lnTo>
                  <a:lnTo>
                    <a:pt x="1685" y="3534"/>
                  </a:lnTo>
                  <a:lnTo>
                    <a:pt x="1679" y="3533"/>
                  </a:lnTo>
                  <a:lnTo>
                    <a:pt x="1667" y="3544"/>
                  </a:lnTo>
                  <a:lnTo>
                    <a:pt x="1656" y="3557"/>
                  </a:lnTo>
                  <a:lnTo>
                    <a:pt x="1645" y="3570"/>
                  </a:lnTo>
                  <a:lnTo>
                    <a:pt x="1635" y="3584"/>
                  </a:lnTo>
                  <a:lnTo>
                    <a:pt x="1627" y="3600"/>
                  </a:lnTo>
                  <a:lnTo>
                    <a:pt x="1617" y="3617"/>
                  </a:lnTo>
                  <a:lnTo>
                    <a:pt x="1609" y="3635"/>
                  </a:lnTo>
                  <a:lnTo>
                    <a:pt x="1600" y="3653"/>
                  </a:lnTo>
                  <a:lnTo>
                    <a:pt x="1584" y="3691"/>
                  </a:lnTo>
                  <a:lnTo>
                    <a:pt x="1567" y="3730"/>
                  </a:lnTo>
                  <a:lnTo>
                    <a:pt x="1550" y="3767"/>
                  </a:lnTo>
                  <a:lnTo>
                    <a:pt x="1531" y="3804"/>
                  </a:lnTo>
                  <a:lnTo>
                    <a:pt x="1515" y="3832"/>
                  </a:lnTo>
                  <a:lnTo>
                    <a:pt x="1497" y="3860"/>
                  </a:lnTo>
                  <a:lnTo>
                    <a:pt x="1478" y="3886"/>
                  </a:lnTo>
                  <a:lnTo>
                    <a:pt x="1457" y="3911"/>
                  </a:lnTo>
                  <a:lnTo>
                    <a:pt x="1435" y="3933"/>
                  </a:lnTo>
                  <a:lnTo>
                    <a:pt x="1414" y="3953"/>
                  </a:lnTo>
                  <a:lnTo>
                    <a:pt x="1404" y="3963"/>
                  </a:lnTo>
                  <a:lnTo>
                    <a:pt x="1392" y="3971"/>
                  </a:lnTo>
                  <a:lnTo>
                    <a:pt x="1381" y="3980"/>
                  </a:lnTo>
                  <a:lnTo>
                    <a:pt x="1371" y="3986"/>
                  </a:lnTo>
                  <a:lnTo>
                    <a:pt x="1359" y="3993"/>
                  </a:lnTo>
                  <a:lnTo>
                    <a:pt x="1348" y="3999"/>
                  </a:lnTo>
                  <a:lnTo>
                    <a:pt x="1338" y="4003"/>
                  </a:lnTo>
                  <a:lnTo>
                    <a:pt x="1328" y="4008"/>
                  </a:lnTo>
                  <a:lnTo>
                    <a:pt x="1317" y="4011"/>
                  </a:lnTo>
                  <a:lnTo>
                    <a:pt x="1308" y="4013"/>
                  </a:lnTo>
                  <a:lnTo>
                    <a:pt x="1298" y="4014"/>
                  </a:lnTo>
                  <a:lnTo>
                    <a:pt x="1289" y="4014"/>
                  </a:lnTo>
                  <a:lnTo>
                    <a:pt x="1280" y="4014"/>
                  </a:lnTo>
                  <a:lnTo>
                    <a:pt x="1272" y="4012"/>
                  </a:lnTo>
                  <a:lnTo>
                    <a:pt x="1263" y="4009"/>
                  </a:lnTo>
                  <a:lnTo>
                    <a:pt x="1256" y="4004"/>
                  </a:lnTo>
                  <a:lnTo>
                    <a:pt x="1248" y="3999"/>
                  </a:lnTo>
                  <a:lnTo>
                    <a:pt x="1242" y="3992"/>
                  </a:lnTo>
                  <a:lnTo>
                    <a:pt x="1237" y="3984"/>
                  </a:lnTo>
                  <a:lnTo>
                    <a:pt x="1231" y="3975"/>
                  </a:lnTo>
                  <a:lnTo>
                    <a:pt x="1211" y="3935"/>
                  </a:lnTo>
                  <a:lnTo>
                    <a:pt x="1196" y="3903"/>
                  </a:lnTo>
                  <a:lnTo>
                    <a:pt x="1185" y="3878"/>
                  </a:lnTo>
                  <a:lnTo>
                    <a:pt x="1177" y="3859"/>
                  </a:lnTo>
                  <a:lnTo>
                    <a:pt x="1172" y="3851"/>
                  </a:lnTo>
                  <a:lnTo>
                    <a:pt x="1167" y="3845"/>
                  </a:lnTo>
                  <a:lnTo>
                    <a:pt x="1161" y="3838"/>
                  </a:lnTo>
                  <a:lnTo>
                    <a:pt x="1155" y="3834"/>
                  </a:lnTo>
                  <a:lnTo>
                    <a:pt x="1147" y="3830"/>
                  </a:lnTo>
                  <a:lnTo>
                    <a:pt x="1138" y="3827"/>
                  </a:lnTo>
                  <a:lnTo>
                    <a:pt x="1127" y="3825"/>
                  </a:lnTo>
                  <a:lnTo>
                    <a:pt x="1113" y="3821"/>
                  </a:lnTo>
                  <a:lnTo>
                    <a:pt x="1122" y="3811"/>
                  </a:lnTo>
                  <a:lnTo>
                    <a:pt x="1128" y="3801"/>
                  </a:lnTo>
                  <a:lnTo>
                    <a:pt x="1133" y="3792"/>
                  </a:lnTo>
                  <a:lnTo>
                    <a:pt x="1137" y="3783"/>
                  </a:lnTo>
                  <a:lnTo>
                    <a:pt x="1140" y="3774"/>
                  </a:lnTo>
                  <a:lnTo>
                    <a:pt x="1142" y="3763"/>
                  </a:lnTo>
                  <a:lnTo>
                    <a:pt x="1143" y="3752"/>
                  </a:lnTo>
                  <a:lnTo>
                    <a:pt x="1143" y="3740"/>
                  </a:lnTo>
                  <a:lnTo>
                    <a:pt x="1143" y="3730"/>
                  </a:lnTo>
                  <a:lnTo>
                    <a:pt x="1143" y="3725"/>
                  </a:lnTo>
                  <a:lnTo>
                    <a:pt x="1143" y="3719"/>
                  </a:lnTo>
                  <a:lnTo>
                    <a:pt x="1143" y="3710"/>
                  </a:lnTo>
                  <a:lnTo>
                    <a:pt x="1143" y="3702"/>
                  </a:lnTo>
                  <a:lnTo>
                    <a:pt x="1144" y="3697"/>
                  </a:lnTo>
                  <a:lnTo>
                    <a:pt x="1145" y="3692"/>
                  </a:lnTo>
                  <a:lnTo>
                    <a:pt x="1147" y="3687"/>
                  </a:lnTo>
                  <a:lnTo>
                    <a:pt x="1152" y="3680"/>
                  </a:lnTo>
                  <a:lnTo>
                    <a:pt x="1158" y="3675"/>
                  </a:lnTo>
                  <a:lnTo>
                    <a:pt x="1164" y="3669"/>
                  </a:lnTo>
                  <a:lnTo>
                    <a:pt x="1170" y="3662"/>
                  </a:lnTo>
                  <a:lnTo>
                    <a:pt x="1173" y="3658"/>
                  </a:lnTo>
                  <a:lnTo>
                    <a:pt x="1175" y="3652"/>
                  </a:lnTo>
                  <a:lnTo>
                    <a:pt x="1177" y="3646"/>
                  </a:lnTo>
                  <a:lnTo>
                    <a:pt x="1178" y="3640"/>
                  </a:lnTo>
                  <a:lnTo>
                    <a:pt x="1178" y="3645"/>
                  </a:lnTo>
                  <a:lnTo>
                    <a:pt x="1178" y="364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0" name="Freeform 180"/>
            <p:cNvSpPr>
              <a:spLocks/>
            </p:cNvSpPr>
            <p:nvPr/>
          </p:nvSpPr>
          <p:spPr bwMode="auto">
            <a:xfrm>
              <a:off x="6980250" y="3187710"/>
              <a:ext cx="1257302" cy="2124082"/>
            </a:xfrm>
            <a:custGeom>
              <a:avLst/>
              <a:gdLst/>
              <a:ahLst/>
              <a:cxnLst>
                <a:cxn ang="0">
                  <a:pos x="1068" y="3513"/>
                </a:cxn>
                <a:cxn ang="0">
                  <a:pos x="947" y="3461"/>
                </a:cxn>
                <a:cxn ang="0">
                  <a:pos x="868" y="3282"/>
                </a:cxn>
                <a:cxn ang="0">
                  <a:pos x="893" y="3121"/>
                </a:cxn>
                <a:cxn ang="0">
                  <a:pos x="990" y="2924"/>
                </a:cxn>
                <a:cxn ang="0">
                  <a:pos x="927" y="2817"/>
                </a:cxn>
                <a:cxn ang="0">
                  <a:pos x="1113" y="2738"/>
                </a:cxn>
                <a:cxn ang="0">
                  <a:pos x="982" y="2527"/>
                </a:cxn>
                <a:cxn ang="0">
                  <a:pos x="849" y="2629"/>
                </a:cxn>
                <a:cxn ang="0">
                  <a:pos x="738" y="2783"/>
                </a:cxn>
                <a:cxn ang="0">
                  <a:pos x="618" y="2797"/>
                </a:cxn>
                <a:cxn ang="0">
                  <a:pos x="490" y="2791"/>
                </a:cxn>
                <a:cxn ang="0">
                  <a:pos x="445" y="2694"/>
                </a:cxn>
                <a:cxn ang="0">
                  <a:pos x="460" y="2560"/>
                </a:cxn>
                <a:cxn ang="0">
                  <a:pos x="492" y="2299"/>
                </a:cxn>
                <a:cxn ang="0">
                  <a:pos x="295" y="2391"/>
                </a:cxn>
                <a:cxn ang="0">
                  <a:pos x="202" y="2104"/>
                </a:cxn>
                <a:cxn ang="0">
                  <a:pos x="124" y="1908"/>
                </a:cxn>
                <a:cxn ang="0">
                  <a:pos x="57" y="1797"/>
                </a:cxn>
                <a:cxn ang="0">
                  <a:pos x="42" y="1534"/>
                </a:cxn>
                <a:cxn ang="0">
                  <a:pos x="215" y="1368"/>
                </a:cxn>
                <a:cxn ang="0">
                  <a:pos x="341" y="1255"/>
                </a:cxn>
                <a:cxn ang="0">
                  <a:pos x="417" y="1074"/>
                </a:cxn>
                <a:cxn ang="0">
                  <a:pos x="279" y="865"/>
                </a:cxn>
                <a:cxn ang="0">
                  <a:pos x="273" y="631"/>
                </a:cxn>
                <a:cxn ang="0">
                  <a:pos x="218" y="334"/>
                </a:cxn>
                <a:cxn ang="0">
                  <a:pos x="454" y="318"/>
                </a:cxn>
                <a:cxn ang="0">
                  <a:pos x="604" y="195"/>
                </a:cxn>
                <a:cxn ang="0">
                  <a:pos x="660" y="82"/>
                </a:cxn>
                <a:cxn ang="0">
                  <a:pos x="938" y="98"/>
                </a:cxn>
                <a:cxn ang="0">
                  <a:pos x="951" y="278"/>
                </a:cxn>
                <a:cxn ang="0">
                  <a:pos x="1052" y="289"/>
                </a:cxn>
                <a:cxn ang="0">
                  <a:pos x="1201" y="292"/>
                </a:cxn>
                <a:cxn ang="0">
                  <a:pos x="1218" y="438"/>
                </a:cxn>
                <a:cxn ang="0">
                  <a:pos x="1063" y="570"/>
                </a:cxn>
                <a:cxn ang="0">
                  <a:pos x="916" y="727"/>
                </a:cxn>
                <a:cxn ang="0">
                  <a:pos x="923" y="1260"/>
                </a:cxn>
                <a:cxn ang="0">
                  <a:pos x="917" y="1658"/>
                </a:cxn>
                <a:cxn ang="0">
                  <a:pos x="844" y="2213"/>
                </a:cxn>
                <a:cxn ang="0">
                  <a:pos x="1081" y="2134"/>
                </a:cxn>
                <a:cxn ang="0">
                  <a:pos x="1174" y="2272"/>
                </a:cxn>
                <a:cxn ang="0">
                  <a:pos x="1197" y="2182"/>
                </a:cxn>
                <a:cxn ang="0">
                  <a:pos x="1342" y="2213"/>
                </a:cxn>
                <a:cxn ang="0">
                  <a:pos x="1357" y="1960"/>
                </a:cxn>
                <a:cxn ang="0">
                  <a:pos x="1596" y="1955"/>
                </a:cxn>
                <a:cxn ang="0">
                  <a:pos x="1763" y="1991"/>
                </a:cxn>
                <a:cxn ang="0">
                  <a:pos x="1857" y="2118"/>
                </a:cxn>
                <a:cxn ang="0">
                  <a:pos x="2077" y="2540"/>
                </a:cxn>
                <a:cxn ang="0">
                  <a:pos x="2376" y="3050"/>
                </a:cxn>
                <a:cxn ang="0">
                  <a:pos x="2309" y="3315"/>
                </a:cxn>
                <a:cxn ang="0">
                  <a:pos x="2174" y="3174"/>
                </a:cxn>
                <a:cxn ang="0">
                  <a:pos x="2250" y="3457"/>
                </a:cxn>
                <a:cxn ang="0">
                  <a:pos x="2188" y="3568"/>
                </a:cxn>
                <a:cxn ang="0">
                  <a:pos x="2137" y="3704"/>
                </a:cxn>
                <a:cxn ang="0">
                  <a:pos x="1887" y="3810"/>
                </a:cxn>
                <a:cxn ang="0">
                  <a:pos x="1877" y="3937"/>
                </a:cxn>
                <a:cxn ang="0">
                  <a:pos x="1816" y="3666"/>
                </a:cxn>
                <a:cxn ang="0">
                  <a:pos x="1679" y="3533"/>
                </a:cxn>
                <a:cxn ang="0">
                  <a:pos x="1404" y="3963"/>
                </a:cxn>
                <a:cxn ang="0">
                  <a:pos x="1231" y="3975"/>
                </a:cxn>
                <a:cxn ang="0">
                  <a:pos x="1143" y="3752"/>
                </a:cxn>
                <a:cxn ang="0">
                  <a:pos x="1178" y="3645"/>
                </a:cxn>
              </a:cxnLst>
              <a:rect l="0" t="0" r="r" b="b"/>
              <a:pathLst>
                <a:path w="2376" h="4014">
                  <a:moveTo>
                    <a:pt x="1178" y="3640"/>
                  </a:moveTo>
                  <a:lnTo>
                    <a:pt x="1178" y="3640"/>
                  </a:lnTo>
                  <a:lnTo>
                    <a:pt x="1184" y="3640"/>
                  </a:lnTo>
                  <a:lnTo>
                    <a:pt x="1184" y="3640"/>
                  </a:lnTo>
                  <a:lnTo>
                    <a:pt x="1176" y="3638"/>
                  </a:lnTo>
                  <a:lnTo>
                    <a:pt x="1167" y="3637"/>
                  </a:lnTo>
                  <a:lnTo>
                    <a:pt x="1160" y="3635"/>
                  </a:lnTo>
                  <a:lnTo>
                    <a:pt x="1152" y="3632"/>
                  </a:lnTo>
                  <a:lnTo>
                    <a:pt x="1146" y="3629"/>
                  </a:lnTo>
                  <a:lnTo>
                    <a:pt x="1140" y="3624"/>
                  </a:lnTo>
                  <a:lnTo>
                    <a:pt x="1134" y="3619"/>
                  </a:lnTo>
                  <a:lnTo>
                    <a:pt x="1129" y="3614"/>
                  </a:lnTo>
                  <a:lnTo>
                    <a:pt x="1120" y="3601"/>
                  </a:lnTo>
                  <a:lnTo>
                    <a:pt x="1110" y="3587"/>
                  </a:lnTo>
                  <a:lnTo>
                    <a:pt x="1101" y="3573"/>
                  </a:lnTo>
                  <a:lnTo>
                    <a:pt x="1093" y="3557"/>
                  </a:lnTo>
                  <a:lnTo>
                    <a:pt x="1085" y="3542"/>
                  </a:lnTo>
                  <a:lnTo>
                    <a:pt x="1077" y="3527"/>
                  </a:lnTo>
                  <a:lnTo>
                    <a:pt x="1068" y="3513"/>
                  </a:lnTo>
                  <a:lnTo>
                    <a:pt x="1059" y="3500"/>
                  </a:lnTo>
                  <a:lnTo>
                    <a:pt x="1054" y="3495"/>
                  </a:lnTo>
                  <a:lnTo>
                    <a:pt x="1048" y="3490"/>
                  </a:lnTo>
                  <a:lnTo>
                    <a:pt x="1043" y="3485"/>
                  </a:lnTo>
                  <a:lnTo>
                    <a:pt x="1037" y="3481"/>
                  </a:lnTo>
                  <a:lnTo>
                    <a:pt x="1030" y="3479"/>
                  </a:lnTo>
                  <a:lnTo>
                    <a:pt x="1023" y="3476"/>
                  </a:lnTo>
                  <a:lnTo>
                    <a:pt x="1015" y="3475"/>
                  </a:lnTo>
                  <a:lnTo>
                    <a:pt x="1007" y="3475"/>
                  </a:lnTo>
                  <a:lnTo>
                    <a:pt x="997" y="3475"/>
                  </a:lnTo>
                  <a:lnTo>
                    <a:pt x="992" y="3475"/>
                  </a:lnTo>
                  <a:lnTo>
                    <a:pt x="984" y="3475"/>
                  </a:lnTo>
                  <a:lnTo>
                    <a:pt x="972" y="3475"/>
                  </a:lnTo>
                  <a:lnTo>
                    <a:pt x="967" y="3474"/>
                  </a:lnTo>
                  <a:lnTo>
                    <a:pt x="964" y="3474"/>
                  </a:lnTo>
                  <a:lnTo>
                    <a:pt x="960" y="3473"/>
                  </a:lnTo>
                  <a:lnTo>
                    <a:pt x="958" y="3470"/>
                  </a:lnTo>
                  <a:lnTo>
                    <a:pt x="951" y="3466"/>
                  </a:lnTo>
                  <a:lnTo>
                    <a:pt x="947" y="3461"/>
                  </a:lnTo>
                  <a:lnTo>
                    <a:pt x="941" y="3447"/>
                  </a:lnTo>
                  <a:lnTo>
                    <a:pt x="937" y="3433"/>
                  </a:lnTo>
                  <a:lnTo>
                    <a:pt x="925" y="3435"/>
                  </a:lnTo>
                  <a:lnTo>
                    <a:pt x="914" y="3436"/>
                  </a:lnTo>
                  <a:lnTo>
                    <a:pt x="906" y="3435"/>
                  </a:lnTo>
                  <a:lnTo>
                    <a:pt x="897" y="3433"/>
                  </a:lnTo>
                  <a:lnTo>
                    <a:pt x="890" y="3429"/>
                  </a:lnTo>
                  <a:lnTo>
                    <a:pt x="884" y="3425"/>
                  </a:lnTo>
                  <a:lnTo>
                    <a:pt x="878" y="3418"/>
                  </a:lnTo>
                  <a:lnTo>
                    <a:pt x="874" y="3411"/>
                  </a:lnTo>
                  <a:lnTo>
                    <a:pt x="871" y="3403"/>
                  </a:lnTo>
                  <a:lnTo>
                    <a:pt x="867" y="3394"/>
                  </a:lnTo>
                  <a:lnTo>
                    <a:pt x="865" y="3384"/>
                  </a:lnTo>
                  <a:lnTo>
                    <a:pt x="863" y="3374"/>
                  </a:lnTo>
                  <a:lnTo>
                    <a:pt x="861" y="3351"/>
                  </a:lnTo>
                  <a:lnTo>
                    <a:pt x="860" y="3327"/>
                  </a:lnTo>
                  <a:lnTo>
                    <a:pt x="861" y="3311"/>
                  </a:lnTo>
                  <a:lnTo>
                    <a:pt x="864" y="3296"/>
                  </a:lnTo>
                  <a:lnTo>
                    <a:pt x="868" y="3282"/>
                  </a:lnTo>
                  <a:lnTo>
                    <a:pt x="874" y="3270"/>
                  </a:lnTo>
                  <a:lnTo>
                    <a:pt x="884" y="3248"/>
                  </a:lnTo>
                  <a:lnTo>
                    <a:pt x="895" y="3227"/>
                  </a:lnTo>
                  <a:lnTo>
                    <a:pt x="889" y="3225"/>
                  </a:lnTo>
                  <a:lnTo>
                    <a:pt x="881" y="3221"/>
                  </a:lnTo>
                  <a:lnTo>
                    <a:pt x="875" y="3217"/>
                  </a:lnTo>
                  <a:lnTo>
                    <a:pt x="868" y="3212"/>
                  </a:lnTo>
                  <a:lnTo>
                    <a:pt x="862" y="3207"/>
                  </a:lnTo>
                  <a:lnTo>
                    <a:pt x="858" y="3199"/>
                  </a:lnTo>
                  <a:lnTo>
                    <a:pt x="857" y="3195"/>
                  </a:lnTo>
                  <a:lnTo>
                    <a:pt x="856" y="3191"/>
                  </a:lnTo>
                  <a:lnTo>
                    <a:pt x="855" y="3185"/>
                  </a:lnTo>
                  <a:lnTo>
                    <a:pt x="855" y="3180"/>
                  </a:lnTo>
                  <a:lnTo>
                    <a:pt x="855" y="3174"/>
                  </a:lnTo>
                  <a:lnTo>
                    <a:pt x="858" y="3166"/>
                  </a:lnTo>
                  <a:lnTo>
                    <a:pt x="861" y="3160"/>
                  </a:lnTo>
                  <a:lnTo>
                    <a:pt x="866" y="3152"/>
                  </a:lnTo>
                  <a:lnTo>
                    <a:pt x="879" y="3137"/>
                  </a:lnTo>
                  <a:lnTo>
                    <a:pt x="893" y="3121"/>
                  </a:lnTo>
                  <a:lnTo>
                    <a:pt x="908" y="3103"/>
                  </a:lnTo>
                  <a:lnTo>
                    <a:pt x="922" y="3085"/>
                  </a:lnTo>
                  <a:lnTo>
                    <a:pt x="927" y="3076"/>
                  </a:lnTo>
                  <a:lnTo>
                    <a:pt x="931" y="3066"/>
                  </a:lnTo>
                  <a:lnTo>
                    <a:pt x="934" y="3055"/>
                  </a:lnTo>
                  <a:lnTo>
                    <a:pt x="937" y="3045"/>
                  </a:lnTo>
                  <a:lnTo>
                    <a:pt x="937" y="3038"/>
                  </a:lnTo>
                  <a:lnTo>
                    <a:pt x="937" y="3031"/>
                  </a:lnTo>
                  <a:lnTo>
                    <a:pt x="937" y="3021"/>
                  </a:lnTo>
                  <a:lnTo>
                    <a:pt x="937" y="3009"/>
                  </a:lnTo>
                  <a:lnTo>
                    <a:pt x="938" y="2999"/>
                  </a:lnTo>
                  <a:lnTo>
                    <a:pt x="939" y="2991"/>
                  </a:lnTo>
                  <a:lnTo>
                    <a:pt x="942" y="2983"/>
                  </a:lnTo>
                  <a:lnTo>
                    <a:pt x="946" y="2976"/>
                  </a:lnTo>
                  <a:lnTo>
                    <a:pt x="956" y="2963"/>
                  </a:lnTo>
                  <a:lnTo>
                    <a:pt x="966" y="2951"/>
                  </a:lnTo>
                  <a:lnTo>
                    <a:pt x="977" y="2941"/>
                  </a:lnTo>
                  <a:lnTo>
                    <a:pt x="987" y="2930"/>
                  </a:lnTo>
                  <a:lnTo>
                    <a:pt x="990" y="2924"/>
                  </a:lnTo>
                  <a:lnTo>
                    <a:pt x="993" y="2917"/>
                  </a:lnTo>
                  <a:lnTo>
                    <a:pt x="995" y="2911"/>
                  </a:lnTo>
                  <a:lnTo>
                    <a:pt x="995" y="2903"/>
                  </a:lnTo>
                  <a:lnTo>
                    <a:pt x="995" y="2895"/>
                  </a:lnTo>
                  <a:lnTo>
                    <a:pt x="993" y="2888"/>
                  </a:lnTo>
                  <a:lnTo>
                    <a:pt x="989" y="2883"/>
                  </a:lnTo>
                  <a:lnTo>
                    <a:pt x="984" y="2880"/>
                  </a:lnTo>
                  <a:lnTo>
                    <a:pt x="973" y="2874"/>
                  </a:lnTo>
                  <a:lnTo>
                    <a:pt x="960" y="2869"/>
                  </a:lnTo>
                  <a:lnTo>
                    <a:pt x="954" y="2867"/>
                  </a:lnTo>
                  <a:lnTo>
                    <a:pt x="947" y="2864"/>
                  </a:lnTo>
                  <a:lnTo>
                    <a:pt x="941" y="2861"/>
                  </a:lnTo>
                  <a:lnTo>
                    <a:pt x="935" y="2857"/>
                  </a:lnTo>
                  <a:lnTo>
                    <a:pt x="931" y="2851"/>
                  </a:lnTo>
                  <a:lnTo>
                    <a:pt x="928" y="2845"/>
                  </a:lnTo>
                  <a:lnTo>
                    <a:pt x="926" y="2836"/>
                  </a:lnTo>
                  <a:lnTo>
                    <a:pt x="925" y="2827"/>
                  </a:lnTo>
                  <a:lnTo>
                    <a:pt x="925" y="2821"/>
                  </a:lnTo>
                  <a:lnTo>
                    <a:pt x="927" y="2817"/>
                  </a:lnTo>
                  <a:lnTo>
                    <a:pt x="929" y="2812"/>
                  </a:lnTo>
                  <a:lnTo>
                    <a:pt x="932" y="2807"/>
                  </a:lnTo>
                  <a:lnTo>
                    <a:pt x="935" y="2802"/>
                  </a:lnTo>
                  <a:lnTo>
                    <a:pt x="940" y="2798"/>
                  </a:lnTo>
                  <a:lnTo>
                    <a:pt x="944" y="2794"/>
                  </a:lnTo>
                  <a:lnTo>
                    <a:pt x="948" y="2792"/>
                  </a:lnTo>
                  <a:lnTo>
                    <a:pt x="948" y="2792"/>
                  </a:lnTo>
                  <a:lnTo>
                    <a:pt x="1043" y="2792"/>
                  </a:lnTo>
                  <a:lnTo>
                    <a:pt x="1043" y="2792"/>
                  </a:lnTo>
                  <a:lnTo>
                    <a:pt x="1063" y="2783"/>
                  </a:lnTo>
                  <a:lnTo>
                    <a:pt x="1087" y="2774"/>
                  </a:lnTo>
                  <a:lnTo>
                    <a:pt x="1092" y="2770"/>
                  </a:lnTo>
                  <a:lnTo>
                    <a:pt x="1097" y="2767"/>
                  </a:lnTo>
                  <a:lnTo>
                    <a:pt x="1101" y="2764"/>
                  </a:lnTo>
                  <a:lnTo>
                    <a:pt x="1106" y="2760"/>
                  </a:lnTo>
                  <a:lnTo>
                    <a:pt x="1109" y="2755"/>
                  </a:lnTo>
                  <a:lnTo>
                    <a:pt x="1111" y="2750"/>
                  </a:lnTo>
                  <a:lnTo>
                    <a:pt x="1113" y="2745"/>
                  </a:lnTo>
                  <a:lnTo>
                    <a:pt x="1113" y="2738"/>
                  </a:lnTo>
                  <a:lnTo>
                    <a:pt x="1112" y="2728"/>
                  </a:lnTo>
                  <a:lnTo>
                    <a:pt x="1109" y="2715"/>
                  </a:lnTo>
                  <a:lnTo>
                    <a:pt x="1105" y="2701"/>
                  </a:lnTo>
                  <a:lnTo>
                    <a:pt x="1099" y="2685"/>
                  </a:lnTo>
                  <a:lnTo>
                    <a:pt x="1092" y="2668"/>
                  </a:lnTo>
                  <a:lnTo>
                    <a:pt x="1083" y="2650"/>
                  </a:lnTo>
                  <a:lnTo>
                    <a:pt x="1075" y="2632"/>
                  </a:lnTo>
                  <a:lnTo>
                    <a:pt x="1064" y="2615"/>
                  </a:lnTo>
                  <a:lnTo>
                    <a:pt x="1055" y="2597"/>
                  </a:lnTo>
                  <a:lnTo>
                    <a:pt x="1044" y="2581"/>
                  </a:lnTo>
                  <a:lnTo>
                    <a:pt x="1034" y="2566"/>
                  </a:lnTo>
                  <a:lnTo>
                    <a:pt x="1024" y="2552"/>
                  </a:lnTo>
                  <a:lnTo>
                    <a:pt x="1014" y="2542"/>
                  </a:lnTo>
                  <a:lnTo>
                    <a:pt x="1005" y="2533"/>
                  </a:lnTo>
                  <a:lnTo>
                    <a:pt x="1000" y="2530"/>
                  </a:lnTo>
                  <a:lnTo>
                    <a:pt x="997" y="2528"/>
                  </a:lnTo>
                  <a:lnTo>
                    <a:pt x="993" y="2527"/>
                  </a:lnTo>
                  <a:lnTo>
                    <a:pt x="990" y="2526"/>
                  </a:lnTo>
                  <a:lnTo>
                    <a:pt x="982" y="2527"/>
                  </a:lnTo>
                  <a:lnTo>
                    <a:pt x="976" y="2528"/>
                  </a:lnTo>
                  <a:lnTo>
                    <a:pt x="970" y="2531"/>
                  </a:lnTo>
                  <a:lnTo>
                    <a:pt x="963" y="2534"/>
                  </a:lnTo>
                  <a:lnTo>
                    <a:pt x="958" y="2537"/>
                  </a:lnTo>
                  <a:lnTo>
                    <a:pt x="954" y="2542"/>
                  </a:lnTo>
                  <a:lnTo>
                    <a:pt x="949" y="2547"/>
                  </a:lnTo>
                  <a:lnTo>
                    <a:pt x="945" y="2552"/>
                  </a:lnTo>
                  <a:lnTo>
                    <a:pt x="937" y="2563"/>
                  </a:lnTo>
                  <a:lnTo>
                    <a:pt x="929" y="2574"/>
                  </a:lnTo>
                  <a:lnTo>
                    <a:pt x="922" y="2583"/>
                  </a:lnTo>
                  <a:lnTo>
                    <a:pt x="913" y="2591"/>
                  </a:lnTo>
                  <a:lnTo>
                    <a:pt x="904" y="2598"/>
                  </a:lnTo>
                  <a:lnTo>
                    <a:pt x="895" y="2604"/>
                  </a:lnTo>
                  <a:lnTo>
                    <a:pt x="885" y="2609"/>
                  </a:lnTo>
                  <a:lnTo>
                    <a:pt x="876" y="2612"/>
                  </a:lnTo>
                  <a:lnTo>
                    <a:pt x="866" y="2616"/>
                  </a:lnTo>
                  <a:lnTo>
                    <a:pt x="858" y="2621"/>
                  </a:lnTo>
                  <a:lnTo>
                    <a:pt x="854" y="2625"/>
                  </a:lnTo>
                  <a:lnTo>
                    <a:pt x="849" y="2629"/>
                  </a:lnTo>
                  <a:lnTo>
                    <a:pt x="846" y="2633"/>
                  </a:lnTo>
                  <a:lnTo>
                    <a:pt x="842" y="2638"/>
                  </a:lnTo>
                  <a:lnTo>
                    <a:pt x="839" y="2644"/>
                  </a:lnTo>
                  <a:lnTo>
                    <a:pt x="834" y="2650"/>
                  </a:lnTo>
                  <a:lnTo>
                    <a:pt x="831" y="2658"/>
                  </a:lnTo>
                  <a:lnTo>
                    <a:pt x="829" y="2665"/>
                  </a:lnTo>
                  <a:lnTo>
                    <a:pt x="825" y="2681"/>
                  </a:lnTo>
                  <a:lnTo>
                    <a:pt x="821" y="2697"/>
                  </a:lnTo>
                  <a:lnTo>
                    <a:pt x="815" y="2713"/>
                  </a:lnTo>
                  <a:lnTo>
                    <a:pt x="809" y="2729"/>
                  </a:lnTo>
                  <a:lnTo>
                    <a:pt x="806" y="2736"/>
                  </a:lnTo>
                  <a:lnTo>
                    <a:pt x="800" y="2744"/>
                  </a:lnTo>
                  <a:lnTo>
                    <a:pt x="795" y="2750"/>
                  </a:lnTo>
                  <a:lnTo>
                    <a:pt x="790" y="2755"/>
                  </a:lnTo>
                  <a:lnTo>
                    <a:pt x="775" y="2763"/>
                  </a:lnTo>
                  <a:lnTo>
                    <a:pt x="760" y="2769"/>
                  </a:lnTo>
                  <a:lnTo>
                    <a:pt x="752" y="2772"/>
                  </a:lnTo>
                  <a:lnTo>
                    <a:pt x="745" y="2778"/>
                  </a:lnTo>
                  <a:lnTo>
                    <a:pt x="738" y="2783"/>
                  </a:lnTo>
                  <a:lnTo>
                    <a:pt x="730" y="2792"/>
                  </a:lnTo>
                  <a:lnTo>
                    <a:pt x="725" y="2796"/>
                  </a:lnTo>
                  <a:lnTo>
                    <a:pt x="720" y="2802"/>
                  </a:lnTo>
                  <a:lnTo>
                    <a:pt x="715" y="2810"/>
                  </a:lnTo>
                  <a:lnTo>
                    <a:pt x="711" y="2816"/>
                  </a:lnTo>
                  <a:lnTo>
                    <a:pt x="707" y="2822"/>
                  </a:lnTo>
                  <a:lnTo>
                    <a:pt x="700" y="2828"/>
                  </a:lnTo>
                  <a:lnTo>
                    <a:pt x="697" y="2830"/>
                  </a:lnTo>
                  <a:lnTo>
                    <a:pt x="693" y="2831"/>
                  </a:lnTo>
                  <a:lnTo>
                    <a:pt x="689" y="2832"/>
                  </a:lnTo>
                  <a:lnTo>
                    <a:pt x="683" y="2832"/>
                  </a:lnTo>
                  <a:lnTo>
                    <a:pt x="671" y="2832"/>
                  </a:lnTo>
                  <a:lnTo>
                    <a:pt x="660" y="2829"/>
                  </a:lnTo>
                  <a:lnTo>
                    <a:pt x="651" y="2826"/>
                  </a:lnTo>
                  <a:lnTo>
                    <a:pt x="643" y="2821"/>
                  </a:lnTo>
                  <a:lnTo>
                    <a:pt x="637" y="2816"/>
                  </a:lnTo>
                  <a:lnTo>
                    <a:pt x="630" y="2810"/>
                  </a:lnTo>
                  <a:lnTo>
                    <a:pt x="624" y="2803"/>
                  </a:lnTo>
                  <a:lnTo>
                    <a:pt x="618" y="2797"/>
                  </a:lnTo>
                  <a:lnTo>
                    <a:pt x="613" y="2791"/>
                  </a:lnTo>
                  <a:lnTo>
                    <a:pt x="607" y="2784"/>
                  </a:lnTo>
                  <a:lnTo>
                    <a:pt x="601" y="2778"/>
                  </a:lnTo>
                  <a:lnTo>
                    <a:pt x="594" y="2772"/>
                  </a:lnTo>
                  <a:lnTo>
                    <a:pt x="585" y="2768"/>
                  </a:lnTo>
                  <a:lnTo>
                    <a:pt x="577" y="2765"/>
                  </a:lnTo>
                  <a:lnTo>
                    <a:pt x="566" y="2763"/>
                  </a:lnTo>
                  <a:lnTo>
                    <a:pt x="554" y="2762"/>
                  </a:lnTo>
                  <a:lnTo>
                    <a:pt x="548" y="2762"/>
                  </a:lnTo>
                  <a:lnTo>
                    <a:pt x="544" y="2763"/>
                  </a:lnTo>
                  <a:lnTo>
                    <a:pt x="540" y="2764"/>
                  </a:lnTo>
                  <a:lnTo>
                    <a:pt x="535" y="2766"/>
                  </a:lnTo>
                  <a:lnTo>
                    <a:pt x="528" y="2771"/>
                  </a:lnTo>
                  <a:lnTo>
                    <a:pt x="521" y="2777"/>
                  </a:lnTo>
                  <a:lnTo>
                    <a:pt x="513" y="2782"/>
                  </a:lnTo>
                  <a:lnTo>
                    <a:pt x="505" y="2786"/>
                  </a:lnTo>
                  <a:lnTo>
                    <a:pt x="500" y="2788"/>
                  </a:lnTo>
                  <a:lnTo>
                    <a:pt x="495" y="2790"/>
                  </a:lnTo>
                  <a:lnTo>
                    <a:pt x="490" y="2791"/>
                  </a:lnTo>
                  <a:lnTo>
                    <a:pt x="483" y="2792"/>
                  </a:lnTo>
                  <a:lnTo>
                    <a:pt x="472" y="2791"/>
                  </a:lnTo>
                  <a:lnTo>
                    <a:pt x="461" y="2788"/>
                  </a:lnTo>
                  <a:lnTo>
                    <a:pt x="451" y="2784"/>
                  </a:lnTo>
                  <a:lnTo>
                    <a:pt x="443" y="2779"/>
                  </a:lnTo>
                  <a:lnTo>
                    <a:pt x="439" y="2776"/>
                  </a:lnTo>
                  <a:lnTo>
                    <a:pt x="435" y="2771"/>
                  </a:lnTo>
                  <a:lnTo>
                    <a:pt x="432" y="2768"/>
                  </a:lnTo>
                  <a:lnTo>
                    <a:pt x="429" y="2764"/>
                  </a:lnTo>
                  <a:lnTo>
                    <a:pt x="427" y="2760"/>
                  </a:lnTo>
                  <a:lnTo>
                    <a:pt x="426" y="2754"/>
                  </a:lnTo>
                  <a:lnTo>
                    <a:pt x="425" y="2749"/>
                  </a:lnTo>
                  <a:lnTo>
                    <a:pt x="424" y="2744"/>
                  </a:lnTo>
                  <a:lnTo>
                    <a:pt x="425" y="2736"/>
                  </a:lnTo>
                  <a:lnTo>
                    <a:pt x="426" y="2730"/>
                  </a:lnTo>
                  <a:lnTo>
                    <a:pt x="428" y="2724"/>
                  </a:lnTo>
                  <a:lnTo>
                    <a:pt x="430" y="2717"/>
                  </a:lnTo>
                  <a:lnTo>
                    <a:pt x="438" y="2705"/>
                  </a:lnTo>
                  <a:lnTo>
                    <a:pt x="445" y="2694"/>
                  </a:lnTo>
                  <a:lnTo>
                    <a:pt x="452" y="2683"/>
                  </a:lnTo>
                  <a:lnTo>
                    <a:pt x="459" y="2671"/>
                  </a:lnTo>
                  <a:lnTo>
                    <a:pt x="462" y="2665"/>
                  </a:lnTo>
                  <a:lnTo>
                    <a:pt x="464" y="2659"/>
                  </a:lnTo>
                  <a:lnTo>
                    <a:pt x="465" y="2651"/>
                  </a:lnTo>
                  <a:lnTo>
                    <a:pt x="465" y="2644"/>
                  </a:lnTo>
                  <a:lnTo>
                    <a:pt x="464" y="2636"/>
                  </a:lnTo>
                  <a:lnTo>
                    <a:pt x="462" y="2629"/>
                  </a:lnTo>
                  <a:lnTo>
                    <a:pt x="458" y="2622"/>
                  </a:lnTo>
                  <a:lnTo>
                    <a:pt x="454" y="2617"/>
                  </a:lnTo>
                  <a:lnTo>
                    <a:pt x="449" y="2611"/>
                  </a:lnTo>
                  <a:lnTo>
                    <a:pt x="445" y="2603"/>
                  </a:lnTo>
                  <a:lnTo>
                    <a:pt x="443" y="2595"/>
                  </a:lnTo>
                  <a:lnTo>
                    <a:pt x="442" y="2585"/>
                  </a:lnTo>
                  <a:lnTo>
                    <a:pt x="443" y="2579"/>
                  </a:lnTo>
                  <a:lnTo>
                    <a:pt x="446" y="2574"/>
                  </a:lnTo>
                  <a:lnTo>
                    <a:pt x="449" y="2569"/>
                  </a:lnTo>
                  <a:lnTo>
                    <a:pt x="455" y="2564"/>
                  </a:lnTo>
                  <a:lnTo>
                    <a:pt x="460" y="2560"/>
                  </a:lnTo>
                  <a:lnTo>
                    <a:pt x="464" y="2555"/>
                  </a:lnTo>
                  <a:lnTo>
                    <a:pt x="468" y="2550"/>
                  </a:lnTo>
                  <a:lnTo>
                    <a:pt x="472" y="2544"/>
                  </a:lnTo>
                  <a:lnTo>
                    <a:pt x="478" y="2521"/>
                  </a:lnTo>
                  <a:lnTo>
                    <a:pt x="485" y="2499"/>
                  </a:lnTo>
                  <a:lnTo>
                    <a:pt x="492" y="2476"/>
                  </a:lnTo>
                  <a:lnTo>
                    <a:pt x="498" y="2452"/>
                  </a:lnTo>
                  <a:lnTo>
                    <a:pt x="505" y="2428"/>
                  </a:lnTo>
                  <a:lnTo>
                    <a:pt x="509" y="2404"/>
                  </a:lnTo>
                  <a:lnTo>
                    <a:pt x="511" y="2380"/>
                  </a:lnTo>
                  <a:lnTo>
                    <a:pt x="512" y="2355"/>
                  </a:lnTo>
                  <a:lnTo>
                    <a:pt x="512" y="2340"/>
                  </a:lnTo>
                  <a:lnTo>
                    <a:pt x="510" y="2326"/>
                  </a:lnTo>
                  <a:lnTo>
                    <a:pt x="508" y="2319"/>
                  </a:lnTo>
                  <a:lnTo>
                    <a:pt x="506" y="2314"/>
                  </a:lnTo>
                  <a:lnTo>
                    <a:pt x="504" y="2310"/>
                  </a:lnTo>
                  <a:lnTo>
                    <a:pt x="500" y="2305"/>
                  </a:lnTo>
                  <a:lnTo>
                    <a:pt x="496" y="2302"/>
                  </a:lnTo>
                  <a:lnTo>
                    <a:pt x="492" y="2299"/>
                  </a:lnTo>
                  <a:lnTo>
                    <a:pt x="487" y="2296"/>
                  </a:lnTo>
                  <a:lnTo>
                    <a:pt x="480" y="2294"/>
                  </a:lnTo>
                  <a:lnTo>
                    <a:pt x="474" y="2293"/>
                  </a:lnTo>
                  <a:lnTo>
                    <a:pt x="465" y="2292"/>
                  </a:lnTo>
                  <a:lnTo>
                    <a:pt x="457" y="2291"/>
                  </a:lnTo>
                  <a:lnTo>
                    <a:pt x="448" y="2291"/>
                  </a:lnTo>
                  <a:lnTo>
                    <a:pt x="434" y="2292"/>
                  </a:lnTo>
                  <a:lnTo>
                    <a:pt x="421" y="2293"/>
                  </a:lnTo>
                  <a:lnTo>
                    <a:pt x="409" y="2296"/>
                  </a:lnTo>
                  <a:lnTo>
                    <a:pt x="397" y="2300"/>
                  </a:lnTo>
                  <a:lnTo>
                    <a:pt x="387" y="2304"/>
                  </a:lnTo>
                  <a:lnTo>
                    <a:pt x="377" y="2310"/>
                  </a:lnTo>
                  <a:lnTo>
                    <a:pt x="367" y="2316"/>
                  </a:lnTo>
                  <a:lnTo>
                    <a:pt x="358" y="2322"/>
                  </a:lnTo>
                  <a:lnTo>
                    <a:pt x="341" y="2338"/>
                  </a:lnTo>
                  <a:lnTo>
                    <a:pt x="325" y="2355"/>
                  </a:lnTo>
                  <a:lnTo>
                    <a:pt x="310" y="2372"/>
                  </a:lnTo>
                  <a:lnTo>
                    <a:pt x="295" y="2391"/>
                  </a:lnTo>
                  <a:lnTo>
                    <a:pt x="295" y="2391"/>
                  </a:lnTo>
                  <a:lnTo>
                    <a:pt x="254" y="2391"/>
                  </a:lnTo>
                  <a:lnTo>
                    <a:pt x="254" y="2391"/>
                  </a:lnTo>
                  <a:lnTo>
                    <a:pt x="247" y="2358"/>
                  </a:lnTo>
                  <a:lnTo>
                    <a:pt x="243" y="2326"/>
                  </a:lnTo>
                  <a:lnTo>
                    <a:pt x="240" y="2295"/>
                  </a:lnTo>
                  <a:lnTo>
                    <a:pt x="238" y="2264"/>
                  </a:lnTo>
                  <a:lnTo>
                    <a:pt x="237" y="2235"/>
                  </a:lnTo>
                  <a:lnTo>
                    <a:pt x="237" y="2207"/>
                  </a:lnTo>
                  <a:lnTo>
                    <a:pt x="235" y="2180"/>
                  </a:lnTo>
                  <a:lnTo>
                    <a:pt x="235" y="2155"/>
                  </a:lnTo>
                  <a:lnTo>
                    <a:pt x="235" y="2148"/>
                  </a:lnTo>
                  <a:lnTo>
                    <a:pt x="234" y="2141"/>
                  </a:lnTo>
                  <a:lnTo>
                    <a:pt x="232" y="2135"/>
                  </a:lnTo>
                  <a:lnTo>
                    <a:pt x="230" y="2129"/>
                  </a:lnTo>
                  <a:lnTo>
                    <a:pt x="227" y="2124"/>
                  </a:lnTo>
                  <a:lnTo>
                    <a:pt x="223" y="2119"/>
                  </a:lnTo>
                  <a:lnTo>
                    <a:pt x="218" y="2115"/>
                  </a:lnTo>
                  <a:lnTo>
                    <a:pt x="214" y="2111"/>
                  </a:lnTo>
                  <a:lnTo>
                    <a:pt x="202" y="2104"/>
                  </a:lnTo>
                  <a:lnTo>
                    <a:pt x="191" y="2099"/>
                  </a:lnTo>
                  <a:lnTo>
                    <a:pt x="178" y="2095"/>
                  </a:lnTo>
                  <a:lnTo>
                    <a:pt x="165" y="2092"/>
                  </a:lnTo>
                  <a:lnTo>
                    <a:pt x="139" y="2084"/>
                  </a:lnTo>
                  <a:lnTo>
                    <a:pt x="116" y="2077"/>
                  </a:lnTo>
                  <a:lnTo>
                    <a:pt x="108" y="2071"/>
                  </a:lnTo>
                  <a:lnTo>
                    <a:pt x="100" y="2065"/>
                  </a:lnTo>
                  <a:lnTo>
                    <a:pt x="98" y="2062"/>
                  </a:lnTo>
                  <a:lnTo>
                    <a:pt x="96" y="2059"/>
                  </a:lnTo>
                  <a:lnTo>
                    <a:pt x="95" y="2054"/>
                  </a:lnTo>
                  <a:lnTo>
                    <a:pt x="94" y="2049"/>
                  </a:lnTo>
                  <a:lnTo>
                    <a:pt x="95" y="2041"/>
                  </a:lnTo>
                  <a:lnTo>
                    <a:pt x="97" y="2033"/>
                  </a:lnTo>
                  <a:lnTo>
                    <a:pt x="100" y="2027"/>
                  </a:lnTo>
                  <a:lnTo>
                    <a:pt x="105" y="2020"/>
                  </a:lnTo>
                  <a:lnTo>
                    <a:pt x="114" y="2009"/>
                  </a:lnTo>
                  <a:lnTo>
                    <a:pt x="124" y="1996"/>
                  </a:lnTo>
                  <a:lnTo>
                    <a:pt x="124" y="1996"/>
                  </a:lnTo>
                  <a:lnTo>
                    <a:pt x="124" y="1908"/>
                  </a:lnTo>
                  <a:lnTo>
                    <a:pt x="124" y="1908"/>
                  </a:lnTo>
                  <a:lnTo>
                    <a:pt x="99" y="1904"/>
                  </a:lnTo>
                  <a:lnTo>
                    <a:pt x="80" y="1901"/>
                  </a:lnTo>
                  <a:lnTo>
                    <a:pt x="63" y="1898"/>
                  </a:lnTo>
                  <a:lnTo>
                    <a:pt x="48" y="1895"/>
                  </a:lnTo>
                  <a:lnTo>
                    <a:pt x="42" y="1892"/>
                  </a:lnTo>
                  <a:lnTo>
                    <a:pt x="36" y="1889"/>
                  </a:lnTo>
                  <a:lnTo>
                    <a:pt x="30" y="1885"/>
                  </a:lnTo>
                  <a:lnTo>
                    <a:pt x="25" y="1881"/>
                  </a:lnTo>
                  <a:lnTo>
                    <a:pt x="18" y="1876"/>
                  </a:lnTo>
                  <a:lnTo>
                    <a:pt x="13" y="1870"/>
                  </a:lnTo>
                  <a:lnTo>
                    <a:pt x="7" y="1863"/>
                  </a:lnTo>
                  <a:lnTo>
                    <a:pt x="0" y="1854"/>
                  </a:lnTo>
                  <a:lnTo>
                    <a:pt x="16" y="1842"/>
                  </a:lnTo>
                  <a:lnTo>
                    <a:pt x="36" y="1826"/>
                  </a:lnTo>
                  <a:lnTo>
                    <a:pt x="45" y="1817"/>
                  </a:lnTo>
                  <a:lnTo>
                    <a:pt x="52" y="1808"/>
                  </a:lnTo>
                  <a:lnTo>
                    <a:pt x="55" y="1802"/>
                  </a:lnTo>
                  <a:lnTo>
                    <a:pt x="57" y="1797"/>
                  </a:lnTo>
                  <a:lnTo>
                    <a:pt x="59" y="1791"/>
                  </a:lnTo>
                  <a:lnTo>
                    <a:pt x="59" y="1784"/>
                  </a:lnTo>
                  <a:lnTo>
                    <a:pt x="59" y="1774"/>
                  </a:lnTo>
                  <a:lnTo>
                    <a:pt x="58" y="1763"/>
                  </a:lnTo>
                  <a:lnTo>
                    <a:pt x="57" y="1752"/>
                  </a:lnTo>
                  <a:lnTo>
                    <a:pt x="55" y="1742"/>
                  </a:lnTo>
                  <a:lnTo>
                    <a:pt x="49" y="1721"/>
                  </a:lnTo>
                  <a:lnTo>
                    <a:pt x="44" y="1701"/>
                  </a:lnTo>
                  <a:lnTo>
                    <a:pt x="39" y="1680"/>
                  </a:lnTo>
                  <a:lnTo>
                    <a:pt x="34" y="1659"/>
                  </a:lnTo>
                  <a:lnTo>
                    <a:pt x="32" y="1648"/>
                  </a:lnTo>
                  <a:lnTo>
                    <a:pt x="31" y="1637"/>
                  </a:lnTo>
                  <a:lnTo>
                    <a:pt x="30" y="1626"/>
                  </a:lnTo>
                  <a:lnTo>
                    <a:pt x="29" y="1613"/>
                  </a:lnTo>
                  <a:lnTo>
                    <a:pt x="30" y="1595"/>
                  </a:lnTo>
                  <a:lnTo>
                    <a:pt x="32" y="1577"/>
                  </a:lnTo>
                  <a:lnTo>
                    <a:pt x="34" y="1561"/>
                  </a:lnTo>
                  <a:lnTo>
                    <a:pt x="38" y="1547"/>
                  </a:lnTo>
                  <a:lnTo>
                    <a:pt x="42" y="1534"/>
                  </a:lnTo>
                  <a:lnTo>
                    <a:pt x="47" y="1522"/>
                  </a:lnTo>
                  <a:lnTo>
                    <a:pt x="54" y="1512"/>
                  </a:lnTo>
                  <a:lnTo>
                    <a:pt x="60" y="1502"/>
                  </a:lnTo>
                  <a:lnTo>
                    <a:pt x="67" y="1493"/>
                  </a:lnTo>
                  <a:lnTo>
                    <a:pt x="75" y="1485"/>
                  </a:lnTo>
                  <a:lnTo>
                    <a:pt x="82" y="1478"/>
                  </a:lnTo>
                  <a:lnTo>
                    <a:pt x="91" y="1471"/>
                  </a:lnTo>
                  <a:lnTo>
                    <a:pt x="109" y="1460"/>
                  </a:lnTo>
                  <a:lnTo>
                    <a:pt x="127" y="1450"/>
                  </a:lnTo>
                  <a:lnTo>
                    <a:pt x="145" y="1441"/>
                  </a:lnTo>
                  <a:lnTo>
                    <a:pt x="162" y="1430"/>
                  </a:lnTo>
                  <a:lnTo>
                    <a:pt x="171" y="1425"/>
                  </a:lnTo>
                  <a:lnTo>
                    <a:pt x="179" y="1418"/>
                  </a:lnTo>
                  <a:lnTo>
                    <a:pt x="186" y="1412"/>
                  </a:lnTo>
                  <a:lnTo>
                    <a:pt x="194" y="1404"/>
                  </a:lnTo>
                  <a:lnTo>
                    <a:pt x="200" y="1397"/>
                  </a:lnTo>
                  <a:lnTo>
                    <a:pt x="206" y="1388"/>
                  </a:lnTo>
                  <a:lnTo>
                    <a:pt x="211" y="1379"/>
                  </a:lnTo>
                  <a:lnTo>
                    <a:pt x="215" y="1368"/>
                  </a:lnTo>
                  <a:lnTo>
                    <a:pt x="219" y="1356"/>
                  </a:lnTo>
                  <a:lnTo>
                    <a:pt x="222" y="1343"/>
                  </a:lnTo>
                  <a:lnTo>
                    <a:pt x="224" y="1329"/>
                  </a:lnTo>
                  <a:lnTo>
                    <a:pt x="224" y="1313"/>
                  </a:lnTo>
                  <a:lnTo>
                    <a:pt x="225" y="1302"/>
                  </a:lnTo>
                  <a:lnTo>
                    <a:pt x="227" y="1293"/>
                  </a:lnTo>
                  <a:lnTo>
                    <a:pt x="230" y="1285"/>
                  </a:lnTo>
                  <a:lnTo>
                    <a:pt x="234" y="1280"/>
                  </a:lnTo>
                  <a:lnTo>
                    <a:pt x="240" y="1276"/>
                  </a:lnTo>
                  <a:lnTo>
                    <a:pt x="246" y="1272"/>
                  </a:lnTo>
                  <a:lnTo>
                    <a:pt x="254" y="1270"/>
                  </a:lnTo>
                  <a:lnTo>
                    <a:pt x="261" y="1269"/>
                  </a:lnTo>
                  <a:lnTo>
                    <a:pt x="278" y="1267"/>
                  </a:lnTo>
                  <a:lnTo>
                    <a:pt x="296" y="1267"/>
                  </a:lnTo>
                  <a:lnTo>
                    <a:pt x="305" y="1266"/>
                  </a:lnTo>
                  <a:lnTo>
                    <a:pt x="313" y="1265"/>
                  </a:lnTo>
                  <a:lnTo>
                    <a:pt x="322" y="1263"/>
                  </a:lnTo>
                  <a:lnTo>
                    <a:pt x="330" y="1260"/>
                  </a:lnTo>
                  <a:lnTo>
                    <a:pt x="341" y="1255"/>
                  </a:lnTo>
                  <a:lnTo>
                    <a:pt x="350" y="1249"/>
                  </a:lnTo>
                  <a:lnTo>
                    <a:pt x="359" y="1243"/>
                  </a:lnTo>
                  <a:lnTo>
                    <a:pt x="365" y="1235"/>
                  </a:lnTo>
                  <a:lnTo>
                    <a:pt x="371" y="1228"/>
                  </a:lnTo>
                  <a:lnTo>
                    <a:pt x="375" y="1218"/>
                  </a:lnTo>
                  <a:lnTo>
                    <a:pt x="378" y="1210"/>
                  </a:lnTo>
                  <a:lnTo>
                    <a:pt x="381" y="1200"/>
                  </a:lnTo>
                  <a:lnTo>
                    <a:pt x="383" y="1179"/>
                  </a:lnTo>
                  <a:lnTo>
                    <a:pt x="383" y="1158"/>
                  </a:lnTo>
                  <a:lnTo>
                    <a:pt x="383" y="1135"/>
                  </a:lnTo>
                  <a:lnTo>
                    <a:pt x="383" y="1113"/>
                  </a:lnTo>
                  <a:lnTo>
                    <a:pt x="383" y="1108"/>
                  </a:lnTo>
                  <a:lnTo>
                    <a:pt x="384" y="1103"/>
                  </a:lnTo>
                  <a:lnTo>
                    <a:pt x="387" y="1099"/>
                  </a:lnTo>
                  <a:lnTo>
                    <a:pt x="390" y="1096"/>
                  </a:lnTo>
                  <a:lnTo>
                    <a:pt x="396" y="1089"/>
                  </a:lnTo>
                  <a:lnTo>
                    <a:pt x="404" y="1084"/>
                  </a:lnTo>
                  <a:lnTo>
                    <a:pt x="411" y="1079"/>
                  </a:lnTo>
                  <a:lnTo>
                    <a:pt x="417" y="1074"/>
                  </a:lnTo>
                  <a:lnTo>
                    <a:pt x="421" y="1071"/>
                  </a:lnTo>
                  <a:lnTo>
                    <a:pt x="423" y="1067"/>
                  </a:lnTo>
                  <a:lnTo>
                    <a:pt x="424" y="1064"/>
                  </a:lnTo>
                  <a:lnTo>
                    <a:pt x="424" y="1060"/>
                  </a:lnTo>
                  <a:lnTo>
                    <a:pt x="424" y="1047"/>
                  </a:lnTo>
                  <a:lnTo>
                    <a:pt x="422" y="1034"/>
                  </a:lnTo>
                  <a:lnTo>
                    <a:pt x="419" y="1024"/>
                  </a:lnTo>
                  <a:lnTo>
                    <a:pt x="416" y="1012"/>
                  </a:lnTo>
                  <a:lnTo>
                    <a:pt x="412" y="1001"/>
                  </a:lnTo>
                  <a:lnTo>
                    <a:pt x="407" y="992"/>
                  </a:lnTo>
                  <a:lnTo>
                    <a:pt x="401" y="982"/>
                  </a:lnTo>
                  <a:lnTo>
                    <a:pt x="395" y="974"/>
                  </a:lnTo>
                  <a:lnTo>
                    <a:pt x="380" y="956"/>
                  </a:lnTo>
                  <a:lnTo>
                    <a:pt x="364" y="941"/>
                  </a:lnTo>
                  <a:lnTo>
                    <a:pt x="347" y="925"/>
                  </a:lnTo>
                  <a:lnTo>
                    <a:pt x="330" y="911"/>
                  </a:lnTo>
                  <a:lnTo>
                    <a:pt x="312" y="896"/>
                  </a:lnTo>
                  <a:lnTo>
                    <a:pt x="295" y="881"/>
                  </a:lnTo>
                  <a:lnTo>
                    <a:pt x="279" y="865"/>
                  </a:lnTo>
                  <a:lnTo>
                    <a:pt x="265" y="849"/>
                  </a:lnTo>
                  <a:lnTo>
                    <a:pt x="259" y="839"/>
                  </a:lnTo>
                  <a:lnTo>
                    <a:pt x="254" y="831"/>
                  </a:lnTo>
                  <a:lnTo>
                    <a:pt x="248" y="821"/>
                  </a:lnTo>
                  <a:lnTo>
                    <a:pt x="244" y="811"/>
                  </a:lnTo>
                  <a:lnTo>
                    <a:pt x="241" y="800"/>
                  </a:lnTo>
                  <a:lnTo>
                    <a:pt x="238" y="789"/>
                  </a:lnTo>
                  <a:lnTo>
                    <a:pt x="237" y="778"/>
                  </a:lnTo>
                  <a:lnTo>
                    <a:pt x="235" y="765"/>
                  </a:lnTo>
                  <a:lnTo>
                    <a:pt x="237" y="753"/>
                  </a:lnTo>
                  <a:lnTo>
                    <a:pt x="238" y="743"/>
                  </a:lnTo>
                  <a:lnTo>
                    <a:pt x="239" y="737"/>
                  </a:lnTo>
                  <a:lnTo>
                    <a:pt x="239" y="733"/>
                  </a:lnTo>
                  <a:lnTo>
                    <a:pt x="238" y="729"/>
                  </a:lnTo>
                  <a:lnTo>
                    <a:pt x="235" y="725"/>
                  </a:lnTo>
                  <a:lnTo>
                    <a:pt x="249" y="692"/>
                  </a:lnTo>
                  <a:lnTo>
                    <a:pt x="263" y="662"/>
                  </a:lnTo>
                  <a:lnTo>
                    <a:pt x="268" y="646"/>
                  </a:lnTo>
                  <a:lnTo>
                    <a:pt x="273" y="631"/>
                  </a:lnTo>
                  <a:lnTo>
                    <a:pt x="276" y="613"/>
                  </a:lnTo>
                  <a:lnTo>
                    <a:pt x="277" y="595"/>
                  </a:lnTo>
                  <a:lnTo>
                    <a:pt x="276" y="581"/>
                  </a:lnTo>
                  <a:lnTo>
                    <a:pt x="274" y="566"/>
                  </a:lnTo>
                  <a:lnTo>
                    <a:pt x="271" y="551"/>
                  </a:lnTo>
                  <a:lnTo>
                    <a:pt x="266" y="535"/>
                  </a:lnTo>
                  <a:lnTo>
                    <a:pt x="255" y="503"/>
                  </a:lnTo>
                  <a:lnTo>
                    <a:pt x="242" y="470"/>
                  </a:lnTo>
                  <a:lnTo>
                    <a:pt x="229" y="439"/>
                  </a:lnTo>
                  <a:lnTo>
                    <a:pt x="217" y="411"/>
                  </a:lnTo>
                  <a:lnTo>
                    <a:pt x="213" y="398"/>
                  </a:lnTo>
                  <a:lnTo>
                    <a:pt x="209" y="385"/>
                  </a:lnTo>
                  <a:lnTo>
                    <a:pt x="207" y="375"/>
                  </a:lnTo>
                  <a:lnTo>
                    <a:pt x="207" y="365"/>
                  </a:lnTo>
                  <a:lnTo>
                    <a:pt x="207" y="358"/>
                  </a:lnTo>
                  <a:lnTo>
                    <a:pt x="209" y="351"/>
                  </a:lnTo>
                  <a:lnTo>
                    <a:pt x="211" y="345"/>
                  </a:lnTo>
                  <a:lnTo>
                    <a:pt x="214" y="339"/>
                  </a:lnTo>
                  <a:lnTo>
                    <a:pt x="218" y="334"/>
                  </a:lnTo>
                  <a:lnTo>
                    <a:pt x="223" y="330"/>
                  </a:lnTo>
                  <a:lnTo>
                    <a:pt x="228" y="326"/>
                  </a:lnTo>
                  <a:lnTo>
                    <a:pt x="234" y="322"/>
                  </a:lnTo>
                  <a:lnTo>
                    <a:pt x="247" y="318"/>
                  </a:lnTo>
                  <a:lnTo>
                    <a:pt x="261" y="314"/>
                  </a:lnTo>
                  <a:lnTo>
                    <a:pt x="275" y="313"/>
                  </a:lnTo>
                  <a:lnTo>
                    <a:pt x="289" y="312"/>
                  </a:lnTo>
                  <a:lnTo>
                    <a:pt x="315" y="312"/>
                  </a:lnTo>
                  <a:lnTo>
                    <a:pt x="337" y="312"/>
                  </a:lnTo>
                  <a:lnTo>
                    <a:pt x="355" y="312"/>
                  </a:lnTo>
                  <a:lnTo>
                    <a:pt x="372" y="312"/>
                  </a:lnTo>
                  <a:lnTo>
                    <a:pt x="381" y="315"/>
                  </a:lnTo>
                  <a:lnTo>
                    <a:pt x="401" y="321"/>
                  </a:lnTo>
                  <a:lnTo>
                    <a:pt x="413" y="323"/>
                  </a:lnTo>
                  <a:lnTo>
                    <a:pt x="427" y="325"/>
                  </a:lnTo>
                  <a:lnTo>
                    <a:pt x="433" y="323"/>
                  </a:lnTo>
                  <a:lnTo>
                    <a:pt x="440" y="322"/>
                  </a:lnTo>
                  <a:lnTo>
                    <a:pt x="447" y="320"/>
                  </a:lnTo>
                  <a:lnTo>
                    <a:pt x="454" y="318"/>
                  </a:lnTo>
                  <a:lnTo>
                    <a:pt x="462" y="313"/>
                  </a:lnTo>
                  <a:lnTo>
                    <a:pt x="469" y="305"/>
                  </a:lnTo>
                  <a:lnTo>
                    <a:pt x="476" y="298"/>
                  </a:lnTo>
                  <a:lnTo>
                    <a:pt x="481" y="288"/>
                  </a:lnTo>
                  <a:lnTo>
                    <a:pt x="492" y="268"/>
                  </a:lnTo>
                  <a:lnTo>
                    <a:pt x="504" y="247"/>
                  </a:lnTo>
                  <a:lnTo>
                    <a:pt x="510" y="236"/>
                  </a:lnTo>
                  <a:lnTo>
                    <a:pt x="517" y="227"/>
                  </a:lnTo>
                  <a:lnTo>
                    <a:pt x="526" y="218"/>
                  </a:lnTo>
                  <a:lnTo>
                    <a:pt x="534" y="210"/>
                  </a:lnTo>
                  <a:lnTo>
                    <a:pt x="540" y="206"/>
                  </a:lnTo>
                  <a:lnTo>
                    <a:pt x="546" y="203"/>
                  </a:lnTo>
                  <a:lnTo>
                    <a:pt x="551" y="201"/>
                  </a:lnTo>
                  <a:lnTo>
                    <a:pt x="558" y="198"/>
                  </a:lnTo>
                  <a:lnTo>
                    <a:pt x="565" y="197"/>
                  </a:lnTo>
                  <a:lnTo>
                    <a:pt x="573" y="195"/>
                  </a:lnTo>
                  <a:lnTo>
                    <a:pt x="580" y="195"/>
                  </a:lnTo>
                  <a:lnTo>
                    <a:pt x="589" y="194"/>
                  </a:lnTo>
                  <a:lnTo>
                    <a:pt x="604" y="195"/>
                  </a:lnTo>
                  <a:lnTo>
                    <a:pt x="613" y="197"/>
                  </a:lnTo>
                  <a:lnTo>
                    <a:pt x="619" y="199"/>
                  </a:lnTo>
                  <a:lnTo>
                    <a:pt x="623" y="201"/>
                  </a:lnTo>
                  <a:lnTo>
                    <a:pt x="626" y="202"/>
                  </a:lnTo>
                  <a:lnTo>
                    <a:pt x="630" y="201"/>
                  </a:lnTo>
                  <a:lnTo>
                    <a:pt x="638" y="199"/>
                  </a:lnTo>
                  <a:lnTo>
                    <a:pt x="648" y="194"/>
                  </a:lnTo>
                  <a:lnTo>
                    <a:pt x="652" y="192"/>
                  </a:lnTo>
                  <a:lnTo>
                    <a:pt x="657" y="187"/>
                  </a:lnTo>
                  <a:lnTo>
                    <a:pt x="659" y="182"/>
                  </a:lnTo>
                  <a:lnTo>
                    <a:pt x="661" y="176"/>
                  </a:lnTo>
                  <a:lnTo>
                    <a:pt x="662" y="161"/>
                  </a:lnTo>
                  <a:lnTo>
                    <a:pt x="661" y="145"/>
                  </a:lnTo>
                  <a:lnTo>
                    <a:pt x="659" y="128"/>
                  </a:lnTo>
                  <a:lnTo>
                    <a:pt x="657" y="111"/>
                  </a:lnTo>
                  <a:lnTo>
                    <a:pt x="657" y="102"/>
                  </a:lnTo>
                  <a:lnTo>
                    <a:pt x="657" y="95"/>
                  </a:lnTo>
                  <a:lnTo>
                    <a:pt x="658" y="88"/>
                  </a:lnTo>
                  <a:lnTo>
                    <a:pt x="660" y="82"/>
                  </a:lnTo>
                  <a:lnTo>
                    <a:pt x="681" y="62"/>
                  </a:lnTo>
                  <a:lnTo>
                    <a:pt x="707" y="34"/>
                  </a:lnTo>
                  <a:lnTo>
                    <a:pt x="721" y="21"/>
                  </a:lnTo>
                  <a:lnTo>
                    <a:pt x="732" y="10"/>
                  </a:lnTo>
                  <a:lnTo>
                    <a:pt x="739" y="5"/>
                  </a:lnTo>
                  <a:lnTo>
                    <a:pt x="744" y="2"/>
                  </a:lnTo>
                  <a:lnTo>
                    <a:pt x="749" y="0"/>
                  </a:lnTo>
                  <a:lnTo>
                    <a:pt x="754" y="0"/>
                  </a:lnTo>
                  <a:lnTo>
                    <a:pt x="771" y="1"/>
                  </a:lnTo>
                  <a:lnTo>
                    <a:pt x="787" y="3"/>
                  </a:lnTo>
                  <a:lnTo>
                    <a:pt x="805" y="9"/>
                  </a:lnTo>
                  <a:lnTo>
                    <a:pt x="823" y="15"/>
                  </a:lnTo>
                  <a:lnTo>
                    <a:pt x="841" y="23"/>
                  </a:lnTo>
                  <a:lnTo>
                    <a:pt x="859" y="33"/>
                  </a:lnTo>
                  <a:lnTo>
                    <a:pt x="877" y="44"/>
                  </a:lnTo>
                  <a:lnTo>
                    <a:pt x="894" y="55"/>
                  </a:lnTo>
                  <a:lnTo>
                    <a:pt x="910" y="69"/>
                  </a:lnTo>
                  <a:lnTo>
                    <a:pt x="925" y="83"/>
                  </a:lnTo>
                  <a:lnTo>
                    <a:pt x="938" y="98"/>
                  </a:lnTo>
                  <a:lnTo>
                    <a:pt x="949" y="114"/>
                  </a:lnTo>
                  <a:lnTo>
                    <a:pt x="955" y="122"/>
                  </a:lnTo>
                  <a:lnTo>
                    <a:pt x="959" y="131"/>
                  </a:lnTo>
                  <a:lnTo>
                    <a:pt x="963" y="138"/>
                  </a:lnTo>
                  <a:lnTo>
                    <a:pt x="966" y="147"/>
                  </a:lnTo>
                  <a:lnTo>
                    <a:pt x="968" y="156"/>
                  </a:lnTo>
                  <a:lnTo>
                    <a:pt x="971" y="165"/>
                  </a:lnTo>
                  <a:lnTo>
                    <a:pt x="972" y="173"/>
                  </a:lnTo>
                  <a:lnTo>
                    <a:pt x="972" y="182"/>
                  </a:lnTo>
                  <a:lnTo>
                    <a:pt x="971" y="191"/>
                  </a:lnTo>
                  <a:lnTo>
                    <a:pt x="968" y="198"/>
                  </a:lnTo>
                  <a:lnTo>
                    <a:pt x="964" y="205"/>
                  </a:lnTo>
                  <a:lnTo>
                    <a:pt x="960" y="213"/>
                  </a:lnTo>
                  <a:lnTo>
                    <a:pt x="956" y="220"/>
                  </a:lnTo>
                  <a:lnTo>
                    <a:pt x="952" y="228"/>
                  </a:lnTo>
                  <a:lnTo>
                    <a:pt x="949" y="236"/>
                  </a:lnTo>
                  <a:lnTo>
                    <a:pt x="948" y="247"/>
                  </a:lnTo>
                  <a:lnTo>
                    <a:pt x="949" y="264"/>
                  </a:lnTo>
                  <a:lnTo>
                    <a:pt x="951" y="278"/>
                  </a:lnTo>
                  <a:lnTo>
                    <a:pt x="954" y="284"/>
                  </a:lnTo>
                  <a:lnTo>
                    <a:pt x="956" y="291"/>
                  </a:lnTo>
                  <a:lnTo>
                    <a:pt x="959" y="296"/>
                  </a:lnTo>
                  <a:lnTo>
                    <a:pt x="962" y="300"/>
                  </a:lnTo>
                  <a:lnTo>
                    <a:pt x="966" y="304"/>
                  </a:lnTo>
                  <a:lnTo>
                    <a:pt x="971" y="308"/>
                  </a:lnTo>
                  <a:lnTo>
                    <a:pt x="975" y="311"/>
                  </a:lnTo>
                  <a:lnTo>
                    <a:pt x="980" y="313"/>
                  </a:lnTo>
                  <a:lnTo>
                    <a:pt x="987" y="315"/>
                  </a:lnTo>
                  <a:lnTo>
                    <a:pt x="993" y="317"/>
                  </a:lnTo>
                  <a:lnTo>
                    <a:pt x="999" y="317"/>
                  </a:lnTo>
                  <a:lnTo>
                    <a:pt x="1007" y="318"/>
                  </a:lnTo>
                  <a:lnTo>
                    <a:pt x="1015" y="317"/>
                  </a:lnTo>
                  <a:lnTo>
                    <a:pt x="1023" y="316"/>
                  </a:lnTo>
                  <a:lnTo>
                    <a:pt x="1028" y="314"/>
                  </a:lnTo>
                  <a:lnTo>
                    <a:pt x="1033" y="312"/>
                  </a:lnTo>
                  <a:lnTo>
                    <a:pt x="1041" y="304"/>
                  </a:lnTo>
                  <a:lnTo>
                    <a:pt x="1047" y="297"/>
                  </a:lnTo>
                  <a:lnTo>
                    <a:pt x="1052" y="289"/>
                  </a:lnTo>
                  <a:lnTo>
                    <a:pt x="1059" y="283"/>
                  </a:lnTo>
                  <a:lnTo>
                    <a:pt x="1062" y="280"/>
                  </a:lnTo>
                  <a:lnTo>
                    <a:pt x="1066" y="278"/>
                  </a:lnTo>
                  <a:lnTo>
                    <a:pt x="1072" y="277"/>
                  </a:lnTo>
                  <a:lnTo>
                    <a:pt x="1078" y="277"/>
                  </a:lnTo>
                  <a:lnTo>
                    <a:pt x="1088" y="277"/>
                  </a:lnTo>
                  <a:lnTo>
                    <a:pt x="1096" y="279"/>
                  </a:lnTo>
                  <a:lnTo>
                    <a:pt x="1104" y="280"/>
                  </a:lnTo>
                  <a:lnTo>
                    <a:pt x="1110" y="282"/>
                  </a:lnTo>
                  <a:lnTo>
                    <a:pt x="1115" y="284"/>
                  </a:lnTo>
                  <a:lnTo>
                    <a:pt x="1122" y="286"/>
                  </a:lnTo>
                  <a:lnTo>
                    <a:pt x="1129" y="287"/>
                  </a:lnTo>
                  <a:lnTo>
                    <a:pt x="1137" y="288"/>
                  </a:lnTo>
                  <a:lnTo>
                    <a:pt x="1155" y="288"/>
                  </a:lnTo>
                  <a:lnTo>
                    <a:pt x="1167" y="288"/>
                  </a:lnTo>
                  <a:lnTo>
                    <a:pt x="1178" y="288"/>
                  </a:lnTo>
                  <a:lnTo>
                    <a:pt x="1190" y="288"/>
                  </a:lnTo>
                  <a:lnTo>
                    <a:pt x="1196" y="289"/>
                  </a:lnTo>
                  <a:lnTo>
                    <a:pt x="1201" y="292"/>
                  </a:lnTo>
                  <a:lnTo>
                    <a:pt x="1206" y="295"/>
                  </a:lnTo>
                  <a:lnTo>
                    <a:pt x="1210" y="299"/>
                  </a:lnTo>
                  <a:lnTo>
                    <a:pt x="1216" y="310"/>
                  </a:lnTo>
                  <a:lnTo>
                    <a:pt x="1223" y="322"/>
                  </a:lnTo>
                  <a:lnTo>
                    <a:pt x="1229" y="335"/>
                  </a:lnTo>
                  <a:lnTo>
                    <a:pt x="1237" y="348"/>
                  </a:lnTo>
                  <a:lnTo>
                    <a:pt x="1242" y="353"/>
                  </a:lnTo>
                  <a:lnTo>
                    <a:pt x="1247" y="359"/>
                  </a:lnTo>
                  <a:lnTo>
                    <a:pt x="1254" y="362"/>
                  </a:lnTo>
                  <a:lnTo>
                    <a:pt x="1261" y="365"/>
                  </a:lnTo>
                  <a:lnTo>
                    <a:pt x="1246" y="378"/>
                  </a:lnTo>
                  <a:lnTo>
                    <a:pt x="1234" y="391"/>
                  </a:lnTo>
                  <a:lnTo>
                    <a:pt x="1230" y="397"/>
                  </a:lnTo>
                  <a:lnTo>
                    <a:pt x="1226" y="403"/>
                  </a:lnTo>
                  <a:lnTo>
                    <a:pt x="1223" y="411"/>
                  </a:lnTo>
                  <a:lnTo>
                    <a:pt x="1220" y="417"/>
                  </a:lnTo>
                  <a:lnTo>
                    <a:pt x="1218" y="425"/>
                  </a:lnTo>
                  <a:lnTo>
                    <a:pt x="1218" y="431"/>
                  </a:lnTo>
                  <a:lnTo>
                    <a:pt x="1218" y="438"/>
                  </a:lnTo>
                  <a:lnTo>
                    <a:pt x="1220" y="447"/>
                  </a:lnTo>
                  <a:lnTo>
                    <a:pt x="1223" y="455"/>
                  </a:lnTo>
                  <a:lnTo>
                    <a:pt x="1226" y="464"/>
                  </a:lnTo>
                  <a:lnTo>
                    <a:pt x="1231" y="472"/>
                  </a:lnTo>
                  <a:lnTo>
                    <a:pt x="1237" y="483"/>
                  </a:lnTo>
                  <a:lnTo>
                    <a:pt x="1227" y="482"/>
                  </a:lnTo>
                  <a:lnTo>
                    <a:pt x="1217" y="482"/>
                  </a:lnTo>
                  <a:lnTo>
                    <a:pt x="1208" y="482"/>
                  </a:lnTo>
                  <a:lnTo>
                    <a:pt x="1198" y="484"/>
                  </a:lnTo>
                  <a:lnTo>
                    <a:pt x="1180" y="488"/>
                  </a:lnTo>
                  <a:lnTo>
                    <a:pt x="1163" y="494"/>
                  </a:lnTo>
                  <a:lnTo>
                    <a:pt x="1146" y="502"/>
                  </a:lnTo>
                  <a:lnTo>
                    <a:pt x="1131" y="511"/>
                  </a:lnTo>
                  <a:lnTo>
                    <a:pt x="1116" y="520"/>
                  </a:lnTo>
                  <a:lnTo>
                    <a:pt x="1102" y="531"/>
                  </a:lnTo>
                  <a:lnTo>
                    <a:pt x="1091" y="542"/>
                  </a:lnTo>
                  <a:lnTo>
                    <a:pt x="1080" y="552"/>
                  </a:lnTo>
                  <a:lnTo>
                    <a:pt x="1071" y="562"/>
                  </a:lnTo>
                  <a:lnTo>
                    <a:pt x="1063" y="570"/>
                  </a:lnTo>
                  <a:lnTo>
                    <a:pt x="1052" y="583"/>
                  </a:lnTo>
                  <a:lnTo>
                    <a:pt x="1048" y="588"/>
                  </a:lnTo>
                  <a:lnTo>
                    <a:pt x="1044" y="600"/>
                  </a:lnTo>
                  <a:lnTo>
                    <a:pt x="1039" y="611"/>
                  </a:lnTo>
                  <a:lnTo>
                    <a:pt x="1033" y="620"/>
                  </a:lnTo>
                  <a:lnTo>
                    <a:pt x="1028" y="629"/>
                  </a:lnTo>
                  <a:lnTo>
                    <a:pt x="1023" y="637"/>
                  </a:lnTo>
                  <a:lnTo>
                    <a:pt x="1017" y="645"/>
                  </a:lnTo>
                  <a:lnTo>
                    <a:pt x="1011" y="651"/>
                  </a:lnTo>
                  <a:lnTo>
                    <a:pt x="1005" y="656"/>
                  </a:lnTo>
                  <a:lnTo>
                    <a:pt x="992" y="667"/>
                  </a:lnTo>
                  <a:lnTo>
                    <a:pt x="979" y="677"/>
                  </a:lnTo>
                  <a:lnTo>
                    <a:pt x="966" y="684"/>
                  </a:lnTo>
                  <a:lnTo>
                    <a:pt x="955" y="693"/>
                  </a:lnTo>
                  <a:lnTo>
                    <a:pt x="943" y="701"/>
                  </a:lnTo>
                  <a:lnTo>
                    <a:pt x="931" y="710"/>
                  </a:lnTo>
                  <a:lnTo>
                    <a:pt x="926" y="715"/>
                  </a:lnTo>
                  <a:lnTo>
                    <a:pt x="922" y="720"/>
                  </a:lnTo>
                  <a:lnTo>
                    <a:pt x="916" y="727"/>
                  </a:lnTo>
                  <a:lnTo>
                    <a:pt x="913" y="733"/>
                  </a:lnTo>
                  <a:lnTo>
                    <a:pt x="909" y="741"/>
                  </a:lnTo>
                  <a:lnTo>
                    <a:pt x="906" y="749"/>
                  </a:lnTo>
                  <a:lnTo>
                    <a:pt x="902" y="759"/>
                  </a:lnTo>
                  <a:lnTo>
                    <a:pt x="900" y="768"/>
                  </a:lnTo>
                  <a:lnTo>
                    <a:pt x="898" y="779"/>
                  </a:lnTo>
                  <a:lnTo>
                    <a:pt x="896" y="791"/>
                  </a:lnTo>
                  <a:lnTo>
                    <a:pt x="896" y="804"/>
                  </a:lnTo>
                  <a:lnTo>
                    <a:pt x="895" y="818"/>
                  </a:lnTo>
                  <a:lnTo>
                    <a:pt x="896" y="860"/>
                  </a:lnTo>
                  <a:lnTo>
                    <a:pt x="898" y="900"/>
                  </a:lnTo>
                  <a:lnTo>
                    <a:pt x="901" y="941"/>
                  </a:lnTo>
                  <a:lnTo>
                    <a:pt x="905" y="980"/>
                  </a:lnTo>
                  <a:lnTo>
                    <a:pt x="912" y="1054"/>
                  </a:lnTo>
                  <a:lnTo>
                    <a:pt x="920" y="1127"/>
                  </a:lnTo>
                  <a:lnTo>
                    <a:pt x="923" y="1162"/>
                  </a:lnTo>
                  <a:lnTo>
                    <a:pt x="924" y="1195"/>
                  </a:lnTo>
                  <a:lnTo>
                    <a:pt x="924" y="1228"/>
                  </a:lnTo>
                  <a:lnTo>
                    <a:pt x="923" y="1260"/>
                  </a:lnTo>
                  <a:lnTo>
                    <a:pt x="922" y="1276"/>
                  </a:lnTo>
                  <a:lnTo>
                    <a:pt x="920" y="1291"/>
                  </a:lnTo>
                  <a:lnTo>
                    <a:pt x="917" y="1305"/>
                  </a:lnTo>
                  <a:lnTo>
                    <a:pt x="914" y="1320"/>
                  </a:lnTo>
                  <a:lnTo>
                    <a:pt x="910" y="1335"/>
                  </a:lnTo>
                  <a:lnTo>
                    <a:pt x="906" y="1350"/>
                  </a:lnTo>
                  <a:lnTo>
                    <a:pt x="901" y="1364"/>
                  </a:lnTo>
                  <a:lnTo>
                    <a:pt x="895" y="1378"/>
                  </a:lnTo>
                  <a:lnTo>
                    <a:pt x="894" y="1383"/>
                  </a:lnTo>
                  <a:lnTo>
                    <a:pt x="894" y="1391"/>
                  </a:lnTo>
                  <a:lnTo>
                    <a:pt x="894" y="1401"/>
                  </a:lnTo>
                  <a:lnTo>
                    <a:pt x="896" y="1415"/>
                  </a:lnTo>
                  <a:lnTo>
                    <a:pt x="900" y="1451"/>
                  </a:lnTo>
                  <a:lnTo>
                    <a:pt x="907" y="1498"/>
                  </a:lnTo>
                  <a:lnTo>
                    <a:pt x="909" y="1526"/>
                  </a:lnTo>
                  <a:lnTo>
                    <a:pt x="912" y="1555"/>
                  </a:lnTo>
                  <a:lnTo>
                    <a:pt x="914" y="1587"/>
                  </a:lnTo>
                  <a:lnTo>
                    <a:pt x="916" y="1621"/>
                  </a:lnTo>
                  <a:lnTo>
                    <a:pt x="917" y="1658"/>
                  </a:lnTo>
                  <a:lnTo>
                    <a:pt x="917" y="1696"/>
                  </a:lnTo>
                  <a:lnTo>
                    <a:pt x="915" y="1736"/>
                  </a:lnTo>
                  <a:lnTo>
                    <a:pt x="913" y="1778"/>
                  </a:lnTo>
                  <a:lnTo>
                    <a:pt x="912" y="1797"/>
                  </a:lnTo>
                  <a:lnTo>
                    <a:pt x="909" y="1816"/>
                  </a:lnTo>
                  <a:lnTo>
                    <a:pt x="907" y="1835"/>
                  </a:lnTo>
                  <a:lnTo>
                    <a:pt x="904" y="1854"/>
                  </a:lnTo>
                  <a:lnTo>
                    <a:pt x="895" y="1894"/>
                  </a:lnTo>
                  <a:lnTo>
                    <a:pt x="885" y="1933"/>
                  </a:lnTo>
                  <a:lnTo>
                    <a:pt x="865" y="2012"/>
                  </a:lnTo>
                  <a:lnTo>
                    <a:pt x="847" y="2084"/>
                  </a:lnTo>
                  <a:lnTo>
                    <a:pt x="840" y="2117"/>
                  </a:lnTo>
                  <a:lnTo>
                    <a:pt x="835" y="2147"/>
                  </a:lnTo>
                  <a:lnTo>
                    <a:pt x="834" y="2161"/>
                  </a:lnTo>
                  <a:lnTo>
                    <a:pt x="834" y="2174"/>
                  </a:lnTo>
                  <a:lnTo>
                    <a:pt x="835" y="2185"/>
                  </a:lnTo>
                  <a:lnTo>
                    <a:pt x="837" y="2196"/>
                  </a:lnTo>
                  <a:lnTo>
                    <a:pt x="840" y="2205"/>
                  </a:lnTo>
                  <a:lnTo>
                    <a:pt x="844" y="2213"/>
                  </a:lnTo>
                  <a:lnTo>
                    <a:pt x="848" y="2220"/>
                  </a:lnTo>
                  <a:lnTo>
                    <a:pt x="855" y="2226"/>
                  </a:lnTo>
                  <a:lnTo>
                    <a:pt x="863" y="2229"/>
                  </a:lnTo>
                  <a:lnTo>
                    <a:pt x="872" y="2232"/>
                  </a:lnTo>
                  <a:lnTo>
                    <a:pt x="883" y="2232"/>
                  </a:lnTo>
                  <a:lnTo>
                    <a:pt x="895" y="2232"/>
                  </a:lnTo>
                  <a:lnTo>
                    <a:pt x="918" y="2211"/>
                  </a:lnTo>
                  <a:lnTo>
                    <a:pt x="941" y="2192"/>
                  </a:lnTo>
                  <a:lnTo>
                    <a:pt x="960" y="2176"/>
                  </a:lnTo>
                  <a:lnTo>
                    <a:pt x="978" y="2163"/>
                  </a:lnTo>
                  <a:lnTo>
                    <a:pt x="995" y="2152"/>
                  </a:lnTo>
                  <a:lnTo>
                    <a:pt x="1010" y="2143"/>
                  </a:lnTo>
                  <a:lnTo>
                    <a:pt x="1024" y="2136"/>
                  </a:lnTo>
                  <a:lnTo>
                    <a:pt x="1037" y="2132"/>
                  </a:lnTo>
                  <a:lnTo>
                    <a:pt x="1047" y="2129"/>
                  </a:lnTo>
                  <a:lnTo>
                    <a:pt x="1058" y="2128"/>
                  </a:lnTo>
                  <a:lnTo>
                    <a:pt x="1066" y="2129"/>
                  </a:lnTo>
                  <a:lnTo>
                    <a:pt x="1075" y="2131"/>
                  </a:lnTo>
                  <a:lnTo>
                    <a:pt x="1081" y="2134"/>
                  </a:lnTo>
                  <a:lnTo>
                    <a:pt x="1088" y="2139"/>
                  </a:lnTo>
                  <a:lnTo>
                    <a:pt x="1094" y="2145"/>
                  </a:lnTo>
                  <a:lnTo>
                    <a:pt x="1098" y="2152"/>
                  </a:lnTo>
                  <a:lnTo>
                    <a:pt x="1102" y="2160"/>
                  </a:lnTo>
                  <a:lnTo>
                    <a:pt x="1107" y="2169"/>
                  </a:lnTo>
                  <a:lnTo>
                    <a:pt x="1111" y="2178"/>
                  </a:lnTo>
                  <a:lnTo>
                    <a:pt x="1114" y="2187"/>
                  </a:lnTo>
                  <a:lnTo>
                    <a:pt x="1120" y="2209"/>
                  </a:lnTo>
                  <a:lnTo>
                    <a:pt x="1126" y="2230"/>
                  </a:lnTo>
                  <a:lnTo>
                    <a:pt x="1132" y="2251"/>
                  </a:lnTo>
                  <a:lnTo>
                    <a:pt x="1140" y="2270"/>
                  </a:lnTo>
                  <a:lnTo>
                    <a:pt x="1144" y="2280"/>
                  </a:lnTo>
                  <a:lnTo>
                    <a:pt x="1148" y="2288"/>
                  </a:lnTo>
                  <a:lnTo>
                    <a:pt x="1155" y="2296"/>
                  </a:lnTo>
                  <a:lnTo>
                    <a:pt x="1160" y="2302"/>
                  </a:lnTo>
                  <a:lnTo>
                    <a:pt x="1166" y="2296"/>
                  </a:lnTo>
                  <a:lnTo>
                    <a:pt x="1171" y="2290"/>
                  </a:lnTo>
                  <a:lnTo>
                    <a:pt x="1173" y="2281"/>
                  </a:lnTo>
                  <a:lnTo>
                    <a:pt x="1174" y="2272"/>
                  </a:lnTo>
                  <a:lnTo>
                    <a:pt x="1174" y="2264"/>
                  </a:lnTo>
                  <a:lnTo>
                    <a:pt x="1174" y="2254"/>
                  </a:lnTo>
                  <a:lnTo>
                    <a:pt x="1173" y="2244"/>
                  </a:lnTo>
                  <a:lnTo>
                    <a:pt x="1171" y="2234"/>
                  </a:lnTo>
                  <a:lnTo>
                    <a:pt x="1167" y="2214"/>
                  </a:lnTo>
                  <a:lnTo>
                    <a:pt x="1165" y="2194"/>
                  </a:lnTo>
                  <a:lnTo>
                    <a:pt x="1165" y="2184"/>
                  </a:lnTo>
                  <a:lnTo>
                    <a:pt x="1166" y="2176"/>
                  </a:lnTo>
                  <a:lnTo>
                    <a:pt x="1168" y="2168"/>
                  </a:lnTo>
                  <a:lnTo>
                    <a:pt x="1172" y="2161"/>
                  </a:lnTo>
                  <a:lnTo>
                    <a:pt x="1173" y="2153"/>
                  </a:lnTo>
                  <a:lnTo>
                    <a:pt x="1174" y="2148"/>
                  </a:lnTo>
                  <a:lnTo>
                    <a:pt x="1175" y="2145"/>
                  </a:lnTo>
                  <a:lnTo>
                    <a:pt x="1176" y="2144"/>
                  </a:lnTo>
                  <a:lnTo>
                    <a:pt x="1178" y="2144"/>
                  </a:lnTo>
                  <a:lnTo>
                    <a:pt x="1180" y="2146"/>
                  </a:lnTo>
                  <a:lnTo>
                    <a:pt x="1182" y="2149"/>
                  </a:lnTo>
                  <a:lnTo>
                    <a:pt x="1184" y="2153"/>
                  </a:lnTo>
                  <a:lnTo>
                    <a:pt x="1197" y="2182"/>
                  </a:lnTo>
                  <a:lnTo>
                    <a:pt x="1214" y="2217"/>
                  </a:lnTo>
                  <a:lnTo>
                    <a:pt x="1220" y="2226"/>
                  </a:lnTo>
                  <a:lnTo>
                    <a:pt x="1225" y="2234"/>
                  </a:lnTo>
                  <a:lnTo>
                    <a:pt x="1230" y="2242"/>
                  </a:lnTo>
                  <a:lnTo>
                    <a:pt x="1235" y="2249"/>
                  </a:lnTo>
                  <a:lnTo>
                    <a:pt x="1242" y="2255"/>
                  </a:lnTo>
                  <a:lnTo>
                    <a:pt x="1248" y="2261"/>
                  </a:lnTo>
                  <a:lnTo>
                    <a:pt x="1256" y="2264"/>
                  </a:lnTo>
                  <a:lnTo>
                    <a:pt x="1262" y="2267"/>
                  </a:lnTo>
                  <a:lnTo>
                    <a:pt x="1270" y="2268"/>
                  </a:lnTo>
                  <a:lnTo>
                    <a:pt x="1278" y="2267"/>
                  </a:lnTo>
                  <a:lnTo>
                    <a:pt x="1285" y="2265"/>
                  </a:lnTo>
                  <a:lnTo>
                    <a:pt x="1294" y="2261"/>
                  </a:lnTo>
                  <a:lnTo>
                    <a:pt x="1303" y="2254"/>
                  </a:lnTo>
                  <a:lnTo>
                    <a:pt x="1312" y="2246"/>
                  </a:lnTo>
                  <a:lnTo>
                    <a:pt x="1322" y="2234"/>
                  </a:lnTo>
                  <a:lnTo>
                    <a:pt x="1331" y="2220"/>
                  </a:lnTo>
                  <a:lnTo>
                    <a:pt x="1337" y="2216"/>
                  </a:lnTo>
                  <a:lnTo>
                    <a:pt x="1342" y="2213"/>
                  </a:lnTo>
                  <a:lnTo>
                    <a:pt x="1346" y="2210"/>
                  </a:lnTo>
                  <a:lnTo>
                    <a:pt x="1349" y="2205"/>
                  </a:lnTo>
                  <a:lnTo>
                    <a:pt x="1351" y="2202"/>
                  </a:lnTo>
                  <a:lnTo>
                    <a:pt x="1354" y="2198"/>
                  </a:lnTo>
                  <a:lnTo>
                    <a:pt x="1355" y="2194"/>
                  </a:lnTo>
                  <a:lnTo>
                    <a:pt x="1356" y="2189"/>
                  </a:lnTo>
                  <a:lnTo>
                    <a:pt x="1356" y="2180"/>
                  </a:lnTo>
                  <a:lnTo>
                    <a:pt x="1354" y="2169"/>
                  </a:lnTo>
                  <a:lnTo>
                    <a:pt x="1350" y="2159"/>
                  </a:lnTo>
                  <a:lnTo>
                    <a:pt x="1346" y="2146"/>
                  </a:lnTo>
                  <a:lnTo>
                    <a:pt x="1337" y="2118"/>
                  </a:lnTo>
                  <a:lnTo>
                    <a:pt x="1326" y="2085"/>
                  </a:lnTo>
                  <a:lnTo>
                    <a:pt x="1321" y="2067"/>
                  </a:lnTo>
                  <a:lnTo>
                    <a:pt x="1317" y="2047"/>
                  </a:lnTo>
                  <a:lnTo>
                    <a:pt x="1314" y="2026"/>
                  </a:lnTo>
                  <a:lnTo>
                    <a:pt x="1313" y="2002"/>
                  </a:lnTo>
                  <a:lnTo>
                    <a:pt x="1328" y="1986"/>
                  </a:lnTo>
                  <a:lnTo>
                    <a:pt x="1343" y="1972"/>
                  </a:lnTo>
                  <a:lnTo>
                    <a:pt x="1357" y="1960"/>
                  </a:lnTo>
                  <a:lnTo>
                    <a:pt x="1370" y="1949"/>
                  </a:lnTo>
                  <a:lnTo>
                    <a:pt x="1383" y="1941"/>
                  </a:lnTo>
                  <a:lnTo>
                    <a:pt x="1396" y="1933"/>
                  </a:lnTo>
                  <a:lnTo>
                    <a:pt x="1408" y="1927"/>
                  </a:lnTo>
                  <a:lnTo>
                    <a:pt x="1421" y="1921"/>
                  </a:lnTo>
                  <a:lnTo>
                    <a:pt x="1432" y="1917"/>
                  </a:lnTo>
                  <a:lnTo>
                    <a:pt x="1443" y="1914"/>
                  </a:lnTo>
                  <a:lnTo>
                    <a:pt x="1455" y="1912"/>
                  </a:lnTo>
                  <a:lnTo>
                    <a:pt x="1465" y="1912"/>
                  </a:lnTo>
                  <a:lnTo>
                    <a:pt x="1475" y="1911"/>
                  </a:lnTo>
                  <a:lnTo>
                    <a:pt x="1485" y="1912"/>
                  </a:lnTo>
                  <a:lnTo>
                    <a:pt x="1495" y="1913"/>
                  </a:lnTo>
                  <a:lnTo>
                    <a:pt x="1505" y="1915"/>
                  </a:lnTo>
                  <a:lnTo>
                    <a:pt x="1522" y="1920"/>
                  </a:lnTo>
                  <a:lnTo>
                    <a:pt x="1539" y="1928"/>
                  </a:lnTo>
                  <a:lnTo>
                    <a:pt x="1555" y="1935"/>
                  </a:lnTo>
                  <a:lnTo>
                    <a:pt x="1570" y="1943"/>
                  </a:lnTo>
                  <a:lnTo>
                    <a:pt x="1583" y="1949"/>
                  </a:lnTo>
                  <a:lnTo>
                    <a:pt x="1596" y="1955"/>
                  </a:lnTo>
                  <a:lnTo>
                    <a:pt x="1603" y="1958"/>
                  </a:lnTo>
                  <a:lnTo>
                    <a:pt x="1609" y="1960"/>
                  </a:lnTo>
                  <a:lnTo>
                    <a:pt x="1614" y="1961"/>
                  </a:lnTo>
                  <a:lnTo>
                    <a:pt x="1620" y="1961"/>
                  </a:lnTo>
                  <a:lnTo>
                    <a:pt x="1647" y="1958"/>
                  </a:lnTo>
                  <a:lnTo>
                    <a:pt x="1672" y="1955"/>
                  </a:lnTo>
                  <a:lnTo>
                    <a:pt x="1692" y="1953"/>
                  </a:lnTo>
                  <a:lnTo>
                    <a:pt x="1710" y="1953"/>
                  </a:lnTo>
                  <a:lnTo>
                    <a:pt x="1726" y="1953"/>
                  </a:lnTo>
                  <a:lnTo>
                    <a:pt x="1738" y="1954"/>
                  </a:lnTo>
                  <a:lnTo>
                    <a:pt x="1748" y="1957"/>
                  </a:lnTo>
                  <a:lnTo>
                    <a:pt x="1756" y="1959"/>
                  </a:lnTo>
                  <a:lnTo>
                    <a:pt x="1762" y="1962"/>
                  </a:lnTo>
                  <a:lnTo>
                    <a:pt x="1765" y="1966"/>
                  </a:lnTo>
                  <a:lnTo>
                    <a:pt x="1767" y="1970"/>
                  </a:lnTo>
                  <a:lnTo>
                    <a:pt x="1768" y="1975"/>
                  </a:lnTo>
                  <a:lnTo>
                    <a:pt x="1767" y="1980"/>
                  </a:lnTo>
                  <a:lnTo>
                    <a:pt x="1766" y="1985"/>
                  </a:lnTo>
                  <a:lnTo>
                    <a:pt x="1763" y="1991"/>
                  </a:lnTo>
                  <a:lnTo>
                    <a:pt x="1760" y="1996"/>
                  </a:lnTo>
                  <a:lnTo>
                    <a:pt x="1742" y="2020"/>
                  </a:lnTo>
                  <a:lnTo>
                    <a:pt x="1726" y="2042"/>
                  </a:lnTo>
                  <a:lnTo>
                    <a:pt x="1724" y="2047"/>
                  </a:lnTo>
                  <a:lnTo>
                    <a:pt x="1723" y="2051"/>
                  </a:lnTo>
                  <a:lnTo>
                    <a:pt x="1723" y="2055"/>
                  </a:lnTo>
                  <a:lnTo>
                    <a:pt x="1725" y="2059"/>
                  </a:lnTo>
                  <a:lnTo>
                    <a:pt x="1728" y="2062"/>
                  </a:lnTo>
                  <a:lnTo>
                    <a:pt x="1733" y="2064"/>
                  </a:lnTo>
                  <a:lnTo>
                    <a:pt x="1740" y="2066"/>
                  </a:lnTo>
                  <a:lnTo>
                    <a:pt x="1749" y="2067"/>
                  </a:lnTo>
                  <a:lnTo>
                    <a:pt x="1765" y="2070"/>
                  </a:lnTo>
                  <a:lnTo>
                    <a:pt x="1781" y="2075"/>
                  </a:lnTo>
                  <a:lnTo>
                    <a:pt x="1795" y="2080"/>
                  </a:lnTo>
                  <a:lnTo>
                    <a:pt x="1809" y="2085"/>
                  </a:lnTo>
                  <a:lnTo>
                    <a:pt x="1822" y="2093"/>
                  </a:lnTo>
                  <a:lnTo>
                    <a:pt x="1834" y="2100"/>
                  </a:lnTo>
                  <a:lnTo>
                    <a:pt x="1846" y="2109"/>
                  </a:lnTo>
                  <a:lnTo>
                    <a:pt x="1857" y="2118"/>
                  </a:lnTo>
                  <a:lnTo>
                    <a:pt x="1867" y="2128"/>
                  </a:lnTo>
                  <a:lnTo>
                    <a:pt x="1877" y="2138"/>
                  </a:lnTo>
                  <a:lnTo>
                    <a:pt x="1887" y="2150"/>
                  </a:lnTo>
                  <a:lnTo>
                    <a:pt x="1896" y="2162"/>
                  </a:lnTo>
                  <a:lnTo>
                    <a:pt x="1904" y="2174"/>
                  </a:lnTo>
                  <a:lnTo>
                    <a:pt x="1912" y="2186"/>
                  </a:lnTo>
                  <a:lnTo>
                    <a:pt x="1920" y="2200"/>
                  </a:lnTo>
                  <a:lnTo>
                    <a:pt x="1927" y="2213"/>
                  </a:lnTo>
                  <a:lnTo>
                    <a:pt x="1940" y="2242"/>
                  </a:lnTo>
                  <a:lnTo>
                    <a:pt x="1953" y="2270"/>
                  </a:lnTo>
                  <a:lnTo>
                    <a:pt x="1964" y="2300"/>
                  </a:lnTo>
                  <a:lnTo>
                    <a:pt x="1976" y="2329"/>
                  </a:lnTo>
                  <a:lnTo>
                    <a:pt x="1987" y="2359"/>
                  </a:lnTo>
                  <a:lnTo>
                    <a:pt x="1997" y="2388"/>
                  </a:lnTo>
                  <a:lnTo>
                    <a:pt x="2009" y="2416"/>
                  </a:lnTo>
                  <a:lnTo>
                    <a:pt x="2021" y="2444"/>
                  </a:lnTo>
                  <a:lnTo>
                    <a:pt x="2038" y="2477"/>
                  </a:lnTo>
                  <a:lnTo>
                    <a:pt x="2057" y="2509"/>
                  </a:lnTo>
                  <a:lnTo>
                    <a:pt x="2077" y="2540"/>
                  </a:lnTo>
                  <a:lnTo>
                    <a:pt x="2098" y="2569"/>
                  </a:lnTo>
                  <a:lnTo>
                    <a:pt x="2144" y="2628"/>
                  </a:lnTo>
                  <a:lnTo>
                    <a:pt x="2191" y="2684"/>
                  </a:lnTo>
                  <a:lnTo>
                    <a:pt x="2214" y="2712"/>
                  </a:lnTo>
                  <a:lnTo>
                    <a:pt x="2237" y="2741"/>
                  </a:lnTo>
                  <a:lnTo>
                    <a:pt x="2259" y="2769"/>
                  </a:lnTo>
                  <a:lnTo>
                    <a:pt x="2281" y="2800"/>
                  </a:lnTo>
                  <a:lnTo>
                    <a:pt x="2301" y="2831"/>
                  </a:lnTo>
                  <a:lnTo>
                    <a:pt x="2322" y="2863"/>
                  </a:lnTo>
                  <a:lnTo>
                    <a:pt x="2331" y="2880"/>
                  </a:lnTo>
                  <a:lnTo>
                    <a:pt x="2340" y="2897"/>
                  </a:lnTo>
                  <a:lnTo>
                    <a:pt x="2348" y="2915"/>
                  </a:lnTo>
                  <a:lnTo>
                    <a:pt x="2356" y="2932"/>
                  </a:lnTo>
                  <a:lnTo>
                    <a:pt x="2364" y="2954"/>
                  </a:lnTo>
                  <a:lnTo>
                    <a:pt x="2371" y="2975"/>
                  </a:lnTo>
                  <a:lnTo>
                    <a:pt x="2374" y="2994"/>
                  </a:lnTo>
                  <a:lnTo>
                    <a:pt x="2376" y="3013"/>
                  </a:lnTo>
                  <a:lnTo>
                    <a:pt x="2376" y="3032"/>
                  </a:lnTo>
                  <a:lnTo>
                    <a:pt x="2376" y="3050"/>
                  </a:lnTo>
                  <a:lnTo>
                    <a:pt x="2374" y="3069"/>
                  </a:lnTo>
                  <a:lnTo>
                    <a:pt x="2372" y="3090"/>
                  </a:lnTo>
                  <a:lnTo>
                    <a:pt x="2369" y="3110"/>
                  </a:lnTo>
                  <a:lnTo>
                    <a:pt x="2366" y="3132"/>
                  </a:lnTo>
                  <a:lnTo>
                    <a:pt x="2364" y="3155"/>
                  </a:lnTo>
                  <a:lnTo>
                    <a:pt x="2363" y="3180"/>
                  </a:lnTo>
                  <a:lnTo>
                    <a:pt x="2363" y="3208"/>
                  </a:lnTo>
                  <a:lnTo>
                    <a:pt x="2365" y="3236"/>
                  </a:lnTo>
                  <a:lnTo>
                    <a:pt x="2369" y="3268"/>
                  </a:lnTo>
                  <a:lnTo>
                    <a:pt x="2374" y="3303"/>
                  </a:lnTo>
                  <a:lnTo>
                    <a:pt x="2358" y="3309"/>
                  </a:lnTo>
                  <a:lnTo>
                    <a:pt x="2345" y="3315"/>
                  </a:lnTo>
                  <a:lnTo>
                    <a:pt x="2339" y="3317"/>
                  </a:lnTo>
                  <a:lnTo>
                    <a:pt x="2333" y="3319"/>
                  </a:lnTo>
                  <a:lnTo>
                    <a:pt x="2327" y="3320"/>
                  </a:lnTo>
                  <a:lnTo>
                    <a:pt x="2321" y="3321"/>
                  </a:lnTo>
                  <a:lnTo>
                    <a:pt x="2315" y="3320"/>
                  </a:lnTo>
                  <a:lnTo>
                    <a:pt x="2312" y="3318"/>
                  </a:lnTo>
                  <a:lnTo>
                    <a:pt x="2309" y="3315"/>
                  </a:lnTo>
                  <a:lnTo>
                    <a:pt x="2306" y="3311"/>
                  </a:lnTo>
                  <a:lnTo>
                    <a:pt x="2304" y="3300"/>
                  </a:lnTo>
                  <a:lnTo>
                    <a:pt x="2303" y="3286"/>
                  </a:lnTo>
                  <a:lnTo>
                    <a:pt x="2301" y="3273"/>
                  </a:lnTo>
                  <a:lnTo>
                    <a:pt x="2301" y="3259"/>
                  </a:lnTo>
                  <a:lnTo>
                    <a:pt x="2301" y="3253"/>
                  </a:lnTo>
                  <a:lnTo>
                    <a:pt x="2300" y="3247"/>
                  </a:lnTo>
                  <a:lnTo>
                    <a:pt x="2299" y="3243"/>
                  </a:lnTo>
                  <a:lnTo>
                    <a:pt x="2297" y="3238"/>
                  </a:lnTo>
                  <a:lnTo>
                    <a:pt x="2296" y="3236"/>
                  </a:lnTo>
                  <a:lnTo>
                    <a:pt x="2292" y="3233"/>
                  </a:lnTo>
                  <a:lnTo>
                    <a:pt x="2287" y="3229"/>
                  </a:lnTo>
                  <a:lnTo>
                    <a:pt x="2279" y="3224"/>
                  </a:lnTo>
                  <a:lnTo>
                    <a:pt x="2261" y="3213"/>
                  </a:lnTo>
                  <a:lnTo>
                    <a:pt x="2240" y="3202"/>
                  </a:lnTo>
                  <a:lnTo>
                    <a:pt x="2217" y="3192"/>
                  </a:lnTo>
                  <a:lnTo>
                    <a:pt x="2197" y="3182"/>
                  </a:lnTo>
                  <a:lnTo>
                    <a:pt x="2182" y="3177"/>
                  </a:lnTo>
                  <a:lnTo>
                    <a:pt x="2174" y="3174"/>
                  </a:lnTo>
                  <a:lnTo>
                    <a:pt x="2174" y="3174"/>
                  </a:lnTo>
                  <a:lnTo>
                    <a:pt x="2073" y="3315"/>
                  </a:lnTo>
                  <a:lnTo>
                    <a:pt x="2073" y="3315"/>
                  </a:lnTo>
                  <a:lnTo>
                    <a:pt x="2089" y="3323"/>
                  </a:lnTo>
                  <a:lnTo>
                    <a:pt x="2122" y="3338"/>
                  </a:lnTo>
                  <a:lnTo>
                    <a:pt x="2141" y="3348"/>
                  </a:lnTo>
                  <a:lnTo>
                    <a:pt x="2158" y="3355"/>
                  </a:lnTo>
                  <a:lnTo>
                    <a:pt x="2172" y="3361"/>
                  </a:lnTo>
                  <a:lnTo>
                    <a:pt x="2179" y="3363"/>
                  </a:lnTo>
                  <a:lnTo>
                    <a:pt x="2193" y="3362"/>
                  </a:lnTo>
                  <a:lnTo>
                    <a:pt x="2203" y="3360"/>
                  </a:lnTo>
                  <a:lnTo>
                    <a:pt x="2210" y="3358"/>
                  </a:lnTo>
                  <a:lnTo>
                    <a:pt x="2216" y="3355"/>
                  </a:lnTo>
                  <a:lnTo>
                    <a:pt x="2223" y="3354"/>
                  </a:lnTo>
                  <a:lnTo>
                    <a:pt x="2230" y="3355"/>
                  </a:lnTo>
                  <a:lnTo>
                    <a:pt x="2239" y="3358"/>
                  </a:lnTo>
                  <a:lnTo>
                    <a:pt x="2250" y="3363"/>
                  </a:lnTo>
                  <a:lnTo>
                    <a:pt x="2250" y="3363"/>
                  </a:lnTo>
                  <a:lnTo>
                    <a:pt x="2250" y="3457"/>
                  </a:lnTo>
                  <a:lnTo>
                    <a:pt x="2250" y="3457"/>
                  </a:lnTo>
                  <a:lnTo>
                    <a:pt x="2246" y="3463"/>
                  </a:lnTo>
                  <a:lnTo>
                    <a:pt x="2241" y="3469"/>
                  </a:lnTo>
                  <a:lnTo>
                    <a:pt x="2236" y="3475"/>
                  </a:lnTo>
                  <a:lnTo>
                    <a:pt x="2229" y="3479"/>
                  </a:lnTo>
                  <a:lnTo>
                    <a:pt x="2216" y="3488"/>
                  </a:lnTo>
                  <a:lnTo>
                    <a:pt x="2203" y="3496"/>
                  </a:lnTo>
                  <a:lnTo>
                    <a:pt x="2189" y="3504"/>
                  </a:lnTo>
                  <a:lnTo>
                    <a:pt x="2178" y="3512"/>
                  </a:lnTo>
                  <a:lnTo>
                    <a:pt x="2174" y="3515"/>
                  </a:lnTo>
                  <a:lnTo>
                    <a:pt x="2171" y="3519"/>
                  </a:lnTo>
                  <a:lnTo>
                    <a:pt x="2168" y="3524"/>
                  </a:lnTo>
                  <a:lnTo>
                    <a:pt x="2167" y="3528"/>
                  </a:lnTo>
                  <a:lnTo>
                    <a:pt x="2168" y="3533"/>
                  </a:lnTo>
                  <a:lnTo>
                    <a:pt x="2170" y="3538"/>
                  </a:lnTo>
                  <a:lnTo>
                    <a:pt x="2172" y="3544"/>
                  </a:lnTo>
                  <a:lnTo>
                    <a:pt x="2174" y="3548"/>
                  </a:lnTo>
                  <a:lnTo>
                    <a:pt x="2180" y="3559"/>
                  </a:lnTo>
                  <a:lnTo>
                    <a:pt x="2188" y="3568"/>
                  </a:lnTo>
                  <a:lnTo>
                    <a:pt x="2196" y="3579"/>
                  </a:lnTo>
                  <a:lnTo>
                    <a:pt x="2203" y="3588"/>
                  </a:lnTo>
                  <a:lnTo>
                    <a:pt x="2205" y="3594"/>
                  </a:lnTo>
                  <a:lnTo>
                    <a:pt x="2207" y="3599"/>
                  </a:lnTo>
                  <a:lnTo>
                    <a:pt x="2208" y="3604"/>
                  </a:lnTo>
                  <a:lnTo>
                    <a:pt x="2209" y="3610"/>
                  </a:lnTo>
                  <a:lnTo>
                    <a:pt x="2208" y="3620"/>
                  </a:lnTo>
                  <a:lnTo>
                    <a:pt x="2207" y="3630"/>
                  </a:lnTo>
                  <a:lnTo>
                    <a:pt x="2205" y="3638"/>
                  </a:lnTo>
                  <a:lnTo>
                    <a:pt x="2201" y="3647"/>
                  </a:lnTo>
                  <a:lnTo>
                    <a:pt x="2198" y="3654"/>
                  </a:lnTo>
                  <a:lnTo>
                    <a:pt x="2193" y="3662"/>
                  </a:lnTo>
                  <a:lnTo>
                    <a:pt x="2189" y="3669"/>
                  </a:lnTo>
                  <a:lnTo>
                    <a:pt x="2182" y="3676"/>
                  </a:lnTo>
                  <a:lnTo>
                    <a:pt x="2176" y="3681"/>
                  </a:lnTo>
                  <a:lnTo>
                    <a:pt x="2168" y="3686"/>
                  </a:lnTo>
                  <a:lnTo>
                    <a:pt x="2161" y="3692"/>
                  </a:lnTo>
                  <a:lnTo>
                    <a:pt x="2154" y="3696"/>
                  </a:lnTo>
                  <a:lnTo>
                    <a:pt x="2137" y="3704"/>
                  </a:lnTo>
                  <a:lnTo>
                    <a:pt x="2117" y="3711"/>
                  </a:lnTo>
                  <a:lnTo>
                    <a:pt x="2097" y="3716"/>
                  </a:lnTo>
                  <a:lnTo>
                    <a:pt x="2077" y="3719"/>
                  </a:lnTo>
                  <a:lnTo>
                    <a:pt x="2056" y="3723"/>
                  </a:lnTo>
                  <a:lnTo>
                    <a:pt x="2034" y="3725"/>
                  </a:lnTo>
                  <a:lnTo>
                    <a:pt x="1993" y="3727"/>
                  </a:lnTo>
                  <a:lnTo>
                    <a:pt x="1956" y="3728"/>
                  </a:lnTo>
                  <a:lnTo>
                    <a:pt x="1949" y="3728"/>
                  </a:lnTo>
                  <a:lnTo>
                    <a:pt x="1944" y="3730"/>
                  </a:lnTo>
                  <a:lnTo>
                    <a:pt x="1938" y="3734"/>
                  </a:lnTo>
                  <a:lnTo>
                    <a:pt x="1932" y="3738"/>
                  </a:lnTo>
                  <a:lnTo>
                    <a:pt x="1926" y="3744"/>
                  </a:lnTo>
                  <a:lnTo>
                    <a:pt x="1921" y="3749"/>
                  </a:lnTo>
                  <a:lnTo>
                    <a:pt x="1914" y="3757"/>
                  </a:lnTo>
                  <a:lnTo>
                    <a:pt x="1909" y="3764"/>
                  </a:lnTo>
                  <a:lnTo>
                    <a:pt x="1899" y="3779"/>
                  </a:lnTo>
                  <a:lnTo>
                    <a:pt x="1892" y="3795"/>
                  </a:lnTo>
                  <a:lnTo>
                    <a:pt x="1889" y="3802"/>
                  </a:lnTo>
                  <a:lnTo>
                    <a:pt x="1887" y="3810"/>
                  </a:lnTo>
                  <a:lnTo>
                    <a:pt x="1886" y="3816"/>
                  </a:lnTo>
                  <a:lnTo>
                    <a:pt x="1884" y="3821"/>
                  </a:lnTo>
                  <a:lnTo>
                    <a:pt x="1886" y="3836"/>
                  </a:lnTo>
                  <a:lnTo>
                    <a:pt x="1889" y="3848"/>
                  </a:lnTo>
                  <a:lnTo>
                    <a:pt x="1892" y="3859"/>
                  </a:lnTo>
                  <a:lnTo>
                    <a:pt x="1896" y="3867"/>
                  </a:lnTo>
                  <a:lnTo>
                    <a:pt x="1900" y="3876"/>
                  </a:lnTo>
                  <a:lnTo>
                    <a:pt x="1905" y="3885"/>
                  </a:lnTo>
                  <a:lnTo>
                    <a:pt x="1908" y="3894"/>
                  </a:lnTo>
                  <a:lnTo>
                    <a:pt x="1908" y="3904"/>
                  </a:lnTo>
                  <a:lnTo>
                    <a:pt x="1908" y="3911"/>
                  </a:lnTo>
                  <a:lnTo>
                    <a:pt x="1907" y="3916"/>
                  </a:lnTo>
                  <a:lnTo>
                    <a:pt x="1905" y="3920"/>
                  </a:lnTo>
                  <a:lnTo>
                    <a:pt x="1903" y="3925"/>
                  </a:lnTo>
                  <a:lnTo>
                    <a:pt x="1899" y="3928"/>
                  </a:lnTo>
                  <a:lnTo>
                    <a:pt x="1896" y="3931"/>
                  </a:lnTo>
                  <a:lnTo>
                    <a:pt x="1892" y="3933"/>
                  </a:lnTo>
                  <a:lnTo>
                    <a:pt x="1887" y="3935"/>
                  </a:lnTo>
                  <a:lnTo>
                    <a:pt x="1877" y="3937"/>
                  </a:lnTo>
                  <a:lnTo>
                    <a:pt x="1866" y="3940"/>
                  </a:lnTo>
                  <a:lnTo>
                    <a:pt x="1855" y="3940"/>
                  </a:lnTo>
                  <a:lnTo>
                    <a:pt x="1844" y="3940"/>
                  </a:lnTo>
                  <a:lnTo>
                    <a:pt x="1844" y="3940"/>
                  </a:lnTo>
                  <a:lnTo>
                    <a:pt x="1844" y="3934"/>
                  </a:lnTo>
                  <a:lnTo>
                    <a:pt x="1844" y="3934"/>
                  </a:lnTo>
                  <a:lnTo>
                    <a:pt x="1833" y="3900"/>
                  </a:lnTo>
                  <a:lnTo>
                    <a:pt x="1824" y="3867"/>
                  </a:lnTo>
                  <a:lnTo>
                    <a:pt x="1821" y="3850"/>
                  </a:lnTo>
                  <a:lnTo>
                    <a:pt x="1817" y="3833"/>
                  </a:lnTo>
                  <a:lnTo>
                    <a:pt x="1814" y="3816"/>
                  </a:lnTo>
                  <a:lnTo>
                    <a:pt x="1812" y="3798"/>
                  </a:lnTo>
                  <a:lnTo>
                    <a:pt x="1810" y="3780"/>
                  </a:lnTo>
                  <a:lnTo>
                    <a:pt x="1809" y="3762"/>
                  </a:lnTo>
                  <a:lnTo>
                    <a:pt x="1809" y="3744"/>
                  </a:lnTo>
                  <a:lnTo>
                    <a:pt x="1810" y="3725"/>
                  </a:lnTo>
                  <a:lnTo>
                    <a:pt x="1811" y="3705"/>
                  </a:lnTo>
                  <a:lnTo>
                    <a:pt x="1813" y="3686"/>
                  </a:lnTo>
                  <a:lnTo>
                    <a:pt x="1816" y="3666"/>
                  </a:lnTo>
                  <a:lnTo>
                    <a:pt x="1820" y="3645"/>
                  </a:lnTo>
                  <a:lnTo>
                    <a:pt x="1809" y="3644"/>
                  </a:lnTo>
                  <a:lnTo>
                    <a:pt x="1798" y="3641"/>
                  </a:lnTo>
                  <a:lnTo>
                    <a:pt x="1789" y="3637"/>
                  </a:lnTo>
                  <a:lnTo>
                    <a:pt x="1780" y="3633"/>
                  </a:lnTo>
                  <a:lnTo>
                    <a:pt x="1773" y="3628"/>
                  </a:lnTo>
                  <a:lnTo>
                    <a:pt x="1765" y="3623"/>
                  </a:lnTo>
                  <a:lnTo>
                    <a:pt x="1760" y="3616"/>
                  </a:lnTo>
                  <a:lnTo>
                    <a:pt x="1754" y="3610"/>
                  </a:lnTo>
                  <a:lnTo>
                    <a:pt x="1733" y="3582"/>
                  </a:lnTo>
                  <a:lnTo>
                    <a:pt x="1714" y="3557"/>
                  </a:lnTo>
                  <a:lnTo>
                    <a:pt x="1711" y="3552"/>
                  </a:lnTo>
                  <a:lnTo>
                    <a:pt x="1709" y="3548"/>
                  </a:lnTo>
                  <a:lnTo>
                    <a:pt x="1705" y="3544"/>
                  </a:lnTo>
                  <a:lnTo>
                    <a:pt x="1700" y="3541"/>
                  </a:lnTo>
                  <a:lnTo>
                    <a:pt x="1696" y="3537"/>
                  </a:lnTo>
                  <a:lnTo>
                    <a:pt x="1691" y="3535"/>
                  </a:lnTo>
                  <a:lnTo>
                    <a:pt x="1685" y="3534"/>
                  </a:lnTo>
                  <a:lnTo>
                    <a:pt x="1679" y="3533"/>
                  </a:lnTo>
                  <a:lnTo>
                    <a:pt x="1667" y="3544"/>
                  </a:lnTo>
                  <a:lnTo>
                    <a:pt x="1656" y="3557"/>
                  </a:lnTo>
                  <a:lnTo>
                    <a:pt x="1645" y="3570"/>
                  </a:lnTo>
                  <a:lnTo>
                    <a:pt x="1635" y="3584"/>
                  </a:lnTo>
                  <a:lnTo>
                    <a:pt x="1627" y="3600"/>
                  </a:lnTo>
                  <a:lnTo>
                    <a:pt x="1617" y="3617"/>
                  </a:lnTo>
                  <a:lnTo>
                    <a:pt x="1609" y="3635"/>
                  </a:lnTo>
                  <a:lnTo>
                    <a:pt x="1600" y="3653"/>
                  </a:lnTo>
                  <a:lnTo>
                    <a:pt x="1584" y="3691"/>
                  </a:lnTo>
                  <a:lnTo>
                    <a:pt x="1567" y="3730"/>
                  </a:lnTo>
                  <a:lnTo>
                    <a:pt x="1550" y="3767"/>
                  </a:lnTo>
                  <a:lnTo>
                    <a:pt x="1531" y="3804"/>
                  </a:lnTo>
                  <a:lnTo>
                    <a:pt x="1515" y="3832"/>
                  </a:lnTo>
                  <a:lnTo>
                    <a:pt x="1497" y="3860"/>
                  </a:lnTo>
                  <a:lnTo>
                    <a:pt x="1478" y="3886"/>
                  </a:lnTo>
                  <a:lnTo>
                    <a:pt x="1457" y="3911"/>
                  </a:lnTo>
                  <a:lnTo>
                    <a:pt x="1435" y="3933"/>
                  </a:lnTo>
                  <a:lnTo>
                    <a:pt x="1414" y="3953"/>
                  </a:lnTo>
                  <a:lnTo>
                    <a:pt x="1404" y="3963"/>
                  </a:lnTo>
                  <a:lnTo>
                    <a:pt x="1392" y="3971"/>
                  </a:lnTo>
                  <a:lnTo>
                    <a:pt x="1381" y="3980"/>
                  </a:lnTo>
                  <a:lnTo>
                    <a:pt x="1371" y="3986"/>
                  </a:lnTo>
                  <a:lnTo>
                    <a:pt x="1359" y="3993"/>
                  </a:lnTo>
                  <a:lnTo>
                    <a:pt x="1348" y="3999"/>
                  </a:lnTo>
                  <a:lnTo>
                    <a:pt x="1338" y="4003"/>
                  </a:lnTo>
                  <a:lnTo>
                    <a:pt x="1328" y="4008"/>
                  </a:lnTo>
                  <a:lnTo>
                    <a:pt x="1317" y="4011"/>
                  </a:lnTo>
                  <a:lnTo>
                    <a:pt x="1308" y="4013"/>
                  </a:lnTo>
                  <a:lnTo>
                    <a:pt x="1298" y="4014"/>
                  </a:lnTo>
                  <a:lnTo>
                    <a:pt x="1289" y="4014"/>
                  </a:lnTo>
                  <a:lnTo>
                    <a:pt x="1280" y="4014"/>
                  </a:lnTo>
                  <a:lnTo>
                    <a:pt x="1272" y="4012"/>
                  </a:lnTo>
                  <a:lnTo>
                    <a:pt x="1263" y="4009"/>
                  </a:lnTo>
                  <a:lnTo>
                    <a:pt x="1256" y="4004"/>
                  </a:lnTo>
                  <a:lnTo>
                    <a:pt x="1248" y="3999"/>
                  </a:lnTo>
                  <a:lnTo>
                    <a:pt x="1242" y="3992"/>
                  </a:lnTo>
                  <a:lnTo>
                    <a:pt x="1237" y="3984"/>
                  </a:lnTo>
                  <a:lnTo>
                    <a:pt x="1231" y="3975"/>
                  </a:lnTo>
                  <a:lnTo>
                    <a:pt x="1211" y="3935"/>
                  </a:lnTo>
                  <a:lnTo>
                    <a:pt x="1196" y="3903"/>
                  </a:lnTo>
                  <a:lnTo>
                    <a:pt x="1185" y="3878"/>
                  </a:lnTo>
                  <a:lnTo>
                    <a:pt x="1177" y="3859"/>
                  </a:lnTo>
                  <a:lnTo>
                    <a:pt x="1172" y="3851"/>
                  </a:lnTo>
                  <a:lnTo>
                    <a:pt x="1167" y="3845"/>
                  </a:lnTo>
                  <a:lnTo>
                    <a:pt x="1161" y="3838"/>
                  </a:lnTo>
                  <a:lnTo>
                    <a:pt x="1155" y="3834"/>
                  </a:lnTo>
                  <a:lnTo>
                    <a:pt x="1147" y="3830"/>
                  </a:lnTo>
                  <a:lnTo>
                    <a:pt x="1138" y="3827"/>
                  </a:lnTo>
                  <a:lnTo>
                    <a:pt x="1127" y="3825"/>
                  </a:lnTo>
                  <a:lnTo>
                    <a:pt x="1113" y="3821"/>
                  </a:lnTo>
                  <a:lnTo>
                    <a:pt x="1122" y="3811"/>
                  </a:lnTo>
                  <a:lnTo>
                    <a:pt x="1128" y="3801"/>
                  </a:lnTo>
                  <a:lnTo>
                    <a:pt x="1133" y="3792"/>
                  </a:lnTo>
                  <a:lnTo>
                    <a:pt x="1137" y="3783"/>
                  </a:lnTo>
                  <a:lnTo>
                    <a:pt x="1140" y="3774"/>
                  </a:lnTo>
                  <a:lnTo>
                    <a:pt x="1142" y="3763"/>
                  </a:lnTo>
                  <a:lnTo>
                    <a:pt x="1143" y="3752"/>
                  </a:lnTo>
                  <a:lnTo>
                    <a:pt x="1143" y="3740"/>
                  </a:lnTo>
                  <a:lnTo>
                    <a:pt x="1143" y="3730"/>
                  </a:lnTo>
                  <a:lnTo>
                    <a:pt x="1143" y="3725"/>
                  </a:lnTo>
                  <a:lnTo>
                    <a:pt x="1143" y="3719"/>
                  </a:lnTo>
                  <a:lnTo>
                    <a:pt x="1143" y="3710"/>
                  </a:lnTo>
                  <a:lnTo>
                    <a:pt x="1143" y="3702"/>
                  </a:lnTo>
                  <a:lnTo>
                    <a:pt x="1144" y="3697"/>
                  </a:lnTo>
                  <a:lnTo>
                    <a:pt x="1145" y="3692"/>
                  </a:lnTo>
                  <a:lnTo>
                    <a:pt x="1147" y="3687"/>
                  </a:lnTo>
                  <a:lnTo>
                    <a:pt x="1152" y="3680"/>
                  </a:lnTo>
                  <a:lnTo>
                    <a:pt x="1158" y="3675"/>
                  </a:lnTo>
                  <a:lnTo>
                    <a:pt x="1164" y="3669"/>
                  </a:lnTo>
                  <a:lnTo>
                    <a:pt x="1170" y="3662"/>
                  </a:lnTo>
                  <a:lnTo>
                    <a:pt x="1173" y="3658"/>
                  </a:lnTo>
                  <a:lnTo>
                    <a:pt x="1175" y="3652"/>
                  </a:lnTo>
                  <a:lnTo>
                    <a:pt x="1177" y="3646"/>
                  </a:lnTo>
                  <a:lnTo>
                    <a:pt x="1178" y="3640"/>
                  </a:lnTo>
                  <a:lnTo>
                    <a:pt x="1178" y="3640"/>
                  </a:lnTo>
                  <a:lnTo>
                    <a:pt x="1178" y="3645"/>
                  </a:lnTo>
                  <a:lnTo>
                    <a:pt x="1178" y="3640"/>
                  </a:lnTo>
                  <a:lnTo>
                    <a:pt x="1178" y="3640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1" name="Freeform 181"/>
            <p:cNvSpPr>
              <a:spLocks/>
            </p:cNvSpPr>
            <p:nvPr/>
          </p:nvSpPr>
          <p:spPr bwMode="auto">
            <a:xfrm>
              <a:off x="8943991" y="4738703"/>
              <a:ext cx="53975" cy="149225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0" y="115"/>
                </a:cxn>
                <a:cxn ang="0">
                  <a:pos x="0" y="121"/>
                </a:cxn>
                <a:cxn ang="0">
                  <a:pos x="2" y="127"/>
                </a:cxn>
                <a:cxn ang="0">
                  <a:pos x="3" y="132"/>
                </a:cxn>
                <a:cxn ang="0">
                  <a:pos x="8" y="139"/>
                </a:cxn>
                <a:cxn ang="0">
                  <a:pos x="12" y="148"/>
                </a:cxn>
                <a:cxn ang="0">
                  <a:pos x="21" y="194"/>
                </a:cxn>
                <a:cxn ang="0">
                  <a:pos x="33" y="237"/>
                </a:cxn>
                <a:cxn ang="0">
                  <a:pos x="37" y="247"/>
                </a:cxn>
                <a:cxn ang="0">
                  <a:pos x="43" y="255"/>
                </a:cxn>
                <a:cxn ang="0">
                  <a:pos x="49" y="264"/>
                </a:cxn>
                <a:cxn ang="0">
                  <a:pos x="57" y="270"/>
                </a:cxn>
                <a:cxn ang="0">
                  <a:pos x="65" y="276"/>
                </a:cxn>
                <a:cxn ang="0">
                  <a:pos x="75" y="280"/>
                </a:cxn>
                <a:cxn ang="0">
                  <a:pos x="86" y="282"/>
                </a:cxn>
                <a:cxn ang="0">
                  <a:pos x="100" y="283"/>
                </a:cxn>
                <a:cxn ang="0">
                  <a:pos x="100" y="266"/>
                </a:cxn>
                <a:cxn ang="0">
                  <a:pos x="95" y="260"/>
                </a:cxn>
                <a:cxn ang="0">
                  <a:pos x="89" y="253"/>
                </a:cxn>
                <a:cxn ang="0">
                  <a:pos x="83" y="245"/>
                </a:cxn>
                <a:cxn ang="0">
                  <a:pos x="78" y="234"/>
                </a:cxn>
                <a:cxn ang="0">
                  <a:pos x="72" y="225"/>
                </a:cxn>
                <a:cxn ang="0">
                  <a:pos x="68" y="214"/>
                </a:cxn>
                <a:cxn ang="0">
                  <a:pos x="65" y="204"/>
                </a:cxn>
                <a:cxn ang="0">
                  <a:pos x="64" y="195"/>
                </a:cxn>
                <a:cxn ang="0">
                  <a:pos x="64" y="170"/>
                </a:cxn>
                <a:cxn ang="0">
                  <a:pos x="64" y="153"/>
                </a:cxn>
                <a:cxn ang="0">
                  <a:pos x="64" y="137"/>
                </a:cxn>
                <a:cxn ang="0">
                  <a:pos x="64" y="113"/>
                </a:cxn>
                <a:cxn ang="0">
                  <a:pos x="65" y="104"/>
                </a:cxn>
                <a:cxn ang="0">
                  <a:pos x="67" y="96"/>
                </a:cxn>
                <a:cxn ang="0">
                  <a:pos x="70" y="85"/>
                </a:cxn>
                <a:cxn ang="0">
                  <a:pos x="74" y="75"/>
                </a:cxn>
                <a:cxn ang="0">
                  <a:pos x="82" y="55"/>
                </a:cxn>
                <a:cxn ang="0">
                  <a:pos x="88" y="42"/>
                </a:cxn>
                <a:cxn ang="0">
                  <a:pos x="88" y="0"/>
                </a:cxn>
                <a:cxn ang="0">
                  <a:pos x="79" y="3"/>
                </a:cxn>
                <a:cxn ang="0">
                  <a:pos x="70" y="6"/>
                </a:cxn>
                <a:cxn ang="0">
                  <a:pos x="62" y="10"/>
                </a:cxn>
                <a:cxn ang="0">
                  <a:pos x="54" y="14"/>
                </a:cxn>
                <a:cxn ang="0">
                  <a:pos x="47" y="18"/>
                </a:cxn>
                <a:cxn ang="0">
                  <a:pos x="39" y="23"/>
                </a:cxn>
                <a:cxn ang="0">
                  <a:pos x="32" y="30"/>
                </a:cxn>
                <a:cxn ang="0">
                  <a:pos x="26" y="36"/>
                </a:cxn>
                <a:cxn ang="0">
                  <a:pos x="20" y="43"/>
                </a:cxn>
                <a:cxn ang="0">
                  <a:pos x="15" y="50"/>
                </a:cxn>
                <a:cxn ang="0">
                  <a:pos x="11" y="59"/>
                </a:cxn>
                <a:cxn ang="0">
                  <a:pos x="7" y="67"/>
                </a:cxn>
                <a:cxn ang="0">
                  <a:pos x="3" y="76"/>
                </a:cxn>
                <a:cxn ang="0">
                  <a:pos x="1" y="85"/>
                </a:cxn>
                <a:cxn ang="0">
                  <a:pos x="0" y="96"/>
                </a:cxn>
                <a:cxn ang="0">
                  <a:pos x="0" y="106"/>
                </a:cxn>
              </a:cxnLst>
              <a:rect l="0" t="0" r="r" b="b"/>
              <a:pathLst>
                <a:path w="100" h="283">
                  <a:moveTo>
                    <a:pt x="0" y="106"/>
                  </a:moveTo>
                  <a:lnTo>
                    <a:pt x="0" y="115"/>
                  </a:lnTo>
                  <a:lnTo>
                    <a:pt x="0" y="121"/>
                  </a:lnTo>
                  <a:lnTo>
                    <a:pt x="2" y="127"/>
                  </a:lnTo>
                  <a:lnTo>
                    <a:pt x="3" y="132"/>
                  </a:lnTo>
                  <a:lnTo>
                    <a:pt x="8" y="139"/>
                  </a:lnTo>
                  <a:lnTo>
                    <a:pt x="12" y="148"/>
                  </a:lnTo>
                  <a:lnTo>
                    <a:pt x="21" y="194"/>
                  </a:lnTo>
                  <a:lnTo>
                    <a:pt x="33" y="237"/>
                  </a:lnTo>
                  <a:lnTo>
                    <a:pt x="37" y="247"/>
                  </a:lnTo>
                  <a:lnTo>
                    <a:pt x="43" y="255"/>
                  </a:lnTo>
                  <a:lnTo>
                    <a:pt x="49" y="264"/>
                  </a:lnTo>
                  <a:lnTo>
                    <a:pt x="57" y="270"/>
                  </a:lnTo>
                  <a:lnTo>
                    <a:pt x="65" y="276"/>
                  </a:lnTo>
                  <a:lnTo>
                    <a:pt x="75" y="280"/>
                  </a:lnTo>
                  <a:lnTo>
                    <a:pt x="86" y="282"/>
                  </a:lnTo>
                  <a:lnTo>
                    <a:pt x="100" y="283"/>
                  </a:lnTo>
                  <a:lnTo>
                    <a:pt x="100" y="266"/>
                  </a:lnTo>
                  <a:lnTo>
                    <a:pt x="95" y="260"/>
                  </a:lnTo>
                  <a:lnTo>
                    <a:pt x="89" y="253"/>
                  </a:lnTo>
                  <a:lnTo>
                    <a:pt x="83" y="245"/>
                  </a:lnTo>
                  <a:lnTo>
                    <a:pt x="78" y="234"/>
                  </a:lnTo>
                  <a:lnTo>
                    <a:pt x="72" y="225"/>
                  </a:lnTo>
                  <a:lnTo>
                    <a:pt x="68" y="214"/>
                  </a:lnTo>
                  <a:lnTo>
                    <a:pt x="65" y="204"/>
                  </a:lnTo>
                  <a:lnTo>
                    <a:pt x="64" y="195"/>
                  </a:lnTo>
                  <a:lnTo>
                    <a:pt x="64" y="170"/>
                  </a:lnTo>
                  <a:lnTo>
                    <a:pt x="64" y="153"/>
                  </a:lnTo>
                  <a:lnTo>
                    <a:pt x="64" y="137"/>
                  </a:lnTo>
                  <a:lnTo>
                    <a:pt x="64" y="113"/>
                  </a:lnTo>
                  <a:lnTo>
                    <a:pt x="65" y="104"/>
                  </a:lnTo>
                  <a:lnTo>
                    <a:pt x="67" y="96"/>
                  </a:lnTo>
                  <a:lnTo>
                    <a:pt x="70" y="85"/>
                  </a:lnTo>
                  <a:lnTo>
                    <a:pt x="74" y="75"/>
                  </a:lnTo>
                  <a:lnTo>
                    <a:pt x="82" y="55"/>
                  </a:lnTo>
                  <a:lnTo>
                    <a:pt x="88" y="42"/>
                  </a:lnTo>
                  <a:lnTo>
                    <a:pt x="88" y="0"/>
                  </a:lnTo>
                  <a:lnTo>
                    <a:pt x="79" y="3"/>
                  </a:lnTo>
                  <a:lnTo>
                    <a:pt x="70" y="6"/>
                  </a:lnTo>
                  <a:lnTo>
                    <a:pt x="62" y="10"/>
                  </a:lnTo>
                  <a:lnTo>
                    <a:pt x="54" y="14"/>
                  </a:lnTo>
                  <a:lnTo>
                    <a:pt x="47" y="18"/>
                  </a:lnTo>
                  <a:lnTo>
                    <a:pt x="39" y="23"/>
                  </a:lnTo>
                  <a:lnTo>
                    <a:pt x="32" y="30"/>
                  </a:lnTo>
                  <a:lnTo>
                    <a:pt x="26" y="36"/>
                  </a:lnTo>
                  <a:lnTo>
                    <a:pt x="20" y="43"/>
                  </a:lnTo>
                  <a:lnTo>
                    <a:pt x="15" y="50"/>
                  </a:lnTo>
                  <a:lnTo>
                    <a:pt x="11" y="59"/>
                  </a:lnTo>
                  <a:lnTo>
                    <a:pt x="7" y="67"/>
                  </a:lnTo>
                  <a:lnTo>
                    <a:pt x="3" y="76"/>
                  </a:lnTo>
                  <a:lnTo>
                    <a:pt x="1" y="85"/>
                  </a:lnTo>
                  <a:lnTo>
                    <a:pt x="0" y="9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2" name="Freeform 182"/>
            <p:cNvSpPr>
              <a:spLocks/>
            </p:cNvSpPr>
            <p:nvPr/>
          </p:nvSpPr>
          <p:spPr bwMode="auto">
            <a:xfrm>
              <a:off x="8943991" y="4738703"/>
              <a:ext cx="53975" cy="149225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0" y="115"/>
                </a:cxn>
                <a:cxn ang="0">
                  <a:pos x="0" y="121"/>
                </a:cxn>
                <a:cxn ang="0">
                  <a:pos x="2" y="127"/>
                </a:cxn>
                <a:cxn ang="0">
                  <a:pos x="3" y="132"/>
                </a:cxn>
                <a:cxn ang="0">
                  <a:pos x="8" y="139"/>
                </a:cxn>
                <a:cxn ang="0">
                  <a:pos x="12" y="148"/>
                </a:cxn>
                <a:cxn ang="0">
                  <a:pos x="21" y="194"/>
                </a:cxn>
                <a:cxn ang="0">
                  <a:pos x="33" y="237"/>
                </a:cxn>
                <a:cxn ang="0">
                  <a:pos x="37" y="247"/>
                </a:cxn>
                <a:cxn ang="0">
                  <a:pos x="43" y="255"/>
                </a:cxn>
                <a:cxn ang="0">
                  <a:pos x="49" y="264"/>
                </a:cxn>
                <a:cxn ang="0">
                  <a:pos x="57" y="270"/>
                </a:cxn>
                <a:cxn ang="0">
                  <a:pos x="65" y="276"/>
                </a:cxn>
                <a:cxn ang="0">
                  <a:pos x="75" y="280"/>
                </a:cxn>
                <a:cxn ang="0">
                  <a:pos x="86" y="282"/>
                </a:cxn>
                <a:cxn ang="0">
                  <a:pos x="100" y="283"/>
                </a:cxn>
                <a:cxn ang="0">
                  <a:pos x="100" y="283"/>
                </a:cxn>
                <a:cxn ang="0">
                  <a:pos x="100" y="266"/>
                </a:cxn>
                <a:cxn ang="0">
                  <a:pos x="100" y="266"/>
                </a:cxn>
                <a:cxn ang="0">
                  <a:pos x="95" y="260"/>
                </a:cxn>
                <a:cxn ang="0">
                  <a:pos x="89" y="253"/>
                </a:cxn>
                <a:cxn ang="0">
                  <a:pos x="83" y="245"/>
                </a:cxn>
                <a:cxn ang="0">
                  <a:pos x="78" y="234"/>
                </a:cxn>
                <a:cxn ang="0">
                  <a:pos x="72" y="225"/>
                </a:cxn>
                <a:cxn ang="0">
                  <a:pos x="68" y="214"/>
                </a:cxn>
                <a:cxn ang="0">
                  <a:pos x="65" y="204"/>
                </a:cxn>
                <a:cxn ang="0">
                  <a:pos x="64" y="195"/>
                </a:cxn>
                <a:cxn ang="0">
                  <a:pos x="64" y="170"/>
                </a:cxn>
                <a:cxn ang="0">
                  <a:pos x="64" y="153"/>
                </a:cxn>
                <a:cxn ang="0">
                  <a:pos x="64" y="137"/>
                </a:cxn>
                <a:cxn ang="0">
                  <a:pos x="64" y="113"/>
                </a:cxn>
                <a:cxn ang="0">
                  <a:pos x="65" y="104"/>
                </a:cxn>
                <a:cxn ang="0">
                  <a:pos x="67" y="96"/>
                </a:cxn>
                <a:cxn ang="0">
                  <a:pos x="70" y="85"/>
                </a:cxn>
                <a:cxn ang="0">
                  <a:pos x="74" y="75"/>
                </a:cxn>
                <a:cxn ang="0">
                  <a:pos x="82" y="55"/>
                </a:cxn>
                <a:cxn ang="0">
                  <a:pos x="88" y="42"/>
                </a:cxn>
                <a:cxn ang="0">
                  <a:pos x="88" y="4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79" y="3"/>
                </a:cxn>
                <a:cxn ang="0">
                  <a:pos x="70" y="6"/>
                </a:cxn>
                <a:cxn ang="0">
                  <a:pos x="62" y="10"/>
                </a:cxn>
                <a:cxn ang="0">
                  <a:pos x="54" y="14"/>
                </a:cxn>
                <a:cxn ang="0">
                  <a:pos x="47" y="18"/>
                </a:cxn>
                <a:cxn ang="0">
                  <a:pos x="39" y="23"/>
                </a:cxn>
                <a:cxn ang="0">
                  <a:pos x="32" y="30"/>
                </a:cxn>
                <a:cxn ang="0">
                  <a:pos x="26" y="36"/>
                </a:cxn>
                <a:cxn ang="0">
                  <a:pos x="20" y="43"/>
                </a:cxn>
                <a:cxn ang="0">
                  <a:pos x="15" y="50"/>
                </a:cxn>
                <a:cxn ang="0">
                  <a:pos x="11" y="59"/>
                </a:cxn>
                <a:cxn ang="0">
                  <a:pos x="7" y="67"/>
                </a:cxn>
                <a:cxn ang="0">
                  <a:pos x="3" y="76"/>
                </a:cxn>
                <a:cxn ang="0">
                  <a:pos x="1" y="85"/>
                </a:cxn>
                <a:cxn ang="0">
                  <a:pos x="0" y="9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</a:cxnLst>
              <a:rect l="0" t="0" r="r" b="b"/>
              <a:pathLst>
                <a:path w="100" h="283">
                  <a:moveTo>
                    <a:pt x="0" y="106"/>
                  </a:moveTo>
                  <a:lnTo>
                    <a:pt x="0" y="115"/>
                  </a:lnTo>
                  <a:lnTo>
                    <a:pt x="0" y="121"/>
                  </a:lnTo>
                  <a:lnTo>
                    <a:pt x="2" y="127"/>
                  </a:lnTo>
                  <a:lnTo>
                    <a:pt x="3" y="132"/>
                  </a:lnTo>
                  <a:lnTo>
                    <a:pt x="8" y="139"/>
                  </a:lnTo>
                  <a:lnTo>
                    <a:pt x="12" y="148"/>
                  </a:lnTo>
                  <a:lnTo>
                    <a:pt x="21" y="194"/>
                  </a:lnTo>
                  <a:lnTo>
                    <a:pt x="33" y="237"/>
                  </a:lnTo>
                  <a:lnTo>
                    <a:pt x="37" y="247"/>
                  </a:lnTo>
                  <a:lnTo>
                    <a:pt x="43" y="255"/>
                  </a:lnTo>
                  <a:lnTo>
                    <a:pt x="49" y="264"/>
                  </a:lnTo>
                  <a:lnTo>
                    <a:pt x="57" y="270"/>
                  </a:lnTo>
                  <a:lnTo>
                    <a:pt x="65" y="276"/>
                  </a:lnTo>
                  <a:lnTo>
                    <a:pt x="75" y="280"/>
                  </a:lnTo>
                  <a:lnTo>
                    <a:pt x="86" y="282"/>
                  </a:lnTo>
                  <a:lnTo>
                    <a:pt x="100" y="283"/>
                  </a:lnTo>
                  <a:lnTo>
                    <a:pt x="100" y="283"/>
                  </a:lnTo>
                  <a:lnTo>
                    <a:pt x="100" y="266"/>
                  </a:lnTo>
                  <a:lnTo>
                    <a:pt x="100" y="266"/>
                  </a:lnTo>
                  <a:lnTo>
                    <a:pt x="95" y="260"/>
                  </a:lnTo>
                  <a:lnTo>
                    <a:pt x="89" y="253"/>
                  </a:lnTo>
                  <a:lnTo>
                    <a:pt x="83" y="245"/>
                  </a:lnTo>
                  <a:lnTo>
                    <a:pt x="78" y="234"/>
                  </a:lnTo>
                  <a:lnTo>
                    <a:pt x="72" y="225"/>
                  </a:lnTo>
                  <a:lnTo>
                    <a:pt x="68" y="214"/>
                  </a:lnTo>
                  <a:lnTo>
                    <a:pt x="65" y="204"/>
                  </a:lnTo>
                  <a:lnTo>
                    <a:pt x="64" y="195"/>
                  </a:lnTo>
                  <a:lnTo>
                    <a:pt x="64" y="170"/>
                  </a:lnTo>
                  <a:lnTo>
                    <a:pt x="64" y="153"/>
                  </a:lnTo>
                  <a:lnTo>
                    <a:pt x="64" y="137"/>
                  </a:lnTo>
                  <a:lnTo>
                    <a:pt x="64" y="113"/>
                  </a:lnTo>
                  <a:lnTo>
                    <a:pt x="65" y="104"/>
                  </a:lnTo>
                  <a:lnTo>
                    <a:pt x="67" y="96"/>
                  </a:lnTo>
                  <a:lnTo>
                    <a:pt x="70" y="85"/>
                  </a:lnTo>
                  <a:lnTo>
                    <a:pt x="74" y="75"/>
                  </a:lnTo>
                  <a:lnTo>
                    <a:pt x="82" y="55"/>
                  </a:lnTo>
                  <a:lnTo>
                    <a:pt x="88" y="42"/>
                  </a:lnTo>
                  <a:lnTo>
                    <a:pt x="88" y="4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79" y="3"/>
                  </a:lnTo>
                  <a:lnTo>
                    <a:pt x="70" y="6"/>
                  </a:lnTo>
                  <a:lnTo>
                    <a:pt x="62" y="10"/>
                  </a:lnTo>
                  <a:lnTo>
                    <a:pt x="54" y="14"/>
                  </a:lnTo>
                  <a:lnTo>
                    <a:pt x="47" y="18"/>
                  </a:lnTo>
                  <a:lnTo>
                    <a:pt x="39" y="23"/>
                  </a:lnTo>
                  <a:lnTo>
                    <a:pt x="32" y="30"/>
                  </a:lnTo>
                  <a:lnTo>
                    <a:pt x="26" y="36"/>
                  </a:lnTo>
                  <a:lnTo>
                    <a:pt x="20" y="43"/>
                  </a:lnTo>
                  <a:lnTo>
                    <a:pt x="15" y="50"/>
                  </a:lnTo>
                  <a:lnTo>
                    <a:pt x="11" y="59"/>
                  </a:lnTo>
                  <a:lnTo>
                    <a:pt x="7" y="67"/>
                  </a:lnTo>
                  <a:lnTo>
                    <a:pt x="3" y="76"/>
                  </a:lnTo>
                  <a:lnTo>
                    <a:pt x="1" y="85"/>
                  </a:lnTo>
                  <a:lnTo>
                    <a:pt x="0" y="9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3" name="Freeform 183"/>
            <p:cNvSpPr>
              <a:spLocks/>
            </p:cNvSpPr>
            <p:nvPr/>
          </p:nvSpPr>
          <p:spPr bwMode="auto">
            <a:xfrm>
              <a:off x="8975741" y="4502165"/>
              <a:ext cx="55563" cy="223838"/>
            </a:xfrm>
            <a:custGeom>
              <a:avLst/>
              <a:gdLst/>
              <a:ahLst/>
              <a:cxnLst>
                <a:cxn ang="0">
                  <a:pos x="11" y="245"/>
                </a:cxn>
                <a:cxn ang="0">
                  <a:pos x="11" y="196"/>
                </a:cxn>
                <a:cxn ang="0">
                  <a:pos x="10" y="170"/>
                </a:cxn>
                <a:cxn ang="0">
                  <a:pos x="7" y="159"/>
                </a:cxn>
                <a:cxn ang="0">
                  <a:pos x="3" y="146"/>
                </a:cxn>
                <a:cxn ang="0">
                  <a:pos x="0" y="132"/>
                </a:cxn>
                <a:cxn ang="0">
                  <a:pos x="0" y="115"/>
                </a:cxn>
                <a:cxn ang="0">
                  <a:pos x="6" y="106"/>
                </a:cxn>
                <a:cxn ang="0">
                  <a:pos x="17" y="103"/>
                </a:cxn>
                <a:cxn ang="0">
                  <a:pos x="25" y="99"/>
                </a:cxn>
                <a:cxn ang="0">
                  <a:pos x="33" y="93"/>
                </a:cxn>
                <a:cxn ang="0">
                  <a:pos x="40" y="81"/>
                </a:cxn>
                <a:cxn ang="0">
                  <a:pos x="48" y="63"/>
                </a:cxn>
                <a:cxn ang="0">
                  <a:pos x="54" y="33"/>
                </a:cxn>
                <a:cxn ang="0">
                  <a:pos x="62" y="10"/>
                </a:cxn>
                <a:cxn ang="0">
                  <a:pos x="71" y="2"/>
                </a:cxn>
                <a:cxn ang="0">
                  <a:pos x="77" y="0"/>
                </a:cxn>
                <a:cxn ang="0">
                  <a:pos x="87" y="1"/>
                </a:cxn>
                <a:cxn ang="0">
                  <a:pos x="94" y="8"/>
                </a:cxn>
                <a:cxn ang="0">
                  <a:pos x="101" y="19"/>
                </a:cxn>
                <a:cxn ang="0">
                  <a:pos x="105" y="30"/>
                </a:cxn>
                <a:cxn ang="0">
                  <a:pos x="105" y="49"/>
                </a:cxn>
                <a:cxn ang="0">
                  <a:pos x="99" y="70"/>
                </a:cxn>
                <a:cxn ang="0">
                  <a:pos x="89" y="87"/>
                </a:cxn>
                <a:cxn ang="0">
                  <a:pos x="83" y="106"/>
                </a:cxn>
                <a:cxn ang="0">
                  <a:pos x="83" y="132"/>
                </a:cxn>
                <a:cxn ang="0">
                  <a:pos x="86" y="155"/>
                </a:cxn>
                <a:cxn ang="0">
                  <a:pos x="90" y="174"/>
                </a:cxn>
                <a:cxn ang="0">
                  <a:pos x="93" y="194"/>
                </a:cxn>
                <a:cxn ang="0">
                  <a:pos x="93" y="211"/>
                </a:cxn>
                <a:cxn ang="0">
                  <a:pos x="90" y="220"/>
                </a:cxn>
                <a:cxn ang="0">
                  <a:pos x="83" y="231"/>
                </a:cxn>
                <a:cxn ang="0">
                  <a:pos x="70" y="244"/>
                </a:cxn>
                <a:cxn ang="0">
                  <a:pos x="61" y="253"/>
                </a:cxn>
                <a:cxn ang="0">
                  <a:pos x="59" y="261"/>
                </a:cxn>
                <a:cxn ang="0">
                  <a:pos x="59" y="276"/>
                </a:cxn>
                <a:cxn ang="0">
                  <a:pos x="66" y="296"/>
                </a:cxn>
                <a:cxn ang="0">
                  <a:pos x="74" y="316"/>
                </a:cxn>
                <a:cxn ang="0">
                  <a:pos x="80" y="336"/>
                </a:cxn>
                <a:cxn ang="0">
                  <a:pos x="82" y="360"/>
                </a:cxn>
                <a:cxn ang="0">
                  <a:pos x="76" y="379"/>
                </a:cxn>
                <a:cxn ang="0">
                  <a:pos x="70" y="396"/>
                </a:cxn>
                <a:cxn ang="0">
                  <a:pos x="65" y="414"/>
                </a:cxn>
                <a:cxn ang="0">
                  <a:pos x="60" y="422"/>
                </a:cxn>
                <a:cxn ang="0">
                  <a:pos x="54" y="416"/>
                </a:cxn>
                <a:cxn ang="0">
                  <a:pos x="49" y="406"/>
                </a:cxn>
                <a:cxn ang="0">
                  <a:pos x="46" y="380"/>
                </a:cxn>
                <a:cxn ang="0">
                  <a:pos x="45" y="353"/>
                </a:cxn>
                <a:cxn ang="0">
                  <a:pos x="41" y="347"/>
                </a:cxn>
                <a:cxn ang="0">
                  <a:pos x="29" y="344"/>
                </a:cxn>
                <a:cxn ang="0">
                  <a:pos x="20" y="337"/>
                </a:cxn>
                <a:cxn ang="0">
                  <a:pos x="16" y="329"/>
                </a:cxn>
                <a:cxn ang="0">
                  <a:pos x="13" y="314"/>
                </a:cxn>
                <a:cxn ang="0">
                  <a:pos x="13" y="294"/>
                </a:cxn>
                <a:cxn ang="0">
                  <a:pos x="12" y="277"/>
                </a:cxn>
              </a:cxnLst>
              <a:rect l="0" t="0" r="r" b="b"/>
              <a:pathLst>
                <a:path w="106" h="424">
                  <a:moveTo>
                    <a:pt x="11" y="270"/>
                  </a:moveTo>
                  <a:lnTo>
                    <a:pt x="11" y="245"/>
                  </a:lnTo>
                  <a:lnTo>
                    <a:pt x="11" y="219"/>
                  </a:lnTo>
                  <a:lnTo>
                    <a:pt x="11" y="196"/>
                  </a:lnTo>
                  <a:lnTo>
                    <a:pt x="11" y="177"/>
                  </a:lnTo>
                  <a:lnTo>
                    <a:pt x="10" y="170"/>
                  </a:lnTo>
                  <a:lnTo>
                    <a:pt x="9" y="164"/>
                  </a:lnTo>
                  <a:lnTo>
                    <a:pt x="7" y="159"/>
                  </a:lnTo>
                  <a:lnTo>
                    <a:pt x="5" y="152"/>
                  </a:lnTo>
                  <a:lnTo>
                    <a:pt x="3" y="146"/>
                  </a:lnTo>
                  <a:lnTo>
                    <a:pt x="2" y="140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5"/>
                  </a:lnTo>
                  <a:lnTo>
                    <a:pt x="0" y="106"/>
                  </a:lnTo>
                  <a:lnTo>
                    <a:pt x="6" y="106"/>
                  </a:lnTo>
                  <a:lnTo>
                    <a:pt x="11" y="105"/>
                  </a:lnTo>
                  <a:lnTo>
                    <a:pt x="17" y="103"/>
                  </a:lnTo>
                  <a:lnTo>
                    <a:pt x="21" y="101"/>
                  </a:lnTo>
                  <a:lnTo>
                    <a:pt x="25" y="99"/>
                  </a:lnTo>
                  <a:lnTo>
                    <a:pt x="29" y="96"/>
                  </a:lnTo>
                  <a:lnTo>
                    <a:pt x="33" y="93"/>
                  </a:lnTo>
                  <a:lnTo>
                    <a:pt x="36" y="90"/>
                  </a:lnTo>
                  <a:lnTo>
                    <a:pt x="40" y="81"/>
                  </a:lnTo>
                  <a:lnTo>
                    <a:pt x="44" y="73"/>
                  </a:lnTo>
                  <a:lnTo>
                    <a:pt x="48" y="63"/>
                  </a:lnTo>
                  <a:lnTo>
                    <a:pt x="50" y="53"/>
                  </a:lnTo>
                  <a:lnTo>
                    <a:pt x="54" y="33"/>
                  </a:lnTo>
                  <a:lnTo>
                    <a:pt x="59" y="16"/>
                  </a:lnTo>
                  <a:lnTo>
                    <a:pt x="62" y="10"/>
                  </a:lnTo>
                  <a:lnTo>
                    <a:pt x="68" y="5"/>
                  </a:lnTo>
                  <a:lnTo>
                    <a:pt x="71" y="2"/>
                  </a:lnTo>
                  <a:lnTo>
                    <a:pt x="74" y="1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7" y="1"/>
                  </a:lnTo>
                  <a:lnTo>
                    <a:pt x="91" y="3"/>
                  </a:lnTo>
                  <a:lnTo>
                    <a:pt x="94" y="8"/>
                  </a:lnTo>
                  <a:lnTo>
                    <a:pt x="99" y="13"/>
                  </a:lnTo>
                  <a:lnTo>
                    <a:pt x="101" y="19"/>
                  </a:lnTo>
                  <a:lnTo>
                    <a:pt x="104" y="25"/>
                  </a:lnTo>
                  <a:lnTo>
                    <a:pt x="105" y="30"/>
                  </a:lnTo>
                  <a:lnTo>
                    <a:pt x="106" y="35"/>
                  </a:lnTo>
                  <a:lnTo>
                    <a:pt x="105" y="49"/>
                  </a:lnTo>
                  <a:lnTo>
                    <a:pt x="102" y="61"/>
                  </a:lnTo>
                  <a:lnTo>
                    <a:pt x="99" y="70"/>
                  </a:lnTo>
                  <a:lnTo>
                    <a:pt x="93" y="79"/>
                  </a:lnTo>
                  <a:lnTo>
                    <a:pt x="89" y="87"/>
                  </a:lnTo>
                  <a:lnTo>
                    <a:pt x="86" y="96"/>
                  </a:lnTo>
                  <a:lnTo>
                    <a:pt x="83" y="106"/>
                  </a:lnTo>
                  <a:lnTo>
                    <a:pt x="82" y="117"/>
                  </a:lnTo>
                  <a:lnTo>
                    <a:pt x="83" y="132"/>
                  </a:lnTo>
                  <a:lnTo>
                    <a:pt x="84" y="144"/>
                  </a:lnTo>
                  <a:lnTo>
                    <a:pt x="86" y="155"/>
                  </a:lnTo>
                  <a:lnTo>
                    <a:pt x="88" y="164"/>
                  </a:lnTo>
                  <a:lnTo>
                    <a:pt x="90" y="174"/>
                  </a:lnTo>
                  <a:lnTo>
                    <a:pt x="92" y="183"/>
                  </a:lnTo>
                  <a:lnTo>
                    <a:pt x="93" y="194"/>
                  </a:lnTo>
                  <a:lnTo>
                    <a:pt x="93" y="206"/>
                  </a:lnTo>
                  <a:lnTo>
                    <a:pt x="93" y="211"/>
                  </a:lnTo>
                  <a:lnTo>
                    <a:pt x="92" y="216"/>
                  </a:lnTo>
                  <a:lnTo>
                    <a:pt x="90" y="220"/>
                  </a:lnTo>
                  <a:lnTo>
                    <a:pt x="88" y="225"/>
                  </a:lnTo>
                  <a:lnTo>
                    <a:pt x="83" y="231"/>
                  </a:lnTo>
                  <a:lnTo>
                    <a:pt x="76" y="237"/>
                  </a:lnTo>
                  <a:lnTo>
                    <a:pt x="70" y="244"/>
                  </a:lnTo>
                  <a:lnTo>
                    <a:pt x="63" y="250"/>
                  </a:lnTo>
                  <a:lnTo>
                    <a:pt x="61" y="253"/>
                  </a:lnTo>
                  <a:lnTo>
                    <a:pt x="60" y="257"/>
                  </a:lnTo>
                  <a:lnTo>
                    <a:pt x="59" y="261"/>
                  </a:lnTo>
                  <a:lnTo>
                    <a:pt x="58" y="265"/>
                  </a:lnTo>
                  <a:lnTo>
                    <a:pt x="59" y="276"/>
                  </a:lnTo>
                  <a:lnTo>
                    <a:pt x="62" y="286"/>
                  </a:lnTo>
                  <a:lnTo>
                    <a:pt x="66" y="296"/>
                  </a:lnTo>
                  <a:lnTo>
                    <a:pt x="70" y="307"/>
                  </a:lnTo>
                  <a:lnTo>
                    <a:pt x="74" y="316"/>
                  </a:lnTo>
                  <a:lnTo>
                    <a:pt x="78" y="326"/>
                  </a:lnTo>
                  <a:lnTo>
                    <a:pt x="80" y="336"/>
                  </a:lnTo>
                  <a:lnTo>
                    <a:pt x="82" y="347"/>
                  </a:lnTo>
                  <a:lnTo>
                    <a:pt x="82" y="360"/>
                  </a:lnTo>
                  <a:lnTo>
                    <a:pt x="79" y="370"/>
                  </a:lnTo>
                  <a:lnTo>
                    <a:pt x="76" y="379"/>
                  </a:lnTo>
                  <a:lnTo>
                    <a:pt x="73" y="387"/>
                  </a:lnTo>
                  <a:lnTo>
                    <a:pt x="70" y="396"/>
                  </a:lnTo>
                  <a:lnTo>
                    <a:pt x="67" y="405"/>
                  </a:lnTo>
                  <a:lnTo>
                    <a:pt x="65" y="414"/>
                  </a:lnTo>
                  <a:lnTo>
                    <a:pt x="65" y="424"/>
                  </a:lnTo>
                  <a:lnTo>
                    <a:pt x="60" y="422"/>
                  </a:lnTo>
                  <a:lnTo>
                    <a:pt x="57" y="419"/>
                  </a:lnTo>
                  <a:lnTo>
                    <a:pt x="54" y="416"/>
                  </a:lnTo>
                  <a:lnTo>
                    <a:pt x="52" y="413"/>
                  </a:lnTo>
                  <a:lnTo>
                    <a:pt x="49" y="406"/>
                  </a:lnTo>
                  <a:lnTo>
                    <a:pt x="46" y="398"/>
                  </a:lnTo>
                  <a:lnTo>
                    <a:pt x="46" y="380"/>
                  </a:lnTo>
                  <a:lnTo>
                    <a:pt x="46" y="359"/>
                  </a:lnTo>
                  <a:lnTo>
                    <a:pt x="45" y="353"/>
                  </a:lnTo>
                  <a:lnTo>
                    <a:pt x="43" y="350"/>
                  </a:lnTo>
                  <a:lnTo>
                    <a:pt x="41" y="347"/>
                  </a:lnTo>
                  <a:lnTo>
                    <a:pt x="37" y="346"/>
                  </a:lnTo>
                  <a:lnTo>
                    <a:pt x="29" y="344"/>
                  </a:lnTo>
                  <a:lnTo>
                    <a:pt x="23" y="342"/>
                  </a:lnTo>
                  <a:lnTo>
                    <a:pt x="20" y="337"/>
                  </a:lnTo>
                  <a:lnTo>
                    <a:pt x="18" y="334"/>
                  </a:lnTo>
                  <a:lnTo>
                    <a:pt x="16" y="329"/>
                  </a:lnTo>
                  <a:lnTo>
                    <a:pt x="15" y="325"/>
                  </a:lnTo>
                  <a:lnTo>
                    <a:pt x="13" y="314"/>
                  </a:lnTo>
                  <a:lnTo>
                    <a:pt x="12" y="305"/>
                  </a:lnTo>
                  <a:lnTo>
                    <a:pt x="13" y="294"/>
                  </a:lnTo>
                  <a:lnTo>
                    <a:pt x="13" y="284"/>
                  </a:lnTo>
                  <a:lnTo>
                    <a:pt x="12" y="277"/>
                  </a:lnTo>
                  <a:lnTo>
                    <a:pt x="11" y="27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4" name="Freeform 184"/>
            <p:cNvSpPr>
              <a:spLocks/>
            </p:cNvSpPr>
            <p:nvPr/>
          </p:nvSpPr>
          <p:spPr bwMode="auto">
            <a:xfrm>
              <a:off x="8975741" y="4502165"/>
              <a:ext cx="55563" cy="223838"/>
            </a:xfrm>
            <a:custGeom>
              <a:avLst/>
              <a:gdLst/>
              <a:ahLst/>
              <a:cxnLst>
                <a:cxn ang="0">
                  <a:pos x="11" y="245"/>
                </a:cxn>
                <a:cxn ang="0">
                  <a:pos x="11" y="196"/>
                </a:cxn>
                <a:cxn ang="0">
                  <a:pos x="10" y="170"/>
                </a:cxn>
                <a:cxn ang="0">
                  <a:pos x="7" y="159"/>
                </a:cxn>
                <a:cxn ang="0">
                  <a:pos x="3" y="146"/>
                </a:cxn>
                <a:cxn ang="0">
                  <a:pos x="0" y="132"/>
                </a:cxn>
                <a:cxn ang="0">
                  <a:pos x="0" y="115"/>
                </a:cxn>
                <a:cxn ang="0">
                  <a:pos x="6" y="106"/>
                </a:cxn>
                <a:cxn ang="0">
                  <a:pos x="17" y="103"/>
                </a:cxn>
                <a:cxn ang="0">
                  <a:pos x="25" y="99"/>
                </a:cxn>
                <a:cxn ang="0">
                  <a:pos x="33" y="93"/>
                </a:cxn>
                <a:cxn ang="0">
                  <a:pos x="40" y="81"/>
                </a:cxn>
                <a:cxn ang="0">
                  <a:pos x="48" y="63"/>
                </a:cxn>
                <a:cxn ang="0">
                  <a:pos x="54" y="33"/>
                </a:cxn>
                <a:cxn ang="0">
                  <a:pos x="62" y="10"/>
                </a:cxn>
                <a:cxn ang="0">
                  <a:pos x="71" y="2"/>
                </a:cxn>
                <a:cxn ang="0">
                  <a:pos x="77" y="0"/>
                </a:cxn>
                <a:cxn ang="0">
                  <a:pos x="87" y="1"/>
                </a:cxn>
                <a:cxn ang="0">
                  <a:pos x="94" y="8"/>
                </a:cxn>
                <a:cxn ang="0">
                  <a:pos x="101" y="19"/>
                </a:cxn>
                <a:cxn ang="0">
                  <a:pos x="105" y="30"/>
                </a:cxn>
                <a:cxn ang="0">
                  <a:pos x="105" y="49"/>
                </a:cxn>
                <a:cxn ang="0">
                  <a:pos x="99" y="70"/>
                </a:cxn>
                <a:cxn ang="0">
                  <a:pos x="89" y="87"/>
                </a:cxn>
                <a:cxn ang="0">
                  <a:pos x="83" y="106"/>
                </a:cxn>
                <a:cxn ang="0">
                  <a:pos x="83" y="132"/>
                </a:cxn>
                <a:cxn ang="0">
                  <a:pos x="86" y="155"/>
                </a:cxn>
                <a:cxn ang="0">
                  <a:pos x="90" y="174"/>
                </a:cxn>
                <a:cxn ang="0">
                  <a:pos x="93" y="194"/>
                </a:cxn>
                <a:cxn ang="0">
                  <a:pos x="93" y="211"/>
                </a:cxn>
                <a:cxn ang="0">
                  <a:pos x="90" y="220"/>
                </a:cxn>
                <a:cxn ang="0">
                  <a:pos x="83" y="231"/>
                </a:cxn>
                <a:cxn ang="0">
                  <a:pos x="70" y="244"/>
                </a:cxn>
                <a:cxn ang="0">
                  <a:pos x="61" y="253"/>
                </a:cxn>
                <a:cxn ang="0">
                  <a:pos x="59" y="261"/>
                </a:cxn>
                <a:cxn ang="0">
                  <a:pos x="59" y="276"/>
                </a:cxn>
                <a:cxn ang="0">
                  <a:pos x="66" y="296"/>
                </a:cxn>
                <a:cxn ang="0">
                  <a:pos x="74" y="316"/>
                </a:cxn>
                <a:cxn ang="0">
                  <a:pos x="80" y="336"/>
                </a:cxn>
                <a:cxn ang="0">
                  <a:pos x="82" y="360"/>
                </a:cxn>
                <a:cxn ang="0">
                  <a:pos x="76" y="379"/>
                </a:cxn>
                <a:cxn ang="0">
                  <a:pos x="70" y="396"/>
                </a:cxn>
                <a:cxn ang="0">
                  <a:pos x="65" y="414"/>
                </a:cxn>
                <a:cxn ang="0">
                  <a:pos x="60" y="422"/>
                </a:cxn>
                <a:cxn ang="0">
                  <a:pos x="54" y="416"/>
                </a:cxn>
                <a:cxn ang="0">
                  <a:pos x="49" y="406"/>
                </a:cxn>
                <a:cxn ang="0">
                  <a:pos x="46" y="380"/>
                </a:cxn>
                <a:cxn ang="0">
                  <a:pos x="45" y="353"/>
                </a:cxn>
                <a:cxn ang="0">
                  <a:pos x="41" y="347"/>
                </a:cxn>
                <a:cxn ang="0">
                  <a:pos x="29" y="344"/>
                </a:cxn>
                <a:cxn ang="0">
                  <a:pos x="20" y="337"/>
                </a:cxn>
                <a:cxn ang="0">
                  <a:pos x="16" y="329"/>
                </a:cxn>
                <a:cxn ang="0">
                  <a:pos x="13" y="314"/>
                </a:cxn>
                <a:cxn ang="0">
                  <a:pos x="13" y="294"/>
                </a:cxn>
                <a:cxn ang="0">
                  <a:pos x="12" y="277"/>
                </a:cxn>
                <a:cxn ang="0">
                  <a:pos x="11" y="270"/>
                </a:cxn>
              </a:cxnLst>
              <a:rect l="0" t="0" r="r" b="b"/>
              <a:pathLst>
                <a:path w="106" h="424">
                  <a:moveTo>
                    <a:pt x="11" y="270"/>
                  </a:moveTo>
                  <a:lnTo>
                    <a:pt x="11" y="245"/>
                  </a:lnTo>
                  <a:lnTo>
                    <a:pt x="11" y="219"/>
                  </a:lnTo>
                  <a:lnTo>
                    <a:pt x="11" y="196"/>
                  </a:lnTo>
                  <a:lnTo>
                    <a:pt x="11" y="177"/>
                  </a:lnTo>
                  <a:lnTo>
                    <a:pt x="10" y="170"/>
                  </a:lnTo>
                  <a:lnTo>
                    <a:pt x="9" y="164"/>
                  </a:lnTo>
                  <a:lnTo>
                    <a:pt x="7" y="159"/>
                  </a:lnTo>
                  <a:lnTo>
                    <a:pt x="5" y="152"/>
                  </a:lnTo>
                  <a:lnTo>
                    <a:pt x="3" y="146"/>
                  </a:lnTo>
                  <a:lnTo>
                    <a:pt x="2" y="140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5"/>
                  </a:lnTo>
                  <a:lnTo>
                    <a:pt x="0" y="106"/>
                  </a:lnTo>
                  <a:lnTo>
                    <a:pt x="6" y="106"/>
                  </a:lnTo>
                  <a:lnTo>
                    <a:pt x="11" y="105"/>
                  </a:lnTo>
                  <a:lnTo>
                    <a:pt x="17" y="103"/>
                  </a:lnTo>
                  <a:lnTo>
                    <a:pt x="21" y="101"/>
                  </a:lnTo>
                  <a:lnTo>
                    <a:pt x="25" y="99"/>
                  </a:lnTo>
                  <a:lnTo>
                    <a:pt x="29" y="96"/>
                  </a:lnTo>
                  <a:lnTo>
                    <a:pt x="33" y="93"/>
                  </a:lnTo>
                  <a:lnTo>
                    <a:pt x="36" y="90"/>
                  </a:lnTo>
                  <a:lnTo>
                    <a:pt x="40" y="81"/>
                  </a:lnTo>
                  <a:lnTo>
                    <a:pt x="44" y="73"/>
                  </a:lnTo>
                  <a:lnTo>
                    <a:pt x="48" y="63"/>
                  </a:lnTo>
                  <a:lnTo>
                    <a:pt x="50" y="53"/>
                  </a:lnTo>
                  <a:lnTo>
                    <a:pt x="54" y="33"/>
                  </a:lnTo>
                  <a:lnTo>
                    <a:pt x="59" y="16"/>
                  </a:lnTo>
                  <a:lnTo>
                    <a:pt x="62" y="10"/>
                  </a:lnTo>
                  <a:lnTo>
                    <a:pt x="68" y="5"/>
                  </a:lnTo>
                  <a:lnTo>
                    <a:pt x="71" y="2"/>
                  </a:lnTo>
                  <a:lnTo>
                    <a:pt x="74" y="1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7" y="1"/>
                  </a:lnTo>
                  <a:lnTo>
                    <a:pt x="91" y="3"/>
                  </a:lnTo>
                  <a:lnTo>
                    <a:pt x="94" y="8"/>
                  </a:lnTo>
                  <a:lnTo>
                    <a:pt x="99" y="13"/>
                  </a:lnTo>
                  <a:lnTo>
                    <a:pt x="101" y="19"/>
                  </a:lnTo>
                  <a:lnTo>
                    <a:pt x="104" y="25"/>
                  </a:lnTo>
                  <a:lnTo>
                    <a:pt x="105" y="30"/>
                  </a:lnTo>
                  <a:lnTo>
                    <a:pt x="106" y="35"/>
                  </a:lnTo>
                  <a:lnTo>
                    <a:pt x="105" y="49"/>
                  </a:lnTo>
                  <a:lnTo>
                    <a:pt x="102" y="61"/>
                  </a:lnTo>
                  <a:lnTo>
                    <a:pt x="99" y="70"/>
                  </a:lnTo>
                  <a:lnTo>
                    <a:pt x="93" y="79"/>
                  </a:lnTo>
                  <a:lnTo>
                    <a:pt x="89" y="87"/>
                  </a:lnTo>
                  <a:lnTo>
                    <a:pt x="86" y="96"/>
                  </a:lnTo>
                  <a:lnTo>
                    <a:pt x="83" y="106"/>
                  </a:lnTo>
                  <a:lnTo>
                    <a:pt x="82" y="117"/>
                  </a:lnTo>
                  <a:lnTo>
                    <a:pt x="83" y="132"/>
                  </a:lnTo>
                  <a:lnTo>
                    <a:pt x="84" y="144"/>
                  </a:lnTo>
                  <a:lnTo>
                    <a:pt x="86" y="155"/>
                  </a:lnTo>
                  <a:lnTo>
                    <a:pt x="88" y="164"/>
                  </a:lnTo>
                  <a:lnTo>
                    <a:pt x="90" y="174"/>
                  </a:lnTo>
                  <a:lnTo>
                    <a:pt x="92" y="183"/>
                  </a:lnTo>
                  <a:lnTo>
                    <a:pt x="93" y="194"/>
                  </a:lnTo>
                  <a:lnTo>
                    <a:pt x="93" y="206"/>
                  </a:lnTo>
                  <a:lnTo>
                    <a:pt x="93" y="211"/>
                  </a:lnTo>
                  <a:lnTo>
                    <a:pt x="92" y="216"/>
                  </a:lnTo>
                  <a:lnTo>
                    <a:pt x="90" y="220"/>
                  </a:lnTo>
                  <a:lnTo>
                    <a:pt x="88" y="225"/>
                  </a:lnTo>
                  <a:lnTo>
                    <a:pt x="83" y="231"/>
                  </a:lnTo>
                  <a:lnTo>
                    <a:pt x="76" y="237"/>
                  </a:lnTo>
                  <a:lnTo>
                    <a:pt x="70" y="244"/>
                  </a:lnTo>
                  <a:lnTo>
                    <a:pt x="63" y="250"/>
                  </a:lnTo>
                  <a:lnTo>
                    <a:pt x="61" y="253"/>
                  </a:lnTo>
                  <a:lnTo>
                    <a:pt x="60" y="257"/>
                  </a:lnTo>
                  <a:lnTo>
                    <a:pt x="59" y="261"/>
                  </a:lnTo>
                  <a:lnTo>
                    <a:pt x="58" y="265"/>
                  </a:lnTo>
                  <a:lnTo>
                    <a:pt x="59" y="276"/>
                  </a:lnTo>
                  <a:lnTo>
                    <a:pt x="62" y="286"/>
                  </a:lnTo>
                  <a:lnTo>
                    <a:pt x="66" y="296"/>
                  </a:lnTo>
                  <a:lnTo>
                    <a:pt x="70" y="307"/>
                  </a:lnTo>
                  <a:lnTo>
                    <a:pt x="74" y="316"/>
                  </a:lnTo>
                  <a:lnTo>
                    <a:pt x="78" y="326"/>
                  </a:lnTo>
                  <a:lnTo>
                    <a:pt x="80" y="336"/>
                  </a:lnTo>
                  <a:lnTo>
                    <a:pt x="82" y="347"/>
                  </a:lnTo>
                  <a:lnTo>
                    <a:pt x="82" y="360"/>
                  </a:lnTo>
                  <a:lnTo>
                    <a:pt x="79" y="370"/>
                  </a:lnTo>
                  <a:lnTo>
                    <a:pt x="76" y="379"/>
                  </a:lnTo>
                  <a:lnTo>
                    <a:pt x="73" y="387"/>
                  </a:lnTo>
                  <a:lnTo>
                    <a:pt x="70" y="396"/>
                  </a:lnTo>
                  <a:lnTo>
                    <a:pt x="67" y="405"/>
                  </a:lnTo>
                  <a:lnTo>
                    <a:pt x="65" y="414"/>
                  </a:lnTo>
                  <a:lnTo>
                    <a:pt x="65" y="424"/>
                  </a:lnTo>
                  <a:lnTo>
                    <a:pt x="60" y="422"/>
                  </a:lnTo>
                  <a:lnTo>
                    <a:pt x="57" y="419"/>
                  </a:lnTo>
                  <a:lnTo>
                    <a:pt x="54" y="416"/>
                  </a:lnTo>
                  <a:lnTo>
                    <a:pt x="52" y="413"/>
                  </a:lnTo>
                  <a:lnTo>
                    <a:pt x="49" y="406"/>
                  </a:lnTo>
                  <a:lnTo>
                    <a:pt x="46" y="398"/>
                  </a:lnTo>
                  <a:lnTo>
                    <a:pt x="46" y="380"/>
                  </a:lnTo>
                  <a:lnTo>
                    <a:pt x="46" y="359"/>
                  </a:lnTo>
                  <a:lnTo>
                    <a:pt x="45" y="353"/>
                  </a:lnTo>
                  <a:lnTo>
                    <a:pt x="43" y="350"/>
                  </a:lnTo>
                  <a:lnTo>
                    <a:pt x="41" y="347"/>
                  </a:lnTo>
                  <a:lnTo>
                    <a:pt x="37" y="346"/>
                  </a:lnTo>
                  <a:lnTo>
                    <a:pt x="29" y="344"/>
                  </a:lnTo>
                  <a:lnTo>
                    <a:pt x="23" y="342"/>
                  </a:lnTo>
                  <a:lnTo>
                    <a:pt x="20" y="337"/>
                  </a:lnTo>
                  <a:lnTo>
                    <a:pt x="18" y="334"/>
                  </a:lnTo>
                  <a:lnTo>
                    <a:pt x="16" y="329"/>
                  </a:lnTo>
                  <a:lnTo>
                    <a:pt x="15" y="325"/>
                  </a:lnTo>
                  <a:lnTo>
                    <a:pt x="13" y="314"/>
                  </a:lnTo>
                  <a:lnTo>
                    <a:pt x="12" y="305"/>
                  </a:lnTo>
                  <a:lnTo>
                    <a:pt x="13" y="294"/>
                  </a:lnTo>
                  <a:lnTo>
                    <a:pt x="13" y="284"/>
                  </a:lnTo>
                  <a:lnTo>
                    <a:pt x="12" y="277"/>
                  </a:lnTo>
                  <a:lnTo>
                    <a:pt x="11" y="270"/>
                  </a:lnTo>
                  <a:lnTo>
                    <a:pt x="11" y="270"/>
                  </a:lnTo>
                  <a:lnTo>
                    <a:pt x="11" y="270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5" name="Freeform 185"/>
            <p:cNvSpPr>
              <a:spLocks/>
            </p:cNvSpPr>
            <p:nvPr/>
          </p:nvSpPr>
          <p:spPr bwMode="auto">
            <a:xfrm>
              <a:off x="9040829" y="4770453"/>
              <a:ext cx="22225" cy="36513"/>
            </a:xfrm>
            <a:custGeom>
              <a:avLst/>
              <a:gdLst/>
              <a:ahLst/>
              <a:cxnLst>
                <a:cxn ang="0">
                  <a:pos x="42" y="17"/>
                </a:cxn>
                <a:cxn ang="0">
                  <a:pos x="37" y="17"/>
                </a:cxn>
                <a:cxn ang="0">
                  <a:pos x="34" y="15"/>
                </a:cxn>
                <a:cxn ang="0">
                  <a:pos x="32" y="11"/>
                </a:cxn>
                <a:cxn ang="0">
                  <a:pos x="31" y="8"/>
                </a:cxn>
                <a:cxn ang="0">
                  <a:pos x="29" y="5"/>
                </a:cxn>
                <a:cxn ang="0">
                  <a:pos x="28" y="2"/>
                </a:cxn>
                <a:cxn ang="0">
                  <a:pos x="26" y="1"/>
                </a:cxn>
                <a:cxn ang="0">
                  <a:pos x="23" y="0"/>
                </a:cxn>
                <a:cxn ang="0">
                  <a:pos x="20" y="0"/>
                </a:cxn>
                <a:cxn ang="0">
                  <a:pos x="18" y="1"/>
                </a:cxn>
                <a:cxn ang="0">
                  <a:pos x="15" y="2"/>
                </a:cxn>
                <a:cxn ang="0">
                  <a:pos x="13" y="4"/>
                </a:cxn>
                <a:cxn ang="0">
                  <a:pos x="9" y="10"/>
                </a:cxn>
                <a:cxn ang="0">
                  <a:pos x="5" y="17"/>
                </a:cxn>
                <a:cxn ang="0">
                  <a:pos x="3" y="25"/>
                </a:cxn>
                <a:cxn ang="0">
                  <a:pos x="1" y="34"/>
                </a:cxn>
                <a:cxn ang="0">
                  <a:pos x="0" y="43"/>
                </a:cxn>
                <a:cxn ang="0">
                  <a:pos x="0" y="53"/>
                </a:cxn>
                <a:cxn ang="0">
                  <a:pos x="1" y="56"/>
                </a:cxn>
                <a:cxn ang="0">
                  <a:pos x="2" y="59"/>
                </a:cxn>
                <a:cxn ang="0">
                  <a:pos x="4" y="61"/>
                </a:cxn>
                <a:cxn ang="0">
                  <a:pos x="6" y="63"/>
                </a:cxn>
                <a:cxn ang="0">
                  <a:pos x="13" y="67"/>
                </a:cxn>
                <a:cxn ang="0">
                  <a:pos x="18" y="70"/>
                </a:cxn>
                <a:cxn ang="0">
                  <a:pos x="25" y="57"/>
                </a:cxn>
                <a:cxn ang="0">
                  <a:pos x="34" y="39"/>
                </a:cxn>
                <a:cxn ang="0">
                  <a:pos x="38" y="31"/>
                </a:cxn>
                <a:cxn ang="0">
                  <a:pos x="42" y="24"/>
                </a:cxn>
                <a:cxn ang="0">
                  <a:pos x="43" y="19"/>
                </a:cxn>
                <a:cxn ang="0">
                  <a:pos x="42" y="17"/>
                </a:cxn>
              </a:cxnLst>
              <a:rect l="0" t="0" r="r" b="b"/>
              <a:pathLst>
                <a:path w="43" h="70">
                  <a:moveTo>
                    <a:pt x="42" y="17"/>
                  </a:moveTo>
                  <a:lnTo>
                    <a:pt x="37" y="17"/>
                  </a:lnTo>
                  <a:lnTo>
                    <a:pt x="34" y="15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9" y="5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8" y="1"/>
                  </a:lnTo>
                  <a:lnTo>
                    <a:pt x="15" y="2"/>
                  </a:lnTo>
                  <a:lnTo>
                    <a:pt x="13" y="4"/>
                  </a:lnTo>
                  <a:lnTo>
                    <a:pt x="9" y="10"/>
                  </a:lnTo>
                  <a:lnTo>
                    <a:pt x="5" y="17"/>
                  </a:lnTo>
                  <a:lnTo>
                    <a:pt x="3" y="25"/>
                  </a:lnTo>
                  <a:lnTo>
                    <a:pt x="1" y="34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2" y="59"/>
                  </a:lnTo>
                  <a:lnTo>
                    <a:pt x="4" y="61"/>
                  </a:lnTo>
                  <a:lnTo>
                    <a:pt x="6" y="63"/>
                  </a:lnTo>
                  <a:lnTo>
                    <a:pt x="13" y="67"/>
                  </a:lnTo>
                  <a:lnTo>
                    <a:pt x="18" y="70"/>
                  </a:lnTo>
                  <a:lnTo>
                    <a:pt x="25" y="57"/>
                  </a:lnTo>
                  <a:lnTo>
                    <a:pt x="34" y="39"/>
                  </a:lnTo>
                  <a:lnTo>
                    <a:pt x="38" y="31"/>
                  </a:lnTo>
                  <a:lnTo>
                    <a:pt x="42" y="24"/>
                  </a:lnTo>
                  <a:lnTo>
                    <a:pt x="43" y="19"/>
                  </a:lnTo>
                  <a:lnTo>
                    <a:pt x="42" y="17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6" name="Freeform 186"/>
            <p:cNvSpPr>
              <a:spLocks/>
            </p:cNvSpPr>
            <p:nvPr/>
          </p:nvSpPr>
          <p:spPr bwMode="auto">
            <a:xfrm>
              <a:off x="9040829" y="4770453"/>
              <a:ext cx="22225" cy="36513"/>
            </a:xfrm>
            <a:custGeom>
              <a:avLst/>
              <a:gdLst/>
              <a:ahLst/>
              <a:cxnLst>
                <a:cxn ang="0">
                  <a:pos x="42" y="17"/>
                </a:cxn>
                <a:cxn ang="0">
                  <a:pos x="37" y="17"/>
                </a:cxn>
                <a:cxn ang="0">
                  <a:pos x="34" y="15"/>
                </a:cxn>
                <a:cxn ang="0">
                  <a:pos x="32" y="11"/>
                </a:cxn>
                <a:cxn ang="0">
                  <a:pos x="31" y="8"/>
                </a:cxn>
                <a:cxn ang="0">
                  <a:pos x="29" y="5"/>
                </a:cxn>
                <a:cxn ang="0">
                  <a:pos x="28" y="2"/>
                </a:cxn>
                <a:cxn ang="0">
                  <a:pos x="26" y="1"/>
                </a:cxn>
                <a:cxn ang="0">
                  <a:pos x="23" y="0"/>
                </a:cxn>
                <a:cxn ang="0">
                  <a:pos x="20" y="0"/>
                </a:cxn>
                <a:cxn ang="0">
                  <a:pos x="18" y="1"/>
                </a:cxn>
                <a:cxn ang="0">
                  <a:pos x="15" y="2"/>
                </a:cxn>
                <a:cxn ang="0">
                  <a:pos x="13" y="4"/>
                </a:cxn>
                <a:cxn ang="0">
                  <a:pos x="9" y="10"/>
                </a:cxn>
                <a:cxn ang="0">
                  <a:pos x="5" y="17"/>
                </a:cxn>
                <a:cxn ang="0">
                  <a:pos x="3" y="25"/>
                </a:cxn>
                <a:cxn ang="0">
                  <a:pos x="1" y="34"/>
                </a:cxn>
                <a:cxn ang="0">
                  <a:pos x="0" y="43"/>
                </a:cxn>
                <a:cxn ang="0">
                  <a:pos x="0" y="53"/>
                </a:cxn>
                <a:cxn ang="0">
                  <a:pos x="1" y="56"/>
                </a:cxn>
                <a:cxn ang="0">
                  <a:pos x="2" y="59"/>
                </a:cxn>
                <a:cxn ang="0">
                  <a:pos x="4" y="61"/>
                </a:cxn>
                <a:cxn ang="0">
                  <a:pos x="6" y="63"/>
                </a:cxn>
                <a:cxn ang="0">
                  <a:pos x="13" y="67"/>
                </a:cxn>
                <a:cxn ang="0">
                  <a:pos x="18" y="70"/>
                </a:cxn>
                <a:cxn ang="0">
                  <a:pos x="25" y="57"/>
                </a:cxn>
                <a:cxn ang="0">
                  <a:pos x="34" y="39"/>
                </a:cxn>
                <a:cxn ang="0">
                  <a:pos x="38" y="31"/>
                </a:cxn>
                <a:cxn ang="0">
                  <a:pos x="42" y="24"/>
                </a:cxn>
                <a:cxn ang="0">
                  <a:pos x="43" y="19"/>
                </a:cxn>
                <a:cxn ang="0">
                  <a:pos x="42" y="17"/>
                </a:cxn>
                <a:cxn ang="0">
                  <a:pos x="42" y="17"/>
                </a:cxn>
                <a:cxn ang="0">
                  <a:pos x="42" y="17"/>
                </a:cxn>
              </a:cxnLst>
              <a:rect l="0" t="0" r="r" b="b"/>
              <a:pathLst>
                <a:path w="43" h="70">
                  <a:moveTo>
                    <a:pt x="42" y="17"/>
                  </a:moveTo>
                  <a:lnTo>
                    <a:pt x="37" y="17"/>
                  </a:lnTo>
                  <a:lnTo>
                    <a:pt x="34" y="15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9" y="5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8" y="1"/>
                  </a:lnTo>
                  <a:lnTo>
                    <a:pt x="15" y="2"/>
                  </a:lnTo>
                  <a:lnTo>
                    <a:pt x="13" y="4"/>
                  </a:lnTo>
                  <a:lnTo>
                    <a:pt x="9" y="10"/>
                  </a:lnTo>
                  <a:lnTo>
                    <a:pt x="5" y="17"/>
                  </a:lnTo>
                  <a:lnTo>
                    <a:pt x="3" y="25"/>
                  </a:lnTo>
                  <a:lnTo>
                    <a:pt x="1" y="34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2" y="59"/>
                  </a:lnTo>
                  <a:lnTo>
                    <a:pt x="4" y="61"/>
                  </a:lnTo>
                  <a:lnTo>
                    <a:pt x="6" y="63"/>
                  </a:lnTo>
                  <a:lnTo>
                    <a:pt x="13" y="67"/>
                  </a:lnTo>
                  <a:lnTo>
                    <a:pt x="18" y="70"/>
                  </a:lnTo>
                  <a:lnTo>
                    <a:pt x="25" y="57"/>
                  </a:lnTo>
                  <a:lnTo>
                    <a:pt x="34" y="39"/>
                  </a:lnTo>
                  <a:lnTo>
                    <a:pt x="38" y="31"/>
                  </a:lnTo>
                  <a:lnTo>
                    <a:pt x="42" y="24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42" y="17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7" name="Freeform 187"/>
            <p:cNvSpPr>
              <a:spLocks/>
            </p:cNvSpPr>
            <p:nvPr/>
          </p:nvSpPr>
          <p:spPr bwMode="auto">
            <a:xfrm>
              <a:off x="9028129" y="4322777"/>
              <a:ext cx="34925" cy="123825"/>
            </a:xfrm>
            <a:custGeom>
              <a:avLst/>
              <a:gdLst/>
              <a:ahLst/>
              <a:cxnLst>
                <a:cxn ang="0">
                  <a:pos x="65" y="49"/>
                </a:cxn>
                <a:cxn ang="0">
                  <a:pos x="65" y="81"/>
                </a:cxn>
                <a:cxn ang="0">
                  <a:pos x="65" y="112"/>
                </a:cxn>
                <a:cxn ang="0">
                  <a:pos x="65" y="137"/>
                </a:cxn>
                <a:cxn ang="0">
                  <a:pos x="65" y="155"/>
                </a:cxn>
                <a:cxn ang="0">
                  <a:pos x="61" y="170"/>
                </a:cxn>
                <a:cxn ang="0">
                  <a:pos x="55" y="196"/>
                </a:cxn>
                <a:cxn ang="0">
                  <a:pos x="51" y="210"/>
                </a:cxn>
                <a:cxn ang="0">
                  <a:pos x="48" y="221"/>
                </a:cxn>
                <a:cxn ang="0">
                  <a:pos x="43" y="229"/>
                </a:cxn>
                <a:cxn ang="0">
                  <a:pos x="41" y="232"/>
                </a:cxn>
                <a:cxn ang="0">
                  <a:pos x="27" y="206"/>
                </a:cxn>
                <a:cxn ang="0">
                  <a:pos x="13" y="180"/>
                </a:cxn>
                <a:cxn ang="0">
                  <a:pos x="8" y="166"/>
                </a:cxn>
                <a:cxn ang="0">
                  <a:pos x="4" y="150"/>
                </a:cxn>
                <a:cxn ang="0">
                  <a:pos x="1" y="133"/>
                </a:cxn>
                <a:cxn ang="0">
                  <a:pos x="0" y="114"/>
                </a:cxn>
                <a:cxn ang="0">
                  <a:pos x="1" y="89"/>
                </a:cxn>
                <a:cxn ang="0">
                  <a:pos x="3" y="67"/>
                </a:cxn>
                <a:cxn ang="0">
                  <a:pos x="5" y="45"/>
                </a:cxn>
                <a:cxn ang="0">
                  <a:pos x="6" y="20"/>
                </a:cxn>
                <a:cxn ang="0">
                  <a:pos x="6" y="13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5" y="1"/>
                </a:cxn>
                <a:cxn ang="0">
                  <a:pos x="19" y="0"/>
                </a:cxn>
                <a:cxn ang="0">
                  <a:pos x="24" y="0"/>
                </a:cxn>
                <a:cxn ang="0">
                  <a:pos x="29" y="1"/>
                </a:cxn>
                <a:cxn ang="0">
                  <a:pos x="35" y="4"/>
                </a:cxn>
                <a:cxn ang="0">
                  <a:pos x="40" y="7"/>
                </a:cxn>
                <a:cxn ang="0">
                  <a:pos x="45" y="11"/>
                </a:cxn>
                <a:cxn ang="0">
                  <a:pos x="51" y="16"/>
                </a:cxn>
                <a:cxn ang="0">
                  <a:pos x="55" y="21"/>
                </a:cxn>
                <a:cxn ang="0">
                  <a:pos x="59" y="28"/>
                </a:cxn>
                <a:cxn ang="0">
                  <a:pos x="62" y="35"/>
                </a:cxn>
                <a:cxn ang="0">
                  <a:pos x="63" y="41"/>
                </a:cxn>
                <a:cxn ang="0">
                  <a:pos x="65" y="49"/>
                </a:cxn>
              </a:cxnLst>
              <a:rect l="0" t="0" r="r" b="b"/>
              <a:pathLst>
                <a:path w="65" h="232">
                  <a:moveTo>
                    <a:pt x="65" y="49"/>
                  </a:moveTo>
                  <a:lnTo>
                    <a:pt x="65" y="81"/>
                  </a:lnTo>
                  <a:lnTo>
                    <a:pt x="65" y="112"/>
                  </a:lnTo>
                  <a:lnTo>
                    <a:pt x="65" y="137"/>
                  </a:lnTo>
                  <a:lnTo>
                    <a:pt x="65" y="155"/>
                  </a:lnTo>
                  <a:lnTo>
                    <a:pt x="61" y="170"/>
                  </a:lnTo>
                  <a:lnTo>
                    <a:pt x="55" y="196"/>
                  </a:lnTo>
                  <a:lnTo>
                    <a:pt x="51" y="210"/>
                  </a:lnTo>
                  <a:lnTo>
                    <a:pt x="48" y="221"/>
                  </a:lnTo>
                  <a:lnTo>
                    <a:pt x="43" y="229"/>
                  </a:lnTo>
                  <a:lnTo>
                    <a:pt x="41" y="232"/>
                  </a:lnTo>
                  <a:lnTo>
                    <a:pt x="27" y="206"/>
                  </a:lnTo>
                  <a:lnTo>
                    <a:pt x="13" y="180"/>
                  </a:lnTo>
                  <a:lnTo>
                    <a:pt x="8" y="166"/>
                  </a:lnTo>
                  <a:lnTo>
                    <a:pt x="4" y="150"/>
                  </a:lnTo>
                  <a:lnTo>
                    <a:pt x="1" y="133"/>
                  </a:lnTo>
                  <a:lnTo>
                    <a:pt x="0" y="114"/>
                  </a:lnTo>
                  <a:lnTo>
                    <a:pt x="1" y="89"/>
                  </a:lnTo>
                  <a:lnTo>
                    <a:pt x="3" y="67"/>
                  </a:lnTo>
                  <a:lnTo>
                    <a:pt x="5" y="45"/>
                  </a:lnTo>
                  <a:lnTo>
                    <a:pt x="6" y="20"/>
                  </a:lnTo>
                  <a:lnTo>
                    <a:pt x="6" y="13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9" y="1"/>
                  </a:lnTo>
                  <a:lnTo>
                    <a:pt x="35" y="4"/>
                  </a:lnTo>
                  <a:lnTo>
                    <a:pt x="40" y="7"/>
                  </a:lnTo>
                  <a:lnTo>
                    <a:pt x="45" y="11"/>
                  </a:lnTo>
                  <a:lnTo>
                    <a:pt x="51" y="16"/>
                  </a:lnTo>
                  <a:lnTo>
                    <a:pt x="55" y="21"/>
                  </a:lnTo>
                  <a:lnTo>
                    <a:pt x="59" y="28"/>
                  </a:lnTo>
                  <a:lnTo>
                    <a:pt x="62" y="35"/>
                  </a:lnTo>
                  <a:lnTo>
                    <a:pt x="63" y="41"/>
                  </a:lnTo>
                  <a:lnTo>
                    <a:pt x="65" y="49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8" name="Freeform 188"/>
            <p:cNvSpPr>
              <a:spLocks/>
            </p:cNvSpPr>
            <p:nvPr/>
          </p:nvSpPr>
          <p:spPr bwMode="auto">
            <a:xfrm>
              <a:off x="9028129" y="4322777"/>
              <a:ext cx="34925" cy="123825"/>
            </a:xfrm>
            <a:custGeom>
              <a:avLst/>
              <a:gdLst/>
              <a:ahLst/>
              <a:cxnLst>
                <a:cxn ang="0">
                  <a:pos x="65" y="49"/>
                </a:cxn>
                <a:cxn ang="0">
                  <a:pos x="65" y="81"/>
                </a:cxn>
                <a:cxn ang="0">
                  <a:pos x="65" y="112"/>
                </a:cxn>
                <a:cxn ang="0">
                  <a:pos x="65" y="137"/>
                </a:cxn>
                <a:cxn ang="0">
                  <a:pos x="65" y="155"/>
                </a:cxn>
                <a:cxn ang="0">
                  <a:pos x="61" y="170"/>
                </a:cxn>
                <a:cxn ang="0">
                  <a:pos x="55" y="196"/>
                </a:cxn>
                <a:cxn ang="0">
                  <a:pos x="51" y="210"/>
                </a:cxn>
                <a:cxn ang="0">
                  <a:pos x="48" y="221"/>
                </a:cxn>
                <a:cxn ang="0">
                  <a:pos x="43" y="229"/>
                </a:cxn>
                <a:cxn ang="0">
                  <a:pos x="41" y="232"/>
                </a:cxn>
                <a:cxn ang="0">
                  <a:pos x="27" y="206"/>
                </a:cxn>
                <a:cxn ang="0">
                  <a:pos x="13" y="180"/>
                </a:cxn>
                <a:cxn ang="0">
                  <a:pos x="8" y="166"/>
                </a:cxn>
                <a:cxn ang="0">
                  <a:pos x="4" y="150"/>
                </a:cxn>
                <a:cxn ang="0">
                  <a:pos x="1" y="133"/>
                </a:cxn>
                <a:cxn ang="0">
                  <a:pos x="0" y="114"/>
                </a:cxn>
                <a:cxn ang="0">
                  <a:pos x="1" y="89"/>
                </a:cxn>
                <a:cxn ang="0">
                  <a:pos x="3" y="67"/>
                </a:cxn>
                <a:cxn ang="0">
                  <a:pos x="5" y="45"/>
                </a:cxn>
                <a:cxn ang="0">
                  <a:pos x="6" y="20"/>
                </a:cxn>
                <a:cxn ang="0">
                  <a:pos x="6" y="13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5" y="1"/>
                </a:cxn>
                <a:cxn ang="0">
                  <a:pos x="19" y="0"/>
                </a:cxn>
                <a:cxn ang="0">
                  <a:pos x="24" y="0"/>
                </a:cxn>
                <a:cxn ang="0">
                  <a:pos x="29" y="1"/>
                </a:cxn>
                <a:cxn ang="0">
                  <a:pos x="35" y="4"/>
                </a:cxn>
                <a:cxn ang="0">
                  <a:pos x="40" y="7"/>
                </a:cxn>
                <a:cxn ang="0">
                  <a:pos x="45" y="11"/>
                </a:cxn>
                <a:cxn ang="0">
                  <a:pos x="51" y="16"/>
                </a:cxn>
                <a:cxn ang="0">
                  <a:pos x="55" y="21"/>
                </a:cxn>
                <a:cxn ang="0">
                  <a:pos x="59" y="28"/>
                </a:cxn>
                <a:cxn ang="0">
                  <a:pos x="62" y="35"/>
                </a:cxn>
                <a:cxn ang="0">
                  <a:pos x="63" y="41"/>
                </a:cxn>
                <a:cxn ang="0">
                  <a:pos x="65" y="49"/>
                </a:cxn>
                <a:cxn ang="0">
                  <a:pos x="65" y="49"/>
                </a:cxn>
                <a:cxn ang="0">
                  <a:pos x="65" y="49"/>
                </a:cxn>
              </a:cxnLst>
              <a:rect l="0" t="0" r="r" b="b"/>
              <a:pathLst>
                <a:path w="65" h="232">
                  <a:moveTo>
                    <a:pt x="65" y="49"/>
                  </a:moveTo>
                  <a:lnTo>
                    <a:pt x="65" y="81"/>
                  </a:lnTo>
                  <a:lnTo>
                    <a:pt x="65" y="112"/>
                  </a:lnTo>
                  <a:lnTo>
                    <a:pt x="65" y="137"/>
                  </a:lnTo>
                  <a:lnTo>
                    <a:pt x="65" y="155"/>
                  </a:lnTo>
                  <a:lnTo>
                    <a:pt x="61" y="170"/>
                  </a:lnTo>
                  <a:lnTo>
                    <a:pt x="55" y="196"/>
                  </a:lnTo>
                  <a:lnTo>
                    <a:pt x="51" y="210"/>
                  </a:lnTo>
                  <a:lnTo>
                    <a:pt x="48" y="221"/>
                  </a:lnTo>
                  <a:lnTo>
                    <a:pt x="43" y="229"/>
                  </a:lnTo>
                  <a:lnTo>
                    <a:pt x="41" y="232"/>
                  </a:lnTo>
                  <a:lnTo>
                    <a:pt x="27" y="206"/>
                  </a:lnTo>
                  <a:lnTo>
                    <a:pt x="13" y="180"/>
                  </a:lnTo>
                  <a:lnTo>
                    <a:pt x="8" y="166"/>
                  </a:lnTo>
                  <a:lnTo>
                    <a:pt x="4" y="150"/>
                  </a:lnTo>
                  <a:lnTo>
                    <a:pt x="1" y="133"/>
                  </a:lnTo>
                  <a:lnTo>
                    <a:pt x="0" y="114"/>
                  </a:lnTo>
                  <a:lnTo>
                    <a:pt x="1" y="89"/>
                  </a:lnTo>
                  <a:lnTo>
                    <a:pt x="3" y="67"/>
                  </a:lnTo>
                  <a:lnTo>
                    <a:pt x="5" y="45"/>
                  </a:lnTo>
                  <a:lnTo>
                    <a:pt x="6" y="20"/>
                  </a:lnTo>
                  <a:lnTo>
                    <a:pt x="6" y="13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9" y="1"/>
                  </a:lnTo>
                  <a:lnTo>
                    <a:pt x="35" y="4"/>
                  </a:lnTo>
                  <a:lnTo>
                    <a:pt x="40" y="7"/>
                  </a:lnTo>
                  <a:lnTo>
                    <a:pt x="45" y="11"/>
                  </a:lnTo>
                  <a:lnTo>
                    <a:pt x="51" y="16"/>
                  </a:lnTo>
                  <a:lnTo>
                    <a:pt x="55" y="21"/>
                  </a:lnTo>
                  <a:lnTo>
                    <a:pt x="59" y="28"/>
                  </a:lnTo>
                  <a:lnTo>
                    <a:pt x="62" y="35"/>
                  </a:lnTo>
                  <a:lnTo>
                    <a:pt x="63" y="41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5" y="49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9" name="Freeform 189"/>
            <p:cNvSpPr>
              <a:spLocks/>
            </p:cNvSpPr>
            <p:nvPr/>
          </p:nvSpPr>
          <p:spPr bwMode="auto">
            <a:xfrm>
              <a:off x="9040829" y="4124338"/>
              <a:ext cx="31750" cy="69850"/>
            </a:xfrm>
            <a:custGeom>
              <a:avLst/>
              <a:gdLst/>
              <a:ahLst/>
              <a:cxnLst>
                <a:cxn ang="0">
                  <a:pos x="30" y="119"/>
                </a:cxn>
                <a:cxn ang="0">
                  <a:pos x="30" y="82"/>
                </a:cxn>
                <a:cxn ang="0">
                  <a:pos x="29" y="76"/>
                </a:cxn>
                <a:cxn ang="0">
                  <a:pos x="25" y="71"/>
                </a:cxn>
                <a:cxn ang="0">
                  <a:pos x="20" y="64"/>
                </a:cxn>
                <a:cxn ang="0">
                  <a:pos x="15" y="58"/>
                </a:cxn>
                <a:cxn ang="0">
                  <a:pos x="10" y="50"/>
                </a:cxn>
                <a:cxn ang="0">
                  <a:pos x="4" y="43"/>
                </a:cxn>
                <a:cxn ang="0">
                  <a:pos x="3" y="39"/>
                </a:cxn>
                <a:cxn ang="0">
                  <a:pos x="1" y="35"/>
                </a:cxn>
                <a:cxn ang="0">
                  <a:pos x="0" y="29"/>
                </a:cxn>
                <a:cxn ang="0">
                  <a:pos x="0" y="24"/>
                </a:cxn>
                <a:cxn ang="0">
                  <a:pos x="1" y="20"/>
                </a:cxn>
                <a:cxn ang="0">
                  <a:pos x="2" y="15"/>
                </a:cxn>
                <a:cxn ang="0">
                  <a:pos x="4" y="11"/>
                </a:cxn>
                <a:cxn ang="0">
                  <a:pos x="6" y="8"/>
                </a:cxn>
                <a:cxn ang="0">
                  <a:pos x="10" y="5"/>
                </a:cxn>
                <a:cxn ang="0">
                  <a:pos x="13" y="3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32" y="21"/>
                </a:cxn>
                <a:cxn ang="0">
                  <a:pos x="45" y="42"/>
                </a:cxn>
                <a:cxn ang="0">
                  <a:pos x="51" y="54"/>
                </a:cxn>
                <a:cxn ang="0">
                  <a:pos x="55" y="66"/>
                </a:cxn>
                <a:cxn ang="0">
                  <a:pos x="56" y="74"/>
                </a:cxn>
                <a:cxn ang="0">
                  <a:pos x="59" y="82"/>
                </a:cxn>
                <a:cxn ang="0">
                  <a:pos x="59" y="91"/>
                </a:cxn>
                <a:cxn ang="0">
                  <a:pos x="59" y="100"/>
                </a:cxn>
                <a:cxn ang="0">
                  <a:pos x="59" y="112"/>
                </a:cxn>
                <a:cxn ang="0">
                  <a:pos x="57" y="122"/>
                </a:cxn>
                <a:cxn ang="0">
                  <a:pos x="56" y="125"/>
                </a:cxn>
                <a:cxn ang="0">
                  <a:pos x="54" y="128"/>
                </a:cxn>
                <a:cxn ang="0">
                  <a:pos x="51" y="129"/>
                </a:cxn>
                <a:cxn ang="0">
                  <a:pos x="47" y="130"/>
                </a:cxn>
                <a:cxn ang="0">
                  <a:pos x="42" y="128"/>
                </a:cxn>
                <a:cxn ang="0">
                  <a:pos x="36" y="124"/>
                </a:cxn>
                <a:cxn ang="0">
                  <a:pos x="32" y="120"/>
                </a:cxn>
                <a:cxn ang="0">
                  <a:pos x="30" y="119"/>
                </a:cxn>
              </a:cxnLst>
              <a:rect l="0" t="0" r="r" b="b"/>
              <a:pathLst>
                <a:path w="59" h="130">
                  <a:moveTo>
                    <a:pt x="30" y="119"/>
                  </a:moveTo>
                  <a:lnTo>
                    <a:pt x="30" y="82"/>
                  </a:lnTo>
                  <a:lnTo>
                    <a:pt x="29" y="76"/>
                  </a:lnTo>
                  <a:lnTo>
                    <a:pt x="25" y="71"/>
                  </a:lnTo>
                  <a:lnTo>
                    <a:pt x="20" y="64"/>
                  </a:lnTo>
                  <a:lnTo>
                    <a:pt x="15" y="58"/>
                  </a:lnTo>
                  <a:lnTo>
                    <a:pt x="10" y="50"/>
                  </a:lnTo>
                  <a:lnTo>
                    <a:pt x="4" y="43"/>
                  </a:lnTo>
                  <a:lnTo>
                    <a:pt x="3" y="39"/>
                  </a:lnTo>
                  <a:lnTo>
                    <a:pt x="1" y="35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1" y="20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6" y="8"/>
                  </a:lnTo>
                  <a:lnTo>
                    <a:pt x="10" y="5"/>
                  </a:lnTo>
                  <a:lnTo>
                    <a:pt x="13" y="3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32" y="21"/>
                  </a:lnTo>
                  <a:lnTo>
                    <a:pt x="45" y="42"/>
                  </a:lnTo>
                  <a:lnTo>
                    <a:pt x="51" y="54"/>
                  </a:lnTo>
                  <a:lnTo>
                    <a:pt x="55" y="66"/>
                  </a:lnTo>
                  <a:lnTo>
                    <a:pt x="56" y="74"/>
                  </a:lnTo>
                  <a:lnTo>
                    <a:pt x="59" y="82"/>
                  </a:lnTo>
                  <a:lnTo>
                    <a:pt x="59" y="91"/>
                  </a:lnTo>
                  <a:lnTo>
                    <a:pt x="59" y="100"/>
                  </a:lnTo>
                  <a:lnTo>
                    <a:pt x="59" y="112"/>
                  </a:lnTo>
                  <a:lnTo>
                    <a:pt x="57" y="122"/>
                  </a:lnTo>
                  <a:lnTo>
                    <a:pt x="56" y="125"/>
                  </a:lnTo>
                  <a:lnTo>
                    <a:pt x="54" y="128"/>
                  </a:lnTo>
                  <a:lnTo>
                    <a:pt x="51" y="129"/>
                  </a:lnTo>
                  <a:lnTo>
                    <a:pt x="47" y="130"/>
                  </a:lnTo>
                  <a:lnTo>
                    <a:pt x="42" y="128"/>
                  </a:lnTo>
                  <a:lnTo>
                    <a:pt x="36" y="124"/>
                  </a:lnTo>
                  <a:lnTo>
                    <a:pt x="32" y="120"/>
                  </a:lnTo>
                  <a:lnTo>
                    <a:pt x="30" y="119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0" name="Freeform 190"/>
            <p:cNvSpPr>
              <a:spLocks/>
            </p:cNvSpPr>
            <p:nvPr/>
          </p:nvSpPr>
          <p:spPr bwMode="auto">
            <a:xfrm>
              <a:off x="9040829" y="4124338"/>
              <a:ext cx="31750" cy="69850"/>
            </a:xfrm>
            <a:custGeom>
              <a:avLst/>
              <a:gdLst/>
              <a:ahLst/>
              <a:cxnLst>
                <a:cxn ang="0">
                  <a:pos x="30" y="119"/>
                </a:cxn>
                <a:cxn ang="0">
                  <a:pos x="30" y="82"/>
                </a:cxn>
                <a:cxn ang="0">
                  <a:pos x="30" y="82"/>
                </a:cxn>
                <a:cxn ang="0">
                  <a:pos x="29" y="76"/>
                </a:cxn>
                <a:cxn ang="0">
                  <a:pos x="25" y="71"/>
                </a:cxn>
                <a:cxn ang="0">
                  <a:pos x="20" y="64"/>
                </a:cxn>
                <a:cxn ang="0">
                  <a:pos x="15" y="58"/>
                </a:cxn>
                <a:cxn ang="0">
                  <a:pos x="10" y="50"/>
                </a:cxn>
                <a:cxn ang="0">
                  <a:pos x="4" y="43"/>
                </a:cxn>
                <a:cxn ang="0">
                  <a:pos x="3" y="39"/>
                </a:cxn>
                <a:cxn ang="0">
                  <a:pos x="1" y="35"/>
                </a:cxn>
                <a:cxn ang="0">
                  <a:pos x="0" y="29"/>
                </a:cxn>
                <a:cxn ang="0">
                  <a:pos x="0" y="24"/>
                </a:cxn>
                <a:cxn ang="0">
                  <a:pos x="1" y="20"/>
                </a:cxn>
                <a:cxn ang="0">
                  <a:pos x="2" y="15"/>
                </a:cxn>
                <a:cxn ang="0">
                  <a:pos x="4" y="11"/>
                </a:cxn>
                <a:cxn ang="0">
                  <a:pos x="6" y="8"/>
                </a:cxn>
                <a:cxn ang="0">
                  <a:pos x="10" y="5"/>
                </a:cxn>
                <a:cxn ang="0">
                  <a:pos x="13" y="3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32" y="21"/>
                </a:cxn>
                <a:cxn ang="0">
                  <a:pos x="45" y="42"/>
                </a:cxn>
                <a:cxn ang="0">
                  <a:pos x="51" y="54"/>
                </a:cxn>
                <a:cxn ang="0">
                  <a:pos x="55" y="66"/>
                </a:cxn>
                <a:cxn ang="0">
                  <a:pos x="56" y="74"/>
                </a:cxn>
                <a:cxn ang="0">
                  <a:pos x="59" y="82"/>
                </a:cxn>
                <a:cxn ang="0">
                  <a:pos x="59" y="91"/>
                </a:cxn>
                <a:cxn ang="0">
                  <a:pos x="59" y="100"/>
                </a:cxn>
                <a:cxn ang="0">
                  <a:pos x="59" y="112"/>
                </a:cxn>
                <a:cxn ang="0">
                  <a:pos x="57" y="122"/>
                </a:cxn>
                <a:cxn ang="0">
                  <a:pos x="56" y="125"/>
                </a:cxn>
                <a:cxn ang="0">
                  <a:pos x="54" y="128"/>
                </a:cxn>
                <a:cxn ang="0">
                  <a:pos x="51" y="129"/>
                </a:cxn>
                <a:cxn ang="0">
                  <a:pos x="47" y="130"/>
                </a:cxn>
                <a:cxn ang="0">
                  <a:pos x="42" y="128"/>
                </a:cxn>
                <a:cxn ang="0">
                  <a:pos x="36" y="124"/>
                </a:cxn>
                <a:cxn ang="0">
                  <a:pos x="32" y="120"/>
                </a:cxn>
                <a:cxn ang="0">
                  <a:pos x="30" y="119"/>
                </a:cxn>
                <a:cxn ang="0">
                  <a:pos x="30" y="119"/>
                </a:cxn>
                <a:cxn ang="0">
                  <a:pos x="30" y="119"/>
                </a:cxn>
              </a:cxnLst>
              <a:rect l="0" t="0" r="r" b="b"/>
              <a:pathLst>
                <a:path w="59" h="130">
                  <a:moveTo>
                    <a:pt x="30" y="119"/>
                  </a:moveTo>
                  <a:lnTo>
                    <a:pt x="30" y="82"/>
                  </a:lnTo>
                  <a:lnTo>
                    <a:pt x="30" y="82"/>
                  </a:lnTo>
                  <a:lnTo>
                    <a:pt x="29" y="76"/>
                  </a:lnTo>
                  <a:lnTo>
                    <a:pt x="25" y="71"/>
                  </a:lnTo>
                  <a:lnTo>
                    <a:pt x="20" y="64"/>
                  </a:lnTo>
                  <a:lnTo>
                    <a:pt x="15" y="58"/>
                  </a:lnTo>
                  <a:lnTo>
                    <a:pt x="10" y="50"/>
                  </a:lnTo>
                  <a:lnTo>
                    <a:pt x="4" y="43"/>
                  </a:lnTo>
                  <a:lnTo>
                    <a:pt x="3" y="39"/>
                  </a:lnTo>
                  <a:lnTo>
                    <a:pt x="1" y="35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1" y="20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6" y="8"/>
                  </a:lnTo>
                  <a:lnTo>
                    <a:pt x="10" y="5"/>
                  </a:lnTo>
                  <a:lnTo>
                    <a:pt x="13" y="3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32" y="21"/>
                  </a:lnTo>
                  <a:lnTo>
                    <a:pt x="45" y="42"/>
                  </a:lnTo>
                  <a:lnTo>
                    <a:pt x="51" y="54"/>
                  </a:lnTo>
                  <a:lnTo>
                    <a:pt x="55" y="66"/>
                  </a:lnTo>
                  <a:lnTo>
                    <a:pt x="56" y="74"/>
                  </a:lnTo>
                  <a:lnTo>
                    <a:pt x="59" y="82"/>
                  </a:lnTo>
                  <a:lnTo>
                    <a:pt x="59" y="91"/>
                  </a:lnTo>
                  <a:lnTo>
                    <a:pt x="59" y="100"/>
                  </a:lnTo>
                  <a:lnTo>
                    <a:pt x="59" y="112"/>
                  </a:lnTo>
                  <a:lnTo>
                    <a:pt x="57" y="122"/>
                  </a:lnTo>
                  <a:lnTo>
                    <a:pt x="56" y="125"/>
                  </a:lnTo>
                  <a:lnTo>
                    <a:pt x="54" y="128"/>
                  </a:lnTo>
                  <a:lnTo>
                    <a:pt x="51" y="129"/>
                  </a:lnTo>
                  <a:lnTo>
                    <a:pt x="47" y="130"/>
                  </a:lnTo>
                  <a:lnTo>
                    <a:pt x="42" y="128"/>
                  </a:lnTo>
                  <a:lnTo>
                    <a:pt x="36" y="124"/>
                  </a:lnTo>
                  <a:lnTo>
                    <a:pt x="32" y="120"/>
                  </a:lnTo>
                  <a:lnTo>
                    <a:pt x="30" y="119"/>
                  </a:lnTo>
                  <a:lnTo>
                    <a:pt x="30" y="119"/>
                  </a:lnTo>
                  <a:lnTo>
                    <a:pt x="30" y="119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1" name="Freeform 191"/>
            <p:cNvSpPr>
              <a:spLocks/>
            </p:cNvSpPr>
            <p:nvPr/>
          </p:nvSpPr>
          <p:spPr bwMode="auto">
            <a:xfrm>
              <a:off x="9037654" y="4081476"/>
              <a:ext cx="12700" cy="25400"/>
            </a:xfrm>
            <a:custGeom>
              <a:avLst/>
              <a:gdLst/>
              <a:ahLst/>
              <a:cxnLst>
                <a:cxn ang="0">
                  <a:pos x="17" y="48"/>
                </a:cxn>
                <a:cxn ang="0">
                  <a:pos x="12" y="47"/>
                </a:cxn>
                <a:cxn ang="0">
                  <a:pos x="9" y="47"/>
                </a:cxn>
                <a:cxn ang="0">
                  <a:pos x="6" y="45"/>
                </a:cxn>
                <a:cxn ang="0">
                  <a:pos x="4" y="44"/>
                </a:cxn>
                <a:cxn ang="0">
                  <a:pos x="2" y="41"/>
                </a:cxn>
                <a:cxn ang="0">
                  <a:pos x="1" y="38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20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5" y="0"/>
                </a:cxn>
                <a:cxn ang="0">
                  <a:pos x="14" y="7"/>
                </a:cxn>
                <a:cxn ang="0">
                  <a:pos x="23" y="12"/>
                </a:cxn>
                <a:cxn ang="0">
                  <a:pos x="23" y="29"/>
                </a:cxn>
                <a:cxn ang="0">
                  <a:pos x="23" y="42"/>
                </a:cxn>
                <a:cxn ang="0">
                  <a:pos x="17" y="48"/>
                </a:cxn>
              </a:cxnLst>
              <a:rect l="0" t="0" r="r" b="b"/>
              <a:pathLst>
                <a:path w="23" h="48">
                  <a:moveTo>
                    <a:pt x="17" y="48"/>
                  </a:moveTo>
                  <a:lnTo>
                    <a:pt x="12" y="47"/>
                  </a:lnTo>
                  <a:lnTo>
                    <a:pt x="9" y="47"/>
                  </a:lnTo>
                  <a:lnTo>
                    <a:pt x="6" y="45"/>
                  </a:lnTo>
                  <a:lnTo>
                    <a:pt x="4" y="44"/>
                  </a:lnTo>
                  <a:lnTo>
                    <a:pt x="2" y="41"/>
                  </a:lnTo>
                  <a:lnTo>
                    <a:pt x="1" y="38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8"/>
                  </a:lnTo>
                  <a:lnTo>
                    <a:pt x="5" y="0"/>
                  </a:lnTo>
                  <a:lnTo>
                    <a:pt x="14" y="7"/>
                  </a:lnTo>
                  <a:lnTo>
                    <a:pt x="23" y="12"/>
                  </a:lnTo>
                  <a:lnTo>
                    <a:pt x="23" y="29"/>
                  </a:lnTo>
                  <a:lnTo>
                    <a:pt x="23" y="42"/>
                  </a:lnTo>
                  <a:lnTo>
                    <a:pt x="17" y="4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2" name="Freeform 192"/>
            <p:cNvSpPr>
              <a:spLocks/>
            </p:cNvSpPr>
            <p:nvPr/>
          </p:nvSpPr>
          <p:spPr bwMode="auto">
            <a:xfrm>
              <a:off x="9037654" y="4081476"/>
              <a:ext cx="12700" cy="25400"/>
            </a:xfrm>
            <a:custGeom>
              <a:avLst/>
              <a:gdLst/>
              <a:ahLst/>
              <a:cxnLst>
                <a:cxn ang="0">
                  <a:pos x="17" y="48"/>
                </a:cxn>
                <a:cxn ang="0">
                  <a:pos x="12" y="47"/>
                </a:cxn>
                <a:cxn ang="0">
                  <a:pos x="9" y="47"/>
                </a:cxn>
                <a:cxn ang="0">
                  <a:pos x="6" y="45"/>
                </a:cxn>
                <a:cxn ang="0">
                  <a:pos x="4" y="44"/>
                </a:cxn>
                <a:cxn ang="0">
                  <a:pos x="2" y="41"/>
                </a:cxn>
                <a:cxn ang="0">
                  <a:pos x="1" y="38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20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5" y="0"/>
                </a:cxn>
                <a:cxn ang="0">
                  <a:pos x="14" y="7"/>
                </a:cxn>
                <a:cxn ang="0">
                  <a:pos x="23" y="12"/>
                </a:cxn>
                <a:cxn ang="0">
                  <a:pos x="23" y="29"/>
                </a:cxn>
                <a:cxn ang="0">
                  <a:pos x="23" y="42"/>
                </a:cxn>
                <a:cxn ang="0">
                  <a:pos x="23" y="42"/>
                </a:cxn>
                <a:cxn ang="0">
                  <a:pos x="23" y="42"/>
                </a:cxn>
                <a:cxn ang="0">
                  <a:pos x="17" y="48"/>
                </a:cxn>
                <a:cxn ang="0">
                  <a:pos x="17" y="48"/>
                </a:cxn>
              </a:cxnLst>
              <a:rect l="0" t="0" r="r" b="b"/>
              <a:pathLst>
                <a:path w="23" h="48">
                  <a:moveTo>
                    <a:pt x="17" y="48"/>
                  </a:moveTo>
                  <a:lnTo>
                    <a:pt x="12" y="47"/>
                  </a:lnTo>
                  <a:lnTo>
                    <a:pt x="9" y="47"/>
                  </a:lnTo>
                  <a:lnTo>
                    <a:pt x="6" y="45"/>
                  </a:lnTo>
                  <a:lnTo>
                    <a:pt x="4" y="44"/>
                  </a:lnTo>
                  <a:lnTo>
                    <a:pt x="2" y="41"/>
                  </a:lnTo>
                  <a:lnTo>
                    <a:pt x="1" y="38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8"/>
                  </a:lnTo>
                  <a:lnTo>
                    <a:pt x="5" y="0"/>
                  </a:lnTo>
                  <a:lnTo>
                    <a:pt x="14" y="7"/>
                  </a:lnTo>
                  <a:lnTo>
                    <a:pt x="23" y="12"/>
                  </a:lnTo>
                  <a:lnTo>
                    <a:pt x="23" y="29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17" y="48"/>
                  </a:lnTo>
                  <a:lnTo>
                    <a:pt x="17" y="48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3" name="Freeform 193"/>
            <p:cNvSpPr>
              <a:spLocks/>
            </p:cNvSpPr>
            <p:nvPr/>
          </p:nvSpPr>
          <p:spPr bwMode="auto">
            <a:xfrm>
              <a:off x="9031304" y="4013213"/>
              <a:ext cx="19050" cy="20638"/>
            </a:xfrm>
            <a:custGeom>
              <a:avLst/>
              <a:gdLst/>
              <a:ahLst/>
              <a:cxnLst>
                <a:cxn ang="0">
                  <a:pos x="29" y="17"/>
                </a:cxn>
                <a:cxn ang="0">
                  <a:pos x="14" y="8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0" y="23"/>
                </a:cxn>
                <a:cxn ang="0">
                  <a:pos x="0" y="28"/>
                </a:cxn>
                <a:cxn ang="0">
                  <a:pos x="3" y="34"/>
                </a:cxn>
                <a:cxn ang="0">
                  <a:pos x="5" y="37"/>
                </a:cxn>
                <a:cxn ang="0">
                  <a:pos x="7" y="39"/>
                </a:cxn>
                <a:cxn ang="0">
                  <a:pos x="10" y="40"/>
                </a:cxn>
                <a:cxn ang="0">
                  <a:pos x="12" y="40"/>
                </a:cxn>
                <a:cxn ang="0">
                  <a:pos x="17" y="39"/>
                </a:cxn>
                <a:cxn ang="0">
                  <a:pos x="23" y="34"/>
                </a:cxn>
                <a:cxn ang="0">
                  <a:pos x="30" y="28"/>
                </a:cxn>
                <a:cxn ang="0">
                  <a:pos x="35" y="23"/>
                </a:cxn>
                <a:cxn ang="0">
                  <a:pos x="32" y="20"/>
                </a:cxn>
                <a:cxn ang="0">
                  <a:pos x="29" y="17"/>
                </a:cxn>
              </a:cxnLst>
              <a:rect l="0" t="0" r="r" b="b"/>
              <a:pathLst>
                <a:path w="35" h="40">
                  <a:moveTo>
                    <a:pt x="29" y="17"/>
                  </a:moveTo>
                  <a:lnTo>
                    <a:pt x="14" y="8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3" y="34"/>
                  </a:lnTo>
                  <a:lnTo>
                    <a:pt x="5" y="37"/>
                  </a:lnTo>
                  <a:lnTo>
                    <a:pt x="7" y="39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7" y="39"/>
                  </a:lnTo>
                  <a:lnTo>
                    <a:pt x="23" y="34"/>
                  </a:lnTo>
                  <a:lnTo>
                    <a:pt x="30" y="28"/>
                  </a:lnTo>
                  <a:lnTo>
                    <a:pt x="35" y="23"/>
                  </a:lnTo>
                  <a:lnTo>
                    <a:pt x="32" y="20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4" name="Freeform 194"/>
            <p:cNvSpPr>
              <a:spLocks/>
            </p:cNvSpPr>
            <p:nvPr/>
          </p:nvSpPr>
          <p:spPr bwMode="auto">
            <a:xfrm>
              <a:off x="9031304" y="4013213"/>
              <a:ext cx="19050" cy="20638"/>
            </a:xfrm>
            <a:custGeom>
              <a:avLst/>
              <a:gdLst/>
              <a:ahLst/>
              <a:cxnLst>
                <a:cxn ang="0">
                  <a:pos x="29" y="17"/>
                </a:cxn>
                <a:cxn ang="0">
                  <a:pos x="14" y="8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0" y="23"/>
                </a:cxn>
                <a:cxn ang="0">
                  <a:pos x="0" y="28"/>
                </a:cxn>
                <a:cxn ang="0">
                  <a:pos x="3" y="34"/>
                </a:cxn>
                <a:cxn ang="0">
                  <a:pos x="5" y="37"/>
                </a:cxn>
                <a:cxn ang="0">
                  <a:pos x="7" y="39"/>
                </a:cxn>
                <a:cxn ang="0">
                  <a:pos x="10" y="40"/>
                </a:cxn>
                <a:cxn ang="0">
                  <a:pos x="12" y="40"/>
                </a:cxn>
                <a:cxn ang="0">
                  <a:pos x="17" y="39"/>
                </a:cxn>
                <a:cxn ang="0">
                  <a:pos x="23" y="34"/>
                </a:cxn>
                <a:cxn ang="0">
                  <a:pos x="30" y="28"/>
                </a:cxn>
                <a:cxn ang="0">
                  <a:pos x="35" y="23"/>
                </a:cxn>
                <a:cxn ang="0">
                  <a:pos x="32" y="20"/>
                </a:cxn>
                <a:cxn ang="0">
                  <a:pos x="29" y="17"/>
                </a:cxn>
                <a:cxn ang="0">
                  <a:pos x="29" y="17"/>
                </a:cxn>
                <a:cxn ang="0">
                  <a:pos x="29" y="17"/>
                </a:cxn>
              </a:cxnLst>
              <a:rect l="0" t="0" r="r" b="b"/>
              <a:pathLst>
                <a:path w="35" h="40">
                  <a:moveTo>
                    <a:pt x="29" y="17"/>
                  </a:moveTo>
                  <a:lnTo>
                    <a:pt x="14" y="8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3" y="34"/>
                  </a:lnTo>
                  <a:lnTo>
                    <a:pt x="5" y="37"/>
                  </a:lnTo>
                  <a:lnTo>
                    <a:pt x="7" y="39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7" y="39"/>
                  </a:lnTo>
                  <a:lnTo>
                    <a:pt x="23" y="34"/>
                  </a:lnTo>
                  <a:lnTo>
                    <a:pt x="30" y="28"/>
                  </a:lnTo>
                  <a:lnTo>
                    <a:pt x="35" y="23"/>
                  </a:lnTo>
                  <a:lnTo>
                    <a:pt x="32" y="20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9" y="17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5" name="Freeform 195"/>
            <p:cNvSpPr>
              <a:spLocks/>
            </p:cNvSpPr>
            <p:nvPr/>
          </p:nvSpPr>
          <p:spPr bwMode="auto">
            <a:xfrm>
              <a:off x="9010666" y="3971938"/>
              <a:ext cx="17463" cy="19050"/>
            </a:xfrm>
            <a:custGeom>
              <a:avLst/>
              <a:gdLst/>
              <a:ahLst/>
              <a:cxnLst>
                <a:cxn ang="0">
                  <a:pos x="17" y="35"/>
                </a:cxn>
                <a:cxn ang="0">
                  <a:pos x="8" y="29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7" y="4"/>
                </a:cxn>
                <a:cxn ang="0">
                  <a:pos x="22" y="8"/>
                </a:cxn>
                <a:cxn ang="0">
                  <a:pos x="25" y="11"/>
                </a:cxn>
                <a:cxn ang="0">
                  <a:pos x="29" y="15"/>
                </a:cxn>
                <a:cxn ang="0">
                  <a:pos x="33" y="19"/>
                </a:cxn>
                <a:cxn ang="0">
                  <a:pos x="35" y="24"/>
                </a:cxn>
                <a:cxn ang="0">
                  <a:pos x="26" y="29"/>
                </a:cxn>
                <a:cxn ang="0">
                  <a:pos x="17" y="35"/>
                </a:cxn>
              </a:cxnLst>
              <a:rect l="0" t="0" r="r" b="b"/>
              <a:pathLst>
                <a:path w="35" h="35">
                  <a:moveTo>
                    <a:pt x="17" y="35"/>
                  </a:moveTo>
                  <a:lnTo>
                    <a:pt x="8" y="29"/>
                  </a:lnTo>
                  <a:lnTo>
                    <a:pt x="0" y="2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1" y="2"/>
                  </a:lnTo>
                  <a:lnTo>
                    <a:pt x="17" y="4"/>
                  </a:lnTo>
                  <a:lnTo>
                    <a:pt x="22" y="8"/>
                  </a:lnTo>
                  <a:lnTo>
                    <a:pt x="25" y="11"/>
                  </a:lnTo>
                  <a:lnTo>
                    <a:pt x="29" y="15"/>
                  </a:lnTo>
                  <a:lnTo>
                    <a:pt x="33" y="19"/>
                  </a:lnTo>
                  <a:lnTo>
                    <a:pt x="35" y="24"/>
                  </a:lnTo>
                  <a:lnTo>
                    <a:pt x="26" y="29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6" name="Freeform 196"/>
            <p:cNvSpPr>
              <a:spLocks/>
            </p:cNvSpPr>
            <p:nvPr/>
          </p:nvSpPr>
          <p:spPr bwMode="auto">
            <a:xfrm>
              <a:off x="9010666" y="3971938"/>
              <a:ext cx="17463" cy="19050"/>
            </a:xfrm>
            <a:custGeom>
              <a:avLst/>
              <a:gdLst/>
              <a:ahLst/>
              <a:cxnLst>
                <a:cxn ang="0">
                  <a:pos x="17" y="35"/>
                </a:cxn>
                <a:cxn ang="0">
                  <a:pos x="8" y="29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7" y="4"/>
                </a:cxn>
                <a:cxn ang="0">
                  <a:pos x="22" y="8"/>
                </a:cxn>
                <a:cxn ang="0">
                  <a:pos x="25" y="11"/>
                </a:cxn>
                <a:cxn ang="0">
                  <a:pos x="29" y="15"/>
                </a:cxn>
                <a:cxn ang="0">
                  <a:pos x="33" y="19"/>
                </a:cxn>
                <a:cxn ang="0">
                  <a:pos x="35" y="24"/>
                </a:cxn>
                <a:cxn ang="0">
                  <a:pos x="26" y="29"/>
                </a:cxn>
                <a:cxn ang="0">
                  <a:pos x="17" y="35"/>
                </a:cxn>
                <a:cxn ang="0">
                  <a:pos x="17" y="35"/>
                </a:cxn>
                <a:cxn ang="0">
                  <a:pos x="17" y="35"/>
                </a:cxn>
              </a:cxnLst>
              <a:rect l="0" t="0" r="r" b="b"/>
              <a:pathLst>
                <a:path w="35" h="35">
                  <a:moveTo>
                    <a:pt x="17" y="35"/>
                  </a:moveTo>
                  <a:lnTo>
                    <a:pt x="8" y="29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11" y="2"/>
                  </a:lnTo>
                  <a:lnTo>
                    <a:pt x="17" y="4"/>
                  </a:lnTo>
                  <a:lnTo>
                    <a:pt x="22" y="8"/>
                  </a:lnTo>
                  <a:lnTo>
                    <a:pt x="25" y="11"/>
                  </a:lnTo>
                  <a:lnTo>
                    <a:pt x="29" y="15"/>
                  </a:lnTo>
                  <a:lnTo>
                    <a:pt x="33" y="19"/>
                  </a:lnTo>
                  <a:lnTo>
                    <a:pt x="35" y="24"/>
                  </a:lnTo>
                  <a:lnTo>
                    <a:pt x="26" y="29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5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7" name="Freeform 197"/>
            <p:cNvSpPr>
              <a:spLocks/>
            </p:cNvSpPr>
            <p:nvPr/>
          </p:nvSpPr>
          <p:spPr bwMode="auto">
            <a:xfrm>
              <a:off x="8975741" y="3854463"/>
              <a:ext cx="22225" cy="3333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9" y="1"/>
                </a:cxn>
                <a:cxn ang="0">
                  <a:pos x="16" y="1"/>
                </a:cxn>
                <a:cxn ang="0">
                  <a:pos x="12" y="2"/>
                </a:cxn>
                <a:cxn ang="0">
                  <a:pos x="9" y="4"/>
                </a:cxn>
                <a:cxn ang="0">
                  <a:pos x="5" y="8"/>
                </a:cxn>
                <a:cxn ang="0">
                  <a:pos x="3" y="14"/>
                </a:cxn>
                <a:cxn ang="0">
                  <a:pos x="0" y="25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2" y="50"/>
                </a:cxn>
                <a:cxn ang="0">
                  <a:pos x="4" y="55"/>
                </a:cxn>
                <a:cxn ang="0">
                  <a:pos x="7" y="59"/>
                </a:cxn>
                <a:cxn ang="0">
                  <a:pos x="10" y="61"/>
                </a:cxn>
                <a:cxn ang="0">
                  <a:pos x="15" y="64"/>
                </a:cxn>
                <a:cxn ang="0">
                  <a:pos x="19" y="65"/>
                </a:cxn>
                <a:cxn ang="0">
                  <a:pos x="23" y="65"/>
                </a:cxn>
                <a:cxn ang="0">
                  <a:pos x="27" y="64"/>
                </a:cxn>
                <a:cxn ang="0">
                  <a:pos x="30" y="61"/>
                </a:cxn>
                <a:cxn ang="0">
                  <a:pos x="34" y="57"/>
                </a:cxn>
                <a:cxn ang="0">
                  <a:pos x="36" y="52"/>
                </a:cxn>
                <a:cxn ang="0">
                  <a:pos x="40" y="42"/>
                </a:cxn>
                <a:cxn ang="0">
                  <a:pos x="41" y="35"/>
                </a:cxn>
                <a:cxn ang="0">
                  <a:pos x="41" y="19"/>
                </a:cxn>
                <a:cxn ang="0">
                  <a:pos x="41" y="11"/>
                </a:cxn>
                <a:cxn ang="0">
                  <a:pos x="36" y="7"/>
                </a:cxn>
                <a:cxn ang="0">
                  <a:pos x="32" y="4"/>
                </a:cxn>
                <a:cxn ang="0">
                  <a:pos x="27" y="1"/>
                </a:cxn>
                <a:cxn ang="0">
                  <a:pos x="23" y="0"/>
                </a:cxn>
              </a:cxnLst>
              <a:rect l="0" t="0" r="r" b="b"/>
              <a:pathLst>
                <a:path w="41" h="65">
                  <a:moveTo>
                    <a:pt x="23" y="0"/>
                  </a:moveTo>
                  <a:lnTo>
                    <a:pt x="19" y="1"/>
                  </a:lnTo>
                  <a:lnTo>
                    <a:pt x="16" y="1"/>
                  </a:lnTo>
                  <a:lnTo>
                    <a:pt x="12" y="2"/>
                  </a:lnTo>
                  <a:lnTo>
                    <a:pt x="9" y="4"/>
                  </a:lnTo>
                  <a:lnTo>
                    <a:pt x="5" y="8"/>
                  </a:lnTo>
                  <a:lnTo>
                    <a:pt x="3" y="14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4" y="55"/>
                  </a:lnTo>
                  <a:lnTo>
                    <a:pt x="7" y="59"/>
                  </a:lnTo>
                  <a:lnTo>
                    <a:pt x="10" y="61"/>
                  </a:lnTo>
                  <a:lnTo>
                    <a:pt x="15" y="64"/>
                  </a:lnTo>
                  <a:lnTo>
                    <a:pt x="19" y="65"/>
                  </a:lnTo>
                  <a:lnTo>
                    <a:pt x="23" y="65"/>
                  </a:lnTo>
                  <a:lnTo>
                    <a:pt x="27" y="64"/>
                  </a:lnTo>
                  <a:lnTo>
                    <a:pt x="30" y="61"/>
                  </a:lnTo>
                  <a:lnTo>
                    <a:pt x="34" y="57"/>
                  </a:lnTo>
                  <a:lnTo>
                    <a:pt x="36" y="52"/>
                  </a:lnTo>
                  <a:lnTo>
                    <a:pt x="40" y="42"/>
                  </a:lnTo>
                  <a:lnTo>
                    <a:pt x="41" y="35"/>
                  </a:lnTo>
                  <a:lnTo>
                    <a:pt x="41" y="19"/>
                  </a:lnTo>
                  <a:lnTo>
                    <a:pt x="41" y="11"/>
                  </a:lnTo>
                  <a:lnTo>
                    <a:pt x="36" y="7"/>
                  </a:lnTo>
                  <a:lnTo>
                    <a:pt x="32" y="4"/>
                  </a:lnTo>
                  <a:lnTo>
                    <a:pt x="27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8" name="Freeform 198"/>
            <p:cNvSpPr>
              <a:spLocks/>
            </p:cNvSpPr>
            <p:nvPr/>
          </p:nvSpPr>
          <p:spPr bwMode="auto">
            <a:xfrm>
              <a:off x="8975741" y="3854463"/>
              <a:ext cx="22225" cy="3333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9" y="1"/>
                </a:cxn>
                <a:cxn ang="0">
                  <a:pos x="16" y="1"/>
                </a:cxn>
                <a:cxn ang="0">
                  <a:pos x="12" y="2"/>
                </a:cxn>
                <a:cxn ang="0">
                  <a:pos x="9" y="4"/>
                </a:cxn>
                <a:cxn ang="0">
                  <a:pos x="5" y="8"/>
                </a:cxn>
                <a:cxn ang="0">
                  <a:pos x="3" y="14"/>
                </a:cxn>
                <a:cxn ang="0">
                  <a:pos x="0" y="25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2" y="50"/>
                </a:cxn>
                <a:cxn ang="0">
                  <a:pos x="4" y="55"/>
                </a:cxn>
                <a:cxn ang="0">
                  <a:pos x="7" y="59"/>
                </a:cxn>
                <a:cxn ang="0">
                  <a:pos x="10" y="61"/>
                </a:cxn>
                <a:cxn ang="0">
                  <a:pos x="15" y="64"/>
                </a:cxn>
                <a:cxn ang="0">
                  <a:pos x="19" y="65"/>
                </a:cxn>
                <a:cxn ang="0">
                  <a:pos x="23" y="65"/>
                </a:cxn>
                <a:cxn ang="0">
                  <a:pos x="27" y="64"/>
                </a:cxn>
                <a:cxn ang="0">
                  <a:pos x="30" y="61"/>
                </a:cxn>
                <a:cxn ang="0">
                  <a:pos x="34" y="57"/>
                </a:cxn>
                <a:cxn ang="0">
                  <a:pos x="36" y="52"/>
                </a:cxn>
                <a:cxn ang="0">
                  <a:pos x="40" y="42"/>
                </a:cxn>
                <a:cxn ang="0">
                  <a:pos x="41" y="35"/>
                </a:cxn>
                <a:cxn ang="0">
                  <a:pos x="41" y="19"/>
                </a:cxn>
                <a:cxn ang="0">
                  <a:pos x="41" y="11"/>
                </a:cxn>
                <a:cxn ang="0">
                  <a:pos x="36" y="7"/>
                </a:cxn>
                <a:cxn ang="0">
                  <a:pos x="32" y="4"/>
                </a:cxn>
                <a:cxn ang="0">
                  <a:pos x="27" y="1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41" h="65">
                  <a:moveTo>
                    <a:pt x="23" y="0"/>
                  </a:moveTo>
                  <a:lnTo>
                    <a:pt x="19" y="1"/>
                  </a:lnTo>
                  <a:lnTo>
                    <a:pt x="16" y="1"/>
                  </a:lnTo>
                  <a:lnTo>
                    <a:pt x="12" y="2"/>
                  </a:lnTo>
                  <a:lnTo>
                    <a:pt x="9" y="4"/>
                  </a:lnTo>
                  <a:lnTo>
                    <a:pt x="5" y="8"/>
                  </a:lnTo>
                  <a:lnTo>
                    <a:pt x="3" y="14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4" y="55"/>
                  </a:lnTo>
                  <a:lnTo>
                    <a:pt x="7" y="59"/>
                  </a:lnTo>
                  <a:lnTo>
                    <a:pt x="10" y="61"/>
                  </a:lnTo>
                  <a:lnTo>
                    <a:pt x="15" y="64"/>
                  </a:lnTo>
                  <a:lnTo>
                    <a:pt x="19" y="65"/>
                  </a:lnTo>
                  <a:lnTo>
                    <a:pt x="23" y="65"/>
                  </a:lnTo>
                  <a:lnTo>
                    <a:pt x="27" y="64"/>
                  </a:lnTo>
                  <a:lnTo>
                    <a:pt x="30" y="61"/>
                  </a:lnTo>
                  <a:lnTo>
                    <a:pt x="34" y="57"/>
                  </a:lnTo>
                  <a:lnTo>
                    <a:pt x="36" y="52"/>
                  </a:lnTo>
                  <a:lnTo>
                    <a:pt x="40" y="42"/>
                  </a:lnTo>
                  <a:lnTo>
                    <a:pt x="41" y="35"/>
                  </a:lnTo>
                  <a:lnTo>
                    <a:pt x="41" y="19"/>
                  </a:lnTo>
                  <a:lnTo>
                    <a:pt x="41" y="11"/>
                  </a:lnTo>
                  <a:lnTo>
                    <a:pt x="36" y="7"/>
                  </a:lnTo>
                  <a:lnTo>
                    <a:pt x="32" y="4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9" name="Freeform 199"/>
            <p:cNvSpPr>
              <a:spLocks/>
            </p:cNvSpPr>
            <p:nvPr/>
          </p:nvSpPr>
          <p:spPr bwMode="auto">
            <a:xfrm>
              <a:off x="8966216" y="3806837"/>
              <a:ext cx="19050" cy="15875"/>
            </a:xfrm>
            <a:custGeom>
              <a:avLst/>
              <a:gdLst/>
              <a:ahLst/>
              <a:cxnLst>
                <a:cxn ang="0">
                  <a:pos x="35" y="18"/>
                </a:cxn>
                <a:cxn ang="0">
                  <a:pos x="18" y="0"/>
                </a:cxn>
                <a:cxn ang="0">
                  <a:pos x="12" y="1"/>
                </a:cxn>
                <a:cxn ang="0">
                  <a:pos x="6" y="5"/>
                </a:cxn>
                <a:cxn ang="0">
                  <a:pos x="4" y="8"/>
                </a:cxn>
                <a:cxn ang="0">
                  <a:pos x="2" y="11"/>
                </a:cxn>
                <a:cxn ang="0">
                  <a:pos x="1" y="14"/>
                </a:cxn>
                <a:cxn ang="0">
                  <a:pos x="0" y="18"/>
                </a:cxn>
                <a:cxn ang="0">
                  <a:pos x="1" y="23"/>
                </a:cxn>
                <a:cxn ang="0">
                  <a:pos x="4" y="25"/>
                </a:cxn>
                <a:cxn ang="0">
                  <a:pos x="8" y="27"/>
                </a:cxn>
                <a:cxn ang="0">
                  <a:pos x="12" y="29"/>
                </a:cxn>
                <a:cxn ang="0">
                  <a:pos x="22" y="30"/>
                </a:cxn>
                <a:cxn ang="0">
                  <a:pos x="29" y="30"/>
                </a:cxn>
                <a:cxn ang="0">
                  <a:pos x="31" y="30"/>
                </a:cxn>
                <a:cxn ang="0">
                  <a:pos x="33" y="29"/>
                </a:cxn>
                <a:cxn ang="0">
                  <a:pos x="34" y="28"/>
                </a:cxn>
                <a:cxn ang="0">
                  <a:pos x="35" y="26"/>
                </a:cxn>
                <a:cxn ang="0">
                  <a:pos x="35" y="23"/>
                </a:cxn>
                <a:cxn ang="0">
                  <a:pos x="35" y="18"/>
                </a:cxn>
              </a:cxnLst>
              <a:rect l="0" t="0" r="r" b="b"/>
              <a:pathLst>
                <a:path w="35" h="30">
                  <a:moveTo>
                    <a:pt x="35" y="18"/>
                  </a:moveTo>
                  <a:lnTo>
                    <a:pt x="18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4" y="8"/>
                  </a:lnTo>
                  <a:lnTo>
                    <a:pt x="2" y="11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1" y="23"/>
                  </a:lnTo>
                  <a:lnTo>
                    <a:pt x="4" y="25"/>
                  </a:lnTo>
                  <a:lnTo>
                    <a:pt x="8" y="27"/>
                  </a:lnTo>
                  <a:lnTo>
                    <a:pt x="12" y="29"/>
                  </a:lnTo>
                  <a:lnTo>
                    <a:pt x="22" y="30"/>
                  </a:lnTo>
                  <a:lnTo>
                    <a:pt x="29" y="30"/>
                  </a:lnTo>
                  <a:lnTo>
                    <a:pt x="31" y="30"/>
                  </a:lnTo>
                  <a:lnTo>
                    <a:pt x="33" y="29"/>
                  </a:lnTo>
                  <a:lnTo>
                    <a:pt x="34" y="28"/>
                  </a:lnTo>
                  <a:lnTo>
                    <a:pt x="35" y="26"/>
                  </a:lnTo>
                  <a:lnTo>
                    <a:pt x="35" y="23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0" name="Freeform 200"/>
            <p:cNvSpPr>
              <a:spLocks/>
            </p:cNvSpPr>
            <p:nvPr/>
          </p:nvSpPr>
          <p:spPr bwMode="auto">
            <a:xfrm>
              <a:off x="8966216" y="3806837"/>
              <a:ext cx="19050" cy="15875"/>
            </a:xfrm>
            <a:custGeom>
              <a:avLst/>
              <a:gdLst/>
              <a:ahLst/>
              <a:cxnLst>
                <a:cxn ang="0">
                  <a:pos x="35" y="18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1"/>
                </a:cxn>
                <a:cxn ang="0">
                  <a:pos x="6" y="5"/>
                </a:cxn>
                <a:cxn ang="0">
                  <a:pos x="4" y="8"/>
                </a:cxn>
                <a:cxn ang="0">
                  <a:pos x="2" y="11"/>
                </a:cxn>
                <a:cxn ang="0">
                  <a:pos x="1" y="14"/>
                </a:cxn>
                <a:cxn ang="0">
                  <a:pos x="0" y="18"/>
                </a:cxn>
                <a:cxn ang="0">
                  <a:pos x="1" y="23"/>
                </a:cxn>
                <a:cxn ang="0">
                  <a:pos x="4" y="25"/>
                </a:cxn>
                <a:cxn ang="0">
                  <a:pos x="8" y="27"/>
                </a:cxn>
                <a:cxn ang="0">
                  <a:pos x="12" y="29"/>
                </a:cxn>
                <a:cxn ang="0">
                  <a:pos x="22" y="30"/>
                </a:cxn>
                <a:cxn ang="0">
                  <a:pos x="29" y="30"/>
                </a:cxn>
                <a:cxn ang="0">
                  <a:pos x="31" y="30"/>
                </a:cxn>
                <a:cxn ang="0">
                  <a:pos x="33" y="29"/>
                </a:cxn>
                <a:cxn ang="0">
                  <a:pos x="34" y="28"/>
                </a:cxn>
                <a:cxn ang="0">
                  <a:pos x="35" y="26"/>
                </a:cxn>
                <a:cxn ang="0">
                  <a:pos x="35" y="23"/>
                </a:cxn>
                <a:cxn ang="0">
                  <a:pos x="35" y="18"/>
                </a:cxn>
                <a:cxn ang="0">
                  <a:pos x="35" y="18"/>
                </a:cxn>
                <a:cxn ang="0">
                  <a:pos x="35" y="18"/>
                </a:cxn>
                <a:cxn ang="0">
                  <a:pos x="35" y="18"/>
                </a:cxn>
              </a:cxnLst>
              <a:rect l="0" t="0" r="r" b="b"/>
              <a:pathLst>
                <a:path w="35" h="30">
                  <a:moveTo>
                    <a:pt x="35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4" y="8"/>
                  </a:lnTo>
                  <a:lnTo>
                    <a:pt x="2" y="11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1" y="23"/>
                  </a:lnTo>
                  <a:lnTo>
                    <a:pt x="4" y="25"/>
                  </a:lnTo>
                  <a:lnTo>
                    <a:pt x="8" y="27"/>
                  </a:lnTo>
                  <a:lnTo>
                    <a:pt x="12" y="29"/>
                  </a:lnTo>
                  <a:lnTo>
                    <a:pt x="22" y="30"/>
                  </a:lnTo>
                  <a:lnTo>
                    <a:pt x="29" y="30"/>
                  </a:lnTo>
                  <a:lnTo>
                    <a:pt x="31" y="30"/>
                  </a:lnTo>
                  <a:lnTo>
                    <a:pt x="33" y="29"/>
                  </a:lnTo>
                  <a:lnTo>
                    <a:pt x="34" y="28"/>
                  </a:lnTo>
                  <a:lnTo>
                    <a:pt x="35" y="26"/>
                  </a:lnTo>
                  <a:lnTo>
                    <a:pt x="35" y="23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5" y="18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1" name="Freeform 201"/>
            <p:cNvSpPr>
              <a:spLocks/>
            </p:cNvSpPr>
            <p:nvPr/>
          </p:nvSpPr>
          <p:spPr bwMode="auto">
            <a:xfrm>
              <a:off x="8937641" y="3748100"/>
              <a:ext cx="41275" cy="44450"/>
            </a:xfrm>
            <a:custGeom>
              <a:avLst/>
              <a:gdLst/>
              <a:ahLst/>
              <a:cxnLst>
                <a:cxn ang="0">
                  <a:pos x="77" y="53"/>
                </a:cxn>
                <a:cxn ang="0">
                  <a:pos x="73" y="45"/>
                </a:cxn>
                <a:cxn ang="0">
                  <a:pos x="65" y="37"/>
                </a:cxn>
                <a:cxn ang="0">
                  <a:pos x="58" y="28"/>
                </a:cxn>
                <a:cxn ang="0">
                  <a:pos x="49" y="20"/>
                </a:cxn>
                <a:cxn ang="0">
                  <a:pos x="41" y="11"/>
                </a:cxn>
                <a:cxn ang="0">
                  <a:pos x="31" y="6"/>
                </a:cxn>
                <a:cxn ang="0">
                  <a:pos x="26" y="3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3" y="0"/>
                </a:cxn>
                <a:cxn ang="0">
                  <a:pos x="5" y="3"/>
                </a:cxn>
                <a:cxn ang="0">
                  <a:pos x="0" y="6"/>
                </a:cxn>
                <a:cxn ang="0">
                  <a:pos x="5" y="12"/>
                </a:cxn>
                <a:cxn ang="0">
                  <a:pos x="6" y="21"/>
                </a:cxn>
                <a:cxn ang="0">
                  <a:pos x="7" y="28"/>
                </a:cxn>
                <a:cxn ang="0">
                  <a:pos x="8" y="36"/>
                </a:cxn>
                <a:cxn ang="0">
                  <a:pos x="10" y="42"/>
                </a:cxn>
                <a:cxn ang="0">
                  <a:pos x="12" y="48"/>
                </a:cxn>
                <a:cxn ang="0">
                  <a:pos x="14" y="50"/>
                </a:cxn>
                <a:cxn ang="0">
                  <a:pos x="17" y="52"/>
                </a:cxn>
                <a:cxn ang="0">
                  <a:pos x="21" y="53"/>
                </a:cxn>
                <a:cxn ang="0">
                  <a:pos x="25" y="53"/>
                </a:cxn>
                <a:cxn ang="0">
                  <a:pos x="25" y="62"/>
                </a:cxn>
                <a:cxn ang="0">
                  <a:pos x="27" y="70"/>
                </a:cxn>
                <a:cxn ang="0">
                  <a:pos x="29" y="75"/>
                </a:cxn>
                <a:cxn ang="0">
                  <a:pos x="32" y="78"/>
                </a:cxn>
                <a:cxn ang="0">
                  <a:pos x="37" y="81"/>
                </a:cxn>
                <a:cxn ang="0">
                  <a:pos x="42" y="82"/>
                </a:cxn>
                <a:cxn ang="0">
                  <a:pos x="47" y="83"/>
                </a:cxn>
                <a:cxn ang="0">
                  <a:pos x="54" y="83"/>
                </a:cxn>
                <a:cxn ang="0">
                  <a:pos x="60" y="82"/>
                </a:cxn>
                <a:cxn ang="0">
                  <a:pos x="65" y="81"/>
                </a:cxn>
                <a:cxn ang="0">
                  <a:pos x="70" y="77"/>
                </a:cxn>
                <a:cxn ang="0">
                  <a:pos x="73" y="74"/>
                </a:cxn>
                <a:cxn ang="0">
                  <a:pos x="75" y="70"/>
                </a:cxn>
                <a:cxn ang="0">
                  <a:pos x="76" y="65"/>
                </a:cxn>
                <a:cxn ang="0">
                  <a:pos x="77" y="59"/>
                </a:cxn>
                <a:cxn ang="0">
                  <a:pos x="77" y="53"/>
                </a:cxn>
              </a:cxnLst>
              <a:rect l="0" t="0" r="r" b="b"/>
              <a:pathLst>
                <a:path w="77" h="83">
                  <a:moveTo>
                    <a:pt x="77" y="53"/>
                  </a:moveTo>
                  <a:lnTo>
                    <a:pt x="73" y="45"/>
                  </a:lnTo>
                  <a:lnTo>
                    <a:pt x="65" y="37"/>
                  </a:lnTo>
                  <a:lnTo>
                    <a:pt x="58" y="28"/>
                  </a:lnTo>
                  <a:lnTo>
                    <a:pt x="49" y="20"/>
                  </a:lnTo>
                  <a:lnTo>
                    <a:pt x="41" y="11"/>
                  </a:lnTo>
                  <a:lnTo>
                    <a:pt x="31" y="6"/>
                  </a:lnTo>
                  <a:lnTo>
                    <a:pt x="26" y="3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5" y="3"/>
                  </a:lnTo>
                  <a:lnTo>
                    <a:pt x="0" y="6"/>
                  </a:lnTo>
                  <a:lnTo>
                    <a:pt x="5" y="12"/>
                  </a:lnTo>
                  <a:lnTo>
                    <a:pt x="6" y="21"/>
                  </a:lnTo>
                  <a:lnTo>
                    <a:pt x="7" y="28"/>
                  </a:lnTo>
                  <a:lnTo>
                    <a:pt x="8" y="36"/>
                  </a:lnTo>
                  <a:lnTo>
                    <a:pt x="10" y="42"/>
                  </a:lnTo>
                  <a:lnTo>
                    <a:pt x="12" y="48"/>
                  </a:lnTo>
                  <a:lnTo>
                    <a:pt x="14" y="50"/>
                  </a:lnTo>
                  <a:lnTo>
                    <a:pt x="17" y="52"/>
                  </a:lnTo>
                  <a:lnTo>
                    <a:pt x="21" y="53"/>
                  </a:lnTo>
                  <a:lnTo>
                    <a:pt x="25" y="53"/>
                  </a:lnTo>
                  <a:lnTo>
                    <a:pt x="25" y="62"/>
                  </a:lnTo>
                  <a:lnTo>
                    <a:pt x="27" y="70"/>
                  </a:lnTo>
                  <a:lnTo>
                    <a:pt x="29" y="75"/>
                  </a:lnTo>
                  <a:lnTo>
                    <a:pt x="32" y="78"/>
                  </a:lnTo>
                  <a:lnTo>
                    <a:pt x="37" y="81"/>
                  </a:lnTo>
                  <a:lnTo>
                    <a:pt x="42" y="82"/>
                  </a:lnTo>
                  <a:lnTo>
                    <a:pt x="47" y="83"/>
                  </a:lnTo>
                  <a:lnTo>
                    <a:pt x="54" y="83"/>
                  </a:lnTo>
                  <a:lnTo>
                    <a:pt x="60" y="82"/>
                  </a:lnTo>
                  <a:lnTo>
                    <a:pt x="65" y="81"/>
                  </a:lnTo>
                  <a:lnTo>
                    <a:pt x="70" y="77"/>
                  </a:lnTo>
                  <a:lnTo>
                    <a:pt x="73" y="74"/>
                  </a:lnTo>
                  <a:lnTo>
                    <a:pt x="75" y="70"/>
                  </a:lnTo>
                  <a:lnTo>
                    <a:pt x="76" y="65"/>
                  </a:lnTo>
                  <a:lnTo>
                    <a:pt x="77" y="59"/>
                  </a:lnTo>
                  <a:lnTo>
                    <a:pt x="77" y="53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2" name="Freeform 202"/>
            <p:cNvSpPr>
              <a:spLocks/>
            </p:cNvSpPr>
            <p:nvPr/>
          </p:nvSpPr>
          <p:spPr bwMode="auto">
            <a:xfrm>
              <a:off x="8937641" y="3748100"/>
              <a:ext cx="41275" cy="44450"/>
            </a:xfrm>
            <a:custGeom>
              <a:avLst/>
              <a:gdLst/>
              <a:ahLst/>
              <a:cxnLst>
                <a:cxn ang="0">
                  <a:pos x="77" y="53"/>
                </a:cxn>
                <a:cxn ang="0">
                  <a:pos x="73" y="45"/>
                </a:cxn>
                <a:cxn ang="0">
                  <a:pos x="65" y="37"/>
                </a:cxn>
                <a:cxn ang="0">
                  <a:pos x="58" y="28"/>
                </a:cxn>
                <a:cxn ang="0">
                  <a:pos x="49" y="20"/>
                </a:cxn>
                <a:cxn ang="0">
                  <a:pos x="41" y="11"/>
                </a:cxn>
                <a:cxn ang="0">
                  <a:pos x="31" y="6"/>
                </a:cxn>
                <a:cxn ang="0">
                  <a:pos x="26" y="3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3" y="0"/>
                </a:cxn>
                <a:cxn ang="0">
                  <a:pos x="5" y="3"/>
                </a:cxn>
                <a:cxn ang="0">
                  <a:pos x="0" y="6"/>
                </a:cxn>
                <a:cxn ang="0">
                  <a:pos x="5" y="12"/>
                </a:cxn>
                <a:cxn ang="0">
                  <a:pos x="6" y="21"/>
                </a:cxn>
                <a:cxn ang="0">
                  <a:pos x="7" y="28"/>
                </a:cxn>
                <a:cxn ang="0">
                  <a:pos x="8" y="36"/>
                </a:cxn>
                <a:cxn ang="0">
                  <a:pos x="10" y="42"/>
                </a:cxn>
                <a:cxn ang="0">
                  <a:pos x="12" y="48"/>
                </a:cxn>
                <a:cxn ang="0">
                  <a:pos x="14" y="50"/>
                </a:cxn>
                <a:cxn ang="0">
                  <a:pos x="17" y="52"/>
                </a:cxn>
                <a:cxn ang="0">
                  <a:pos x="21" y="53"/>
                </a:cxn>
                <a:cxn ang="0">
                  <a:pos x="25" y="53"/>
                </a:cxn>
                <a:cxn ang="0">
                  <a:pos x="25" y="62"/>
                </a:cxn>
                <a:cxn ang="0">
                  <a:pos x="27" y="70"/>
                </a:cxn>
                <a:cxn ang="0">
                  <a:pos x="29" y="75"/>
                </a:cxn>
                <a:cxn ang="0">
                  <a:pos x="32" y="78"/>
                </a:cxn>
                <a:cxn ang="0">
                  <a:pos x="37" y="81"/>
                </a:cxn>
                <a:cxn ang="0">
                  <a:pos x="42" y="82"/>
                </a:cxn>
                <a:cxn ang="0">
                  <a:pos x="47" y="83"/>
                </a:cxn>
                <a:cxn ang="0">
                  <a:pos x="54" y="83"/>
                </a:cxn>
                <a:cxn ang="0">
                  <a:pos x="60" y="82"/>
                </a:cxn>
                <a:cxn ang="0">
                  <a:pos x="65" y="81"/>
                </a:cxn>
                <a:cxn ang="0">
                  <a:pos x="70" y="77"/>
                </a:cxn>
                <a:cxn ang="0">
                  <a:pos x="73" y="74"/>
                </a:cxn>
                <a:cxn ang="0">
                  <a:pos x="75" y="70"/>
                </a:cxn>
                <a:cxn ang="0">
                  <a:pos x="76" y="65"/>
                </a:cxn>
                <a:cxn ang="0">
                  <a:pos x="77" y="59"/>
                </a:cxn>
                <a:cxn ang="0">
                  <a:pos x="77" y="53"/>
                </a:cxn>
                <a:cxn ang="0">
                  <a:pos x="77" y="53"/>
                </a:cxn>
                <a:cxn ang="0">
                  <a:pos x="77" y="53"/>
                </a:cxn>
              </a:cxnLst>
              <a:rect l="0" t="0" r="r" b="b"/>
              <a:pathLst>
                <a:path w="77" h="83">
                  <a:moveTo>
                    <a:pt x="77" y="53"/>
                  </a:moveTo>
                  <a:lnTo>
                    <a:pt x="73" y="45"/>
                  </a:lnTo>
                  <a:lnTo>
                    <a:pt x="65" y="37"/>
                  </a:lnTo>
                  <a:lnTo>
                    <a:pt x="58" y="28"/>
                  </a:lnTo>
                  <a:lnTo>
                    <a:pt x="49" y="20"/>
                  </a:lnTo>
                  <a:lnTo>
                    <a:pt x="41" y="11"/>
                  </a:lnTo>
                  <a:lnTo>
                    <a:pt x="31" y="6"/>
                  </a:lnTo>
                  <a:lnTo>
                    <a:pt x="26" y="3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5" y="3"/>
                  </a:lnTo>
                  <a:lnTo>
                    <a:pt x="0" y="6"/>
                  </a:lnTo>
                  <a:lnTo>
                    <a:pt x="5" y="12"/>
                  </a:lnTo>
                  <a:lnTo>
                    <a:pt x="6" y="21"/>
                  </a:lnTo>
                  <a:lnTo>
                    <a:pt x="7" y="28"/>
                  </a:lnTo>
                  <a:lnTo>
                    <a:pt x="8" y="36"/>
                  </a:lnTo>
                  <a:lnTo>
                    <a:pt x="10" y="42"/>
                  </a:lnTo>
                  <a:lnTo>
                    <a:pt x="12" y="48"/>
                  </a:lnTo>
                  <a:lnTo>
                    <a:pt x="14" y="50"/>
                  </a:lnTo>
                  <a:lnTo>
                    <a:pt x="17" y="52"/>
                  </a:lnTo>
                  <a:lnTo>
                    <a:pt x="21" y="53"/>
                  </a:lnTo>
                  <a:lnTo>
                    <a:pt x="25" y="53"/>
                  </a:lnTo>
                  <a:lnTo>
                    <a:pt x="25" y="62"/>
                  </a:lnTo>
                  <a:lnTo>
                    <a:pt x="27" y="70"/>
                  </a:lnTo>
                  <a:lnTo>
                    <a:pt x="29" y="75"/>
                  </a:lnTo>
                  <a:lnTo>
                    <a:pt x="32" y="78"/>
                  </a:lnTo>
                  <a:lnTo>
                    <a:pt x="37" y="81"/>
                  </a:lnTo>
                  <a:lnTo>
                    <a:pt x="42" y="82"/>
                  </a:lnTo>
                  <a:lnTo>
                    <a:pt x="47" y="83"/>
                  </a:lnTo>
                  <a:lnTo>
                    <a:pt x="54" y="83"/>
                  </a:lnTo>
                  <a:lnTo>
                    <a:pt x="60" y="82"/>
                  </a:lnTo>
                  <a:lnTo>
                    <a:pt x="65" y="81"/>
                  </a:lnTo>
                  <a:lnTo>
                    <a:pt x="70" y="77"/>
                  </a:lnTo>
                  <a:lnTo>
                    <a:pt x="73" y="74"/>
                  </a:lnTo>
                  <a:lnTo>
                    <a:pt x="75" y="70"/>
                  </a:lnTo>
                  <a:lnTo>
                    <a:pt x="76" y="65"/>
                  </a:lnTo>
                  <a:lnTo>
                    <a:pt x="77" y="59"/>
                  </a:lnTo>
                  <a:lnTo>
                    <a:pt x="77" y="53"/>
                  </a:lnTo>
                  <a:lnTo>
                    <a:pt x="77" y="53"/>
                  </a:lnTo>
                  <a:lnTo>
                    <a:pt x="77" y="53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3" name="Freeform 203"/>
            <p:cNvSpPr>
              <a:spLocks/>
            </p:cNvSpPr>
            <p:nvPr/>
          </p:nvSpPr>
          <p:spPr bwMode="auto">
            <a:xfrm>
              <a:off x="8891604" y="3582999"/>
              <a:ext cx="36513" cy="1127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"/>
                </a:cxn>
                <a:cxn ang="0">
                  <a:pos x="20" y="5"/>
                </a:cxn>
                <a:cxn ang="0">
                  <a:pos x="31" y="10"/>
                </a:cxn>
                <a:cxn ang="0">
                  <a:pos x="36" y="12"/>
                </a:cxn>
                <a:cxn ang="0">
                  <a:pos x="42" y="12"/>
                </a:cxn>
                <a:cxn ang="0">
                  <a:pos x="47" y="14"/>
                </a:cxn>
                <a:cxn ang="0">
                  <a:pos x="50" y="16"/>
                </a:cxn>
                <a:cxn ang="0">
                  <a:pos x="53" y="19"/>
                </a:cxn>
                <a:cxn ang="0">
                  <a:pos x="55" y="23"/>
                </a:cxn>
                <a:cxn ang="0">
                  <a:pos x="56" y="29"/>
                </a:cxn>
                <a:cxn ang="0">
                  <a:pos x="57" y="34"/>
                </a:cxn>
                <a:cxn ang="0">
                  <a:pos x="57" y="39"/>
                </a:cxn>
                <a:cxn ang="0">
                  <a:pos x="59" y="52"/>
                </a:cxn>
                <a:cxn ang="0">
                  <a:pos x="61" y="66"/>
                </a:cxn>
                <a:cxn ang="0">
                  <a:pos x="62" y="73"/>
                </a:cxn>
                <a:cxn ang="0">
                  <a:pos x="64" y="80"/>
                </a:cxn>
                <a:cxn ang="0">
                  <a:pos x="67" y="87"/>
                </a:cxn>
                <a:cxn ang="0">
                  <a:pos x="71" y="94"/>
                </a:cxn>
                <a:cxn ang="0">
                  <a:pos x="71" y="121"/>
                </a:cxn>
                <a:cxn ang="0">
                  <a:pos x="71" y="148"/>
                </a:cxn>
                <a:cxn ang="0">
                  <a:pos x="71" y="171"/>
                </a:cxn>
                <a:cxn ang="0">
                  <a:pos x="71" y="188"/>
                </a:cxn>
                <a:cxn ang="0">
                  <a:pos x="70" y="195"/>
                </a:cxn>
                <a:cxn ang="0">
                  <a:pos x="66" y="202"/>
                </a:cxn>
                <a:cxn ang="0">
                  <a:pos x="63" y="205"/>
                </a:cxn>
                <a:cxn ang="0">
                  <a:pos x="59" y="208"/>
                </a:cxn>
                <a:cxn ang="0">
                  <a:pos x="53" y="211"/>
                </a:cxn>
                <a:cxn ang="0">
                  <a:pos x="48" y="212"/>
                </a:cxn>
                <a:cxn ang="0">
                  <a:pos x="43" y="211"/>
                </a:cxn>
                <a:cxn ang="0">
                  <a:pos x="35" y="206"/>
                </a:cxn>
                <a:cxn ang="0">
                  <a:pos x="28" y="200"/>
                </a:cxn>
                <a:cxn ang="0">
                  <a:pos x="19" y="191"/>
                </a:cxn>
                <a:cxn ang="0">
                  <a:pos x="13" y="183"/>
                </a:cxn>
                <a:cxn ang="0">
                  <a:pos x="6" y="174"/>
                </a:cxn>
                <a:cxn ang="0">
                  <a:pos x="2" y="166"/>
                </a:cxn>
                <a:cxn ang="0">
                  <a:pos x="0" y="158"/>
                </a:cxn>
                <a:cxn ang="0">
                  <a:pos x="1" y="149"/>
                </a:cxn>
                <a:cxn ang="0">
                  <a:pos x="3" y="140"/>
                </a:cxn>
                <a:cxn ang="0">
                  <a:pos x="6" y="133"/>
                </a:cxn>
                <a:cxn ang="0">
                  <a:pos x="10" y="127"/>
                </a:cxn>
                <a:cxn ang="0">
                  <a:pos x="13" y="121"/>
                </a:cxn>
                <a:cxn ang="0">
                  <a:pos x="15" y="115"/>
                </a:cxn>
                <a:cxn ang="0">
                  <a:pos x="17" y="107"/>
                </a:cxn>
                <a:cxn ang="0">
                  <a:pos x="18" y="100"/>
                </a:cxn>
                <a:cxn ang="0">
                  <a:pos x="17" y="88"/>
                </a:cxn>
                <a:cxn ang="0">
                  <a:pos x="15" y="80"/>
                </a:cxn>
                <a:cxn ang="0">
                  <a:pos x="13" y="73"/>
                </a:cxn>
                <a:cxn ang="0">
                  <a:pos x="10" y="68"/>
                </a:cxn>
                <a:cxn ang="0">
                  <a:pos x="6" y="63"/>
                </a:cxn>
                <a:cxn ang="0">
                  <a:pos x="3" y="57"/>
                </a:cxn>
                <a:cxn ang="0">
                  <a:pos x="1" y="50"/>
                </a:cxn>
                <a:cxn ang="0">
                  <a:pos x="0" y="40"/>
                </a:cxn>
                <a:cxn ang="0">
                  <a:pos x="0" y="35"/>
                </a:cxn>
                <a:cxn ang="0">
                  <a:pos x="0" y="22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71" h="212">
                  <a:moveTo>
                    <a:pt x="0" y="0"/>
                  </a:moveTo>
                  <a:lnTo>
                    <a:pt x="9" y="1"/>
                  </a:lnTo>
                  <a:lnTo>
                    <a:pt x="20" y="5"/>
                  </a:lnTo>
                  <a:lnTo>
                    <a:pt x="31" y="10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7" y="14"/>
                  </a:lnTo>
                  <a:lnTo>
                    <a:pt x="50" y="16"/>
                  </a:lnTo>
                  <a:lnTo>
                    <a:pt x="53" y="19"/>
                  </a:lnTo>
                  <a:lnTo>
                    <a:pt x="55" y="23"/>
                  </a:lnTo>
                  <a:lnTo>
                    <a:pt x="56" y="29"/>
                  </a:lnTo>
                  <a:lnTo>
                    <a:pt x="57" y="34"/>
                  </a:lnTo>
                  <a:lnTo>
                    <a:pt x="57" y="39"/>
                  </a:lnTo>
                  <a:lnTo>
                    <a:pt x="59" y="52"/>
                  </a:lnTo>
                  <a:lnTo>
                    <a:pt x="61" y="66"/>
                  </a:lnTo>
                  <a:lnTo>
                    <a:pt x="62" y="73"/>
                  </a:lnTo>
                  <a:lnTo>
                    <a:pt x="64" y="80"/>
                  </a:lnTo>
                  <a:lnTo>
                    <a:pt x="67" y="87"/>
                  </a:lnTo>
                  <a:lnTo>
                    <a:pt x="71" y="94"/>
                  </a:lnTo>
                  <a:lnTo>
                    <a:pt x="71" y="121"/>
                  </a:lnTo>
                  <a:lnTo>
                    <a:pt x="71" y="148"/>
                  </a:lnTo>
                  <a:lnTo>
                    <a:pt x="71" y="171"/>
                  </a:lnTo>
                  <a:lnTo>
                    <a:pt x="71" y="188"/>
                  </a:lnTo>
                  <a:lnTo>
                    <a:pt x="70" y="195"/>
                  </a:lnTo>
                  <a:lnTo>
                    <a:pt x="66" y="202"/>
                  </a:lnTo>
                  <a:lnTo>
                    <a:pt x="63" y="205"/>
                  </a:lnTo>
                  <a:lnTo>
                    <a:pt x="59" y="208"/>
                  </a:lnTo>
                  <a:lnTo>
                    <a:pt x="53" y="211"/>
                  </a:lnTo>
                  <a:lnTo>
                    <a:pt x="48" y="212"/>
                  </a:lnTo>
                  <a:lnTo>
                    <a:pt x="43" y="211"/>
                  </a:lnTo>
                  <a:lnTo>
                    <a:pt x="35" y="206"/>
                  </a:lnTo>
                  <a:lnTo>
                    <a:pt x="28" y="200"/>
                  </a:lnTo>
                  <a:lnTo>
                    <a:pt x="19" y="191"/>
                  </a:lnTo>
                  <a:lnTo>
                    <a:pt x="13" y="183"/>
                  </a:lnTo>
                  <a:lnTo>
                    <a:pt x="6" y="174"/>
                  </a:lnTo>
                  <a:lnTo>
                    <a:pt x="2" y="166"/>
                  </a:lnTo>
                  <a:lnTo>
                    <a:pt x="0" y="158"/>
                  </a:lnTo>
                  <a:lnTo>
                    <a:pt x="1" y="149"/>
                  </a:lnTo>
                  <a:lnTo>
                    <a:pt x="3" y="140"/>
                  </a:lnTo>
                  <a:lnTo>
                    <a:pt x="6" y="133"/>
                  </a:lnTo>
                  <a:lnTo>
                    <a:pt x="10" y="127"/>
                  </a:lnTo>
                  <a:lnTo>
                    <a:pt x="13" y="121"/>
                  </a:lnTo>
                  <a:lnTo>
                    <a:pt x="15" y="115"/>
                  </a:lnTo>
                  <a:lnTo>
                    <a:pt x="17" y="107"/>
                  </a:lnTo>
                  <a:lnTo>
                    <a:pt x="18" y="100"/>
                  </a:lnTo>
                  <a:lnTo>
                    <a:pt x="17" y="88"/>
                  </a:lnTo>
                  <a:lnTo>
                    <a:pt x="15" y="80"/>
                  </a:lnTo>
                  <a:lnTo>
                    <a:pt x="13" y="73"/>
                  </a:lnTo>
                  <a:lnTo>
                    <a:pt x="10" y="68"/>
                  </a:lnTo>
                  <a:lnTo>
                    <a:pt x="6" y="63"/>
                  </a:lnTo>
                  <a:lnTo>
                    <a:pt x="3" y="57"/>
                  </a:lnTo>
                  <a:lnTo>
                    <a:pt x="1" y="50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2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4" name="Freeform 204"/>
            <p:cNvSpPr>
              <a:spLocks/>
            </p:cNvSpPr>
            <p:nvPr/>
          </p:nvSpPr>
          <p:spPr bwMode="auto">
            <a:xfrm>
              <a:off x="8891604" y="3582999"/>
              <a:ext cx="36513" cy="1127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"/>
                </a:cxn>
                <a:cxn ang="0">
                  <a:pos x="20" y="5"/>
                </a:cxn>
                <a:cxn ang="0">
                  <a:pos x="31" y="10"/>
                </a:cxn>
                <a:cxn ang="0">
                  <a:pos x="36" y="12"/>
                </a:cxn>
                <a:cxn ang="0">
                  <a:pos x="42" y="12"/>
                </a:cxn>
                <a:cxn ang="0">
                  <a:pos x="47" y="14"/>
                </a:cxn>
                <a:cxn ang="0">
                  <a:pos x="50" y="16"/>
                </a:cxn>
                <a:cxn ang="0">
                  <a:pos x="53" y="19"/>
                </a:cxn>
                <a:cxn ang="0">
                  <a:pos x="55" y="23"/>
                </a:cxn>
                <a:cxn ang="0">
                  <a:pos x="56" y="29"/>
                </a:cxn>
                <a:cxn ang="0">
                  <a:pos x="57" y="34"/>
                </a:cxn>
                <a:cxn ang="0">
                  <a:pos x="57" y="39"/>
                </a:cxn>
                <a:cxn ang="0">
                  <a:pos x="59" y="52"/>
                </a:cxn>
                <a:cxn ang="0">
                  <a:pos x="61" y="66"/>
                </a:cxn>
                <a:cxn ang="0">
                  <a:pos x="62" y="73"/>
                </a:cxn>
                <a:cxn ang="0">
                  <a:pos x="64" y="80"/>
                </a:cxn>
                <a:cxn ang="0">
                  <a:pos x="67" y="87"/>
                </a:cxn>
                <a:cxn ang="0">
                  <a:pos x="71" y="94"/>
                </a:cxn>
                <a:cxn ang="0">
                  <a:pos x="71" y="121"/>
                </a:cxn>
                <a:cxn ang="0">
                  <a:pos x="71" y="148"/>
                </a:cxn>
                <a:cxn ang="0">
                  <a:pos x="71" y="171"/>
                </a:cxn>
                <a:cxn ang="0">
                  <a:pos x="71" y="188"/>
                </a:cxn>
                <a:cxn ang="0">
                  <a:pos x="70" y="195"/>
                </a:cxn>
                <a:cxn ang="0">
                  <a:pos x="66" y="202"/>
                </a:cxn>
                <a:cxn ang="0">
                  <a:pos x="63" y="205"/>
                </a:cxn>
                <a:cxn ang="0">
                  <a:pos x="59" y="208"/>
                </a:cxn>
                <a:cxn ang="0">
                  <a:pos x="53" y="211"/>
                </a:cxn>
                <a:cxn ang="0">
                  <a:pos x="48" y="212"/>
                </a:cxn>
                <a:cxn ang="0">
                  <a:pos x="43" y="211"/>
                </a:cxn>
                <a:cxn ang="0">
                  <a:pos x="35" y="206"/>
                </a:cxn>
                <a:cxn ang="0">
                  <a:pos x="28" y="200"/>
                </a:cxn>
                <a:cxn ang="0">
                  <a:pos x="19" y="191"/>
                </a:cxn>
                <a:cxn ang="0">
                  <a:pos x="13" y="183"/>
                </a:cxn>
                <a:cxn ang="0">
                  <a:pos x="6" y="174"/>
                </a:cxn>
                <a:cxn ang="0">
                  <a:pos x="2" y="166"/>
                </a:cxn>
                <a:cxn ang="0">
                  <a:pos x="0" y="158"/>
                </a:cxn>
                <a:cxn ang="0">
                  <a:pos x="1" y="149"/>
                </a:cxn>
                <a:cxn ang="0">
                  <a:pos x="3" y="140"/>
                </a:cxn>
                <a:cxn ang="0">
                  <a:pos x="6" y="133"/>
                </a:cxn>
                <a:cxn ang="0">
                  <a:pos x="10" y="127"/>
                </a:cxn>
                <a:cxn ang="0">
                  <a:pos x="13" y="121"/>
                </a:cxn>
                <a:cxn ang="0">
                  <a:pos x="15" y="115"/>
                </a:cxn>
                <a:cxn ang="0">
                  <a:pos x="17" y="107"/>
                </a:cxn>
                <a:cxn ang="0">
                  <a:pos x="18" y="100"/>
                </a:cxn>
                <a:cxn ang="0">
                  <a:pos x="17" y="88"/>
                </a:cxn>
                <a:cxn ang="0">
                  <a:pos x="15" y="80"/>
                </a:cxn>
                <a:cxn ang="0">
                  <a:pos x="13" y="73"/>
                </a:cxn>
                <a:cxn ang="0">
                  <a:pos x="10" y="68"/>
                </a:cxn>
                <a:cxn ang="0">
                  <a:pos x="6" y="63"/>
                </a:cxn>
                <a:cxn ang="0">
                  <a:pos x="3" y="57"/>
                </a:cxn>
                <a:cxn ang="0">
                  <a:pos x="1" y="50"/>
                </a:cxn>
                <a:cxn ang="0">
                  <a:pos x="0" y="40"/>
                </a:cxn>
                <a:cxn ang="0">
                  <a:pos x="0" y="35"/>
                </a:cxn>
                <a:cxn ang="0">
                  <a:pos x="0" y="22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1" h="212">
                  <a:moveTo>
                    <a:pt x="0" y="0"/>
                  </a:moveTo>
                  <a:lnTo>
                    <a:pt x="9" y="1"/>
                  </a:lnTo>
                  <a:lnTo>
                    <a:pt x="20" y="5"/>
                  </a:lnTo>
                  <a:lnTo>
                    <a:pt x="31" y="10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7" y="14"/>
                  </a:lnTo>
                  <a:lnTo>
                    <a:pt x="50" y="16"/>
                  </a:lnTo>
                  <a:lnTo>
                    <a:pt x="53" y="19"/>
                  </a:lnTo>
                  <a:lnTo>
                    <a:pt x="55" y="23"/>
                  </a:lnTo>
                  <a:lnTo>
                    <a:pt x="56" y="29"/>
                  </a:lnTo>
                  <a:lnTo>
                    <a:pt x="57" y="34"/>
                  </a:lnTo>
                  <a:lnTo>
                    <a:pt x="57" y="39"/>
                  </a:lnTo>
                  <a:lnTo>
                    <a:pt x="59" y="52"/>
                  </a:lnTo>
                  <a:lnTo>
                    <a:pt x="61" y="66"/>
                  </a:lnTo>
                  <a:lnTo>
                    <a:pt x="62" y="73"/>
                  </a:lnTo>
                  <a:lnTo>
                    <a:pt x="64" y="80"/>
                  </a:lnTo>
                  <a:lnTo>
                    <a:pt x="67" y="87"/>
                  </a:lnTo>
                  <a:lnTo>
                    <a:pt x="71" y="94"/>
                  </a:lnTo>
                  <a:lnTo>
                    <a:pt x="71" y="121"/>
                  </a:lnTo>
                  <a:lnTo>
                    <a:pt x="71" y="148"/>
                  </a:lnTo>
                  <a:lnTo>
                    <a:pt x="71" y="171"/>
                  </a:lnTo>
                  <a:lnTo>
                    <a:pt x="71" y="188"/>
                  </a:lnTo>
                  <a:lnTo>
                    <a:pt x="70" y="195"/>
                  </a:lnTo>
                  <a:lnTo>
                    <a:pt x="66" y="202"/>
                  </a:lnTo>
                  <a:lnTo>
                    <a:pt x="63" y="205"/>
                  </a:lnTo>
                  <a:lnTo>
                    <a:pt x="59" y="208"/>
                  </a:lnTo>
                  <a:lnTo>
                    <a:pt x="53" y="211"/>
                  </a:lnTo>
                  <a:lnTo>
                    <a:pt x="48" y="212"/>
                  </a:lnTo>
                  <a:lnTo>
                    <a:pt x="43" y="211"/>
                  </a:lnTo>
                  <a:lnTo>
                    <a:pt x="35" y="206"/>
                  </a:lnTo>
                  <a:lnTo>
                    <a:pt x="28" y="200"/>
                  </a:lnTo>
                  <a:lnTo>
                    <a:pt x="19" y="191"/>
                  </a:lnTo>
                  <a:lnTo>
                    <a:pt x="13" y="183"/>
                  </a:lnTo>
                  <a:lnTo>
                    <a:pt x="6" y="174"/>
                  </a:lnTo>
                  <a:lnTo>
                    <a:pt x="2" y="166"/>
                  </a:lnTo>
                  <a:lnTo>
                    <a:pt x="0" y="158"/>
                  </a:lnTo>
                  <a:lnTo>
                    <a:pt x="1" y="149"/>
                  </a:lnTo>
                  <a:lnTo>
                    <a:pt x="3" y="140"/>
                  </a:lnTo>
                  <a:lnTo>
                    <a:pt x="6" y="133"/>
                  </a:lnTo>
                  <a:lnTo>
                    <a:pt x="10" y="127"/>
                  </a:lnTo>
                  <a:lnTo>
                    <a:pt x="13" y="121"/>
                  </a:lnTo>
                  <a:lnTo>
                    <a:pt x="15" y="115"/>
                  </a:lnTo>
                  <a:lnTo>
                    <a:pt x="17" y="107"/>
                  </a:lnTo>
                  <a:lnTo>
                    <a:pt x="18" y="100"/>
                  </a:lnTo>
                  <a:lnTo>
                    <a:pt x="17" y="88"/>
                  </a:lnTo>
                  <a:lnTo>
                    <a:pt x="15" y="80"/>
                  </a:lnTo>
                  <a:lnTo>
                    <a:pt x="13" y="73"/>
                  </a:lnTo>
                  <a:lnTo>
                    <a:pt x="10" y="68"/>
                  </a:lnTo>
                  <a:lnTo>
                    <a:pt x="6" y="63"/>
                  </a:lnTo>
                  <a:lnTo>
                    <a:pt x="3" y="57"/>
                  </a:lnTo>
                  <a:lnTo>
                    <a:pt x="1" y="50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2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5" name="Freeform 206"/>
            <p:cNvSpPr>
              <a:spLocks/>
            </p:cNvSpPr>
            <p:nvPr/>
          </p:nvSpPr>
          <p:spPr bwMode="auto">
            <a:xfrm>
              <a:off x="8888413" y="3541713"/>
              <a:ext cx="34925" cy="31750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23" y="12"/>
                </a:cxn>
                <a:cxn ang="0">
                  <a:pos x="19" y="11"/>
                </a:cxn>
                <a:cxn ang="0">
                  <a:pos x="15" y="10"/>
                </a:cxn>
                <a:cxn ang="0">
                  <a:pos x="12" y="8"/>
                </a:cxn>
                <a:cxn ang="0">
                  <a:pos x="7" y="5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0" y="40"/>
                </a:cxn>
                <a:cxn ang="0">
                  <a:pos x="2" y="44"/>
                </a:cxn>
                <a:cxn ang="0">
                  <a:pos x="4" y="48"/>
                </a:cxn>
                <a:cxn ang="0">
                  <a:pos x="7" y="51"/>
                </a:cxn>
                <a:cxn ang="0">
                  <a:pos x="11" y="55"/>
                </a:cxn>
                <a:cxn ang="0">
                  <a:pos x="17" y="57"/>
                </a:cxn>
                <a:cxn ang="0">
                  <a:pos x="23" y="59"/>
                </a:cxn>
                <a:cxn ang="0">
                  <a:pos x="30" y="59"/>
                </a:cxn>
                <a:cxn ang="0">
                  <a:pos x="37" y="59"/>
                </a:cxn>
                <a:cxn ang="0">
                  <a:pos x="43" y="58"/>
                </a:cxn>
                <a:cxn ang="0">
                  <a:pos x="49" y="56"/>
                </a:cxn>
                <a:cxn ang="0">
                  <a:pos x="53" y="54"/>
                </a:cxn>
                <a:cxn ang="0">
                  <a:pos x="57" y="50"/>
                </a:cxn>
                <a:cxn ang="0">
                  <a:pos x="59" y="46"/>
                </a:cxn>
                <a:cxn ang="0">
                  <a:pos x="62" y="42"/>
                </a:cxn>
                <a:cxn ang="0">
                  <a:pos x="65" y="35"/>
                </a:cxn>
                <a:cxn ang="0">
                  <a:pos x="30" y="12"/>
                </a:cxn>
              </a:cxnLst>
              <a:rect l="0" t="0" r="r" b="b"/>
              <a:pathLst>
                <a:path w="65" h="59">
                  <a:moveTo>
                    <a:pt x="30" y="12"/>
                  </a:moveTo>
                  <a:lnTo>
                    <a:pt x="23" y="12"/>
                  </a:lnTo>
                  <a:lnTo>
                    <a:pt x="19" y="11"/>
                  </a:lnTo>
                  <a:lnTo>
                    <a:pt x="15" y="10"/>
                  </a:lnTo>
                  <a:lnTo>
                    <a:pt x="12" y="8"/>
                  </a:lnTo>
                  <a:lnTo>
                    <a:pt x="7" y="5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7" y="51"/>
                  </a:lnTo>
                  <a:lnTo>
                    <a:pt x="11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30" y="59"/>
                  </a:lnTo>
                  <a:lnTo>
                    <a:pt x="37" y="59"/>
                  </a:lnTo>
                  <a:lnTo>
                    <a:pt x="43" y="58"/>
                  </a:lnTo>
                  <a:lnTo>
                    <a:pt x="49" y="56"/>
                  </a:lnTo>
                  <a:lnTo>
                    <a:pt x="53" y="54"/>
                  </a:lnTo>
                  <a:lnTo>
                    <a:pt x="57" y="50"/>
                  </a:lnTo>
                  <a:lnTo>
                    <a:pt x="59" y="46"/>
                  </a:lnTo>
                  <a:lnTo>
                    <a:pt x="62" y="42"/>
                  </a:lnTo>
                  <a:lnTo>
                    <a:pt x="65" y="35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6" name="Freeform 207"/>
            <p:cNvSpPr>
              <a:spLocks/>
            </p:cNvSpPr>
            <p:nvPr/>
          </p:nvSpPr>
          <p:spPr bwMode="auto">
            <a:xfrm>
              <a:off x="8888413" y="3541713"/>
              <a:ext cx="34925" cy="31750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23" y="12"/>
                </a:cxn>
                <a:cxn ang="0">
                  <a:pos x="19" y="11"/>
                </a:cxn>
                <a:cxn ang="0">
                  <a:pos x="15" y="10"/>
                </a:cxn>
                <a:cxn ang="0">
                  <a:pos x="12" y="8"/>
                </a:cxn>
                <a:cxn ang="0">
                  <a:pos x="7" y="5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0" y="40"/>
                </a:cxn>
                <a:cxn ang="0">
                  <a:pos x="2" y="44"/>
                </a:cxn>
                <a:cxn ang="0">
                  <a:pos x="4" y="48"/>
                </a:cxn>
                <a:cxn ang="0">
                  <a:pos x="7" y="51"/>
                </a:cxn>
                <a:cxn ang="0">
                  <a:pos x="11" y="55"/>
                </a:cxn>
                <a:cxn ang="0">
                  <a:pos x="17" y="57"/>
                </a:cxn>
                <a:cxn ang="0">
                  <a:pos x="23" y="59"/>
                </a:cxn>
                <a:cxn ang="0">
                  <a:pos x="30" y="59"/>
                </a:cxn>
                <a:cxn ang="0">
                  <a:pos x="37" y="59"/>
                </a:cxn>
                <a:cxn ang="0">
                  <a:pos x="43" y="58"/>
                </a:cxn>
                <a:cxn ang="0">
                  <a:pos x="49" y="56"/>
                </a:cxn>
                <a:cxn ang="0">
                  <a:pos x="53" y="54"/>
                </a:cxn>
                <a:cxn ang="0">
                  <a:pos x="57" y="50"/>
                </a:cxn>
                <a:cxn ang="0">
                  <a:pos x="59" y="46"/>
                </a:cxn>
                <a:cxn ang="0">
                  <a:pos x="62" y="42"/>
                </a:cxn>
                <a:cxn ang="0">
                  <a:pos x="65" y="35"/>
                </a:cxn>
                <a:cxn ang="0">
                  <a:pos x="65" y="35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5" h="59">
                  <a:moveTo>
                    <a:pt x="30" y="12"/>
                  </a:moveTo>
                  <a:lnTo>
                    <a:pt x="23" y="12"/>
                  </a:lnTo>
                  <a:lnTo>
                    <a:pt x="19" y="11"/>
                  </a:lnTo>
                  <a:lnTo>
                    <a:pt x="15" y="10"/>
                  </a:lnTo>
                  <a:lnTo>
                    <a:pt x="12" y="8"/>
                  </a:lnTo>
                  <a:lnTo>
                    <a:pt x="7" y="5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7" y="51"/>
                  </a:lnTo>
                  <a:lnTo>
                    <a:pt x="11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30" y="59"/>
                  </a:lnTo>
                  <a:lnTo>
                    <a:pt x="37" y="59"/>
                  </a:lnTo>
                  <a:lnTo>
                    <a:pt x="43" y="58"/>
                  </a:lnTo>
                  <a:lnTo>
                    <a:pt x="49" y="56"/>
                  </a:lnTo>
                  <a:lnTo>
                    <a:pt x="53" y="54"/>
                  </a:lnTo>
                  <a:lnTo>
                    <a:pt x="57" y="50"/>
                  </a:lnTo>
                  <a:lnTo>
                    <a:pt x="59" y="46"/>
                  </a:lnTo>
                  <a:lnTo>
                    <a:pt x="62" y="42"/>
                  </a:lnTo>
                  <a:lnTo>
                    <a:pt x="65" y="35"/>
                  </a:lnTo>
                  <a:lnTo>
                    <a:pt x="65" y="35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7" name="Freeform 208"/>
            <p:cNvSpPr>
              <a:spLocks/>
            </p:cNvSpPr>
            <p:nvPr/>
          </p:nvSpPr>
          <p:spPr bwMode="auto">
            <a:xfrm>
              <a:off x="8837613" y="3595688"/>
              <a:ext cx="28575" cy="23813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36" y="4"/>
                </a:cxn>
                <a:cxn ang="0">
                  <a:pos x="23" y="0"/>
                </a:cxn>
                <a:cxn ang="0">
                  <a:pos x="21" y="1"/>
                </a:cxn>
                <a:cxn ang="0">
                  <a:pos x="18" y="4"/>
                </a:cxn>
                <a:cxn ang="0">
                  <a:pos x="14" y="7"/>
                </a:cxn>
                <a:cxn ang="0">
                  <a:pos x="10" y="11"/>
                </a:cxn>
                <a:cxn ang="0">
                  <a:pos x="6" y="15"/>
                </a:cxn>
                <a:cxn ang="0">
                  <a:pos x="3" y="20"/>
                </a:cxn>
                <a:cxn ang="0">
                  <a:pos x="1" y="25"/>
                </a:cxn>
                <a:cxn ang="0">
                  <a:pos x="0" y="29"/>
                </a:cxn>
                <a:cxn ang="0">
                  <a:pos x="1" y="32"/>
                </a:cxn>
                <a:cxn ang="0">
                  <a:pos x="5" y="34"/>
                </a:cxn>
                <a:cxn ang="0">
                  <a:pos x="10" y="38"/>
                </a:cxn>
                <a:cxn ang="0">
                  <a:pos x="16" y="41"/>
                </a:cxn>
                <a:cxn ang="0">
                  <a:pos x="28" y="45"/>
                </a:cxn>
                <a:cxn ang="0">
                  <a:pos x="36" y="47"/>
                </a:cxn>
                <a:cxn ang="0">
                  <a:pos x="45" y="47"/>
                </a:cxn>
                <a:cxn ang="0">
                  <a:pos x="53" y="47"/>
                </a:cxn>
                <a:cxn ang="0">
                  <a:pos x="53" y="37"/>
                </a:cxn>
                <a:cxn ang="0">
                  <a:pos x="53" y="29"/>
                </a:cxn>
                <a:cxn ang="0">
                  <a:pos x="53" y="20"/>
                </a:cxn>
                <a:cxn ang="0">
                  <a:pos x="53" y="6"/>
                </a:cxn>
              </a:cxnLst>
              <a:rect l="0" t="0" r="r" b="b"/>
              <a:pathLst>
                <a:path w="53" h="47">
                  <a:moveTo>
                    <a:pt x="53" y="6"/>
                  </a:moveTo>
                  <a:lnTo>
                    <a:pt x="36" y="4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18" y="4"/>
                  </a:lnTo>
                  <a:lnTo>
                    <a:pt x="14" y="7"/>
                  </a:lnTo>
                  <a:lnTo>
                    <a:pt x="10" y="11"/>
                  </a:lnTo>
                  <a:lnTo>
                    <a:pt x="6" y="15"/>
                  </a:lnTo>
                  <a:lnTo>
                    <a:pt x="3" y="20"/>
                  </a:lnTo>
                  <a:lnTo>
                    <a:pt x="1" y="25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5" y="34"/>
                  </a:lnTo>
                  <a:lnTo>
                    <a:pt x="10" y="38"/>
                  </a:lnTo>
                  <a:lnTo>
                    <a:pt x="16" y="41"/>
                  </a:lnTo>
                  <a:lnTo>
                    <a:pt x="28" y="45"/>
                  </a:lnTo>
                  <a:lnTo>
                    <a:pt x="36" y="47"/>
                  </a:lnTo>
                  <a:lnTo>
                    <a:pt x="45" y="47"/>
                  </a:lnTo>
                  <a:lnTo>
                    <a:pt x="53" y="47"/>
                  </a:lnTo>
                  <a:lnTo>
                    <a:pt x="53" y="37"/>
                  </a:lnTo>
                  <a:lnTo>
                    <a:pt x="53" y="29"/>
                  </a:lnTo>
                  <a:lnTo>
                    <a:pt x="53" y="20"/>
                  </a:lnTo>
                  <a:lnTo>
                    <a:pt x="53" y="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8" name="Freeform 209"/>
            <p:cNvSpPr>
              <a:spLocks/>
            </p:cNvSpPr>
            <p:nvPr/>
          </p:nvSpPr>
          <p:spPr bwMode="auto">
            <a:xfrm>
              <a:off x="8837613" y="3595688"/>
              <a:ext cx="28575" cy="23813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36" y="4"/>
                </a:cxn>
                <a:cxn ang="0">
                  <a:pos x="23" y="0"/>
                </a:cxn>
                <a:cxn ang="0">
                  <a:pos x="21" y="1"/>
                </a:cxn>
                <a:cxn ang="0">
                  <a:pos x="18" y="4"/>
                </a:cxn>
                <a:cxn ang="0">
                  <a:pos x="14" y="7"/>
                </a:cxn>
                <a:cxn ang="0">
                  <a:pos x="10" y="11"/>
                </a:cxn>
                <a:cxn ang="0">
                  <a:pos x="6" y="15"/>
                </a:cxn>
                <a:cxn ang="0">
                  <a:pos x="3" y="20"/>
                </a:cxn>
                <a:cxn ang="0">
                  <a:pos x="1" y="25"/>
                </a:cxn>
                <a:cxn ang="0">
                  <a:pos x="0" y="29"/>
                </a:cxn>
                <a:cxn ang="0">
                  <a:pos x="1" y="32"/>
                </a:cxn>
                <a:cxn ang="0">
                  <a:pos x="5" y="34"/>
                </a:cxn>
                <a:cxn ang="0">
                  <a:pos x="10" y="38"/>
                </a:cxn>
                <a:cxn ang="0">
                  <a:pos x="16" y="41"/>
                </a:cxn>
                <a:cxn ang="0">
                  <a:pos x="28" y="45"/>
                </a:cxn>
                <a:cxn ang="0">
                  <a:pos x="36" y="47"/>
                </a:cxn>
                <a:cxn ang="0">
                  <a:pos x="45" y="47"/>
                </a:cxn>
                <a:cxn ang="0">
                  <a:pos x="53" y="47"/>
                </a:cxn>
                <a:cxn ang="0">
                  <a:pos x="53" y="37"/>
                </a:cxn>
                <a:cxn ang="0">
                  <a:pos x="53" y="29"/>
                </a:cxn>
                <a:cxn ang="0">
                  <a:pos x="53" y="20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</a:cxnLst>
              <a:rect l="0" t="0" r="r" b="b"/>
              <a:pathLst>
                <a:path w="53" h="47">
                  <a:moveTo>
                    <a:pt x="53" y="6"/>
                  </a:moveTo>
                  <a:lnTo>
                    <a:pt x="36" y="4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18" y="4"/>
                  </a:lnTo>
                  <a:lnTo>
                    <a:pt x="14" y="7"/>
                  </a:lnTo>
                  <a:lnTo>
                    <a:pt x="10" y="11"/>
                  </a:lnTo>
                  <a:lnTo>
                    <a:pt x="6" y="15"/>
                  </a:lnTo>
                  <a:lnTo>
                    <a:pt x="3" y="20"/>
                  </a:lnTo>
                  <a:lnTo>
                    <a:pt x="1" y="25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5" y="34"/>
                  </a:lnTo>
                  <a:lnTo>
                    <a:pt x="10" y="38"/>
                  </a:lnTo>
                  <a:lnTo>
                    <a:pt x="16" y="41"/>
                  </a:lnTo>
                  <a:lnTo>
                    <a:pt x="28" y="45"/>
                  </a:lnTo>
                  <a:lnTo>
                    <a:pt x="36" y="47"/>
                  </a:lnTo>
                  <a:lnTo>
                    <a:pt x="45" y="47"/>
                  </a:lnTo>
                  <a:lnTo>
                    <a:pt x="53" y="47"/>
                  </a:lnTo>
                  <a:lnTo>
                    <a:pt x="53" y="37"/>
                  </a:lnTo>
                  <a:lnTo>
                    <a:pt x="53" y="29"/>
                  </a:lnTo>
                  <a:lnTo>
                    <a:pt x="53" y="20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9" name="Freeform 210"/>
            <p:cNvSpPr>
              <a:spLocks/>
            </p:cNvSpPr>
            <p:nvPr/>
          </p:nvSpPr>
          <p:spPr bwMode="auto">
            <a:xfrm>
              <a:off x="8797926" y="2592388"/>
              <a:ext cx="74613" cy="31750"/>
            </a:xfrm>
            <a:custGeom>
              <a:avLst/>
              <a:gdLst/>
              <a:ahLst/>
              <a:cxnLst>
                <a:cxn ang="0">
                  <a:pos x="107" y="18"/>
                </a:cxn>
                <a:cxn ang="0">
                  <a:pos x="84" y="18"/>
                </a:cxn>
                <a:cxn ang="0">
                  <a:pos x="61" y="15"/>
                </a:cxn>
                <a:cxn ang="0">
                  <a:pos x="50" y="13"/>
                </a:cxn>
                <a:cxn ang="0">
                  <a:pos x="41" y="10"/>
                </a:cxn>
                <a:cxn ang="0">
                  <a:pos x="31" y="6"/>
                </a:cxn>
                <a:cxn ang="0">
                  <a:pos x="24" y="0"/>
                </a:cxn>
                <a:cxn ang="0">
                  <a:pos x="19" y="2"/>
                </a:cxn>
                <a:cxn ang="0">
                  <a:pos x="15" y="5"/>
                </a:cxn>
                <a:cxn ang="0">
                  <a:pos x="12" y="7"/>
                </a:cxn>
                <a:cxn ang="0">
                  <a:pos x="10" y="9"/>
                </a:cxn>
                <a:cxn ang="0">
                  <a:pos x="7" y="15"/>
                </a:cxn>
                <a:cxn ang="0">
                  <a:pos x="0" y="23"/>
                </a:cxn>
                <a:cxn ang="0">
                  <a:pos x="0" y="59"/>
                </a:cxn>
                <a:cxn ang="0">
                  <a:pos x="11" y="60"/>
                </a:cxn>
                <a:cxn ang="0">
                  <a:pos x="22" y="61"/>
                </a:cxn>
                <a:cxn ang="0">
                  <a:pos x="31" y="61"/>
                </a:cxn>
                <a:cxn ang="0">
                  <a:pos x="42" y="61"/>
                </a:cxn>
                <a:cxn ang="0">
                  <a:pos x="67" y="59"/>
                </a:cxn>
                <a:cxn ang="0">
                  <a:pos x="100" y="59"/>
                </a:cxn>
                <a:cxn ang="0">
                  <a:pos x="112" y="58"/>
                </a:cxn>
                <a:cxn ang="0">
                  <a:pos x="122" y="56"/>
                </a:cxn>
                <a:cxn ang="0">
                  <a:pos x="125" y="54"/>
                </a:cxn>
                <a:cxn ang="0">
                  <a:pos x="128" y="52"/>
                </a:cxn>
                <a:cxn ang="0">
                  <a:pos x="130" y="50"/>
                </a:cxn>
                <a:cxn ang="0">
                  <a:pos x="132" y="47"/>
                </a:cxn>
                <a:cxn ang="0">
                  <a:pos x="136" y="41"/>
                </a:cxn>
                <a:cxn ang="0">
                  <a:pos x="138" y="34"/>
                </a:cxn>
                <a:cxn ang="0">
                  <a:pos x="140" y="26"/>
                </a:cxn>
                <a:cxn ang="0">
                  <a:pos x="142" y="18"/>
                </a:cxn>
                <a:cxn ang="0">
                  <a:pos x="133" y="18"/>
                </a:cxn>
                <a:cxn ang="0">
                  <a:pos x="125" y="18"/>
                </a:cxn>
                <a:cxn ang="0">
                  <a:pos x="115" y="18"/>
                </a:cxn>
                <a:cxn ang="0">
                  <a:pos x="107" y="18"/>
                </a:cxn>
              </a:cxnLst>
              <a:rect l="0" t="0" r="r" b="b"/>
              <a:pathLst>
                <a:path w="142" h="61">
                  <a:moveTo>
                    <a:pt x="107" y="18"/>
                  </a:moveTo>
                  <a:lnTo>
                    <a:pt x="84" y="18"/>
                  </a:lnTo>
                  <a:lnTo>
                    <a:pt x="61" y="15"/>
                  </a:lnTo>
                  <a:lnTo>
                    <a:pt x="50" y="13"/>
                  </a:lnTo>
                  <a:lnTo>
                    <a:pt x="41" y="10"/>
                  </a:lnTo>
                  <a:lnTo>
                    <a:pt x="31" y="6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5" y="5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7" y="15"/>
                  </a:lnTo>
                  <a:lnTo>
                    <a:pt x="0" y="23"/>
                  </a:lnTo>
                  <a:lnTo>
                    <a:pt x="0" y="59"/>
                  </a:lnTo>
                  <a:lnTo>
                    <a:pt x="11" y="60"/>
                  </a:lnTo>
                  <a:lnTo>
                    <a:pt x="22" y="61"/>
                  </a:lnTo>
                  <a:lnTo>
                    <a:pt x="31" y="61"/>
                  </a:lnTo>
                  <a:lnTo>
                    <a:pt x="42" y="61"/>
                  </a:lnTo>
                  <a:lnTo>
                    <a:pt x="67" y="59"/>
                  </a:lnTo>
                  <a:lnTo>
                    <a:pt x="100" y="59"/>
                  </a:lnTo>
                  <a:lnTo>
                    <a:pt x="112" y="58"/>
                  </a:lnTo>
                  <a:lnTo>
                    <a:pt x="122" y="56"/>
                  </a:lnTo>
                  <a:lnTo>
                    <a:pt x="125" y="54"/>
                  </a:lnTo>
                  <a:lnTo>
                    <a:pt x="128" y="52"/>
                  </a:lnTo>
                  <a:lnTo>
                    <a:pt x="130" y="50"/>
                  </a:lnTo>
                  <a:lnTo>
                    <a:pt x="132" y="47"/>
                  </a:lnTo>
                  <a:lnTo>
                    <a:pt x="136" y="41"/>
                  </a:lnTo>
                  <a:lnTo>
                    <a:pt x="138" y="34"/>
                  </a:lnTo>
                  <a:lnTo>
                    <a:pt x="140" y="26"/>
                  </a:lnTo>
                  <a:lnTo>
                    <a:pt x="142" y="18"/>
                  </a:lnTo>
                  <a:lnTo>
                    <a:pt x="133" y="18"/>
                  </a:lnTo>
                  <a:lnTo>
                    <a:pt x="125" y="18"/>
                  </a:lnTo>
                  <a:lnTo>
                    <a:pt x="115" y="18"/>
                  </a:lnTo>
                  <a:lnTo>
                    <a:pt x="107" y="1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0" name="Freeform 211"/>
            <p:cNvSpPr>
              <a:spLocks/>
            </p:cNvSpPr>
            <p:nvPr/>
          </p:nvSpPr>
          <p:spPr bwMode="auto">
            <a:xfrm>
              <a:off x="8797926" y="2592388"/>
              <a:ext cx="74613" cy="31750"/>
            </a:xfrm>
            <a:custGeom>
              <a:avLst/>
              <a:gdLst/>
              <a:ahLst/>
              <a:cxnLst>
                <a:cxn ang="0">
                  <a:pos x="107" y="18"/>
                </a:cxn>
                <a:cxn ang="0">
                  <a:pos x="84" y="18"/>
                </a:cxn>
                <a:cxn ang="0">
                  <a:pos x="61" y="15"/>
                </a:cxn>
                <a:cxn ang="0">
                  <a:pos x="50" y="13"/>
                </a:cxn>
                <a:cxn ang="0">
                  <a:pos x="41" y="10"/>
                </a:cxn>
                <a:cxn ang="0">
                  <a:pos x="31" y="6"/>
                </a:cxn>
                <a:cxn ang="0">
                  <a:pos x="24" y="0"/>
                </a:cxn>
                <a:cxn ang="0">
                  <a:pos x="19" y="2"/>
                </a:cxn>
                <a:cxn ang="0">
                  <a:pos x="15" y="5"/>
                </a:cxn>
                <a:cxn ang="0">
                  <a:pos x="12" y="7"/>
                </a:cxn>
                <a:cxn ang="0">
                  <a:pos x="10" y="9"/>
                </a:cxn>
                <a:cxn ang="0">
                  <a:pos x="7" y="15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11" y="60"/>
                </a:cxn>
                <a:cxn ang="0">
                  <a:pos x="22" y="61"/>
                </a:cxn>
                <a:cxn ang="0">
                  <a:pos x="31" y="61"/>
                </a:cxn>
                <a:cxn ang="0">
                  <a:pos x="42" y="61"/>
                </a:cxn>
                <a:cxn ang="0">
                  <a:pos x="67" y="59"/>
                </a:cxn>
                <a:cxn ang="0">
                  <a:pos x="100" y="59"/>
                </a:cxn>
                <a:cxn ang="0">
                  <a:pos x="112" y="58"/>
                </a:cxn>
                <a:cxn ang="0">
                  <a:pos x="122" y="56"/>
                </a:cxn>
                <a:cxn ang="0">
                  <a:pos x="125" y="54"/>
                </a:cxn>
                <a:cxn ang="0">
                  <a:pos x="128" y="52"/>
                </a:cxn>
                <a:cxn ang="0">
                  <a:pos x="130" y="50"/>
                </a:cxn>
                <a:cxn ang="0">
                  <a:pos x="132" y="47"/>
                </a:cxn>
                <a:cxn ang="0">
                  <a:pos x="136" y="41"/>
                </a:cxn>
                <a:cxn ang="0">
                  <a:pos x="138" y="34"/>
                </a:cxn>
                <a:cxn ang="0">
                  <a:pos x="140" y="26"/>
                </a:cxn>
                <a:cxn ang="0">
                  <a:pos x="142" y="18"/>
                </a:cxn>
                <a:cxn ang="0">
                  <a:pos x="133" y="18"/>
                </a:cxn>
                <a:cxn ang="0">
                  <a:pos x="125" y="18"/>
                </a:cxn>
                <a:cxn ang="0">
                  <a:pos x="115" y="18"/>
                </a:cxn>
                <a:cxn ang="0">
                  <a:pos x="107" y="18"/>
                </a:cxn>
                <a:cxn ang="0">
                  <a:pos x="107" y="18"/>
                </a:cxn>
                <a:cxn ang="0">
                  <a:pos x="107" y="18"/>
                </a:cxn>
              </a:cxnLst>
              <a:rect l="0" t="0" r="r" b="b"/>
              <a:pathLst>
                <a:path w="142" h="61">
                  <a:moveTo>
                    <a:pt x="107" y="18"/>
                  </a:moveTo>
                  <a:lnTo>
                    <a:pt x="84" y="18"/>
                  </a:lnTo>
                  <a:lnTo>
                    <a:pt x="61" y="15"/>
                  </a:lnTo>
                  <a:lnTo>
                    <a:pt x="50" y="13"/>
                  </a:lnTo>
                  <a:lnTo>
                    <a:pt x="41" y="10"/>
                  </a:lnTo>
                  <a:lnTo>
                    <a:pt x="31" y="6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5" y="5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7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1" y="60"/>
                  </a:lnTo>
                  <a:lnTo>
                    <a:pt x="22" y="61"/>
                  </a:lnTo>
                  <a:lnTo>
                    <a:pt x="31" y="61"/>
                  </a:lnTo>
                  <a:lnTo>
                    <a:pt x="42" y="61"/>
                  </a:lnTo>
                  <a:lnTo>
                    <a:pt x="67" y="59"/>
                  </a:lnTo>
                  <a:lnTo>
                    <a:pt x="100" y="59"/>
                  </a:lnTo>
                  <a:lnTo>
                    <a:pt x="112" y="58"/>
                  </a:lnTo>
                  <a:lnTo>
                    <a:pt x="122" y="56"/>
                  </a:lnTo>
                  <a:lnTo>
                    <a:pt x="125" y="54"/>
                  </a:lnTo>
                  <a:lnTo>
                    <a:pt x="128" y="52"/>
                  </a:lnTo>
                  <a:lnTo>
                    <a:pt x="130" y="50"/>
                  </a:lnTo>
                  <a:lnTo>
                    <a:pt x="132" y="47"/>
                  </a:lnTo>
                  <a:lnTo>
                    <a:pt x="136" y="41"/>
                  </a:lnTo>
                  <a:lnTo>
                    <a:pt x="138" y="34"/>
                  </a:lnTo>
                  <a:lnTo>
                    <a:pt x="140" y="26"/>
                  </a:lnTo>
                  <a:lnTo>
                    <a:pt x="142" y="18"/>
                  </a:lnTo>
                  <a:lnTo>
                    <a:pt x="133" y="18"/>
                  </a:lnTo>
                  <a:lnTo>
                    <a:pt x="125" y="18"/>
                  </a:lnTo>
                  <a:lnTo>
                    <a:pt x="115" y="18"/>
                  </a:lnTo>
                  <a:lnTo>
                    <a:pt x="107" y="18"/>
                  </a:lnTo>
                  <a:lnTo>
                    <a:pt x="107" y="18"/>
                  </a:lnTo>
                  <a:lnTo>
                    <a:pt x="107" y="18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1" name="Freeform 212"/>
            <p:cNvSpPr>
              <a:spLocks/>
            </p:cNvSpPr>
            <p:nvPr/>
          </p:nvSpPr>
          <p:spPr bwMode="auto">
            <a:xfrm>
              <a:off x="8901113" y="2524125"/>
              <a:ext cx="55563" cy="30163"/>
            </a:xfrm>
            <a:custGeom>
              <a:avLst/>
              <a:gdLst/>
              <a:ahLst/>
              <a:cxnLst>
                <a:cxn ang="0">
                  <a:pos x="42" y="52"/>
                </a:cxn>
                <a:cxn ang="0">
                  <a:pos x="12" y="58"/>
                </a:cxn>
                <a:cxn ang="0">
                  <a:pos x="10" y="53"/>
                </a:cxn>
                <a:cxn ang="0">
                  <a:pos x="7" y="47"/>
                </a:cxn>
                <a:cxn ang="0">
                  <a:pos x="2" y="42"/>
                </a:cxn>
                <a:cxn ang="0">
                  <a:pos x="0" y="40"/>
                </a:cxn>
                <a:cxn ang="0">
                  <a:pos x="0" y="36"/>
                </a:cxn>
                <a:cxn ang="0">
                  <a:pos x="1" y="32"/>
                </a:cxn>
                <a:cxn ang="0">
                  <a:pos x="3" y="27"/>
                </a:cxn>
                <a:cxn ang="0">
                  <a:pos x="5" y="24"/>
                </a:cxn>
                <a:cxn ang="0">
                  <a:pos x="12" y="17"/>
                </a:cxn>
                <a:cxn ang="0">
                  <a:pos x="19" y="11"/>
                </a:cxn>
                <a:cxn ang="0">
                  <a:pos x="29" y="6"/>
                </a:cxn>
                <a:cxn ang="0">
                  <a:pos x="39" y="2"/>
                </a:cxn>
                <a:cxn ang="0">
                  <a:pos x="52" y="0"/>
                </a:cxn>
                <a:cxn ang="0">
                  <a:pos x="65" y="0"/>
                </a:cxn>
                <a:cxn ang="0">
                  <a:pos x="78" y="0"/>
                </a:cxn>
                <a:cxn ang="0">
                  <a:pos x="90" y="2"/>
                </a:cxn>
                <a:cxn ang="0">
                  <a:pos x="95" y="4"/>
                </a:cxn>
                <a:cxn ang="0">
                  <a:pos x="100" y="7"/>
                </a:cxn>
                <a:cxn ang="0">
                  <a:pos x="103" y="11"/>
                </a:cxn>
                <a:cxn ang="0">
                  <a:pos x="107" y="17"/>
                </a:cxn>
                <a:cxn ang="0">
                  <a:pos x="94" y="23"/>
                </a:cxn>
                <a:cxn ang="0">
                  <a:pos x="85" y="26"/>
                </a:cxn>
                <a:cxn ang="0">
                  <a:pos x="81" y="29"/>
                </a:cxn>
                <a:cxn ang="0">
                  <a:pos x="79" y="31"/>
                </a:cxn>
                <a:cxn ang="0">
                  <a:pos x="77" y="35"/>
                </a:cxn>
                <a:cxn ang="0">
                  <a:pos x="77" y="40"/>
                </a:cxn>
                <a:cxn ang="0">
                  <a:pos x="42" y="52"/>
                </a:cxn>
              </a:cxnLst>
              <a:rect l="0" t="0" r="r" b="b"/>
              <a:pathLst>
                <a:path w="107" h="58">
                  <a:moveTo>
                    <a:pt x="42" y="52"/>
                  </a:moveTo>
                  <a:lnTo>
                    <a:pt x="12" y="58"/>
                  </a:lnTo>
                  <a:lnTo>
                    <a:pt x="10" y="53"/>
                  </a:lnTo>
                  <a:lnTo>
                    <a:pt x="7" y="47"/>
                  </a:lnTo>
                  <a:lnTo>
                    <a:pt x="2" y="42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1" y="32"/>
                  </a:lnTo>
                  <a:lnTo>
                    <a:pt x="3" y="27"/>
                  </a:lnTo>
                  <a:lnTo>
                    <a:pt x="5" y="24"/>
                  </a:lnTo>
                  <a:lnTo>
                    <a:pt x="12" y="17"/>
                  </a:lnTo>
                  <a:lnTo>
                    <a:pt x="19" y="11"/>
                  </a:lnTo>
                  <a:lnTo>
                    <a:pt x="29" y="6"/>
                  </a:lnTo>
                  <a:lnTo>
                    <a:pt x="39" y="2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78" y="0"/>
                  </a:lnTo>
                  <a:lnTo>
                    <a:pt x="90" y="2"/>
                  </a:lnTo>
                  <a:lnTo>
                    <a:pt x="95" y="4"/>
                  </a:lnTo>
                  <a:lnTo>
                    <a:pt x="100" y="7"/>
                  </a:lnTo>
                  <a:lnTo>
                    <a:pt x="103" y="11"/>
                  </a:lnTo>
                  <a:lnTo>
                    <a:pt x="107" y="17"/>
                  </a:lnTo>
                  <a:lnTo>
                    <a:pt x="94" y="23"/>
                  </a:lnTo>
                  <a:lnTo>
                    <a:pt x="85" y="26"/>
                  </a:lnTo>
                  <a:lnTo>
                    <a:pt x="81" y="29"/>
                  </a:lnTo>
                  <a:lnTo>
                    <a:pt x="79" y="31"/>
                  </a:lnTo>
                  <a:lnTo>
                    <a:pt x="77" y="35"/>
                  </a:lnTo>
                  <a:lnTo>
                    <a:pt x="77" y="40"/>
                  </a:lnTo>
                  <a:lnTo>
                    <a:pt x="42" y="5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2" name="Freeform 213"/>
            <p:cNvSpPr>
              <a:spLocks/>
            </p:cNvSpPr>
            <p:nvPr/>
          </p:nvSpPr>
          <p:spPr bwMode="auto">
            <a:xfrm>
              <a:off x="8901113" y="2524125"/>
              <a:ext cx="55563" cy="30163"/>
            </a:xfrm>
            <a:custGeom>
              <a:avLst/>
              <a:gdLst/>
              <a:ahLst/>
              <a:cxnLst>
                <a:cxn ang="0">
                  <a:pos x="42" y="52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10" y="53"/>
                </a:cxn>
                <a:cxn ang="0">
                  <a:pos x="7" y="47"/>
                </a:cxn>
                <a:cxn ang="0">
                  <a:pos x="2" y="42"/>
                </a:cxn>
                <a:cxn ang="0">
                  <a:pos x="0" y="40"/>
                </a:cxn>
                <a:cxn ang="0">
                  <a:pos x="0" y="36"/>
                </a:cxn>
                <a:cxn ang="0">
                  <a:pos x="1" y="32"/>
                </a:cxn>
                <a:cxn ang="0">
                  <a:pos x="3" y="27"/>
                </a:cxn>
                <a:cxn ang="0">
                  <a:pos x="5" y="24"/>
                </a:cxn>
                <a:cxn ang="0">
                  <a:pos x="12" y="17"/>
                </a:cxn>
                <a:cxn ang="0">
                  <a:pos x="19" y="11"/>
                </a:cxn>
                <a:cxn ang="0">
                  <a:pos x="29" y="6"/>
                </a:cxn>
                <a:cxn ang="0">
                  <a:pos x="39" y="2"/>
                </a:cxn>
                <a:cxn ang="0">
                  <a:pos x="52" y="0"/>
                </a:cxn>
                <a:cxn ang="0">
                  <a:pos x="65" y="0"/>
                </a:cxn>
                <a:cxn ang="0">
                  <a:pos x="78" y="0"/>
                </a:cxn>
                <a:cxn ang="0">
                  <a:pos x="90" y="2"/>
                </a:cxn>
                <a:cxn ang="0">
                  <a:pos x="95" y="4"/>
                </a:cxn>
                <a:cxn ang="0">
                  <a:pos x="100" y="7"/>
                </a:cxn>
                <a:cxn ang="0">
                  <a:pos x="103" y="11"/>
                </a:cxn>
                <a:cxn ang="0">
                  <a:pos x="107" y="17"/>
                </a:cxn>
                <a:cxn ang="0">
                  <a:pos x="94" y="23"/>
                </a:cxn>
                <a:cxn ang="0">
                  <a:pos x="85" y="26"/>
                </a:cxn>
                <a:cxn ang="0">
                  <a:pos x="81" y="29"/>
                </a:cxn>
                <a:cxn ang="0">
                  <a:pos x="79" y="31"/>
                </a:cxn>
                <a:cxn ang="0">
                  <a:pos x="77" y="35"/>
                </a:cxn>
                <a:cxn ang="0">
                  <a:pos x="77" y="40"/>
                </a:cxn>
                <a:cxn ang="0">
                  <a:pos x="77" y="40"/>
                </a:cxn>
                <a:cxn ang="0">
                  <a:pos x="42" y="52"/>
                </a:cxn>
                <a:cxn ang="0">
                  <a:pos x="42" y="52"/>
                </a:cxn>
              </a:cxnLst>
              <a:rect l="0" t="0" r="r" b="b"/>
              <a:pathLst>
                <a:path w="107" h="58">
                  <a:moveTo>
                    <a:pt x="42" y="52"/>
                  </a:moveTo>
                  <a:lnTo>
                    <a:pt x="12" y="58"/>
                  </a:lnTo>
                  <a:lnTo>
                    <a:pt x="12" y="58"/>
                  </a:lnTo>
                  <a:lnTo>
                    <a:pt x="10" y="53"/>
                  </a:lnTo>
                  <a:lnTo>
                    <a:pt x="7" y="47"/>
                  </a:lnTo>
                  <a:lnTo>
                    <a:pt x="2" y="42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1" y="32"/>
                  </a:lnTo>
                  <a:lnTo>
                    <a:pt x="3" y="27"/>
                  </a:lnTo>
                  <a:lnTo>
                    <a:pt x="5" y="24"/>
                  </a:lnTo>
                  <a:lnTo>
                    <a:pt x="12" y="17"/>
                  </a:lnTo>
                  <a:lnTo>
                    <a:pt x="19" y="11"/>
                  </a:lnTo>
                  <a:lnTo>
                    <a:pt x="29" y="6"/>
                  </a:lnTo>
                  <a:lnTo>
                    <a:pt x="39" y="2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78" y="0"/>
                  </a:lnTo>
                  <a:lnTo>
                    <a:pt x="90" y="2"/>
                  </a:lnTo>
                  <a:lnTo>
                    <a:pt x="95" y="4"/>
                  </a:lnTo>
                  <a:lnTo>
                    <a:pt x="100" y="7"/>
                  </a:lnTo>
                  <a:lnTo>
                    <a:pt x="103" y="11"/>
                  </a:lnTo>
                  <a:lnTo>
                    <a:pt x="107" y="17"/>
                  </a:lnTo>
                  <a:lnTo>
                    <a:pt x="94" y="23"/>
                  </a:lnTo>
                  <a:lnTo>
                    <a:pt x="85" y="26"/>
                  </a:lnTo>
                  <a:lnTo>
                    <a:pt x="81" y="29"/>
                  </a:lnTo>
                  <a:lnTo>
                    <a:pt x="79" y="31"/>
                  </a:lnTo>
                  <a:lnTo>
                    <a:pt x="77" y="35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42" y="52"/>
                  </a:lnTo>
                  <a:lnTo>
                    <a:pt x="42" y="52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3" name="Freeform 214"/>
            <p:cNvSpPr>
              <a:spLocks/>
            </p:cNvSpPr>
            <p:nvPr/>
          </p:nvSpPr>
          <p:spPr bwMode="auto">
            <a:xfrm>
              <a:off x="7189788" y="939800"/>
              <a:ext cx="74613" cy="184150"/>
            </a:xfrm>
            <a:custGeom>
              <a:avLst/>
              <a:gdLst/>
              <a:ahLst/>
              <a:cxnLst>
                <a:cxn ang="0">
                  <a:pos x="142" y="0"/>
                </a:cxn>
                <a:cxn ang="0">
                  <a:pos x="124" y="9"/>
                </a:cxn>
                <a:cxn ang="0">
                  <a:pos x="110" y="17"/>
                </a:cxn>
                <a:cxn ang="0">
                  <a:pos x="96" y="28"/>
                </a:cxn>
                <a:cxn ang="0">
                  <a:pos x="82" y="38"/>
                </a:cxn>
                <a:cxn ang="0">
                  <a:pos x="69" y="50"/>
                </a:cxn>
                <a:cxn ang="0">
                  <a:pos x="57" y="62"/>
                </a:cxn>
                <a:cxn ang="0">
                  <a:pos x="47" y="76"/>
                </a:cxn>
                <a:cxn ang="0">
                  <a:pos x="37" y="90"/>
                </a:cxn>
                <a:cxn ang="0">
                  <a:pos x="29" y="104"/>
                </a:cxn>
                <a:cxn ang="0">
                  <a:pos x="21" y="120"/>
                </a:cxn>
                <a:cxn ang="0">
                  <a:pos x="15" y="137"/>
                </a:cxn>
                <a:cxn ang="0">
                  <a:pos x="10" y="155"/>
                </a:cxn>
                <a:cxn ang="0">
                  <a:pos x="5" y="175"/>
                </a:cxn>
                <a:cxn ang="0">
                  <a:pos x="2" y="194"/>
                </a:cxn>
                <a:cxn ang="0">
                  <a:pos x="0" y="214"/>
                </a:cxn>
                <a:cxn ang="0">
                  <a:pos x="0" y="236"/>
                </a:cxn>
                <a:cxn ang="0">
                  <a:pos x="0" y="254"/>
                </a:cxn>
                <a:cxn ang="0">
                  <a:pos x="2" y="271"/>
                </a:cxn>
                <a:cxn ang="0">
                  <a:pos x="6" y="285"/>
                </a:cxn>
                <a:cxn ang="0">
                  <a:pos x="11" y="297"/>
                </a:cxn>
                <a:cxn ang="0">
                  <a:pos x="17" y="308"/>
                </a:cxn>
                <a:cxn ang="0">
                  <a:pos x="24" y="316"/>
                </a:cxn>
                <a:cxn ang="0">
                  <a:pos x="33" y="324"/>
                </a:cxn>
                <a:cxn ang="0">
                  <a:pos x="42" y="330"/>
                </a:cxn>
                <a:cxn ang="0">
                  <a:pos x="52" y="334"/>
                </a:cxn>
                <a:cxn ang="0">
                  <a:pos x="63" y="338"/>
                </a:cxn>
                <a:cxn ang="0">
                  <a:pos x="74" y="341"/>
                </a:cxn>
                <a:cxn ang="0">
                  <a:pos x="86" y="343"/>
                </a:cxn>
                <a:cxn ang="0">
                  <a:pos x="113" y="346"/>
                </a:cxn>
                <a:cxn ang="0">
                  <a:pos x="142" y="348"/>
                </a:cxn>
                <a:cxn ang="0">
                  <a:pos x="142" y="0"/>
                </a:cxn>
              </a:cxnLst>
              <a:rect l="0" t="0" r="r" b="b"/>
              <a:pathLst>
                <a:path w="142" h="348">
                  <a:moveTo>
                    <a:pt x="142" y="0"/>
                  </a:moveTo>
                  <a:lnTo>
                    <a:pt x="124" y="9"/>
                  </a:lnTo>
                  <a:lnTo>
                    <a:pt x="110" y="17"/>
                  </a:lnTo>
                  <a:lnTo>
                    <a:pt x="96" y="28"/>
                  </a:lnTo>
                  <a:lnTo>
                    <a:pt x="82" y="38"/>
                  </a:lnTo>
                  <a:lnTo>
                    <a:pt x="69" y="50"/>
                  </a:lnTo>
                  <a:lnTo>
                    <a:pt x="57" y="62"/>
                  </a:lnTo>
                  <a:lnTo>
                    <a:pt x="47" y="76"/>
                  </a:lnTo>
                  <a:lnTo>
                    <a:pt x="37" y="90"/>
                  </a:lnTo>
                  <a:lnTo>
                    <a:pt x="29" y="104"/>
                  </a:lnTo>
                  <a:lnTo>
                    <a:pt x="21" y="120"/>
                  </a:lnTo>
                  <a:lnTo>
                    <a:pt x="15" y="137"/>
                  </a:lnTo>
                  <a:lnTo>
                    <a:pt x="10" y="155"/>
                  </a:lnTo>
                  <a:lnTo>
                    <a:pt x="5" y="175"/>
                  </a:lnTo>
                  <a:lnTo>
                    <a:pt x="2" y="194"/>
                  </a:lnTo>
                  <a:lnTo>
                    <a:pt x="0" y="214"/>
                  </a:lnTo>
                  <a:lnTo>
                    <a:pt x="0" y="236"/>
                  </a:lnTo>
                  <a:lnTo>
                    <a:pt x="0" y="254"/>
                  </a:lnTo>
                  <a:lnTo>
                    <a:pt x="2" y="271"/>
                  </a:lnTo>
                  <a:lnTo>
                    <a:pt x="6" y="285"/>
                  </a:lnTo>
                  <a:lnTo>
                    <a:pt x="11" y="297"/>
                  </a:lnTo>
                  <a:lnTo>
                    <a:pt x="17" y="308"/>
                  </a:lnTo>
                  <a:lnTo>
                    <a:pt x="24" y="316"/>
                  </a:lnTo>
                  <a:lnTo>
                    <a:pt x="33" y="324"/>
                  </a:lnTo>
                  <a:lnTo>
                    <a:pt x="42" y="330"/>
                  </a:lnTo>
                  <a:lnTo>
                    <a:pt x="52" y="334"/>
                  </a:lnTo>
                  <a:lnTo>
                    <a:pt x="63" y="338"/>
                  </a:lnTo>
                  <a:lnTo>
                    <a:pt x="74" y="341"/>
                  </a:lnTo>
                  <a:lnTo>
                    <a:pt x="86" y="343"/>
                  </a:lnTo>
                  <a:lnTo>
                    <a:pt x="113" y="346"/>
                  </a:lnTo>
                  <a:lnTo>
                    <a:pt x="142" y="348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4" name="Freeform 215"/>
            <p:cNvSpPr>
              <a:spLocks/>
            </p:cNvSpPr>
            <p:nvPr/>
          </p:nvSpPr>
          <p:spPr bwMode="auto">
            <a:xfrm>
              <a:off x="7189788" y="939800"/>
              <a:ext cx="74613" cy="184150"/>
            </a:xfrm>
            <a:custGeom>
              <a:avLst/>
              <a:gdLst/>
              <a:ahLst/>
              <a:cxnLst>
                <a:cxn ang="0">
                  <a:pos x="142" y="0"/>
                </a:cxn>
                <a:cxn ang="0">
                  <a:pos x="124" y="9"/>
                </a:cxn>
                <a:cxn ang="0">
                  <a:pos x="110" y="17"/>
                </a:cxn>
                <a:cxn ang="0">
                  <a:pos x="96" y="28"/>
                </a:cxn>
                <a:cxn ang="0">
                  <a:pos x="82" y="38"/>
                </a:cxn>
                <a:cxn ang="0">
                  <a:pos x="69" y="50"/>
                </a:cxn>
                <a:cxn ang="0">
                  <a:pos x="57" y="62"/>
                </a:cxn>
                <a:cxn ang="0">
                  <a:pos x="47" y="76"/>
                </a:cxn>
                <a:cxn ang="0">
                  <a:pos x="37" y="90"/>
                </a:cxn>
                <a:cxn ang="0">
                  <a:pos x="29" y="104"/>
                </a:cxn>
                <a:cxn ang="0">
                  <a:pos x="21" y="120"/>
                </a:cxn>
                <a:cxn ang="0">
                  <a:pos x="15" y="137"/>
                </a:cxn>
                <a:cxn ang="0">
                  <a:pos x="10" y="155"/>
                </a:cxn>
                <a:cxn ang="0">
                  <a:pos x="5" y="175"/>
                </a:cxn>
                <a:cxn ang="0">
                  <a:pos x="2" y="194"/>
                </a:cxn>
                <a:cxn ang="0">
                  <a:pos x="0" y="214"/>
                </a:cxn>
                <a:cxn ang="0">
                  <a:pos x="0" y="236"/>
                </a:cxn>
                <a:cxn ang="0">
                  <a:pos x="0" y="254"/>
                </a:cxn>
                <a:cxn ang="0">
                  <a:pos x="2" y="271"/>
                </a:cxn>
                <a:cxn ang="0">
                  <a:pos x="6" y="285"/>
                </a:cxn>
                <a:cxn ang="0">
                  <a:pos x="11" y="297"/>
                </a:cxn>
                <a:cxn ang="0">
                  <a:pos x="17" y="308"/>
                </a:cxn>
                <a:cxn ang="0">
                  <a:pos x="24" y="316"/>
                </a:cxn>
                <a:cxn ang="0">
                  <a:pos x="33" y="324"/>
                </a:cxn>
                <a:cxn ang="0">
                  <a:pos x="42" y="330"/>
                </a:cxn>
                <a:cxn ang="0">
                  <a:pos x="52" y="334"/>
                </a:cxn>
                <a:cxn ang="0">
                  <a:pos x="63" y="338"/>
                </a:cxn>
                <a:cxn ang="0">
                  <a:pos x="74" y="341"/>
                </a:cxn>
                <a:cxn ang="0">
                  <a:pos x="86" y="343"/>
                </a:cxn>
                <a:cxn ang="0">
                  <a:pos x="113" y="346"/>
                </a:cxn>
                <a:cxn ang="0">
                  <a:pos x="142" y="348"/>
                </a:cxn>
                <a:cxn ang="0">
                  <a:pos x="142" y="348"/>
                </a:cxn>
                <a:cxn ang="0">
                  <a:pos x="142" y="0"/>
                </a:cxn>
                <a:cxn ang="0">
                  <a:pos x="142" y="0"/>
                </a:cxn>
              </a:cxnLst>
              <a:rect l="0" t="0" r="r" b="b"/>
              <a:pathLst>
                <a:path w="142" h="348">
                  <a:moveTo>
                    <a:pt x="142" y="0"/>
                  </a:moveTo>
                  <a:lnTo>
                    <a:pt x="124" y="9"/>
                  </a:lnTo>
                  <a:lnTo>
                    <a:pt x="110" y="17"/>
                  </a:lnTo>
                  <a:lnTo>
                    <a:pt x="96" y="28"/>
                  </a:lnTo>
                  <a:lnTo>
                    <a:pt x="82" y="38"/>
                  </a:lnTo>
                  <a:lnTo>
                    <a:pt x="69" y="50"/>
                  </a:lnTo>
                  <a:lnTo>
                    <a:pt x="57" y="62"/>
                  </a:lnTo>
                  <a:lnTo>
                    <a:pt x="47" y="76"/>
                  </a:lnTo>
                  <a:lnTo>
                    <a:pt x="37" y="90"/>
                  </a:lnTo>
                  <a:lnTo>
                    <a:pt x="29" y="104"/>
                  </a:lnTo>
                  <a:lnTo>
                    <a:pt x="21" y="120"/>
                  </a:lnTo>
                  <a:lnTo>
                    <a:pt x="15" y="137"/>
                  </a:lnTo>
                  <a:lnTo>
                    <a:pt x="10" y="155"/>
                  </a:lnTo>
                  <a:lnTo>
                    <a:pt x="5" y="175"/>
                  </a:lnTo>
                  <a:lnTo>
                    <a:pt x="2" y="194"/>
                  </a:lnTo>
                  <a:lnTo>
                    <a:pt x="0" y="214"/>
                  </a:lnTo>
                  <a:lnTo>
                    <a:pt x="0" y="236"/>
                  </a:lnTo>
                  <a:lnTo>
                    <a:pt x="0" y="254"/>
                  </a:lnTo>
                  <a:lnTo>
                    <a:pt x="2" y="271"/>
                  </a:lnTo>
                  <a:lnTo>
                    <a:pt x="6" y="285"/>
                  </a:lnTo>
                  <a:lnTo>
                    <a:pt x="11" y="297"/>
                  </a:lnTo>
                  <a:lnTo>
                    <a:pt x="17" y="308"/>
                  </a:lnTo>
                  <a:lnTo>
                    <a:pt x="24" y="316"/>
                  </a:lnTo>
                  <a:lnTo>
                    <a:pt x="33" y="324"/>
                  </a:lnTo>
                  <a:lnTo>
                    <a:pt x="42" y="330"/>
                  </a:lnTo>
                  <a:lnTo>
                    <a:pt x="52" y="334"/>
                  </a:lnTo>
                  <a:lnTo>
                    <a:pt x="63" y="338"/>
                  </a:lnTo>
                  <a:lnTo>
                    <a:pt x="74" y="341"/>
                  </a:lnTo>
                  <a:lnTo>
                    <a:pt x="86" y="343"/>
                  </a:lnTo>
                  <a:lnTo>
                    <a:pt x="113" y="346"/>
                  </a:lnTo>
                  <a:lnTo>
                    <a:pt x="142" y="348"/>
                  </a:lnTo>
                  <a:lnTo>
                    <a:pt x="142" y="348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5" name="Freeform 216"/>
            <p:cNvSpPr>
              <a:spLocks/>
            </p:cNvSpPr>
            <p:nvPr/>
          </p:nvSpPr>
          <p:spPr bwMode="auto">
            <a:xfrm>
              <a:off x="7866063" y="4048125"/>
              <a:ext cx="65088" cy="44450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37" y="5"/>
                </a:cxn>
                <a:cxn ang="0">
                  <a:pos x="24" y="10"/>
                </a:cxn>
                <a:cxn ang="0">
                  <a:pos x="20" y="12"/>
                </a:cxn>
                <a:cxn ang="0">
                  <a:pos x="16" y="16"/>
                </a:cxn>
                <a:cxn ang="0">
                  <a:pos x="11" y="18"/>
                </a:cxn>
                <a:cxn ang="0">
                  <a:pos x="8" y="21"/>
                </a:cxn>
                <a:cxn ang="0">
                  <a:pos x="6" y="25"/>
                </a:cxn>
                <a:cxn ang="0">
                  <a:pos x="4" y="28"/>
                </a:cxn>
                <a:cxn ang="0">
                  <a:pos x="3" y="34"/>
                </a:cxn>
                <a:cxn ang="0">
                  <a:pos x="2" y="39"/>
                </a:cxn>
                <a:cxn ang="0">
                  <a:pos x="0" y="52"/>
                </a:cxn>
                <a:cxn ang="0">
                  <a:pos x="0" y="70"/>
                </a:cxn>
                <a:cxn ang="0">
                  <a:pos x="43" y="78"/>
                </a:cxn>
                <a:cxn ang="0">
                  <a:pos x="73" y="84"/>
                </a:cxn>
                <a:cxn ang="0">
                  <a:pos x="78" y="84"/>
                </a:cxn>
                <a:cxn ang="0">
                  <a:pos x="85" y="83"/>
                </a:cxn>
                <a:cxn ang="0">
                  <a:pos x="91" y="82"/>
                </a:cxn>
                <a:cxn ang="0">
                  <a:pos x="97" y="78"/>
                </a:cxn>
                <a:cxn ang="0">
                  <a:pos x="103" y="75"/>
                </a:cxn>
                <a:cxn ang="0">
                  <a:pos x="109" y="71"/>
                </a:cxn>
                <a:cxn ang="0">
                  <a:pos x="116" y="65"/>
                </a:cxn>
                <a:cxn ang="0">
                  <a:pos x="123" y="58"/>
                </a:cxn>
                <a:cxn ang="0">
                  <a:pos x="115" y="50"/>
                </a:cxn>
                <a:cxn ang="0">
                  <a:pos x="105" y="43"/>
                </a:cxn>
                <a:cxn ang="0">
                  <a:pos x="95" y="37"/>
                </a:cxn>
                <a:cxn ang="0">
                  <a:pos x="86" y="31"/>
                </a:cxn>
                <a:cxn ang="0">
                  <a:pos x="76" y="24"/>
                </a:cxn>
                <a:cxn ang="0">
                  <a:pos x="68" y="18"/>
                </a:cxn>
                <a:cxn ang="0">
                  <a:pos x="60" y="9"/>
                </a:cxn>
                <a:cxn ang="0">
                  <a:pos x="53" y="0"/>
                </a:cxn>
              </a:cxnLst>
              <a:rect l="0" t="0" r="r" b="b"/>
              <a:pathLst>
                <a:path w="123" h="84">
                  <a:moveTo>
                    <a:pt x="53" y="0"/>
                  </a:moveTo>
                  <a:lnTo>
                    <a:pt x="37" y="5"/>
                  </a:lnTo>
                  <a:lnTo>
                    <a:pt x="24" y="10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1" y="18"/>
                  </a:lnTo>
                  <a:lnTo>
                    <a:pt x="8" y="21"/>
                  </a:lnTo>
                  <a:lnTo>
                    <a:pt x="6" y="25"/>
                  </a:lnTo>
                  <a:lnTo>
                    <a:pt x="4" y="28"/>
                  </a:lnTo>
                  <a:lnTo>
                    <a:pt x="3" y="34"/>
                  </a:lnTo>
                  <a:lnTo>
                    <a:pt x="2" y="39"/>
                  </a:lnTo>
                  <a:lnTo>
                    <a:pt x="0" y="52"/>
                  </a:lnTo>
                  <a:lnTo>
                    <a:pt x="0" y="70"/>
                  </a:lnTo>
                  <a:lnTo>
                    <a:pt x="43" y="78"/>
                  </a:lnTo>
                  <a:lnTo>
                    <a:pt x="73" y="84"/>
                  </a:lnTo>
                  <a:lnTo>
                    <a:pt x="78" y="84"/>
                  </a:lnTo>
                  <a:lnTo>
                    <a:pt x="85" y="83"/>
                  </a:lnTo>
                  <a:lnTo>
                    <a:pt x="91" y="82"/>
                  </a:lnTo>
                  <a:lnTo>
                    <a:pt x="97" y="78"/>
                  </a:lnTo>
                  <a:lnTo>
                    <a:pt x="103" y="75"/>
                  </a:lnTo>
                  <a:lnTo>
                    <a:pt x="109" y="71"/>
                  </a:lnTo>
                  <a:lnTo>
                    <a:pt x="116" y="65"/>
                  </a:lnTo>
                  <a:lnTo>
                    <a:pt x="123" y="58"/>
                  </a:lnTo>
                  <a:lnTo>
                    <a:pt x="115" y="50"/>
                  </a:lnTo>
                  <a:lnTo>
                    <a:pt x="105" y="43"/>
                  </a:lnTo>
                  <a:lnTo>
                    <a:pt x="95" y="37"/>
                  </a:lnTo>
                  <a:lnTo>
                    <a:pt x="86" y="31"/>
                  </a:lnTo>
                  <a:lnTo>
                    <a:pt x="76" y="24"/>
                  </a:lnTo>
                  <a:lnTo>
                    <a:pt x="68" y="18"/>
                  </a:lnTo>
                  <a:lnTo>
                    <a:pt x="60" y="9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6" name="Freeform 217"/>
            <p:cNvSpPr>
              <a:spLocks/>
            </p:cNvSpPr>
            <p:nvPr/>
          </p:nvSpPr>
          <p:spPr bwMode="auto">
            <a:xfrm>
              <a:off x="7866063" y="4048125"/>
              <a:ext cx="65088" cy="44450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37" y="5"/>
                </a:cxn>
                <a:cxn ang="0">
                  <a:pos x="24" y="10"/>
                </a:cxn>
                <a:cxn ang="0">
                  <a:pos x="20" y="12"/>
                </a:cxn>
                <a:cxn ang="0">
                  <a:pos x="16" y="16"/>
                </a:cxn>
                <a:cxn ang="0">
                  <a:pos x="11" y="18"/>
                </a:cxn>
                <a:cxn ang="0">
                  <a:pos x="8" y="21"/>
                </a:cxn>
                <a:cxn ang="0">
                  <a:pos x="6" y="25"/>
                </a:cxn>
                <a:cxn ang="0">
                  <a:pos x="4" y="28"/>
                </a:cxn>
                <a:cxn ang="0">
                  <a:pos x="3" y="34"/>
                </a:cxn>
                <a:cxn ang="0">
                  <a:pos x="2" y="39"/>
                </a:cxn>
                <a:cxn ang="0">
                  <a:pos x="0" y="52"/>
                </a:cxn>
                <a:cxn ang="0">
                  <a:pos x="0" y="70"/>
                </a:cxn>
                <a:cxn ang="0">
                  <a:pos x="43" y="78"/>
                </a:cxn>
                <a:cxn ang="0">
                  <a:pos x="73" y="84"/>
                </a:cxn>
                <a:cxn ang="0">
                  <a:pos x="78" y="84"/>
                </a:cxn>
                <a:cxn ang="0">
                  <a:pos x="85" y="83"/>
                </a:cxn>
                <a:cxn ang="0">
                  <a:pos x="91" y="82"/>
                </a:cxn>
                <a:cxn ang="0">
                  <a:pos x="97" y="78"/>
                </a:cxn>
                <a:cxn ang="0">
                  <a:pos x="103" y="75"/>
                </a:cxn>
                <a:cxn ang="0">
                  <a:pos x="109" y="71"/>
                </a:cxn>
                <a:cxn ang="0">
                  <a:pos x="116" y="65"/>
                </a:cxn>
                <a:cxn ang="0">
                  <a:pos x="123" y="58"/>
                </a:cxn>
                <a:cxn ang="0">
                  <a:pos x="115" y="50"/>
                </a:cxn>
                <a:cxn ang="0">
                  <a:pos x="105" y="43"/>
                </a:cxn>
                <a:cxn ang="0">
                  <a:pos x="95" y="37"/>
                </a:cxn>
                <a:cxn ang="0">
                  <a:pos x="86" y="31"/>
                </a:cxn>
                <a:cxn ang="0">
                  <a:pos x="76" y="24"/>
                </a:cxn>
                <a:cxn ang="0">
                  <a:pos x="68" y="18"/>
                </a:cxn>
                <a:cxn ang="0">
                  <a:pos x="60" y="9"/>
                </a:cxn>
                <a:cxn ang="0">
                  <a:pos x="53" y="0"/>
                </a:cxn>
                <a:cxn ang="0">
                  <a:pos x="53" y="0"/>
                </a:cxn>
                <a:cxn ang="0">
                  <a:pos x="53" y="0"/>
                </a:cxn>
              </a:cxnLst>
              <a:rect l="0" t="0" r="r" b="b"/>
              <a:pathLst>
                <a:path w="123" h="84">
                  <a:moveTo>
                    <a:pt x="53" y="0"/>
                  </a:moveTo>
                  <a:lnTo>
                    <a:pt x="37" y="5"/>
                  </a:lnTo>
                  <a:lnTo>
                    <a:pt x="24" y="10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1" y="18"/>
                  </a:lnTo>
                  <a:lnTo>
                    <a:pt x="8" y="21"/>
                  </a:lnTo>
                  <a:lnTo>
                    <a:pt x="6" y="25"/>
                  </a:lnTo>
                  <a:lnTo>
                    <a:pt x="4" y="28"/>
                  </a:lnTo>
                  <a:lnTo>
                    <a:pt x="3" y="34"/>
                  </a:lnTo>
                  <a:lnTo>
                    <a:pt x="2" y="39"/>
                  </a:lnTo>
                  <a:lnTo>
                    <a:pt x="0" y="52"/>
                  </a:lnTo>
                  <a:lnTo>
                    <a:pt x="0" y="70"/>
                  </a:lnTo>
                  <a:lnTo>
                    <a:pt x="43" y="78"/>
                  </a:lnTo>
                  <a:lnTo>
                    <a:pt x="73" y="84"/>
                  </a:lnTo>
                  <a:lnTo>
                    <a:pt x="78" y="84"/>
                  </a:lnTo>
                  <a:lnTo>
                    <a:pt x="85" y="83"/>
                  </a:lnTo>
                  <a:lnTo>
                    <a:pt x="91" y="82"/>
                  </a:lnTo>
                  <a:lnTo>
                    <a:pt x="97" y="78"/>
                  </a:lnTo>
                  <a:lnTo>
                    <a:pt x="103" y="75"/>
                  </a:lnTo>
                  <a:lnTo>
                    <a:pt x="109" y="71"/>
                  </a:lnTo>
                  <a:lnTo>
                    <a:pt x="116" y="65"/>
                  </a:lnTo>
                  <a:lnTo>
                    <a:pt x="123" y="58"/>
                  </a:lnTo>
                  <a:lnTo>
                    <a:pt x="115" y="50"/>
                  </a:lnTo>
                  <a:lnTo>
                    <a:pt x="105" y="43"/>
                  </a:lnTo>
                  <a:lnTo>
                    <a:pt x="95" y="37"/>
                  </a:lnTo>
                  <a:lnTo>
                    <a:pt x="86" y="31"/>
                  </a:lnTo>
                  <a:lnTo>
                    <a:pt x="76" y="24"/>
                  </a:lnTo>
                  <a:lnTo>
                    <a:pt x="68" y="18"/>
                  </a:lnTo>
                  <a:lnTo>
                    <a:pt x="60" y="9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7" name="Freeform 218"/>
            <p:cNvSpPr>
              <a:spLocks/>
            </p:cNvSpPr>
            <p:nvPr/>
          </p:nvSpPr>
          <p:spPr bwMode="auto">
            <a:xfrm>
              <a:off x="8320088" y="2460625"/>
              <a:ext cx="44450" cy="109538"/>
            </a:xfrm>
            <a:custGeom>
              <a:avLst/>
              <a:gdLst/>
              <a:ahLst/>
              <a:cxnLst>
                <a:cxn ang="0">
                  <a:pos x="18" y="118"/>
                </a:cxn>
                <a:cxn ang="0">
                  <a:pos x="7" y="47"/>
                </a:cxn>
                <a:cxn ang="0">
                  <a:pos x="5" y="47"/>
                </a:cxn>
                <a:cxn ang="0">
                  <a:pos x="4" y="44"/>
                </a:cxn>
                <a:cxn ang="0">
                  <a:pos x="2" y="42"/>
                </a:cxn>
                <a:cxn ang="0">
                  <a:pos x="1" y="39"/>
                </a:cxn>
                <a:cxn ang="0">
                  <a:pos x="0" y="32"/>
                </a:cxn>
                <a:cxn ang="0">
                  <a:pos x="0" y="23"/>
                </a:cxn>
                <a:cxn ang="0">
                  <a:pos x="1" y="19"/>
                </a:cxn>
                <a:cxn ang="0">
                  <a:pos x="2" y="15"/>
                </a:cxn>
                <a:cxn ang="0">
                  <a:pos x="5" y="10"/>
                </a:cxn>
                <a:cxn ang="0">
                  <a:pos x="8" y="7"/>
                </a:cxn>
                <a:cxn ang="0">
                  <a:pos x="10" y="4"/>
                </a:cxn>
                <a:cxn ang="0">
                  <a:pos x="13" y="2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65" y="23"/>
                </a:cxn>
                <a:cxn ang="0">
                  <a:pos x="65" y="42"/>
                </a:cxn>
                <a:cxn ang="0">
                  <a:pos x="65" y="57"/>
                </a:cxn>
                <a:cxn ang="0">
                  <a:pos x="65" y="70"/>
                </a:cxn>
                <a:cxn ang="0">
                  <a:pos x="65" y="82"/>
                </a:cxn>
                <a:cxn ang="0">
                  <a:pos x="66" y="97"/>
                </a:cxn>
                <a:cxn ang="0">
                  <a:pos x="69" y="112"/>
                </a:cxn>
                <a:cxn ang="0">
                  <a:pos x="73" y="131"/>
                </a:cxn>
                <a:cxn ang="0">
                  <a:pos x="77" y="149"/>
                </a:cxn>
                <a:cxn ang="0">
                  <a:pos x="80" y="166"/>
                </a:cxn>
                <a:cxn ang="0">
                  <a:pos x="83" y="182"/>
                </a:cxn>
                <a:cxn ang="0">
                  <a:pos x="84" y="195"/>
                </a:cxn>
                <a:cxn ang="0">
                  <a:pos x="83" y="206"/>
                </a:cxn>
                <a:cxn ang="0">
                  <a:pos x="81" y="205"/>
                </a:cxn>
                <a:cxn ang="0">
                  <a:pos x="79" y="204"/>
                </a:cxn>
                <a:cxn ang="0">
                  <a:pos x="77" y="201"/>
                </a:cxn>
                <a:cxn ang="0">
                  <a:pos x="75" y="199"/>
                </a:cxn>
                <a:cxn ang="0">
                  <a:pos x="69" y="191"/>
                </a:cxn>
                <a:cxn ang="0">
                  <a:pos x="65" y="182"/>
                </a:cxn>
                <a:cxn ang="0">
                  <a:pos x="64" y="176"/>
                </a:cxn>
                <a:cxn ang="0">
                  <a:pos x="62" y="172"/>
                </a:cxn>
                <a:cxn ang="0">
                  <a:pos x="59" y="167"/>
                </a:cxn>
                <a:cxn ang="0">
                  <a:pos x="56" y="162"/>
                </a:cxn>
                <a:cxn ang="0">
                  <a:pos x="48" y="155"/>
                </a:cxn>
                <a:cxn ang="0">
                  <a:pos x="40" y="148"/>
                </a:cxn>
                <a:cxn ang="0">
                  <a:pos x="31" y="140"/>
                </a:cxn>
                <a:cxn ang="0">
                  <a:pos x="25" y="133"/>
                </a:cxn>
                <a:cxn ang="0">
                  <a:pos x="23" y="129"/>
                </a:cxn>
                <a:cxn ang="0">
                  <a:pos x="21" y="125"/>
                </a:cxn>
                <a:cxn ang="0">
                  <a:pos x="18" y="122"/>
                </a:cxn>
                <a:cxn ang="0">
                  <a:pos x="18" y="118"/>
                </a:cxn>
              </a:cxnLst>
              <a:rect l="0" t="0" r="r" b="b"/>
              <a:pathLst>
                <a:path w="84" h="206">
                  <a:moveTo>
                    <a:pt x="18" y="118"/>
                  </a:moveTo>
                  <a:lnTo>
                    <a:pt x="7" y="47"/>
                  </a:lnTo>
                  <a:lnTo>
                    <a:pt x="5" y="47"/>
                  </a:lnTo>
                  <a:lnTo>
                    <a:pt x="4" y="44"/>
                  </a:lnTo>
                  <a:lnTo>
                    <a:pt x="2" y="42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5" y="10"/>
                  </a:lnTo>
                  <a:lnTo>
                    <a:pt x="8" y="7"/>
                  </a:lnTo>
                  <a:lnTo>
                    <a:pt x="10" y="4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65" y="23"/>
                  </a:lnTo>
                  <a:lnTo>
                    <a:pt x="65" y="42"/>
                  </a:lnTo>
                  <a:lnTo>
                    <a:pt x="65" y="57"/>
                  </a:lnTo>
                  <a:lnTo>
                    <a:pt x="65" y="70"/>
                  </a:lnTo>
                  <a:lnTo>
                    <a:pt x="65" y="82"/>
                  </a:lnTo>
                  <a:lnTo>
                    <a:pt x="66" y="97"/>
                  </a:lnTo>
                  <a:lnTo>
                    <a:pt x="69" y="112"/>
                  </a:lnTo>
                  <a:lnTo>
                    <a:pt x="73" y="131"/>
                  </a:lnTo>
                  <a:lnTo>
                    <a:pt x="77" y="149"/>
                  </a:lnTo>
                  <a:lnTo>
                    <a:pt x="80" y="166"/>
                  </a:lnTo>
                  <a:lnTo>
                    <a:pt x="83" y="182"/>
                  </a:lnTo>
                  <a:lnTo>
                    <a:pt x="84" y="195"/>
                  </a:lnTo>
                  <a:lnTo>
                    <a:pt x="83" y="206"/>
                  </a:lnTo>
                  <a:lnTo>
                    <a:pt x="81" y="205"/>
                  </a:lnTo>
                  <a:lnTo>
                    <a:pt x="79" y="204"/>
                  </a:lnTo>
                  <a:lnTo>
                    <a:pt x="77" y="201"/>
                  </a:lnTo>
                  <a:lnTo>
                    <a:pt x="75" y="199"/>
                  </a:lnTo>
                  <a:lnTo>
                    <a:pt x="69" y="191"/>
                  </a:lnTo>
                  <a:lnTo>
                    <a:pt x="65" y="182"/>
                  </a:lnTo>
                  <a:lnTo>
                    <a:pt x="64" y="176"/>
                  </a:lnTo>
                  <a:lnTo>
                    <a:pt x="62" y="172"/>
                  </a:lnTo>
                  <a:lnTo>
                    <a:pt x="59" y="167"/>
                  </a:lnTo>
                  <a:lnTo>
                    <a:pt x="56" y="162"/>
                  </a:lnTo>
                  <a:lnTo>
                    <a:pt x="48" y="155"/>
                  </a:lnTo>
                  <a:lnTo>
                    <a:pt x="40" y="148"/>
                  </a:lnTo>
                  <a:lnTo>
                    <a:pt x="31" y="140"/>
                  </a:lnTo>
                  <a:lnTo>
                    <a:pt x="25" y="133"/>
                  </a:lnTo>
                  <a:lnTo>
                    <a:pt x="23" y="129"/>
                  </a:lnTo>
                  <a:lnTo>
                    <a:pt x="21" y="125"/>
                  </a:lnTo>
                  <a:lnTo>
                    <a:pt x="18" y="122"/>
                  </a:lnTo>
                  <a:lnTo>
                    <a:pt x="18" y="11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8" name="Freeform 219"/>
            <p:cNvSpPr>
              <a:spLocks/>
            </p:cNvSpPr>
            <p:nvPr/>
          </p:nvSpPr>
          <p:spPr bwMode="auto">
            <a:xfrm>
              <a:off x="8320088" y="2460625"/>
              <a:ext cx="44450" cy="109538"/>
            </a:xfrm>
            <a:custGeom>
              <a:avLst/>
              <a:gdLst/>
              <a:ahLst/>
              <a:cxnLst>
                <a:cxn ang="0">
                  <a:pos x="18" y="118"/>
                </a:cxn>
                <a:cxn ang="0">
                  <a:pos x="7" y="47"/>
                </a:cxn>
                <a:cxn ang="0">
                  <a:pos x="7" y="47"/>
                </a:cxn>
                <a:cxn ang="0">
                  <a:pos x="5" y="47"/>
                </a:cxn>
                <a:cxn ang="0">
                  <a:pos x="4" y="44"/>
                </a:cxn>
                <a:cxn ang="0">
                  <a:pos x="2" y="42"/>
                </a:cxn>
                <a:cxn ang="0">
                  <a:pos x="1" y="39"/>
                </a:cxn>
                <a:cxn ang="0">
                  <a:pos x="0" y="32"/>
                </a:cxn>
                <a:cxn ang="0">
                  <a:pos x="0" y="23"/>
                </a:cxn>
                <a:cxn ang="0">
                  <a:pos x="1" y="19"/>
                </a:cxn>
                <a:cxn ang="0">
                  <a:pos x="2" y="15"/>
                </a:cxn>
                <a:cxn ang="0">
                  <a:pos x="5" y="10"/>
                </a:cxn>
                <a:cxn ang="0">
                  <a:pos x="8" y="7"/>
                </a:cxn>
                <a:cxn ang="0">
                  <a:pos x="10" y="4"/>
                </a:cxn>
                <a:cxn ang="0">
                  <a:pos x="13" y="2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65" y="23"/>
                </a:cxn>
                <a:cxn ang="0">
                  <a:pos x="65" y="23"/>
                </a:cxn>
                <a:cxn ang="0">
                  <a:pos x="65" y="42"/>
                </a:cxn>
                <a:cxn ang="0">
                  <a:pos x="65" y="57"/>
                </a:cxn>
                <a:cxn ang="0">
                  <a:pos x="65" y="70"/>
                </a:cxn>
                <a:cxn ang="0">
                  <a:pos x="65" y="82"/>
                </a:cxn>
                <a:cxn ang="0">
                  <a:pos x="66" y="97"/>
                </a:cxn>
                <a:cxn ang="0">
                  <a:pos x="69" y="112"/>
                </a:cxn>
                <a:cxn ang="0">
                  <a:pos x="73" y="131"/>
                </a:cxn>
                <a:cxn ang="0">
                  <a:pos x="77" y="149"/>
                </a:cxn>
                <a:cxn ang="0">
                  <a:pos x="80" y="166"/>
                </a:cxn>
                <a:cxn ang="0">
                  <a:pos x="83" y="182"/>
                </a:cxn>
                <a:cxn ang="0">
                  <a:pos x="84" y="195"/>
                </a:cxn>
                <a:cxn ang="0">
                  <a:pos x="83" y="206"/>
                </a:cxn>
                <a:cxn ang="0">
                  <a:pos x="81" y="205"/>
                </a:cxn>
                <a:cxn ang="0">
                  <a:pos x="79" y="204"/>
                </a:cxn>
                <a:cxn ang="0">
                  <a:pos x="77" y="201"/>
                </a:cxn>
                <a:cxn ang="0">
                  <a:pos x="75" y="199"/>
                </a:cxn>
                <a:cxn ang="0">
                  <a:pos x="69" y="191"/>
                </a:cxn>
                <a:cxn ang="0">
                  <a:pos x="65" y="182"/>
                </a:cxn>
                <a:cxn ang="0">
                  <a:pos x="64" y="176"/>
                </a:cxn>
                <a:cxn ang="0">
                  <a:pos x="62" y="172"/>
                </a:cxn>
                <a:cxn ang="0">
                  <a:pos x="59" y="167"/>
                </a:cxn>
                <a:cxn ang="0">
                  <a:pos x="56" y="162"/>
                </a:cxn>
                <a:cxn ang="0">
                  <a:pos x="48" y="155"/>
                </a:cxn>
                <a:cxn ang="0">
                  <a:pos x="40" y="148"/>
                </a:cxn>
                <a:cxn ang="0">
                  <a:pos x="31" y="140"/>
                </a:cxn>
                <a:cxn ang="0">
                  <a:pos x="25" y="133"/>
                </a:cxn>
                <a:cxn ang="0">
                  <a:pos x="23" y="129"/>
                </a:cxn>
                <a:cxn ang="0">
                  <a:pos x="21" y="125"/>
                </a:cxn>
                <a:cxn ang="0">
                  <a:pos x="18" y="122"/>
                </a:cxn>
                <a:cxn ang="0">
                  <a:pos x="18" y="118"/>
                </a:cxn>
                <a:cxn ang="0">
                  <a:pos x="18" y="118"/>
                </a:cxn>
                <a:cxn ang="0">
                  <a:pos x="18" y="118"/>
                </a:cxn>
              </a:cxnLst>
              <a:rect l="0" t="0" r="r" b="b"/>
              <a:pathLst>
                <a:path w="84" h="206">
                  <a:moveTo>
                    <a:pt x="18" y="118"/>
                  </a:moveTo>
                  <a:lnTo>
                    <a:pt x="7" y="47"/>
                  </a:lnTo>
                  <a:lnTo>
                    <a:pt x="7" y="47"/>
                  </a:lnTo>
                  <a:lnTo>
                    <a:pt x="5" y="47"/>
                  </a:lnTo>
                  <a:lnTo>
                    <a:pt x="4" y="44"/>
                  </a:lnTo>
                  <a:lnTo>
                    <a:pt x="2" y="42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5" y="10"/>
                  </a:lnTo>
                  <a:lnTo>
                    <a:pt x="8" y="7"/>
                  </a:lnTo>
                  <a:lnTo>
                    <a:pt x="10" y="4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65" y="23"/>
                  </a:lnTo>
                  <a:lnTo>
                    <a:pt x="65" y="23"/>
                  </a:lnTo>
                  <a:lnTo>
                    <a:pt x="65" y="42"/>
                  </a:lnTo>
                  <a:lnTo>
                    <a:pt x="65" y="57"/>
                  </a:lnTo>
                  <a:lnTo>
                    <a:pt x="65" y="70"/>
                  </a:lnTo>
                  <a:lnTo>
                    <a:pt x="65" y="82"/>
                  </a:lnTo>
                  <a:lnTo>
                    <a:pt x="66" y="97"/>
                  </a:lnTo>
                  <a:lnTo>
                    <a:pt x="69" y="112"/>
                  </a:lnTo>
                  <a:lnTo>
                    <a:pt x="73" y="131"/>
                  </a:lnTo>
                  <a:lnTo>
                    <a:pt x="77" y="149"/>
                  </a:lnTo>
                  <a:lnTo>
                    <a:pt x="80" y="166"/>
                  </a:lnTo>
                  <a:lnTo>
                    <a:pt x="83" y="182"/>
                  </a:lnTo>
                  <a:lnTo>
                    <a:pt x="84" y="195"/>
                  </a:lnTo>
                  <a:lnTo>
                    <a:pt x="83" y="206"/>
                  </a:lnTo>
                  <a:lnTo>
                    <a:pt x="81" y="205"/>
                  </a:lnTo>
                  <a:lnTo>
                    <a:pt x="79" y="204"/>
                  </a:lnTo>
                  <a:lnTo>
                    <a:pt x="77" y="201"/>
                  </a:lnTo>
                  <a:lnTo>
                    <a:pt x="75" y="199"/>
                  </a:lnTo>
                  <a:lnTo>
                    <a:pt x="69" y="191"/>
                  </a:lnTo>
                  <a:lnTo>
                    <a:pt x="65" y="182"/>
                  </a:lnTo>
                  <a:lnTo>
                    <a:pt x="64" y="176"/>
                  </a:lnTo>
                  <a:lnTo>
                    <a:pt x="62" y="172"/>
                  </a:lnTo>
                  <a:lnTo>
                    <a:pt x="59" y="167"/>
                  </a:lnTo>
                  <a:lnTo>
                    <a:pt x="56" y="162"/>
                  </a:lnTo>
                  <a:lnTo>
                    <a:pt x="48" y="155"/>
                  </a:lnTo>
                  <a:lnTo>
                    <a:pt x="40" y="148"/>
                  </a:lnTo>
                  <a:lnTo>
                    <a:pt x="31" y="140"/>
                  </a:lnTo>
                  <a:lnTo>
                    <a:pt x="25" y="133"/>
                  </a:lnTo>
                  <a:lnTo>
                    <a:pt x="23" y="129"/>
                  </a:lnTo>
                  <a:lnTo>
                    <a:pt x="21" y="125"/>
                  </a:lnTo>
                  <a:lnTo>
                    <a:pt x="18" y="122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18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9" name="Freeform 220"/>
            <p:cNvSpPr>
              <a:spLocks/>
            </p:cNvSpPr>
            <p:nvPr/>
          </p:nvSpPr>
          <p:spPr bwMode="auto">
            <a:xfrm>
              <a:off x="7904163" y="4097338"/>
              <a:ext cx="741363" cy="803275"/>
            </a:xfrm>
            <a:custGeom>
              <a:avLst/>
              <a:gdLst/>
              <a:ahLst/>
              <a:cxnLst>
                <a:cxn ang="0">
                  <a:pos x="211" y="432"/>
                </a:cxn>
                <a:cxn ang="0">
                  <a:pos x="180" y="376"/>
                </a:cxn>
                <a:cxn ang="0">
                  <a:pos x="158" y="327"/>
                </a:cxn>
                <a:cxn ang="0">
                  <a:pos x="131" y="285"/>
                </a:cxn>
                <a:cxn ang="0">
                  <a:pos x="70" y="219"/>
                </a:cxn>
                <a:cxn ang="0">
                  <a:pos x="11" y="164"/>
                </a:cxn>
                <a:cxn ang="0">
                  <a:pos x="0" y="143"/>
                </a:cxn>
                <a:cxn ang="0">
                  <a:pos x="14" y="136"/>
                </a:cxn>
                <a:cxn ang="0">
                  <a:pos x="66" y="133"/>
                </a:cxn>
                <a:cxn ang="0">
                  <a:pos x="83" y="124"/>
                </a:cxn>
                <a:cxn ang="0">
                  <a:pos x="87" y="105"/>
                </a:cxn>
                <a:cxn ang="0">
                  <a:pos x="65" y="38"/>
                </a:cxn>
                <a:cxn ang="0">
                  <a:pos x="100" y="16"/>
                </a:cxn>
                <a:cxn ang="0">
                  <a:pos x="212" y="79"/>
                </a:cxn>
                <a:cxn ang="0">
                  <a:pos x="287" y="151"/>
                </a:cxn>
                <a:cxn ang="0">
                  <a:pos x="361" y="243"/>
                </a:cxn>
                <a:cxn ang="0">
                  <a:pos x="454" y="351"/>
                </a:cxn>
                <a:cxn ang="0">
                  <a:pos x="550" y="428"/>
                </a:cxn>
                <a:cxn ang="0">
                  <a:pos x="664" y="497"/>
                </a:cxn>
                <a:cxn ang="0">
                  <a:pos x="815" y="569"/>
                </a:cxn>
                <a:cxn ang="0">
                  <a:pos x="923" y="618"/>
                </a:cxn>
                <a:cxn ang="0">
                  <a:pos x="1006" y="678"/>
                </a:cxn>
                <a:cxn ang="0">
                  <a:pos x="1096" y="730"/>
                </a:cxn>
                <a:cxn ang="0">
                  <a:pos x="1092" y="748"/>
                </a:cxn>
                <a:cxn ang="0">
                  <a:pos x="1050" y="745"/>
                </a:cxn>
                <a:cxn ang="0">
                  <a:pos x="978" y="723"/>
                </a:cxn>
                <a:cxn ang="0">
                  <a:pos x="914" y="701"/>
                </a:cxn>
                <a:cxn ang="0">
                  <a:pos x="884" y="701"/>
                </a:cxn>
                <a:cxn ang="0">
                  <a:pos x="863" y="714"/>
                </a:cxn>
                <a:cxn ang="0">
                  <a:pos x="846" y="866"/>
                </a:cxn>
                <a:cxn ang="0">
                  <a:pos x="879" y="910"/>
                </a:cxn>
                <a:cxn ang="0">
                  <a:pos x="916" y="1008"/>
                </a:cxn>
                <a:cxn ang="0">
                  <a:pos x="946" y="1048"/>
                </a:cxn>
                <a:cxn ang="0">
                  <a:pos x="990" y="1110"/>
                </a:cxn>
                <a:cxn ang="0">
                  <a:pos x="1047" y="1147"/>
                </a:cxn>
                <a:cxn ang="0">
                  <a:pos x="1114" y="1169"/>
                </a:cxn>
                <a:cxn ang="0">
                  <a:pos x="1252" y="1197"/>
                </a:cxn>
                <a:cxn ang="0">
                  <a:pos x="1314" y="1218"/>
                </a:cxn>
                <a:cxn ang="0">
                  <a:pos x="1365" y="1255"/>
                </a:cxn>
                <a:cxn ang="0">
                  <a:pos x="1399" y="1314"/>
                </a:cxn>
                <a:cxn ang="0">
                  <a:pos x="1329" y="1283"/>
                </a:cxn>
                <a:cxn ang="0">
                  <a:pos x="1290" y="1267"/>
                </a:cxn>
                <a:cxn ang="0">
                  <a:pos x="1261" y="1267"/>
                </a:cxn>
                <a:cxn ang="0">
                  <a:pos x="1224" y="1282"/>
                </a:cxn>
                <a:cxn ang="0">
                  <a:pos x="1181" y="1319"/>
                </a:cxn>
                <a:cxn ang="0">
                  <a:pos x="1177" y="1334"/>
                </a:cxn>
                <a:cxn ang="0">
                  <a:pos x="1206" y="1407"/>
                </a:cxn>
                <a:cxn ang="0">
                  <a:pos x="1246" y="1494"/>
                </a:cxn>
                <a:cxn ang="0">
                  <a:pos x="1210" y="1495"/>
                </a:cxn>
                <a:cxn ang="0">
                  <a:pos x="1140" y="1436"/>
                </a:cxn>
                <a:cxn ang="0">
                  <a:pos x="1083" y="1369"/>
                </a:cxn>
                <a:cxn ang="0">
                  <a:pos x="1010" y="1261"/>
                </a:cxn>
                <a:cxn ang="0">
                  <a:pos x="936" y="1157"/>
                </a:cxn>
                <a:cxn ang="0">
                  <a:pos x="878" y="1095"/>
                </a:cxn>
                <a:cxn ang="0">
                  <a:pos x="805" y="1045"/>
                </a:cxn>
                <a:cxn ang="0">
                  <a:pos x="745" y="983"/>
                </a:cxn>
                <a:cxn ang="0">
                  <a:pos x="673" y="850"/>
                </a:cxn>
                <a:cxn ang="0">
                  <a:pos x="547" y="676"/>
                </a:cxn>
                <a:cxn ang="0">
                  <a:pos x="477" y="601"/>
                </a:cxn>
                <a:cxn ang="0">
                  <a:pos x="405" y="540"/>
                </a:cxn>
                <a:cxn ang="0">
                  <a:pos x="335" y="497"/>
                </a:cxn>
                <a:cxn ang="0">
                  <a:pos x="268" y="477"/>
                </a:cxn>
              </a:cxnLst>
              <a:rect l="0" t="0" r="r" b="b"/>
              <a:pathLst>
                <a:path w="1399" h="1519">
                  <a:moveTo>
                    <a:pt x="238" y="477"/>
                  </a:moveTo>
                  <a:lnTo>
                    <a:pt x="227" y="461"/>
                  </a:lnTo>
                  <a:lnTo>
                    <a:pt x="218" y="446"/>
                  </a:lnTo>
                  <a:lnTo>
                    <a:pt x="211" y="432"/>
                  </a:lnTo>
                  <a:lnTo>
                    <a:pt x="203" y="418"/>
                  </a:lnTo>
                  <a:lnTo>
                    <a:pt x="197" y="406"/>
                  </a:lnTo>
                  <a:lnTo>
                    <a:pt x="190" y="392"/>
                  </a:lnTo>
                  <a:lnTo>
                    <a:pt x="180" y="376"/>
                  </a:lnTo>
                  <a:lnTo>
                    <a:pt x="168" y="360"/>
                  </a:lnTo>
                  <a:lnTo>
                    <a:pt x="165" y="348"/>
                  </a:lnTo>
                  <a:lnTo>
                    <a:pt x="162" y="338"/>
                  </a:lnTo>
                  <a:lnTo>
                    <a:pt x="158" y="327"/>
                  </a:lnTo>
                  <a:lnTo>
                    <a:pt x="151" y="316"/>
                  </a:lnTo>
                  <a:lnTo>
                    <a:pt x="145" y="306"/>
                  </a:lnTo>
                  <a:lnTo>
                    <a:pt x="138" y="295"/>
                  </a:lnTo>
                  <a:lnTo>
                    <a:pt x="131" y="285"/>
                  </a:lnTo>
                  <a:lnTo>
                    <a:pt x="122" y="275"/>
                  </a:lnTo>
                  <a:lnTo>
                    <a:pt x="105" y="256"/>
                  </a:lnTo>
                  <a:lnTo>
                    <a:pt x="88" y="238"/>
                  </a:lnTo>
                  <a:lnTo>
                    <a:pt x="70" y="219"/>
                  </a:lnTo>
                  <a:lnTo>
                    <a:pt x="52" y="203"/>
                  </a:lnTo>
                  <a:lnTo>
                    <a:pt x="36" y="189"/>
                  </a:lnTo>
                  <a:lnTo>
                    <a:pt x="22" y="176"/>
                  </a:lnTo>
                  <a:lnTo>
                    <a:pt x="11" y="164"/>
                  </a:lnTo>
                  <a:lnTo>
                    <a:pt x="3" y="155"/>
                  </a:lnTo>
                  <a:lnTo>
                    <a:pt x="1" y="150"/>
                  </a:lnTo>
                  <a:lnTo>
                    <a:pt x="0" y="146"/>
                  </a:lnTo>
                  <a:lnTo>
                    <a:pt x="0" y="143"/>
                  </a:lnTo>
                  <a:lnTo>
                    <a:pt x="1" y="141"/>
                  </a:lnTo>
                  <a:lnTo>
                    <a:pt x="3" y="139"/>
                  </a:lnTo>
                  <a:lnTo>
                    <a:pt x="8" y="138"/>
                  </a:lnTo>
                  <a:lnTo>
                    <a:pt x="14" y="136"/>
                  </a:lnTo>
                  <a:lnTo>
                    <a:pt x="21" y="135"/>
                  </a:lnTo>
                  <a:lnTo>
                    <a:pt x="43" y="136"/>
                  </a:lnTo>
                  <a:lnTo>
                    <a:pt x="60" y="134"/>
                  </a:lnTo>
                  <a:lnTo>
                    <a:pt x="66" y="133"/>
                  </a:lnTo>
                  <a:lnTo>
                    <a:pt x="71" y="131"/>
                  </a:lnTo>
                  <a:lnTo>
                    <a:pt x="77" y="129"/>
                  </a:lnTo>
                  <a:lnTo>
                    <a:pt x="81" y="126"/>
                  </a:lnTo>
                  <a:lnTo>
                    <a:pt x="83" y="124"/>
                  </a:lnTo>
                  <a:lnTo>
                    <a:pt x="85" y="120"/>
                  </a:lnTo>
                  <a:lnTo>
                    <a:pt x="87" y="116"/>
                  </a:lnTo>
                  <a:lnTo>
                    <a:pt x="87" y="113"/>
                  </a:lnTo>
                  <a:lnTo>
                    <a:pt x="87" y="105"/>
                  </a:lnTo>
                  <a:lnTo>
                    <a:pt x="86" y="95"/>
                  </a:lnTo>
                  <a:lnTo>
                    <a:pt x="78" y="74"/>
                  </a:lnTo>
                  <a:lnTo>
                    <a:pt x="69" y="49"/>
                  </a:lnTo>
                  <a:lnTo>
                    <a:pt x="65" y="38"/>
                  </a:lnTo>
                  <a:lnTo>
                    <a:pt x="63" y="25"/>
                  </a:lnTo>
                  <a:lnTo>
                    <a:pt x="61" y="13"/>
                  </a:lnTo>
                  <a:lnTo>
                    <a:pt x="62" y="0"/>
                  </a:lnTo>
                  <a:lnTo>
                    <a:pt x="100" y="16"/>
                  </a:lnTo>
                  <a:lnTo>
                    <a:pt x="133" y="31"/>
                  </a:lnTo>
                  <a:lnTo>
                    <a:pt x="162" y="47"/>
                  </a:lnTo>
                  <a:lnTo>
                    <a:pt x="188" y="63"/>
                  </a:lnTo>
                  <a:lnTo>
                    <a:pt x="212" y="79"/>
                  </a:lnTo>
                  <a:lnTo>
                    <a:pt x="232" y="96"/>
                  </a:lnTo>
                  <a:lnTo>
                    <a:pt x="252" y="113"/>
                  </a:lnTo>
                  <a:lnTo>
                    <a:pt x="270" y="132"/>
                  </a:lnTo>
                  <a:lnTo>
                    <a:pt x="287" y="151"/>
                  </a:lnTo>
                  <a:lnTo>
                    <a:pt x="304" y="173"/>
                  </a:lnTo>
                  <a:lnTo>
                    <a:pt x="322" y="195"/>
                  </a:lnTo>
                  <a:lnTo>
                    <a:pt x="341" y="218"/>
                  </a:lnTo>
                  <a:lnTo>
                    <a:pt x="361" y="243"/>
                  </a:lnTo>
                  <a:lnTo>
                    <a:pt x="382" y="270"/>
                  </a:lnTo>
                  <a:lnTo>
                    <a:pt x="407" y="299"/>
                  </a:lnTo>
                  <a:lnTo>
                    <a:pt x="433" y="330"/>
                  </a:lnTo>
                  <a:lnTo>
                    <a:pt x="454" y="351"/>
                  </a:lnTo>
                  <a:lnTo>
                    <a:pt x="476" y="370"/>
                  </a:lnTo>
                  <a:lnTo>
                    <a:pt x="500" y="391"/>
                  </a:lnTo>
                  <a:lnTo>
                    <a:pt x="525" y="410"/>
                  </a:lnTo>
                  <a:lnTo>
                    <a:pt x="550" y="428"/>
                  </a:lnTo>
                  <a:lnTo>
                    <a:pt x="578" y="446"/>
                  </a:lnTo>
                  <a:lnTo>
                    <a:pt x="605" y="463"/>
                  </a:lnTo>
                  <a:lnTo>
                    <a:pt x="634" y="480"/>
                  </a:lnTo>
                  <a:lnTo>
                    <a:pt x="664" y="497"/>
                  </a:lnTo>
                  <a:lnTo>
                    <a:pt x="694" y="512"/>
                  </a:lnTo>
                  <a:lnTo>
                    <a:pt x="724" y="528"/>
                  </a:lnTo>
                  <a:lnTo>
                    <a:pt x="753" y="542"/>
                  </a:lnTo>
                  <a:lnTo>
                    <a:pt x="815" y="569"/>
                  </a:lnTo>
                  <a:lnTo>
                    <a:pt x="875" y="595"/>
                  </a:lnTo>
                  <a:lnTo>
                    <a:pt x="893" y="602"/>
                  </a:lnTo>
                  <a:lnTo>
                    <a:pt x="909" y="611"/>
                  </a:lnTo>
                  <a:lnTo>
                    <a:pt x="923" y="618"/>
                  </a:lnTo>
                  <a:lnTo>
                    <a:pt x="935" y="627"/>
                  </a:lnTo>
                  <a:lnTo>
                    <a:pt x="959" y="643"/>
                  </a:lnTo>
                  <a:lnTo>
                    <a:pt x="981" y="660"/>
                  </a:lnTo>
                  <a:lnTo>
                    <a:pt x="1006" y="678"/>
                  </a:lnTo>
                  <a:lnTo>
                    <a:pt x="1035" y="698"/>
                  </a:lnTo>
                  <a:lnTo>
                    <a:pt x="1053" y="709"/>
                  </a:lnTo>
                  <a:lnTo>
                    <a:pt x="1074" y="719"/>
                  </a:lnTo>
                  <a:lnTo>
                    <a:pt x="1096" y="730"/>
                  </a:lnTo>
                  <a:lnTo>
                    <a:pt x="1123" y="743"/>
                  </a:lnTo>
                  <a:lnTo>
                    <a:pt x="1112" y="745"/>
                  </a:lnTo>
                  <a:lnTo>
                    <a:pt x="1102" y="747"/>
                  </a:lnTo>
                  <a:lnTo>
                    <a:pt x="1092" y="748"/>
                  </a:lnTo>
                  <a:lnTo>
                    <a:pt x="1081" y="748"/>
                  </a:lnTo>
                  <a:lnTo>
                    <a:pt x="1071" y="747"/>
                  </a:lnTo>
                  <a:lnTo>
                    <a:pt x="1061" y="746"/>
                  </a:lnTo>
                  <a:lnTo>
                    <a:pt x="1050" y="745"/>
                  </a:lnTo>
                  <a:lnTo>
                    <a:pt x="1040" y="742"/>
                  </a:lnTo>
                  <a:lnTo>
                    <a:pt x="1018" y="736"/>
                  </a:lnTo>
                  <a:lnTo>
                    <a:pt x="998" y="730"/>
                  </a:lnTo>
                  <a:lnTo>
                    <a:pt x="978" y="723"/>
                  </a:lnTo>
                  <a:lnTo>
                    <a:pt x="959" y="715"/>
                  </a:lnTo>
                  <a:lnTo>
                    <a:pt x="940" y="709"/>
                  </a:lnTo>
                  <a:lnTo>
                    <a:pt x="923" y="703"/>
                  </a:lnTo>
                  <a:lnTo>
                    <a:pt x="914" y="701"/>
                  </a:lnTo>
                  <a:lnTo>
                    <a:pt x="905" y="700"/>
                  </a:lnTo>
                  <a:lnTo>
                    <a:pt x="898" y="700"/>
                  </a:lnTo>
                  <a:lnTo>
                    <a:pt x="892" y="700"/>
                  </a:lnTo>
                  <a:lnTo>
                    <a:pt x="884" y="701"/>
                  </a:lnTo>
                  <a:lnTo>
                    <a:pt x="878" y="702"/>
                  </a:lnTo>
                  <a:lnTo>
                    <a:pt x="873" y="706"/>
                  </a:lnTo>
                  <a:lnTo>
                    <a:pt x="867" y="710"/>
                  </a:lnTo>
                  <a:lnTo>
                    <a:pt x="863" y="714"/>
                  </a:lnTo>
                  <a:lnTo>
                    <a:pt x="859" y="721"/>
                  </a:lnTo>
                  <a:lnTo>
                    <a:pt x="854" y="728"/>
                  </a:lnTo>
                  <a:lnTo>
                    <a:pt x="851" y="736"/>
                  </a:lnTo>
                  <a:lnTo>
                    <a:pt x="846" y="866"/>
                  </a:lnTo>
                  <a:lnTo>
                    <a:pt x="855" y="876"/>
                  </a:lnTo>
                  <a:lnTo>
                    <a:pt x="865" y="888"/>
                  </a:lnTo>
                  <a:lnTo>
                    <a:pt x="873" y="898"/>
                  </a:lnTo>
                  <a:lnTo>
                    <a:pt x="879" y="910"/>
                  </a:lnTo>
                  <a:lnTo>
                    <a:pt x="890" y="934"/>
                  </a:lnTo>
                  <a:lnTo>
                    <a:pt x="898" y="960"/>
                  </a:lnTo>
                  <a:lnTo>
                    <a:pt x="907" y="984"/>
                  </a:lnTo>
                  <a:lnTo>
                    <a:pt x="916" y="1008"/>
                  </a:lnTo>
                  <a:lnTo>
                    <a:pt x="921" y="1018"/>
                  </a:lnTo>
                  <a:lnTo>
                    <a:pt x="929" y="1029"/>
                  </a:lnTo>
                  <a:lnTo>
                    <a:pt x="936" y="1040"/>
                  </a:lnTo>
                  <a:lnTo>
                    <a:pt x="946" y="1048"/>
                  </a:lnTo>
                  <a:lnTo>
                    <a:pt x="955" y="1066"/>
                  </a:lnTo>
                  <a:lnTo>
                    <a:pt x="965" y="1082"/>
                  </a:lnTo>
                  <a:lnTo>
                    <a:pt x="977" y="1097"/>
                  </a:lnTo>
                  <a:lnTo>
                    <a:pt x="990" y="1110"/>
                  </a:lnTo>
                  <a:lnTo>
                    <a:pt x="1003" y="1121"/>
                  </a:lnTo>
                  <a:lnTo>
                    <a:pt x="1017" y="1131"/>
                  </a:lnTo>
                  <a:lnTo>
                    <a:pt x="1032" y="1140"/>
                  </a:lnTo>
                  <a:lnTo>
                    <a:pt x="1047" y="1147"/>
                  </a:lnTo>
                  <a:lnTo>
                    <a:pt x="1063" y="1153"/>
                  </a:lnTo>
                  <a:lnTo>
                    <a:pt x="1080" y="1160"/>
                  </a:lnTo>
                  <a:lnTo>
                    <a:pt x="1096" y="1165"/>
                  </a:lnTo>
                  <a:lnTo>
                    <a:pt x="1114" y="1169"/>
                  </a:lnTo>
                  <a:lnTo>
                    <a:pt x="1148" y="1177"/>
                  </a:lnTo>
                  <a:lnTo>
                    <a:pt x="1183" y="1183"/>
                  </a:lnTo>
                  <a:lnTo>
                    <a:pt x="1218" y="1190"/>
                  </a:lnTo>
                  <a:lnTo>
                    <a:pt x="1252" y="1197"/>
                  </a:lnTo>
                  <a:lnTo>
                    <a:pt x="1268" y="1201"/>
                  </a:lnTo>
                  <a:lnTo>
                    <a:pt x="1284" y="1207"/>
                  </a:lnTo>
                  <a:lnTo>
                    <a:pt x="1299" y="1212"/>
                  </a:lnTo>
                  <a:lnTo>
                    <a:pt x="1314" y="1218"/>
                  </a:lnTo>
                  <a:lnTo>
                    <a:pt x="1328" y="1226"/>
                  </a:lnTo>
                  <a:lnTo>
                    <a:pt x="1342" y="1234"/>
                  </a:lnTo>
                  <a:lnTo>
                    <a:pt x="1353" y="1244"/>
                  </a:lnTo>
                  <a:lnTo>
                    <a:pt x="1365" y="1255"/>
                  </a:lnTo>
                  <a:lnTo>
                    <a:pt x="1376" y="1267"/>
                  </a:lnTo>
                  <a:lnTo>
                    <a:pt x="1384" y="1281"/>
                  </a:lnTo>
                  <a:lnTo>
                    <a:pt x="1393" y="1296"/>
                  </a:lnTo>
                  <a:lnTo>
                    <a:pt x="1399" y="1314"/>
                  </a:lnTo>
                  <a:lnTo>
                    <a:pt x="1377" y="1307"/>
                  </a:lnTo>
                  <a:lnTo>
                    <a:pt x="1359" y="1299"/>
                  </a:lnTo>
                  <a:lnTo>
                    <a:pt x="1343" y="1291"/>
                  </a:lnTo>
                  <a:lnTo>
                    <a:pt x="1329" y="1283"/>
                  </a:lnTo>
                  <a:lnTo>
                    <a:pt x="1316" y="1277"/>
                  </a:lnTo>
                  <a:lnTo>
                    <a:pt x="1303" y="1272"/>
                  </a:lnTo>
                  <a:lnTo>
                    <a:pt x="1297" y="1269"/>
                  </a:lnTo>
                  <a:lnTo>
                    <a:pt x="1290" y="1267"/>
                  </a:lnTo>
                  <a:lnTo>
                    <a:pt x="1283" y="1267"/>
                  </a:lnTo>
                  <a:lnTo>
                    <a:pt x="1276" y="1266"/>
                  </a:lnTo>
                  <a:lnTo>
                    <a:pt x="1268" y="1267"/>
                  </a:lnTo>
                  <a:lnTo>
                    <a:pt x="1261" y="1267"/>
                  </a:lnTo>
                  <a:lnTo>
                    <a:pt x="1254" y="1268"/>
                  </a:lnTo>
                  <a:lnTo>
                    <a:pt x="1248" y="1271"/>
                  </a:lnTo>
                  <a:lnTo>
                    <a:pt x="1235" y="1276"/>
                  </a:lnTo>
                  <a:lnTo>
                    <a:pt x="1224" y="1282"/>
                  </a:lnTo>
                  <a:lnTo>
                    <a:pt x="1213" y="1290"/>
                  </a:lnTo>
                  <a:lnTo>
                    <a:pt x="1202" y="1299"/>
                  </a:lnTo>
                  <a:lnTo>
                    <a:pt x="1192" y="1309"/>
                  </a:lnTo>
                  <a:lnTo>
                    <a:pt x="1181" y="1319"/>
                  </a:lnTo>
                  <a:lnTo>
                    <a:pt x="1179" y="1323"/>
                  </a:lnTo>
                  <a:lnTo>
                    <a:pt x="1178" y="1326"/>
                  </a:lnTo>
                  <a:lnTo>
                    <a:pt x="1178" y="1330"/>
                  </a:lnTo>
                  <a:lnTo>
                    <a:pt x="1177" y="1334"/>
                  </a:lnTo>
                  <a:lnTo>
                    <a:pt x="1179" y="1344"/>
                  </a:lnTo>
                  <a:lnTo>
                    <a:pt x="1181" y="1355"/>
                  </a:lnTo>
                  <a:lnTo>
                    <a:pt x="1192" y="1379"/>
                  </a:lnTo>
                  <a:lnTo>
                    <a:pt x="1206" y="1407"/>
                  </a:lnTo>
                  <a:lnTo>
                    <a:pt x="1220" y="1435"/>
                  </a:lnTo>
                  <a:lnTo>
                    <a:pt x="1235" y="1465"/>
                  </a:lnTo>
                  <a:lnTo>
                    <a:pt x="1242" y="1480"/>
                  </a:lnTo>
                  <a:lnTo>
                    <a:pt x="1246" y="1494"/>
                  </a:lnTo>
                  <a:lnTo>
                    <a:pt x="1250" y="1507"/>
                  </a:lnTo>
                  <a:lnTo>
                    <a:pt x="1252" y="1519"/>
                  </a:lnTo>
                  <a:lnTo>
                    <a:pt x="1230" y="1508"/>
                  </a:lnTo>
                  <a:lnTo>
                    <a:pt x="1210" y="1495"/>
                  </a:lnTo>
                  <a:lnTo>
                    <a:pt x="1192" y="1481"/>
                  </a:lnTo>
                  <a:lnTo>
                    <a:pt x="1174" y="1467"/>
                  </a:lnTo>
                  <a:lnTo>
                    <a:pt x="1157" y="1451"/>
                  </a:lnTo>
                  <a:lnTo>
                    <a:pt x="1140" y="1436"/>
                  </a:lnTo>
                  <a:lnTo>
                    <a:pt x="1125" y="1421"/>
                  </a:lnTo>
                  <a:lnTo>
                    <a:pt x="1110" y="1404"/>
                  </a:lnTo>
                  <a:lnTo>
                    <a:pt x="1096" y="1386"/>
                  </a:lnTo>
                  <a:lnTo>
                    <a:pt x="1083" y="1369"/>
                  </a:lnTo>
                  <a:lnTo>
                    <a:pt x="1070" y="1351"/>
                  </a:lnTo>
                  <a:lnTo>
                    <a:pt x="1058" y="1333"/>
                  </a:lnTo>
                  <a:lnTo>
                    <a:pt x="1033" y="1297"/>
                  </a:lnTo>
                  <a:lnTo>
                    <a:pt x="1010" y="1261"/>
                  </a:lnTo>
                  <a:lnTo>
                    <a:pt x="986" y="1226"/>
                  </a:lnTo>
                  <a:lnTo>
                    <a:pt x="962" y="1191"/>
                  </a:lnTo>
                  <a:lnTo>
                    <a:pt x="949" y="1174"/>
                  </a:lnTo>
                  <a:lnTo>
                    <a:pt x="936" y="1157"/>
                  </a:lnTo>
                  <a:lnTo>
                    <a:pt x="923" y="1141"/>
                  </a:lnTo>
                  <a:lnTo>
                    <a:pt x="909" y="1125"/>
                  </a:lnTo>
                  <a:lnTo>
                    <a:pt x="894" y="1110"/>
                  </a:lnTo>
                  <a:lnTo>
                    <a:pt x="878" y="1095"/>
                  </a:lnTo>
                  <a:lnTo>
                    <a:pt x="861" y="1081"/>
                  </a:lnTo>
                  <a:lnTo>
                    <a:pt x="844" y="1068"/>
                  </a:lnTo>
                  <a:lnTo>
                    <a:pt x="826" y="1056"/>
                  </a:lnTo>
                  <a:lnTo>
                    <a:pt x="805" y="1045"/>
                  </a:lnTo>
                  <a:lnTo>
                    <a:pt x="785" y="1034"/>
                  </a:lnTo>
                  <a:lnTo>
                    <a:pt x="763" y="1025"/>
                  </a:lnTo>
                  <a:lnTo>
                    <a:pt x="754" y="1005"/>
                  </a:lnTo>
                  <a:lnTo>
                    <a:pt x="745" y="983"/>
                  </a:lnTo>
                  <a:lnTo>
                    <a:pt x="734" y="962"/>
                  </a:lnTo>
                  <a:lnTo>
                    <a:pt x="724" y="940"/>
                  </a:lnTo>
                  <a:lnTo>
                    <a:pt x="699" y="895"/>
                  </a:lnTo>
                  <a:lnTo>
                    <a:pt x="673" y="850"/>
                  </a:lnTo>
                  <a:lnTo>
                    <a:pt x="644" y="805"/>
                  </a:lnTo>
                  <a:lnTo>
                    <a:pt x="613" y="761"/>
                  </a:lnTo>
                  <a:lnTo>
                    <a:pt x="580" y="717"/>
                  </a:lnTo>
                  <a:lnTo>
                    <a:pt x="547" y="676"/>
                  </a:lnTo>
                  <a:lnTo>
                    <a:pt x="530" y="657"/>
                  </a:lnTo>
                  <a:lnTo>
                    <a:pt x="512" y="638"/>
                  </a:lnTo>
                  <a:lnTo>
                    <a:pt x="495" y="618"/>
                  </a:lnTo>
                  <a:lnTo>
                    <a:pt x="477" y="601"/>
                  </a:lnTo>
                  <a:lnTo>
                    <a:pt x="459" y="584"/>
                  </a:lnTo>
                  <a:lnTo>
                    <a:pt x="441" y="568"/>
                  </a:lnTo>
                  <a:lnTo>
                    <a:pt x="424" y="553"/>
                  </a:lnTo>
                  <a:lnTo>
                    <a:pt x="405" y="540"/>
                  </a:lnTo>
                  <a:lnTo>
                    <a:pt x="387" y="527"/>
                  </a:lnTo>
                  <a:lnTo>
                    <a:pt x="370" y="516"/>
                  </a:lnTo>
                  <a:lnTo>
                    <a:pt x="352" y="506"/>
                  </a:lnTo>
                  <a:lnTo>
                    <a:pt x="335" y="497"/>
                  </a:lnTo>
                  <a:lnTo>
                    <a:pt x="318" y="490"/>
                  </a:lnTo>
                  <a:lnTo>
                    <a:pt x="301" y="484"/>
                  </a:lnTo>
                  <a:lnTo>
                    <a:pt x="284" y="480"/>
                  </a:lnTo>
                  <a:lnTo>
                    <a:pt x="268" y="477"/>
                  </a:lnTo>
                  <a:lnTo>
                    <a:pt x="238" y="477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0" name="Freeform 221"/>
            <p:cNvSpPr>
              <a:spLocks/>
            </p:cNvSpPr>
            <p:nvPr/>
          </p:nvSpPr>
          <p:spPr bwMode="auto">
            <a:xfrm>
              <a:off x="7904163" y="4097338"/>
              <a:ext cx="741363" cy="803275"/>
            </a:xfrm>
            <a:custGeom>
              <a:avLst/>
              <a:gdLst/>
              <a:ahLst/>
              <a:cxnLst>
                <a:cxn ang="0">
                  <a:pos x="211" y="432"/>
                </a:cxn>
                <a:cxn ang="0">
                  <a:pos x="180" y="376"/>
                </a:cxn>
                <a:cxn ang="0">
                  <a:pos x="158" y="327"/>
                </a:cxn>
                <a:cxn ang="0">
                  <a:pos x="131" y="285"/>
                </a:cxn>
                <a:cxn ang="0">
                  <a:pos x="70" y="219"/>
                </a:cxn>
                <a:cxn ang="0">
                  <a:pos x="11" y="164"/>
                </a:cxn>
                <a:cxn ang="0">
                  <a:pos x="0" y="143"/>
                </a:cxn>
                <a:cxn ang="0">
                  <a:pos x="14" y="136"/>
                </a:cxn>
                <a:cxn ang="0">
                  <a:pos x="66" y="133"/>
                </a:cxn>
                <a:cxn ang="0">
                  <a:pos x="83" y="124"/>
                </a:cxn>
                <a:cxn ang="0">
                  <a:pos x="87" y="105"/>
                </a:cxn>
                <a:cxn ang="0">
                  <a:pos x="65" y="38"/>
                </a:cxn>
                <a:cxn ang="0">
                  <a:pos x="100" y="16"/>
                </a:cxn>
                <a:cxn ang="0">
                  <a:pos x="212" y="79"/>
                </a:cxn>
                <a:cxn ang="0">
                  <a:pos x="287" y="151"/>
                </a:cxn>
                <a:cxn ang="0">
                  <a:pos x="361" y="243"/>
                </a:cxn>
                <a:cxn ang="0">
                  <a:pos x="454" y="351"/>
                </a:cxn>
                <a:cxn ang="0">
                  <a:pos x="550" y="428"/>
                </a:cxn>
                <a:cxn ang="0">
                  <a:pos x="664" y="497"/>
                </a:cxn>
                <a:cxn ang="0">
                  <a:pos x="815" y="569"/>
                </a:cxn>
                <a:cxn ang="0">
                  <a:pos x="923" y="618"/>
                </a:cxn>
                <a:cxn ang="0">
                  <a:pos x="1006" y="678"/>
                </a:cxn>
                <a:cxn ang="0">
                  <a:pos x="1096" y="730"/>
                </a:cxn>
                <a:cxn ang="0">
                  <a:pos x="1092" y="748"/>
                </a:cxn>
                <a:cxn ang="0">
                  <a:pos x="1050" y="745"/>
                </a:cxn>
                <a:cxn ang="0">
                  <a:pos x="978" y="723"/>
                </a:cxn>
                <a:cxn ang="0">
                  <a:pos x="914" y="701"/>
                </a:cxn>
                <a:cxn ang="0">
                  <a:pos x="884" y="701"/>
                </a:cxn>
                <a:cxn ang="0">
                  <a:pos x="863" y="714"/>
                </a:cxn>
                <a:cxn ang="0">
                  <a:pos x="851" y="736"/>
                </a:cxn>
                <a:cxn ang="0">
                  <a:pos x="865" y="888"/>
                </a:cxn>
                <a:cxn ang="0">
                  <a:pos x="898" y="960"/>
                </a:cxn>
                <a:cxn ang="0">
                  <a:pos x="929" y="1029"/>
                </a:cxn>
                <a:cxn ang="0">
                  <a:pos x="965" y="1082"/>
                </a:cxn>
                <a:cxn ang="0">
                  <a:pos x="1017" y="1131"/>
                </a:cxn>
                <a:cxn ang="0">
                  <a:pos x="1080" y="1160"/>
                </a:cxn>
                <a:cxn ang="0">
                  <a:pos x="1183" y="1183"/>
                </a:cxn>
                <a:cxn ang="0">
                  <a:pos x="1284" y="1207"/>
                </a:cxn>
                <a:cxn ang="0">
                  <a:pos x="1342" y="1234"/>
                </a:cxn>
                <a:cxn ang="0">
                  <a:pos x="1384" y="1281"/>
                </a:cxn>
                <a:cxn ang="0">
                  <a:pos x="1359" y="1299"/>
                </a:cxn>
                <a:cxn ang="0">
                  <a:pos x="1303" y="1272"/>
                </a:cxn>
                <a:cxn ang="0">
                  <a:pos x="1276" y="1266"/>
                </a:cxn>
                <a:cxn ang="0">
                  <a:pos x="1248" y="1271"/>
                </a:cxn>
                <a:cxn ang="0">
                  <a:pos x="1202" y="1299"/>
                </a:cxn>
                <a:cxn ang="0">
                  <a:pos x="1178" y="1326"/>
                </a:cxn>
                <a:cxn ang="0">
                  <a:pos x="1181" y="1355"/>
                </a:cxn>
                <a:cxn ang="0">
                  <a:pos x="1235" y="1465"/>
                </a:cxn>
                <a:cxn ang="0">
                  <a:pos x="1252" y="1519"/>
                </a:cxn>
                <a:cxn ang="0">
                  <a:pos x="1174" y="1467"/>
                </a:cxn>
                <a:cxn ang="0">
                  <a:pos x="1110" y="1404"/>
                </a:cxn>
                <a:cxn ang="0">
                  <a:pos x="1058" y="1333"/>
                </a:cxn>
                <a:cxn ang="0">
                  <a:pos x="962" y="1191"/>
                </a:cxn>
                <a:cxn ang="0">
                  <a:pos x="909" y="1125"/>
                </a:cxn>
                <a:cxn ang="0">
                  <a:pos x="844" y="1068"/>
                </a:cxn>
                <a:cxn ang="0">
                  <a:pos x="763" y="1025"/>
                </a:cxn>
                <a:cxn ang="0">
                  <a:pos x="724" y="940"/>
                </a:cxn>
                <a:cxn ang="0">
                  <a:pos x="613" y="761"/>
                </a:cxn>
                <a:cxn ang="0">
                  <a:pos x="512" y="638"/>
                </a:cxn>
                <a:cxn ang="0">
                  <a:pos x="441" y="568"/>
                </a:cxn>
                <a:cxn ang="0">
                  <a:pos x="370" y="516"/>
                </a:cxn>
                <a:cxn ang="0">
                  <a:pos x="301" y="484"/>
                </a:cxn>
                <a:cxn ang="0">
                  <a:pos x="238" y="477"/>
                </a:cxn>
              </a:cxnLst>
              <a:rect l="0" t="0" r="r" b="b"/>
              <a:pathLst>
                <a:path w="1399" h="1519">
                  <a:moveTo>
                    <a:pt x="238" y="477"/>
                  </a:moveTo>
                  <a:lnTo>
                    <a:pt x="227" y="461"/>
                  </a:lnTo>
                  <a:lnTo>
                    <a:pt x="218" y="446"/>
                  </a:lnTo>
                  <a:lnTo>
                    <a:pt x="211" y="432"/>
                  </a:lnTo>
                  <a:lnTo>
                    <a:pt x="203" y="418"/>
                  </a:lnTo>
                  <a:lnTo>
                    <a:pt x="197" y="406"/>
                  </a:lnTo>
                  <a:lnTo>
                    <a:pt x="190" y="392"/>
                  </a:lnTo>
                  <a:lnTo>
                    <a:pt x="180" y="376"/>
                  </a:lnTo>
                  <a:lnTo>
                    <a:pt x="168" y="360"/>
                  </a:lnTo>
                  <a:lnTo>
                    <a:pt x="165" y="348"/>
                  </a:lnTo>
                  <a:lnTo>
                    <a:pt x="162" y="338"/>
                  </a:lnTo>
                  <a:lnTo>
                    <a:pt x="158" y="327"/>
                  </a:lnTo>
                  <a:lnTo>
                    <a:pt x="151" y="316"/>
                  </a:lnTo>
                  <a:lnTo>
                    <a:pt x="145" y="306"/>
                  </a:lnTo>
                  <a:lnTo>
                    <a:pt x="138" y="295"/>
                  </a:lnTo>
                  <a:lnTo>
                    <a:pt x="131" y="285"/>
                  </a:lnTo>
                  <a:lnTo>
                    <a:pt x="122" y="275"/>
                  </a:lnTo>
                  <a:lnTo>
                    <a:pt x="105" y="256"/>
                  </a:lnTo>
                  <a:lnTo>
                    <a:pt x="88" y="238"/>
                  </a:lnTo>
                  <a:lnTo>
                    <a:pt x="70" y="219"/>
                  </a:lnTo>
                  <a:lnTo>
                    <a:pt x="52" y="203"/>
                  </a:lnTo>
                  <a:lnTo>
                    <a:pt x="36" y="189"/>
                  </a:lnTo>
                  <a:lnTo>
                    <a:pt x="22" y="176"/>
                  </a:lnTo>
                  <a:lnTo>
                    <a:pt x="11" y="164"/>
                  </a:lnTo>
                  <a:lnTo>
                    <a:pt x="3" y="155"/>
                  </a:lnTo>
                  <a:lnTo>
                    <a:pt x="1" y="150"/>
                  </a:lnTo>
                  <a:lnTo>
                    <a:pt x="0" y="146"/>
                  </a:lnTo>
                  <a:lnTo>
                    <a:pt x="0" y="143"/>
                  </a:lnTo>
                  <a:lnTo>
                    <a:pt x="1" y="141"/>
                  </a:lnTo>
                  <a:lnTo>
                    <a:pt x="3" y="139"/>
                  </a:lnTo>
                  <a:lnTo>
                    <a:pt x="8" y="138"/>
                  </a:lnTo>
                  <a:lnTo>
                    <a:pt x="14" y="136"/>
                  </a:lnTo>
                  <a:lnTo>
                    <a:pt x="21" y="135"/>
                  </a:lnTo>
                  <a:lnTo>
                    <a:pt x="43" y="136"/>
                  </a:lnTo>
                  <a:lnTo>
                    <a:pt x="60" y="134"/>
                  </a:lnTo>
                  <a:lnTo>
                    <a:pt x="66" y="133"/>
                  </a:lnTo>
                  <a:lnTo>
                    <a:pt x="71" y="131"/>
                  </a:lnTo>
                  <a:lnTo>
                    <a:pt x="77" y="129"/>
                  </a:lnTo>
                  <a:lnTo>
                    <a:pt x="81" y="126"/>
                  </a:lnTo>
                  <a:lnTo>
                    <a:pt x="83" y="124"/>
                  </a:lnTo>
                  <a:lnTo>
                    <a:pt x="85" y="120"/>
                  </a:lnTo>
                  <a:lnTo>
                    <a:pt x="87" y="116"/>
                  </a:lnTo>
                  <a:lnTo>
                    <a:pt x="87" y="113"/>
                  </a:lnTo>
                  <a:lnTo>
                    <a:pt x="87" y="105"/>
                  </a:lnTo>
                  <a:lnTo>
                    <a:pt x="86" y="95"/>
                  </a:lnTo>
                  <a:lnTo>
                    <a:pt x="78" y="74"/>
                  </a:lnTo>
                  <a:lnTo>
                    <a:pt x="69" y="49"/>
                  </a:lnTo>
                  <a:lnTo>
                    <a:pt x="65" y="38"/>
                  </a:lnTo>
                  <a:lnTo>
                    <a:pt x="63" y="25"/>
                  </a:lnTo>
                  <a:lnTo>
                    <a:pt x="61" y="13"/>
                  </a:lnTo>
                  <a:lnTo>
                    <a:pt x="62" y="0"/>
                  </a:lnTo>
                  <a:lnTo>
                    <a:pt x="100" y="16"/>
                  </a:lnTo>
                  <a:lnTo>
                    <a:pt x="133" y="31"/>
                  </a:lnTo>
                  <a:lnTo>
                    <a:pt x="162" y="47"/>
                  </a:lnTo>
                  <a:lnTo>
                    <a:pt x="188" y="63"/>
                  </a:lnTo>
                  <a:lnTo>
                    <a:pt x="212" y="79"/>
                  </a:lnTo>
                  <a:lnTo>
                    <a:pt x="232" y="96"/>
                  </a:lnTo>
                  <a:lnTo>
                    <a:pt x="252" y="113"/>
                  </a:lnTo>
                  <a:lnTo>
                    <a:pt x="270" y="132"/>
                  </a:lnTo>
                  <a:lnTo>
                    <a:pt x="287" y="151"/>
                  </a:lnTo>
                  <a:lnTo>
                    <a:pt x="304" y="173"/>
                  </a:lnTo>
                  <a:lnTo>
                    <a:pt x="322" y="195"/>
                  </a:lnTo>
                  <a:lnTo>
                    <a:pt x="341" y="218"/>
                  </a:lnTo>
                  <a:lnTo>
                    <a:pt x="361" y="243"/>
                  </a:lnTo>
                  <a:lnTo>
                    <a:pt x="382" y="270"/>
                  </a:lnTo>
                  <a:lnTo>
                    <a:pt x="407" y="299"/>
                  </a:lnTo>
                  <a:lnTo>
                    <a:pt x="433" y="330"/>
                  </a:lnTo>
                  <a:lnTo>
                    <a:pt x="454" y="351"/>
                  </a:lnTo>
                  <a:lnTo>
                    <a:pt x="476" y="370"/>
                  </a:lnTo>
                  <a:lnTo>
                    <a:pt x="500" y="391"/>
                  </a:lnTo>
                  <a:lnTo>
                    <a:pt x="525" y="410"/>
                  </a:lnTo>
                  <a:lnTo>
                    <a:pt x="550" y="428"/>
                  </a:lnTo>
                  <a:lnTo>
                    <a:pt x="578" y="446"/>
                  </a:lnTo>
                  <a:lnTo>
                    <a:pt x="605" y="463"/>
                  </a:lnTo>
                  <a:lnTo>
                    <a:pt x="634" y="480"/>
                  </a:lnTo>
                  <a:lnTo>
                    <a:pt x="664" y="497"/>
                  </a:lnTo>
                  <a:lnTo>
                    <a:pt x="694" y="512"/>
                  </a:lnTo>
                  <a:lnTo>
                    <a:pt x="724" y="528"/>
                  </a:lnTo>
                  <a:lnTo>
                    <a:pt x="753" y="542"/>
                  </a:lnTo>
                  <a:lnTo>
                    <a:pt x="815" y="569"/>
                  </a:lnTo>
                  <a:lnTo>
                    <a:pt x="875" y="595"/>
                  </a:lnTo>
                  <a:lnTo>
                    <a:pt x="893" y="602"/>
                  </a:lnTo>
                  <a:lnTo>
                    <a:pt x="909" y="611"/>
                  </a:lnTo>
                  <a:lnTo>
                    <a:pt x="923" y="618"/>
                  </a:lnTo>
                  <a:lnTo>
                    <a:pt x="935" y="627"/>
                  </a:lnTo>
                  <a:lnTo>
                    <a:pt x="959" y="643"/>
                  </a:lnTo>
                  <a:lnTo>
                    <a:pt x="981" y="660"/>
                  </a:lnTo>
                  <a:lnTo>
                    <a:pt x="1006" y="678"/>
                  </a:lnTo>
                  <a:lnTo>
                    <a:pt x="1035" y="698"/>
                  </a:lnTo>
                  <a:lnTo>
                    <a:pt x="1053" y="709"/>
                  </a:lnTo>
                  <a:lnTo>
                    <a:pt x="1074" y="719"/>
                  </a:lnTo>
                  <a:lnTo>
                    <a:pt x="1096" y="730"/>
                  </a:lnTo>
                  <a:lnTo>
                    <a:pt x="1123" y="743"/>
                  </a:lnTo>
                  <a:lnTo>
                    <a:pt x="1112" y="745"/>
                  </a:lnTo>
                  <a:lnTo>
                    <a:pt x="1102" y="747"/>
                  </a:lnTo>
                  <a:lnTo>
                    <a:pt x="1092" y="748"/>
                  </a:lnTo>
                  <a:lnTo>
                    <a:pt x="1081" y="748"/>
                  </a:lnTo>
                  <a:lnTo>
                    <a:pt x="1071" y="747"/>
                  </a:lnTo>
                  <a:lnTo>
                    <a:pt x="1061" y="746"/>
                  </a:lnTo>
                  <a:lnTo>
                    <a:pt x="1050" y="745"/>
                  </a:lnTo>
                  <a:lnTo>
                    <a:pt x="1040" y="742"/>
                  </a:lnTo>
                  <a:lnTo>
                    <a:pt x="1018" y="736"/>
                  </a:lnTo>
                  <a:lnTo>
                    <a:pt x="998" y="730"/>
                  </a:lnTo>
                  <a:lnTo>
                    <a:pt x="978" y="723"/>
                  </a:lnTo>
                  <a:lnTo>
                    <a:pt x="959" y="715"/>
                  </a:lnTo>
                  <a:lnTo>
                    <a:pt x="940" y="709"/>
                  </a:lnTo>
                  <a:lnTo>
                    <a:pt x="923" y="703"/>
                  </a:lnTo>
                  <a:lnTo>
                    <a:pt x="914" y="701"/>
                  </a:lnTo>
                  <a:lnTo>
                    <a:pt x="905" y="700"/>
                  </a:lnTo>
                  <a:lnTo>
                    <a:pt x="898" y="700"/>
                  </a:lnTo>
                  <a:lnTo>
                    <a:pt x="892" y="700"/>
                  </a:lnTo>
                  <a:lnTo>
                    <a:pt x="884" y="701"/>
                  </a:lnTo>
                  <a:lnTo>
                    <a:pt x="878" y="702"/>
                  </a:lnTo>
                  <a:lnTo>
                    <a:pt x="873" y="706"/>
                  </a:lnTo>
                  <a:lnTo>
                    <a:pt x="867" y="710"/>
                  </a:lnTo>
                  <a:lnTo>
                    <a:pt x="863" y="714"/>
                  </a:lnTo>
                  <a:lnTo>
                    <a:pt x="859" y="721"/>
                  </a:lnTo>
                  <a:lnTo>
                    <a:pt x="854" y="728"/>
                  </a:lnTo>
                  <a:lnTo>
                    <a:pt x="851" y="736"/>
                  </a:lnTo>
                  <a:lnTo>
                    <a:pt x="851" y="736"/>
                  </a:lnTo>
                  <a:lnTo>
                    <a:pt x="846" y="866"/>
                  </a:lnTo>
                  <a:lnTo>
                    <a:pt x="846" y="866"/>
                  </a:lnTo>
                  <a:lnTo>
                    <a:pt x="855" y="876"/>
                  </a:lnTo>
                  <a:lnTo>
                    <a:pt x="865" y="888"/>
                  </a:lnTo>
                  <a:lnTo>
                    <a:pt x="873" y="898"/>
                  </a:lnTo>
                  <a:lnTo>
                    <a:pt x="879" y="910"/>
                  </a:lnTo>
                  <a:lnTo>
                    <a:pt x="890" y="934"/>
                  </a:lnTo>
                  <a:lnTo>
                    <a:pt x="898" y="960"/>
                  </a:lnTo>
                  <a:lnTo>
                    <a:pt x="907" y="984"/>
                  </a:lnTo>
                  <a:lnTo>
                    <a:pt x="916" y="1008"/>
                  </a:lnTo>
                  <a:lnTo>
                    <a:pt x="921" y="1018"/>
                  </a:lnTo>
                  <a:lnTo>
                    <a:pt x="929" y="1029"/>
                  </a:lnTo>
                  <a:lnTo>
                    <a:pt x="936" y="1040"/>
                  </a:lnTo>
                  <a:lnTo>
                    <a:pt x="946" y="1048"/>
                  </a:lnTo>
                  <a:lnTo>
                    <a:pt x="955" y="1066"/>
                  </a:lnTo>
                  <a:lnTo>
                    <a:pt x="965" y="1082"/>
                  </a:lnTo>
                  <a:lnTo>
                    <a:pt x="977" y="1097"/>
                  </a:lnTo>
                  <a:lnTo>
                    <a:pt x="990" y="1110"/>
                  </a:lnTo>
                  <a:lnTo>
                    <a:pt x="1003" y="1121"/>
                  </a:lnTo>
                  <a:lnTo>
                    <a:pt x="1017" y="1131"/>
                  </a:lnTo>
                  <a:lnTo>
                    <a:pt x="1032" y="1140"/>
                  </a:lnTo>
                  <a:lnTo>
                    <a:pt x="1047" y="1147"/>
                  </a:lnTo>
                  <a:lnTo>
                    <a:pt x="1063" y="1153"/>
                  </a:lnTo>
                  <a:lnTo>
                    <a:pt x="1080" y="1160"/>
                  </a:lnTo>
                  <a:lnTo>
                    <a:pt x="1096" y="1165"/>
                  </a:lnTo>
                  <a:lnTo>
                    <a:pt x="1114" y="1169"/>
                  </a:lnTo>
                  <a:lnTo>
                    <a:pt x="1148" y="1177"/>
                  </a:lnTo>
                  <a:lnTo>
                    <a:pt x="1183" y="1183"/>
                  </a:lnTo>
                  <a:lnTo>
                    <a:pt x="1218" y="1190"/>
                  </a:lnTo>
                  <a:lnTo>
                    <a:pt x="1252" y="1197"/>
                  </a:lnTo>
                  <a:lnTo>
                    <a:pt x="1268" y="1201"/>
                  </a:lnTo>
                  <a:lnTo>
                    <a:pt x="1284" y="1207"/>
                  </a:lnTo>
                  <a:lnTo>
                    <a:pt x="1299" y="1212"/>
                  </a:lnTo>
                  <a:lnTo>
                    <a:pt x="1314" y="1218"/>
                  </a:lnTo>
                  <a:lnTo>
                    <a:pt x="1328" y="1226"/>
                  </a:lnTo>
                  <a:lnTo>
                    <a:pt x="1342" y="1234"/>
                  </a:lnTo>
                  <a:lnTo>
                    <a:pt x="1353" y="1244"/>
                  </a:lnTo>
                  <a:lnTo>
                    <a:pt x="1365" y="1255"/>
                  </a:lnTo>
                  <a:lnTo>
                    <a:pt x="1376" y="1267"/>
                  </a:lnTo>
                  <a:lnTo>
                    <a:pt x="1384" y="1281"/>
                  </a:lnTo>
                  <a:lnTo>
                    <a:pt x="1393" y="1296"/>
                  </a:lnTo>
                  <a:lnTo>
                    <a:pt x="1399" y="1314"/>
                  </a:lnTo>
                  <a:lnTo>
                    <a:pt x="1377" y="1307"/>
                  </a:lnTo>
                  <a:lnTo>
                    <a:pt x="1359" y="1299"/>
                  </a:lnTo>
                  <a:lnTo>
                    <a:pt x="1343" y="1291"/>
                  </a:lnTo>
                  <a:lnTo>
                    <a:pt x="1329" y="1283"/>
                  </a:lnTo>
                  <a:lnTo>
                    <a:pt x="1316" y="1277"/>
                  </a:lnTo>
                  <a:lnTo>
                    <a:pt x="1303" y="1272"/>
                  </a:lnTo>
                  <a:lnTo>
                    <a:pt x="1297" y="1269"/>
                  </a:lnTo>
                  <a:lnTo>
                    <a:pt x="1290" y="1267"/>
                  </a:lnTo>
                  <a:lnTo>
                    <a:pt x="1283" y="1267"/>
                  </a:lnTo>
                  <a:lnTo>
                    <a:pt x="1276" y="1266"/>
                  </a:lnTo>
                  <a:lnTo>
                    <a:pt x="1268" y="1267"/>
                  </a:lnTo>
                  <a:lnTo>
                    <a:pt x="1261" y="1267"/>
                  </a:lnTo>
                  <a:lnTo>
                    <a:pt x="1254" y="1268"/>
                  </a:lnTo>
                  <a:lnTo>
                    <a:pt x="1248" y="1271"/>
                  </a:lnTo>
                  <a:lnTo>
                    <a:pt x="1235" y="1276"/>
                  </a:lnTo>
                  <a:lnTo>
                    <a:pt x="1224" y="1282"/>
                  </a:lnTo>
                  <a:lnTo>
                    <a:pt x="1213" y="1290"/>
                  </a:lnTo>
                  <a:lnTo>
                    <a:pt x="1202" y="1299"/>
                  </a:lnTo>
                  <a:lnTo>
                    <a:pt x="1192" y="1309"/>
                  </a:lnTo>
                  <a:lnTo>
                    <a:pt x="1181" y="1319"/>
                  </a:lnTo>
                  <a:lnTo>
                    <a:pt x="1179" y="1323"/>
                  </a:lnTo>
                  <a:lnTo>
                    <a:pt x="1178" y="1326"/>
                  </a:lnTo>
                  <a:lnTo>
                    <a:pt x="1178" y="1330"/>
                  </a:lnTo>
                  <a:lnTo>
                    <a:pt x="1177" y="1334"/>
                  </a:lnTo>
                  <a:lnTo>
                    <a:pt x="1179" y="1344"/>
                  </a:lnTo>
                  <a:lnTo>
                    <a:pt x="1181" y="1355"/>
                  </a:lnTo>
                  <a:lnTo>
                    <a:pt x="1192" y="1379"/>
                  </a:lnTo>
                  <a:lnTo>
                    <a:pt x="1206" y="1407"/>
                  </a:lnTo>
                  <a:lnTo>
                    <a:pt x="1220" y="1435"/>
                  </a:lnTo>
                  <a:lnTo>
                    <a:pt x="1235" y="1465"/>
                  </a:lnTo>
                  <a:lnTo>
                    <a:pt x="1242" y="1480"/>
                  </a:lnTo>
                  <a:lnTo>
                    <a:pt x="1246" y="1494"/>
                  </a:lnTo>
                  <a:lnTo>
                    <a:pt x="1250" y="1507"/>
                  </a:lnTo>
                  <a:lnTo>
                    <a:pt x="1252" y="1519"/>
                  </a:lnTo>
                  <a:lnTo>
                    <a:pt x="1230" y="1508"/>
                  </a:lnTo>
                  <a:lnTo>
                    <a:pt x="1210" y="1495"/>
                  </a:lnTo>
                  <a:lnTo>
                    <a:pt x="1192" y="1481"/>
                  </a:lnTo>
                  <a:lnTo>
                    <a:pt x="1174" y="1467"/>
                  </a:lnTo>
                  <a:lnTo>
                    <a:pt x="1157" y="1451"/>
                  </a:lnTo>
                  <a:lnTo>
                    <a:pt x="1140" y="1436"/>
                  </a:lnTo>
                  <a:lnTo>
                    <a:pt x="1125" y="1421"/>
                  </a:lnTo>
                  <a:lnTo>
                    <a:pt x="1110" y="1404"/>
                  </a:lnTo>
                  <a:lnTo>
                    <a:pt x="1096" y="1386"/>
                  </a:lnTo>
                  <a:lnTo>
                    <a:pt x="1083" y="1369"/>
                  </a:lnTo>
                  <a:lnTo>
                    <a:pt x="1070" y="1351"/>
                  </a:lnTo>
                  <a:lnTo>
                    <a:pt x="1058" y="1333"/>
                  </a:lnTo>
                  <a:lnTo>
                    <a:pt x="1033" y="1297"/>
                  </a:lnTo>
                  <a:lnTo>
                    <a:pt x="1010" y="1261"/>
                  </a:lnTo>
                  <a:lnTo>
                    <a:pt x="986" y="1226"/>
                  </a:lnTo>
                  <a:lnTo>
                    <a:pt x="962" y="1191"/>
                  </a:lnTo>
                  <a:lnTo>
                    <a:pt x="949" y="1174"/>
                  </a:lnTo>
                  <a:lnTo>
                    <a:pt x="936" y="1157"/>
                  </a:lnTo>
                  <a:lnTo>
                    <a:pt x="923" y="1141"/>
                  </a:lnTo>
                  <a:lnTo>
                    <a:pt x="909" y="1125"/>
                  </a:lnTo>
                  <a:lnTo>
                    <a:pt x="894" y="1110"/>
                  </a:lnTo>
                  <a:lnTo>
                    <a:pt x="878" y="1095"/>
                  </a:lnTo>
                  <a:lnTo>
                    <a:pt x="861" y="1081"/>
                  </a:lnTo>
                  <a:lnTo>
                    <a:pt x="844" y="1068"/>
                  </a:lnTo>
                  <a:lnTo>
                    <a:pt x="826" y="1056"/>
                  </a:lnTo>
                  <a:lnTo>
                    <a:pt x="805" y="1045"/>
                  </a:lnTo>
                  <a:lnTo>
                    <a:pt x="785" y="1034"/>
                  </a:lnTo>
                  <a:lnTo>
                    <a:pt x="763" y="1025"/>
                  </a:lnTo>
                  <a:lnTo>
                    <a:pt x="754" y="1005"/>
                  </a:lnTo>
                  <a:lnTo>
                    <a:pt x="745" y="983"/>
                  </a:lnTo>
                  <a:lnTo>
                    <a:pt x="734" y="962"/>
                  </a:lnTo>
                  <a:lnTo>
                    <a:pt x="724" y="940"/>
                  </a:lnTo>
                  <a:lnTo>
                    <a:pt x="699" y="895"/>
                  </a:lnTo>
                  <a:lnTo>
                    <a:pt x="673" y="850"/>
                  </a:lnTo>
                  <a:lnTo>
                    <a:pt x="644" y="805"/>
                  </a:lnTo>
                  <a:lnTo>
                    <a:pt x="613" y="761"/>
                  </a:lnTo>
                  <a:lnTo>
                    <a:pt x="580" y="717"/>
                  </a:lnTo>
                  <a:lnTo>
                    <a:pt x="547" y="676"/>
                  </a:lnTo>
                  <a:lnTo>
                    <a:pt x="530" y="657"/>
                  </a:lnTo>
                  <a:lnTo>
                    <a:pt x="512" y="638"/>
                  </a:lnTo>
                  <a:lnTo>
                    <a:pt x="495" y="618"/>
                  </a:lnTo>
                  <a:lnTo>
                    <a:pt x="477" y="601"/>
                  </a:lnTo>
                  <a:lnTo>
                    <a:pt x="459" y="584"/>
                  </a:lnTo>
                  <a:lnTo>
                    <a:pt x="441" y="568"/>
                  </a:lnTo>
                  <a:lnTo>
                    <a:pt x="424" y="553"/>
                  </a:lnTo>
                  <a:lnTo>
                    <a:pt x="405" y="540"/>
                  </a:lnTo>
                  <a:lnTo>
                    <a:pt x="387" y="527"/>
                  </a:lnTo>
                  <a:lnTo>
                    <a:pt x="370" y="516"/>
                  </a:lnTo>
                  <a:lnTo>
                    <a:pt x="352" y="506"/>
                  </a:lnTo>
                  <a:lnTo>
                    <a:pt x="335" y="497"/>
                  </a:lnTo>
                  <a:lnTo>
                    <a:pt x="318" y="490"/>
                  </a:lnTo>
                  <a:lnTo>
                    <a:pt x="301" y="484"/>
                  </a:lnTo>
                  <a:lnTo>
                    <a:pt x="284" y="480"/>
                  </a:lnTo>
                  <a:lnTo>
                    <a:pt x="268" y="477"/>
                  </a:lnTo>
                  <a:lnTo>
                    <a:pt x="268" y="477"/>
                  </a:lnTo>
                  <a:lnTo>
                    <a:pt x="238" y="477"/>
                  </a:lnTo>
                  <a:lnTo>
                    <a:pt x="238" y="477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1" name="Freeform 222"/>
            <p:cNvSpPr>
              <a:spLocks/>
            </p:cNvSpPr>
            <p:nvPr/>
          </p:nvSpPr>
          <p:spPr bwMode="auto">
            <a:xfrm>
              <a:off x="7115176" y="730250"/>
              <a:ext cx="1196975" cy="2652713"/>
            </a:xfrm>
            <a:custGeom>
              <a:avLst/>
              <a:gdLst/>
              <a:ahLst/>
              <a:cxnLst>
                <a:cxn ang="0">
                  <a:pos x="488" y="3089"/>
                </a:cxn>
                <a:cxn ang="0">
                  <a:pos x="356" y="3201"/>
                </a:cxn>
                <a:cxn ang="0">
                  <a:pos x="323" y="3355"/>
                </a:cxn>
                <a:cxn ang="0">
                  <a:pos x="381" y="3503"/>
                </a:cxn>
                <a:cxn ang="0">
                  <a:pos x="488" y="3717"/>
                </a:cxn>
                <a:cxn ang="0">
                  <a:pos x="385" y="3911"/>
                </a:cxn>
                <a:cxn ang="0">
                  <a:pos x="230" y="4002"/>
                </a:cxn>
                <a:cxn ang="0">
                  <a:pos x="255" y="4147"/>
                </a:cxn>
                <a:cxn ang="0">
                  <a:pos x="141" y="4355"/>
                </a:cxn>
                <a:cxn ang="0">
                  <a:pos x="328" y="4592"/>
                </a:cxn>
                <a:cxn ang="0">
                  <a:pos x="477" y="4653"/>
                </a:cxn>
                <a:cxn ang="0">
                  <a:pos x="718" y="4824"/>
                </a:cxn>
                <a:cxn ang="0">
                  <a:pos x="769" y="4958"/>
                </a:cxn>
                <a:cxn ang="0">
                  <a:pos x="947" y="4934"/>
                </a:cxn>
                <a:cxn ang="0">
                  <a:pos x="1169" y="4825"/>
                </a:cxn>
                <a:cxn ang="0">
                  <a:pos x="1423" y="4530"/>
                </a:cxn>
                <a:cxn ang="0">
                  <a:pos x="1476" y="4620"/>
                </a:cxn>
                <a:cxn ang="0">
                  <a:pos x="1653" y="4251"/>
                </a:cxn>
                <a:cxn ang="0">
                  <a:pos x="1504" y="4298"/>
                </a:cxn>
                <a:cxn ang="0">
                  <a:pos x="1341" y="3761"/>
                </a:cxn>
                <a:cxn ang="0">
                  <a:pos x="1466" y="3474"/>
                </a:cxn>
                <a:cxn ang="0">
                  <a:pos x="1593" y="3524"/>
                </a:cxn>
                <a:cxn ang="0">
                  <a:pos x="1703" y="3527"/>
                </a:cxn>
                <a:cxn ang="0">
                  <a:pos x="1682" y="3315"/>
                </a:cxn>
                <a:cxn ang="0">
                  <a:pos x="1616" y="3163"/>
                </a:cxn>
                <a:cxn ang="0">
                  <a:pos x="1516" y="3063"/>
                </a:cxn>
                <a:cxn ang="0">
                  <a:pos x="1220" y="2862"/>
                </a:cxn>
                <a:cxn ang="0">
                  <a:pos x="1102" y="2742"/>
                </a:cxn>
                <a:cxn ang="0">
                  <a:pos x="1120" y="2603"/>
                </a:cxn>
                <a:cxn ang="0">
                  <a:pos x="1288" y="2396"/>
                </a:cxn>
                <a:cxn ang="0">
                  <a:pos x="1578" y="2221"/>
                </a:cxn>
                <a:cxn ang="0">
                  <a:pos x="1684" y="2392"/>
                </a:cxn>
                <a:cxn ang="0">
                  <a:pos x="1972" y="2272"/>
                </a:cxn>
                <a:cxn ang="0">
                  <a:pos x="2045" y="1911"/>
                </a:cxn>
                <a:cxn ang="0">
                  <a:pos x="2158" y="1739"/>
                </a:cxn>
                <a:cxn ang="0">
                  <a:pos x="2259" y="1390"/>
                </a:cxn>
                <a:cxn ang="0">
                  <a:pos x="1966" y="1276"/>
                </a:cxn>
                <a:cxn ang="0">
                  <a:pos x="1662" y="1444"/>
                </a:cxn>
                <a:cxn ang="0">
                  <a:pos x="1567" y="1392"/>
                </a:cxn>
                <a:cxn ang="0">
                  <a:pos x="1719" y="1185"/>
                </a:cxn>
                <a:cxn ang="0">
                  <a:pos x="1420" y="939"/>
                </a:cxn>
                <a:cxn ang="0">
                  <a:pos x="1626" y="828"/>
                </a:cxn>
                <a:cxn ang="0">
                  <a:pos x="1772" y="646"/>
                </a:cxn>
                <a:cxn ang="0">
                  <a:pos x="1917" y="514"/>
                </a:cxn>
                <a:cxn ang="0">
                  <a:pos x="2013" y="319"/>
                </a:cxn>
                <a:cxn ang="0">
                  <a:pos x="1772" y="262"/>
                </a:cxn>
                <a:cxn ang="0">
                  <a:pos x="1737" y="104"/>
                </a:cxn>
                <a:cxn ang="0">
                  <a:pos x="1359" y="239"/>
                </a:cxn>
                <a:cxn ang="0">
                  <a:pos x="1500" y="447"/>
                </a:cxn>
                <a:cxn ang="0">
                  <a:pos x="1188" y="432"/>
                </a:cxn>
                <a:cxn ang="0">
                  <a:pos x="539" y="936"/>
                </a:cxn>
                <a:cxn ang="0">
                  <a:pos x="235" y="1491"/>
                </a:cxn>
                <a:cxn ang="0">
                  <a:pos x="479" y="1548"/>
                </a:cxn>
                <a:cxn ang="0">
                  <a:pos x="370" y="1704"/>
                </a:cxn>
                <a:cxn ang="0">
                  <a:pos x="189" y="1719"/>
                </a:cxn>
                <a:cxn ang="0">
                  <a:pos x="6" y="2103"/>
                </a:cxn>
                <a:cxn ang="0">
                  <a:pos x="210" y="2256"/>
                </a:cxn>
                <a:cxn ang="0">
                  <a:pos x="213" y="2438"/>
                </a:cxn>
                <a:cxn ang="0">
                  <a:pos x="127" y="2703"/>
                </a:cxn>
                <a:cxn ang="0">
                  <a:pos x="248" y="2823"/>
                </a:cxn>
                <a:cxn ang="0">
                  <a:pos x="430" y="2859"/>
                </a:cxn>
              </a:cxnLst>
              <a:rect l="0" t="0" r="r" b="b"/>
              <a:pathLst>
                <a:path w="2261" h="5012">
                  <a:moveTo>
                    <a:pt x="483" y="2916"/>
                  </a:moveTo>
                  <a:lnTo>
                    <a:pt x="491" y="2927"/>
                  </a:lnTo>
                  <a:lnTo>
                    <a:pt x="505" y="2940"/>
                  </a:lnTo>
                  <a:lnTo>
                    <a:pt x="512" y="2947"/>
                  </a:lnTo>
                  <a:lnTo>
                    <a:pt x="518" y="2955"/>
                  </a:lnTo>
                  <a:lnTo>
                    <a:pt x="520" y="2959"/>
                  </a:lnTo>
                  <a:lnTo>
                    <a:pt x="522" y="2962"/>
                  </a:lnTo>
                  <a:lnTo>
                    <a:pt x="523" y="2965"/>
                  </a:lnTo>
                  <a:lnTo>
                    <a:pt x="524" y="2969"/>
                  </a:lnTo>
                  <a:lnTo>
                    <a:pt x="523" y="2974"/>
                  </a:lnTo>
                  <a:lnTo>
                    <a:pt x="522" y="2979"/>
                  </a:lnTo>
                  <a:lnTo>
                    <a:pt x="521" y="2985"/>
                  </a:lnTo>
                  <a:lnTo>
                    <a:pt x="518" y="2989"/>
                  </a:lnTo>
                  <a:lnTo>
                    <a:pt x="512" y="2996"/>
                  </a:lnTo>
                  <a:lnTo>
                    <a:pt x="506" y="3005"/>
                  </a:lnTo>
                  <a:lnTo>
                    <a:pt x="500" y="3012"/>
                  </a:lnTo>
                  <a:lnTo>
                    <a:pt x="494" y="3021"/>
                  </a:lnTo>
                  <a:lnTo>
                    <a:pt x="491" y="3025"/>
                  </a:lnTo>
                  <a:lnTo>
                    <a:pt x="490" y="3029"/>
                  </a:lnTo>
                  <a:lnTo>
                    <a:pt x="489" y="3035"/>
                  </a:lnTo>
                  <a:lnTo>
                    <a:pt x="488" y="3040"/>
                  </a:lnTo>
                  <a:lnTo>
                    <a:pt x="488" y="3059"/>
                  </a:lnTo>
                  <a:lnTo>
                    <a:pt x="488" y="3074"/>
                  </a:lnTo>
                  <a:lnTo>
                    <a:pt x="488" y="3089"/>
                  </a:lnTo>
                  <a:lnTo>
                    <a:pt x="488" y="3105"/>
                  </a:lnTo>
                  <a:lnTo>
                    <a:pt x="484" y="3106"/>
                  </a:lnTo>
                  <a:lnTo>
                    <a:pt x="478" y="3107"/>
                  </a:lnTo>
                  <a:lnTo>
                    <a:pt x="473" y="3107"/>
                  </a:lnTo>
                  <a:lnTo>
                    <a:pt x="467" y="3107"/>
                  </a:lnTo>
                  <a:lnTo>
                    <a:pt x="452" y="3106"/>
                  </a:lnTo>
                  <a:lnTo>
                    <a:pt x="436" y="3105"/>
                  </a:lnTo>
                  <a:lnTo>
                    <a:pt x="430" y="3105"/>
                  </a:lnTo>
                  <a:lnTo>
                    <a:pt x="426" y="3106"/>
                  </a:lnTo>
                  <a:lnTo>
                    <a:pt x="423" y="3107"/>
                  </a:lnTo>
                  <a:lnTo>
                    <a:pt x="421" y="3109"/>
                  </a:lnTo>
                  <a:lnTo>
                    <a:pt x="418" y="3115"/>
                  </a:lnTo>
                  <a:lnTo>
                    <a:pt x="417" y="3122"/>
                  </a:lnTo>
                  <a:lnTo>
                    <a:pt x="415" y="3130"/>
                  </a:lnTo>
                  <a:lnTo>
                    <a:pt x="413" y="3139"/>
                  </a:lnTo>
                  <a:lnTo>
                    <a:pt x="412" y="3144"/>
                  </a:lnTo>
                  <a:lnTo>
                    <a:pt x="411" y="3148"/>
                  </a:lnTo>
                  <a:lnTo>
                    <a:pt x="409" y="3153"/>
                  </a:lnTo>
                  <a:lnTo>
                    <a:pt x="406" y="3158"/>
                  </a:lnTo>
                  <a:lnTo>
                    <a:pt x="400" y="3166"/>
                  </a:lnTo>
                  <a:lnTo>
                    <a:pt x="392" y="3175"/>
                  </a:lnTo>
                  <a:lnTo>
                    <a:pt x="384" y="3182"/>
                  </a:lnTo>
                  <a:lnTo>
                    <a:pt x="375" y="3189"/>
                  </a:lnTo>
                  <a:lnTo>
                    <a:pt x="356" y="3201"/>
                  </a:lnTo>
                  <a:lnTo>
                    <a:pt x="336" y="3212"/>
                  </a:lnTo>
                  <a:lnTo>
                    <a:pt x="326" y="3218"/>
                  </a:lnTo>
                  <a:lnTo>
                    <a:pt x="318" y="3224"/>
                  </a:lnTo>
                  <a:lnTo>
                    <a:pt x="309" y="3230"/>
                  </a:lnTo>
                  <a:lnTo>
                    <a:pt x="303" y="3237"/>
                  </a:lnTo>
                  <a:lnTo>
                    <a:pt x="296" y="3245"/>
                  </a:lnTo>
                  <a:lnTo>
                    <a:pt x="292" y="3254"/>
                  </a:lnTo>
                  <a:lnTo>
                    <a:pt x="289" y="3264"/>
                  </a:lnTo>
                  <a:lnTo>
                    <a:pt x="288" y="3275"/>
                  </a:lnTo>
                  <a:lnTo>
                    <a:pt x="289" y="3282"/>
                  </a:lnTo>
                  <a:lnTo>
                    <a:pt x="290" y="3289"/>
                  </a:lnTo>
                  <a:lnTo>
                    <a:pt x="292" y="3293"/>
                  </a:lnTo>
                  <a:lnTo>
                    <a:pt x="295" y="3298"/>
                  </a:lnTo>
                  <a:lnTo>
                    <a:pt x="303" y="3305"/>
                  </a:lnTo>
                  <a:lnTo>
                    <a:pt x="312" y="3310"/>
                  </a:lnTo>
                  <a:lnTo>
                    <a:pt x="322" y="3315"/>
                  </a:lnTo>
                  <a:lnTo>
                    <a:pt x="330" y="3321"/>
                  </a:lnTo>
                  <a:lnTo>
                    <a:pt x="334" y="3325"/>
                  </a:lnTo>
                  <a:lnTo>
                    <a:pt x="337" y="3329"/>
                  </a:lnTo>
                  <a:lnTo>
                    <a:pt x="339" y="3334"/>
                  </a:lnTo>
                  <a:lnTo>
                    <a:pt x="341" y="3340"/>
                  </a:lnTo>
                  <a:lnTo>
                    <a:pt x="336" y="3343"/>
                  </a:lnTo>
                  <a:lnTo>
                    <a:pt x="329" y="3348"/>
                  </a:lnTo>
                  <a:lnTo>
                    <a:pt x="323" y="3355"/>
                  </a:lnTo>
                  <a:lnTo>
                    <a:pt x="315" y="3362"/>
                  </a:lnTo>
                  <a:lnTo>
                    <a:pt x="310" y="3370"/>
                  </a:lnTo>
                  <a:lnTo>
                    <a:pt x="305" y="3378"/>
                  </a:lnTo>
                  <a:lnTo>
                    <a:pt x="301" y="3386"/>
                  </a:lnTo>
                  <a:lnTo>
                    <a:pt x="300" y="3393"/>
                  </a:lnTo>
                  <a:lnTo>
                    <a:pt x="301" y="3403"/>
                  </a:lnTo>
                  <a:lnTo>
                    <a:pt x="302" y="3410"/>
                  </a:lnTo>
                  <a:lnTo>
                    <a:pt x="305" y="3417"/>
                  </a:lnTo>
                  <a:lnTo>
                    <a:pt x="308" y="3422"/>
                  </a:lnTo>
                  <a:lnTo>
                    <a:pt x="312" y="3426"/>
                  </a:lnTo>
                  <a:lnTo>
                    <a:pt x="318" y="3429"/>
                  </a:lnTo>
                  <a:lnTo>
                    <a:pt x="323" y="3432"/>
                  </a:lnTo>
                  <a:lnTo>
                    <a:pt x="328" y="3435"/>
                  </a:lnTo>
                  <a:lnTo>
                    <a:pt x="340" y="3439"/>
                  </a:lnTo>
                  <a:lnTo>
                    <a:pt x="352" y="3443"/>
                  </a:lnTo>
                  <a:lnTo>
                    <a:pt x="357" y="3445"/>
                  </a:lnTo>
                  <a:lnTo>
                    <a:pt x="362" y="3448"/>
                  </a:lnTo>
                  <a:lnTo>
                    <a:pt x="367" y="3453"/>
                  </a:lnTo>
                  <a:lnTo>
                    <a:pt x="371" y="3458"/>
                  </a:lnTo>
                  <a:lnTo>
                    <a:pt x="373" y="3464"/>
                  </a:lnTo>
                  <a:lnTo>
                    <a:pt x="376" y="3471"/>
                  </a:lnTo>
                  <a:lnTo>
                    <a:pt x="378" y="3478"/>
                  </a:lnTo>
                  <a:lnTo>
                    <a:pt x="379" y="3486"/>
                  </a:lnTo>
                  <a:lnTo>
                    <a:pt x="381" y="3503"/>
                  </a:lnTo>
                  <a:lnTo>
                    <a:pt x="383" y="3520"/>
                  </a:lnTo>
                  <a:lnTo>
                    <a:pt x="383" y="3554"/>
                  </a:lnTo>
                  <a:lnTo>
                    <a:pt x="383" y="3581"/>
                  </a:lnTo>
                  <a:lnTo>
                    <a:pt x="385" y="3588"/>
                  </a:lnTo>
                  <a:lnTo>
                    <a:pt x="389" y="3593"/>
                  </a:lnTo>
                  <a:lnTo>
                    <a:pt x="394" y="3598"/>
                  </a:lnTo>
                  <a:lnTo>
                    <a:pt x="401" y="3604"/>
                  </a:lnTo>
                  <a:lnTo>
                    <a:pt x="415" y="3613"/>
                  </a:lnTo>
                  <a:lnTo>
                    <a:pt x="430" y="3623"/>
                  </a:lnTo>
                  <a:lnTo>
                    <a:pt x="439" y="3628"/>
                  </a:lnTo>
                  <a:lnTo>
                    <a:pt x="445" y="3634"/>
                  </a:lnTo>
                  <a:lnTo>
                    <a:pt x="453" y="3640"/>
                  </a:lnTo>
                  <a:lnTo>
                    <a:pt x="458" y="3646"/>
                  </a:lnTo>
                  <a:lnTo>
                    <a:pt x="463" y="3654"/>
                  </a:lnTo>
                  <a:lnTo>
                    <a:pt x="468" y="3662"/>
                  </a:lnTo>
                  <a:lnTo>
                    <a:pt x="470" y="3671"/>
                  </a:lnTo>
                  <a:lnTo>
                    <a:pt x="471" y="3681"/>
                  </a:lnTo>
                  <a:lnTo>
                    <a:pt x="471" y="3686"/>
                  </a:lnTo>
                  <a:lnTo>
                    <a:pt x="473" y="3691"/>
                  </a:lnTo>
                  <a:lnTo>
                    <a:pt x="476" y="3695"/>
                  </a:lnTo>
                  <a:lnTo>
                    <a:pt x="479" y="3701"/>
                  </a:lnTo>
                  <a:lnTo>
                    <a:pt x="483" y="3705"/>
                  </a:lnTo>
                  <a:lnTo>
                    <a:pt x="486" y="3711"/>
                  </a:lnTo>
                  <a:lnTo>
                    <a:pt x="488" y="3717"/>
                  </a:lnTo>
                  <a:lnTo>
                    <a:pt x="488" y="3723"/>
                  </a:lnTo>
                  <a:lnTo>
                    <a:pt x="481" y="3726"/>
                  </a:lnTo>
                  <a:lnTo>
                    <a:pt x="475" y="3731"/>
                  </a:lnTo>
                  <a:lnTo>
                    <a:pt x="470" y="3736"/>
                  </a:lnTo>
                  <a:lnTo>
                    <a:pt x="466" y="3741"/>
                  </a:lnTo>
                  <a:lnTo>
                    <a:pt x="461" y="3747"/>
                  </a:lnTo>
                  <a:lnTo>
                    <a:pt x="457" y="3754"/>
                  </a:lnTo>
                  <a:lnTo>
                    <a:pt x="454" y="3760"/>
                  </a:lnTo>
                  <a:lnTo>
                    <a:pt x="451" y="3768"/>
                  </a:lnTo>
                  <a:lnTo>
                    <a:pt x="446" y="3782"/>
                  </a:lnTo>
                  <a:lnTo>
                    <a:pt x="442" y="3798"/>
                  </a:lnTo>
                  <a:lnTo>
                    <a:pt x="440" y="3814"/>
                  </a:lnTo>
                  <a:lnTo>
                    <a:pt x="437" y="3830"/>
                  </a:lnTo>
                  <a:lnTo>
                    <a:pt x="434" y="3846"/>
                  </a:lnTo>
                  <a:lnTo>
                    <a:pt x="430" y="3861"/>
                  </a:lnTo>
                  <a:lnTo>
                    <a:pt x="426" y="3875"/>
                  </a:lnTo>
                  <a:lnTo>
                    <a:pt x="421" y="3887"/>
                  </a:lnTo>
                  <a:lnTo>
                    <a:pt x="417" y="3892"/>
                  </a:lnTo>
                  <a:lnTo>
                    <a:pt x="413" y="3897"/>
                  </a:lnTo>
                  <a:lnTo>
                    <a:pt x="408" y="3902"/>
                  </a:lnTo>
                  <a:lnTo>
                    <a:pt x="404" y="3905"/>
                  </a:lnTo>
                  <a:lnTo>
                    <a:pt x="397" y="3908"/>
                  </a:lnTo>
                  <a:lnTo>
                    <a:pt x="391" y="3910"/>
                  </a:lnTo>
                  <a:lnTo>
                    <a:pt x="385" y="3911"/>
                  </a:lnTo>
                  <a:lnTo>
                    <a:pt x="376" y="3911"/>
                  </a:lnTo>
                  <a:lnTo>
                    <a:pt x="364" y="3910"/>
                  </a:lnTo>
                  <a:lnTo>
                    <a:pt x="356" y="3909"/>
                  </a:lnTo>
                  <a:lnTo>
                    <a:pt x="348" y="3906"/>
                  </a:lnTo>
                  <a:lnTo>
                    <a:pt x="342" y="3903"/>
                  </a:lnTo>
                  <a:lnTo>
                    <a:pt x="336" y="3899"/>
                  </a:lnTo>
                  <a:lnTo>
                    <a:pt x="329" y="3896"/>
                  </a:lnTo>
                  <a:lnTo>
                    <a:pt x="321" y="3894"/>
                  </a:lnTo>
                  <a:lnTo>
                    <a:pt x="311" y="3894"/>
                  </a:lnTo>
                  <a:lnTo>
                    <a:pt x="308" y="3894"/>
                  </a:lnTo>
                  <a:lnTo>
                    <a:pt x="306" y="3895"/>
                  </a:lnTo>
                  <a:lnTo>
                    <a:pt x="304" y="3897"/>
                  </a:lnTo>
                  <a:lnTo>
                    <a:pt x="302" y="3901"/>
                  </a:lnTo>
                  <a:lnTo>
                    <a:pt x="297" y="3907"/>
                  </a:lnTo>
                  <a:lnTo>
                    <a:pt x="295" y="3915"/>
                  </a:lnTo>
                  <a:lnTo>
                    <a:pt x="292" y="3934"/>
                  </a:lnTo>
                  <a:lnTo>
                    <a:pt x="288" y="3946"/>
                  </a:lnTo>
                  <a:lnTo>
                    <a:pt x="284" y="3955"/>
                  </a:lnTo>
                  <a:lnTo>
                    <a:pt x="279" y="3962"/>
                  </a:lnTo>
                  <a:lnTo>
                    <a:pt x="273" y="3970"/>
                  </a:lnTo>
                  <a:lnTo>
                    <a:pt x="267" y="3976"/>
                  </a:lnTo>
                  <a:lnTo>
                    <a:pt x="253" y="3987"/>
                  </a:lnTo>
                  <a:lnTo>
                    <a:pt x="237" y="3996"/>
                  </a:lnTo>
                  <a:lnTo>
                    <a:pt x="230" y="4002"/>
                  </a:lnTo>
                  <a:lnTo>
                    <a:pt x="223" y="4007"/>
                  </a:lnTo>
                  <a:lnTo>
                    <a:pt x="217" y="4012"/>
                  </a:lnTo>
                  <a:lnTo>
                    <a:pt x="211" y="4018"/>
                  </a:lnTo>
                  <a:lnTo>
                    <a:pt x="206" y="4024"/>
                  </a:lnTo>
                  <a:lnTo>
                    <a:pt x="203" y="4031"/>
                  </a:lnTo>
                  <a:lnTo>
                    <a:pt x="201" y="4039"/>
                  </a:lnTo>
                  <a:lnTo>
                    <a:pt x="200" y="4047"/>
                  </a:lnTo>
                  <a:lnTo>
                    <a:pt x="201" y="4052"/>
                  </a:lnTo>
                  <a:lnTo>
                    <a:pt x="202" y="4057"/>
                  </a:lnTo>
                  <a:lnTo>
                    <a:pt x="205" y="4061"/>
                  </a:lnTo>
                  <a:lnTo>
                    <a:pt x="209" y="4064"/>
                  </a:lnTo>
                  <a:lnTo>
                    <a:pt x="219" y="4072"/>
                  </a:lnTo>
                  <a:lnTo>
                    <a:pt x="229" y="4078"/>
                  </a:lnTo>
                  <a:lnTo>
                    <a:pt x="235" y="4082"/>
                  </a:lnTo>
                  <a:lnTo>
                    <a:pt x="240" y="4087"/>
                  </a:lnTo>
                  <a:lnTo>
                    <a:pt x="245" y="4091"/>
                  </a:lnTo>
                  <a:lnTo>
                    <a:pt x="250" y="4095"/>
                  </a:lnTo>
                  <a:lnTo>
                    <a:pt x="253" y="4102"/>
                  </a:lnTo>
                  <a:lnTo>
                    <a:pt x="256" y="4108"/>
                  </a:lnTo>
                  <a:lnTo>
                    <a:pt x="258" y="4115"/>
                  </a:lnTo>
                  <a:lnTo>
                    <a:pt x="258" y="4123"/>
                  </a:lnTo>
                  <a:lnTo>
                    <a:pt x="258" y="4137"/>
                  </a:lnTo>
                  <a:lnTo>
                    <a:pt x="256" y="4144"/>
                  </a:lnTo>
                  <a:lnTo>
                    <a:pt x="255" y="4147"/>
                  </a:lnTo>
                  <a:lnTo>
                    <a:pt x="253" y="4150"/>
                  </a:lnTo>
                  <a:lnTo>
                    <a:pt x="251" y="4152"/>
                  </a:lnTo>
                  <a:lnTo>
                    <a:pt x="248" y="4152"/>
                  </a:lnTo>
                  <a:lnTo>
                    <a:pt x="234" y="4154"/>
                  </a:lnTo>
                  <a:lnTo>
                    <a:pt x="211" y="4159"/>
                  </a:lnTo>
                  <a:lnTo>
                    <a:pt x="204" y="4162"/>
                  </a:lnTo>
                  <a:lnTo>
                    <a:pt x="196" y="4168"/>
                  </a:lnTo>
                  <a:lnTo>
                    <a:pt x="189" y="4173"/>
                  </a:lnTo>
                  <a:lnTo>
                    <a:pt x="183" y="4180"/>
                  </a:lnTo>
                  <a:lnTo>
                    <a:pt x="175" y="4188"/>
                  </a:lnTo>
                  <a:lnTo>
                    <a:pt x="169" y="4195"/>
                  </a:lnTo>
                  <a:lnTo>
                    <a:pt x="163" y="4204"/>
                  </a:lnTo>
                  <a:lnTo>
                    <a:pt x="158" y="4213"/>
                  </a:lnTo>
                  <a:lnTo>
                    <a:pt x="153" y="4223"/>
                  </a:lnTo>
                  <a:lnTo>
                    <a:pt x="148" y="4232"/>
                  </a:lnTo>
                  <a:lnTo>
                    <a:pt x="144" y="4243"/>
                  </a:lnTo>
                  <a:lnTo>
                    <a:pt x="141" y="4253"/>
                  </a:lnTo>
                  <a:lnTo>
                    <a:pt x="139" y="4263"/>
                  </a:lnTo>
                  <a:lnTo>
                    <a:pt x="137" y="4274"/>
                  </a:lnTo>
                  <a:lnTo>
                    <a:pt x="136" y="4285"/>
                  </a:lnTo>
                  <a:lnTo>
                    <a:pt x="135" y="4294"/>
                  </a:lnTo>
                  <a:lnTo>
                    <a:pt x="136" y="4317"/>
                  </a:lnTo>
                  <a:lnTo>
                    <a:pt x="138" y="4337"/>
                  </a:lnTo>
                  <a:lnTo>
                    <a:pt x="141" y="4355"/>
                  </a:lnTo>
                  <a:lnTo>
                    <a:pt x="145" y="4372"/>
                  </a:lnTo>
                  <a:lnTo>
                    <a:pt x="152" y="4387"/>
                  </a:lnTo>
                  <a:lnTo>
                    <a:pt x="158" y="4401"/>
                  </a:lnTo>
                  <a:lnTo>
                    <a:pt x="164" y="4414"/>
                  </a:lnTo>
                  <a:lnTo>
                    <a:pt x="172" y="4427"/>
                  </a:lnTo>
                  <a:lnTo>
                    <a:pt x="189" y="4451"/>
                  </a:lnTo>
                  <a:lnTo>
                    <a:pt x="207" y="4473"/>
                  </a:lnTo>
                  <a:lnTo>
                    <a:pt x="215" y="4485"/>
                  </a:lnTo>
                  <a:lnTo>
                    <a:pt x="224" y="4497"/>
                  </a:lnTo>
                  <a:lnTo>
                    <a:pt x="233" y="4510"/>
                  </a:lnTo>
                  <a:lnTo>
                    <a:pt x="241" y="4524"/>
                  </a:lnTo>
                  <a:lnTo>
                    <a:pt x="245" y="4530"/>
                  </a:lnTo>
                  <a:lnTo>
                    <a:pt x="250" y="4536"/>
                  </a:lnTo>
                  <a:lnTo>
                    <a:pt x="256" y="4540"/>
                  </a:lnTo>
                  <a:lnTo>
                    <a:pt x="262" y="4544"/>
                  </a:lnTo>
                  <a:lnTo>
                    <a:pt x="276" y="4552"/>
                  </a:lnTo>
                  <a:lnTo>
                    <a:pt x="292" y="4558"/>
                  </a:lnTo>
                  <a:lnTo>
                    <a:pt x="298" y="4561"/>
                  </a:lnTo>
                  <a:lnTo>
                    <a:pt x="306" y="4564"/>
                  </a:lnTo>
                  <a:lnTo>
                    <a:pt x="312" y="4569"/>
                  </a:lnTo>
                  <a:lnTo>
                    <a:pt x="318" y="4574"/>
                  </a:lnTo>
                  <a:lnTo>
                    <a:pt x="323" y="4579"/>
                  </a:lnTo>
                  <a:lnTo>
                    <a:pt x="326" y="4585"/>
                  </a:lnTo>
                  <a:lnTo>
                    <a:pt x="328" y="4592"/>
                  </a:lnTo>
                  <a:lnTo>
                    <a:pt x="329" y="4601"/>
                  </a:lnTo>
                  <a:lnTo>
                    <a:pt x="329" y="4614"/>
                  </a:lnTo>
                  <a:lnTo>
                    <a:pt x="329" y="4627"/>
                  </a:lnTo>
                  <a:lnTo>
                    <a:pt x="329" y="4638"/>
                  </a:lnTo>
                  <a:lnTo>
                    <a:pt x="329" y="4642"/>
                  </a:lnTo>
                  <a:lnTo>
                    <a:pt x="329" y="4647"/>
                  </a:lnTo>
                  <a:lnTo>
                    <a:pt x="330" y="4652"/>
                  </a:lnTo>
                  <a:lnTo>
                    <a:pt x="333" y="4657"/>
                  </a:lnTo>
                  <a:lnTo>
                    <a:pt x="335" y="4661"/>
                  </a:lnTo>
                  <a:lnTo>
                    <a:pt x="340" y="4670"/>
                  </a:lnTo>
                  <a:lnTo>
                    <a:pt x="346" y="4679"/>
                  </a:lnTo>
                  <a:lnTo>
                    <a:pt x="354" y="4689"/>
                  </a:lnTo>
                  <a:lnTo>
                    <a:pt x="359" y="4701"/>
                  </a:lnTo>
                  <a:lnTo>
                    <a:pt x="361" y="4707"/>
                  </a:lnTo>
                  <a:lnTo>
                    <a:pt x="363" y="4714"/>
                  </a:lnTo>
                  <a:lnTo>
                    <a:pt x="364" y="4722"/>
                  </a:lnTo>
                  <a:lnTo>
                    <a:pt x="364" y="4730"/>
                  </a:lnTo>
                  <a:lnTo>
                    <a:pt x="394" y="4730"/>
                  </a:lnTo>
                  <a:lnTo>
                    <a:pt x="406" y="4721"/>
                  </a:lnTo>
                  <a:lnTo>
                    <a:pt x="420" y="4709"/>
                  </a:lnTo>
                  <a:lnTo>
                    <a:pt x="435" y="4694"/>
                  </a:lnTo>
                  <a:lnTo>
                    <a:pt x="450" y="4679"/>
                  </a:lnTo>
                  <a:lnTo>
                    <a:pt x="463" y="4665"/>
                  </a:lnTo>
                  <a:lnTo>
                    <a:pt x="477" y="4653"/>
                  </a:lnTo>
                  <a:lnTo>
                    <a:pt x="484" y="4648"/>
                  </a:lnTo>
                  <a:lnTo>
                    <a:pt x="490" y="4645"/>
                  </a:lnTo>
                  <a:lnTo>
                    <a:pt x="495" y="4642"/>
                  </a:lnTo>
                  <a:lnTo>
                    <a:pt x="500" y="4642"/>
                  </a:lnTo>
                  <a:lnTo>
                    <a:pt x="517" y="4643"/>
                  </a:lnTo>
                  <a:lnTo>
                    <a:pt x="533" y="4645"/>
                  </a:lnTo>
                  <a:lnTo>
                    <a:pt x="551" y="4651"/>
                  </a:lnTo>
                  <a:lnTo>
                    <a:pt x="569" y="4657"/>
                  </a:lnTo>
                  <a:lnTo>
                    <a:pt x="587" y="4665"/>
                  </a:lnTo>
                  <a:lnTo>
                    <a:pt x="605" y="4675"/>
                  </a:lnTo>
                  <a:lnTo>
                    <a:pt x="623" y="4686"/>
                  </a:lnTo>
                  <a:lnTo>
                    <a:pt x="640" y="4697"/>
                  </a:lnTo>
                  <a:lnTo>
                    <a:pt x="656" y="4711"/>
                  </a:lnTo>
                  <a:lnTo>
                    <a:pt x="671" y="4725"/>
                  </a:lnTo>
                  <a:lnTo>
                    <a:pt x="684" y="4740"/>
                  </a:lnTo>
                  <a:lnTo>
                    <a:pt x="695" y="4756"/>
                  </a:lnTo>
                  <a:lnTo>
                    <a:pt x="701" y="4764"/>
                  </a:lnTo>
                  <a:lnTo>
                    <a:pt x="705" y="4773"/>
                  </a:lnTo>
                  <a:lnTo>
                    <a:pt x="709" y="4780"/>
                  </a:lnTo>
                  <a:lnTo>
                    <a:pt x="712" y="4789"/>
                  </a:lnTo>
                  <a:lnTo>
                    <a:pt x="714" y="4798"/>
                  </a:lnTo>
                  <a:lnTo>
                    <a:pt x="717" y="4807"/>
                  </a:lnTo>
                  <a:lnTo>
                    <a:pt x="718" y="4815"/>
                  </a:lnTo>
                  <a:lnTo>
                    <a:pt x="718" y="4824"/>
                  </a:lnTo>
                  <a:lnTo>
                    <a:pt x="717" y="4833"/>
                  </a:lnTo>
                  <a:lnTo>
                    <a:pt x="714" y="4840"/>
                  </a:lnTo>
                  <a:lnTo>
                    <a:pt x="710" y="4847"/>
                  </a:lnTo>
                  <a:lnTo>
                    <a:pt x="706" y="4855"/>
                  </a:lnTo>
                  <a:lnTo>
                    <a:pt x="702" y="4862"/>
                  </a:lnTo>
                  <a:lnTo>
                    <a:pt x="698" y="4870"/>
                  </a:lnTo>
                  <a:lnTo>
                    <a:pt x="695" y="4878"/>
                  </a:lnTo>
                  <a:lnTo>
                    <a:pt x="694" y="4889"/>
                  </a:lnTo>
                  <a:lnTo>
                    <a:pt x="695" y="4906"/>
                  </a:lnTo>
                  <a:lnTo>
                    <a:pt x="697" y="4920"/>
                  </a:lnTo>
                  <a:lnTo>
                    <a:pt x="700" y="4926"/>
                  </a:lnTo>
                  <a:lnTo>
                    <a:pt x="702" y="4933"/>
                  </a:lnTo>
                  <a:lnTo>
                    <a:pt x="705" y="4938"/>
                  </a:lnTo>
                  <a:lnTo>
                    <a:pt x="708" y="4942"/>
                  </a:lnTo>
                  <a:lnTo>
                    <a:pt x="712" y="4946"/>
                  </a:lnTo>
                  <a:lnTo>
                    <a:pt x="717" y="4950"/>
                  </a:lnTo>
                  <a:lnTo>
                    <a:pt x="721" y="4953"/>
                  </a:lnTo>
                  <a:lnTo>
                    <a:pt x="726" y="4955"/>
                  </a:lnTo>
                  <a:lnTo>
                    <a:pt x="733" y="4957"/>
                  </a:lnTo>
                  <a:lnTo>
                    <a:pt x="739" y="4959"/>
                  </a:lnTo>
                  <a:lnTo>
                    <a:pt x="745" y="4959"/>
                  </a:lnTo>
                  <a:lnTo>
                    <a:pt x="753" y="4960"/>
                  </a:lnTo>
                  <a:lnTo>
                    <a:pt x="761" y="4959"/>
                  </a:lnTo>
                  <a:lnTo>
                    <a:pt x="769" y="4958"/>
                  </a:lnTo>
                  <a:lnTo>
                    <a:pt x="774" y="4956"/>
                  </a:lnTo>
                  <a:lnTo>
                    <a:pt x="779" y="4954"/>
                  </a:lnTo>
                  <a:lnTo>
                    <a:pt x="787" y="4946"/>
                  </a:lnTo>
                  <a:lnTo>
                    <a:pt x="793" y="4939"/>
                  </a:lnTo>
                  <a:lnTo>
                    <a:pt x="798" y="4931"/>
                  </a:lnTo>
                  <a:lnTo>
                    <a:pt x="805" y="4925"/>
                  </a:lnTo>
                  <a:lnTo>
                    <a:pt x="808" y="4922"/>
                  </a:lnTo>
                  <a:lnTo>
                    <a:pt x="812" y="4920"/>
                  </a:lnTo>
                  <a:lnTo>
                    <a:pt x="818" y="4919"/>
                  </a:lnTo>
                  <a:lnTo>
                    <a:pt x="824" y="4919"/>
                  </a:lnTo>
                  <a:lnTo>
                    <a:pt x="834" y="4919"/>
                  </a:lnTo>
                  <a:lnTo>
                    <a:pt x="842" y="4921"/>
                  </a:lnTo>
                  <a:lnTo>
                    <a:pt x="850" y="4922"/>
                  </a:lnTo>
                  <a:lnTo>
                    <a:pt x="856" y="4924"/>
                  </a:lnTo>
                  <a:lnTo>
                    <a:pt x="861" y="4926"/>
                  </a:lnTo>
                  <a:lnTo>
                    <a:pt x="868" y="4928"/>
                  </a:lnTo>
                  <a:lnTo>
                    <a:pt x="875" y="4929"/>
                  </a:lnTo>
                  <a:lnTo>
                    <a:pt x="883" y="4930"/>
                  </a:lnTo>
                  <a:lnTo>
                    <a:pt x="901" y="4930"/>
                  </a:lnTo>
                  <a:lnTo>
                    <a:pt x="913" y="4930"/>
                  </a:lnTo>
                  <a:lnTo>
                    <a:pt x="924" y="4930"/>
                  </a:lnTo>
                  <a:lnTo>
                    <a:pt x="936" y="4930"/>
                  </a:lnTo>
                  <a:lnTo>
                    <a:pt x="942" y="4931"/>
                  </a:lnTo>
                  <a:lnTo>
                    <a:pt x="947" y="4934"/>
                  </a:lnTo>
                  <a:lnTo>
                    <a:pt x="952" y="4937"/>
                  </a:lnTo>
                  <a:lnTo>
                    <a:pt x="956" y="4941"/>
                  </a:lnTo>
                  <a:lnTo>
                    <a:pt x="962" y="4952"/>
                  </a:lnTo>
                  <a:lnTo>
                    <a:pt x="969" y="4964"/>
                  </a:lnTo>
                  <a:lnTo>
                    <a:pt x="975" y="4977"/>
                  </a:lnTo>
                  <a:lnTo>
                    <a:pt x="983" y="4990"/>
                  </a:lnTo>
                  <a:lnTo>
                    <a:pt x="988" y="4995"/>
                  </a:lnTo>
                  <a:lnTo>
                    <a:pt x="993" y="5001"/>
                  </a:lnTo>
                  <a:lnTo>
                    <a:pt x="1000" y="5004"/>
                  </a:lnTo>
                  <a:lnTo>
                    <a:pt x="1007" y="5007"/>
                  </a:lnTo>
                  <a:lnTo>
                    <a:pt x="1007" y="5012"/>
                  </a:lnTo>
                  <a:lnTo>
                    <a:pt x="1025" y="4997"/>
                  </a:lnTo>
                  <a:lnTo>
                    <a:pt x="1046" y="4981"/>
                  </a:lnTo>
                  <a:lnTo>
                    <a:pt x="1070" y="4964"/>
                  </a:lnTo>
                  <a:lnTo>
                    <a:pt x="1094" y="4946"/>
                  </a:lnTo>
                  <a:lnTo>
                    <a:pt x="1120" y="4927"/>
                  </a:lnTo>
                  <a:lnTo>
                    <a:pt x="1145" y="4905"/>
                  </a:lnTo>
                  <a:lnTo>
                    <a:pt x="1158" y="4893"/>
                  </a:lnTo>
                  <a:lnTo>
                    <a:pt x="1170" y="4880"/>
                  </a:lnTo>
                  <a:lnTo>
                    <a:pt x="1183" y="4868"/>
                  </a:lnTo>
                  <a:lnTo>
                    <a:pt x="1195" y="4854"/>
                  </a:lnTo>
                  <a:lnTo>
                    <a:pt x="1191" y="4850"/>
                  </a:lnTo>
                  <a:lnTo>
                    <a:pt x="1181" y="4840"/>
                  </a:lnTo>
                  <a:lnTo>
                    <a:pt x="1169" y="4825"/>
                  </a:lnTo>
                  <a:lnTo>
                    <a:pt x="1155" y="4806"/>
                  </a:lnTo>
                  <a:lnTo>
                    <a:pt x="1147" y="4795"/>
                  </a:lnTo>
                  <a:lnTo>
                    <a:pt x="1142" y="4785"/>
                  </a:lnTo>
                  <a:lnTo>
                    <a:pt x="1137" y="4773"/>
                  </a:lnTo>
                  <a:lnTo>
                    <a:pt x="1133" y="4762"/>
                  </a:lnTo>
                  <a:lnTo>
                    <a:pt x="1130" y="4751"/>
                  </a:lnTo>
                  <a:lnTo>
                    <a:pt x="1130" y="4739"/>
                  </a:lnTo>
                  <a:lnTo>
                    <a:pt x="1130" y="4734"/>
                  </a:lnTo>
                  <a:lnTo>
                    <a:pt x="1131" y="4728"/>
                  </a:lnTo>
                  <a:lnTo>
                    <a:pt x="1134" y="4723"/>
                  </a:lnTo>
                  <a:lnTo>
                    <a:pt x="1136" y="4719"/>
                  </a:lnTo>
                  <a:lnTo>
                    <a:pt x="1145" y="4706"/>
                  </a:lnTo>
                  <a:lnTo>
                    <a:pt x="1156" y="4695"/>
                  </a:lnTo>
                  <a:lnTo>
                    <a:pt x="1170" y="4684"/>
                  </a:lnTo>
                  <a:lnTo>
                    <a:pt x="1186" y="4673"/>
                  </a:lnTo>
                  <a:lnTo>
                    <a:pt x="1221" y="4652"/>
                  </a:lnTo>
                  <a:lnTo>
                    <a:pt x="1260" y="4630"/>
                  </a:lnTo>
                  <a:lnTo>
                    <a:pt x="1302" y="4608"/>
                  </a:lnTo>
                  <a:lnTo>
                    <a:pt x="1343" y="4585"/>
                  </a:lnTo>
                  <a:lnTo>
                    <a:pt x="1363" y="4572"/>
                  </a:lnTo>
                  <a:lnTo>
                    <a:pt x="1383" y="4559"/>
                  </a:lnTo>
                  <a:lnTo>
                    <a:pt x="1402" y="4545"/>
                  </a:lnTo>
                  <a:lnTo>
                    <a:pt x="1419" y="4529"/>
                  </a:lnTo>
                  <a:lnTo>
                    <a:pt x="1423" y="4530"/>
                  </a:lnTo>
                  <a:lnTo>
                    <a:pt x="1427" y="4532"/>
                  </a:lnTo>
                  <a:lnTo>
                    <a:pt x="1429" y="4536"/>
                  </a:lnTo>
                  <a:lnTo>
                    <a:pt x="1431" y="4540"/>
                  </a:lnTo>
                  <a:lnTo>
                    <a:pt x="1433" y="4544"/>
                  </a:lnTo>
                  <a:lnTo>
                    <a:pt x="1434" y="4550"/>
                  </a:lnTo>
                  <a:lnTo>
                    <a:pt x="1434" y="4555"/>
                  </a:lnTo>
                  <a:lnTo>
                    <a:pt x="1434" y="4561"/>
                  </a:lnTo>
                  <a:lnTo>
                    <a:pt x="1428" y="4590"/>
                  </a:lnTo>
                  <a:lnTo>
                    <a:pt x="1420" y="4621"/>
                  </a:lnTo>
                  <a:lnTo>
                    <a:pt x="1417" y="4636"/>
                  </a:lnTo>
                  <a:lnTo>
                    <a:pt x="1414" y="4651"/>
                  </a:lnTo>
                  <a:lnTo>
                    <a:pt x="1413" y="4662"/>
                  </a:lnTo>
                  <a:lnTo>
                    <a:pt x="1413" y="4672"/>
                  </a:lnTo>
                  <a:lnTo>
                    <a:pt x="1416" y="4676"/>
                  </a:lnTo>
                  <a:lnTo>
                    <a:pt x="1418" y="4679"/>
                  </a:lnTo>
                  <a:lnTo>
                    <a:pt x="1420" y="4681"/>
                  </a:lnTo>
                  <a:lnTo>
                    <a:pt x="1424" y="4682"/>
                  </a:lnTo>
                  <a:lnTo>
                    <a:pt x="1428" y="4684"/>
                  </a:lnTo>
                  <a:lnTo>
                    <a:pt x="1434" y="4682"/>
                  </a:lnTo>
                  <a:lnTo>
                    <a:pt x="1440" y="4680"/>
                  </a:lnTo>
                  <a:lnTo>
                    <a:pt x="1449" y="4677"/>
                  </a:lnTo>
                  <a:lnTo>
                    <a:pt x="1457" y="4656"/>
                  </a:lnTo>
                  <a:lnTo>
                    <a:pt x="1466" y="4637"/>
                  </a:lnTo>
                  <a:lnTo>
                    <a:pt x="1476" y="4620"/>
                  </a:lnTo>
                  <a:lnTo>
                    <a:pt x="1487" y="4603"/>
                  </a:lnTo>
                  <a:lnTo>
                    <a:pt x="1508" y="4573"/>
                  </a:lnTo>
                  <a:lnTo>
                    <a:pt x="1527" y="4545"/>
                  </a:lnTo>
                  <a:lnTo>
                    <a:pt x="1537" y="4531"/>
                  </a:lnTo>
                  <a:lnTo>
                    <a:pt x="1544" y="4517"/>
                  </a:lnTo>
                  <a:lnTo>
                    <a:pt x="1551" y="4501"/>
                  </a:lnTo>
                  <a:lnTo>
                    <a:pt x="1556" y="4484"/>
                  </a:lnTo>
                  <a:lnTo>
                    <a:pt x="1558" y="4475"/>
                  </a:lnTo>
                  <a:lnTo>
                    <a:pt x="1559" y="4465"/>
                  </a:lnTo>
                  <a:lnTo>
                    <a:pt x="1559" y="4456"/>
                  </a:lnTo>
                  <a:lnTo>
                    <a:pt x="1560" y="4446"/>
                  </a:lnTo>
                  <a:lnTo>
                    <a:pt x="1559" y="4436"/>
                  </a:lnTo>
                  <a:lnTo>
                    <a:pt x="1558" y="4424"/>
                  </a:lnTo>
                  <a:lnTo>
                    <a:pt x="1557" y="4412"/>
                  </a:lnTo>
                  <a:lnTo>
                    <a:pt x="1554" y="4401"/>
                  </a:lnTo>
                  <a:lnTo>
                    <a:pt x="1572" y="4375"/>
                  </a:lnTo>
                  <a:lnTo>
                    <a:pt x="1590" y="4353"/>
                  </a:lnTo>
                  <a:lnTo>
                    <a:pt x="1607" y="4331"/>
                  </a:lnTo>
                  <a:lnTo>
                    <a:pt x="1623" y="4310"/>
                  </a:lnTo>
                  <a:lnTo>
                    <a:pt x="1630" y="4298"/>
                  </a:lnTo>
                  <a:lnTo>
                    <a:pt x="1637" y="4288"/>
                  </a:lnTo>
                  <a:lnTo>
                    <a:pt x="1642" y="4276"/>
                  </a:lnTo>
                  <a:lnTo>
                    <a:pt x="1647" y="4263"/>
                  </a:lnTo>
                  <a:lnTo>
                    <a:pt x="1653" y="4251"/>
                  </a:lnTo>
                  <a:lnTo>
                    <a:pt x="1656" y="4237"/>
                  </a:lnTo>
                  <a:lnTo>
                    <a:pt x="1658" y="4222"/>
                  </a:lnTo>
                  <a:lnTo>
                    <a:pt x="1660" y="4206"/>
                  </a:lnTo>
                  <a:lnTo>
                    <a:pt x="1660" y="4201"/>
                  </a:lnTo>
                  <a:lnTo>
                    <a:pt x="1659" y="4197"/>
                  </a:lnTo>
                  <a:lnTo>
                    <a:pt x="1657" y="4195"/>
                  </a:lnTo>
                  <a:lnTo>
                    <a:pt x="1655" y="4194"/>
                  </a:lnTo>
                  <a:lnTo>
                    <a:pt x="1652" y="4195"/>
                  </a:lnTo>
                  <a:lnTo>
                    <a:pt x="1649" y="4196"/>
                  </a:lnTo>
                  <a:lnTo>
                    <a:pt x="1644" y="4198"/>
                  </a:lnTo>
                  <a:lnTo>
                    <a:pt x="1640" y="4202"/>
                  </a:lnTo>
                  <a:lnTo>
                    <a:pt x="1618" y="4221"/>
                  </a:lnTo>
                  <a:lnTo>
                    <a:pt x="1592" y="4245"/>
                  </a:lnTo>
                  <a:lnTo>
                    <a:pt x="1578" y="4259"/>
                  </a:lnTo>
                  <a:lnTo>
                    <a:pt x="1564" y="4272"/>
                  </a:lnTo>
                  <a:lnTo>
                    <a:pt x="1551" y="4282"/>
                  </a:lnTo>
                  <a:lnTo>
                    <a:pt x="1539" y="4292"/>
                  </a:lnTo>
                  <a:lnTo>
                    <a:pt x="1533" y="4295"/>
                  </a:lnTo>
                  <a:lnTo>
                    <a:pt x="1527" y="4298"/>
                  </a:lnTo>
                  <a:lnTo>
                    <a:pt x="1522" y="4301"/>
                  </a:lnTo>
                  <a:lnTo>
                    <a:pt x="1517" y="4302"/>
                  </a:lnTo>
                  <a:lnTo>
                    <a:pt x="1512" y="4302"/>
                  </a:lnTo>
                  <a:lnTo>
                    <a:pt x="1508" y="4301"/>
                  </a:lnTo>
                  <a:lnTo>
                    <a:pt x="1504" y="4298"/>
                  </a:lnTo>
                  <a:lnTo>
                    <a:pt x="1502" y="4294"/>
                  </a:lnTo>
                  <a:lnTo>
                    <a:pt x="1496" y="4285"/>
                  </a:lnTo>
                  <a:lnTo>
                    <a:pt x="1492" y="4274"/>
                  </a:lnTo>
                  <a:lnTo>
                    <a:pt x="1487" y="4262"/>
                  </a:lnTo>
                  <a:lnTo>
                    <a:pt x="1483" y="4248"/>
                  </a:lnTo>
                  <a:lnTo>
                    <a:pt x="1474" y="4219"/>
                  </a:lnTo>
                  <a:lnTo>
                    <a:pt x="1467" y="4187"/>
                  </a:lnTo>
                  <a:lnTo>
                    <a:pt x="1451" y="4113"/>
                  </a:lnTo>
                  <a:lnTo>
                    <a:pt x="1437" y="4037"/>
                  </a:lnTo>
                  <a:lnTo>
                    <a:pt x="1429" y="3998"/>
                  </a:lnTo>
                  <a:lnTo>
                    <a:pt x="1422" y="3961"/>
                  </a:lnTo>
                  <a:lnTo>
                    <a:pt x="1414" y="3926"/>
                  </a:lnTo>
                  <a:lnTo>
                    <a:pt x="1407" y="3893"/>
                  </a:lnTo>
                  <a:lnTo>
                    <a:pt x="1399" y="3864"/>
                  </a:lnTo>
                  <a:lnTo>
                    <a:pt x="1390" y="3840"/>
                  </a:lnTo>
                  <a:lnTo>
                    <a:pt x="1386" y="3829"/>
                  </a:lnTo>
                  <a:lnTo>
                    <a:pt x="1381" y="3820"/>
                  </a:lnTo>
                  <a:lnTo>
                    <a:pt x="1376" y="3811"/>
                  </a:lnTo>
                  <a:lnTo>
                    <a:pt x="1372" y="3806"/>
                  </a:lnTo>
                  <a:lnTo>
                    <a:pt x="1363" y="3797"/>
                  </a:lnTo>
                  <a:lnTo>
                    <a:pt x="1356" y="3789"/>
                  </a:lnTo>
                  <a:lnTo>
                    <a:pt x="1350" y="3779"/>
                  </a:lnTo>
                  <a:lnTo>
                    <a:pt x="1345" y="3771"/>
                  </a:lnTo>
                  <a:lnTo>
                    <a:pt x="1341" y="3761"/>
                  </a:lnTo>
                  <a:lnTo>
                    <a:pt x="1338" y="3753"/>
                  </a:lnTo>
                  <a:lnTo>
                    <a:pt x="1335" y="3743"/>
                  </a:lnTo>
                  <a:lnTo>
                    <a:pt x="1334" y="3734"/>
                  </a:lnTo>
                  <a:lnTo>
                    <a:pt x="1333" y="3723"/>
                  </a:lnTo>
                  <a:lnTo>
                    <a:pt x="1333" y="3713"/>
                  </a:lnTo>
                  <a:lnTo>
                    <a:pt x="1333" y="3704"/>
                  </a:lnTo>
                  <a:lnTo>
                    <a:pt x="1334" y="3693"/>
                  </a:lnTo>
                  <a:lnTo>
                    <a:pt x="1338" y="3673"/>
                  </a:lnTo>
                  <a:lnTo>
                    <a:pt x="1343" y="3652"/>
                  </a:lnTo>
                  <a:lnTo>
                    <a:pt x="1351" y="3630"/>
                  </a:lnTo>
                  <a:lnTo>
                    <a:pt x="1359" y="3608"/>
                  </a:lnTo>
                  <a:lnTo>
                    <a:pt x="1369" y="3587"/>
                  </a:lnTo>
                  <a:lnTo>
                    <a:pt x="1378" y="3564"/>
                  </a:lnTo>
                  <a:lnTo>
                    <a:pt x="1388" y="3542"/>
                  </a:lnTo>
                  <a:lnTo>
                    <a:pt x="1397" y="3520"/>
                  </a:lnTo>
                  <a:lnTo>
                    <a:pt x="1406" y="3497"/>
                  </a:lnTo>
                  <a:lnTo>
                    <a:pt x="1413" y="3476"/>
                  </a:lnTo>
                  <a:lnTo>
                    <a:pt x="1423" y="3478"/>
                  </a:lnTo>
                  <a:lnTo>
                    <a:pt x="1433" y="3480"/>
                  </a:lnTo>
                  <a:lnTo>
                    <a:pt x="1441" y="3480"/>
                  </a:lnTo>
                  <a:lnTo>
                    <a:pt x="1449" y="3480"/>
                  </a:lnTo>
                  <a:lnTo>
                    <a:pt x="1455" y="3479"/>
                  </a:lnTo>
                  <a:lnTo>
                    <a:pt x="1460" y="3477"/>
                  </a:lnTo>
                  <a:lnTo>
                    <a:pt x="1466" y="3474"/>
                  </a:lnTo>
                  <a:lnTo>
                    <a:pt x="1470" y="3471"/>
                  </a:lnTo>
                  <a:lnTo>
                    <a:pt x="1473" y="3467"/>
                  </a:lnTo>
                  <a:lnTo>
                    <a:pt x="1476" y="3462"/>
                  </a:lnTo>
                  <a:lnTo>
                    <a:pt x="1478" y="3457"/>
                  </a:lnTo>
                  <a:lnTo>
                    <a:pt x="1479" y="3451"/>
                  </a:lnTo>
                  <a:lnTo>
                    <a:pt x="1482" y="3439"/>
                  </a:lnTo>
                  <a:lnTo>
                    <a:pt x="1483" y="3426"/>
                  </a:lnTo>
                  <a:lnTo>
                    <a:pt x="1480" y="3401"/>
                  </a:lnTo>
                  <a:lnTo>
                    <a:pt x="1479" y="3378"/>
                  </a:lnTo>
                  <a:lnTo>
                    <a:pt x="1479" y="3371"/>
                  </a:lnTo>
                  <a:lnTo>
                    <a:pt x="1480" y="3364"/>
                  </a:lnTo>
                  <a:lnTo>
                    <a:pt x="1483" y="3363"/>
                  </a:lnTo>
                  <a:lnTo>
                    <a:pt x="1484" y="3362"/>
                  </a:lnTo>
                  <a:lnTo>
                    <a:pt x="1487" y="3362"/>
                  </a:lnTo>
                  <a:lnTo>
                    <a:pt x="1489" y="3363"/>
                  </a:lnTo>
                  <a:lnTo>
                    <a:pt x="1497" y="3371"/>
                  </a:lnTo>
                  <a:lnTo>
                    <a:pt x="1506" y="3381"/>
                  </a:lnTo>
                  <a:lnTo>
                    <a:pt x="1516" y="3395"/>
                  </a:lnTo>
                  <a:lnTo>
                    <a:pt x="1525" y="3410"/>
                  </a:lnTo>
                  <a:lnTo>
                    <a:pt x="1544" y="3444"/>
                  </a:lnTo>
                  <a:lnTo>
                    <a:pt x="1564" y="3480"/>
                  </a:lnTo>
                  <a:lnTo>
                    <a:pt x="1574" y="3496"/>
                  </a:lnTo>
                  <a:lnTo>
                    <a:pt x="1584" y="3511"/>
                  </a:lnTo>
                  <a:lnTo>
                    <a:pt x="1593" y="3524"/>
                  </a:lnTo>
                  <a:lnTo>
                    <a:pt x="1602" y="3535"/>
                  </a:lnTo>
                  <a:lnTo>
                    <a:pt x="1606" y="3538"/>
                  </a:lnTo>
                  <a:lnTo>
                    <a:pt x="1610" y="3541"/>
                  </a:lnTo>
                  <a:lnTo>
                    <a:pt x="1614" y="3543"/>
                  </a:lnTo>
                  <a:lnTo>
                    <a:pt x="1618" y="3543"/>
                  </a:lnTo>
                  <a:lnTo>
                    <a:pt x="1622" y="3543"/>
                  </a:lnTo>
                  <a:lnTo>
                    <a:pt x="1625" y="3542"/>
                  </a:lnTo>
                  <a:lnTo>
                    <a:pt x="1628" y="3539"/>
                  </a:lnTo>
                  <a:lnTo>
                    <a:pt x="1630" y="3535"/>
                  </a:lnTo>
                  <a:lnTo>
                    <a:pt x="1636" y="3525"/>
                  </a:lnTo>
                  <a:lnTo>
                    <a:pt x="1640" y="3517"/>
                  </a:lnTo>
                  <a:lnTo>
                    <a:pt x="1645" y="3510"/>
                  </a:lnTo>
                  <a:lnTo>
                    <a:pt x="1650" y="3504"/>
                  </a:lnTo>
                  <a:lnTo>
                    <a:pt x="1653" y="3499"/>
                  </a:lnTo>
                  <a:lnTo>
                    <a:pt x="1657" y="3496"/>
                  </a:lnTo>
                  <a:lnTo>
                    <a:pt x="1661" y="3494"/>
                  </a:lnTo>
                  <a:lnTo>
                    <a:pt x="1664" y="3493"/>
                  </a:lnTo>
                  <a:lnTo>
                    <a:pt x="1669" y="3493"/>
                  </a:lnTo>
                  <a:lnTo>
                    <a:pt x="1672" y="3494"/>
                  </a:lnTo>
                  <a:lnTo>
                    <a:pt x="1675" y="3495"/>
                  </a:lnTo>
                  <a:lnTo>
                    <a:pt x="1678" y="3497"/>
                  </a:lnTo>
                  <a:lnTo>
                    <a:pt x="1685" y="3503"/>
                  </a:lnTo>
                  <a:lnTo>
                    <a:pt x="1691" y="3510"/>
                  </a:lnTo>
                  <a:lnTo>
                    <a:pt x="1703" y="3527"/>
                  </a:lnTo>
                  <a:lnTo>
                    <a:pt x="1716" y="3543"/>
                  </a:lnTo>
                  <a:lnTo>
                    <a:pt x="1722" y="3549"/>
                  </a:lnTo>
                  <a:lnTo>
                    <a:pt x="1728" y="3554"/>
                  </a:lnTo>
                  <a:lnTo>
                    <a:pt x="1732" y="3555"/>
                  </a:lnTo>
                  <a:lnTo>
                    <a:pt x="1736" y="3555"/>
                  </a:lnTo>
                  <a:lnTo>
                    <a:pt x="1739" y="3554"/>
                  </a:lnTo>
                  <a:lnTo>
                    <a:pt x="1743" y="3553"/>
                  </a:lnTo>
                  <a:lnTo>
                    <a:pt x="1750" y="3548"/>
                  </a:lnTo>
                  <a:lnTo>
                    <a:pt x="1755" y="3543"/>
                  </a:lnTo>
                  <a:lnTo>
                    <a:pt x="1759" y="3538"/>
                  </a:lnTo>
                  <a:lnTo>
                    <a:pt x="1762" y="3531"/>
                  </a:lnTo>
                  <a:lnTo>
                    <a:pt x="1763" y="3525"/>
                  </a:lnTo>
                  <a:lnTo>
                    <a:pt x="1763" y="3518"/>
                  </a:lnTo>
                  <a:lnTo>
                    <a:pt x="1763" y="3510"/>
                  </a:lnTo>
                  <a:lnTo>
                    <a:pt x="1761" y="3502"/>
                  </a:lnTo>
                  <a:lnTo>
                    <a:pt x="1756" y="3484"/>
                  </a:lnTo>
                  <a:lnTo>
                    <a:pt x="1747" y="3464"/>
                  </a:lnTo>
                  <a:lnTo>
                    <a:pt x="1738" y="3444"/>
                  </a:lnTo>
                  <a:lnTo>
                    <a:pt x="1726" y="3422"/>
                  </a:lnTo>
                  <a:lnTo>
                    <a:pt x="1714" y="3399"/>
                  </a:lnTo>
                  <a:lnTo>
                    <a:pt x="1704" y="3376"/>
                  </a:lnTo>
                  <a:lnTo>
                    <a:pt x="1693" y="3352"/>
                  </a:lnTo>
                  <a:lnTo>
                    <a:pt x="1685" y="3328"/>
                  </a:lnTo>
                  <a:lnTo>
                    <a:pt x="1682" y="3315"/>
                  </a:lnTo>
                  <a:lnTo>
                    <a:pt x="1678" y="3304"/>
                  </a:lnTo>
                  <a:lnTo>
                    <a:pt x="1677" y="3292"/>
                  </a:lnTo>
                  <a:lnTo>
                    <a:pt x="1676" y="3280"/>
                  </a:lnTo>
                  <a:lnTo>
                    <a:pt x="1676" y="3269"/>
                  </a:lnTo>
                  <a:lnTo>
                    <a:pt x="1677" y="3257"/>
                  </a:lnTo>
                  <a:lnTo>
                    <a:pt x="1680" y="3245"/>
                  </a:lnTo>
                  <a:lnTo>
                    <a:pt x="1684" y="3235"/>
                  </a:lnTo>
                  <a:lnTo>
                    <a:pt x="1689" y="3221"/>
                  </a:lnTo>
                  <a:lnTo>
                    <a:pt x="1693" y="3208"/>
                  </a:lnTo>
                  <a:lnTo>
                    <a:pt x="1695" y="3195"/>
                  </a:lnTo>
                  <a:lnTo>
                    <a:pt x="1695" y="3181"/>
                  </a:lnTo>
                  <a:lnTo>
                    <a:pt x="1695" y="3170"/>
                  </a:lnTo>
                  <a:lnTo>
                    <a:pt x="1694" y="3157"/>
                  </a:lnTo>
                  <a:lnTo>
                    <a:pt x="1692" y="3145"/>
                  </a:lnTo>
                  <a:lnTo>
                    <a:pt x="1690" y="3134"/>
                  </a:lnTo>
                  <a:lnTo>
                    <a:pt x="1679" y="3144"/>
                  </a:lnTo>
                  <a:lnTo>
                    <a:pt x="1668" y="3156"/>
                  </a:lnTo>
                  <a:lnTo>
                    <a:pt x="1660" y="3161"/>
                  </a:lnTo>
                  <a:lnTo>
                    <a:pt x="1653" y="3165"/>
                  </a:lnTo>
                  <a:lnTo>
                    <a:pt x="1645" y="3169"/>
                  </a:lnTo>
                  <a:lnTo>
                    <a:pt x="1637" y="3170"/>
                  </a:lnTo>
                  <a:lnTo>
                    <a:pt x="1629" y="3169"/>
                  </a:lnTo>
                  <a:lnTo>
                    <a:pt x="1623" y="3166"/>
                  </a:lnTo>
                  <a:lnTo>
                    <a:pt x="1616" y="3163"/>
                  </a:lnTo>
                  <a:lnTo>
                    <a:pt x="1609" y="3158"/>
                  </a:lnTo>
                  <a:lnTo>
                    <a:pt x="1604" y="3153"/>
                  </a:lnTo>
                  <a:lnTo>
                    <a:pt x="1600" y="3147"/>
                  </a:lnTo>
                  <a:lnTo>
                    <a:pt x="1596" y="3141"/>
                  </a:lnTo>
                  <a:lnTo>
                    <a:pt x="1595" y="3134"/>
                  </a:lnTo>
                  <a:lnTo>
                    <a:pt x="1590" y="3135"/>
                  </a:lnTo>
                  <a:lnTo>
                    <a:pt x="1585" y="3137"/>
                  </a:lnTo>
                  <a:lnTo>
                    <a:pt x="1580" y="3140"/>
                  </a:lnTo>
                  <a:lnTo>
                    <a:pt x="1577" y="3143"/>
                  </a:lnTo>
                  <a:lnTo>
                    <a:pt x="1573" y="3146"/>
                  </a:lnTo>
                  <a:lnTo>
                    <a:pt x="1568" y="3148"/>
                  </a:lnTo>
                  <a:lnTo>
                    <a:pt x="1562" y="3151"/>
                  </a:lnTo>
                  <a:lnTo>
                    <a:pt x="1554" y="3152"/>
                  </a:lnTo>
                  <a:lnTo>
                    <a:pt x="1552" y="3152"/>
                  </a:lnTo>
                  <a:lnTo>
                    <a:pt x="1550" y="3151"/>
                  </a:lnTo>
                  <a:lnTo>
                    <a:pt x="1547" y="3148"/>
                  </a:lnTo>
                  <a:lnTo>
                    <a:pt x="1545" y="3147"/>
                  </a:lnTo>
                  <a:lnTo>
                    <a:pt x="1541" y="3141"/>
                  </a:lnTo>
                  <a:lnTo>
                    <a:pt x="1538" y="3135"/>
                  </a:lnTo>
                  <a:lnTo>
                    <a:pt x="1533" y="3116"/>
                  </a:lnTo>
                  <a:lnTo>
                    <a:pt x="1527" y="3095"/>
                  </a:lnTo>
                  <a:lnTo>
                    <a:pt x="1524" y="3085"/>
                  </a:lnTo>
                  <a:lnTo>
                    <a:pt x="1520" y="3074"/>
                  </a:lnTo>
                  <a:lnTo>
                    <a:pt x="1516" y="3063"/>
                  </a:lnTo>
                  <a:lnTo>
                    <a:pt x="1510" y="3055"/>
                  </a:lnTo>
                  <a:lnTo>
                    <a:pt x="1504" y="3047"/>
                  </a:lnTo>
                  <a:lnTo>
                    <a:pt x="1496" y="3041"/>
                  </a:lnTo>
                  <a:lnTo>
                    <a:pt x="1492" y="3038"/>
                  </a:lnTo>
                  <a:lnTo>
                    <a:pt x="1488" y="3037"/>
                  </a:lnTo>
                  <a:lnTo>
                    <a:pt x="1483" y="3035"/>
                  </a:lnTo>
                  <a:lnTo>
                    <a:pt x="1477" y="3034"/>
                  </a:lnTo>
                  <a:lnTo>
                    <a:pt x="1452" y="3030"/>
                  </a:lnTo>
                  <a:lnTo>
                    <a:pt x="1428" y="3029"/>
                  </a:lnTo>
                  <a:lnTo>
                    <a:pt x="1418" y="3028"/>
                  </a:lnTo>
                  <a:lnTo>
                    <a:pt x="1407" y="3027"/>
                  </a:lnTo>
                  <a:lnTo>
                    <a:pt x="1399" y="3026"/>
                  </a:lnTo>
                  <a:lnTo>
                    <a:pt x="1389" y="3024"/>
                  </a:lnTo>
                  <a:lnTo>
                    <a:pt x="1381" y="3021"/>
                  </a:lnTo>
                  <a:lnTo>
                    <a:pt x="1374" y="3015"/>
                  </a:lnTo>
                  <a:lnTo>
                    <a:pt x="1369" y="3010"/>
                  </a:lnTo>
                  <a:lnTo>
                    <a:pt x="1363" y="3003"/>
                  </a:lnTo>
                  <a:lnTo>
                    <a:pt x="1359" y="2993"/>
                  </a:lnTo>
                  <a:lnTo>
                    <a:pt x="1356" y="2981"/>
                  </a:lnTo>
                  <a:lnTo>
                    <a:pt x="1355" y="2968"/>
                  </a:lnTo>
                  <a:lnTo>
                    <a:pt x="1354" y="2952"/>
                  </a:lnTo>
                  <a:lnTo>
                    <a:pt x="1249" y="2863"/>
                  </a:lnTo>
                  <a:lnTo>
                    <a:pt x="1235" y="2863"/>
                  </a:lnTo>
                  <a:lnTo>
                    <a:pt x="1220" y="2862"/>
                  </a:lnTo>
                  <a:lnTo>
                    <a:pt x="1206" y="2861"/>
                  </a:lnTo>
                  <a:lnTo>
                    <a:pt x="1193" y="2859"/>
                  </a:lnTo>
                  <a:lnTo>
                    <a:pt x="1187" y="2857"/>
                  </a:lnTo>
                  <a:lnTo>
                    <a:pt x="1180" y="2855"/>
                  </a:lnTo>
                  <a:lnTo>
                    <a:pt x="1175" y="2852"/>
                  </a:lnTo>
                  <a:lnTo>
                    <a:pt x="1171" y="2848"/>
                  </a:lnTo>
                  <a:lnTo>
                    <a:pt x="1167" y="2844"/>
                  </a:lnTo>
                  <a:lnTo>
                    <a:pt x="1163" y="2840"/>
                  </a:lnTo>
                  <a:lnTo>
                    <a:pt x="1161" y="2834"/>
                  </a:lnTo>
                  <a:lnTo>
                    <a:pt x="1159" y="2828"/>
                  </a:lnTo>
                  <a:lnTo>
                    <a:pt x="1162" y="2804"/>
                  </a:lnTo>
                  <a:lnTo>
                    <a:pt x="1164" y="2780"/>
                  </a:lnTo>
                  <a:lnTo>
                    <a:pt x="1164" y="2774"/>
                  </a:lnTo>
                  <a:lnTo>
                    <a:pt x="1164" y="2769"/>
                  </a:lnTo>
                  <a:lnTo>
                    <a:pt x="1163" y="2763"/>
                  </a:lnTo>
                  <a:lnTo>
                    <a:pt x="1162" y="2759"/>
                  </a:lnTo>
                  <a:lnTo>
                    <a:pt x="1160" y="2755"/>
                  </a:lnTo>
                  <a:lnTo>
                    <a:pt x="1157" y="2751"/>
                  </a:lnTo>
                  <a:lnTo>
                    <a:pt x="1153" y="2748"/>
                  </a:lnTo>
                  <a:lnTo>
                    <a:pt x="1147" y="2745"/>
                  </a:lnTo>
                  <a:lnTo>
                    <a:pt x="1138" y="2744"/>
                  </a:lnTo>
                  <a:lnTo>
                    <a:pt x="1126" y="2743"/>
                  </a:lnTo>
                  <a:lnTo>
                    <a:pt x="1114" y="2742"/>
                  </a:lnTo>
                  <a:lnTo>
                    <a:pt x="1102" y="2742"/>
                  </a:lnTo>
                  <a:lnTo>
                    <a:pt x="1089" y="2742"/>
                  </a:lnTo>
                  <a:lnTo>
                    <a:pt x="1077" y="2742"/>
                  </a:lnTo>
                  <a:lnTo>
                    <a:pt x="1068" y="2741"/>
                  </a:lnTo>
                  <a:lnTo>
                    <a:pt x="1059" y="2740"/>
                  </a:lnTo>
                  <a:lnTo>
                    <a:pt x="1066" y="2740"/>
                  </a:lnTo>
                  <a:lnTo>
                    <a:pt x="1059" y="2740"/>
                  </a:lnTo>
                  <a:lnTo>
                    <a:pt x="1058" y="2735"/>
                  </a:lnTo>
                  <a:lnTo>
                    <a:pt x="1057" y="2728"/>
                  </a:lnTo>
                  <a:lnTo>
                    <a:pt x="1057" y="2722"/>
                  </a:lnTo>
                  <a:lnTo>
                    <a:pt x="1057" y="2715"/>
                  </a:lnTo>
                  <a:lnTo>
                    <a:pt x="1059" y="2701"/>
                  </a:lnTo>
                  <a:lnTo>
                    <a:pt x="1059" y="2687"/>
                  </a:lnTo>
                  <a:lnTo>
                    <a:pt x="1060" y="2671"/>
                  </a:lnTo>
                  <a:lnTo>
                    <a:pt x="1061" y="2658"/>
                  </a:lnTo>
                  <a:lnTo>
                    <a:pt x="1062" y="2648"/>
                  </a:lnTo>
                  <a:lnTo>
                    <a:pt x="1064" y="2640"/>
                  </a:lnTo>
                  <a:lnTo>
                    <a:pt x="1068" y="2632"/>
                  </a:lnTo>
                  <a:lnTo>
                    <a:pt x="1071" y="2627"/>
                  </a:lnTo>
                  <a:lnTo>
                    <a:pt x="1075" y="2623"/>
                  </a:lnTo>
                  <a:lnTo>
                    <a:pt x="1080" y="2620"/>
                  </a:lnTo>
                  <a:lnTo>
                    <a:pt x="1091" y="2614"/>
                  </a:lnTo>
                  <a:lnTo>
                    <a:pt x="1104" y="2609"/>
                  </a:lnTo>
                  <a:lnTo>
                    <a:pt x="1111" y="2607"/>
                  </a:lnTo>
                  <a:lnTo>
                    <a:pt x="1120" y="2603"/>
                  </a:lnTo>
                  <a:lnTo>
                    <a:pt x="1127" y="2598"/>
                  </a:lnTo>
                  <a:lnTo>
                    <a:pt x="1136" y="2592"/>
                  </a:lnTo>
                  <a:lnTo>
                    <a:pt x="1139" y="2590"/>
                  </a:lnTo>
                  <a:lnTo>
                    <a:pt x="1141" y="2587"/>
                  </a:lnTo>
                  <a:lnTo>
                    <a:pt x="1143" y="2584"/>
                  </a:lnTo>
                  <a:lnTo>
                    <a:pt x="1144" y="2580"/>
                  </a:lnTo>
                  <a:lnTo>
                    <a:pt x="1144" y="2573"/>
                  </a:lnTo>
                  <a:lnTo>
                    <a:pt x="1144" y="2565"/>
                  </a:lnTo>
                  <a:lnTo>
                    <a:pt x="1143" y="2557"/>
                  </a:lnTo>
                  <a:lnTo>
                    <a:pt x="1143" y="2548"/>
                  </a:lnTo>
                  <a:lnTo>
                    <a:pt x="1144" y="2544"/>
                  </a:lnTo>
                  <a:lnTo>
                    <a:pt x="1144" y="2541"/>
                  </a:lnTo>
                  <a:lnTo>
                    <a:pt x="1146" y="2537"/>
                  </a:lnTo>
                  <a:lnTo>
                    <a:pt x="1147" y="2533"/>
                  </a:lnTo>
                  <a:lnTo>
                    <a:pt x="1181" y="2506"/>
                  </a:lnTo>
                  <a:lnTo>
                    <a:pt x="1213" y="2482"/>
                  </a:lnTo>
                  <a:lnTo>
                    <a:pt x="1228" y="2471"/>
                  </a:lnTo>
                  <a:lnTo>
                    <a:pt x="1241" y="2458"/>
                  </a:lnTo>
                  <a:lnTo>
                    <a:pt x="1247" y="2451"/>
                  </a:lnTo>
                  <a:lnTo>
                    <a:pt x="1254" y="2444"/>
                  </a:lnTo>
                  <a:lnTo>
                    <a:pt x="1260" y="2436"/>
                  </a:lnTo>
                  <a:lnTo>
                    <a:pt x="1266" y="2427"/>
                  </a:lnTo>
                  <a:lnTo>
                    <a:pt x="1277" y="2411"/>
                  </a:lnTo>
                  <a:lnTo>
                    <a:pt x="1288" y="2396"/>
                  </a:lnTo>
                  <a:lnTo>
                    <a:pt x="1301" y="2382"/>
                  </a:lnTo>
                  <a:lnTo>
                    <a:pt x="1312" y="2371"/>
                  </a:lnTo>
                  <a:lnTo>
                    <a:pt x="1325" y="2359"/>
                  </a:lnTo>
                  <a:lnTo>
                    <a:pt x="1338" y="2347"/>
                  </a:lnTo>
                  <a:lnTo>
                    <a:pt x="1352" y="2338"/>
                  </a:lnTo>
                  <a:lnTo>
                    <a:pt x="1366" y="2328"/>
                  </a:lnTo>
                  <a:lnTo>
                    <a:pt x="1380" y="2320"/>
                  </a:lnTo>
                  <a:lnTo>
                    <a:pt x="1395" y="2312"/>
                  </a:lnTo>
                  <a:lnTo>
                    <a:pt x="1411" y="2305"/>
                  </a:lnTo>
                  <a:lnTo>
                    <a:pt x="1428" y="2298"/>
                  </a:lnTo>
                  <a:lnTo>
                    <a:pt x="1463" y="2286"/>
                  </a:lnTo>
                  <a:lnTo>
                    <a:pt x="1502" y="2274"/>
                  </a:lnTo>
                  <a:lnTo>
                    <a:pt x="1506" y="2272"/>
                  </a:lnTo>
                  <a:lnTo>
                    <a:pt x="1511" y="2269"/>
                  </a:lnTo>
                  <a:lnTo>
                    <a:pt x="1516" y="2265"/>
                  </a:lnTo>
                  <a:lnTo>
                    <a:pt x="1520" y="2261"/>
                  </a:lnTo>
                  <a:lnTo>
                    <a:pt x="1527" y="2253"/>
                  </a:lnTo>
                  <a:lnTo>
                    <a:pt x="1535" y="2243"/>
                  </a:lnTo>
                  <a:lnTo>
                    <a:pt x="1543" y="2235"/>
                  </a:lnTo>
                  <a:lnTo>
                    <a:pt x="1553" y="2228"/>
                  </a:lnTo>
                  <a:lnTo>
                    <a:pt x="1558" y="2225"/>
                  </a:lnTo>
                  <a:lnTo>
                    <a:pt x="1563" y="2223"/>
                  </a:lnTo>
                  <a:lnTo>
                    <a:pt x="1571" y="2222"/>
                  </a:lnTo>
                  <a:lnTo>
                    <a:pt x="1578" y="2221"/>
                  </a:lnTo>
                  <a:lnTo>
                    <a:pt x="1583" y="2222"/>
                  </a:lnTo>
                  <a:lnTo>
                    <a:pt x="1588" y="2223"/>
                  </a:lnTo>
                  <a:lnTo>
                    <a:pt x="1592" y="2225"/>
                  </a:lnTo>
                  <a:lnTo>
                    <a:pt x="1596" y="2228"/>
                  </a:lnTo>
                  <a:lnTo>
                    <a:pt x="1600" y="2232"/>
                  </a:lnTo>
                  <a:lnTo>
                    <a:pt x="1603" y="2237"/>
                  </a:lnTo>
                  <a:lnTo>
                    <a:pt x="1605" y="2242"/>
                  </a:lnTo>
                  <a:lnTo>
                    <a:pt x="1608" y="2248"/>
                  </a:lnTo>
                  <a:lnTo>
                    <a:pt x="1612" y="2261"/>
                  </a:lnTo>
                  <a:lnTo>
                    <a:pt x="1616" y="2275"/>
                  </a:lnTo>
                  <a:lnTo>
                    <a:pt x="1619" y="2291"/>
                  </a:lnTo>
                  <a:lnTo>
                    <a:pt x="1622" y="2307"/>
                  </a:lnTo>
                  <a:lnTo>
                    <a:pt x="1625" y="2323"/>
                  </a:lnTo>
                  <a:lnTo>
                    <a:pt x="1629" y="2338"/>
                  </a:lnTo>
                  <a:lnTo>
                    <a:pt x="1635" y="2353"/>
                  </a:lnTo>
                  <a:lnTo>
                    <a:pt x="1641" y="2365"/>
                  </a:lnTo>
                  <a:lnTo>
                    <a:pt x="1644" y="2371"/>
                  </a:lnTo>
                  <a:lnTo>
                    <a:pt x="1649" y="2376"/>
                  </a:lnTo>
                  <a:lnTo>
                    <a:pt x="1653" y="2380"/>
                  </a:lnTo>
                  <a:lnTo>
                    <a:pt x="1658" y="2385"/>
                  </a:lnTo>
                  <a:lnTo>
                    <a:pt x="1663" y="2388"/>
                  </a:lnTo>
                  <a:lnTo>
                    <a:pt x="1670" y="2390"/>
                  </a:lnTo>
                  <a:lnTo>
                    <a:pt x="1676" y="2392"/>
                  </a:lnTo>
                  <a:lnTo>
                    <a:pt x="1684" y="2392"/>
                  </a:lnTo>
                  <a:lnTo>
                    <a:pt x="1689" y="2392"/>
                  </a:lnTo>
                  <a:lnTo>
                    <a:pt x="1695" y="2390"/>
                  </a:lnTo>
                  <a:lnTo>
                    <a:pt x="1702" y="2388"/>
                  </a:lnTo>
                  <a:lnTo>
                    <a:pt x="1707" y="2386"/>
                  </a:lnTo>
                  <a:lnTo>
                    <a:pt x="1720" y="2378"/>
                  </a:lnTo>
                  <a:lnTo>
                    <a:pt x="1733" y="2370"/>
                  </a:lnTo>
                  <a:lnTo>
                    <a:pt x="1755" y="2353"/>
                  </a:lnTo>
                  <a:lnTo>
                    <a:pt x="1772" y="2339"/>
                  </a:lnTo>
                  <a:lnTo>
                    <a:pt x="1785" y="2333"/>
                  </a:lnTo>
                  <a:lnTo>
                    <a:pt x="1800" y="2329"/>
                  </a:lnTo>
                  <a:lnTo>
                    <a:pt x="1816" y="2326"/>
                  </a:lnTo>
                  <a:lnTo>
                    <a:pt x="1832" y="2323"/>
                  </a:lnTo>
                  <a:lnTo>
                    <a:pt x="1866" y="2320"/>
                  </a:lnTo>
                  <a:lnTo>
                    <a:pt x="1900" y="2315"/>
                  </a:lnTo>
                  <a:lnTo>
                    <a:pt x="1916" y="2312"/>
                  </a:lnTo>
                  <a:lnTo>
                    <a:pt x="1930" y="2308"/>
                  </a:lnTo>
                  <a:lnTo>
                    <a:pt x="1937" y="2305"/>
                  </a:lnTo>
                  <a:lnTo>
                    <a:pt x="1943" y="2302"/>
                  </a:lnTo>
                  <a:lnTo>
                    <a:pt x="1950" y="2298"/>
                  </a:lnTo>
                  <a:lnTo>
                    <a:pt x="1955" y="2294"/>
                  </a:lnTo>
                  <a:lnTo>
                    <a:pt x="1960" y="2290"/>
                  </a:lnTo>
                  <a:lnTo>
                    <a:pt x="1965" y="2285"/>
                  </a:lnTo>
                  <a:lnTo>
                    <a:pt x="1969" y="2278"/>
                  </a:lnTo>
                  <a:lnTo>
                    <a:pt x="1972" y="2272"/>
                  </a:lnTo>
                  <a:lnTo>
                    <a:pt x="1975" y="2265"/>
                  </a:lnTo>
                  <a:lnTo>
                    <a:pt x="1976" y="2257"/>
                  </a:lnTo>
                  <a:lnTo>
                    <a:pt x="1978" y="2248"/>
                  </a:lnTo>
                  <a:lnTo>
                    <a:pt x="1978" y="2239"/>
                  </a:lnTo>
                  <a:lnTo>
                    <a:pt x="1978" y="2220"/>
                  </a:lnTo>
                  <a:lnTo>
                    <a:pt x="1978" y="2205"/>
                  </a:lnTo>
                  <a:lnTo>
                    <a:pt x="1978" y="2192"/>
                  </a:lnTo>
                  <a:lnTo>
                    <a:pt x="1978" y="2180"/>
                  </a:lnTo>
                  <a:lnTo>
                    <a:pt x="1978" y="2169"/>
                  </a:lnTo>
                  <a:lnTo>
                    <a:pt x="1979" y="2157"/>
                  </a:lnTo>
                  <a:lnTo>
                    <a:pt x="1982" y="2146"/>
                  </a:lnTo>
                  <a:lnTo>
                    <a:pt x="1984" y="2136"/>
                  </a:lnTo>
                  <a:lnTo>
                    <a:pt x="1989" y="2115"/>
                  </a:lnTo>
                  <a:lnTo>
                    <a:pt x="1995" y="2096"/>
                  </a:lnTo>
                  <a:lnTo>
                    <a:pt x="2010" y="2059"/>
                  </a:lnTo>
                  <a:lnTo>
                    <a:pt x="2025" y="2021"/>
                  </a:lnTo>
                  <a:lnTo>
                    <a:pt x="2028" y="2004"/>
                  </a:lnTo>
                  <a:lnTo>
                    <a:pt x="2030" y="1987"/>
                  </a:lnTo>
                  <a:lnTo>
                    <a:pt x="2033" y="1971"/>
                  </a:lnTo>
                  <a:lnTo>
                    <a:pt x="2034" y="1955"/>
                  </a:lnTo>
                  <a:lnTo>
                    <a:pt x="2036" y="1940"/>
                  </a:lnTo>
                  <a:lnTo>
                    <a:pt x="2039" y="1925"/>
                  </a:lnTo>
                  <a:lnTo>
                    <a:pt x="2042" y="1918"/>
                  </a:lnTo>
                  <a:lnTo>
                    <a:pt x="2045" y="1911"/>
                  </a:lnTo>
                  <a:lnTo>
                    <a:pt x="2050" y="1904"/>
                  </a:lnTo>
                  <a:lnTo>
                    <a:pt x="2055" y="1897"/>
                  </a:lnTo>
                  <a:lnTo>
                    <a:pt x="2067" y="1906"/>
                  </a:lnTo>
                  <a:lnTo>
                    <a:pt x="2076" y="1913"/>
                  </a:lnTo>
                  <a:lnTo>
                    <a:pt x="2082" y="1916"/>
                  </a:lnTo>
                  <a:lnTo>
                    <a:pt x="2087" y="1919"/>
                  </a:lnTo>
                  <a:lnTo>
                    <a:pt x="2094" y="1921"/>
                  </a:lnTo>
                  <a:lnTo>
                    <a:pt x="2102" y="1921"/>
                  </a:lnTo>
                  <a:lnTo>
                    <a:pt x="2108" y="1921"/>
                  </a:lnTo>
                  <a:lnTo>
                    <a:pt x="2115" y="1920"/>
                  </a:lnTo>
                  <a:lnTo>
                    <a:pt x="2120" y="1919"/>
                  </a:lnTo>
                  <a:lnTo>
                    <a:pt x="2125" y="1916"/>
                  </a:lnTo>
                  <a:lnTo>
                    <a:pt x="2135" y="1911"/>
                  </a:lnTo>
                  <a:lnTo>
                    <a:pt x="2144" y="1906"/>
                  </a:lnTo>
                  <a:lnTo>
                    <a:pt x="2154" y="1901"/>
                  </a:lnTo>
                  <a:lnTo>
                    <a:pt x="2165" y="1896"/>
                  </a:lnTo>
                  <a:lnTo>
                    <a:pt x="2170" y="1894"/>
                  </a:lnTo>
                  <a:lnTo>
                    <a:pt x="2176" y="1893"/>
                  </a:lnTo>
                  <a:lnTo>
                    <a:pt x="2183" y="1892"/>
                  </a:lnTo>
                  <a:lnTo>
                    <a:pt x="2190" y="1891"/>
                  </a:lnTo>
                  <a:lnTo>
                    <a:pt x="2182" y="1855"/>
                  </a:lnTo>
                  <a:lnTo>
                    <a:pt x="2174" y="1818"/>
                  </a:lnTo>
                  <a:lnTo>
                    <a:pt x="2166" y="1779"/>
                  </a:lnTo>
                  <a:lnTo>
                    <a:pt x="2158" y="1739"/>
                  </a:lnTo>
                  <a:lnTo>
                    <a:pt x="2151" y="1698"/>
                  </a:lnTo>
                  <a:lnTo>
                    <a:pt x="2142" y="1657"/>
                  </a:lnTo>
                  <a:lnTo>
                    <a:pt x="2134" y="1615"/>
                  </a:lnTo>
                  <a:lnTo>
                    <a:pt x="2125" y="1573"/>
                  </a:lnTo>
                  <a:lnTo>
                    <a:pt x="2124" y="1569"/>
                  </a:lnTo>
                  <a:lnTo>
                    <a:pt x="2124" y="1563"/>
                  </a:lnTo>
                  <a:lnTo>
                    <a:pt x="2125" y="1558"/>
                  </a:lnTo>
                  <a:lnTo>
                    <a:pt x="2126" y="1554"/>
                  </a:lnTo>
                  <a:lnTo>
                    <a:pt x="2132" y="1543"/>
                  </a:lnTo>
                  <a:lnTo>
                    <a:pt x="2139" y="1532"/>
                  </a:lnTo>
                  <a:lnTo>
                    <a:pt x="2150" y="1521"/>
                  </a:lnTo>
                  <a:lnTo>
                    <a:pt x="2160" y="1510"/>
                  </a:lnTo>
                  <a:lnTo>
                    <a:pt x="2173" y="1498"/>
                  </a:lnTo>
                  <a:lnTo>
                    <a:pt x="2187" y="1487"/>
                  </a:lnTo>
                  <a:lnTo>
                    <a:pt x="2201" y="1474"/>
                  </a:lnTo>
                  <a:lnTo>
                    <a:pt x="2213" y="1461"/>
                  </a:lnTo>
                  <a:lnTo>
                    <a:pt x="2226" y="1448"/>
                  </a:lnTo>
                  <a:lnTo>
                    <a:pt x="2237" y="1435"/>
                  </a:lnTo>
                  <a:lnTo>
                    <a:pt x="2242" y="1427"/>
                  </a:lnTo>
                  <a:lnTo>
                    <a:pt x="2247" y="1420"/>
                  </a:lnTo>
                  <a:lnTo>
                    <a:pt x="2251" y="1412"/>
                  </a:lnTo>
                  <a:lnTo>
                    <a:pt x="2255" y="1405"/>
                  </a:lnTo>
                  <a:lnTo>
                    <a:pt x="2257" y="1397"/>
                  </a:lnTo>
                  <a:lnTo>
                    <a:pt x="2259" y="1390"/>
                  </a:lnTo>
                  <a:lnTo>
                    <a:pt x="2260" y="1381"/>
                  </a:lnTo>
                  <a:lnTo>
                    <a:pt x="2261" y="1373"/>
                  </a:lnTo>
                  <a:lnTo>
                    <a:pt x="2260" y="1363"/>
                  </a:lnTo>
                  <a:lnTo>
                    <a:pt x="2259" y="1353"/>
                  </a:lnTo>
                  <a:lnTo>
                    <a:pt x="2256" y="1342"/>
                  </a:lnTo>
                  <a:lnTo>
                    <a:pt x="2252" y="1331"/>
                  </a:lnTo>
                  <a:lnTo>
                    <a:pt x="2246" y="1322"/>
                  </a:lnTo>
                  <a:lnTo>
                    <a:pt x="2240" y="1311"/>
                  </a:lnTo>
                  <a:lnTo>
                    <a:pt x="2232" y="1303"/>
                  </a:lnTo>
                  <a:lnTo>
                    <a:pt x="2223" y="1294"/>
                  </a:lnTo>
                  <a:lnTo>
                    <a:pt x="2212" y="1286"/>
                  </a:lnTo>
                  <a:lnTo>
                    <a:pt x="2200" y="1279"/>
                  </a:lnTo>
                  <a:lnTo>
                    <a:pt x="2187" y="1273"/>
                  </a:lnTo>
                  <a:lnTo>
                    <a:pt x="2172" y="1269"/>
                  </a:lnTo>
                  <a:lnTo>
                    <a:pt x="2155" y="1265"/>
                  </a:lnTo>
                  <a:lnTo>
                    <a:pt x="2137" y="1264"/>
                  </a:lnTo>
                  <a:lnTo>
                    <a:pt x="2118" y="1264"/>
                  </a:lnTo>
                  <a:lnTo>
                    <a:pt x="2096" y="1268"/>
                  </a:lnTo>
                  <a:lnTo>
                    <a:pt x="2078" y="1270"/>
                  </a:lnTo>
                  <a:lnTo>
                    <a:pt x="2061" y="1273"/>
                  </a:lnTo>
                  <a:lnTo>
                    <a:pt x="2044" y="1274"/>
                  </a:lnTo>
                  <a:lnTo>
                    <a:pt x="2028" y="1275"/>
                  </a:lnTo>
                  <a:lnTo>
                    <a:pt x="1996" y="1276"/>
                  </a:lnTo>
                  <a:lnTo>
                    <a:pt x="1966" y="1276"/>
                  </a:lnTo>
                  <a:lnTo>
                    <a:pt x="1936" y="1276"/>
                  </a:lnTo>
                  <a:lnTo>
                    <a:pt x="1908" y="1275"/>
                  </a:lnTo>
                  <a:lnTo>
                    <a:pt x="1882" y="1276"/>
                  </a:lnTo>
                  <a:lnTo>
                    <a:pt x="1855" y="1277"/>
                  </a:lnTo>
                  <a:lnTo>
                    <a:pt x="1843" y="1279"/>
                  </a:lnTo>
                  <a:lnTo>
                    <a:pt x="1830" y="1281"/>
                  </a:lnTo>
                  <a:lnTo>
                    <a:pt x="1819" y="1285"/>
                  </a:lnTo>
                  <a:lnTo>
                    <a:pt x="1807" y="1288"/>
                  </a:lnTo>
                  <a:lnTo>
                    <a:pt x="1796" y="1292"/>
                  </a:lnTo>
                  <a:lnTo>
                    <a:pt x="1785" y="1298"/>
                  </a:lnTo>
                  <a:lnTo>
                    <a:pt x="1774" y="1305"/>
                  </a:lnTo>
                  <a:lnTo>
                    <a:pt x="1764" y="1312"/>
                  </a:lnTo>
                  <a:lnTo>
                    <a:pt x="1754" y="1321"/>
                  </a:lnTo>
                  <a:lnTo>
                    <a:pt x="1744" y="1330"/>
                  </a:lnTo>
                  <a:lnTo>
                    <a:pt x="1735" y="1342"/>
                  </a:lnTo>
                  <a:lnTo>
                    <a:pt x="1725" y="1355"/>
                  </a:lnTo>
                  <a:lnTo>
                    <a:pt x="1716" y="1369"/>
                  </a:lnTo>
                  <a:lnTo>
                    <a:pt x="1707" y="1383"/>
                  </a:lnTo>
                  <a:lnTo>
                    <a:pt x="1699" y="1402"/>
                  </a:lnTo>
                  <a:lnTo>
                    <a:pt x="1690" y="1421"/>
                  </a:lnTo>
                  <a:lnTo>
                    <a:pt x="1683" y="1427"/>
                  </a:lnTo>
                  <a:lnTo>
                    <a:pt x="1676" y="1433"/>
                  </a:lnTo>
                  <a:lnTo>
                    <a:pt x="1669" y="1439"/>
                  </a:lnTo>
                  <a:lnTo>
                    <a:pt x="1662" y="1444"/>
                  </a:lnTo>
                  <a:lnTo>
                    <a:pt x="1655" y="1447"/>
                  </a:lnTo>
                  <a:lnTo>
                    <a:pt x="1649" y="1450"/>
                  </a:lnTo>
                  <a:lnTo>
                    <a:pt x="1641" y="1453"/>
                  </a:lnTo>
                  <a:lnTo>
                    <a:pt x="1635" y="1455"/>
                  </a:lnTo>
                  <a:lnTo>
                    <a:pt x="1627" y="1455"/>
                  </a:lnTo>
                  <a:lnTo>
                    <a:pt x="1621" y="1456"/>
                  </a:lnTo>
                  <a:lnTo>
                    <a:pt x="1614" y="1455"/>
                  </a:lnTo>
                  <a:lnTo>
                    <a:pt x="1608" y="1454"/>
                  </a:lnTo>
                  <a:lnTo>
                    <a:pt x="1602" y="1453"/>
                  </a:lnTo>
                  <a:lnTo>
                    <a:pt x="1596" y="1450"/>
                  </a:lnTo>
                  <a:lnTo>
                    <a:pt x="1591" y="1448"/>
                  </a:lnTo>
                  <a:lnTo>
                    <a:pt x="1586" y="1445"/>
                  </a:lnTo>
                  <a:lnTo>
                    <a:pt x="1582" y="1442"/>
                  </a:lnTo>
                  <a:lnTo>
                    <a:pt x="1577" y="1439"/>
                  </a:lnTo>
                  <a:lnTo>
                    <a:pt x="1573" y="1435"/>
                  </a:lnTo>
                  <a:lnTo>
                    <a:pt x="1570" y="1430"/>
                  </a:lnTo>
                  <a:lnTo>
                    <a:pt x="1568" y="1426"/>
                  </a:lnTo>
                  <a:lnTo>
                    <a:pt x="1566" y="1422"/>
                  </a:lnTo>
                  <a:lnTo>
                    <a:pt x="1563" y="1416"/>
                  </a:lnTo>
                  <a:lnTo>
                    <a:pt x="1563" y="1412"/>
                  </a:lnTo>
                  <a:lnTo>
                    <a:pt x="1562" y="1407"/>
                  </a:lnTo>
                  <a:lnTo>
                    <a:pt x="1563" y="1402"/>
                  </a:lnTo>
                  <a:lnTo>
                    <a:pt x="1564" y="1397"/>
                  </a:lnTo>
                  <a:lnTo>
                    <a:pt x="1567" y="1392"/>
                  </a:lnTo>
                  <a:lnTo>
                    <a:pt x="1570" y="1387"/>
                  </a:lnTo>
                  <a:lnTo>
                    <a:pt x="1573" y="1382"/>
                  </a:lnTo>
                  <a:lnTo>
                    <a:pt x="1578" y="1378"/>
                  </a:lnTo>
                  <a:lnTo>
                    <a:pt x="1584" y="1373"/>
                  </a:lnTo>
                  <a:lnTo>
                    <a:pt x="1596" y="1362"/>
                  </a:lnTo>
                  <a:lnTo>
                    <a:pt x="1609" y="1354"/>
                  </a:lnTo>
                  <a:lnTo>
                    <a:pt x="1622" y="1344"/>
                  </a:lnTo>
                  <a:lnTo>
                    <a:pt x="1635" y="1337"/>
                  </a:lnTo>
                  <a:lnTo>
                    <a:pt x="1647" y="1328"/>
                  </a:lnTo>
                  <a:lnTo>
                    <a:pt x="1659" y="1321"/>
                  </a:lnTo>
                  <a:lnTo>
                    <a:pt x="1672" y="1312"/>
                  </a:lnTo>
                  <a:lnTo>
                    <a:pt x="1683" y="1304"/>
                  </a:lnTo>
                  <a:lnTo>
                    <a:pt x="1692" y="1294"/>
                  </a:lnTo>
                  <a:lnTo>
                    <a:pt x="1701" y="1283"/>
                  </a:lnTo>
                  <a:lnTo>
                    <a:pt x="1708" y="1272"/>
                  </a:lnTo>
                  <a:lnTo>
                    <a:pt x="1714" y="1258"/>
                  </a:lnTo>
                  <a:lnTo>
                    <a:pt x="1717" y="1250"/>
                  </a:lnTo>
                  <a:lnTo>
                    <a:pt x="1719" y="1243"/>
                  </a:lnTo>
                  <a:lnTo>
                    <a:pt x="1720" y="1235"/>
                  </a:lnTo>
                  <a:lnTo>
                    <a:pt x="1721" y="1226"/>
                  </a:lnTo>
                  <a:lnTo>
                    <a:pt x="1722" y="1216"/>
                  </a:lnTo>
                  <a:lnTo>
                    <a:pt x="1721" y="1207"/>
                  </a:lnTo>
                  <a:lnTo>
                    <a:pt x="1721" y="1196"/>
                  </a:lnTo>
                  <a:lnTo>
                    <a:pt x="1719" y="1185"/>
                  </a:lnTo>
                  <a:lnTo>
                    <a:pt x="1716" y="1157"/>
                  </a:lnTo>
                  <a:lnTo>
                    <a:pt x="1710" y="1132"/>
                  </a:lnTo>
                  <a:lnTo>
                    <a:pt x="1705" y="1110"/>
                  </a:lnTo>
                  <a:lnTo>
                    <a:pt x="1699" y="1090"/>
                  </a:lnTo>
                  <a:lnTo>
                    <a:pt x="1690" y="1073"/>
                  </a:lnTo>
                  <a:lnTo>
                    <a:pt x="1683" y="1057"/>
                  </a:lnTo>
                  <a:lnTo>
                    <a:pt x="1673" y="1043"/>
                  </a:lnTo>
                  <a:lnTo>
                    <a:pt x="1663" y="1030"/>
                  </a:lnTo>
                  <a:lnTo>
                    <a:pt x="1654" y="1021"/>
                  </a:lnTo>
                  <a:lnTo>
                    <a:pt x="1643" y="1011"/>
                  </a:lnTo>
                  <a:lnTo>
                    <a:pt x="1632" y="1004"/>
                  </a:lnTo>
                  <a:lnTo>
                    <a:pt x="1621" y="997"/>
                  </a:lnTo>
                  <a:lnTo>
                    <a:pt x="1608" y="992"/>
                  </a:lnTo>
                  <a:lnTo>
                    <a:pt x="1596" y="988"/>
                  </a:lnTo>
                  <a:lnTo>
                    <a:pt x="1585" y="985"/>
                  </a:lnTo>
                  <a:lnTo>
                    <a:pt x="1572" y="981"/>
                  </a:lnTo>
                  <a:lnTo>
                    <a:pt x="1522" y="975"/>
                  </a:lnTo>
                  <a:lnTo>
                    <a:pt x="1476" y="967"/>
                  </a:lnTo>
                  <a:lnTo>
                    <a:pt x="1464" y="965"/>
                  </a:lnTo>
                  <a:lnTo>
                    <a:pt x="1455" y="961"/>
                  </a:lnTo>
                  <a:lnTo>
                    <a:pt x="1445" y="958"/>
                  </a:lnTo>
                  <a:lnTo>
                    <a:pt x="1436" y="953"/>
                  </a:lnTo>
                  <a:lnTo>
                    <a:pt x="1427" y="946"/>
                  </a:lnTo>
                  <a:lnTo>
                    <a:pt x="1420" y="939"/>
                  </a:lnTo>
                  <a:lnTo>
                    <a:pt x="1413" y="930"/>
                  </a:lnTo>
                  <a:lnTo>
                    <a:pt x="1407" y="920"/>
                  </a:lnTo>
                  <a:lnTo>
                    <a:pt x="1407" y="907"/>
                  </a:lnTo>
                  <a:lnTo>
                    <a:pt x="1408" y="897"/>
                  </a:lnTo>
                  <a:lnTo>
                    <a:pt x="1411" y="888"/>
                  </a:lnTo>
                  <a:lnTo>
                    <a:pt x="1416" y="880"/>
                  </a:lnTo>
                  <a:lnTo>
                    <a:pt x="1421" y="874"/>
                  </a:lnTo>
                  <a:lnTo>
                    <a:pt x="1428" y="870"/>
                  </a:lnTo>
                  <a:lnTo>
                    <a:pt x="1436" y="865"/>
                  </a:lnTo>
                  <a:lnTo>
                    <a:pt x="1444" y="863"/>
                  </a:lnTo>
                  <a:lnTo>
                    <a:pt x="1454" y="861"/>
                  </a:lnTo>
                  <a:lnTo>
                    <a:pt x="1464" y="860"/>
                  </a:lnTo>
                  <a:lnTo>
                    <a:pt x="1475" y="859"/>
                  </a:lnTo>
                  <a:lnTo>
                    <a:pt x="1487" y="859"/>
                  </a:lnTo>
                  <a:lnTo>
                    <a:pt x="1510" y="859"/>
                  </a:lnTo>
                  <a:lnTo>
                    <a:pt x="1534" y="860"/>
                  </a:lnTo>
                  <a:lnTo>
                    <a:pt x="1557" y="860"/>
                  </a:lnTo>
                  <a:lnTo>
                    <a:pt x="1578" y="857"/>
                  </a:lnTo>
                  <a:lnTo>
                    <a:pt x="1589" y="855"/>
                  </a:lnTo>
                  <a:lnTo>
                    <a:pt x="1599" y="852"/>
                  </a:lnTo>
                  <a:lnTo>
                    <a:pt x="1607" y="848"/>
                  </a:lnTo>
                  <a:lnTo>
                    <a:pt x="1614" y="843"/>
                  </a:lnTo>
                  <a:lnTo>
                    <a:pt x="1621" y="836"/>
                  </a:lnTo>
                  <a:lnTo>
                    <a:pt x="1626" y="828"/>
                  </a:lnTo>
                  <a:lnTo>
                    <a:pt x="1629" y="819"/>
                  </a:lnTo>
                  <a:lnTo>
                    <a:pt x="1632" y="807"/>
                  </a:lnTo>
                  <a:lnTo>
                    <a:pt x="1633" y="794"/>
                  </a:lnTo>
                  <a:lnTo>
                    <a:pt x="1633" y="779"/>
                  </a:lnTo>
                  <a:lnTo>
                    <a:pt x="1629" y="762"/>
                  </a:lnTo>
                  <a:lnTo>
                    <a:pt x="1625" y="743"/>
                  </a:lnTo>
                  <a:lnTo>
                    <a:pt x="1623" y="721"/>
                  </a:lnTo>
                  <a:lnTo>
                    <a:pt x="1622" y="702"/>
                  </a:lnTo>
                  <a:lnTo>
                    <a:pt x="1623" y="686"/>
                  </a:lnTo>
                  <a:lnTo>
                    <a:pt x="1625" y="672"/>
                  </a:lnTo>
                  <a:lnTo>
                    <a:pt x="1629" y="661"/>
                  </a:lnTo>
                  <a:lnTo>
                    <a:pt x="1635" y="653"/>
                  </a:lnTo>
                  <a:lnTo>
                    <a:pt x="1640" y="646"/>
                  </a:lnTo>
                  <a:lnTo>
                    <a:pt x="1647" y="642"/>
                  </a:lnTo>
                  <a:lnTo>
                    <a:pt x="1655" y="639"/>
                  </a:lnTo>
                  <a:lnTo>
                    <a:pt x="1662" y="638"/>
                  </a:lnTo>
                  <a:lnTo>
                    <a:pt x="1671" y="638"/>
                  </a:lnTo>
                  <a:lnTo>
                    <a:pt x="1679" y="638"/>
                  </a:lnTo>
                  <a:lnTo>
                    <a:pt x="1696" y="640"/>
                  </a:lnTo>
                  <a:lnTo>
                    <a:pt x="1713" y="643"/>
                  </a:lnTo>
                  <a:lnTo>
                    <a:pt x="1730" y="645"/>
                  </a:lnTo>
                  <a:lnTo>
                    <a:pt x="1745" y="646"/>
                  </a:lnTo>
                  <a:lnTo>
                    <a:pt x="1759" y="647"/>
                  </a:lnTo>
                  <a:lnTo>
                    <a:pt x="1772" y="646"/>
                  </a:lnTo>
                  <a:lnTo>
                    <a:pt x="1784" y="645"/>
                  </a:lnTo>
                  <a:lnTo>
                    <a:pt x="1793" y="643"/>
                  </a:lnTo>
                  <a:lnTo>
                    <a:pt x="1803" y="641"/>
                  </a:lnTo>
                  <a:lnTo>
                    <a:pt x="1810" y="638"/>
                  </a:lnTo>
                  <a:lnTo>
                    <a:pt x="1818" y="633"/>
                  </a:lnTo>
                  <a:lnTo>
                    <a:pt x="1824" y="629"/>
                  </a:lnTo>
                  <a:lnTo>
                    <a:pt x="1829" y="625"/>
                  </a:lnTo>
                  <a:lnTo>
                    <a:pt x="1834" y="620"/>
                  </a:lnTo>
                  <a:lnTo>
                    <a:pt x="1838" y="614"/>
                  </a:lnTo>
                  <a:lnTo>
                    <a:pt x="1841" y="609"/>
                  </a:lnTo>
                  <a:lnTo>
                    <a:pt x="1844" y="603"/>
                  </a:lnTo>
                  <a:lnTo>
                    <a:pt x="1846" y="596"/>
                  </a:lnTo>
                  <a:lnTo>
                    <a:pt x="1854" y="572"/>
                  </a:lnTo>
                  <a:lnTo>
                    <a:pt x="1861" y="547"/>
                  </a:lnTo>
                  <a:lnTo>
                    <a:pt x="1863" y="542"/>
                  </a:lnTo>
                  <a:lnTo>
                    <a:pt x="1867" y="538"/>
                  </a:lnTo>
                  <a:lnTo>
                    <a:pt x="1870" y="533"/>
                  </a:lnTo>
                  <a:lnTo>
                    <a:pt x="1874" y="529"/>
                  </a:lnTo>
                  <a:lnTo>
                    <a:pt x="1878" y="526"/>
                  </a:lnTo>
                  <a:lnTo>
                    <a:pt x="1884" y="523"/>
                  </a:lnTo>
                  <a:lnTo>
                    <a:pt x="1889" y="521"/>
                  </a:lnTo>
                  <a:lnTo>
                    <a:pt x="1895" y="520"/>
                  </a:lnTo>
                  <a:lnTo>
                    <a:pt x="1907" y="517"/>
                  </a:lnTo>
                  <a:lnTo>
                    <a:pt x="1917" y="514"/>
                  </a:lnTo>
                  <a:lnTo>
                    <a:pt x="1927" y="511"/>
                  </a:lnTo>
                  <a:lnTo>
                    <a:pt x="1937" y="507"/>
                  </a:lnTo>
                  <a:lnTo>
                    <a:pt x="1945" y="502"/>
                  </a:lnTo>
                  <a:lnTo>
                    <a:pt x="1954" y="496"/>
                  </a:lnTo>
                  <a:lnTo>
                    <a:pt x="1962" y="491"/>
                  </a:lnTo>
                  <a:lnTo>
                    <a:pt x="1970" y="485"/>
                  </a:lnTo>
                  <a:lnTo>
                    <a:pt x="1977" y="478"/>
                  </a:lnTo>
                  <a:lnTo>
                    <a:pt x="1984" y="471"/>
                  </a:lnTo>
                  <a:lnTo>
                    <a:pt x="1990" y="463"/>
                  </a:lnTo>
                  <a:lnTo>
                    <a:pt x="1995" y="456"/>
                  </a:lnTo>
                  <a:lnTo>
                    <a:pt x="2006" y="440"/>
                  </a:lnTo>
                  <a:lnTo>
                    <a:pt x="2015" y="424"/>
                  </a:lnTo>
                  <a:lnTo>
                    <a:pt x="2021" y="407"/>
                  </a:lnTo>
                  <a:lnTo>
                    <a:pt x="2025" y="391"/>
                  </a:lnTo>
                  <a:lnTo>
                    <a:pt x="2028" y="375"/>
                  </a:lnTo>
                  <a:lnTo>
                    <a:pt x="2029" y="360"/>
                  </a:lnTo>
                  <a:lnTo>
                    <a:pt x="2029" y="354"/>
                  </a:lnTo>
                  <a:lnTo>
                    <a:pt x="2028" y="347"/>
                  </a:lnTo>
                  <a:lnTo>
                    <a:pt x="2027" y="341"/>
                  </a:lnTo>
                  <a:lnTo>
                    <a:pt x="2025" y="336"/>
                  </a:lnTo>
                  <a:lnTo>
                    <a:pt x="2023" y="330"/>
                  </a:lnTo>
                  <a:lnTo>
                    <a:pt x="2021" y="326"/>
                  </a:lnTo>
                  <a:lnTo>
                    <a:pt x="2018" y="322"/>
                  </a:lnTo>
                  <a:lnTo>
                    <a:pt x="2013" y="319"/>
                  </a:lnTo>
                  <a:lnTo>
                    <a:pt x="1997" y="327"/>
                  </a:lnTo>
                  <a:lnTo>
                    <a:pt x="1983" y="333"/>
                  </a:lnTo>
                  <a:lnTo>
                    <a:pt x="1970" y="338"/>
                  </a:lnTo>
                  <a:lnTo>
                    <a:pt x="1957" y="341"/>
                  </a:lnTo>
                  <a:lnTo>
                    <a:pt x="1945" y="342"/>
                  </a:lnTo>
                  <a:lnTo>
                    <a:pt x="1935" y="343"/>
                  </a:lnTo>
                  <a:lnTo>
                    <a:pt x="1925" y="342"/>
                  </a:lnTo>
                  <a:lnTo>
                    <a:pt x="1917" y="340"/>
                  </a:lnTo>
                  <a:lnTo>
                    <a:pt x="1908" y="337"/>
                  </a:lnTo>
                  <a:lnTo>
                    <a:pt x="1901" y="333"/>
                  </a:lnTo>
                  <a:lnTo>
                    <a:pt x="1893" y="329"/>
                  </a:lnTo>
                  <a:lnTo>
                    <a:pt x="1886" y="324"/>
                  </a:lnTo>
                  <a:lnTo>
                    <a:pt x="1874" y="313"/>
                  </a:lnTo>
                  <a:lnTo>
                    <a:pt x="1862" y="302"/>
                  </a:lnTo>
                  <a:lnTo>
                    <a:pt x="1851" y="289"/>
                  </a:lnTo>
                  <a:lnTo>
                    <a:pt x="1838" y="278"/>
                  </a:lnTo>
                  <a:lnTo>
                    <a:pt x="1832" y="274"/>
                  </a:lnTo>
                  <a:lnTo>
                    <a:pt x="1825" y="269"/>
                  </a:lnTo>
                  <a:lnTo>
                    <a:pt x="1818" y="265"/>
                  </a:lnTo>
                  <a:lnTo>
                    <a:pt x="1810" y="262"/>
                  </a:lnTo>
                  <a:lnTo>
                    <a:pt x="1802" y="261"/>
                  </a:lnTo>
                  <a:lnTo>
                    <a:pt x="1792" y="260"/>
                  </a:lnTo>
                  <a:lnTo>
                    <a:pt x="1783" y="260"/>
                  </a:lnTo>
                  <a:lnTo>
                    <a:pt x="1772" y="262"/>
                  </a:lnTo>
                  <a:lnTo>
                    <a:pt x="1760" y="265"/>
                  </a:lnTo>
                  <a:lnTo>
                    <a:pt x="1747" y="270"/>
                  </a:lnTo>
                  <a:lnTo>
                    <a:pt x="1734" y="276"/>
                  </a:lnTo>
                  <a:lnTo>
                    <a:pt x="1719" y="283"/>
                  </a:lnTo>
                  <a:lnTo>
                    <a:pt x="1711" y="288"/>
                  </a:lnTo>
                  <a:lnTo>
                    <a:pt x="1706" y="290"/>
                  </a:lnTo>
                  <a:lnTo>
                    <a:pt x="1703" y="291"/>
                  </a:lnTo>
                  <a:lnTo>
                    <a:pt x="1700" y="290"/>
                  </a:lnTo>
                  <a:lnTo>
                    <a:pt x="1699" y="289"/>
                  </a:lnTo>
                  <a:lnTo>
                    <a:pt x="1699" y="286"/>
                  </a:lnTo>
                  <a:lnTo>
                    <a:pt x="1700" y="281"/>
                  </a:lnTo>
                  <a:lnTo>
                    <a:pt x="1702" y="277"/>
                  </a:lnTo>
                  <a:lnTo>
                    <a:pt x="1708" y="264"/>
                  </a:lnTo>
                  <a:lnTo>
                    <a:pt x="1717" y="247"/>
                  </a:lnTo>
                  <a:lnTo>
                    <a:pt x="1725" y="228"/>
                  </a:lnTo>
                  <a:lnTo>
                    <a:pt x="1734" y="207"/>
                  </a:lnTo>
                  <a:lnTo>
                    <a:pt x="1737" y="195"/>
                  </a:lnTo>
                  <a:lnTo>
                    <a:pt x="1740" y="182"/>
                  </a:lnTo>
                  <a:lnTo>
                    <a:pt x="1742" y="170"/>
                  </a:lnTo>
                  <a:lnTo>
                    <a:pt x="1743" y="157"/>
                  </a:lnTo>
                  <a:lnTo>
                    <a:pt x="1743" y="144"/>
                  </a:lnTo>
                  <a:lnTo>
                    <a:pt x="1742" y="130"/>
                  </a:lnTo>
                  <a:lnTo>
                    <a:pt x="1740" y="117"/>
                  </a:lnTo>
                  <a:lnTo>
                    <a:pt x="1737" y="104"/>
                  </a:lnTo>
                  <a:lnTo>
                    <a:pt x="1732" y="91"/>
                  </a:lnTo>
                  <a:lnTo>
                    <a:pt x="1724" y="77"/>
                  </a:lnTo>
                  <a:lnTo>
                    <a:pt x="1716" y="63"/>
                  </a:lnTo>
                  <a:lnTo>
                    <a:pt x="1704" y="50"/>
                  </a:lnTo>
                  <a:lnTo>
                    <a:pt x="1691" y="38"/>
                  </a:lnTo>
                  <a:lnTo>
                    <a:pt x="1675" y="25"/>
                  </a:lnTo>
                  <a:lnTo>
                    <a:pt x="1657" y="13"/>
                  </a:lnTo>
                  <a:lnTo>
                    <a:pt x="1637" y="0"/>
                  </a:lnTo>
                  <a:lnTo>
                    <a:pt x="1582" y="31"/>
                  </a:lnTo>
                  <a:lnTo>
                    <a:pt x="1529" y="60"/>
                  </a:lnTo>
                  <a:lnTo>
                    <a:pt x="1504" y="75"/>
                  </a:lnTo>
                  <a:lnTo>
                    <a:pt x="1480" y="89"/>
                  </a:lnTo>
                  <a:lnTo>
                    <a:pt x="1458" y="105"/>
                  </a:lnTo>
                  <a:lnTo>
                    <a:pt x="1437" y="122"/>
                  </a:lnTo>
                  <a:lnTo>
                    <a:pt x="1426" y="130"/>
                  </a:lnTo>
                  <a:lnTo>
                    <a:pt x="1417" y="140"/>
                  </a:lnTo>
                  <a:lnTo>
                    <a:pt x="1408" y="150"/>
                  </a:lnTo>
                  <a:lnTo>
                    <a:pt x="1400" y="161"/>
                  </a:lnTo>
                  <a:lnTo>
                    <a:pt x="1391" y="172"/>
                  </a:lnTo>
                  <a:lnTo>
                    <a:pt x="1384" y="183"/>
                  </a:lnTo>
                  <a:lnTo>
                    <a:pt x="1376" y="196"/>
                  </a:lnTo>
                  <a:lnTo>
                    <a:pt x="1370" y="210"/>
                  </a:lnTo>
                  <a:lnTo>
                    <a:pt x="1364" y="224"/>
                  </a:lnTo>
                  <a:lnTo>
                    <a:pt x="1359" y="239"/>
                  </a:lnTo>
                  <a:lnTo>
                    <a:pt x="1355" y="255"/>
                  </a:lnTo>
                  <a:lnTo>
                    <a:pt x="1351" y="271"/>
                  </a:lnTo>
                  <a:lnTo>
                    <a:pt x="1347" y="289"/>
                  </a:lnTo>
                  <a:lnTo>
                    <a:pt x="1345" y="308"/>
                  </a:lnTo>
                  <a:lnTo>
                    <a:pt x="1343" y="327"/>
                  </a:lnTo>
                  <a:lnTo>
                    <a:pt x="1342" y="348"/>
                  </a:lnTo>
                  <a:lnTo>
                    <a:pt x="1346" y="347"/>
                  </a:lnTo>
                  <a:lnTo>
                    <a:pt x="1359" y="344"/>
                  </a:lnTo>
                  <a:lnTo>
                    <a:pt x="1377" y="342"/>
                  </a:lnTo>
                  <a:lnTo>
                    <a:pt x="1401" y="340"/>
                  </a:lnTo>
                  <a:lnTo>
                    <a:pt x="1414" y="340"/>
                  </a:lnTo>
                  <a:lnTo>
                    <a:pt x="1428" y="340"/>
                  </a:lnTo>
                  <a:lnTo>
                    <a:pt x="1442" y="341"/>
                  </a:lnTo>
                  <a:lnTo>
                    <a:pt x="1457" y="343"/>
                  </a:lnTo>
                  <a:lnTo>
                    <a:pt x="1471" y="347"/>
                  </a:lnTo>
                  <a:lnTo>
                    <a:pt x="1486" y="352"/>
                  </a:lnTo>
                  <a:lnTo>
                    <a:pt x="1500" y="358"/>
                  </a:lnTo>
                  <a:lnTo>
                    <a:pt x="1513" y="366"/>
                  </a:lnTo>
                  <a:lnTo>
                    <a:pt x="1511" y="394"/>
                  </a:lnTo>
                  <a:lnTo>
                    <a:pt x="1509" y="416"/>
                  </a:lnTo>
                  <a:lnTo>
                    <a:pt x="1508" y="426"/>
                  </a:lnTo>
                  <a:lnTo>
                    <a:pt x="1506" y="433"/>
                  </a:lnTo>
                  <a:lnTo>
                    <a:pt x="1503" y="441"/>
                  </a:lnTo>
                  <a:lnTo>
                    <a:pt x="1500" y="447"/>
                  </a:lnTo>
                  <a:lnTo>
                    <a:pt x="1495" y="453"/>
                  </a:lnTo>
                  <a:lnTo>
                    <a:pt x="1490" y="456"/>
                  </a:lnTo>
                  <a:lnTo>
                    <a:pt x="1484" y="460"/>
                  </a:lnTo>
                  <a:lnTo>
                    <a:pt x="1475" y="462"/>
                  </a:lnTo>
                  <a:lnTo>
                    <a:pt x="1466" y="464"/>
                  </a:lnTo>
                  <a:lnTo>
                    <a:pt x="1454" y="465"/>
                  </a:lnTo>
                  <a:lnTo>
                    <a:pt x="1440" y="466"/>
                  </a:lnTo>
                  <a:lnTo>
                    <a:pt x="1425" y="466"/>
                  </a:lnTo>
                  <a:lnTo>
                    <a:pt x="1414" y="465"/>
                  </a:lnTo>
                  <a:lnTo>
                    <a:pt x="1405" y="462"/>
                  </a:lnTo>
                  <a:lnTo>
                    <a:pt x="1394" y="459"/>
                  </a:lnTo>
                  <a:lnTo>
                    <a:pt x="1384" y="454"/>
                  </a:lnTo>
                  <a:lnTo>
                    <a:pt x="1359" y="442"/>
                  </a:lnTo>
                  <a:lnTo>
                    <a:pt x="1331" y="430"/>
                  </a:lnTo>
                  <a:lnTo>
                    <a:pt x="1317" y="425"/>
                  </a:lnTo>
                  <a:lnTo>
                    <a:pt x="1300" y="422"/>
                  </a:lnTo>
                  <a:lnTo>
                    <a:pt x="1280" y="420"/>
                  </a:lnTo>
                  <a:lnTo>
                    <a:pt x="1260" y="419"/>
                  </a:lnTo>
                  <a:lnTo>
                    <a:pt x="1250" y="420"/>
                  </a:lnTo>
                  <a:lnTo>
                    <a:pt x="1239" y="421"/>
                  </a:lnTo>
                  <a:lnTo>
                    <a:pt x="1227" y="423"/>
                  </a:lnTo>
                  <a:lnTo>
                    <a:pt x="1214" y="425"/>
                  </a:lnTo>
                  <a:lnTo>
                    <a:pt x="1202" y="428"/>
                  </a:lnTo>
                  <a:lnTo>
                    <a:pt x="1188" y="432"/>
                  </a:lnTo>
                  <a:lnTo>
                    <a:pt x="1174" y="437"/>
                  </a:lnTo>
                  <a:lnTo>
                    <a:pt x="1159" y="443"/>
                  </a:lnTo>
                  <a:lnTo>
                    <a:pt x="1141" y="462"/>
                  </a:lnTo>
                  <a:lnTo>
                    <a:pt x="1121" y="482"/>
                  </a:lnTo>
                  <a:lnTo>
                    <a:pt x="1102" y="500"/>
                  </a:lnTo>
                  <a:lnTo>
                    <a:pt x="1081" y="519"/>
                  </a:lnTo>
                  <a:lnTo>
                    <a:pt x="1060" y="536"/>
                  </a:lnTo>
                  <a:lnTo>
                    <a:pt x="1040" y="553"/>
                  </a:lnTo>
                  <a:lnTo>
                    <a:pt x="1019" y="569"/>
                  </a:lnTo>
                  <a:lnTo>
                    <a:pt x="997" y="585"/>
                  </a:lnTo>
                  <a:lnTo>
                    <a:pt x="954" y="615"/>
                  </a:lnTo>
                  <a:lnTo>
                    <a:pt x="910" y="644"/>
                  </a:lnTo>
                  <a:lnTo>
                    <a:pt x="866" y="673"/>
                  </a:lnTo>
                  <a:lnTo>
                    <a:pt x="822" y="702"/>
                  </a:lnTo>
                  <a:lnTo>
                    <a:pt x="778" y="730"/>
                  </a:lnTo>
                  <a:lnTo>
                    <a:pt x="735" y="760"/>
                  </a:lnTo>
                  <a:lnTo>
                    <a:pt x="693" y="791"/>
                  </a:lnTo>
                  <a:lnTo>
                    <a:pt x="652" y="824"/>
                  </a:lnTo>
                  <a:lnTo>
                    <a:pt x="633" y="841"/>
                  </a:lnTo>
                  <a:lnTo>
                    <a:pt x="612" y="858"/>
                  </a:lnTo>
                  <a:lnTo>
                    <a:pt x="593" y="876"/>
                  </a:lnTo>
                  <a:lnTo>
                    <a:pt x="575" y="895"/>
                  </a:lnTo>
                  <a:lnTo>
                    <a:pt x="557" y="914"/>
                  </a:lnTo>
                  <a:lnTo>
                    <a:pt x="539" y="936"/>
                  </a:lnTo>
                  <a:lnTo>
                    <a:pt x="522" y="957"/>
                  </a:lnTo>
                  <a:lnTo>
                    <a:pt x="506" y="978"/>
                  </a:lnTo>
                  <a:lnTo>
                    <a:pt x="489" y="1007"/>
                  </a:lnTo>
                  <a:lnTo>
                    <a:pt x="472" y="1039"/>
                  </a:lnTo>
                  <a:lnTo>
                    <a:pt x="455" y="1074"/>
                  </a:lnTo>
                  <a:lnTo>
                    <a:pt x="438" y="1110"/>
                  </a:lnTo>
                  <a:lnTo>
                    <a:pt x="420" y="1146"/>
                  </a:lnTo>
                  <a:lnTo>
                    <a:pt x="403" y="1182"/>
                  </a:lnTo>
                  <a:lnTo>
                    <a:pt x="384" y="1218"/>
                  </a:lnTo>
                  <a:lnTo>
                    <a:pt x="364" y="1249"/>
                  </a:lnTo>
                  <a:lnTo>
                    <a:pt x="334" y="1296"/>
                  </a:lnTo>
                  <a:lnTo>
                    <a:pt x="305" y="1339"/>
                  </a:lnTo>
                  <a:lnTo>
                    <a:pt x="279" y="1377"/>
                  </a:lnTo>
                  <a:lnTo>
                    <a:pt x="258" y="1410"/>
                  </a:lnTo>
                  <a:lnTo>
                    <a:pt x="248" y="1425"/>
                  </a:lnTo>
                  <a:lnTo>
                    <a:pt x="241" y="1439"/>
                  </a:lnTo>
                  <a:lnTo>
                    <a:pt x="236" y="1450"/>
                  </a:lnTo>
                  <a:lnTo>
                    <a:pt x="231" y="1461"/>
                  </a:lnTo>
                  <a:lnTo>
                    <a:pt x="229" y="1471"/>
                  </a:lnTo>
                  <a:lnTo>
                    <a:pt x="228" y="1479"/>
                  </a:lnTo>
                  <a:lnTo>
                    <a:pt x="229" y="1482"/>
                  </a:lnTo>
                  <a:lnTo>
                    <a:pt x="230" y="1486"/>
                  </a:lnTo>
                  <a:lnTo>
                    <a:pt x="233" y="1489"/>
                  </a:lnTo>
                  <a:lnTo>
                    <a:pt x="235" y="1491"/>
                  </a:lnTo>
                  <a:lnTo>
                    <a:pt x="252" y="1503"/>
                  </a:lnTo>
                  <a:lnTo>
                    <a:pt x="267" y="1513"/>
                  </a:lnTo>
                  <a:lnTo>
                    <a:pt x="279" y="1521"/>
                  </a:lnTo>
                  <a:lnTo>
                    <a:pt x="291" y="1526"/>
                  </a:lnTo>
                  <a:lnTo>
                    <a:pt x="302" y="1530"/>
                  </a:lnTo>
                  <a:lnTo>
                    <a:pt x="311" y="1533"/>
                  </a:lnTo>
                  <a:lnTo>
                    <a:pt x="320" y="1536"/>
                  </a:lnTo>
                  <a:lnTo>
                    <a:pt x="328" y="1537"/>
                  </a:lnTo>
                  <a:lnTo>
                    <a:pt x="345" y="1537"/>
                  </a:lnTo>
                  <a:lnTo>
                    <a:pt x="365" y="1536"/>
                  </a:lnTo>
                  <a:lnTo>
                    <a:pt x="376" y="1536"/>
                  </a:lnTo>
                  <a:lnTo>
                    <a:pt x="388" y="1536"/>
                  </a:lnTo>
                  <a:lnTo>
                    <a:pt x="402" y="1537"/>
                  </a:lnTo>
                  <a:lnTo>
                    <a:pt x="418" y="1538"/>
                  </a:lnTo>
                  <a:lnTo>
                    <a:pt x="424" y="1535"/>
                  </a:lnTo>
                  <a:lnTo>
                    <a:pt x="431" y="1532"/>
                  </a:lnTo>
                  <a:lnTo>
                    <a:pt x="438" y="1530"/>
                  </a:lnTo>
                  <a:lnTo>
                    <a:pt x="443" y="1530"/>
                  </a:lnTo>
                  <a:lnTo>
                    <a:pt x="448" y="1530"/>
                  </a:lnTo>
                  <a:lnTo>
                    <a:pt x="454" y="1531"/>
                  </a:lnTo>
                  <a:lnTo>
                    <a:pt x="459" y="1532"/>
                  </a:lnTo>
                  <a:lnTo>
                    <a:pt x="463" y="1535"/>
                  </a:lnTo>
                  <a:lnTo>
                    <a:pt x="472" y="1540"/>
                  </a:lnTo>
                  <a:lnTo>
                    <a:pt x="479" y="1548"/>
                  </a:lnTo>
                  <a:lnTo>
                    <a:pt x="486" y="1557"/>
                  </a:lnTo>
                  <a:lnTo>
                    <a:pt x="490" y="1566"/>
                  </a:lnTo>
                  <a:lnTo>
                    <a:pt x="494" y="1577"/>
                  </a:lnTo>
                  <a:lnTo>
                    <a:pt x="498" y="1588"/>
                  </a:lnTo>
                  <a:lnTo>
                    <a:pt x="501" y="1597"/>
                  </a:lnTo>
                  <a:lnTo>
                    <a:pt x="503" y="1607"/>
                  </a:lnTo>
                  <a:lnTo>
                    <a:pt x="505" y="1621"/>
                  </a:lnTo>
                  <a:lnTo>
                    <a:pt x="506" y="1626"/>
                  </a:lnTo>
                  <a:lnTo>
                    <a:pt x="501" y="1632"/>
                  </a:lnTo>
                  <a:lnTo>
                    <a:pt x="496" y="1639"/>
                  </a:lnTo>
                  <a:lnTo>
                    <a:pt x="493" y="1646"/>
                  </a:lnTo>
                  <a:lnTo>
                    <a:pt x="491" y="1654"/>
                  </a:lnTo>
                  <a:lnTo>
                    <a:pt x="487" y="1669"/>
                  </a:lnTo>
                  <a:lnTo>
                    <a:pt x="483" y="1681"/>
                  </a:lnTo>
                  <a:lnTo>
                    <a:pt x="478" y="1687"/>
                  </a:lnTo>
                  <a:lnTo>
                    <a:pt x="473" y="1691"/>
                  </a:lnTo>
                  <a:lnTo>
                    <a:pt x="466" y="1694"/>
                  </a:lnTo>
                  <a:lnTo>
                    <a:pt x="456" y="1695"/>
                  </a:lnTo>
                  <a:lnTo>
                    <a:pt x="444" y="1694"/>
                  </a:lnTo>
                  <a:lnTo>
                    <a:pt x="429" y="1692"/>
                  </a:lnTo>
                  <a:lnTo>
                    <a:pt x="410" y="1687"/>
                  </a:lnTo>
                  <a:lnTo>
                    <a:pt x="388" y="1679"/>
                  </a:lnTo>
                  <a:lnTo>
                    <a:pt x="379" y="1693"/>
                  </a:lnTo>
                  <a:lnTo>
                    <a:pt x="370" y="1704"/>
                  </a:lnTo>
                  <a:lnTo>
                    <a:pt x="360" y="1713"/>
                  </a:lnTo>
                  <a:lnTo>
                    <a:pt x="350" y="1721"/>
                  </a:lnTo>
                  <a:lnTo>
                    <a:pt x="339" y="1726"/>
                  </a:lnTo>
                  <a:lnTo>
                    <a:pt x="328" y="1729"/>
                  </a:lnTo>
                  <a:lnTo>
                    <a:pt x="318" y="1731"/>
                  </a:lnTo>
                  <a:lnTo>
                    <a:pt x="306" y="1732"/>
                  </a:lnTo>
                  <a:lnTo>
                    <a:pt x="295" y="1731"/>
                  </a:lnTo>
                  <a:lnTo>
                    <a:pt x="284" y="1729"/>
                  </a:lnTo>
                  <a:lnTo>
                    <a:pt x="272" y="1727"/>
                  </a:lnTo>
                  <a:lnTo>
                    <a:pt x="260" y="1723"/>
                  </a:lnTo>
                  <a:lnTo>
                    <a:pt x="247" y="1718"/>
                  </a:lnTo>
                  <a:lnTo>
                    <a:pt x="236" y="1711"/>
                  </a:lnTo>
                  <a:lnTo>
                    <a:pt x="224" y="1705"/>
                  </a:lnTo>
                  <a:lnTo>
                    <a:pt x="211" y="1697"/>
                  </a:lnTo>
                  <a:lnTo>
                    <a:pt x="207" y="1695"/>
                  </a:lnTo>
                  <a:lnTo>
                    <a:pt x="203" y="1693"/>
                  </a:lnTo>
                  <a:lnTo>
                    <a:pt x="200" y="1693"/>
                  </a:lnTo>
                  <a:lnTo>
                    <a:pt x="196" y="1693"/>
                  </a:lnTo>
                  <a:lnTo>
                    <a:pt x="194" y="1694"/>
                  </a:lnTo>
                  <a:lnTo>
                    <a:pt x="192" y="1695"/>
                  </a:lnTo>
                  <a:lnTo>
                    <a:pt x="191" y="1697"/>
                  </a:lnTo>
                  <a:lnTo>
                    <a:pt x="190" y="1700"/>
                  </a:lnTo>
                  <a:lnTo>
                    <a:pt x="189" y="1709"/>
                  </a:lnTo>
                  <a:lnTo>
                    <a:pt x="189" y="1719"/>
                  </a:lnTo>
                  <a:lnTo>
                    <a:pt x="189" y="1731"/>
                  </a:lnTo>
                  <a:lnTo>
                    <a:pt x="191" y="1745"/>
                  </a:lnTo>
                  <a:lnTo>
                    <a:pt x="194" y="1777"/>
                  </a:lnTo>
                  <a:lnTo>
                    <a:pt x="196" y="1812"/>
                  </a:lnTo>
                  <a:lnTo>
                    <a:pt x="196" y="1830"/>
                  </a:lnTo>
                  <a:lnTo>
                    <a:pt x="195" y="1849"/>
                  </a:lnTo>
                  <a:lnTo>
                    <a:pt x="192" y="1868"/>
                  </a:lnTo>
                  <a:lnTo>
                    <a:pt x="188" y="1886"/>
                  </a:lnTo>
                  <a:lnTo>
                    <a:pt x="185" y="1895"/>
                  </a:lnTo>
                  <a:lnTo>
                    <a:pt x="180" y="1904"/>
                  </a:lnTo>
                  <a:lnTo>
                    <a:pt x="176" y="1912"/>
                  </a:lnTo>
                  <a:lnTo>
                    <a:pt x="171" y="1920"/>
                  </a:lnTo>
                  <a:lnTo>
                    <a:pt x="159" y="1935"/>
                  </a:lnTo>
                  <a:lnTo>
                    <a:pt x="146" y="1949"/>
                  </a:lnTo>
                  <a:lnTo>
                    <a:pt x="115" y="1976"/>
                  </a:lnTo>
                  <a:lnTo>
                    <a:pt x="83" y="2003"/>
                  </a:lnTo>
                  <a:lnTo>
                    <a:pt x="67" y="2016"/>
                  </a:lnTo>
                  <a:lnTo>
                    <a:pt x="52" y="2031"/>
                  </a:lnTo>
                  <a:lnTo>
                    <a:pt x="37" y="2046"/>
                  </a:lnTo>
                  <a:lnTo>
                    <a:pt x="25" y="2063"/>
                  </a:lnTo>
                  <a:lnTo>
                    <a:pt x="19" y="2073"/>
                  </a:lnTo>
                  <a:lnTo>
                    <a:pt x="14" y="2082"/>
                  </a:lnTo>
                  <a:lnTo>
                    <a:pt x="10" y="2092"/>
                  </a:lnTo>
                  <a:lnTo>
                    <a:pt x="6" y="2103"/>
                  </a:lnTo>
                  <a:lnTo>
                    <a:pt x="4" y="2113"/>
                  </a:lnTo>
                  <a:lnTo>
                    <a:pt x="2" y="2125"/>
                  </a:lnTo>
                  <a:lnTo>
                    <a:pt x="0" y="2138"/>
                  </a:lnTo>
                  <a:lnTo>
                    <a:pt x="0" y="2151"/>
                  </a:lnTo>
                  <a:lnTo>
                    <a:pt x="0" y="2156"/>
                  </a:lnTo>
                  <a:lnTo>
                    <a:pt x="1" y="2163"/>
                  </a:lnTo>
                  <a:lnTo>
                    <a:pt x="2" y="2171"/>
                  </a:lnTo>
                  <a:lnTo>
                    <a:pt x="5" y="2180"/>
                  </a:lnTo>
                  <a:lnTo>
                    <a:pt x="15" y="2178"/>
                  </a:lnTo>
                  <a:lnTo>
                    <a:pt x="23" y="2178"/>
                  </a:lnTo>
                  <a:lnTo>
                    <a:pt x="30" y="2179"/>
                  </a:lnTo>
                  <a:lnTo>
                    <a:pt x="36" y="2180"/>
                  </a:lnTo>
                  <a:lnTo>
                    <a:pt x="44" y="2185"/>
                  </a:lnTo>
                  <a:lnTo>
                    <a:pt x="53" y="2186"/>
                  </a:lnTo>
                  <a:lnTo>
                    <a:pt x="65" y="2187"/>
                  </a:lnTo>
                  <a:lnTo>
                    <a:pt x="79" y="2189"/>
                  </a:lnTo>
                  <a:lnTo>
                    <a:pt x="95" y="2193"/>
                  </a:lnTo>
                  <a:lnTo>
                    <a:pt x="112" y="2198"/>
                  </a:lnTo>
                  <a:lnTo>
                    <a:pt x="129" y="2206"/>
                  </a:lnTo>
                  <a:lnTo>
                    <a:pt x="146" y="2213"/>
                  </a:lnTo>
                  <a:lnTo>
                    <a:pt x="163" y="2223"/>
                  </a:lnTo>
                  <a:lnTo>
                    <a:pt x="179" y="2232"/>
                  </a:lnTo>
                  <a:lnTo>
                    <a:pt x="195" y="2244"/>
                  </a:lnTo>
                  <a:lnTo>
                    <a:pt x="210" y="2256"/>
                  </a:lnTo>
                  <a:lnTo>
                    <a:pt x="224" y="2268"/>
                  </a:lnTo>
                  <a:lnTo>
                    <a:pt x="236" y="2280"/>
                  </a:lnTo>
                  <a:lnTo>
                    <a:pt x="245" y="2293"/>
                  </a:lnTo>
                  <a:lnTo>
                    <a:pt x="253" y="2307"/>
                  </a:lnTo>
                  <a:lnTo>
                    <a:pt x="255" y="2313"/>
                  </a:lnTo>
                  <a:lnTo>
                    <a:pt x="257" y="2320"/>
                  </a:lnTo>
                  <a:lnTo>
                    <a:pt x="258" y="2326"/>
                  </a:lnTo>
                  <a:lnTo>
                    <a:pt x="258" y="2333"/>
                  </a:lnTo>
                  <a:lnTo>
                    <a:pt x="258" y="2343"/>
                  </a:lnTo>
                  <a:lnTo>
                    <a:pt x="257" y="2353"/>
                  </a:lnTo>
                  <a:lnTo>
                    <a:pt x="255" y="2360"/>
                  </a:lnTo>
                  <a:lnTo>
                    <a:pt x="253" y="2368"/>
                  </a:lnTo>
                  <a:lnTo>
                    <a:pt x="251" y="2374"/>
                  </a:lnTo>
                  <a:lnTo>
                    <a:pt x="247" y="2379"/>
                  </a:lnTo>
                  <a:lnTo>
                    <a:pt x="243" y="2383"/>
                  </a:lnTo>
                  <a:lnTo>
                    <a:pt x="240" y="2389"/>
                  </a:lnTo>
                  <a:lnTo>
                    <a:pt x="233" y="2396"/>
                  </a:lnTo>
                  <a:lnTo>
                    <a:pt x="226" y="2404"/>
                  </a:lnTo>
                  <a:lnTo>
                    <a:pt x="223" y="2407"/>
                  </a:lnTo>
                  <a:lnTo>
                    <a:pt x="221" y="2411"/>
                  </a:lnTo>
                  <a:lnTo>
                    <a:pt x="219" y="2416"/>
                  </a:lnTo>
                  <a:lnTo>
                    <a:pt x="218" y="2422"/>
                  </a:lnTo>
                  <a:lnTo>
                    <a:pt x="214" y="2430"/>
                  </a:lnTo>
                  <a:lnTo>
                    <a:pt x="213" y="2438"/>
                  </a:lnTo>
                  <a:lnTo>
                    <a:pt x="213" y="2446"/>
                  </a:lnTo>
                  <a:lnTo>
                    <a:pt x="215" y="2454"/>
                  </a:lnTo>
                  <a:lnTo>
                    <a:pt x="217" y="2461"/>
                  </a:lnTo>
                  <a:lnTo>
                    <a:pt x="218" y="2470"/>
                  </a:lnTo>
                  <a:lnTo>
                    <a:pt x="219" y="2477"/>
                  </a:lnTo>
                  <a:lnTo>
                    <a:pt x="218" y="2487"/>
                  </a:lnTo>
                  <a:lnTo>
                    <a:pt x="212" y="2499"/>
                  </a:lnTo>
                  <a:lnTo>
                    <a:pt x="207" y="2511"/>
                  </a:lnTo>
                  <a:lnTo>
                    <a:pt x="200" y="2523"/>
                  </a:lnTo>
                  <a:lnTo>
                    <a:pt x="193" y="2533"/>
                  </a:lnTo>
                  <a:lnTo>
                    <a:pt x="177" y="2555"/>
                  </a:lnTo>
                  <a:lnTo>
                    <a:pt x="161" y="2576"/>
                  </a:lnTo>
                  <a:lnTo>
                    <a:pt x="154" y="2587"/>
                  </a:lnTo>
                  <a:lnTo>
                    <a:pt x="146" y="2597"/>
                  </a:lnTo>
                  <a:lnTo>
                    <a:pt x="140" y="2609"/>
                  </a:lnTo>
                  <a:lnTo>
                    <a:pt x="135" y="2621"/>
                  </a:lnTo>
                  <a:lnTo>
                    <a:pt x="129" y="2632"/>
                  </a:lnTo>
                  <a:lnTo>
                    <a:pt x="126" y="2646"/>
                  </a:lnTo>
                  <a:lnTo>
                    <a:pt x="124" y="2660"/>
                  </a:lnTo>
                  <a:lnTo>
                    <a:pt x="123" y="2675"/>
                  </a:lnTo>
                  <a:lnTo>
                    <a:pt x="123" y="2684"/>
                  </a:lnTo>
                  <a:lnTo>
                    <a:pt x="124" y="2691"/>
                  </a:lnTo>
                  <a:lnTo>
                    <a:pt x="125" y="2697"/>
                  </a:lnTo>
                  <a:lnTo>
                    <a:pt x="127" y="2703"/>
                  </a:lnTo>
                  <a:lnTo>
                    <a:pt x="129" y="2708"/>
                  </a:lnTo>
                  <a:lnTo>
                    <a:pt x="133" y="2712"/>
                  </a:lnTo>
                  <a:lnTo>
                    <a:pt x="136" y="2715"/>
                  </a:lnTo>
                  <a:lnTo>
                    <a:pt x="140" y="2719"/>
                  </a:lnTo>
                  <a:lnTo>
                    <a:pt x="144" y="2721"/>
                  </a:lnTo>
                  <a:lnTo>
                    <a:pt x="150" y="2722"/>
                  </a:lnTo>
                  <a:lnTo>
                    <a:pt x="155" y="2723"/>
                  </a:lnTo>
                  <a:lnTo>
                    <a:pt x="160" y="2724"/>
                  </a:lnTo>
                  <a:lnTo>
                    <a:pt x="173" y="2723"/>
                  </a:lnTo>
                  <a:lnTo>
                    <a:pt x="188" y="2722"/>
                  </a:lnTo>
                  <a:lnTo>
                    <a:pt x="191" y="2730"/>
                  </a:lnTo>
                  <a:lnTo>
                    <a:pt x="194" y="2739"/>
                  </a:lnTo>
                  <a:lnTo>
                    <a:pt x="195" y="2746"/>
                  </a:lnTo>
                  <a:lnTo>
                    <a:pt x="195" y="2754"/>
                  </a:lnTo>
                  <a:lnTo>
                    <a:pt x="194" y="2768"/>
                  </a:lnTo>
                  <a:lnTo>
                    <a:pt x="194" y="2780"/>
                  </a:lnTo>
                  <a:lnTo>
                    <a:pt x="194" y="2785"/>
                  </a:lnTo>
                  <a:lnTo>
                    <a:pt x="195" y="2788"/>
                  </a:lnTo>
                  <a:lnTo>
                    <a:pt x="197" y="2792"/>
                  </a:lnTo>
                  <a:lnTo>
                    <a:pt x="201" y="2795"/>
                  </a:lnTo>
                  <a:lnTo>
                    <a:pt x="209" y="2804"/>
                  </a:lnTo>
                  <a:lnTo>
                    <a:pt x="220" y="2811"/>
                  </a:lnTo>
                  <a:lnTo>
                    <a:pt x="234" y="2818"/>
                  </a:lnTo>
                  <a:lnTo>
                    <a:pt x="248" y="2823"/>
                  </a:lnTo>
                  <a:lnTo>
                    <a:pt x="256" y="2825"/>
                  </a:lnTo>
                  <a:lnTo>
                    <a:pt x="264" y="2826"/>
                  </a:lnTo>
                  <a:lnTo>
                    <a:pt x="273" y="2827"/>
                  </a:lnTo>
                  <a:lnTo>
                    <a:pt x="283" y="2828"/>
                  </a:lnTo>
                  <a:lnTo>
                    <a:pt x="293" y="2827"/>
                  </a:lnTo>
                  <a:lnTo>
                    <a:pt x="303" y="2825"/>
                  </a:lnTo>
                  <a:lnTo>
                    <a:pt x="313" y="2822"/>
                  </a:lnTo>
                  <a:lnTo>
                    <a:pt x="323" y="2819"/>
                  </a:lnTo>
                  <a:lnTo>
                    <a:pt x="334" y="2815"/>
                  </a:lnTo>
                  <a:lnTo>
                    <a:pt x="343" y="2813"/>
                  </a:lnTo>
                  <a:lnTo>
                    <a:pt x="354" y="2811"/>
                  </a:lnTo>
                  <a:lnTo>
                    <a:pt x="364" y="2810"/>
                  </a:lnTo>
                  <a:lnTo>
                    <a:pt x="373" y="2810"/>
                  </a:lnTo>
                  <a:lnTo>
                    <a:pt x="379" y="2811"/>
                  </a:lnTo>
                  <a:lnTo>
                    <a:pt x="387" y="2812"/>
                  </a:lnTo>
                  <a:lnTo>
                    <a:pt x="392" y="2814"/>
                  </a:lnTo>
                  <a:lnTo>
                    <a:pt x="397" y="2816"/>
                  </a:lnTo>
                  <a:lnTo>
                    <a:pt x="403" y="2819"/>
                  </a:lnTo>
                  <a:lnTo>
                    <a:pt x="407" y="2822"/>
                  </a:lnTo>
                  <a:lnTo>
                    <a:pt x="411" y="2825"/>
                  </a:lnTo>
                  <a:lnTo>
                    <a:pt x="418" y="2832"/>
                  </a:lnTo>
                  <a:lnTo>
                    <a:pt x="423" y="2841"/>
                  </a:lnTo>
                  <a:lnTo>
                    <a:pt x="427" y="2849"/>
                  </a:lnTo>
                  <a:lnTo>
                    <a:pt x="430" y="2859"/>
                  </a:lnTo>
                  <a:lnTo>
                    <a:pt x="437" y="2877"/>
                  </a:lnTo>
                  <a:lnTo>
                    <a:pt x="444" y="2894"/>
                  </a:lnTo>
                  <a:lnTo>
                    <a:pt x="448" y="2902"/>
                  </a:lnTo>
                  <a:lnTo>
                    <a:pt x="455" y="2908"/>
                  </a:lnTo>
                  <a:lnTo>
                    <a:pt x="458" y="2911"/>
                  </a:lnTo>
                  <a:lnTo>
                    <a:pt x="461" y="2913"/>
                  </a:lnTo>
                  <a:lnTo>
                    <a:pt x="466" y="2914"/>
                  </a:lnTo>
                  <a:lnTo>
                    <a:pt x="471" y="2916"/>
                  </a:lnTo>
                  <a:lnTo>
                    <a:pt x="483" y="291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2" name="Freeform 223"/>
            <p:cNvSpPr>
              <a:spLocks/>
            </p:cNvSpPr>
            <p:nvPr/>
          </p:nvSpPr>
          <p:spPr bwMode="auto">
            <a:xfrm>
              <a:off x="7115176" y="730250"/>
              <a:ext cx="1196975" cy="2652713"/>
            </a:xfrm>
            <a:custGeom>
              <a:avLst/>
              <a:gdLst/>
              <a:ahLst/>
              <a:cxnLst>
                <a:cxn ang="0">
                  <a:pos x="488" y="3059"/>
                </a:cxn>
                <a:cxn ang="0">
                  <a:pos x="384" y="3182"/>
                </a:cxn>
                <a:cxn ang="0">
                  <a:pos x="336" y="3343"/>
                </a:cxn>
                <a:cxn ang="0">
                  <a:pos x="378" y="3478"/>
                </a:cxn>
                <a:cxn ang="0">
                  <a:pos x="483" y="3705"/>
                </a:cxn>
                <a:cxn ang="0">
                  <a:pos x="397" y="3908"/>
                </a:cxn>
                <a:cxn ang="0">
                  <a:pos x="253" y="3987"/>
                </a:cxn>
                <a:cxn ang="0">
                  <a:pos x="258" y="4137"/>
                </a:cxn>
                <a:cxn ang="0">
                  <a:pos x="136" y="4317"/>
                </a:cxn>
                <a:cxn ang="0">
                  <a:pos x="323" y="4579"/>
                </a:cxn>
                <a:cxn ang="0">
                  <a:pos x="420" y="4709"/>
                </a:cxn>
                <a:cxn ang="0">
                  <a:pos x="712" y="4789"/>
                </a:cxn>
                <a:cxn ang="0">
                  <a:pos x="739" y="4959"/>
                </a:cxn>
                <a:cxn ang="0">
                  <a:pos x="913" y="4930"/>
                </a:cxn>
                <a:cxn ang="0">
                  <a:pos x="1145" y="4905"/>
                </a:cxn>
                <a:cxn ang="0">
                  <a:pos x="1260" y="4630"/>
                </a:cxn>
                <a:cxn ang="0">
                  <a:pos x="1424" y="4682"/>
                </a:cxn>
                <a:cxn ang="0">
                  <a:pos x="1590" y="4353"/>
                </a:cxn>
                <a:cxn ang="0">
                  <a:pos x="1539" y="4292"/>
                </a:cxn>
                <a:cxn ang="0">
                  <a:pos x="1381" y="3820"/>
                </a:cxn>
                <a:cxn ang="0">
                  <a:pos x="1413" y="3476"/>
                </a:cxn>
                <a:cxn ang="0">
                  <a:pos x="1506" y="3381"/>
                </a:cxn>
                <a:cxn ang="0">
                  <a:pos x="1664" y="3493"/>
                </a:cxn>
                <a:cxn ang="0">
                  <a:pos x="1747" y="3464"/>
                </a:cxn>
                <a:cxn ang="0">
                  <a:pos x="1668" y="3156"/>
                </a:cxn>
                <a:cxn ang="0">
                  <a:pos x="1545" y="3147"/>
                </a:cxn>
                <a:cxn ang="0">
                  <a:pos x="1363" y="3003"/>
                </a:cxn>
                <a:cxn ang="0">
                  <a:pos x="1163" y="2763"/>
                </a:cxn>
                <a:cxn ang="0">
                  <a:pos x="1060" y="2671"/>
                </a:cxn>
                <a:cxn ang="0">
                  <a:pos x="1146" y="2537"/>
                </a:cxn>
                <a:cxn ang="0">
                  <a:pos x="1506" y="2272"/>
                </a:cxn>
                <a:cxn ang="0">
                  <a:pos x="1625" y="2323"/>
                </a:cxn>
                <a:cxn ang="0">
                  <a:pos x="1866" y="2320"/>
                </a:cxn>
                <a:cxn ang="0">
                  <a:pos x="1989" y="2115"/>
                </a:cxn>
                <a:cxn ang="0">
                  <a:pos x="2135" y="1911"/>
                </a:cxn>
                <a:cxn ang="0">
                  <a:pos x="2173" y="1498"/>
                </a:cxn>
                <a:cxn ang="0">
                  <a:pos x="2187" y="1273"/>
                </a:cxn>
                <a:cxn ang="0">
                  <a:pos x="1754" y="1321"/>
                </a:cxn>
                <a:cxn ang="0">
                  <a:pos x="1582" y="1442"/>
                </a:cxn>
                <a:cxn ang="0">
                  <a:pos x="1692" y="1294"/>
                </a:cxn>
                <a:cxn ang="0">
                  <a:pos x="1608" y="992"/>
                </a:cxn>
                <a:cxn ang="0">
                  <a:pos x="1475" y="859"/>
                </a:cxn>
                <a:cxn ang="0">
                  <a:pos x="1640" y="646"/>
                </a:cxn>
                <a:cxn ang="0">
                  <a:pos x="1854" y="572"/>
                </a:cxn>
                <a:cxn ang="0">
                  <a:pos x="2021" y="407"/>
                </a:cxn>
                <a:cxn ang="0">
                  <a:pos x="1874" y="313"/>
                </a:cxn>
                <a:cxn ang="0">
                  <a:pos x="1708" y="264"/>
                </a:cxn>
                <a:cxn ang="0">
                  <a:pos x="1458" y="105"/>
                </a:cxn>
                <a:cxn ang="0">
                  <a:pos x="1442" y="341"/>
                </a:cxn>
                <a:cxn ang="0">
                  <a:pos x="1359" y="442"/>
                </a:cxn>
                <a:cxn ang="0">
                  <a:pos x="866" y="673"/>
                </a:cxn>
                <a:cxn ang="0">
                  <a:pos x="279" y="1377"/>
                </a:cxn>
                <a:cxn ang="0">
                  <a:pos x="402" y="1537"/>
                </a:cxn>
                <a:cxn ang="0">
                  <a:pos x="487" y="1669"/>
                </a:cxn>
                <a:cxn ang="0">
                  <a:pos x="224" y="1705"/>
                </a:cxn>
                <a:cxn ang="0">
                  <a:pos x="159" y="1935"/>
                </a:cxn>
                <a:cxn ang="0">
                  <a:pos x="23" y="2178"/>
                </a:cxn>
                <a:cxn ang="0">
                  <a:pos x="257" y="2353"/>
                </a:cxn>
                <a:cxn ang="0">
                  <a:pos x="193" y="2533"/>
                </a:cxn>
                <a:cxn ang="0">
                  <a:pos x="188" y="2722"/>
                </a:cxn>
                <a:cxn ang="0">
                  <a:pos x="343" y="2813"/>
                </a:cxn>
                <a:cxn ang="0">
                  <a:pos x="483" y="2916"/>
                </a:cxn>
              </a:cxnLst>
              <a:rect l="0" t="0" r="r" b="b"/>
              <a:pathLst>
                <a:path w="2261" h="5012">
                  <a:moveTo>
                    <a:pt x="483" y="2916"/>
                  </a:moveTo>
                  <a:lnTo>
                    <a:pt x="483" y="2916"/>
                  </a:lnTo>
                  <a:lnTo>
                    <a:pt x="483" y="2916"/>
                  </a:lnTo>
                  <a:lnTo>
                    <a:pt x="491" y="2927"/>
                  </a:lnTo>
                  <a:lnTo>
                    <a:pt x="505" y="2940"/>
                  </a:lnTo>
                  <a:lnTo>
                    <a:pt x="512" y="2947"/>
                  </a:lnTo>
                  <a:lnTo>
                    <a:pt x="518" y="2955"/>
                  </a:lnTo>
                  <a:lnTo>
                    <a:pt x="520" y="2959"/>
                  </a:lnTo>
                  <a:lnTo>
                    <a:pt x="522" y="2962"/>
                  </a:lnTo>
                  <a:lnTo>
                    <a:pt x="523" y="2965"/>
                  </a:lnTo>
                  <a:lnTo>
                    <a:pt x="524" y="2969"/>
                  </a:lnTo>
                  <a:lnTo>
                    <a:pt x="523" y="2974"/>
                  </a:lnTo>
                  <a:lnTo>
                    <a:pt x="522" y="2979"/>
                  </a:lnTo>
                  <a:lnTo>
                    <a:pt x="521" y="2985"/>
                  </a:lnTo>
                  <a:lnTo>
                    <a:pt x="518" y="2989"/>
                  </a:lnTo>
                  <a:lnTo>
                    <a:pt x="512" y="2996"/>
                  </a:lnTo>
                  <a:lnTo>
                    <a:pt x="506" y="3005"/>
                  </a:lnTo>
                  <a:lnTo>
                    <a:pt x="500" y="3012"/>
                  </a:lnTo>
                  <a:lnTo>
                    <a:pt x="494" y="3021"/>
                  </a:lnTo>
                  <a:lnTo>
                    <a:pt x="491" y="3025"/>
                  </a:lnTo>
                  <a:lnTo>
                    <a:pt x="490" y="3029"/>
                  </a:lnTo>
                  <a:lnTo>
                    <a:pt x="489" y="3035"/>
                  </a:lnTo>
                  <a:lnTo>
                    <a:pt x="488" y="3040"/>
                  </a:lnTo>
                  <a:lnTo>
                    <a:pt x="488" y="3059"/>
                  </a:lnTo>
                  <a:lnTo>
                    <a:pt x="488" y="3074"/>
                  </a:lnTo>
                  <a:lnTo>
                    <a:pt x="488" y="3089"/>
                  </a:lnTo>
                  <a:lnTo>
                    <a:pt x="488" y="3105"/>
                  </a:lnTo>
                  <a:lnTo>
                    <a:pt x="484" y="3106"/>
                  </a:lnTo>
                  <a:lnTo>
                    <a:pt x="478" y="3107"/>
                  </a:lnTo>
                  <a:lnTo>
                    <a:pt x="473" y="3107"/>
                  </a:lnTo>
                  <a:lnTo>
                    <a:pt x="467" y="3107"/>
                  </a:lnTo>
                  <a:lnTo>
                    <a:pt x="452" y="3106"/>
                  </a:lnTo>
                  <a:lnTo>
                    <a:pt x="436" y="3105"/>
                  </a:lnTo>
                  <a:lnTo>
                    <a:pt x="430" y="3105"/>
                  </a:lnTo>
                  <a:lnTo>
                    <a:pt x="426" y="3106"/>
                  </a:lnTo>
                  <a:lnTo>
                    <a:pt x="423" y="3107"/>
                  </a:lnTo>
                  <a:lnTo>
                    <a:pt x="421" y="3109"/>
                  </a:lnTo>
                  <a:lnTo>
                    <a:pt x="418" y="3115"/>
                  </a:lnTo>
                  <a:lnTo>
                    <a:pt x="417" y="3122"/>
                  </a:lnTo>
                  <a:lnTo>
                    <a:pt x="415" y="3130"/>
                  </a:lnTo>
                  <a:lnTo>
                    <a:pt x="413" y="3139"/>
                  </a:lnTo>
                  <a:lnTo>
                    <a:pt x="412" y="3144"/>
                  </a:lnTo>
                  <a:lnTo>
                    <a:pt x="411" y="3148"/>
                  </a:lnTo>
                  <a:lnTo>
                    <a:pt x="409" y="3153"/>
                  </a:lnTo>
                  <a:lnTo>
                    <a:pt x="406" y="3158"/>
                  </a:lnTo>
                  <a:lnTo>
                    <a:pt x="400" y="3166"/>
                  </a:lnTo>
                  <a:lnTo>
                    <a:pt x="392" y="3175"/>
                  </a:lnTo>
                  <a:lnTo>
                    <a:pt x="384" y="3182"/>
                  </a:lnTo>
                  <a:lnTo>
                    <a:pt x="375" y="3189"/>
                  </a:lnTo>
                  <a:lnTo>
                    <a:pt x="356" y="3201"/>
                  </a:lnTo>
                  <a:lnTo>
                    <a:pt x="336" y="3212"/>
                  </a:lnTo>
                  <a:lnTo>
                    <a:pt x="326" y="3218"/>
                  </a:lnTo>
                  <a:lnTo>
                    <a:pt x="318" y="3224"/>
                  </a:lnTo>
                  <a:lnTo>
                    <a:pt x="309" y="3230"/>
                  </a:lnTo>
                  <a:lnTo>
                    <a:pt x="303" y="3237"/>
                  </a:lnTo>
                  <a:lnTo>
                    <a:pt x="296" y="3245"/>
                  </a:lnTo>
                  <a:lnTo>
                    <a:pt x="292" y="3254"/>
                  </a:lnTo>
                  <a:lnTo>
                    <a:pt x="289" y="3264"/>
                  </a:lnTo>
                  <a:lnTo>
                    <a:pt x="288" y="3275"/>
                  </a:lnTo>
                  <a:lnTo>
                    <a:pt x="289" y="3282"/>
                  </a:lnTo>
                  <a:lnTo>
                    <a:pt x="290" y="3289"/>
                  </a:lnTo>
                  <a:lnTo>
                    <a:pt x="292" y="3293"/>
                  </a:lnTo>
                  <a:lnTo>
                    <a:pt x="295" y="3298"/>
                  </a:lnTo>
                  <a:lnTo>
                    <a:pt x="303" y="3305"/>
                  </a:lnTo>
                  <a:lnTo>
                    <a:pt x="312" y="3310"/>
                  </a:lnTo>
                  <a:lnTo>
                    <a:pt x="322" y="3315"/>
                  </a:lnTo>
                  <a:lnTo>
                    <a:pt x="330" y="3321"/>
                  </a:lnTo>
                  <a:lnTo>
                    <a:pt x="334" y="3325"/>
                  </a:lnTo>
                  <a:lnTo>
                    <a:pt x="337" y="3329"/>
                  </a:lnTo>
                  <a:lnTo>
                    <a:pt x="339" y="3334"/>
                  </a:lnTo>
                  <a:lnTo>
                    <a:pt x="341" y="3340"/>
                  </a:lnTo>
                  <a:lnTo>
                    <a:pt x="336" y="3343"/>
                  </a:lnTo>
                  <a:lnTo>
                    <a:pt x="329" y="3348"/>
                  </a:lnTo>
                  <a:lnTo>
                    <a:pt x="323" y="3355"/>
                  </a:lnTo>
                  <a:lnTo>
                    <a:pt x="315" y="3362"/>
                  </a:lnTo>
                  <a:lnTo>
                    <a:pt x="310" y="3370"/>
                  </a:lnTo>
                  <a:lnTo>
                    <a:pt x="305" y="3378"/>
                  </a:lnTo>
                  <a:lnTo>
                    <a:pt x="301" y="3386"/>
                  </a:lnTo>
                  <a:lnTo>
                    <a:pt x="300" y="3393"/>
                  </a:lnTo>
                  <a:lnTo>
                    <a:pt x="301" y="3403"/>
                  </a:lnTo>
                  <a:lnTo>
                    <a:pt x="302" y="3410"/>
                  </a:lnTo>
                  <a:lnTo>
                    <a:pt x="305" y="3417"/>
                  </a:lnTo>
                  <a:lnTo>
                    <a:pt x="308" y="3422"/>
                  </a:lnTo>
                  <a:lnTo>
                    <a:pt x="312" y="3426"/>
                  </a:lnTo>
                  <a:lnTo>
                    <a:pt x="318" y="3429"/>
                  </a:lnTo>
                  <a:lnTo>
                    <a:pt x="323" y="3432"/>
                  </a:lnTo>
                  <a:lnTo>
                    <a:pt x="328" y="3435"/>
                  </a:lnTo>
                  <a:lnTo>
                    <a:pt x="340" y="3439"/>
                  </a:lnTo>
                  <a:lnTo>
                    <a:pt x="352" y="3443"/>
                  </a:lnTo>
                  <a:lnTo>
                    <a:pt x="357" y="3445"/>
                  </a:lnTo>
                  <a:lnTo>
                    <a:pt x="362" y="3448"/>
                  </a:lnTo>
                  <a:lnTo>
                    <a:pt x="367" y="3453"/>
                  </a:lnTo>
                  <a:lnTo>
                    <a:pt x="371" y="3458"/>
                  </a:lnTo>
                  <a:lnTo>
                    <a:pt x="373" y="3464"/>
                  </a:lnTo>
                  <a:lnTo>
                    <a:pt x="376" y="3471"/>
                  </a:lnTo>
                  <a:lnTo>
                    <a:pt x="378" y="3478"/>
                  </a:lnTo>
                  <a:lnTo>
                    <a:pt x="379" y="3486"/>
                  </a:lnTo>
                  <a:lnTo>
                    <a:pt x="381" y="3503"/>
                  </a:lnTo>
                  <a:lnTo>
                    <a:pt x="383" y="3520"/>
                  </a:lnTo>
                  <a:lnTo>
                    <a:pt x="383" y="3554"/>
                  </a:lnTo>
                  <a:lnTo>
                    <a:pt x="383" y="3581"/>
                  </a:lnTo>
                  <a:lnTo>
                    <a:pt x="385" y="3588"/>
                  </a:lnTo>
                  <a:lnTo>
                    <a:pt x="389" y="3593"/>
                  </a:lnTo>
                  <a:lnTo>
                    <a:pt x="394" y="3598"/>
                  </a:lnTo>
                  <a:lnTo>
                    <a:pt x="401" y="3604"/>
                  </a:lnTo>
                  <a:lnTo>
                    <a:pt x="415" y="3613"/>
                  </a:lnTo>
                  <a:lnTo>
                    <a:pt x="430" y="3623"/>
                  </a:lnTo>
                  <a:lnTo>
                    <a:pt x="439" y="3628"/>
                  </a:lnTo>
                  <a:lnTo>
                    <a:pt x="445" y="3634"/>
                  </a:lnTo>
                  <a:lnTo>
                    <a:pt x="453" y="3640"/>
                  </a:lnTo>
                  <a:lnTo>
                    <a:pt x="458" y="3646"/>
                  </a:lnTo>
                  <a:lnTo>
                    <a:pt x="463" y="3654"/>
                  </a:lnTo>
                  <a:lnTo>
                    <a:pt x="468" y="3662"/>
                  </a:lnTo>
                  <a:lnTo>
                    <a:pt x="470" y="3671"/>
                  </a:lnTo>
                  <a:lnTo>
                    <a:pt x="471" y="3681"/>
                  </a:lnTo>
                  <a:lnTo>
                    <a:pt x="471" y="3686"/>
                  </a:lnTo>
                  <a:lnTo>
                    <a:pt x="473" y="3691"/>
                  </a:lnTo>
                  <a:lnTo>
                    <a:pt x="476" y="3695"/>
                  </a:lnTo>
                  <a:lnTo>
                    <a:pt x="479" y="3701"/>
                  </a:lnTo>
                  <a:lnTo>
                    <a:pt x="483" y="3705"/>
                  </a:lnTo>
                  <a:lnTo>
                    <a:pt x="486" y="3711"/>
                  </a:lnTo>
                  <a:lnTo>
                    <a:pt x="488" y="3717"/>
                  </a:lnTo>
                  <a:lnTo>
                    <a:pt x="488" y="3723"/>
                  </a:lnTo>
                  <a:lnTo>
                    <a:pt x="481" y="3726"/>
                  </a:lnTo>
                  <a:lnTo>
                    <a:pt x="475" y="3731"/>
                  </a:lnTo>
                  <a:lnTo>
                    <a:pt x="470" y="3736"/>
                  </a:lnTo>
                  <a:lnTo>
                    <a:pt x="466" y="3741"/>
                  </a:lnTo>
                  <a:lnTo>
                    <a:pt x="461" y="3747"/>
                  </a:lnTo>
                  <a:lnTo>
                    <a:pt x="457" y="3754"/>
                  </a:lnTo>
                  <a:lnTo>
                    <a:pt x="454" y="3760"/>
                  </a:lnTo>
                  <a:lnTo>
                    <a:pt x="451" y="3768"/>
                  </a:lnTo>
                  <a:lnTo>
                    <a:pt x="446" y="3782"/>
                  </a:lnTo>
                  <a:lnTo>
                    <a:pt x="442" y="3798"/>
                  </a:lnTo>
                  <a:lnTo>
                    <a:pt x="440" y="3814"/>
                  </a:lnTo>
                  <a:lnTo>
                    <a:pt x="437" y="3830"/>
                  </a:lnTo>
                  <a:lnTo>
                    <a:pt x="434" y="3846"/>
                  </a:lnTo>
                  <a:lnTo>
                    <a:pt x="430" y="3861"/>
                  </a:lnTo>
                  <a:lnTo>
                    <a:pt x="426" y="3875"/>
                  </a:lnTo>
                  <a:lnTo>
                    <a:pt x="421" y="3887"/>
                  </a:lnTo>
                  <a:lnTo>
                    <a:pt x="417" y="3892"/>
                  </a:lnTo>
                  <a:lnTo>
                    <a:pt x="413" y="3897"/>
                  </a:lnTo>
                  <a:lnTo>
                    <a:pt x="408" y="3902"/>
                  </a:lnTo>
                  <a:lnTo>
                    <a:pt x="404" y="3905"/>
                  </a:lnTo>
                  <a:lnTo>
                    <a:pt x="397" y="3908"/>
                  </a:lnTo>
                  <a:lnTo>
                    <a:pt x="391" y="3910"/>
                  </a:lnTo>
                  <a:lnTo>
                    <a:pt x="385" y="3911"/>
                  </a:lnTo>
                  <a:lnTo>
                    <a:pt x="376" y="3911"/>
                  </a:lnTo>
                  <a:lnTo>
                    <a:pt x="364" y="3910"/>
                  </a:lnTo>
                  <a:lnTo>
                    <a:pt x="356" y="3909"/>
                  </a:lnTo>
                  <a:lnTo>
                    <a:pt x="348" y="3906"/>
                  </a:lnTo>
                  <a:lnTo>
                    <a:pt x="342" y="3903"/>
                  </a:lnTo>
                  <a:lnTo>
                    <a:pt x="336" y="3899"/>
                  </a:lnTo>
                  <a:lnTo>
                    <a:pt x="329" y="3896"/>
                  </a:lnTo>
                  <a:lnTo>
                    <a:pt x="321" y="3894"/>
                  </a:lnTo>
                  <a:lnTo>
                    <a:pt x="311" y="3894"/>
                  </a:lnTo>
                  <a:lnTo>
                    <a:pt x="308" y="3894"/>
                  </a:lnTo>
                  <a:lnTo>
                    <a:pt x="306" y="3895"/>
                  </a:lnTo>
                  <a:lnTo>
                    <a:pt x="304" y="3897"/>
                  </a:lnTo>
                  <a:lnTo>
                    <a:pt x="302" y="3901"/>
                  </a:lnTo>
                  <a:lnTo>
                    <a:pt x="297" y="3907"/>
                  </a:lnTo>
                  <a:lnTo>
                    <a:pt x="295" y="3915"/>
                  </a:lnTo>
                  <a:lnTo>
                    <a:pt x="292" y="3934"/>
                  </a:lnTo>
                  <a:lnTo>
                    <a:pt x="288" y="3946"/>
                  </a:lnTo>
                  <a:lnTo>
                    <a:pt x="284" y="3955"/>
                  </a:lnTo>
                  <a:lnTo>
                    <a:pt x="279" y="3962"/>
                  </a:lnTo>
                  <a:lnTo>
                    <a:pt x="273" y="3970"/>
                  </a:lnTo>
                  <a:lnTo>
                    <a:pt x="267" y="3976"/>
                  </a:lnTo>
                  <a:lnTo>
                    <a:pt x="253" y="3987"/>
                  </a:lnTo>
                  <a:lnTo>
                    <a:pt x="237" y="3996"/>
                  </a:lnTo>
                  <a:lnTo>
                    <a:pt x="230" y="4002"/>
                  </a:lnTo>
                  <a:lnTo>
                    <a:pt x="223" y="4007"/>
                  </a:lnTo>
                  <a:lnTo>
                    <a:pt x="217" y="4012"/>
                  </a:lnTo>
                  <a:lnTo>
                    <a:pt x="211" y="4018"/>
                  </a:lnTo>
                  <a:lnTo>
                    <a:pt x="206" y="4024"/>
                  </a:lnTo>
                  <a:lnTo>
                    <a:pt x="203" y="4031"/>
                  </a:lnTo>
                  <a:lnTo>
                    <a:pt x="201" y="4039"/>
                  </a:lnTo>
                  <a:lnTo>
                    <a:pt x="200" y="4047"/>
                  </a:lnTo>
                  <a:lnTo>
                    <a:pt x="201" y="4052"/>
                  </a:lnTo>
                  <a:lnTo>
                    <a:pt x="202" y="4057"/>
                  </a:lnTo>
                  <a:lnTo>
                    <a:pt x="205" y="4061"/>
                  </a:lnTo>
                  <a:lnTo>
                    <a:pt x="209" y="4064"/>
                  </a:lnTo>
                  <a:lnTo>
                    <a:pt x="219" y="4072"/>
                  </a:lnTo>
                  <a:lnTo>
                    <a:pt x="229" y="4078"/>
                  </a:lnTo>
                  <a:lnTo>
                    <a:pt x="235" y="4082"/>
                  </a:lnTo>
                  <a:lnTo>
                    <a:pt x="240" y="4087"/>
                  </a:lnTo>
                  <a:lnTo>
                    <a:pt x="245" y="4091"/>
                  </a:lnTo>
                  <a:lnTo>
                    <a:pt x="250" y="4095"/>
                  </a:lnTo>
                  <a:lnTo>
                    <a:pt x="253" y="4102"/>
                  </a:lnTo>
                  <a:lnTo>
                    <a:pt x="256" y="4108"/>
                  </a:lnTo>
                  <a:lnTo>
                    <a:pt x="258" y="4115"/>
                  </a:lnTo>
                  <a:lnTo>
                    <a:pt x="258" y="4123"/>
                  </a:lnTo>
                  <a:lnTo>
                    <a:pt x="258" y="4137"/>
                  </a:lnTo>
                  <a:lnTo>
                    <a:pt x="256" y="4144"/>
                  </a:lnTo>
                  <a:lnTo>
                    <a:pt x="255" y="4147"/>
                  </a:lnTo>
                  <a:lnTo>
                    <a:pt x="253" y="4150"/>
                  </a:lnTo>
                  <a:lnTo>
                    <a:pt x="251" y="4152"/>
                  </a:lnTo>
                  <a:lnTo>
                    <a:pt x="248" y="4152"/>
                  </a:lnTo>
                  <a:lnTo>
                    <a:pt x="234" y="4154"/>
                  </a:lnTo>
                  <a:lnTo>
                    <a:pt x="211" y="4159"/>
                  </a:lnTo>
                  <a:lnTo>
                    <a:pt x="204" y="4162"/>
                  </a:lnTo>
                  <a:lnTo>
                    <a:pt x="196" y="4168"/>
                  </a:lnTo>
                  <a:lnTo>
                    <a:pt x="189" y="4173"/>
                  </a:lnTo>
                  <a:lnTo>
                    <a:pt x="183" y="4180"/>
                  </a:lnTo>
                  <a:lnTo>
                    <a:pt x="175" y="4188"/>
                  </a:lnTo>
                  <a:lnTo>
                    <a:pt x="169" y="4195"/>
                  </a:lnTo>
                  <a:lnTo>
                    <a:pt x="163" y="4204"/>
                  </a:lnTo>
                  <a:lnTo>
                    <a:pt x="158" y="4213"/>
                  </a:lnTo>
                  <a:lnTo>
                    <a:pt x="153" y="4223"/>
                  </a:lnTo>
                  <a:lnTo>
                    <a:pt x="148" y="4232"/>
                  </a:lnTo>
                  <a:lnTo>
                    <a:pt x="144" y="4243"/>
                  </a:lnTo>
                  <a:lnTo>
                    <a:pt x="141" y="4253"/>
                  </a:lnTo>
                  <a:lnTo>
                    <a:pt x="139" y="4263"/>
                  </a:lnTo>
                  <a:lnTo>
                    <a:pt x="137" y="4274"/>
                  </a:lnTo>
                  <a:lnTo>
                    <a:pt x="136" y="4285"/>
                  </a:lnTo>
                  <a:lnTo>
                    <a:pt x="135" y="4294"/>
                  </a:lnTo>
                  <a:lnTo>
                    <a:pt x="136" y="4317"/>
                  </a:lnTo>
                  <a:lnTo>
                    <a:pt x="138" y="4337"/>
                  </a:lnTo>
                  <a:lnTo>
                    <a:pt x="141" y="4355"/>
                  </a:lnTo>
                  <a:lnTo>
                    <a:pt x="145" y="4372"/>
                  </a:lnTo>
                  <a:lnTo>
                    <a:pt x="152" y="4387"/>
                  </a:lnTo>
                  <a:lnTo>
                    <a:pt x="158" y="4401"/>
                  </a:lnTo>
                  <a:lnTo>
                    <a:pt x="164" y="4414"/>
                  </a:lnTo>
                  <a:lnTo>
                    <a:pt x="172" y="4427"/>
                  </a:lnTo>
                  <a:lnTo>
                    <a:pt x="189" y="4451"/>
                  </a:lnTo>
                  <a:lnTo>
                    <a:pt x="207" y="4473"/>
                  </a:lnTo>
                  <a:lnTo>
                    <a:pt x="215" y="4485"/>
                  </a:lnTo>
                  <a:lnTo>
                    <a:pt x="224" y="4497"/>
                  </a:lnTo>
                  <a:lnTo>
                    <a:pt x="233" y="4510"/>
                  </a:lnTo>
                  <a:lnTo>
                    <a:pt x="241" y="4524"/>
                  </a:lnTo>
                  <a:lnTo>
                    <a:pt x="245" y="4530"/>
                  </a:lnTo>
                  <a:lnTo>
                    <a:pt x="250" y="4536"/>
                  </a:lnTo>
                  <a:lnTo>
                    <a:pt x="256" y="4540"/>
                  </a:lnTo>
                  <a:lnTo>
                    <a:pt x="262" y="4544"/>
                  </a:lnTo>
                  <a:lnTo>
                    <a:pt x="276" y="4552"/>
                  </a:lnTo>
                  <a:lnTo>
                    <a:pt x="292" y="4558"/>
                  </a:lnTo>
                  <a:lnTo>
                    <a:pt x="298" y="4561"/>
                  </a:lnTo>
                  <a:lnTo>
                    <a:pt x="306" y="4564"/>
                  </a:lnTo>
                  <a:lnTo>
                    <a:pt x="312" y="4569"/>
                  </a:lnTo>
                  <a:lnTo>
                    <a:pt x="318" y="4574"/>
                  </a:lnTo>
                  <a:lnTo>
                    <a:pt x="323" y="4579"/>
                  </a:lnTo>
                  <a:lnTo>
                    <a:pt x="326" y="4585"/>
                  </a:lnTo>
                  <a:lnTo>
                    <a:pt x="328" y="4592"/>
                  </a:lnTo>
                  <a:lnTo>
                    <a:pt x="329" y="4601"/>
                  </a:lnTo>
                  <a:lnTo>
                    <a:pt x="329" y="4614"/>
                  </a:lnTo>
                  <a:lnTo>
                    <a:pt x="329" y="4627"/>
                  </a:lnTo>
                  <a:lnTo>
                    <a:pt x="329" y="4638"/>
                  </a:lnTo>
                  <a:lnTo>
                    <a:pt x="329" y="4642"/>
                  </a:lnTo>
                  <a:lnTo>
                    <a:pt x="329" y="4647"/>
                  </a:lnTo>
                  <a:lnTo>
                    <a:pt x="330" y="4652"/>
                  </a:lnTo>
                  <a:lnTo>
                    <a:pt x="333" y="4657"/>
                  </a:lnTo>
                  <a:lnTo>
                    <a:pt x="335" y="4661"/>
                  </a:lnTo>
                  <a:lnTo>
                    <a:pt x="340" y="4670"/>
                  </a:lnTo>
                  <a:lnTo>
                    <a:pt x="346" y="4679"/>
                  </a:lnTo>
                  <a:lnTo>
                    <a:pt x="354" y="4689"/>
                  </a:lnTo>
                  <a:lnTo>
                    <a:pt x="359" y="4701"/>
                  </a:lnTo>
                  <a:lnTo>
                    <a:pt x="361" y="4707"/>
                  </a:lnTo>
                  <a:lnTo>
                    <a:pt x="363" y="4714"/>
                  </a:lnTo>
                  <a:lnTo>
                    <a:pt x="364" y="4722"/>
                  </a:lnTo>
                  <a:lnTo>
                    <a:pt x="364" y="4730"/>
                  </a:lnTo>
                  <a:lnTo>
                    <a:pt x="364" y="4730"/>
                  </a:lnTo>
                  <a:lnTo>
                    <a:pt x="394" y="4730"/>
                  </a:lnTo>
                  <a:lnTo>
                    <a:pt x="394" y="4730"/>
                  </a:lnTo>
                  <a:lnTo>
                    <a:pt x="406" y="4721"/>
                  </a:lnTo>
                  <a:lnTo>
                    <a:pt x="420" y="4709"/>
                  </a:lnTo>
                  <a:lnTo>
                    <a:pt x="435" y="4694"/>
                  </a:lnTo>
                  <a:lnTo>
                    <a:pt x="450" y="4679"/>
                  </a:lnTo>
                  <a:lnTo>
                    <a:pt x="463" y="4665"/>
                  </a:lnTo>
                  <a:lnTo>
                    <a:pt x="477" y="4653"/>
                  </a:lnTo>
                  <a:lnTo>
                    <a:pt x="484" y="4648"/>
                  </a:lnTo>
                  <a:lnTo>
                    <a:pt x="490" y="4645"/>
                  </a:lnTo>
                  <a:lnTo>
                    <a:pt x="495" y="4642"/>
                  </a:lnTo>
                  <a:lnTo>
                    <a:pt x="500" y="4642"/>
                  </a:lnTo>
                  <a:lnTo>
                    <a:pt x="517" y="4643"/>
                  </a:lnTo>
                  <a:lnTo>
                    <a:pt x="533" y="4645"/>
                  </a:lnTo>
                  <a:lnTo>
                    <a:pt x="551" y="4651"/>
                  </a:lnTo>
                  <a:lnTo>
                    <a:pt x="569" y="4657"/>
                  </a:lnTo>
                  <a:lnTo>
                    <a:pt x="587" y="4665"/>
                  </a:lnTo>
                  <a:lnTo>
                    <a:pt x="605" y="4675"/>
                  </a:lnTo>
                  <a:lnTo>
                    <a:pt x="623" y="4686"/>
                  </a:lnTo>
                  <a:lnTo>
                    <a:pt x="640" y="4697"/>
                  </a:lnTo>
                  <a:lnTo>
                    <a:pt x="656" y="4711"/>
                  </a:lnTo>
                  <a:lnTo>
                    <a:pt x="671" y="4725"/>
                  </a:lnTo>
                  <a:lnTo>
                    <a:pt x="684" y="4740"/>
                  </a:lnTo>
                  <a:lnTo>
                    <a:pt x="695" y="4756"/>
                  </a:lnTo>
                  <a:lnTo>
                    <a:pt x="701" y="4764"/>
                  </a:lnTo>
                  <a:lnTo>
                    <a:pt x="705" y="4773"/>
                  </a:lnTo>
                  <a:lnTo>
                    <a:pt x="709" y="4780"/>
                  </a:lnTo>
                  <a:lnTo>
                    <a:pt x="712" y="4789"/>
                  </a:lnTo>
                  <a:lnTo>
                    <a:pt x="714" y="4798"/>
                  </a:lnTo>
                  <a:lnTo>
                    <a:pt x="717" y="4807"/>
                  </a:lnTo>
                  <a:lnTo>
                    <a:pt x="718" y="4815"/>
                  </a:lnTo>
                  <a:lnTo>
                    <a:pt x="718" y="4824"/>
                  </a:lnTo>
                  <a:lnTo>
                    <a:pt x="717" y="4833"/>
                  </a:lnTo>
                  <a:lnTo>
                    <a:pt x="714" y="4840"/>
                  </a:lnTo>
                  <a:lnTo>
                    <a:pt x="710" y="4847"/>
                  </a:lnTo>
                  <a:lnTo>
                    <a:pt x="706" y="4855"/>
                  </a:lnTo>
                  <a:lnTo>
                    <a:pt x="702" y="4862"/>
                  </a:lnTo>
                  <a:lnTo>
                    <a:pt x="698" y="4870"/>
                  </a:lnTo>
                  <a:lnTo>
                    <a:pt x="695" y="4878"/>
                  </a:lnTo>
                  <a:lnTo>
                    <a:pt x="694" y="4889"/>
                  </a:lnTo>
                  <a:lnTo>
                    <a:pt x="695" y="4906"/>
                  </a:lnTo>
                  <a:lnTo>
                    <a:pt x="697" y="4920"/>
                  </a:lnTo>
                  <a:lnTo>
                    <a:pt x="700" y="4926"/>
                  </a:lnTo>
                  <a:lnTo>
                    <a:pt x="702" y="4933"/>
                  </a:lnTo>
                  <a:lnTo>
                    <a:pt x="705" y="4938"/>
                  </a:lnTo>
                  <a:lnTo>
                    <a:pt x="708" y="4942"/>
                  </a:lnTo>
                  <a:lnTo>
                    <a:pt x="712" y="4946"/>
                  </a:lnTo>
                  <a:lnTo>
                    <a:pt x="717" y="4950"/>
                  </a:lnTo>
                  <a:lnTo>
                    <a:pt x="721" y="4953"/>
                  </a:lnTo>
                  <a:lnTo>
                    <a:pt x="726" y="4955"/>
                  </a:lnTo>
                  <a:lnTo>
                    <a:pt x="733" y="4957"/>
                  </a:lnTo>
                  <a:lnTo>
                    <a:pt x="739" y="4959"/>
                  </a:lnTo>
                  <a:lnTo>
                    <a:pt x="745" y="4959"/>
                  </a:lnTo>
                  <a:lnTo>
                    <a:pt x="753" y="4960"/>
                  </a:lnTo>
                  <a:lnTo>
                    <a:pt x="761" y="4959"/>
                  </a:lnTo>
                  <a:lnTo>
                    <a:pt x="769" y="4958"/>
                  </a:lnTo>
                  <a:lnTo>
                    <a:pt x="774" y="4956"/>
                  </a:lnTo>
                  <a:lnTo>
                    <a:pt x="779" y="4954"/>
                  </a:lnTo>
                  <a:lnTo>
                    <a:pt x="787" y="4946"/>
                  </a:lnTo>
                  <a:lnTo>
                    <a:pt x="793" y="4939"/>
                  </a:lnTo>
                  <a:lnTo>
                    <a:pt x="798" y="4931"/>
                  </a:lnTo>
                  <a:lnTo>
                    <a:pt x="805" y="4925"/>
                  </a:lnTo>
                  <a:lnTo>
                    <a:pt x="808" y="4922"/>
                  </a:lnTo>
                  <a:lnTo>
                    <a:pt x="812" y="4920"/>
                  </a:lnTo>
                  <a:lnTo>
                    <a:pt x="818" y="4919"/>
                  </a:lnTo>
                  <a:lnTo>
                    <a:pt x="824" y="4919"/>
                  </a:lnTo>
                  <a:lnTo>
                    <a:pt x="834" y="4919"/>
                  </a:lnTo>
                  <a:lnTo>
                    <a:pt x="842" y="4921"/>
                  </a:lnTo>
                  <a:lnTo>
                    <a:pt x="850" y="4922"/>
                  </a:lnTo>
                  <a:lnTo>
                    <a:pt x="856" y="4924"/>
                  </a:lnTo>
                  <a:lnTo>
                    <a:pt x="861" y="4926"/>
                  </a:lnTo>
                  <a:lnTo>
                    <a:pt x="868" y="4928"/>
                  </a:lnTo>
                  <a:lnTo>
                    <a:pt x="875" y="4929"/>
                  </a:lnTo>
                  <a:lnTo>
                    <a:pt x="883" y="4930"/>
                  </a:lnTo>
                  <a:lnTo>
                    <a:pt x="901" y="4930"/>
                  </a:lnTo>
                  <a:lnTo>
                    <a:pt x="913" y="4930"/>
                  </a:lnTo>
                  <a:lnTo>
                    <a:pt x="924" y="4930"/>
                  </a:lnTo>
                  <a:lnTo>
                    <a:pt x="936" y="4930"/>
                  </a:lnTo>
                  <a:lnTo>
                    <a:pt x="942" y="4931"/>
                  </a:lnTo>
                  <a:lnTo>
                    <a:pt x="947" y="4934"/>
                  </a:lnTo>
                  <a:lnTo>
                    <a:pt x="952" y="4937"/>
                  </a:lnTo>
                  <a:lnTo>
                    <a:pt x="956" y="4941"/>
                  </a:lnTo>
                  <a:lnTo>
                    <a:pt x="962" y="4952"/>
                  </a:lnTo>
                  <a:lnTo>
                    <a:pt x="969" y="4964"/>
                  </a:lnTo>
                  <a:lnTo>
                    <a:pt x="975" y="4977"/>
                  </a:lnTo>
                  <a:lnTo>
                    <a:pt x="983" y="4990"/>
                  </a:lnTo>
                  <a:lnTo>
                    <a:pt x="988" y="4995"/>
                  </a:lnTo>
                  <a:lnTo>
                    <a:pt x="993" y="5001"/>
                  </a:lnTo>
                  <a:lnTo>
                    <a:pt x="1000" y="5004"/>
                  </a:lnTo>
                  <a:lnTo>
                    <a:pt x="1007" y="5007"/>
                  </a:lnTo>
                  <a:lnTo>
                    <a:pt x="1007" y="5007"/>
                  </a:lnTo>
                  <a:lnTo>
                    <a:pt x="1007" y="5007"/>
                  </a:lnTo>
                  <a:lnTo>
                    <a:pt x="1007" y="5012"/>
                  </a:lnTo>
                  <a:lnTo>
                    <a:pt x="1007" y="5012"/>
                  </a:lnTo>
                  <a:lnTo>
                    <a:pt x="1025" y="4997"/>
                  </a:lnTo>
                  <a:lnTo>
                    <a:pt x="1046" y="4981"/>
                  </a:lnTo>
                  <a:lnTo>
                    <a:pt x="1070" y="4964"/>
                  </a:lnTo>
                  <a:lnTo>
                    <a:pt x="1094" y="4946"/>
                  </a:lnTo>
                  <a:lnTo>
                    <a:pt x="1120" y="4927"/>
                  </a:lnTo>
                  <a:lnTo>
                    <a:pt x="1145" y="4905"/>
                  </a:lnTo>
                  <a:lnTo>
                    <a:pt x="1158" y="4893"/>
                  </a:lnTo>
                  <a:lnTo>
                    <a:pt x="1170" y="4880"/>
                  </a:lnTo>
                  <a:lnTo>
                    <a:pt x="1183" y="4868"/>
                  </a:lnTo>
                  <a:lnTo>
                    <a:pt x="1195" y="4854"/>
                  </a:lnTo>
                  <a:lnTo>
                    <a:pt x="1191" y="4850"/>
                  </a:lnTo>
                  <a:lnTo>
                    <a:pt x="1181" y="4840"/>
                  </a:lnTo>
                  <a:lnTo>
                    <a:pt x="1169" y="4825"/>
                  </a:lnTo>
                  <a:lnTo>
                    <a:pt x="1155" y="4806"/>
                  </a:lnTo>
                  <a:lnTo>
                    <a:pt x="1147" y="4795"/>
                  </a:lnTo>
                  <a:lnTo>
                    <a:pt x="1142" y="4785"/>
                  </a:lnTo>
                  <a:lnTo>
                    <a:pt x="1137" y="4773"/>
                  </a:lnTo>
                  <a:lnTo>
                    <a:pt x="1133" y="4762"/>
                  </a:lnTo>
                  <a:lnTo>
                    <a:pt x="1130" y="4751"/>
                  </a:lnTo>
                  <a:lnTo>
                    <a:pt x="1130" y="4739"/>
                  </a:lnTo>
                  <a:lnTo>
                    <a:pt x="1130" y="4734"/>
                  </a:lnTo>
                  <a:lnTo>
                    <a:pt x="1131" y="4728"/>
                  </a:lnTo>
                  <a:lnTo>
                    <a:pt x="1134" y="4723"/>
                  </a:lnTo>
                  <a:lnTo>
                    <a:pt x="1136" y="4719"/>
                  </a:lnTo>
                  <a:lnTo>
                    <a:pt x="1145" y="4706"/>
                  </a:lnTo>
                  <a:lnTo>
                    <a:pt x="1156" y="4695"/>
                  </a:lnTo>
                  <a:lnTo>
                    <a:pt x="1170" y="4684"/>
                  </a:lnTo>
                  <a:lnTo>
                    <a:pt x="1186" y="4673"/>
                  </a:lnTo>
                  <a:lnTo>
                    <a:pt x="1221" y="4652"/>
                  </a:lnTo>
                  <a:lnTo>
                    <a:pt x="1260" y="4630"/>
                  </a:lnTo>
                  <a:lnTo>
                    <a:pt x="1302" y="4608"/>
                  </a:lnTo>
                  <a:lnTo>
                    <a:pt x="1343" y="4585"/>
                  </a:lnTo>
                  <a:lnTo>
                    <a:pt x="1363" y="4572"/>
                  </a:lnTo>
                  <a:lnTo>
                    <a:pt x="1383" y="4559"/>
                  </a:lnTo>
                  <a:lnTo>
                    <a:pt x="1402" y="4545"/>
                  </a:lnTo>
                  <a:lnTo>
                    <a:pt x="1419" y="4529"/>
                  </a:lnTo>
                  <a:lnTo>
                    <a:pt x="1423" y="4530"/>
                  </a:lnTo>
                  <a:lnTo>
                    <a:pt x="1427" y="4532"/>
                  </a:lnTo>
                  <a:lnTo>
                    <a:pt x="1429" y="4536"/>
                  </a:lnTo>
                  <a:lnTo>
                    <a:pt x="1431" y="4540"/>
                  </a:lnTo>
                  <a:lnTo>
                    <a:pt x="1433" y="4544"/>
                  </a:lnTo>
                  <a:lnTo>
                    <a:pt x="1434" y="4550"/>
                  </a:lnTo>
                  <a:lnTo>
                    <a:pt x="1434" y="4555"/>
                  </a:lnTo>
                  <a:lnTo>
                    <a:pt x="1434" y="4561"/>
                  </a:lnTo>
                  <a:lnTo>
                    <a:pt x="1428" y="4590"/>
                  </a:lnTo>
                  <a:lnTo>
                    <a:pt x="1420" y="4621"/>
                  </a:lnTo>
                  <a:lnTo>
                    <a:pt x="1417" y="4636"/>
                  </a:lnTo>
                  <a:lnTo>
                    <a:pt x="1414" y="4651"/>
                  </a:lnTo>
                  <a:lnTo>
                    <a:pt x="1413" y="4662"/>
                  </a:lnTo>
                  <a:lnTo>
                    <a:pt x="1413" y="4672"/>
                  </a:lnTo>
                  <a:lnTo>
                    <a:pt x="1416" y="4676"/>
                  </a:lnTo>
                  <a:lnTo>
                    <a:pt x="1418" y="4679"/>
                  </a:lnTo>
                  <a:lnTo>
                    <a:pt x="1420" y="4681"/>
                  </a:lnTo>
                  <a:lnTo>
                    <a:pt x="1424" y="4682"/>
                  </a:lnTo>
                  <a:lnTo>
                    <a:pt x="1428" y="4684"/>
                  </a:lnTo>
                  <a:lnTo>
                    <a:pt x="1434" y="4682"/>
                  </a:lnTo>
                  <a:lnTo>
                    <a:pt x="1440" y="4680"/>
                  </a:lnTo>
                  <a:lnTo>
                    <a:pt x="1449" y="4677"/>
                  </a:lnTo>
                  <a:lnTo>
                    <a:pt x="1457" y="4656"/>
                  </a:lnTo>
                  <a:lnTo>
                    <a:pt x="1466" y="4637"/>
                  </a:lnTo>
                  <a:lnTo>
                    <a:pt x="1476" y="4620"/>
                  </a:lnTo>
                  <a:lnTo>
                    <a:pt x="1487" y="4603"/>
                  </a:lnTo>
                  <a:lnTo>
                    <a:pt x="1508" y="4573"/>
                  </a:lnTo>
                  <a:lnTo>
                    <a:pt x="1527" y="4545"/>
                  </a:lnTo>
                  <a:lnTo>
                    <a:pt x="1537" y="4531"/>
                  </a:lnTo>
                  <a:lnTo>
                    <a:pt x="1544" y="4517"/>
                  </a:lnTo>
                  <a:lnTo>
                    <a:pt x="1551" y="4501"/>
                  </a:lnTo>
                  <a:lnTo>
                    <a:pt x="1556" y="4484"/>
                  </a:lnTo>
                  <a:lnTo>
                    <a:pt x="1558" y="4475"/>
                  </a:lnTo>
                  <a:lnTo>
                    <a:pt x="1559" y="4465"/>
                  </a:lnTo>
                  <a:lnTo>
                    <a:pt x="1559" y="4456"/>
                  </a:lnTo>
                  <a:lnTo>
                    <a:pt x="1560" y="4446"/>
                  </a:lnTo>
                  <a:lnTo>
                    <a:pt x="1559" y="4436"/>
                  </a:lnTo>
                  <a:lnTo>
                    <a:pt x="1558" y="4424"/>
                  </a:lnTo>
                  <a:lnTo>
                    <a:pt x="1557" y="4412"/>
                  </a:lnTo>
                  <a:lnTo>
                    <a:pt x="1554" y="4401"/>
                  </a:lnTo>
                  <a:lnTo>
                    <a:pt x="1572" y="4375"/>
                  </a:lnTo>
                  <a:lnTo>
                    <a:pt x="1590" y="4353"/>
                  </a:lnTo>
                  <a:lnTo>
                    <a:pt x="1607" y="4331"/>
                  </a:lnTo>
                  <a:lnTo>
                    <a:pt x="1623" y="4310"/>
                  </a:lnTo>
                  <a:lnTo>
                    <a:pt x="1630" y="4298"/>
                  </a:lnTo>
                  <a:lnTo>
                    <a:pt x="1637" y="4288"/>
                  </a:lnTo>
                  <a:lnTo>
                    <a:pt x="1642" y="4276"/>
                  </a:lnTo>
                  <a:lnTo>
                    <a:pt x="1647" y="4263"/>
                  </a:lnTo>
                  <a:lnTo>
                    <a:pt x="1653" y="4251"/>
                  </a:lnTo>
                  <a:lnTo>
                    <a:pt x="1656" y="4237"/>
                  </a:lnTo>
                  <a:lnTo>
                    <a:pt x="1658" y="4222"/>
                  </a:lnTo>
                  <a:lnTo>
                    <a:pt x="1660" y="4206"/>
                  </a:lnTo>
                  <a:lnTo>
                    <a:pt x="1660" y="4201"/>
                  </a:lnTo>
                  <a:lnTo>
                    <a:pt x="1659" y="4197"/>
                  </a:lnTo>
                  <a:lnTo>
                    <a:pt x="1657" y="4195"/>
                  </a:lnTo>
                  <a:lnTo>
                    <a:pt x="1655" y="4194"/>
                  </a:lnTo>
                  <a:lnTo>
                    <a:pt x="1652" y="4195"/>
                  </a:lnTo>
                  <a:lnTo>
                    <a:pt x="1649" y="4196"/>
                  </a:lnTo>
                  <a:lnTo>
                    <a:pt x="1644" y="4198"/>
                  </a:lnTo>
                  <a:lnTo>
                    <a:pt x="1640" y="4202"/>
                  </a:lnTo>
                  <a:lnTo>
                    <a:pt x="1618" y="4221"/>
                  </a:lnTo>
                  <a:lnTo>
                    <a:pt x="1592" y="4245"/>
                  </a:lnTo>
                  <a:lnTo>
                    <a:pt x="1578" y="4259"/>
                  </a:lnTo>
                  <a:lnTo>
                    <a:pt x="1564" y="4272"/>
                  </a:lnTo>
                  <a:lnTo>
                    <a:pt x="1551" y="4282"/>
                  </a:lnTo>
                  <a:lnTo>
                    <a:pt x="1539" y="4292"/>
                  </a:lnTo>
                  <a:lnTo>
                    <a:pt x="1533" y="4295"/>
                  </a:lnTo>
                  <a:lnTo>
                    <a:pt x="1527" y="4298"/>
                  </a:lnTo>
                  <a:lnTo>
                    <a:pt x="1522" y="4301"/>
                  </a:lnTo>
                  <a:lnTo>
                    <a:pt x="1517" y="4302"/>
                  </a:lnTo>
                  <a:lnTo>
                    <a:pt x="1512" y="4302"/>
                  </a:lnTo>
                  <a:lnTo>
                    <a:pt x="1508" y="4301"/>
                  </a:lnTo>
                  <a:lnTo>
                    <a:pt x="1504" y="4298"/>
                  </a:lnTo>
                  <a:lnTo>
                    <a:pt x="1502" y="4294"/>
                  </a:lnTo>
                  <a:lnTo>
                    <a:pt x="1496" y="4285"/>
                  </a:lnTo>
                  <a:lnTo>
                    <a:pt x="1492" y="4274"/>
                  </a:lnTo>
                  <a:lnTo>
                    <a:pt x="1487" y="4262"/>
                  </a:lnTo>
                  <a:lnTo>
                    <a:pt x="1483" y="4248"/>
                  </a:lnTo>
                  <a:lnTo>
                    <a:pt x="1474" y="4219"/>
                  </a:lnTo>
                  <a:lnTo>
                    <a:pt x="1467" y="4187"/>
                  </a:lnTo>
                  <a:lnTo>
                    <a:pt x="1451" y="4113"/>
                  </a:lnTo>
                  <a:lnTo>
                    <a:pt x="1437" y="4037"/>
                  </a:lnTo>
                  <a:lnTo>
                    <a:pt x="1429" y="3998"/>
                  </a:lnTo>
                  <a:lnTo>
                    <a:pt x="1422" y="3961"/>
                  </a:lnTo>
                  <a:lnTo>
                    <a:pt x="1414" y="3926"/>
                  </a:lnTo>
                  <a:lnTo>
                    <a:pt x="1407" y="3893"/>
                  </a:lnTo>
                  <a:lnTo>
                    <a:pt x="1399" y="3864"/>
                  </a:lnTo>
                  <a:lnTo>
                    <a:pt x="1390" y="3840"/>
                  </a:lnTo>
                  <a:lnTo>
                    <a:pt x="1386" y="3829"/>
                  </a:lnTo>
                  <a:lnTo>
                    <a:pt x="1381" y="3820"/>
                  </a:lnTo>
                  <a:lnTo>
                    <a:pt x="1376" y="3811"/>
                  </a:lnTo>
                  <a:lnTo>
                    <a:pt x="1372" y="3806"/>
                  </a:lnTo>
                  <a:lnTo>
                    <a:pt x="1363" y="3797"/>
                  </a:lnTo>
                  <a:lnTo>
                    <a:pt x="1356" y="3789"/>
                  </a:lnTo>
                  <a:lnTo>
                    <a:pt x="1350" y="3779"/>
                  </a:lnTo>
                  <a:lnTo>
                    <a:pt x="1345" y="3771"/>
                  </a:lnTo>
                  <a:lnTo>
                    <a:pt x="1341" y="3761"/>
                  </a:lnTo>
                  <a:lnTo>
                    <a:pt x="1338" y="3753"/>
                  </a:lnTo>
                  <a:lnTo>
                    <a:pt x="1335" y="3743"/>
                  </a:lnTo>
                  <a:lnTo>
                    <a:pt x="1334" y="3734"/>
                  </a:lnTo>
                  <a:lnTo>
                    <a:pt x="1333" y="3723"/>
                  </a:lnTo>
                  <a:lnTo>
                    <a:pt x="1333" y="3713"/>
                  </a:lnTo>
                  <a:lnTo>
                    <a:pt x="1333" y="3704"/>
                  </a:lnTo>
                  <a:lnTo>
                    <a:pt x="1334" y="3693"/>
                  </a:lnTo>
                  <a:lnTo>
                    <a:pt x="1338" y="3673"/>
                  </a:lnTo>
                  <a:lnTo>
                    <a:pt x="1343" y="3652"/>
                  </a:lnTo>
                  <a:lnTo>
                    <a:pt x="1351" y="3630"/>
                  </a:lnTo>
                  <a:lnTo>
                    <a:pt x="1359" y="3608"/>
                  </a:lnTo>
                  <a:lnTo>
                    <a:pt x="1369" y="3587"/>
                  </a:lnTo>
                  <a:lnTo>
                    <a:pt x="1378" y="3564"/>
                  </a:lnTo>
                  <a:lnTo>
                    <a:pt x="1388" y="3542"/>
                  </a:lnTo>
                  <a:lnTo>
                    <a:pt x="1397" y="3520"/>
                  </a:lnTo>
                  <a:lnTo>
                    <a:pt x="1406" y="3497"/>
                  </a:lnTo>
                  <a:lnTo>
                    <a:pt x="1413" y="3476"/>
                  </a:lnTo>
                  <a:lnTo>
                    <a:pt x="1423" y="3478"/>
                  </a:lnTo>
                  <a:lnTo>
                    <a:pt x="1433" y="3480"/>
                  </a:lnTo>
                  <a:lnTo>
                    <a:pt x="1441" y="3480"/>
                  </a:lnTo>
                  <a:lnTo>
                    <a:pt x="1449" y="3480"/>
                  </a:lnTo>
                  <a:lnTo>
                    <a:pt x="1455" y="3479"/>
                  </a:lnTo>
                  <a:lnTo>
                    <a:pt x="1460" y="3477"/>
                  </a:lnTo>
                  <a:lnTo>
                    <a:pt x="1466" y="3474"/>
                  </a:lnTo>
                  <a:lnTo>
                    <a:pt x="1470" y="3471"/>
                  </a:lnTo>
                  <a:lnTo>
                    <a:pt x="1473" y="3467"/>
                  </a:lnTo>
                  <a:lnTo>
                    <a:pt x="1476" y="3462"/>
                  </a:lnTo>
                  <a:lnTo>
                    <a:pt x="1478" y="3457"/>
                  </a:lnTo>
                  <a:lnTo>
                    <a:pt x="1479" y="3451"/>
                  </a:lnTo>
                  <a:lnTo>
                    <a:pt x="1482" y="3439"/>
                  </a:lnTo>
                  <a:lnTo>
                    <a:pt x="1483" y="3426"/>
                  </a:lnTo>
                  <a:lnTo>
                    <a:pt x="1480" y="3401"/>
                  </a:lnTo>
                  <a:lnTo>
                    <a:pt x="1479" y="3378"/>
                  </a:lnTo>
                  <a:lnTo>
                    <a:pt x="1479" y="3371"/>
                  </a:lnTo>
                  <a:lnTo>
                    <a:pt x="1480" y="3364"/>
                  </a:lnTo>
                  <a:lnTo>
                    <a:pt x="1483" y="3363"/>
                  </a:lnTo>
                  <a:lnTo>
                    <a:pt x="1484" y="3362"/>
                  </a:lnTo>
                  <a:lnTo>
                    <a:pt x="1487" y="3362"/>
                  </a:lnTo>
                  <a:lnTo>
                    <a:pt x="1489" y="3363"/>
                  </a:lnTo>
                  <a:lnTo>
                    <a:pt x="1497" y="3371"/>
                  </a:lnTo>
                  <a:lnTo>
                    <a:pt x="1506" y="3381"/>
                  </a:lnTo>
                  <a:lnTo>
                    <a:pt x="1516" y="3395"/>
                  </a:lnTo>
                  <a:lnTo>
                    <a:pt x="1525" y="3410"/>
                  </a:lnTo>
                  <a:lnTo>
                    <a:pt x="1544" y="3444"/>
                  </a:lnTo>
                  <a:lnTo>
                    <a:pt x="1564" y="3480"/>
                  </a:lnTo>
                  <a:lnTo>
                    <a:pt x="1574" y="3496"/>
                  </a:lnTo>
                  <a:lnTo>
                    <a:pt x="1584" y="3511"/>
                  </a:lnTo>
                  <a:lnTo>
                    <a:pt x="1593" y="3524"/>
                  </a:lnTo>
                  <a:lnTo>
                    <a:pt x="1602" y="3535"/>
                  </a:lnTo>
                  <a:lnTo>
                    <a:pt x="1606" y="3538"/>
                  </a:lnTo>
                  <a:lnTo>
                    <a:pt x="1610" y="3541"/>
                  </a:lnTo>
                  <a:lnTo>
                    <a:pt x="1614" y="3543"/>
                  </a:lnTo>
                  <a:lnTo>
                    <a:pt x="1618" y="3543"/>
                  </a:lnTo>
                  <a:lnTo>
                    <a:pt x="1622" y="3543"/>
                  </a:lnTo>
                  <a:lnTo>
                    <a:pt x="1625" y="3542"/>
                  </a:lnTo>
                  <a:lnTo>
                    <a:pt x="1628" y="3539"/>
                  </a:lnTo>
                  <a:lnTo>
                    <a:pt x="1630" y="3535"/>
                  </a:lnTo>
                  <a:lnTo>
                    <a:pt x="1636" y="3525"/>
                  </a:lnTo>
                  <a:lnTo>
                    <a:pt x="1640" y="3517"/>
                  </a:lnTo>
                  <a:lnTo>
                    <a:pt x="1645" y="3510"/>
                  </a:lnTo>
                  <a:lnTo>
                    <a:pt x="1650" y="3504"/>
                  </a:lnTo>
                  <a:lnTo>
                    <a:pt x="1653" y="3499"/>
                  </a:lnTo>
                  <a:lnTo>
                    <a:pt x="1657" y="3496"/>
                  </a:lnTo>
                  <a:lnTo>
                    <a:pt x="1661" y="3494"/>
                  </a:lnTo>
                  <a:lnTo>
                    <a:pt x="1664" y="3493"/>
                  </a:lnTo>
                  <a:lnTo>
                    <a:pt x="1669" y="3493"/>
                  </a:lnTo>
                  <a:lnTo>
                    <a:pt x="1672" y="3494"/>
                  </a:lnTo>
                  <a:lnTo>
                    <a:pt x="1675" y="3495"/>
                  </a:lnTo>
                  <a:lnTo>
                    <a:pt x="1678" y="3497"/>
                  </a:lnTo>
                  <a:lnTo>
                    <a:pt x="1685" y="3503"/>
                  </a:lnTo>
                  <a:lnTo>
                    <a:pt x="1691" y="3510"/>
                  </a:lnTo>
                  <a:lnTo>
                    <a:pt x="1703" y="3527"/>
                  </a:lnTo>
                  <a:lnTo>
                    <a:pt x="1716" y="3543"/>
                  </a:lnTo>
                  <a:lnTo>
                    <a:pt x="1722" y="3549"/>
                  </a:lnTo>
                  <a:lnTo>
                    <a:pt x="1728" y="3554"/>
                  </a:lnTo>
                  <a:lnTo>
                    <a:pt x="1732" y="3555"/>
                  </a:lnTo>
                  <a:lnTo>
                    <a:pt x="1736" y="3555"/>
                  </a:lnTo>
                  <a:lnTo>
                    <a:pt x="1739" y="3554"/>
                  </a:lnTo>
                  <a:lnTo>
                    <a:pt x="1743" y="3553"/>
                  </a:lnTo>
                  <a:lnTo>
                    <a:pt x="1750" y="3548"/>
                  </a:lnTo>
                  <a:lnTo>
                    <a:pt x="1755" y="3543"/>
                  </a:lnTo>
                  <a:lnTo>
                    <a:pt x="1759" y="3538"/>
                  </a:lnTo>
                  <a:lnTo>
                    <a:pt x="1762" y="3531"/>
                  </a:lnTo>
                  <a:lnTo>
                    <a:pt x="1763" y="3525"/>
                  </a:lnTo>
                  <a:lnTo>
                    <a:pt x="1763" y="3518"/>
                  </a:lnTo>
                  <a:lnTo>
                    <a:pt x="1763" y="3510"/>
                  </a:lnTo>
                  <a:lnTo>
                    <a:pt x="1761" y="3502"/>
                  </a:lnTo>
                  <a:lnTo>
                    <a:pt x="1756" y="3484"/>
                  </a:lnTo>
                  <a:lnTo>
                    <a:pt x="1747" y="3464"/>
                  </a:lnTo>
                  <a:lnTo>
                    <a:pt x="1738" y="3444"/>
                  </a:lnTo>
                  <a:lnTo>
                    <a:pt x="1726" y="3422"/>
                  </a:lnTo>
                  <a:lnTo>
                    <a:pt x="1714" y="3399"/>
                  </a:lnTo>
                  <a:lnTo>
                    <a:pt x="1704" y="3376"/>
                  </a:lnTo>
                  <a:lnTo>
                    <a:pt x="1693" y="3352"/>
                  </a:lnTo>
                  <a:lnTo>
                    <a:pt x="1685" y="3328"/>
                  </a:lnTo>
                  <a:lnTo>
                    <a:pt x="1682" y="3315"/>
                  </a:lnTo>
                  <a:lnTo>
                    <a:pt x="1678" y="3304"/>
                  </a:lnTo>
                  <a:lnTo>
                    <a:pt x="1677" y="3292"/>
                  </a:lnTo>
                  <a:lnTo>
                    <a:pt x="1676" y="3280"/>
                  </a:lnTo>
                  <a:lnTo>
                    <a:pt x="1676" y="3269"/>
                  </a:lnTo>
                  <a:lnTo>
                    <a:pt x="1677" y="3257"/>
                  </a:lnTo>
                  <a:lnTo>
                    <a:pt x="1680" y="3245"/>
                  </a:lnTo>
                  <a:lnTo>
                    <a:pt x="1684" y="3235"/>
                  </a:lnTo>
                  <a:lnTo>
                    <a:pt x="1689" y="3221"/>
                  </a:lnTo>
                  <a:lnTo>
                    <a:pt x="1693" y="3208"/>
                  </a:lnTo>
                  <a:lnTo>
                    <a:pt x="1695" y="3195"/>
                  </a:lnTo>
                  <a:lnTo>
                    <a:pt x="1695" y="3181"/>
                  </a:lnTo>
                  <a:lnTo>
                    <a:pt x="1695" y="3170"/>
                  </a:lnTo>
                  <a:lnTo>
                    <a:pt x="1694" y="3157"/>
                  </a:lnTo>
                  <a:lnTo>
                    <a:pt x="1692" y="3145"/>
                  </a:lnTo>
                  <a:lnTo>
                    <a:pt x="1690" y="3134"/>
                  </a:lnTo>
                  <a:lnTo>
                    <a:pt x="1679" y="3144"/>
                  </a:lnTo>
                  <a:lnTo>
                    <a:pt x="1668" y="3156"/>
                  </a:lnTo>
                  <a:lnTo>
                    <a:pt x="1660" y="3161"/>
                  </a:lnTo>
                  <a:lnTo>
                    <a:pt x="1653" y="3165"/>
                  </a:lnTo>
                  <a:lnTo>
                    <a:pt x="1645" y="3169"/>
                  </a:lnTo>
                  <a:lnTo>
                    <a:pt x="1637" y="3170"/>
                  </a:lnTo>
                  <a:lnTo>
                    <a:pt x="1629" y="3169"/>
                  </a:lnTo>
                  <a:lnTo>
                    <a:pt x="1623" y="3166"/>
                  </a:lnTo>
                  <a:lnTo>
                    <a:pt x="1616" y="3163"/>
                  </a:lnTo>
                  <a:lnTo>
                    <a:pt x="1609" y="3158"/>
                  </a:lnTo>
                  <a:lnTo>
                    <a:pt x="1604" y="3153"/>
                  </a:lnTo>
                  <a:lnTo>
                    <a:pt x="1600" y="3147"/>
                  </a:lnTo>
                  <a:lnTo>
                    <a:pt x="1596" y="3141"/>
                  </a:lnTo>
                  <a:lnTo>
                    <a:pt x="1595" y="3134"/>
                  </a:lnTo>
                  <a:lnTo>
                    <a:pt x="1590" y="3135"/>
                  </a:lnTo>
                  <a:lnTo>
                    <a:pt x="1585" y="3137"/>
                  </a:lnTo>
                  <a:lnTo>
                    <a:pt x="1580" y="3140"/>
                  </a:lnTo>
                  <a:lnTo>
                    <a:pt x="1577" y="3143"/>
                  </a:lnTo>
                  <a:lnTo>
                    <a:pt x="1573" y="3146"/>
                  </a:lnTo>
                  <a:lnTo>
                    <a:pt x="1568" y="3148"/>
                  </a:lnTo>
                  <a:lnTo>
                    <a:pt x="1562" y="3151"/>
                  </a:lnTo>
                  <a:lnTo>
                    <a:pt x="1554" y="3152"/>
                  </a:lnTo>
                  <a:lnTo>
                    <a:pt x="1552" y="3152"/>
                  </a:lnTo>
                  <a:lnTo>
                    <a:pt x="1550" y="3151"/>
                  </a:lnTo>
                  <a:lnTo>
                    <a:pt x="1547" y="3148"/>
                  </a:lnTo>
                  <a:lnTo>
                    <a:pt x="1545" y="3147"/>
                  </a:lnTo>
                  <a:lnTo>
                    <a:pt x="1541" y="3141"/>
                  </a:lnTo>
                  <a:lnTo>
                    <a:pt x="1538" y="3135"/>
                  </a:lnTo>
                  <a:lnTo>
                    <a:pt x="1533" y="3116"/>
                  </a:lnTo>
                  <a:lnTo>
                    <a:pt x="1527" y="3095"/>
                  </a:lnTo>
                  <a:lnTo>
                    <a:pt x="1524" y="3085"/>
                  </a:lnTo>
                  <a:lnTo>
                    <a:pt x="1520" y="3074"/>
                  </a:lnTo>
                  <a:lnTo>
                    <a:pt x="1516" y="3063"/>
                  </a:lnTo>
                  <a:lnTo>
                    <a:pt x="1510" y="3055"/>
                  </a:lnTo>
                  <a:lnTo>
                    <a:pt x="1504" y="3047"/>
                  </a:lnTo>
                  <a:lnTo>
                    <a:pt x="1496" y="3041"/>
                  </a:lnTo>
                  <a:lnTo>
                    <a:pt x="1492" y="3038"/>
                  </a:lnTo>
                  <a:lnTo>
                    <a:pt x="1488" y="3037"/>
                  </a:lnTo>
                  <a:lnTo>
                    <a:pt x="1483" y="3035"/>
                  </a:lnTo>
                  <a:lnTo>
                    <a:pt x="1477" y="3034"/>
                  </a:lnTo>
                  <a:lnTo>
                    <a:pt x="1452" y="3030"/>
                  </a:lnTo>
                  <a:lnTo>
                    <a:pt x="1428" y="3029"/>
                  </a:lnTo>
                  <a:lnTo>
                    <a:pt x="1418" y="3028"/>
                  </a:lnTo>
                  <a:lnTo>
                    <a:pt x="1407" y="3027"/>
                  </a:lnTo>
                  <a:lnTo>
                    <a:pt x="1399" y="3026"/>
                  </a:lnTo>
                  <a:lnTo>
                    <a:pt x="1389" y="3024"/>
                  </a:lnTo>
                  <a:lnTo>
                    <a:pt x="1381" y="3021"/>
                  </a:lnTo>
                  <a:lnTo>
                    <a:pt x="1374" y="3015"/>
                  </a:lnTo>
                  <a:lnTo>
                    <a:pt x="1369" y="3010"/>
                  </a:lnTo>
                  <a:lnTo>
                    <a:pt x="1363" y="3003"/>
                  </a:lnTo>
                  <a:lnTo>
                    <a:pt x="1359" y="2993"/>
                  </a:lnTo>
                  <a:lnTo>
                    <a:pt x="1356" y="2981"/>
                  </a:lnTo>
                  <a:lnTo>
                    <a:pt x="1355" y="2968"/>
                  </a:lnTo>
                  <a:lnTo>
                    <a:pt x="1354" y="2952"/>
                  </a:lnTo>
                  <a:lnTo>
                    <a:pt x="1354" y="2952"/>
                  </a:lnTo>
                  <a:lnTo>
                    <a:pt x="1249" y="2863"/>
                  </a:lnTo>
                  <a:lnTo>
                    <a:pt x="1249" y="2863"/>
                  </a:lnTo>
                  <a:lnTo>
                    <a:pt x="1235" y="2863"/>
                  </a:lnTo>
                  <a:lnTo>
                    <a:pt x="1220" y="2862"/>
                  </a:lnTo>
                  <a:lnTo>
                    <a:pt x="1206" y="2861"/>
                  </a:lnTo>
                  <a:lnTo>
                    <a:pt x="1193" y="2859"/>
                  </a:lnTo>
                  <a:lnTo>
                    <a:pt x="1187" y="2857"/>
                  </a:lnTo>
                  <a:lnTo>
                    <a:pt x="1180" y="2855"/>
                  </a:lnTo>
                  <a:lnTo>
                    <a:pt x="1175" y="2852"/>
                  </a:lnTo>
                  <a:lnTo>
                    <a:pt x="1171" y="2848"/>
                  </a:lnTo>
                  <a:lnTo>
                    <a:pt x="1167" y="2844"/>
                  </a:lnTo>
                  <a:lnTo>
                    <a:pt x="1163" y="2840"/>
                  </a:lnTo>
                  <a:lnTo>
                    <a:pt x="1161" y="2834"/>
                  </a:lnTo>
                  <a:lnTo>
                    <a:pt x="1159" y="2828"/>
                  </a:lnTo>
                  <a:lnTo>
                    <a:pt x="1162" y="2804"/>
                  </a:lnTo>
                  <a:lnTo>
                    <a:pt x="1164" y="2780"/>
                  </a:lnTo>
                  <a:lnTo>
                    <a:pt x="1164" y="2774"/>
                  </a:lnTo>
                  <a:lnTo>
                    <a:pt x="1164" y="2769"/>
                  </a:lnTo>
                  <a:lnTo>
                    <a:pt x="1163" y="2763"/>
                  </a:lnTo>
                  <a:lnTo>
                    <a:pt x="1162" y="2759"/>
                  </a:lnTo>
                  <a:lnTo>
                    <a:pt x="1160" y="2755"/>
                  </a:lnTo>
                  <a:lnTo>
                    <a:pt x="1157" y="2751"/>
                  </a:lnTo>
                  <a:lnTo>
                    <a:pt x="1153" y="2748"/>
                  </a:lnTo>
                  <a:lnTo>
                    <a:pt x="1147" y="2745"/>
                  </a:lnTo>
                  <a:lnTo>
                    <a:pt x="1138" y="2744"/>
                  </a:lnTo>
                  <a:lnTo>
                    <a:pt x="1126" y="2743"/>
                  </a:lnTo>
                  <a:lnTo>
                    <a:pt x="1114" y="2742"/>
                  </a:lnTo>
                  <a:lnTo>
                    <a:pt x="1102" y="2742"/>
                  </a:lnTo>
                  <a:lnTo>
                    <a:pt x="1089" y="2742"/>
                  </a:lnTo>
                  <a:lnTo>
                    <a:pt x="1077" y="2742"/>
                  </a:lnTo>
                  <a:lnTo>
                    <a:pt x="1068" y="2741"/>
                  </a:lnTo>
                  <a:lnTo>
                    <a:pt x="1059" y="2740"/>
                  </a:lnTo>
                  <a:lnTo>
                    <a:pt x="1059" y="2740"/>
                  </a:lnTo>
                  <a:lnTo>
                    <a:pt x="1066" y="2740"/>
                  </a:lnTo>
                  <a:lnTo>
                    <a:pt x="1059" y="2740"/>
                  </a:lnTo>
                  <a:lnTo>
                    <a:pt x="1059" y="2740"/>
                  </a:lnTo>
                  <a:lnTo>
                    <a:pt x="1058" y="2735"/>
                  </a:lnTo>
                  <a:lnTo>
                    <a:pt x="1057" y="2728"/>
                  </a:lnTo>
                  <a:lnTo>
                    <a:pt x="1057" y="2722"/>
                  </a:lnTo>
                  <a:lnTo>
                    <a:pt x="1057" y="2715"/>
                  </a:lnTo>
                  <a:lnTo>
                    <a:pt x="1059" y="2701"/>
                  </a:lnTo>
                  <a:lnTo>
                    <a:pt x="1059" y="2687"/>
                  </a:lnTo>
                  <a:lnTo>
                    <a:pt x="1060" y="2671"/>
                  </a:lnTo>
                  <a:lnTo>
                    <a:pt x="1061" y="2658"/>
                  </a:lnTo>
                  <a:lnTo>
                    <a:pt x="1062" y="2648"/>
                  </a:lnTo>
                  <a:lnTo>
                    <a:pt x="1064" y="2640"/>
                  </a:lnTo>
                  <a:lnTo>
                    <a:pt x="1068" y="2632"/>
                  </a:lnTo>
                  <a:lnTo>
                    <a:pt x="1071" y="2627"/>
                  </a:lnTo>
                  <a:lnTo>
                    <a:pt x="1075" y="2623"/>
                  </a:lnTo>
                  <a:lnTo>
                    <a:pt x="1080" y="2620"/>
                  </a:lnTo>
                  <a:lnTo>
                    <a:pt x="1091" y="2614"/>
                  </a:lnTo>
                  <a:lnTo>
                    <a:pt x="1104" y="2609"/>
                  </a:lnTo>
                  <a:lnTo>
                    <a:pt x="1111" y="2607"/>
                  </a:lnTo>
                  <a:lnTo>
                    <a:pt x="1120" y="2603"/>
                  </a:lnTo>
                  <a:lnTo>
                    <a:pt x="1127" y="2598"/>
                  </a:lnTo>
                  <a:lnTo>
                    <a:pt x="1136" y="2592"/>
                  </a:lnTo>
                  <a:lnTo>
                    <a:pt x="1139" y="2590"/>
                  </a:lnTo>
                  <a:lnTo>
                    <a:pt x="1141" y="2587"/>
                  </a:lnTo>
                  <a:lnTo>
                    <a:pt x="1143" y="2584"/>
                  </a:lnTo>
                  <a:lnTo>
                    <a:pt x="1144" y="2580"/>
                  </a:lnTo>
                  <a:lnTo>
                    <a:pt x="1144" y="2573"/>
                  </a:lnTo>
                  <a:lnTo>
                    <a:pt x="1144" y="2565"/>
                  </a:lnTo>
                  <a:lnTo>
                    <a:pt x="1143" y="2557"/>
                  </a:lnTo>
                  <a:lnTo>
                    <a:pt x="1143" y="2548"/>
                  </a:lnTo>
                  <a:lnTo>
                    <a:pt x="1144" y="2544"/>
                  </a:lnTo>
                  <a:lnTo>
                    <a:pt x="1144" y="2541"/>
                  </a:lnTo>
                  <a:lnTo>
                    <a:pt x="1146" y="2537"/>
                  </a:lnTo>
                  <a:lnTo>
                    <a:pt x="1147" y="2533"/>
                  </a:lnTo>
                  <a:lnTo>
                    <a:pt x="1181" y="2506"/>
                  </a:lnTo>
                  <a:lnTo>
                    <a:pt x="1213" y="2482"/>
                  </a:lnTo>
                  <a:lnTo>
                    <a:pt x="1228" y="2471"/>
                  </a:lnTo>
                  <a:lnTo>
                    <a:pt x="1241" y="2458"/>
                  </a:lnTo>
                  <a:lnTo>
                    <a:pt x="1247" y="2451"/>
                  </a:lnTo>
                  <a:lnTo>
                    <a:pt x="1254" y="2444"/>
                  </a:lnTo>
                  <a:lnTo>
                    <a:pt x="1260" y="2436"/>
                  </a:lnTo>
                  <a:lnTo>
                    <a:pt x="1266" y="2427"/>
                  </a:lnTo>
                  <a:lnTo>
                    <a:pt x="1277" y="2411"/>
                  </a:lnTo>
                  <a:lnTo>
                    <a:pt x="1288" y="2396"/>
                  </a:lnTo>
                  <a:lnTo>
                    <a:pt x="1301" y="2382"/>
                  </a:lnTo>
                  <a:lnTo>
                    <a:pt x="1312" y="2371"/>
                  </a:lnTo>
                  <a:lnTo>
                    <a:pt x="1325" y="2359"/>
                  </a:lnTo>
                  <a:lnTo>
                    <a:pt x="1338" y="2347"/>
                  </a:lnTo>
                  <a:lnTo>
                    <a:pt x="1352" y="2338"/>
                  </a:lnTo>
                  <a:lnTo>
                    <a:pt x="1366" y="2328"/>
                  </a:lnTo>
                  <a:lnTo>
                    <a:pt x="1380" y="2320"/>
                  </a:lnTo>
                  <a:lnTo>
                    <a:pt x="1395" y="2312"/>
                  </a:lnTo>
                  <a:lnTo>
                    <a:pt x="1411" y="2305"/>
                  </a:lnTo>
                  <a:lnTo>
                    <a:pt x="1428" y="2298"/>
                  </a:lnTo>
                  <a:lnTo>
                    <a:pt x="1463" y="2286"/>
                  </a:lnTo>
                  <a:lnTo>
                    <a:pt x="1502" y="2274"/>
                  </a:lnTo>
                  <a:lnTo>
                    <a:pt x="1506" y="2272"/>
                  </a:lnTo>
                  <a:lnTo>
                    <a:pt x="1511" y="2269"/>
                  </a:lnTo>
                  <a:lnTo>
                    <a:pt x="1516" y="2265"/>
                  </a:lnTo>
                  <a:lnTo>
                    <a:pt x="1520" y="2261"/>
                  </a:lnTo>
                  <a:lnTo>
                    <a:pt x="1527" y="2253"/>
                  </a:lnTo>
                  <a:lnTo>
                    <a:pt x="1535" y="2243"/>
                  </a:lnTo>
                  <a:lnTo>
                    <a:pt x="1543" y="2235"/>
                  </a:lnTo>
                  <a:lnTo>
                    <a:pt x="1553" y="2228"/>
                  </a:lnTo>
                  <a:lnTo>
                    <a:pt x="1558" y="2225"/>
                  </a:lnTo>
                  <a:lnTo>
                    <a:pt x="1563" y="2223"/>
                  </a:lnTo>
                  <a:lnTo>
                    <a:pt x="1571" y="2222"/>
                  </a:lnTo>
                  <a:lnTo>
                    <a:pt x="1578" y="2221"/>
                  </a:lnTo>
                  <a:lnTo>
                    <a:pt x="1583" y="2222"/>
                  </a:lnTo>
                  <a:lnTo>
                    <a:pt x="1588" y="2223"/>
                  </a:lnTo>
                  <a:lnTo>
                    <a:pt x="1592" y="2225"/>
                  </a:lnTo>
                  <a:lnTo>
                    <a:pt x="1596" y="2228"/>
                  </a:lnTo>
                  <a:lnTo>
                    <a:pt x="1600" y="2232"/>
                  </a:lnTo>
                  <a:lnTo>
                    <a:pt x="1603" y="2237"/>
                  </a:lnTo>
                  <a:lnTo>
                    <a:pt x="1605" y="2242"/>
                  </a:lnTo>
                  <a:lnTo>
                    <a:pt x="1608" y="2248"/>
                  </a:lnTo>
                  <a:lnTo>
                    <a:pt x="1612" y="2261"/>
                  </a:lnTo>
                  <a:lnTo>
                    <a:pt x="1616" y="2275"/>
                  </a:lnTo>
                  <a:lnTo>
                    <a:pt x="1619" y="2291"/>
                  </a:lnTo>
                  <a:lnTo>
                    <a:pt x="1622" y="2307"/>
                  </a:lnTo>
                  <a:lnTo>
                    <a:pt x="1625" y="2323"/>
                  </a:lnTo>
                  <a:lnTo>
                    <a:pt x="1629" y="2338"/>
                  </a:lnTo>
                  <a:lnTo>
                    <a:pt x="1635" y="2353"/>
                  </a:lnTo>
                  <a:lnTo>
                    <a:pt x="1641" y="2365"/>
                  </a:lnTo>
                  <a:lnTo>
                    <a:pt x="1644" y="2371"/>
                  </a:lnTo>
                  <a:lnTo>
                    <a:pt x="1649" y="2376"/>
                  </a:lnTo>
                  <a:lnTo>
                    <a:pt x="1653" y="2380"/>
                  </a:lnTo>
                  <a:lnTo>
                    <a:pt x="1658" y="2385"/>
                  </a:lnTo>
                  <a:lnTo>
                    <a:pt x="1663" y="2388"/>
                  </a:lnTo>
                  <a:lnTo>
                    <a:pt x="1670" y="2390"/>
                  </a:lnTo>
                  <a:lnTo>
                    <a:pt x="1676" y="2392"/>
                  </a:lnTo>
                  <a:lnTo>
                    <a:pt x="1684" y="2392"/>
                  </a:lnTo>
                  <a:lnTo>
                    <a:pt x="1689" y="2392"/>
                  </a:lnTo>
                  <a:lnTo>
                    <a:pt x="1695" y="2390"/>
                  </a:lnTo>
                  <a:lnTo>
                    <a:pt x="1702" y="2388"/>
                  </a:lnTo>
                  <a:lnTo>
                    <a:pt x="1707" y="2386"/>
                  </a:lnTo>
                  <a:lnTo>
                    <a:pt x="1720" y="2378"/>
                  </a:lnTo>
                  <a:lnTo>
                    <a:pt x="1733" y="2370"/>
                  </a:lnTo>
                  <a:lnTo>
                    <a:pt x="1755" y="2353"/>
                  </a:lnTo>
                  <a:lnTo>
                    <a:pt x="1772" y="2339"/>
                  </a:lnTo>
                  <a:lnTo>
                    <a:pt x="1785" y="2333"/>
                  </a:lnTo>
                  <a:lnTo>
                    <a:pt x="1800" y="2329"/>
                  </a:lnTo>
                  <a:lnTo>
                    <a:pt x="1816" y="2326"/>
                  </a:lnTo>
                  <a:lnTo>
                    <a:pt x="1832" y="2323"/>
                  </a:lnTo>
                  <a:lnTo>
                    <a:pt x="1866" y="2320"/>
                  </a:lnTo>
                  <a:lnTo>
                    <a:pt x="1900" y="2315"/>
                  </a:lnTo>
                  <a:lnTo>
                    <a:pt x="1916" y="2312"/>
                  </a:lnTo>
                  <a:lnTo>
                    <a:pt x="1930" y="2308"/>
                  </a:lnTo>
                  <a:lnTo>
                    <a:pt x="1937" y="2305"/>
                  </a:lnTo>
                  <a:lnTo>
                    <a:pt x="1943" y="2302"/>
                  </a:lnTo>
                  <a:lnTo>
                    <a:pt x="1950" y="2298"/>
                  </a:lnTo>
                  <a:lnTo>
                    <a:pt x="1955" y="2294"/>
                  </a:lnTo>
                  <a:lnTo>
                    <a:pt x="1960" y="2290"/>
                  </a:lnTo>
                  <a:lnTo>
                    <a:pt x="1965" y="2285"/>
                  </a:lnTo>
                  <a:lnTo>
                    <a:pt x="1969" y="2278"/>
                  </a:lnTo>
                  <a:lnTo>
                    <a:pt x="1972" y="2272"/>
                  </a:lnTo>
                  <a:lnTo>
                    <a:pt x="1975" y="2265"/>
                  </a:lnTo>
                  <a:lnTo>
                    <a:pt x="1976" y="2257"/>
                  </a:lnTo>
                  <a:lnTo>
                    <a:pt x="1978" y="2248"/>
                  </a:lnTo>
                  <a:lnTo>
                    <a:pt x="1978" y="2239"/>
                  </a:lnTo>
                  <a:lnTo>
                    <a:pt x="1978" y="2220"/>
                  </a:lnTo>
                  <a:lnTo>
                    <a:pt x="1978" y="2205"/>
                  </a:lnTo>
                  <a:lnTo>
                    <a:pt x="1978" y="2192"/>
                  </a:lnTo>
                  <a:lnTo>
                    <a:pt x="1978" y="2180"/>
                  </a:lnTo>
                  <a:lnTo>
                    <a:pt x="1978" y="2169"/>
                  </a:lnTo>
                  <a:lnTo>
                    <a:pt x="1979" y="2157"/>
                  </a:lnTo>
                  <a:lnTo>
                    <a:pt x="1982" y="2146"/>
                  </a:lnTo>
                  <a:lnTo>
                    <a:pt x="1984" y="2136"/>
                  </a:lnTo>
                  <a:lnTo>
                    <a:pt x="1989" y="2115"/>
                  </a:lnTo>
                  <a:lnTo>
                    <a:pt x="1995" y="2096"/>
                  </a:lnTo>
                  <a:lnTo>
                    <a:pt x="2010" y="2059"/>
                  </a:lnTo>
                  <a:lnTo>
                    <a:pt x="2025" y="2021"/>
                  </a:lnTo>
                  <a:lnTo>
                    <a:pt x="2028" y="2004"/>
                  </a:lnTo>
                  <a:lnTo>
                    <a:pt x="2030" y="1987"/>
                  </a:lnTo>
                  <a:lnTo>
                    <a:pt x="2033" y="1971"/>
                  </a:lnTo>
                  <a:lnTo>
                    <a:pt x="2034" y="1955"/>
                  </a:lnTo>
                  <a:lnTo>
                    <a:pt x="2036" y="1940"/>
                  </a:lnTo>
                  <a:lnTo>
                    <a:pt x="2039" y="1925"/>
                  </a:lnTo>
                  <a:lnTo>
                    <a:pt x="2042" y="1918"/>
                  </a:lnTo>
                  <a:lnTo>
                    <a:pt x="2045" y="1911"/>
                  </a:lnTo>
                  <a:lnTo>
                    <a:pt x="2050" y="1904"/>
                  </a:lnTo>
                  <a:lnTo>
                    <a:pt x="2055" y="1897"/>
                  </a:lnTo>
                  <a:lnTo>
                    <a:pt x="2067" y="1906"/>
                  </a:lnTo>
                  <a:lnTo>
                    <a:pt x="2076" y="1913"/>
                  </a:lnTo>
                  <a:lnTo>
                    <a:pt x="2082" y="1916"/>
                  </a:lnTo>
                  <a:lnTo>
                    <a:pt x="2087" y="1919"/>
                  </a:lnTo>
                  <a:lnTo>
                    <a:pt x="2094" y="1921"/>
                  </a:lnTo>
                  <a:lnTo>
                    <a:pt x="2102" y="1921"/>
                  </a:lnTo>
                  <a:lnTo>
                    <a:pt x="2108" y="1921"/>
                  </a:lnTo>
                  <a:lnTo>
                    <a:pt x="2115" y="1920"/>
                  </a:lnTo>
                  <a:lnTo>
                    <a:pt x="2120" y="1919"/>
                  </a:lnTo>
                  <a:lnTo>
                    <a:pt x="2125" y="1916"/>
                  </a:lnTo>
                  <a:lnTo>
                    <a:pt x="2135" y="1911"/>
                  </a:lnTo>
                  <a:lnTo>
                    <a:pt x="2144" y="1906"/>
                  </a:lnTo>
                  <a:lnTo>
                    <a:pt x="2154" y="1901"/>
                  </a:lnTo>
                  <a:lnTo>
                    <a:pt x="2165" y="1896"/>
                  </a:lnTo>
                  <a:lnTo>
                    <a:pt x="2170" y="1894"/>
                  </a:lnTo>
                  <a:lnTo>
                    <a:pt x="2176" y="1893"/>
                  </a:lnTo>
                  <a:lnTo>
                    <a:pt x="2183" y="1892"/>
                  </a:lnTo>
                  <a:lnTo>
                    <a:pt x="2190" y="1891"/>
                  </a:lnTo>
                  <a:lnTo>
                    <a:pt x="2182" y="1855"/>
                  </a:lnTo>
                  <a:lnTo>
                    <a:pt x="2174" y="1818"/>
                  </a:lnTo>
                  <a:lnTo>
                    <a:pt x="2166" y="1779"/>
                  </a:lnTo>
                  <a:lnTo>
                    <a:pt x="2158" y="1739"/>
                  </a:lnTo>
                  <a:lnTo>
                    <a:pt x="2151" y="1698"/>
                  </a:lnTo>
                  <a:lnTo>
                    <a:pt x="2142" y="1657"/>
                  </a:lnTo>
                  <a:lnTo>
                    <a:pt x="2134" y="1615"/>
                  </a:lnTo>
                  <a:lnTo>
                    <a:pt x="2125" y="1573"/>
                  </a:lnTo>
                  <a:lnTo>
                    <a:pt x="2124" y="1569"/>
                  </a:lnTo>
                  <a:lnTo>
                    <a:pt x="2124" y="1563"/>
                  </a:lnTo>
                  <a:lnTo>
                    <a:pt x="2125" y="1558"/>
                  </a:lnTo>
                  <a:lnTo>
                    <a:pt x="2126" y="1554"/>
                  </a:lnTo>
                  <a:lnTo>
                    <a:pt x="2132" y="1543"/>
                  </a:lnTo>
                  <a:lnTo>
                    <a:pt x="2139" y="1532"/>
                  </a:lnTo>
                  <a:lnTo>
                    <a:pt x="2150" y="1521"/>
                  </a:lnTo>
                  <a:lnTo>
                    <a:pt x="2160" y="1510"/>
                  </a:lnTo>
                  <a:lnTo>
                    <a:pt x="2173" y="1498"/>
                  </a:lnTo>
                  <a:lnTo>
                    <a:pt x="2187" y="1487"/>
                  </a:lnTo>
                  <a:lnTo>
                    <a:pt x="2201" y="1474"/>
                  </a:lnTo>
                  <a:lnTo>
                    <a:pt x="2213" y="1461"/>
                  </a:lnTo>
                  <a:lnTo>
                    <a:pt x="2226" y="1448"/>
                  </a:lnTo>
                  <a:lnTo>
                    <a:pt x="2237" y="1435"/>
                  </a:lnTo>
                  <a:lnTo>
                    <a:pt x="2242" y="1427"/>
                  </a:lnTo>
                  <a:lnTo>
                    <a:pt x="2247" y="1420"/>
                  </a:lnTo>
                  <a:lnTo>
                    <a:pt x="2251" y="1412"/>
                  </a:lnTo>
                  <a:lnTo>
                    <a:pt x="2255" y="1405"/>
                  </a:lnTo>
                  <a:lnTo>
                    <a:pt x="2257" y="1397"/>
                  </a:lnTo>
                  <a:lnTo>
                    <a:pt x="2259" y="1390"/>
                  </a:lnTo>
                  <a:lnTo>
                    <a:pt x="2260" y="1381"/>
                  </a:lnTo>
                  <a:lnTo>
                    <a:pt x="2261" y="1373"/>
                  </a:lnTo>
                  <a:lnTo>
                    <a:pt x="2260" y="1363"/>
                  </a:lnTo>
                  <a:lnTo>
                    <a:pt x="2259" y="1353"/>
                  </a:lnTo>
                  <a:lnTo>
                    <a:pt x="2256" y="1342"/>
                  </a:lnTo>
                  <a:lnTo>
                    <a:pt x="2252" y="1331"/>
                  </a:lnTo>
                  <a:lnTo>
                    <a:pt x="2246" y="1322"/>
                  </a:lnTo>
                  <a:lnTo>
                    <a:pt x="2240" y="1311"/>
                  </a:lnTo>
                  <a:lnTo>
                    <a:pt x="2232" y="1303"/>
                  </a:lnTo>
                  <a:lnTo>
                    <a:pt x="2223" y="1294"/>
                  </a:lnTo>
                  <a:lnTo>
                    <a:pt x="2212" y="1286"/>
                  </a:lnTo>
                  <a:lnTo>
                    <a:pt x="2200" y="1279"/>
                  </a:lnTo>
                  <a:lnTo>
                    <a:pt x="2187" y="1273"/>
                  </a:lnTo>
                  <a:lnTo>
                    <a:pt x="2172" y="1269"/>
                  </a:lnTo>
                  <a:lnTo>
                    <a:pt x="2155" y="1265"/>
                  </a:lnTo>
                  <a:lnTo>
                    <a:pt x="2137" y="1264"/>
                  </a:lnTo>
                  <a:lnTo>
                    <a:pt x="2118" y="1264"/>
                  </a:lnTo>
                  <a:lnTo>
                    <a:pt x="2096" y="1268"/>
                  </a:lnTo>
                  <a:lnTo>
                    <a:pt x="2078" y="1270"/>
                  </a:lnTo>
                  <a:lnTo>
                    <a:pt x="2061" y="1273"/>
                  </a:lnTo>
                  <a:lnTo>
                    <a:pt x="2044" y="1274"/>
                  </a:lnTo>
                  <a:lnTo>
                    <a:pt x="2028" y="1275"/>
                  </a:lnTo>
                  <a:lnTo>
                    <a:pt x="1996" y="1276"/>
                  </a:lnTo>
                  <a:lnTo>
                    <a:pt x="1966" y="1276"/>
                  </a:lnTo>
                  <a:lnTo>
                    <a:pt x="1936" y="1276"/>
                  </a:lnTo>
                  <a:lnTo>
                    <a:pt x="1908" y="1275"/>
                  </a:lnTo>
                  <a:lnTo>
                    <a:pt x="1882" y="1276"/>
                  </a:lnTo>
                  <a:lnTo>
                    <a:pt x="1855" y="1277"/>
                  </a:lnTo>
                  <a:lnTo>
                    <a:pt x="1843" y="1279"/>
                  </a:lnTo>
                  <a:lnTo>
                    <a:pt x="1830" y="1281"/>
                  </a:lnTo>
                  <a:lnTo>
                    <a:pt x="1819" y="1285"/>
                  </a:lnTo>
                  <a:lnTo>
                    <a:pt x="1807" y="1288"/>
                  </a:lnTo>
                  <a:lnTo>
                    <a:pt x="1796" y="1292"/>
                  </a:lnTo>
                  <a:lnTo>
                    <a:pt x="1785" y="1298"/>
                  </a:lnTo>
                  <a:lnTo>
                    <a:pt x="1774" y="1305"/>
                  </a:lnTo>
                  <a:lnTo>
                    <a:pt x="1764" y="1312"/>
                  </a:lnTo>
                  <a:lnTo>
                    <a:pt x="1754" y="1321"/>
                  </a:lnTo>
                  <a:lnTo>
                    <a:pt x="1744" y="1330"/>
                  </a:lnTo>
                  <a:lnTo>
                    <a:pt x="1735" y="1342"/>
                  </a:lnTo>
                  <a:lnTo>
                    <a:pt x="1725" y="1355"/>
                  </a:lnTo>
                  <a:lnTo>
                    <a:pt x="1716" y="1369"/>
                  </a:lnTo>
                  <a:lnTo>
                    <a:pt x="1707" y="1383"/>
                  </a:lnTo>
                  <a:lnTo>
                    <a:pt x="1699" y="1402"/>
                  </a:lnTo>
                  <a:lnTo>
                    <a:pt x="1690" y="1421"/>
                  </a:lnTo>
                  <a:lnTo>
                    <a:pt x="1683" y="1427"/>
                  </a:lnTo>
                  <a:lnTo>
                    <a:pt x="1676" y="1433"/>
                  </a:lnTo>
                  <a:lnTo>
                    <a:pt x="1669" y="1439"/>
                  </a:lnTo>
                  <a:lnTo>
                    <a:pt x="1662" y="1444"/>
                  </a:lnTo>
                  <a:lnTo>
                    <a:pt x="1655" y="1447"/>
                  </a:lnTo>
                  <a:lnTo>
                    <a:pt x="1649" y="1450"/>
                  </a:lnTo>
                  <a:lnTo>
                    <a:pt x="1641" y="1453"/>
                  </a:lnTo>
                  <a:lnTo>
                    <a:pt x="1635" y="1455"/>
                  </a:lnTo>
                  <a:lnTo>
                    <a:pt x="1627" y="1455"/>
                  </a:lnTo>
                  <a:lnTo>
                    <a:pt x="1621" y="1456"/>
                  </a:lnTo>
                  <a:lnTo>
                    <a:pt x="1614" y="1455"/>
                  </a:lnTo>
                  <a:lnTo>
                    <a:pt x="1608" y="1454"/>
                  </a:lnTo>
                  <a:lnTo>
                    <a:pt x="1602" y="1453"/>
                  </a:lnTo>
                  <a:lnTo>
                    <a:pt x="1596" y="1450"/>
                  </a:lnTo>
                  <a:lnTo>
                    <a:pt x="1591" y="1448"/>
                  </a:lnTo>
                  <a:lnTo>
                    <a:pt x="1586" y="1445"/>
                  </a:lnTo>
                  <a:lnTo>
                    <a:pt x="1582" y="1442"/>
                  </a:lnTo>
                  <a:lnTo>
                    <a:pt x="1577" y="1439"/>
                  </a:lnTo>
                  <a:lnTo>
                    <a:pt x="1573" y="1435"/>
                  </a:lnTo>
                  <a:lnTo>
                    <a:pt x="1570" y="1430"/>
                  </a:lnTo>
                  <a:lnTo>
                    <a:pt x="1568" y="1426"/>
                  </a:lnTo>
                  <a:lnTo>
                    <a:pt x="1566" y="1422"/>
                  </a:lnTo>
                  <a:lnTo>
                    <a:pt x="1563" y="1416"/>
                  </a:lnTo>
                  <a:lnTo>
                    <a:pt x="1563" y="1412"/>
                  </a:lnTo>
                  <a:lnTo>
                    <a:pt x="1562" y="1407"/>
                  </a:lnTo>
                  <a:lnTo>
                    <a:pt x="1563" y="1402"/>
                  </a:lnTo>
                  <a:lnTo>
                    <a:pt x="1564" y="1397"/>
                  </a:lnTo>
                  <a:lnTo>
                    <a:pt x="1567" y="1392"/>
                  </a:lnTo>
                  <a:lnTo>
                    <a:pt x="1570" y="1387"/>
                  </a:lnTo>
                  <a:lnTo>
                    <a:pt x="1573" y="1382"/>
                  </a:lnTo>
                  <a:lnTo>
                    <a:pt x="1578" y="1378"/>
                  </a:lnTo>
                  <a:lnTo>
                    <a:pt x="1584" y="1373"/>
                  </a:lnTo>
                  <a:lnTo>
                    <a:pt x="1596" y="1362"/>
                  </a:lnTo>
                  <a:lnTo>
                    <a:pt x="1609" y="1354"/>
                  </a:lnTo>
                  <a:lnTo>
                    <a:pt x="1622" y="1344"/>
                  </a:lnTo>
                  <a:lnTo>
                    <a:pt x="1635" y="1337"/>
                  </a:lnTo>
                  <a:lnTo>
                    <a:pt x="1647" y="1328"/>
                  </a:lnTo>
                  <a:lnTo>
                    <a:pt x="1659" y="1321"/>
                  </a:lnTo>
                  <a:lnTo>
                    <a:pt x="1672" y="1312"/>
                  </a:lnTo>
                  <a:lnTo>
                    <a:pt x="1683" y="1304"/>
                  </a:lnTo>
                  <a:lnTo>
                    <a:pt x="1692" y="1294"/>
                  </a:lnTo>
                  <a:lnTo>
                    <a:pt x="1701" y="1283"/>
                  </a:lnTo>
                  <a:lnTo>
                    <a:pt x="1708" y="1272"/>
                  </a:lnTo>
                  <a:lnTo>
                    <a:pt x="1714" y="1258"/>
                  </a:lnTo>
                  <a:lnTo>
                    <a:pt x="1717" y="1250"/>
                  </a:lnTo>
                  <a:lnTo>
                    <a:pt x="1719" y="1243"/>
                  </a:lnTo>
                  <a:lnTo>
                    <a:pt x="1720" y="1235"/>
                  </a:lnTo>
                  <a:lnTo>
                    <a:pt x="1721" y="1226"/>
                  </a:lnTo>
                  <a:lnTo>
                    <a:pt x="1722" y="1216"/>
                  </a:lnTo>
                  <a:lnTo>
                    <a:pt x="1721" y="1207"/>
                  </a:lnTo>
                  <a:lnTo>
                    <a:pt x="1721" y="1196"/>
                  </a:lnTo>
                  <a:lnTo>
                    <a:pt x="1719" y="1185"/>
                  </a:lnTo>
                  <a:lnTo>
                    <a:pt x="1716" y="1157"/>
                  </a:lnTo>
                  <a:lnTo>
                    <a:pt x="1710" y="1132"/>
                  </a:lnTo>
                  <a:lnTo>
                    <a:pt x="1705" y="1110"/>
                  </a:lnTo>
                  <a:lnTo>
                    <a:pt x="1699" y="1090"/>
                  </a:lnTo>
                  <a:lnTo>
                    <a:pt x="1690" y="1073"/>
                  </a:lnTo>
                  <a:lnTo>
                    <a:pt x="1683" y="1057"/>
                  </a:lnTo>
                  <a:lnTo>
                    <a:pt x="1673" y="1043"/>
                  </a:lnTo>
                  <a:lnTo>
                    <a:pt x="1663" y="1030"/>
                  </a:lnTo>
                  <a:lnTo>
                    <a:pt x="1654" y="1021"/>
                  </a:lnTo>
                  <a:lnTo>
                    <a:pt x="1643" y="1011"/>
                  </a:lnTo>
                  <a:lnTo>
                    <a:pt x="1632" y="1004"/>
                  </a:lnTo>
                  <a:lnTo>
                    <a:pt x="1621" y="997"/>
                  </a:lnTo>
                  <a:lnTo>
                    <a:pt x="1608" y="992"/>
                  </a:lnTo>
                  <a:lnTo>
                    <a:pt x="1596" y="988"/>
                  </a:lnTo>
                  <a:lnTo>
                    <a:pt x="1585" y="985"/>
                  </a:lnTo>
                  <a:lnTo>
                    <a:pt x="1572" y="981"/>
                  </a:lnTo>
                  <a:lnTo>
                    <a:pt x="1522" y="975"/>
                  </a:lnTo>
                  <a:lnTo>
                    <a:pt x="1476" y="967"/>
                  </a:lnTo>
                  <a:lnTo>
                    <a:pt x="1464" y="965"/>
                  </a:lnTo>
                  <a:lnTo>
                    <a:pt x="1455" y="961"/>
                  </a:lnTo>
                  <a:lnTo>
                    <a:pt x="1445" y="958"/>
                  </a:lnTo>
                  <a:lnTo>
                    <a:pt x="1436" y="953"/>
                  </a:lnTo>
                  <a:lnTo>
                    <a:pt x="1427" y="946"/>
                  </a:lnTo>
                  <a:lnTo>
                    <a:pt x="1420" y="939"/>
                  </a:lnTo>
                  <a:lnTo>
                    <a:pt x="1413" y="930"/>
                  </a:lnTo>
                  <a:lnTo>
                    <a:pt x="1407" y="920"/>
                  </a:lnTo>
                  <a:lnTo>
                    <a:pt x="1407" y="907"/>
                  </a:lnTo>
                  <a:lnTo>
                    <a:pt x="1408" y="897"/>
                  </a:lnTo>
                  <a:lnTo>
                    <a:pt x="1411" y="888"/>
                  </a:lnTo>
                  <a:lnTo>
                    <a:pt x="1416" y="880"/>
                  </a:lnTo>
                  <a:lnTo>
                    <a:pt x="1421" y="874"/>
                  </a:lnTo>
                  <a:lnTo>
                    <a:pt x="1428" y="870"/>
                  </a:lnTo>
                  <a:lnTo>
                    <a:pt x="1436" y="865"/>
                  </a:lnTo>
                  <a:lnTo>
                    <a:pt x="1444" y="863"/>
                  </a:lnTo>
                  <a:lnTo>
                    <a:pt x="1454" y="861"/>
                  </a:lnTo>
                  <a:lnTo>
                    <a:pt x="1464" y="860"/>
                  </a:lnTo>
                  <a:lnTo>
                    <a:pt x="1475" y="859"/>
                  </a:lnTo>
                  <a:lnTo>
                    <a:pt x="1487" y="859"/>
                  </a:lnTo>
                  <a:lnTo>
                    <a:pt x="1510" y="859"/>
                  </a:lnTo>
                  <a:lnTo>
                    <a:pt x="1534" y="860"/>
                  </a:lnTo>
                  <a:lnTo>
                    <a:pt x="1557" y="860"/>
                  </a:lnTo>
                  <a:lnTo>
                    <a:pt x="1578" y="857"/>
                  </a:lnTo>
                  <a:lnTo>
                    <a:pt x="1589" y="855"/>
                  </a:lnTo>
                  <a:lnTo>
                    <a:pt x="1599" y="852"/>
                  </a:lnTo>
                  <a:lnTo>
                    <a:pt x="1607" y="848"/>
                  </a:lnTo>
                  <a:lnTo>
                    <a:pt x="1614" y="843"/>
                  </a:lnTo>
                  <a:lnTo>
                    <a:pt x="1621" y="836"/>
                  </a:lnTo>
                  <a:lnTo>
                    <a:pt x="1626" y="828"/>
                  </a:lnTo>
                  <a:lnTo>
                    <a:pt x="1629" y="819"/>
                  </a:lnTo>
                  <a:lnTo>
                    <a:pt x="1632" y="807"/>
                  </a:lnTo>
                  <a:lnTo>
                    <a:pt x="1633" y="794"/>
                  </a:lnTo>
                  <a:lnTo>
                    <a:pt x="1633" y="779"/>
                  </a:lnTo>
                  <a:lnTo>
                    <a:pt x="1629" y="762"/>
                  </a:lnTo>
                  <a:lnTo>
                    <a:pt x="1625" y="743"/>
                  </a:lnTo>
                  <a:lnTo>
                    <a:pt x="1623" y="721"/>
                  </a:lnTo>
                  <a:lnTo>
                    <a:pt x="1622" y="702"/>
                  </a:lnTo>
                  <a:lnTo>
                    <a:pt x="1623" y="686"/>
                  </a:lnTo>
                  <a:lnTo>
                    <a:pt x="1625" y="672"/>
                  </a:lnTo>
                  <a:lnTo>
                    <a:pt x="1629" y="661"/>
                  </a:lnTo>
                  <a:lnTo>
                    <a:pt x="1635" y="653"/>
                  </a:lnTo>
                  <a:lnTo>
                    <a:pt x="1640" y="646"/>
                  </a:lnTo>
                  <a:lnTo>
                    <a:pt x="1647" y="642"/>
                  </a:lnTo>
                  <a:lnTo>
                    <a:pt x="1655" y="639"/>
                  </a:lnTo>
                  <a:lnTo>
                    <a:pt x="1662" y="638"/>
                  </a:lnTo>
                  <a:lnTo>
                    <a:pt x="1671" y="638"/>
                  </a:lnTo>
                  <a:lnTo>
                    <a:pt x="1679" y="638"/>
                  </a:lnTo>
                  <a:lnTo>
                    <a:pt x="1696" y="640"/>
                  </a:lnTo>
                  <a:lnTo>
                    <a:pt x="1713" y="643"/>
                  </a:lnTo>
                  <a:lnTo>
                    <a:pt x="1730" y="645"/>
                  </a:lnTo>
                  <a:lnTo>
                    <a:pt x="1745" y="646"/>
                  </a:lnTo>
                  <a:lnTo>
                    <a:pt x="1759" y="647"/>
                  </a:lnTo>
                  <a:lnTo>
                    <a:pt x="1772" y="646"/>
                  </a:lnTo>
                  <a:lnTo>
                    <a:pt x="1784" y="645"/>
                  </a:lnTo>
                  <a:lnTo>
                    <a:pt x="1793" y="643"/>
                  </a:lnTo>
                  <a:lnTo>
                    <a:pt x="1803" y="641"/>
                  </a:lnTo>
                  <a:lnTo>
                    <a:pt x="1810" y="638"/>
                  </a:lnTo>
                  <a:lnTo>
                    <a:pt x="1818" y="633"/>
                  </a:lnTo>
                  <a:lnTo>
                    <a:pt x="1824" y="629"/>
                  </a:lnTo>
                  <a:lnTo>
                    <a:pt x="1829" y="625"/>
                  </a:lnTo>
                  <a:lnTo>
                    <a:pt x="1834" y="620"/>
                  </a:lnTo>
                  <a:lnTo>
                    <a:pt x="1838" y="614"/>
                  </a:lnTo>
                  <a:lnTo>
                    <a:pt x="1841" y="609"/>
                  </a:lnTo>
                  <a:lnTo>
                    <a:pt x="1844" y="603"/>
                  </a:lnTo>
                  <a:lnTo>
                    <a:pt x="1846" y="596"/>
                  </a:lnTo>
                  <a:lnTo>
                    <a:pt x="1854" y="572"/>
                  </a:lnTo>
                  <a:lnTo>
                    <a:pt x="1861" y="547"/>
                  </a:lnTo>
                  <a:lnTo>
                    <a:pt x="1863" y="542"/>
                  </a:lnTo>
                  <a:lnTo>
                    <a:pt x="1867" y="538"/>
                  </a:lnTo>
                  <a:lnTo>
                    <a:pt x="1870" y="533"/>
                  </a:lnTo>
                  <a:lnTo>
                    <a:pt x="1874" y="529"/>
                  </a:lnTo>
                  <a:lnTo>
                    <a:pt x="1878" y="526"/>
                  </a:lnTo>
                  <a:lnTo>
                    <a:pt x="1884" y="523"/>
                  </a:lnTo>
                  <a:lnTo>
                    <a:pt x="1889" y="521"/>
                  </a:lnTo>
                  <a:lnTo>
                    <a:pt x="1895" y="520"/>
                  </a:lnTo>
                  <a:lnTo>
                    <a:pt x="1907" y="517"/>
                  </a:lnTo>
                  <a:lnTo>
                    <a:pt x="1917" y="514"/>
                  </a:lnTo>
                  <a:lnTo>
                    <a:pt x="1927" y="511"/>
                  </a:lnTo>
                  <a:lnTo>
                    <a:pt x="1937" y="507"/>
                  </a:lnTo>
                  <a:lnTo>
                    <a:pt x="1945" y="502"/>
                  </a:lnTo>
                  <a:lnTo>
                    <a:pt x="1954" y="496"/>
                  </a:lnTo>
                  <a:lnTo>
                    <a:pt x="1962" y="491"/>
                  </a:lnTo>
                  <a:lnTo>
                    <a:pt x="1970" y="485"/>
                  </a:lnTo>
                  <a:lnTo>
                    <a:pt x="1977" y="478"/>
                  </a:lnTo>
                  <a:lnTo>
                    <a:pt x="1984" y="471"/>
                  </a:lnTo>
                  <a:lnTo>
                    <a:pt x="1990" y="463"/>
                  </a:lnTo>
                  <a:lnTo>
                    <a:pt x="1995" y="456"/>
                  </a:lnTo>
                  <a:lnTo>
                    <a:pt x="2006" y="440"/>
                  </a:lnTo>
                  <a:lnTo>
                    <a:pt x="2015" y="424"/>
                  </a:lnTo>
                  <a:lnTo>
                    <a:pt x="2021" y="407"/>
                  </a:lnTo>
                  <a:lnTo>
                    <a:pt x="2025" y="391"/>
                  </a:lnTo>
                  <a:lnTo>
                    <a:pt x="2028" y="375"/>
                  </a:lnTo>
                  <a:lnTo>
                    <a:pt x="2029" y="360"/>
                  </a:lnTo>
                  <a:lnTo>
                    <a:pt x="2029" y="354"/>
                  </a:lnTo>
                  <a:lnTo>
                    <a:pt x="2028" y="347"/>
                  </a:lnTo>
                  <a:lnTo>
                    <a:pt x="2027" y="341"/>
                  </a:lnTo>
                  <a:lnTo>
                    <a:pt x="2025" y="336"/>
                  </a:lnTo>
                  <a:lnTo>
                    <a:pt x="2023" y="330"/>
                  </a:lnTo>
                  <a:lnTo>
                    <a:pt x="2021" y="326"/>
                  </a:lnTo>
                  <a:lnTo>
                    <a:pt x="2018" y="322"/>
                  </a:lnTo>
                  <a:lnTo>
                    <a:pt x="2013" y="319"/>
                  </a:lnTo>
                  <a:lnTo>
                    <a:pt x="1997" y="327"/>
                  </a:lnTo>
                  <a:lnTo>
                    <a:pt x="1983" y="333"/>
                  </a:lnTo>
                  <a:lnTo>
                    <a:pt x="1970" y="338"/>
                  </a:lnTo>
                  <a:lnTo>
                    <a:pt x="1957" y="341"/>
                  </a:lnTo>
                  <a:lnTo>
                    <a:pt x="1945" y="342"/>
                  </a:lnTo>
                  <a:lnTo>
                    <a:pt x="1935" y="343"/>
                  </a:lnTo>
                  <a:lnTo>
                    <a:pt x="1925" y="342"/>
                  </a:lnTo>
                  <a:lnTo>
                    <a:pt x="1917" y="340"/>
                  </a:lnTo>
                  <a:lnTo>
                    <a:pt x="1908" y="337"/>
                  </a:lnTo>
                  <a:lnTo>
                    <a:pt x="1901" y="333"/>
                  </a:lnTo>
                  <a:lnTo>
                    <a:pt x="1893" y="329"/>
                  </a:lnTo>
                  <a:lnTo>
                    <a:pt x="1886" y="324"/>
                  </a:lnTo>
                  <a:lnTo>
                    <a:pt x="1874" y="313"/>
                  </a:lnTo>
                  <a:lnTo>
                    <a:pt x="1862" y="302"/>
                  </a:lnTo>
                  <a:lnTo>
                    <a:pt x="1851" y="289"/>
                  </a:lnTo>
                  <a:lnTo>
                    <a:pt x="1838" y="278"/>
                  </a:lnTo>
                  <a:lnTo>
                    <a:pt x="1832" y="274"/>
                  </a:lnTo>
                  <a:lnTo>
                    <a:pt x="1825" y="269"/>
                  </a:lnTo>
                  <a:lnTo>
                    <a:pt x="1818" y="265"/>
                  </a:lnTo>
                  <a:lnTo>
                    <a:pt x="1810" y="262"/>
                  </a:lnTo>
                  <a:lnTo>
                    <a:pt x="1802" y="261"/>
                  </a:lnTo>
                  <a:lnTo>
                    <a:pt x="1792" y="260"/>
                  </a:lnTo>
                  <a:lnTo>
                    <a:pt x="1783" y="260"/>
                  </a:lnTo>
                  <a:lnTo>
                    <a:pt x="1772" y="262"/>
                  </a:lnTo>
                  <a:lnTo>
                    <a:pt x="1760" y="265"/>
                  </a:lnTo>
                  <a:lnTo>
                    <a:pt x="1747" y="270"/>
                  </a:lnTo>
                  <a:lnTo>
                    <a:pt x="1734" y="276"/>
                  </a:lnTo>
                  <a:lnTo>
                    <a:pt x="1719" y="283"/>
                  </a:lnTo>
                  <a:lnTo>
                    <a:pt x="1711" y="288"/>
                  </a:lnTo>
                  <a:lnTo>
                    <a:pt x="1706" y="290"/>
                  </a:lnTo>
                  <a:lnTo>
                    <a:pt x="1703" y="291"/>
                  </a:lnTo>
                  <a:lnTo>
                    <a:pt x="1700" y="290"/>
                  </a:lnTo>
                  <a:lnTo>
                    <a:pt x="1699" y="289"/>
                  </a:lnTo>
                  <a:lnTo>
                    <a:pt x="1699" y="286"/>
                  </a:lnTo>
                  <a:lnTo>
                    <a:pt x="1700" y="281"/>
                  </a:lnTo>
                  <a:lnTo>
                    <a:pt x="1702" y="277"/>
                  </a:lnTo>
                  <a:lnTo>
                    <a:pt x="1708" y="264"/>
                  </a:lnTo>
                  <a:lnTo>
                    <a:pt x="1717" y="247"/>
                  </a:lnTo>
                  <a:lnTo>
                    <a:pt x="1725" y="228"/>
                  </a:lnTo>
                  <a:lnTo>
                    <a:pt x="1734" y="207"/>
                  </a:lnTo>
                  <a:lnTo>
                    <a:pt x="1737" y="195"/>
                  </a:lnTo>
                  <a:lnTo>
                    <a:pt x="1740" y="182"/>
                  </a:lnTo>
                  <a:lnTo>
                    <a:pt x="1742" y="170"/>
                  </a:lnTo>
                  <a:lnTo>
                    <a:pt x="1743" y="157"/>
                  </a:lnTo>
                  <a:lnTo>
                    <a:pt x="1743" y="144"/>
                  </a:lnTo>
                  <a:lnTo>
                    <a:pt x="1742" y="130"/>
                  </a:lnTo>
                  <a:lnTo>
                    <a:pt x="1740" y="117"/>
                  </a:lnTo>
                  <a:lnTo>
                    <a:pt x="1737" y="104"/>
                  </a:lnTo>
                  <a:lnTo>
                    <a:pt x="1732" y="91"/>
                  </a:lnTo>
                  <a:lnTo>
                    <a:pt x="1724" y="77"/>
                  </a:lnTo>
                  <a:lnTo>
                    <a:pt x="1716" y="63"/>
                  </a:lnTo>
                  <a:lnTo>
                    <a:pt x="1704" y="50"/>
                  </a:lnTo>
                  <a:lnTo>
                    <a:pt x="1691" y="38"/>
                  </a:lnTo>
                  <a:lnTo>
                    <a:pt x="1675" y="25"/>
                  </a:lnTo>
                  <a:lnTo>
                    <a:pt x="1657" y="13"/>
                  </a:lnTo>
                  <a:lnTo>
                    <a:pt x="1637" y="0"/>
                  </a:lnTo>
                  <a:lnTo>
                    <a:pt x="1582" y="31"/>
                  </a:lnTo>
                  <a:lnTo>
                    <a:pt x="1529" y="60"/>
                  </a:lnTo>
                  <a:lnTo>
                    <a:pt x="1504" y="75"/>
                  </a:lnTo>
                  <a:lnTo>
                    <a:pt x="1480" y="89"/>
                  </a:lnTo>
                  <a:lnTo>
                    <a:pt x="1458" y="105"/>
                  </a:lnTo>
                  <a:lnTo>
                    <a:pt x="1437" y="122"/>
                  </a:lnTo>
                  <a:lnTo>
                    <a:pt x="1426" y="130"/>
                  </a:lnTo>
                  <a:lnTo>
                    <a:pt x="1417" y="140"/>
                  </a:lnTo>
                  <a:lnTo>
                    <a:pt x="1408" y="150"/>
                  </a:lnTo>
                  <a:lnTo>
                    <a:pt x="1400" y="161"/>
                  </a:lnTo>
                  <a:lnTo>
                    <a:pt x="1391" y="172"/>
                  </a:lnTo>
                  <a:lnTo>
                    <a:pt x="1384" y="183"/>
                  </a:lnTo>
                  <a:lnTo>
                    <a:pt x="1376" y="196"/>
                  </a:lnTo>
                  <a:lnTo>
                    <a:pt x="1370" y="210"/>
                  </a:lnTo>
                  <a:lnTo>
                    <a:pt x="1364" y="224"/>
                  </a:lnTo>
                  <a:lnTo>
                    <a:pt x="1359" y="239"/>
                  </a:lnTo>
                  <a:lnTo>
                    <a:pt x="1355" y="255"/>
                  </a:lnTo>
                  <a:lnTo>
                    <a:pt x="1351" y="271"/>
                  </a:lnTo>
                  <a:lnTo>
                    <a:pt x="1347" y="289"/>
                  </a:lnTo>
                  <a:lnTo>
                    <a:pt x="1345" y="308"/>
                  </a:lnTo>
                  <a:lnTo>
                    <a:pt x="1343" y="327"/>
                  </a:lnTo>
                  <a:lnTo>
                    <a:pt x="1342" y="348"/>
                  </a:lnTo>
                  <a:lnTo>
                    <a:pt x="1346" y="347"/>
                  </a:lnTo>
                  <a:lnTo>
                    <a:pt x="1359" y="344"/>
                  </a:lnTo>
                  <a:lnTo>
                    <a:pt x="1377" y="342"/>
                  </a:lnTo>
                  <a:lnTo>
                    <a:pt x="1401" y="340"/>
                  </a:lnTo>
                  <a:lnTo>
                    <a:pt x="1414" y="340"/>
                  </a:lnTo>
                  <a:lnTo>
                    <a:pt x="1428" y="340"/>
                  </a:lnTo>
                  <a:lnTo>
                    <a:pt x="1442" y="341"/>
                  </a:lnTo>
                  <a:lnTo>
                    <a:pt x="1457" y="343"/>
                  </a:lnTo>
                  <a:lnTo>
                    <a:pt x="1471" y="347"/>
                  </a:lnTo>
                  <a:lnTo>
                    <a:pt x="1486" y="352"/>
                  </a:lnTo>
                  <a:lnTo>
                    <a:pt x="1500" y="358"/>
                  </a:lnTo>
                  <a:lnTo>
                    <a:pt x="1513" y="366"/>
                  </a:lnTo>
                  <a:lnTo>
                    <a:pt x="1511" y="394"/>
                  </a:lnTo>
                  <a:lnTo>
                    <a:pt x="1509" y="416"/>
                  </a:lnTo>
                  <a:lnTo>
                    <a:pt x="1508" y="426"/>
                  </a:lnTo>
                  <a:lnTo>
                    <a:pt x="1506" y="433"/>
                  </a:lnTo>
                  <a:lnTo>
                    <a:pt x="1503" y="441"/>
                  </a:lnTo>
                  <a:lnTo>
                    <a:pt x="1500" y="447"/>
                  </a:lnTo>
                  <a:lnTo>
                    <a:pt x="1495" y="453"/>
                  </a:lnTo>
                  <a:lnTo>
                    <a:pt x="1490" y="456"/>
                  </a:lnTo>
                  <a:lnTo>
                    <a:pt x="1484" y="460"/>
                  </a:lnTo>
                  <a:lnTo>
                    <a:pt x="1475" y="462"/>
                  </a:lnTo>
                  <a:lnTo>
                    <a:pt x="1466" y="464"/>
                  </a:lnTo>
                  <a:lnTo>
                    <a:pt x="1454" y="465"/>
                  </a:lnTo>
                  <a:lnTo>
                    <a:pt x="1440" y="466"/>
                  </a:lnTo>
                  <a:lnTo>
                    <a:pt x="1425" y="466"/>
                  </a:lnTo>
                  <a:lnTo>
                    <a:pt x="1414" y="465"/>
                  </a:lnTo>
                  <a:lnTo>
                    <a:pt x="1405" y="462"/>
                  </a:lnTo>
                  <a:lnTo>
                    <a:pt x="1394" y="459"/>
                  </a:lnTo>
                  <a:lnTo>
                    <a:pt x="1384" y="454"/>
                  </a:lnTo>
                  <a:lnTo>
                    <a:pt x="1359" y="442"/>
                  </a:lnTo>
                  <a:lnTo>
                    <a:pt x="1331" y="430"/>
                  </a:lnTo>
                  <a:lnTo>
                    <a:pt x="1317" y="425"/>
                  </a:lnTo>
                  <a:lnTo>
                    <a:pt x="1300" y="422"/>
                  </a:lnTo>
                  <a:lnTo>
                    <a:pt x="1280" y="420"/>
                  </a:lnTo>
                  <a:lnTo>
                    <a:pt x="1260" y="419"/>
                  </a:lnTo>
                  <a:lnTo>
                    <a:pt x="1250" y="420"/>
                  </a:lnTo>
                  <a:lnTo>
                    <a:pt x="1239" y="421"/>
                  </a:lnTo>
                  <a:lnTo>
                    <a:pt x="1227" y="423"/>
                  </a:lnTo>
                  <a:lnTo>
                    <a:pt x="1214" y="425"/>
                  </a:lnTo>
                  <a:lnTo>
                    <a:pt x="1202" y="428"/>
                  </a:lnTo>
                  <a:lnTo>
                    <a:pt x="1188" y="432"/>
                  </a:lnTo>
                  <a:lnTo>
                    <a:pt x="1174" y="437"/>
                  </a:lnTo>
                  <a:lnTo>
                    <a:pt x="1159" y="443"/>
                  </a:lnTo>
                  <a:lnTo>
                    <a:pt x="1141" y="462"/>
                  </a:lnTo>
                  <a:lnTo>
                    <a:pt x="1121" y="482"/>
                  </a:lnTo>
                  <a:lnTo>
                    <a:pt x="1102" y="500"/>
                  </a:lnTo>
                  <a:lnTo>
                    <a:pt x="1081" y="519"/>
                  </a:lnTo>
                  <a:lnTo>
                    <a:pt x="1060" y="536"/>
                  </a:lnTo>
                  <a:lnTo>
                    <a:pt x="1040" y="553"/>
                  </a:lnTo>
                  <a:lnTo>
                    <a:pt x="1019" y="569"/>
                  </a:lnTo>
                  <a:lnTo>
                    <a:pt x="997" y="585"/>
                  </a:lnTo>
                  <a:lnTo>
                    <a:pt x="954" y="615"/>
                  </a:lnTo>
                  <a:lnTo>
                    <a:pt x="910" y="644"/>
                  </a:lnTo>
                  <a:lnTo>
                    <a:pt x="866" y="673"/>
                  </a:lnTo>
                  <a:lnTo>
                    <a:pt x="822" y="702"/>
                  </a:lnTo>
                  <a:lnTo>
                    <a:pt x="778" y="730"/>
                  </a:lnTo>
                  <a:lnTo>
                    <a:pt x="735" y="760"/>
                  </a:lnTo>
                  <a:lnTo>
                    <a:pt x="693" y="791"/>
                  </a:lnTo>
                  <a:lnTo>
                    <a:pt x="652" y="824"/>
                  </a:lnTo>
                  <a:lnTo>
                    <a:pt x="633" y="841"/>
                  </a:lnTo>
                  <a:lnTo>
                    <a:pt x="612" y="858"/>
                  </a:lnTo>
                  <a:lnTo>
                    <a:pt x="593" y="876"/>
                  </a:lnTo>
                  <a:lnTo>
                    <a:pt x="575" y="895"/>
                  </a:lnTo>
                  <a:lnTo>
                    <a:pt x="557" y="914"/>
                  </a:lnTo>
                  <a:lnTo>
                    <a:pt x="539" y="936"/>
                  </a:lnTo>
                  <a:lnTo>
                    <a:pt x="522" y="957"/>
                  </a:lnTo>
                  <a:lnTo>
                    <a:pt x="506" y="978"/>
                  </a:lnTo>
                  <a:lnTo>
                    <a:pt x="489" y="1007"/>
                  </a:lnTo>
                  <a:lnTo>
                    <a:pt x="472" y="1039"/>
                  </a:lnTo>
                  <a:lnTo>
                    <a:pt x="455" y="1074"/>
                  </a:lnTo>
                  <a:lnTo>
                    <a:pt x="438" y="1110"/>
                  </a:lnTo>
                  <a:lnTo>
                    <a:pt x="420" y="1146"/>
                  </a:lnTo>
                  <a:lnTo>
                    <a:pt x="403" y="1182"/>
                  </a:lnTo>
                  <a:lnTo>
                    <a:pt x="384" y="1218"/>
                  </a:lnTo>
                  <a:lnTo>
                    <a:pt x="364" y="1249"/>
                  </a:lnTo>
                  <a:lnTo>
                    <a:pt x="334" y="1296"/>
                  </a:lnTo>
                  <a:lnTo>
                    <a:pt x="305" y="1339"/>
                  </a:lnTo>
                  <a:lnTo>
                    <a:pt x="279" y="1377"/>
                  </a:lnTo>
                  <a:lnTo>
                    <a:pt x="258" y="1410"/>
                  </a:lnTo>
                  <a:lnTo>
                    <a:pt x="248" y="1425"/>
                  </a:lnTo>
                  <a:lnTo>
                    <a:pt x="241" y="1439"/>
                  </a:lnTo>
                  <a:lnTo>
                    <a:pt x="236" y="1450"/>
                  </a:lnTo>
                  <a:lnTo>
                    <a:pt x="231" y="1461"/>
                  </a:lnTo>
                  <a:lnTo>
                    <a:pt x="229" y="1471"/>
                  </a:lnTo>
                  <a:lnTo>
                    <a:pt x="228" y="1479"/>
                  </a:lnTo>
                  <a:lnTo>
                    <a:pt x="229" y="1482"/>
                  </a:lnTo>
                  <a:lnTo>
                    <a:pt x="230" y="1486"/>
                  </a:lnTo>
                  <a:lnTo>
                    <a:pt x="233" y="1489"/>
                  </a:lnTo>
                  <a:lnTo>
                    <a:pt x="235" y="1491"/>
                  </a:lnTo>
                  <a:lnTo>
                    <a:pt x="252" y="1503"/>
                  </a:lnTo>
                  <a:lnTo>
                    <a:pt x="267" y="1513"/>
                  </a:lnTo>
                  <a:lnTo>
                    <a:pt x="279" y="1521"/>
                  </a:lnTo>
                  <a:lnTo>
                    <a:pt x="291" y="1526"/>
                  </a:lnTo>
                  <a:lnTo>
                    <a:pt x="302" y="1530"/>
                  </a:lnTo>
                  <a:lnTo>
                    <a:pt x="311" y="1533"/>
                  </a:lnTo>
                  <a:lnTo>
                    <a:pt x="320" y="1536"/>
                  </a:lnTo>
                  <a:lnTo>
                    <a:pt x="328" y="1537"/>
                  </a:lnTo>
                  <a:lnTo>
                    <a:pt x="345" y="1537"/>
                  </a:lnTo>
                  <a:lnTo>
                    <a:pt x="365" y="1536"/>
                  </a:lnTo>
                  <a:lnTo>
                    <a:pt x="376" y="1536"/>
                  </a:lnTo>
                  <a:lnTo>
                    <a:pt x="388" y="1536"/>
                  </a:lnTo>
                  <a:lnTo>
                    <a:pt x="402" y="1537"/>
                  </a:lnTo>
                  <a:lnTo>
                    <a:pt x="418" y="1538"/>
                  </a:lnTo>
                  <a:lnTo>
                    <a:pt x="424" y="1535"/>
                  </a:lnTo>
                  <a:lnTo>
                    <a:pt x="431" y="1532"/>
                  </a:lnTo>
                  <a:lnTo>
                    <a:pt x="438" y="1530"/>
                  </a:lnTo>
                  <a:lnTo>
                    <a:pt x="443" y="1530"/>
                  </a:lnTo>
                  <a:lnTo>
                    <a:pt x="448" y="1530"/>
                  </a:lnTo>
                  <a:lnTo>
                    <a:pt x="454" y="1531"/>
                  </a:lnTo>
                  <a:lnTo>
                    <a:pt x="459" y="1532"/>
                  </a:lnTo>
                  <a:lnTo>
                    <a:pt x="463" y="1535"/>
                  </a:lnTo>
                  <a:lnTo>
                    <a:pt x="472" y="1540"/>
                  </a:lnTo>
                  <a:lnTo>
                    <a:pt x="479" y="1548"/>
                  </a:lnTo>
                  <a:lnTo>
                    <a:pt x="486" y="1557"/>
                  </a:lnTo>
                  <a:lnTo>
                    <a:pt x="490" y="1566"/>
                  </a:lnTo>
                  <a:lnTo>
                    <a:pt x="494" y="1577"/>
                  </a:lnTo>
                  <a:lnTo>
                    <a:pt x="498" y="1588"/>
                  </a:lnTo>
                  <a:lnTo>
                    <a:pt x="501" y="1597"/>
                  </a:lnTo>
                  <a:lnTo>
                    <a:pt x="503" y="1607"/>
                  </a:lnTo>
                  <a:lnTo>
                    <a:pt x="505" y="1621"/>
                  </a:lnTo>
                  <a:lnTo>
                    <a:pt x="506" y="1626"/>
                  </a:lnTo>
                  <a:lnTo>
                    <a:pt x="501" y="1632"/>
                  </a:lnTo>
                  <a:lnTo>
                    <a:pt x="496" y="1639"/>
                  </a:lnTo>
                  <a:lnTo>
                    <a:pt x="493" y="1646"/>
                  </a:lnTo>
                  <a:lnTo>
                    <a:pt x="491" y="1654"/>
                  </a:lnTo>
                  <a:lnTo>
                    <a:pt x="487" y="1669"/>
                  </a:lnTo>
                  <a:lnTo>
                    <a:pt x="483" y="1681"/>
                  </a:lnTo>
                  <a:lnTo>
                    <a:pt x="478" y="1687"/>
                  </a:lnTo>
                  <a:lnTo>
                    <a:pt x="473" y="1691"/>
                  </a:lnTo>
                  <a:lnTo>
                    <a:pt x="466" y="1694"/>
                  </a:lnTo>
                  <a:lnTo>
                    <a:pt x="456" y="1695"/>
                  </a:lnTo>
                  <a:lnTo>
                    <a:pt x="444" y="1694"/>
                  </a:lnTo>
                  <a:lnTo>
                    <a:pt x="429" y="1692"/>
                  </a:lnTo>
                  <a:lnTo>
                    <a:pt x="410" y="1687"/>
                  </a:lnTo>
                  <a:lnTo>
                    <a:pt x="388" y="1679"/>
                  </a:lnTo>
                  <a:lnTo>
                    <a:pt x="379" y="1693"/>
                  </a:lnTo>
                  <a:lnTo>
                    <a:pt x="370" y="1704"/>
                  </a:lnTo>
                  <a:lnTo>
                    <a:pt x="360" y="1713"/>
                  </a:lnTo>
                  <a:lnTo>
                    <a:pt x="350" y="1721"/>
                  </a:lnTo>
                  <a:lnTo>
                    <a:pt x="339" y="1726"/>
                  </a:lnTo>
                  <a:lnTo>
                    <a:pt x="328" y="1729"/>
                  </a:lnTo>
                  <a:lnTo>
                    <a:pt x="318" y="1731"/>
                  </a:lnTo>
                  <a:lnTo>
                    <a:pt x="306" y="1732"/>
                  </a:lnTo>
                  <a:lnTo>
                    <a:pt x="295" y="1731"/>
                  </a:lnTo>
                  <a:lnTo>
                    <a:pt x="284" y="1729"/>
                  </a:lnTo>
                  <a:lnTo>
                    <a:pt x="272" y="1727"/>
                  </a:lnTo>
                  <a:lnTo>
                    <a:pt x="260" y="1723"/>
                  </a:lnTo>
                  <a:lnTo>
                    <a:pt x="247" y="1718"/>
                  </a:lnTo>
                  <a:lnTo>
                    <a:pt x="236" y="1711"/>
                  </a:lnTo>
                  <a:lnTo>
                    <a:pt x="224" y="1705"/>
                  </a:lnTo>
                  <a:lnTo>
                    <a:pt x="211" y="1697"/>
                  </a:lnTo>
                  <a:lnTo>
                    <a:pt x="207" y="1695"/>
                  </a:lnTo>
                  <a:lnTo>
                    <a:pt x="203" y="1693"/>
                  </a:lnTo>
                  <a:lnTo>
                    <a:pt x="200" y="1693"/>
                  </a:lnTo>
                  <a:lnTo>
                    <a:pt x="196" y="1693"/>
                  </a:lnTo>
                  <a:lnTo>
                    <a:pt x="194" y="1694"/>
                  </a:lnTo>
                  <a:lnTo>
                    <a:pt x="192" y="1695"/>
                  </a:lnTo>
                  <a:lnTo>
                    <a:pt x="191" y="1697"/>
                  </a:lnTo>
                  <a:lnTo>
                    <a:pt x="190" y="1700"/>
                  </a:lnTo>
                  <a:lnTo>
                    <a:pt x="189" y="1709"/>
                  </a:lnTo>
                  <a:lnTo>
                    <a:pt x="189" y="1719"/>
                  </a:lnTo>
                  <a:lnTo>
                    <a:pt x="189" y="1731"/>
                  </a:lnTo>
                  <a:lnTo>
                    <a:pt x="191" y="1745"/>
                  </a:lnTo>
                  <a:lnTo>
                    <a:pt x="194" y="1777"/>
                  </a:lnTo>
                  <a:lnTo>
                    <a:pt x="196" y="1812"/>
                  </a:lnTo>
                  <a:lnTo>
                    <a:pt x="196" y="1830"/>
                  </a:lnTo>
                  <a:lnTo>
                    <a:pt x="195" y="1849"/>
                  </a:lnTo>
                  <a:lnTo>
                    <a:pt x="192" y="1868"/>
                  </a:lnTo>
                  <a:lnTo>
                    <a:pt x="188" y="1886"/>
                  </a:lnTo>
                  <a:lnTo>
                    <a:pt x="185" y="1895"/>
                  </a:lnTo>
                  <a:lnTo>
                    <a:pt x="180" y="1904"/>
                  </a:lnTo>
                  <a:lnTo>
                    <a:pt x="176" y="1912"/>
                  </a:lnTo>
                  <a:lnTo>
                    <a:pt x="171" y="1920"/>
                  </a:lnTo>
                  <a:lnTo>
                    <a:pt x="159" y="1935"/>
                  </a:lnTo>
                  <a:lnTo>
                    <a:pt x="146" y="1949"/>
                  </a:lnTo>
                  <a:lnTo>
                    <a:pt x="115" y="1976"/>
                  </a:lnTo>
                  <a:lnTo>
                    <a:pt x="83" y="2003"/>
                  </a:lnTo>
                  <a:lnTo>
                    <a:pt x="67" y="2016"/>
                  </a:lnTo>
                  <a:lnTo>
                    <a:pt x="52" y="2031"/>
                  </a:lnTo>
                  <a:lnTo>
                    <a:pt x="37" y="2046"/>
                  </a:lnTo>
                  <a:lnTo>
                    <a:pt x="25" y="2063"/>
                  </a:lnTo>
                  <a:lnTo>
                    <a:pt x="19" y="2073"/>
                  </a:lnTo>
                  <a:lnTo>
                    <a:pt x="14" y="2082"/>
                  </a:lnTo>
                  <a:lnTo>
                    <a:pt x="10" y="2092"/>
                  </a:lnTo>
                  <a:lnTo>
                    <a:pt x="6" y="2103"/>
                  </a:lnTo>
                  <a:lnTo>
                    <a:pt x="4" y="2113"/>
                  </a:lnTo>
                  <a:lnTo>
                    <a:pt x="2" y="2125"/>
                  </a:lnTo>
                  <a:lnTo>
                    <a:pt x="0" y="2138"/>
                  </a:lnTo>
                  <a:lnTo>
                    <a:pt x="0" y="2151"/>
                  </a:lnTo>
                  <a:lnTo>
                    <a:pt x="0" y="2156"/>
                  </a:lnTo>
                  <a:lnTo>
                    <a:pt x="1" y="2163"/>
                  </a:lnTo>
                  <a:lnTo>
                    <a:pt x="2" y="2171"/>
                  </a:lnTo>
                  <a:lnTo>
                    <a:pt x="5" y="2180"/>
                  </a:lnTo>
                  <a:lnTo>
                    <a:pt x="5" y="2180"/>
                  </a:lnTo>
                  <a:lnTo>
                    <a:pt x="5" y="2180"/>
                  </a:lnTo>
                  <a:lnTo>
                    <a:pt x="5" y="2180"/>
                  </a:lnTo>
                  <a:lnTo>
                    <a:pt x="15" y="2178"/>
                  </a:lnTo>
                  <a:lnTo>
                    <a:pt x="23" y="2178"/>
                  </a:lnTo>
                  <a:lnTo>
                    <a:pt x="30" y="2179"/>
                  </a:lnTo>
                  <a:lnTo>
                    <a:pt x="36" y="2180"/>
                  </a:lnTo>
                  <a:lnTo>
                    <a:pt x="44" y="2185"/>
                  </a:lnTo>
                  <a:lnTo>
                    <a:pt x="53" y="2186"/>
                  </a:lnTo>
                  <a:lnTo>
                    <a:pt x="65" y="2187"/>
                  </a:lnTo>
                  <a:lnTo>
                    <a:pt x="79" y="2189"/>
                  </a:lnTo>
                  <a:lnTo>
                    <a:pt x="95" y="2193"/>
                  </a:lnTo>
                  <a:lnTo>
                    <a:pt x="112" y="2198"/>
                  </a:lnTo>
                  <a:lnTo>
                    <a:pt x="129" y="2206"/>
                  </a:lnTo>
                  <a:lnTo>
                    <a:pt x="146" y="2213"/>
                  </a:lnTo>
                  <a:lnTo>
                    <a:pt x="163" y="2223"/>
                  </a:lnTo>
                  <a:lnTo>
                    <a:pt x="179" y="2232"/>
                  </a:lnTo>
                  <a:lnTo>
                    <a:pt x="195" y="2244"/>
                  </a:lnTo>
                  <a:lnTo>
                    <a:pt x="210" y="2256"/>
                  </a:lnTo>
                  <a:lnTo>
                    <a:pt x="224" y="2268"/>
                  </a:lnTo>
                  <a:lnTo>
                    <a:pt x="236" y="2280"/>
                  </a:lnTo>
                  <a:lnTo>
                    <a:pt x="245" y="2293"/>
                  </a:lnTo>
                  <a:lnTo>
                    <a:pt x="253" y="2307"/>
                  </a:lnTo>
                  <a:lnTo>
                    <a:pt x="255" y="2313"/>
                  </a:lnTo>
                  <a:lnTo>
                    <a:pt x="257" y="2320"/>
                  </a:lnTo>
                  <a:lnTo>
                    <a:pt x="258" y="2326"/>
                  </a:lnTo>
                  <a:lnTo>
                    <a:pt x="258" y="2333"/>
                  </a:lnTo>
                  <a:lnTo>
                    <a:pt x="258" y="2343"/>
                  </a:lnTo>
                  <a:lnTo>
                    <a:pt x="257" y="2353"/>
                  </a:lnTo>
                  <a:lnTo>
                    <a:pt x="255" y="2360"/>
                  </a:lnTo>
                  <a:lnTo>
                    <a:pt x="253" y="2368"/>
                  </a:lnTo>
                  <a:lnTo>
                    <a:pt x="251" y="2374"/>
                  </a:lnTo>
                  <a:lnTo>
                    <a:pt x="247" y="2379"/>
                  </a:lnTo>
                  <a:lnTo>
                    <a:pt x="243" y="2383"/>
                  </a:lnTo>
                  <a:lnTo>
                    <a:pt x="240" y="2389"/>
                  </a:lnTo>
                  <a:lnTo>
                    <a:pt x="233" y="2396"/>
                  </a:lnTo>
                  <a:lnTo>
                    <a:pt x="226" y="2404"/>
                  </a:lnTo>
                  <a:lnTo>
                    <a:pt x="223" y="2407"/>
                  </a:lnTo>
                  <a:lnTo>
                    <a:pt x="221" y="2411"/>
                  </a:lnTo>
                  <a:lnTo>
                    <a:pt x="219" y="2416"/>
                  </a:lnTo>
                  <a:lnTo>
                    <a:pt x="218" y="2422"/>
                  </a:lnTo>
                  <a:lnTo>
                    <a:pt x="214" y="2430"/>
                  </a:lnTo>
                  <a:lnTo>
                    <a:pt x="213" y="2438"/>
                  </a:lnTo>
                  <a:lnTo>
                    <a:pt x="213" y="2446"/>
                  </a:lnTo>
                  <a:lnTo>
                    <a:pt x="215" y="2454"/>
                  </a:lnTo>
                  <a:lnTo>
                    <a:pt x="217" y="2461"/>
                  </a:lnTo>
                  <a:lnTo>
                    <a:pt x="218" y="2470"/>
                  </a:lnTo>
                  <a:lnTo>
                    <a:pt x="219" y="2477"/>
                  </a:lnTo>
                  <a:lnTo>
                    <a:pt x="218" y="2487"/>
                  </a:lnTo>
                  <a:lnTo>
                    <a:pt x="212" y="2499"/>
                  </a:lnTo>
                  <a:lnTo>
                    <a:pt x="207" y="2511"/>
                  </a:lnTo>
                  <a:lnTo>
                    <a:pt x="200" y="2523"/>
                  </a:lnTo>
                  <a:lnTo>
                    <a:pt x="193" y="2533"/>
                  </a:lnTo>
                  <a:lnTo>
                    <a:pt x="177" y="2555"/>
                  </a:lnTo>
                  <a:lnTo>
                    <a:pt x="161" y="2576"/>
                  </a:lnTo>
                  <a:lnTo>
                    <a:pt x="154" y="2587"/>
                  </a:lnTo>
                  <a:lnTo>
                    <a:pt x="146" y="2597"/>
                  </a:lnTo>
                  <a:lnTo>
                    <a:pt x="140" y="2609"/>
                  </a:lnTo>
                  <a:lnTo>
                    <a:pt x="135" y="2621"/>
                  </a:lnTo>
                  <a:lnTo>
                    <a:pt x="129" y="2632"/>
                  </a:lnTo>
                  <a:lnTo>
                    <a:pt x="126" y="2646"/>
                  </a:lnTo>
                  <a:lnTo>
                    <a:pt x="124" y="2660"/>
                  </a:lnTo>
                  <a:lnTo>
                    <a:pt x="123" y="2675"/>
                  </a:lnTo>
                  <a:lnTo>
                    <a:pt x="123" y="2684"/>
                  </a:lnTo>
                  <a:lnTo>
                    <a:pt x="124" y="2691"/>
                  </a:lnTo>
                  <a:lnTo>
                    <a:pt x="125" y="2697"/>
                  </a:lnTo>
                  <a:lnTo>
                    <a:pt x="127" y="2703"/>
                  </a:lnTo>
                  <a:lnTo>
                    <a:pt x="129" y="2708"/>
                  </a:lnTo>
                  <a:lnTo>
                    <a:pt x="133" y="2712"/>
                  </a:lnTo>
                  <a:lnTo>
                    <a:pt x="136" y="2715"/>
                  </a:lnTo>
                  <a:lnTo>
                    <a:pt x="140" y="2719"/>
                  </a:lnTo>
                  <a:lnTo>
                    <a:pt x="144" y="2721"/>
                  </a:lnTo>
                  <a:lnTo>
                    <a:pt x="150" y="2722"/>
                  </a:lnTo>
                  <a:lnTo>
                    <a:pt x="155" y="2723"/>
                  </a:lnTo>
                  <a:lnTo>
                    <a:pt x="160" y="2724"/>
                  </a:lnTo>
                  <a:lnTo>
                    <a:pt x="173" y="2723"/>
                  </a:lnTo>
                  <a:lnTo>
                    <a:pt x="188" y="2722"/>
                  </a:lnTo>
                  <a:lnTo>
                    <a:pt x="191" y="2730"/>
                  </a:lnTo>
                  <a:lnTo>
                    <a:pt x="194" y="2739"/>
                  </a:lnTo>
                  <a:lnTo>
                    <a:pt x="195" y="2746"/>
                  </a:lnTo>
                  <a:lnTo>
                    <a:pt x="195" y="2754"/>
                  </a:lnTo>
                  <a:lnTo>
                    <a:pt x="194" y="2768"/>
                  </a:lnTo>
                  <a:lnTo>
                    <a:pt x="194" y="2780"/>
                  </a:lnTo>
                  <a:lnTo>
                    <a:pt x="194" y="2785"/>
                  </a:lnTo>
                  <a:lnTo>
                    <a:pt x="195" y="2788"/>
                  </a:lnTo>
                  <a:lnTo>
                    <a:pt x="197" y="2792"/>
                  </a:lnTo>
                  <a:lnTo>
                    <a:pt x="201" y="2795"/>
                  </a:lnTo>
                  <a:lnTo>
                    <a:pt x="209" y="2804"/>
                  </a:lnTo>
                  <a:lnTo>
                    <a:pt x="220" y="2811"/>
                  </a:lnTo>
                  <a:lnTo>
                    <a:pt x="234" y="2818"/>
                  </a:lnTo>
                  <a:lnTo>
                    <a:pt x="248" y="2823"/>
                  </a:lnTo>
                  <a:lnTo>
                    <a:pt x="256" y="2825"/>
                  </a:lnTo>
                  <a:lnTo>
                    <a:pt x="264" y="2826"/>
                  </a:lnTo>
                  <a:lnTo>
                    <a:pt x="273" y="2827"/>
                  </a:lnTo>
                  <a:lnTo>
                    <a:pt x="283" y="2828"/>
                  </a:lnTo>
                  <a:lnTo>
                    <a:pt x="293" y="2827"/>
                  </a:lnTo>
                  <a:lnTo>
                    <a:pt x="303" y="2825"/>
                  </a:lnTo>
                  <a:lnTo>
                    <a:pt x="313" y="2822"/>
                  </a:lnTo>
                  <a:lnTo>
                    <a:pt x="323" y="2819"/>
                  </a:lnTo>
                  <a:lnTo>
                    <a:pt x="334" y="2815"/>
                  </a:lnTo>
                  <a:lnTo>
                    <a:pt x="343" y="2813"/>
                  </a:lnTo>
                  <a:lnTo>
                    <a:pt x="354" y="2811"/>
                  </a:lnTo>
                  <a:lnTo>
                    <a:pt x="364" y="2810"/>
                  </a:lnTo>
                  <a:lnTo>
                    <a:pt x="373" y="2810"/>
                  </a:lnTo>
                  <a:lnTo>
                    <a:pt x="379" y="2811"/>
                  </a:lnTo>
                  <a:lnTo>
                    <a:pt x="387" y="2812"/>
                  </a:lnTo>
                  <a:lnTo>
                    <a:pt x="392" y="2814"/>
                  </a:lnTo>
                  <a:lnTo>
                    <a:pt x="397" y="2816"/>
                  </a:lnTo>
                  <a:lnTo>
                    <a:pt x="403" y="2819"/>
                  </a:lnTo>
                  <a:lnTo>
                    <a:pt x="407" y="2822"/>
                  </a:lnTo>
                  <a:lnTo>
                    <a:pt x="411" y="2825"/>
                  </a:lnTo>
                  <a:lnTo>
                    <a:pt x="418" y="2832"/>
                  </a:lnTo>
                  <a:lnTo>
                    <a:pt x="423" y="2841"/>
                  </a:lnTo>
                  <a:lnTo>
                    <a:pt x="427" y="2849"/>
                  </a:lnTo>
                  <a:lnTo>
                    <a:pt x="430" y="2859"/>
                  </a:lnTo>
                  <a:lnTo>
                    <a:pt x="437" y="2877"/>
                  </a:lnTo>
                  <a:lnTo>
                    <a:pt x="444" y="2894"/>
                  </a:lnTo>
                  <a:lnTo>
                    <a:pt x="448" y="2902"/>
                  </a:lnTo>
                  <a:lnTo>
                    <a:pt x="455" y="2908"/>
                  </a:lnTo>
                  <a:lnTo>
                    <a:pt x="458" y="2911"/>
                  </a:lnTo>
                  <a:lnTo>
                    <a:pt x="461" y="2913"/>
                  </a:lnTo>
                  <a:lnTo>
                    <a:pt x="466" y="2914"/>
                  </a:lnTo>
                  <a:lnTo>
                    <a:pt x="471" y="2916"/>
                  </a:lnTo>
                  <a:lnTo>
                    <a:pt x="471" y="2916"/>
                  </a:lnTo>
                  <a:lnTo>
                    <a:pt x="483" y="2916"/>
                  </a:lnTo>
                  <a:lnTo>
                    <a:pt x="483" y="2916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3" name="Freeform 224"/>
            <p:cNvSpPr>
              <a:spLocks/>
            </p:cNvSpPr>
            <p:nvPr/>
          </p:nvSpPr>
          <p:spPr bwMode="auto">
            <a:xfrm>
              <a:off x="6380163" y="4398963"/>
              <a:ext cx="1223963" cy="855663"/>
            </a:xfrm>
            <a:custGeom>
              <a:avLst/>
              <a:gdLst/>
              <a:ahLst/>
              <a:cxnLst>
                <a:cxn ang="0">
                  <a:pos x="2256" y="1302"/>
                </a:cxn>
                <a:cxn ang="0">
                  <a:pos x="2179" y="1193"/>
                </a:cxn>
                <a:cxn ang="0">
                  <a:pos x="2103" y="1183"/>
                </a:cxn>
                <a:cxn ang="0">
                  <a:pos x="2042" y="1144"/>
                </a:cxn>
                <a:cxn ang="0">
                  <a:pos x="1997" y="1060"/>
                </a:cxn>
                <a:cxn ang="0">
                  <a:pos x="2011" y="926"/>
                </a:cxn>
                <a:cxn ang="0">
                  <a:pos x="1997" y="869"/>
                </a:cxn>
                <a:cxn ang="0">
                  <a:pos x="2073" y="747"/>
                </a:cxn>
                <a:cxn ang="0">
                  <a:pos x="2113" y="650"/>
                </a:cxn>
                <a:cxn ang="0">
                  <a:pos x="2109" y="583"/>
                </a:cxn>
                <a:cxn ang="0">
                  <a:pos x="2061" y="530"/>
                </a:cxn>
                <a:cxn ang="0">
                  <a:pos x="2223" y="483"/>
                </a:cxn>
                <a:cxn ang="0">
                  <a:pos x="2245" y="424"/>
                </a:cxn>
                <a:cxn ang="0">
                  <a:pos x="2160" y="261"/>
                </a:cxn>
                <a:cxn ang="0">
                  <a:pos x="2099" y="243"/>
                </a:cxn>
                <a:cxn ang="0">
                  <a:pos x="2031" y="313"/>
                </a:cxn>
                <a:cxn ang="0">
                  <a:pos x="1970" y="359"/>
                </a:cxn>
                <a:cxn ang="0">
                  <a:pos x="1926" y="464"/>
                </a:cxn>
                <a:cxn ang="0">
                  <a:pos x="1847" y="525"/>
                </a:cxn>
                <a:cxn ang="0">
                  <a:pos x="1779" y="530"/>
                </a:cxn>
                <a:cxn ang="0">
                  <a:pos x="1713" y="474"/>
                </a:cxn>
                <a:cxn ang="0">
                  <a:pos x="1641" y="495"/>
                </a:cxn>
                <a:cxn ang="0">
                  <a:pos x="1571" y="480"/>
                </a:cxn>
                <a:cxn ang="0">
                  <a:pos x="1566" y="426"/>
                </a:cxn>
                <a:cxn ang="0">
                  <a:pos x="1598" y="338"/>
                </a:cxn>
                <a:cxn ang="0">
                  <a:pos x="1591" y="273"/>
                </a:cxn>
                <a:cxn ang="0">
                  <a:pos x="1645" y="113"/>
                </a:cxn>
                <a:cxn ang="0">
                  <a:pos x="1628" y="8"/>
                </a:cxn>
                <a:cxn ang="0">
                  <a:pos x="1533" y="9"/>
                </a:cxn>
                <a:cxn ang="0">
                  <a:pos x="1369" y="108"/>
                </a:cxn>
                <a:cxn ang="0">
                  <a:pos x="1214" y="261"/>
                </a:cxn>
                <a:cxn ang="0">
                  <a:pos x="1077" y="327"/>
                </a:cxn>
                <a:cxn ang="0">
                  <a:pos x="953" y="423"/>
                </a:cxn>
                <a:cxn ang="0">
                  <a:pos x="820" y="458"/>
                </a:cxn>
                <a:cxn ang="0">
                  <a:pos x="647" y="505"/>
                </a:cxn>
                <a:cxn ang="0">
                  <a:pos x="542" y="447"/>
                </a:cxn>
                <a:cxn ang="0">
                  <a:pos x="428" y="461"/>
                </a:cxn>
                <a:cxn ang="0">
                  <a:pos x="196" y="471"/>
                </a:cxn>
                <a:cxn ang="0">
                  <a:pos x="62" y="508"/>
                </a:cxn>
                <a:cxn ang="0">
                  <a:pos x="1" y="581"/>
                </a:cxn>
                <a:cxn ang="0">
                  <a:pos x="58" y="641"/>
                </a:cxn>
                <a:cxn ang="0">
                  <a:pos x="131" y="672"/>
                </a:cxn>
                <a:cxn ang="0">
                  <a:pos x="108" y="740"/>
                </a:cxn>
                <a:cxn ang="0">
                  <a:pos x="178" y="744"/>
                </a:cxn>
                <a:cxn ang="0">
                  <a:pos x="248" y="699"/>
                </a:cxn>
                <a:cxn ang="0">
                  <a:pos x="301" y="766"/>
                </a:cxn>
                <a:cxn ang="0">
                  <a:pos x="346" y="755"/>
                </a:cxn>
                <a:cxn ang="0">
                  <a:pos x="385" y="762"/>
                </a:cxn>
                <a:cxn ang="0">
                  <a:pos x="439" y="887"/>
                </a:cxn>
                <a:cxn ang="0">
                  <a:pos x="455" y="933"/>
                </a:cxn>
                <a:cxn ang="0">
                  <a:pos x="503" y="993"/>
                </a:cxn>
                <a:cxn ang="0">
                  <a:pos x="462" y="1027"/>
                </a:cxn>
                <a:cxn ang="0">
                  <a:pos x="524" y="1104"/>
                </a:cxn>
                <a:cxn ang="0">
                  <a:pos x="622" y="1162"/>
                </a:cxn>
                <a:cxn ang="0">
                  <a:pos x="893" y="1079"/>
                </a:cxn>
                <a:cxn ang="0">
                  <a:pos x="1053" y="1036"/>
                </a:cxn>
                <a:cxn ang="0">
                  <a:pos x="1285" y="1149"/>
                </a:cxn>
                <a:cxn ang="0">
                  <a:pos x="1696" y="1550"/>
                </a:cxn>
                <a:cxn ang="0">
                  <a:pos x="1820" y="1616"/>
                </a:cxn>
                <a:cxn ang="0">
                  <a:pos x="1982" y="1536"/>
                </a:cxn>
                <a:cxn ang="0">
                  <a:pos x="2191" y="1529"/>
                </a:cxn>
              </a:cxnLst>
              <a:rect l="0" t="0" r="r" b="b"/>
              <a:pathLst>
                <a:path w="2314" h="1616">
                  <a:moveTo>
                    <a:pt x="2314" y="1349"/>
                  </a:moveTo>
                  <a:lnTo>
                    <a:pt x="2307" y="1346"/>
                  </a:lnTo>
                  <a:lnTo>
                    <a:pt x="2299" y="1343"/>
                  </a:lnTo>
                  <a:lnTo>
                    <a:pt x="2293" y="1340"/>
                  </a:lnTo>
                  <a:lnTo>
                    <a:pt x="2286" y="1336"/>
                  </a:lnTo>
                  <a:lnTo>
                    <a:pt x="2281" y="1332"/>
                  </a:lnTo>
                  <a:lnTo>
                    <a:pt x="2276" y="1326"/>
                  </a:lnTo>
                  <a:lnTo>
                    <a:pt x="2270" y="1321"/>
                  </a:lnTo>
                  <a:lnTo>
                    <a:pt x="2265" y="1316"/>
                  </a:lnTo>
                  <a:lnTo>
                    <a:pt x="2256" y="1302"/>
                  </a:lnTo>
                  <a:lnTo>
                    <a:pt x="2247" y="1288"/>
                  </a:lnTo>
                  <a:lnTo>
                    <a:pt x="2238" y="1274"/>
                  </a:lnTo>
                  <a:lnTo>
                    <a:pt x="2231" y="1259"/>
                  </a:lnTo>
                  <a:lnTo>
                    <a:pt x="2223" y="1244"/>
                  </a:lnTo>
                  <a:lnTo>
                    <a:pt x="2214" y="1230"/>
                  </a:lnTo>
                  <a:lnTo>
                    <a:pt x="2206" y="1218"/>
                  </a:lnTo>
                  <a:lnTo>
                    <a:pt x="2196" y="1207"/>
                  </a:lnTo>
                  <a:lnTo>
                    <a:pt x="2191" y="1202"/>
                  </a:lnTo>
                  <a:lnTo>
                    <a:pt x="2184" y="1197"/>
                  </a:lnTo>
                  <a:lnTo>
                    <a:pt x="2179" y="1193"/>
                  </a:lnTo>
                  <a:lnTo>
                    <a:pt x="2173" y="1190"/>
                  </a:lnTo>
                  <a:lnTo>
                    <a:pt x="2166" y="1187"/>
                  </a:lnTo>
                  <a:lnTo>
                    <a:pt x="2159" y="1185"/>
                  </a:lnTo>
                  <a:lnTo>
                    <a:pt x="2151" y="1184"/>
                  </a:lnTo>
                  <a:lnTo>
                    <a:pt x="2143" y="1184"/>
                  </a:lnTo>
                  <a:lnTo>
                    <a:pt x="2133" y="1184"/>
                  </a:lnTo>
                  <a:lnTo>
                    <a:pt x="2128" y="1184"/>
                  </a:lnTo>
                  <a:lnTo>
                    <a:pt x="2120" y="1184"/>
                  </a:lnTo>
                  <a:lnTo>
                    <a:pt x="2108" y="1184"/>
                  </a:lnTo>
                  <a:lnTo>
                    <a:pt x="2103" y="1183"/>
                  </a:lnTo>
                  <a:lnTo>
                    <a:pt x="2100" y="1183"/>
                  </a:lnTo>
                  <a:lnTo>
                    <a:pt x="2096" y="1182"/>
                  </a:lnTo>
                  <a:lnTo>
                    <a:pt x="2094" y="1179"/>
                  </a:lnTo>
                  <a:lnTo>
                    <a:pt x="2087" y="1175"/>
                  </a:lnTo>
                  <a:lnTo>
                    <a:pt x="2083" y="1170"/>
                  </a:lnTo>
                  <a:lnTo>
                    <a:pt x="2077" y="1156"/>
                  </a:lnTo>
                  <a:lnTo>
                    <a:pt x="2073" y="1142"/>
                  </a:lnTo>
                  <a:lnTo>
                    <a:pt x="2061" y="1144"/>
                  </a:lnTo>
                  <a:lnTo>
                    <a:pt x="2050" y="1145"/>
                  </a:lnTo>
                  <a:lnTo>
                    <a:pt x="2042" y="1144"/>
                  </a:lnTo>
                  <a:lnTo>
                    <a:pt x="2033" y="1142"/>
                  </a:lnTo>
                  <a:lnTo>
                    <a:pt x="2026" y="1138"/>
                  </a:lnTo>
                  <a:lnTo>
                    <a:pt x="2020" y="1134"/>
                  </a:lnTo>
                  <a:lnTo>
                    <a:pt x="2014" y="1127"/>
                  </a:lnTo>
                  <a:lnTo>
                    <a:pt x="2010" y="1120"/>
                  </a:lnTo>
                  <a:lnTo>
                    <a:pt x="2007" y="1112"/>
                  </a:lnTo>
                  <a:lnTo>
                    <a:pt x="2003" y="1103"/>
                  </a:lnTo>
                  <a:lnTo>
                    <a:pt x="2001" y="1093"/>
                  </a:lnTo>
                  <a:lnTo>
                    <a:pt x="1999" y="1083"/>
                  </a:lnTo>
                  <a:lnTo>
                    <a:pt x="1997" y="1060"/>
                  </a:lnTo>
                  <a:lnTo>
                    <a:pt x="1996" y="1036"/>
                  </a:lnTo>
                  <a:lnTo>
                    <a:pt x="1997" y="1020"/>
                  </a:lnTo>
                  <a:lnTo>
                    <a:pt x="2000" y="1005"/>
                  </a:lnTo>
                  <a:lnTo>
                    <a:pt x="2004" y="991"/>
                  </a:lnTo>
                  <a:lnTo>
                    <a:pt x="2010" y="979"/>
                  </a:lnTo>
                  <a:lnTo>
                    <a:pt x="2020" y="957"/>
                  </a:lnTo>
                  <a:lnTo>
                    <a:pt x="2031" y="936"/>
                  </a:lnTo>
                  <a:lnTo>
                    <a:pt x="2025" y="934"/>
                  </a:lnTo>
                  <a:lnTo>
                    <a:pt x="2017" y="930"/>
                  </a:lnTo>
                  <a:lnTo>
                    <a:pt x="2011" y="926"/>
                  </a:lnTo>
                  <a:lnTo>
                    <a:pt x="2004" y="921"/>
                  </a:lnTo>
                  <a:lnTo>
                    <a:pt x="1998" y="916"/>
                  </a:lnTo>
                  <a:lnTo>
                    <a:pt x="1994" y="908"/>
                  </a:lnTo>
                  <a:lnTo>
                    <a:pt x="1993" y="904"/>
                  </a:lnTo>
                  <a:lnTo>
                    <a:pt x="1992" y="900"/>
                  </a:lnTo>
                  <a:lnTo>
                    <a:pt x="1991" y="894"/>
                  </a:lnTo>
                  <a:lnTo>
                    <a:pt x="1991" y="889"/>
                  </a:lnTo>
                  <a:lnTo>
                    <a:pt x="1991" y="883"/>
                  </a:lnTo>
                  <a:lnTo>
                    <a:pt x="1994" y="875"/>
                  </a:lnTo>
                  <a:lnTo>
                    <a:pt x="1997" y="869"/>
                  </a:lnTo>
                  <a:lnTo>
                    <a:pt x="2002" y="861"/>
                  </a:lnTo>
                  <a:lnTo>
                    <a:pt x="2015" y="846"/>
                  </a:lnTo>
                  <a:lnTo>
                    <a:pt x="2029" y="830"/>
                  </a:lnTo>
                  <a:lnTo>
                    <a:pt x="2044" y="812"/>
                  </a:lnTo>
                  <a:lnTo>
                    <a:pt x="2058" y="794"/>
                  </a:lnTo>
                  <a:lnTo>
                    <a:pt x="2063" y="785"/>
                  </a:lnTo>
                  <a:lnTo>
                    <a:pt x="2067" y="775"/>
                  </a:lnTo>
                  <a:lnTo>
                    <a:pt x="2070" y="764"/>
                  </a:lnTo>
                  <a:lnTo>
                    <a:pt x="2073" y="754"/>
                  </a:lnTo>
                  <a:lnTo>
                    <a:pt x="2073" y="747"/>
                  </a:lnTo>
                  <a:lnTo>
                    <a:pt x="2073" y="740"/>
                  </a:lnTo>
                  <a:lnTo>
                    <a:pt x="2073" y="730"/>
                  </a:lnTo>
                  <a:lnTo>
                    <a:pt x="2073" y="718"/>
                  </a:lnTo>
                  <a:lnTo>
                    <a:pt x="2074" y="708"/>
                  </a:lnTo>
                  <a:lnTo>
                    <a:pt x="2075" y="700"/>
                  </a:lnTo>
                  <a:lnTo>
                    <a:pt x="2078" y="692"/>
                  </a:lnTo>
                  <a:lnTo>
                    <a:pt x="2082" y="685"/>
                  </a:lnTo>
                  <a:lnTo>
                    <a:pt x="2092" y="672"/>
                  </a:lnTo>
                  <a:lnTo>
                    <a:pt x="2102" y="660"/>
                  </a:lnTo>
                  <a:lnTo>
                    <a:pt x="2113" y="650"/>
                  </a:lnTo>
                  <a:lnTo>
                    <a:pt x="2123" y="639"/>
                  </a:lnTo>
                  <a:lnTo>
                    <a:pt x="2126" y="633"/>
                  </a:lnTo>
                  <a:lnTo>
                    <a:pt x="2129" y="626"/>
                  </a:lnTo>
                  <a:lnTo>
                    <a:pt x="2131" y="620"/>
                  </a:lnTo>
                  <a:lnTo>
                    <a:pt x="2131" y="612"/>
                  </a:lnTo>
                  <a:lnTo>
                    <a:pt x="2131" y="604"/>
                  </a:lnTo>
                  <a:lnTo>
                    <a:pt x="2129" y="597"/>
                  </a:lnTo>
                  <a:lnTo>
                    <a:pt x="2125" y="592"/>
                  </a:lnTo>
                  <a:lnTo>
                    <a:pt x="2120" y="589"/>
                  </a:lnTo>
                  <a:lnTo>
                    <a:pt x="2109" y="583"/>
                  </a:lnTo>
                  <a:lnTo>
                    <a:pt x="2096" y="578"/>
                  </a:lnTo>
                  <a:lnTo>
                    <a:pt x="2090" y="576"/>
                  </a:lnTo>
                  <a:lnTo>
                    <a:pt x="2083" y="573"/>
                  </a:lnTo>
                  <a:lnTo>
                    <a:pt x="2077" y="570"/>
                  </a:lnTo>
                  <a:lnTo>
                    <a:pt x="2071" y="566"/>
                  </a:lnTo>
                  <a:lnTo>
                    <a:pt x="2067" y="560"/>
                  </a:lnTo>
                  <a:lnTo>
                    <a:pt x="2064" y="554"/>
                  </a:lnTo>
                  <a:lnTo>
                    <a:pt x="2062" y="545"/>
                  </a:lnTo>
                  <a:lnTo>
                    <a:pt x="2061" y="536"/>
                  </a:lnTo>
                  <a:lnTo>
                    <a:pt x="2061" y="530"/>
                  </a:lnTo>
                  <a:lnTo>
                    <a:pt x="2063" y="526"/>
                  </a:lnTo>
                  <a:lnTo>
                    <a:pt x="2065" y="521"/>
                  </a:lnTo>
                  <a:lnTo>
                    <a:pt x="2068" y="516"/>
                  </a:lnTo>
                  <a:lnTo>
                    <a:pt x="2071" y="511"/>
                  </a:lnTo>
                  <a:lnTo>
                    <a:pt x="2076" y="507"/>
                  </a:lnTo>
                  <a:lnTo>
                    <a:pt x="2080" y="503"/>
                  </a:lnTo>
                  <a:lnTo>
                    <a:pt x="2084" y="501"/>
                  </a:lnTo>
                  <a:lnTo>
                    <a:pt x="2179" y="501"/>
                  </a:lnTo>
                  <a:lnTo>
                    <a:pt x="2199" y="492"/>
                  </a:lnTo>
                  <a:lnTo>
                    <a:pt x="2223" y="483"/>
                  </a:lnTo>
                  <a:lnTo>
                    <a:pt x="2228" y="479"/>
                  </a:lnTo>
                  <a:lnTo>
                    <a:pt x="2233" y="476"/>
                  </a:lnTo>
                  <a:lnTo>
                    <a:pt x="2237" y="473"/>
                  </a:lnTo>
                  <a:lnTo>
                    <a:pt x="2242" y="469"/>
                  </a:lnTo>
                  <a:lnTo>
                    <a:pt x="2245" y="464"/>
                  </a:lnTo>
                  <a:lnTo>
                    <a:pt x="2247" y="459"/>
                  </a:lnTo>
                  <a:lnTo>
                    <a:pt x="2249" y="454"/>
                  </a:lnTo>
                  <a:lnTo>
                    <a:pt x="2249" y="447"/>
                  </a:lnTo>
                  <a:lnTo>
                    <a:pt x="2248" y="437"/>
                  </a:lnTo>
                  <a:lnTo>
                    <a:pt x="2245" y="424"/>
                  </a:lnTo>
                  <a:lnTo>
                    <a:pt x="2241" y="410"/>
                  </a:lnTo>
                  <a:lnTo>
                    <a:pt x="2235" y="394"/>
                  </a:lnTo>
                  <a:lnTo>
                    <a:pt x="2228" y="377"/>
                  </a:lnTo>
                  <a:lnTo>
                    <a:pt x="2219" y="359"/>
                  </a:lnTo>
                  <a:lnTo>
                    <a:pt x="2211" y="341"/>
                  </a:lnTo>
                  <a:lnTo>
                    <a:pt x="2200" y="324"/>
                  </a:lnTo>
                  <a:lnTo>
                    <a:pt x="2191" y="306"/>
                  </a:lnTo>
                  <a:lnTo>
                    <a:pt x="2180" y="290"/>
                  </a:lnTo>
                  <a:lnTo>
                    <a:pt x="2170" y="275"/>
                  </a:lnTo>
                  <a:lnTo>
                    <a:pt x="2160" y="261"/>
                  </a:lnTo>
                  <a:lnTo>
                    <a:pt x="2150" y="251"/>
                  </a:lnTo>
                  <a:lnTo>
                    <a:pt x="2141" y="242"/>
                  </a:lnTo>
                  <a:lnTo>
                    <a:pt x="2136" y="239"/>
                  </a:lnTo>
                  <a:lnTo>
                    <a:pt x="2133" y="237"/>
                  </a:lnTo>
                  <a:lnTo>
                    <a:pt x="2129" y="236"/>
                  </a:lnTo>
                  <a:lnTo>
                    <a:pt x="2126" y="235"/>
                  </a:lnTo>
                  <a:lnTo>
                    <a:pt x="2118" y="236"/>
                  </a:lnTo>
                  <a:lnTo>
                    <a:pt x="2112" y="237"/>
                  </a:lnTo>
                  <a:lnTo>
                    <a:pt x="2106" y="240"/>
                  </a:lnTo>
                  <a:lnTo>
                    <a:pt x="2099" y="243"/>
                  </a:lnTo>
                  <a:lnTo>
                    <a:pt x="2094" y="246"/>
                  </a:lnTo>
                  <a:lnTo>
                    <a:pt x="2090" y="251"/>
                  </a:lnTo>
                  <a:lnTo>
                    <a:pt x="2085" y="256"/>
                  </a:lnTo>
                  <a:lnTo>
                    <a:pt x="2081" y="261"/>
                  </a:lnTo>
                  <a:lnTo>
                    <a:pt x="2073" y="272"/>
                  </a:lnTo>
                  <a:lnTo>
                    <a:pt x="2065" y="283"/>
                  </a:lnTo>
                  <a:lnTo>
                    <a:pt x="2058" y="292"/>
                  </a:lnTo>
                  <a:lnTo>
                    <a:pt x="2049" y="300"/>
                  </a:lnTo>
                  <a:lnTo>
                    <a:pt x="2040" y="307"/>
                  </a:lnTo>
                  <a:lnTo>
                    <a:pt x="2031" y="313"/>
                  </a:lnTo>
                  <a:lnTo>
                    <a:pt x="2021" y="318"/>
                  </a:lnTo>
                  <a:lnTo>
                    <a:pt x="2012" y="321"/>
                  </a:lnTo>
                  <a:lnTo>
                    <a:pt x="2002" y="325"/>
                  </a:lnTo>
                  <a:lnTo>
                    <a:pt x="1994" y="330"/>
                  </a:lnTo>
                  <a:lnTo>
                    <a:pt x="1990" y="334"/>
                  </a:lnTo>
                  <a:lnTo>
                    <a:pt x="1985" y="338"/>
                  </a:lnTo>
                  <a:lnTo>
                    <a:pt x="1982" y="342"/>
                  </a:lnTo>
                  <a:lnTo>
                    <a:pt x="1978" y="347"/>
                  </a:lnTo>
                  <a:lnTo>
                    <a:pt x="1975" y="353"/>
                  </a:lnTo>
                  <a:lnTo>
                    <a:pt x="1970" y="359"/>
                  </a:lnTo>
                  <a:lnTo>
                    <a:pt x="1967" y="367"/>
                  </a:lnTo>
                  <a:lnTo>
                    <a:pt x="1965" y="374"/>
                  </a:lnTo>
                  <a:lnTo>
                    <a:pt x="1961" y="390"/>
                  </a:lnTo>
                  <a:lnTo>
                    <a:pt x="1957" y="406"/>
                  </a:lnTo>
                  <a:lnTo>
                    <a:pt x="1951" y="422"/>
                  </a:lnTo>
                  <a:lnTo>
                    <a:pt x="1945" y="438"/>
                  </a:lnTo>
                  <a:lnTo>
                    <a:pt x="1942" y="445"/>
                  </a:lnTo>
                  <a:lnTo>
                    <a:pt x="1936" y="453"/>
                  </a:lnTo>
                  <a:lnTo>
                    <a:pt x="1931" y="459"/>
                  </a:lnTo>
                  <a:lnTo>
                    <a:pt x="1926" y="464"/>
                  </a:lnTo>
                  <a:lnTo>
                    <a:pt x="1911" y="472"/>
                  </a:lnTo>
                  <a:lnTo>
                    <a:pt x="1896" y="478"/>
                  </a:lnTo>
                  <a:lnTo>
                    <a:pt x="1888" y="481"/>
                  </a:lnTo>
                  <a:lnTo>
                    <a:pt x="1881" y="487"/>
                  </a:lnTo>
                  <a:lnTo>
                    <a:pt x="1874" y="492"/>
                  </a:lnTo>
                  <a:lnTo>
                    <a:pt x="1866" y="501"/>
                  </a:lnTo>
                  <a:lnTo>
                    <a:pt x="1861" y="505"/>
                  </a:lnTo>
                  <a:lnTo>
                    <a:pt x="1856" y="511"/>
                  </a:lnTo>
                  <a:lnTo>
                    <a:pt x="1851" y="519"/>
                  </a:lnTo>
                  <a:lnTo>
                    <a:pt x="1847" y="525"/>
                  </a:lnTo>
                  <a:lnTo>
                    <a:pt x="1843" y="531"/>
                  </a:lnTo>
                  <a:lnTo>
                    <a:pt x="1836" y="537"/>
                  </a:lnTo>
                  <a:lnTo>
                    <a:pt x="1833" y="539"/>
                  </a:lnTo>
                  <a:lnTo>
                    <a:pt x="1829" y="540"/>
                  </a:lnTo>
                  <a:lnTo>
                    <a:pt x="1825" y="541"/>
                  </a:lnTo>
                  <a:lnTo>
                    <a:pt x="1819" y="541"/>
                  </a:lnTo>
                  <a:lnTo>
                    <a:pt x="1807" y="541"/>
                  </a:lnTo>
                  <a:lnTo>
                    <a:pt x="1796" y="538"/>
                  </a:lnTo>
                  <a:lnTo>
                    <a:pt x="1787" y="535"/>
                  </a:lnTo>
                  <a:lnTo>
                    <a:pt x="1779" y="530"/>
                  </a:lnTo>
                  <a:lnTo>
                    <a:pt x="1773" y="525"/>
                  </a:lnTo>
                  <a:lnTo>
                    <a:pt x="1766" y="519"/>
                  </a:lnTo>
                  <a:lnTo>
                    <a:pt x="1760" y="512"/>
                  </a:lnTo>
                  <a:lnTo>
                    <a:pt x="1754" y="506"/>
                  </a:lnTo>
                  <a:lnTo>
                    <a:pt x="1749" y="500"/>
                  </a:lnTo>
                  <a:lnTo>
                    <a:pt x="1743" y="493"/>
                  </a:lnTo>
                  <a:lnTo>
                    <a:pt x="1737" y="487"/>
                  </a:lnTo>
                  <a:lnTo>
                    <a:pt x="1730" y="481"/>
                  </a:lnTo>
                  <a:lnTo>
                    <a:pt x="1721" y="477"/>
                  </a:lnTo>
                  <a:lnTo>
                    <a:pt x="1713" y="474"/>
                  </a:lnTo>
                  <a:lnTo>
                    <a:pt x="1702" y="472"/>
                  </a:lnTo>
                  <a:lnTo>
                    <a:pt x="1690" y="471"/>
                  </a:lnTo>
                  <a:lnTo>
                    <a:pt x="1684" y="471"/>
                  </a:lnTo>
                  <a:lnTo>
                    <a:pt x="1680" y="472"/>
                  </a:lnTo>
                  <a:lnTo>
                    <a:pt x="1676" y="473"/>
                  </a:lnTo>
                  <a:lnTo>
                    <a:pt x="1671" y="475"/>
                  </a:lnTo>
                  <a:lnTo>
                    <a:pt x="1664" y="480"/>
                  </a:lnTo>
                  <a:lnTo>
                    <a:pt x="1657" y="486"/>
                  </a:lnTo>
                  <a:lnTo>
                    <a:pt x="1649" y="491"/>
                  </a:lnTo>
                  <a:lnTo>
                    <a:pt x="1641" y="495"/>
                  </a:lnTo>
                  <a:lnTo>
                    <a:pt x="1636" y="497"/>
                  </a:lnTo>
                  <a:lnTo>
                    <a:pt x="1631" y="499"/>
                  </a:lnTo>
                  <a:lnTo>
                    <a:pt x="1626" y="500"/>
                  </a:lnTo>
                  <a:lnTo>
                    <a:pt x="1619" y="501"/>
                  </a:lnTo>
                  <a:lnTo>
                    <a:pt x="1608" y="500"/>
                  </a:lnTo>
                  <a:lnTo>
                    <a:pt x="1597" y="497"/>
                  </a:lnTo>
                  <a:lnTo>
                    <a:pt x="1587" y="493"/>
                  </a:lnTo>
                  <a:lnTo>
                    <a:pt x="1579" y="488"/>
                  </a:lnTo>
                  <a:lnTo>
                    <a:pt x="1575" y="485"/>
                  </a:lnTo>
                  <a:lnTo>
                    <a:pt x="1571" y="480"/>
                  </a:lnTo>
                  <a:lnTo>
                    <a:pt x="1568" y="477"/>
                  </a:lnTo>
                  <a:lnTo>
                    <a:pt x="1565" y="473"/>
                  </a:lnTo>
                  <a:lnTo>
                    <a:pt x="1563" y="469"/>
                  </a:lnTo>
                  <a:lnTo>
                    <a:pt x="1562" y="463"/>
                  </a:lnTo>
                  <a:lnTo>
                    <a:pt x="1561" y="458"/>
                  </a:lnTo>
                  <a:lnTo>
                    <a:pt x="1560" y="453"/>
                  </a:lnTo>
                  <a:lnTo>
                    <a:pt x="1561" y="445"/>
                  </a:lnTo>
                  <a:lnTo>
                    <a:pt x="1562" y="439"/>
                  </a:lnTo>
                  <a:lnTo>
                    <a:pt x="1564" y="433"/>
                  </a:lnTo>
                  <a:lnTo>
                    <a:pt x="1566" y="426"/>
                  </a:lnTo>
                  <a:lnTo>
                    <a:pt x="1574" y="414"/>
                  </a:lnTo>
                  <a:lnTo>
                    <a:pt x="1581" y="403"/>
                  </a:lnTo>
                  <a:lnTo>
                    <a:pt x="1588" y="392"/>
                  </a:lnTo>
                  <a:lnTo>
                    <a:pt x="1595" y="380"/>
                  </a:lnTo>
                  <a:lnTo>
                    <a:pt x="1598" y="374"/>
                  </a:lnTo>
                  <a:lnTo>
                    <a:pt x="1600" y="368"/>
                  </a:lnTo>
                  <a:lnTo>
                    <a:pt x="1601" y="360"/>
                  </a:lnTo>
                  <a:lnTo>
                    <a:pt x="1601" y="353"/>
                  </a:lnTo>
                  <a:lnTo>
                    <a:pt x="1600" y="345"/>
                  </a:lnTo>
                  <a:lnTo>
                    <a:pt x="1598" y="338"/>
                  </a:lnTo>
                  <a:lnTo>
                    <a:pt x="1594" y="331"/>
                  </a:lnTo>
                  <a:lnTo>
                    <a:pt x="1590" y="326"/>
                  </a:lnTo>
                  <a:lnTo>
                    <a:pt x="1585" y="320"/>
                  </a:lnTo>
                  <a:lnTo>
                    <a:pt x="1581" y="312"/>
                  </a:lnTo>
                  <a:lnTo>
                    <a:pt x="1579" y="304"/>
                  </a:lnTo>
                  <a:lnTo>
                    <a:pt x="1578" y="294"/>
                  </a:lnTo>
                  <a:lnTo>
                    <a:pt x="1579" y="288"/>
                  </a:lnTo>
                  <a:lnTo>
                    <a:pt x="1582" y="283"/>
                  </a:lnTo>
                  <a:lnTo>
                    <a:pt x="1585" y="278"/>
                  </a:lnTo>
                  <a:lnTo>
                    <a:pt x="1591" y="273"/>
                  </a:lnTo>
                  <a:lnTo>
                    <a:pt x="1596" y="269"/>
                  </a:lnTo>
                  <a:lnTo>
                    <a:pt x="1600" y="264"/>
                  </a:lnTo>
                  <a:lnTo>
                    <a:pt x="1604" y="259"/>
                  </a:lnTo>
                  <a:lnTo>
                    <a:pt x="1608" y="253"/>
                  </a:lnTo>
                  <a:lnTo>
                    <a:pt x="1614" y="230"/>
                  </a:lnTo>
                  <a:lnTo>
                    <a:pt x="1621" y="208"/>
                  </a:lnTo>
                  <a:lnTo>
                    <a:pt x="1628" y="185"/>
                  </a:lnTo>
                  <a:lnTo>
                    <a:pt x="1634" y="161"/>
                  </a:lnTo>
                  <a:lnTo>
                    <a:pt x="1641" y="137"/>
                  </a:lnTo>
                  <a:lnTo>
                    <a:pt x="1645" y="113"/>
                  </a:lnTo>
                  <a:lnTo>
                    <a:pt x="1647" y="89"/>
                  </a:lnTo>
                  <a:lnTo>
                    <a:pt x="1648" y="64"/>
                  </a:lnTo>
                  <a:lnTo>
                    <a:pt x="1648" y="49"/>
                  </a:lnTo>
                  <a:lnTo>
                    <a:pt x="1646" y="35"/>
                  </a:lnTo>
                  <a:lnTo>
                    <a:pt x="1644" y="28"/>
                  </a:lnTo>
                  <a:lnTo>
                    <a:pt x="1642" y="23"/>
                  </a:lnTo>
                  <a:lnTo>
                    <a:pt x="1640" y="19"/>
                  </a:lnTo>
                  <a:lnTo>
                    <a:pt x="1636" y="14"/>
                  </a:lnTo>
                  <a:lnTo>
                    <a:pt x="1632" y="11"/>
                  </a:lnTo>
                  <a:lnTo>
                    <a:pt x="1628" y="8"/>
                  </a:lnTo>
                  <a:lnTo>
                    <a:pt x="1623" y="5"/>
                  </a:lnTo>
                  <a:lnTo>
                    <a:pt x="1616" y="3"/>
                  </a:lnTo>
                  <a:lnTo>
                    <a:pt x="1610" y="2"/>
                  </a:lnTo>
                  <a:lnTo>
                    <a:pt x="1601" y="1"/>
                  </a:lnTo>
                  <a:lnTo>
                    <a:pt x="1593" y="0"/>
                  </a:lnTo>
                  <a:lnTo>
                    <a:pt x="1584" y="0"/>
                  </a:lnTo>
                  <a:lnTo>
                    <a:pt x="1570" y="1"/>
                  </a:lnTo>
                  <a:lnTo>
                    <a:pt x="1557" y="2"/>
                  </a:lnTo>
                  <a:lnTo>
                    <a:pt x="1545" y="5"/>
                  </a:lnTo>
                  <a:lnTo>
                    <a:pt x="1533" y="9"/>
                  </a:lnTo>
                  <a:lnTo>
                    <a:pt x="1523" y="13"/>
                  </a:lnTo>
                  <a:lnTo>
                    <a:pt x="1513" y="19"/>
                  </a:lnTo>
                  <a:lnTo>
                    <a:pt x="1503" y="25"/>
                  </a:lnTo>
                  <a:lnTo>
                    <a:pt x="1494" y="31"/>
                  </a:lnTo>
                  <a:lnTo>
                    <a:pt x="1477" y="47"/>
                  </a:lnTo>
                  <a:lnTo>
                    <a:pt x="1461" y="64"/>
                  </a:lnTo>
                  <a:lnTo>
                    <a:pt x="1446" y="81"/>
                  </a:lnTo>
                  <a:lnTo>
                    <a:pt x="1431" y="100"/>
                  </a:lnTo>
                  <a:lnTo>
                    <a:pt x="1390" y="100"/>
                  </a:lnTo>
                  <a:lnTo>
                    <a:pt x="1369" y="108"/>
                  </a:lnTo>
                  <a:lnTo>
                    <a:pt x="1351" y="118"/>
                  </a:lnTo>
                  <a:lnTo>
                    <a:pt x="1335" y="128"/>
                  </a:lnTo>
                  <a:lnTo>
                    <a:pt x="1321" y="139"/>
                  </a:lnTo>
                  <a:lnTo>
                    <a:pt x="1308" y="152"/>
                  </a:lnTo>
                  <a:lnTo>
                    <a:pt x="1296" y="164"/>
                  </a:lnTo>
                  <a:lnTo>
                    <a:pt x="1284" y="177"/>
                  </a:lnTo>
                  <a:lnTo>
                    <a:pt x="1274" y="191"/>
                  </a:lnTo>
                  <a:lnTo>
                    <a:pt x="1251" y="219"/>
                  </a:lnTo>
                  <a:lnTo>
                    <a:pt x="1227" y="247"/>
                  </a:lnTo>
                  <a:lnTo>
                    <a:pt x="1214" y="261"/>
                  </a:lnTo>
                  <a:lnTo>
                    <a:pt x="1199" y="274"/>
                  </a:lnTo>
                  <a:lnTo>
                    <a:pt x="1183" y="288"/>
                  </a:lnTo>
                  <a:lnTo>
                    <a:pt x="1165" y="300"/>
                  </a:lnTo>
                  <a:lnTo>
                    <a:pt x="1159" y="305"/>
                  </a:lnTo>
                  <a:lnTo>
                    <a:pt x="1151" y="309"/>
                  </a:lnTo>
                  <a:lnTo>
                    <a:pt x="1143" y="312"/>
                  </a:lnTo>
                  <a:lnTo>
                    <a:pt x="1133" y="316"/>
                  </a:lnTo>
                  <a:lnTo>
                    <a:pt x="1115" y="320"/>
                  </a:lnTo>
                  <a:lnTo>
                    <a:pt x="1096" y="324"/>
                  </a:lnTo>
                  <a:lnTo>
                    <a:pt x="1077" y="327"/>
                  </a:lnTo>
                  <a:lnTo>
                    <a:pt x="1059" y="331"/>
                  </a:lnTo>
                  <a:lnTo>
                    <a:pt x="1050" y="335"/>
                  </a:lnTo>
                  <a:lnTo>
                    <a:pt x="1043" y="338"/>
                  </a:lnTo>
                  <a:lnTo>
                    <a:pt x="1036" y="342"/>
                  </a:lnTo>
                  <a:lnTo>
                    <a:pt x="1030" y="347"/>
                  </a:lnTo>
                  <a:lnTo>
                    <a:pt x="1015" y="363"/>
                  </a:lnTo>
                  <a:lnTo>
                    <a:pt x="999" y="381"/>
                  </a:lnTo>
                  <a:lnTo>
                    <a:pt x="982" y="399"/>
                  </a:lnTo>
                  <a:lnTo>
                    <a:pt x="963" y="416"/>
                  </a:lnTo>
                  <a:lnTo>
                    <a:pt x="953" y="423"/>
                  </a:lnTo>
                  <a:lnTo>
                    <a:pt x="943" y="430"/>
                  </a:lnTo>
                  <a:lnTo>
                    <a:pt x="932" y="437"/>
                  </a:lnTo>
                  <a:lnTo>
                    <a:pt x="920" y="442"/>
                  </a:lnTo>
                  <a:lnTo>
                    <a:pt x="908" y="446"/>
                  </a:lnTo>
                  <a:lnTo>
                    <a:pt x="894" y="451"/>
                  </a:lnTo>
                  <a:lnTo>
                    <a:pt x="880" y="453"/>
                  </a:lnTo>
                  <a:lnTo>
                    <a:pt x="865" y="453"/>
                  </a:lnTo>
                  <a:lnTo>
                    <a:pt x="849" y="454"/>
                  </a:lnTo>
                  <a:lnTo>
                    <a:pt x="834" y="455"/>
                  </a:lnTo>
                  <a:lnTo>
                    <a:pt x="820" y="458"/>
                  </a:lnTo>
                  <a:lnTo>
                    <a:pt x="807" y="461"/>
                  </a:lnTo>
                  <a:lnTo>
                    <a:pt x="781" y="470"/>
                  </a:lnTo>
                  <a:lnTo>
                    <a:pt x="758" y="479"/>
                  </a:lnTo>
                  <a:lnTo>
                    <a:pt x="734" y="489"/>
                  </a:lnTo>
                  <a:lnTo>
                    <a:pt x="711" y="497"/>
                  </a:lnTo>
                  <a:lnTo>
                    <a:pt x="699" y="502"/>
                  </a:lnTo>
                  <a:lnTo>
                    <a:pt x="686" y="504"/>
                  </a:lnTo>
                  <a:lnTo>
                    <a:pt x="674" y="506"/>
                  </a:lnTo>
                  <a:lnTo>
                    <a:pt x="659" y="506"/>
                  </a:lnTo>
                  <a:lnTo>
                    <a:pt x="647" y="505"/>
                  </a:lnTo>
                  <a:lnTo>
                    <a:pt x="635" y="504"/>
                  </a:lnTo>
                  <a:lnTo>
                    <a:pt x="625" y="501"/>
                  </a:lnTo>
                  <a:lnTo>
                    <a:pt x="615" y="496"/>
                  </a:lnTo>
                  <a:lnTo>
                    <a:pt x="605" y="491"/>
                  </a:lnTo>
                  <a:lnTo>
                    <a:pt x="597" y="486"/>
                  </a:lnTo>
                  <a:lnTo>
                    <a:pt x="588" y="479"/>
                  </a:lnTo>
                  <a:lnTo>
                    <a:pt x="581" y="474"/>
                  </a:lnTo>
                  <a:lnTo>
                    <a:pt x="566" y="462"/>
                  </a:lnTo>
                  <a:lnTo>
                    <a:pt x="550" y="452"/>
                  </a:lnTo>
                  <a:lnTo>
                    <a:pt x="542" y="447"/>
                  </a:lnTo>
                  <a:lnTo>
                    <a:pt x="532" y="444"/>
                  </a:lnTo>
                  <a:lnTo>
                    <a:pt x="522" y="442"/>
                  </a:lnTo>
                  <a:lnTo>
                    <a:pt x="512" y="441"/>
                  </a:lnTo>
                  <a:lnTo>
                    <a:pt x="502" y="442"/>
                  </a:lnTo>
                  <a:lnTo>
                    <a:pt x="493" y="442"/>
                  </a:lnTo>
                  <a:lnTo>
                    <a:pt x="484" y="444"/>
                  </a:lnTo>
                  <a:lnTo>
                    <a:pt x="475" y="446"/>
                  </a:lnTo>
                  <a:lnTo>
                    <a:pt x="459" y="451"/>
                  </a:lnTo>
                  <a:lnTo>
                    <a:pt x="443" y="456"/>
                  </a:lnTo>
                  <a:lnTo>
                    <a:pt x="428" y="461"/>
                  </a:lnTo>
                  <a:lnTo>
                    <a:pt x="413" y="467"/>
                  </a:lnTo>
                  <a:lnTo>
                    <a:pt x="398" y="470"/>
                  </a:lnTo>
                  <a:lnTo>
                    <a:pt x="382" y="471"/>
                  </a:lnTo>
                  <a:lnTo>
                    <a:pt x="349" y="471"/>
                  </a:lnTo>
                  <a:lnTo>
                    <a:pt x="322" y="471"/>
                  </a:lnTo>
                  <a:lnTo>
                    <a:pt x="300" y="471"/>
                  </a:lnTo>
                  <a:lnTo>
                    <a:pt x="279" y="471"/>
                  </a:lnTo>
                  <a:lnTo>
                    <a:pt x="255" y="471"/>
                  </a:lnTo>
                  <a:lnTo>
                    <a:pt x="229" y="471"/>
                  </a:lnTo>
                  <a:lnTo>
                    <a:pt x="196" y="471"/>
                  </a:lnTo>
                  <a:lnTo>
                    <a:pt x="152" y="471"/>
                  </a:lnTo>
                  <a:lnTo>
                    <a:pt x="141" y="471"/>
                  </a:lnTo>
                  <a:lnTo>
                    <a:pt x="130" y="473"/>
                  </a:lnTo>
                  <a:lnTo>
                    <a:pt x="119" y="475"/>
                  </a:lnTo>
                  <a:lnTo>
                    <a:pt x="110" y="477"/>
                  </a:lnTo>
                  <a:lnTo>
                    <a:pt x="100" y="481"/>
                  </a:lnTo>
                  <a:lnTo>
                    <a:pt x="92" y="486"/>
                  </a:lnTo>
                  <a:lnTo>
                    <a:pt x="83" y="490"/>
                  </a:lnTo>
                  <a:lnTo>
                    <a:pt x="76" y="495"/>
                  </a:lnTo>
                  <a:lnTo>
                    <a:pt x="62" y="508"/>
                  </a:lnTo>
                  <a:lnTo>
                    <a:pt x="49" y="521"/>
                  </a:lnTo>
                  <a:lnTo>
                    <a:pt x="38" y="534"/>
                  </a:lnTo>
                  <a:lnTo>
                    <a:pt x="29" y="547"/>
                  </a:lnTo>
                  <a:lnTo>
                    <a:pt x="20" y="544"/>
                  </a:lnTo>
                  <a:lnTo>
                    <a:pt x="17" y="541"/>
                  </a:lnTo>
                  <a:lnTo>
                    <a:pt x="15" y="544"/>
                  </a:lnTo>
                  <a:lnTo>
                    <a:pt x="12" y="551"/>
                  </a:lnTo>
                  <a:lnTo>
                    <a:pt x="6" y="561"/>
                  </a:lnTo>
                  <a:lnTo>
                    <a:pt x="2" y="574"/>
                  </a:lnTo>
                  <a:lnTo>
                    <a:pt x="1" y="581"/>
                  </a:lnTo>
                  <a:lnTo>
                    <a:pt x="0" y="589"/>
                  </a:lnTo>
                  <a:lnTo>
                    <a:pt x="1" y="596"/>
                  </a:lnTo>
                  <a:lnTo>
                    <a:pt x="2" y="604"/>
                  </a:lnTo>
                  <a:lnTo>
                    <a:pt x="5" y="610"/>
                  </a:lnTo>
                  <a:lnTo>
                    <a:pt x="10" y="618"/>
                  </a:lnTo>
                  <a:lnTo>
                    <a:pt x="15" y="624"/>
                  </a:lnTo>
                  <a:lnTo>
                    <a:pt x="24" y="629"/>
                  </a:lnTo>
                  <a:lnTo>
                    <a:pt x="39" y="637"/>
                  </a:lnTo>
                  <a:lnTo>
                    <a:pt x="50" y="640"/>
                  </a:lnTo>
                  <a:lnTo>
                    <a:pt x="58" y="641"/>
                  </a:lnTo>
                  <a:lnTo>
                    <a:pt x="62" y="641"/>
                  </a:lnTo>
                  <a:lnTo>
                    <a:pt x="66" y="642"/>
                  </a:lnTo>
                  <a:lnTo>
                    <a:pt x="70" y="643"/>
                  </a:lnTo>
                  <a:lnTo>
                    <a:pt x="77" y="646"/>
                  </a:lnTo>
                  <a:lnTo>
                    <a:pt x="87" y="654"/>
                  </a:lnTo>
                  <a:lnTo>
                    <a:pt x="100" y="660"/>
                  </a:lnTo>
                  <a:lnTo>
                    <a:pt x="112" y="664"/>
                  </a:lnTo>
                  <a:lnTo>
                    <a:pt x="122" y="668"/>
                  </a:lnTo>
                  <a:lnTo>
                    <a:pt x="129" y="670"/>
                  </a:lnTo>
                  <a:lnTo>
                    <a:pt x="131" y="672"/>
                  </a:lnTo>
                  <a:lnTo>
                    <a:pt x="133" y="674"/>
                  </a:lnTo>
                  <a:lnTo>
                    <a:pt x="133" y="676"/>
                  </a:lnTo>
                  <a:lnTo>
                    <a:pt x="132" y="679"/>
                  </a:lnTo>
                  <a:lnTo>
                    <a:pt x="128" y="688"/>
                  </a:lnTo>
                  <a:lnTo>
                    <a:pt x="117" y="701"/>
                  </a:lnTo>
                  <a:lnTo>
                    <a:pt x="112" y="709"/>
                  </a:lnTo>
                  <a:lnTo>
                    <a:pt x="108" y="718"/>
                  </a:lnTo>
                  <a:lnTo>
                    <a:pt x="106" y="726"/>
                  </a:lnTo>
                  <a:lnTo>
                    <a:pt x="105" y="734"/>
                  </a:lnTo>
                  <a:lnTo>
                    <a:pt x="108" y="740"/>
                  </a:lnTo>
                  <a:lnTo>
                    <a:pt x="110" y="746"/>
                  </a:lnTo>
                  <a:lnTo>
                    <a:pt x="114" y="752"/>
                  </a:lnTo>
                  <a:lnTo>
                    <a:pt x="119" y="756"/>
                  </a:lnTo>
                  <a:lnTo>
                    <a:pt x="126" y="758"/>
                  </a:lnTo>
                  <a:lnTo>
                    <a:pt x="133" y="760"/>
                  </a:lnTo>
                  <a:lnTo>
                    <a:pt x="141" y="760"/>
                  </a:lnTo>
                  <a:lnTo>
                    <a:pt x="149" y="759"/>
                  </a:lnTo>
                  <a:lnTo>
                    <a:pt x="159" y="756"/>
                  </a:lnTo>
                  <a:lnTo>
                    <a:pt x="168" y="752"/>
                  </a:lnTo>
                  <a:lnTo>
                    <a:pt x="178" y="744"/>
                  </a:lnTo>
                  <a:lnTo>
                    <a:pt x="188" y="736"/>
                  </a:lnTo>
                  <a:lnTo>
                    <a:pt x="197" y="726"/>
                  </a:lnTo>
                  <a:lnTo>
                    <a:pt x="204" y="719"/>
                  </a:lnTo>
                  <a:lnTo>
                    <a:pt x="212" y="712"/>
                  </a:lnTo>
                  <a:lnTo>
                    <a:pt x="219" y="707"/>
                  </a:lnTo>
                  <a:lnTo>
                    <a:pt x="226" y="703"/>
                  </a:lnTo>
                  <a:lnTo>
                    <a:pt x="232" y="700"/>
                  </a:lnTo>
                  <a:lnTo>
                    <a:pt x="237" y="699"/>
                  </a:lnTo>
                  <a:lnTo>
                    <a:pt x="243" y="697"/>
                  </a:lnTo>
                  <a:lnTo>
                    <a:pt x="248" y="699"/>
                  </a:lnTo>
                  <a:lnTo>
                    <a:pt x="253" y="700"/>
                  </a:lnTo>
                  <a:lnTo>
                    <a:pt x="258" y="703"/>
                  </a:lnTo>
                  <a:lnTo>
                    <a:pt x="262" y="706"/>
                  </a:lnTo>
                  <a:lnTo>
                    <a:pt x="266" y="710"/>
                  </a:lnTo>
                  <a:lnTo>
                    <a:pt x="269" y="717"/>
                  </a:lnTo>
                  <a:lnTo>
                    <a:pt x="272" y="723"/>
                  </a:lnTo>
                  <a:lnTo>
                    <a:pt x="277" y="729"/>
                  </a:lnTo>
                  <a:lnTo>
                    <a:pt x="285" y="744"/>
                  </a:lnTo>
                  <a:lnTo>
                    <a:pt x="293" y="756"/>
                  </a:lnTo>
                  <a:lnTo>
                    <a:pt x="301" y="766"/>
                  </a:lnTo>
                  <a:lnTo>
                    <a:pt x="309" y="771"/>
                  </a:lnTo>
                  <a:lnTo>
                    <a:pt x="313" y="773"/>
                  </a:lnTo>
                  <a:lnTo>
                    <a:pt x="316" y="774"/>
                  </a:lnTo>
                  <a:lnTo>
                    <a:pt x="320" y="774"/>
                  </a:lnTo>
                  <a:lnTo>
                    <a:pt x="325" y="773"/>
                  </a:lnTo>
                  <a:lnTo>
                    <a:pt x="329" y="771"/>
                  </a:lnTo>
                  <a:lnTo>
                    <a:pt x="332" y="769"/>
                  </a:lnTo>
                  <a:lnTo>
                    <a:pt x="336" y="764"/>
                  </a:lnTo>
                  <a:lnTo>
                    <a:pt x="341" y="759"/>
                  </a:lnTo>
                  <a:lnTo>
                    <a:pt x="346" y="755"/>
                  </a:lnTo>
                  <a:lnTo>
                    <a:pt x="350" y="752"/>
                  </a:lnTo>
                  <a:lnTo>
                    <a:pt x="353" y="750"/>
                  </a:lnTo>
                  <a:lnTo>
                    <a:pt x="358" y="749"/>
                  </a:lnTo>
                  <a:lnTo>
                    <a:pt x="362" y="747"/>
                  </a:lnTo>
                  <a:lnTo>
                    <a:pt x="366" y="749"/>
                  </a:lnTo>
                  <a:lnTo>
                    <a:pt x="369" y="750"/>
                  </a:lnTo>
                  <a:lnTo>
                    <a:pt x="374" y="752"/>
                  </a:lnTo>
                  <a:lnTo>
                    <a:pt x="378" y="754"/>
                  </a:lnTo>
                  <a:lnTo>
                    <a:pt x="381" y="758"/>
                  </a:lnTo>
                  <a:lnTo>
                    <a:pt x="385" y="762"/>
                  </a:lnTo>
                  <a:lnTo>
                    <a:pt x="389" y="769"/>
                  </a:lnTo>
                  <a:lnTo>
                    <a:pt x="397" y="783"/>
                  </a:lnTo>
                  <a:lnTo>
                    <a:pt x="405" y="801"/>
                  </a:lnTo>
                  <a:lnTo>
                    <a:pt x="416" y="818"/>
                  </a:lnTo>
                  <a:lnTo>
                    <a:pt x="425" y="833"/>
                  </a:lnTo>
                  <a:lnTo>
                    <a:pt x="431" y="846"/>
                  </a:lnTo>
                  <a:lnTo>
                    <a:pt x="436" y="859"/>
                  </a:lnTo>
                  <a:lnTo>
                    <a:pt x="438" y="871"/>
                  </a:lnTo>
                  <a:lnTo>
                    <a:pt x="439" y="882"/>
                  </a:lnTo>
                  <a:lnTo>
                    <a:pt x="439" y="887"/>
                  </a:lnTo>
                  <a:lnTo>
                    <a:pt x="438" y="891"/>
                  </a:lnTo>
                  <a:lnTo>
                    <a:pt x="437" y="896"/>
                  </a:lnTo>
                  <a:lnTo>
                    <a:pt x="435" y="901"/>
                  </a:lnTo>
                  <a:lnTo>
                    <a:pt x="433" y="904"/>
                  </a:lnTo>
                  <a:lnTo>
                    <a:pt x="432" y="907"/>
                  </a:lnTo>
                  <a:lnTo>
                    <a:pt x="432" y="909"/>
                  </a:lnTo>
                  <a:lnTo>
                    <a:pt x="433" y="912"/>
                  </a:lnTo>
                  <a:lnTo>
                    <a:pt x="435" y="917"/>
                  </a:lnTo>
                  <a:lnTo>
                    <a:pt x="441" y="922"/>
                  </a:lnTo>
                  <a:lnTo>
                    <a:pt x="455" y="933"/>
                  </a:lnTo>
                  <a:lnTo>
                    <a:pt x="477" y="947"/>
                  </a:lnTo>
                  <a:lnTo>
                    <a:pt x="487" y="956"/>
                  </a:lnTo>
                  <a:lnTo>
                    <a:pt x="496" y="964"/>
                  </a:lnTo>
                  <a:lnTo>
                    <a:pt x="502" y="972"/>
                  </a:lnTo>
                  <a:lnTo>
                    <a:pt x="507" y="978"/>
                  </a:lnTo>
                  <a:lnTo>
                    <a:pt x="508" y="982"/>
                  </a:lnTo>
                  <a:lnTo>
                    <a:pt x="508" y="985"/>
                  </a:lnTo>
                  <a:lnTo>
                    <a:pt x="508" y="988"/>
                  </a:lnTo>
                  <a:lnTo>
                    <a:pt x="505" y="991"/>
                  </a:lnTo>
                  <a:lnTo>
                    <a:pt x="503" y="993"/>
                  </a:lnTo>
                  <a:lnTo>
                    <a:pt x="499" y="996"/>
                  </a:lnTo>
                  <a:lnTo>
                    <a:pt x="495" y="999"/>
                  </a:lnTo>
                  <a:lnTo>
                    <a:pt x="488" y="1001"/>
                  </a:lnTo>
                  <a:lnTo>
                    <a:pt x="477" y="1006"/>
                  </a:lnTo>
                  <a:lnTo>
                    <a:pt x="468" y="1011"/>
                  </a:lnTo>
                  <a:lnTo>
                    <a:pt x="465" y="1013"/>
                  </a:lnTo>
                  <a:lnTo>
                    <a:pt x="463" y="1017"/>
                  </a:lnTo>
                  <a:lnTo>
                    <a:pt x="462" y="1020"/>
                  </a:lnTo>
                  <a:lnTo>
                    <a:pt x="462" y="1024"/>
                  </a:lnTo>
                  <a:lnTo>
                    <a:pt x="462" y="1027"/>
                  </a:lnTo>
                  <a:lnTo>
                    <a:pt x="463" y="1032"/>
                  </a:lnTo>
                  <a:lnTo>
                    <a:pt x="465" y="1036"/>
                  </a:lnTo>
                  <a:lnTo>
                    <a:pt x="468" y="1040"/>
                  </a:lnTo>
                  <a:lnTo>
                    <a:pt x="477" y="1050"/>
                  </a:lnTo>
                  <a:lnTo>
                    <a:pt x="488" y="1059"/>
                  </a:lnTo>
                  <a:lnTo>
                    <a:pt x="498" y="1070"/>
                  </a:lnTo>
                  <a:lnTo>
                    <a:pt x="505" y="1079"/>
                  </a:lnTo>
                  <a:lnTo>
                    <a:pt x="512" y="1089"/>
                  </a:lnTo>
                  <a:lnTo>
                    <a:pt x="518" y="1096"/>
                  </a:lnTo>
                  <a:lnTo>
                    <a:pt x="524" y="1104"/>
                  </a:lnTo>
                  <a:lnTo>
                    <a:pt x="530" y="1111"/>
                  </a:lnTo>
                  <a:lnTo>
                    <a:pt x="537" y="1118"/>
                  </a:lnTo>
                  <a:lnTo>
                    <a:pt x="547" y="1124"/>
                  </a:lnTo>
                  <a:lnTo>
                    <a:pt x="558" y="1133"/>
                  </a:lnTo>
                  <a:lnTo>
                    <a:pt x="567" y="1141"/>
                  </a:lnTo>
                  <a:lnTo>
                    <a:pt x="575" y="1151"/>
                  </a:lnTo>
                  <a:lnTo>
                    <a:pt x="582" y="1160"/>
                  </a:lnTo>
                  <a:lnTo>
                    <a:pt x="591" y="1176"/>
                  </a:lnTo>
                  <a:lnTo>
                    <a:pt x="595" y="1184"/>
                  </a:lnTo>
                  <a:lnTo>
                    <a:pt x="622" y="1162"/>
                  </a:lnTo>
                  <a:lnTo>
                    <a:pt x="651" y="1144"/>
                  </a:lnTo>
                  <a:lnTo>
                    <a:pt x="678" y="1129"/>
                  </a:lnTo>
                  <a:lnTo>
                    <a:pt x="704" y="1117"/>
                  </a:lnTo>
                  <a:lnTo>
                    <a:pt x="728" y="1106"/>
                  </a:lnTo>
                  <a:lnTo>
                    <a:pt x="749" y="1099"/>
                  </a:lnTo>
                  <a:lnTo>
                    <a:pt x="767" y="1092"/>
                  </a:lnTo>
                  <a:lnTo>
                    <a:pt x="783" y="1089"/>
                  </a:lnTo>
                  <a:lnTo>
                    <a:pt x="825" y="1087"/>
                  </a:lnTo>
                  <a:lnTo>
                    <a:pt x="861" y="1084"/>
                  </a:lnTo>
                  <a:lnTo>
                    <a:pt x="893" y="1079"/>
                  </a:lnTo>
                  <a:lnTo>
                    <a:pt x="920" y="1075"/>
                  </a:lnTo>
                  <a:lnTo>
                    <a:pt x="944" y="1071"/>
                  </a:lnTo>
                  <a:lnTo>
                    <a:pt x="965" y="1066"/>
                  </a:lnTo>
                  <a:lnTo>
                    <a:pt x="982" y="1061"/>
                  </a:lnTo>
                  <a:lnTo>
                    <a:pt x="996" y="1056"/>
                  </a:lnTo>
                  <a:lnTo>
                    <a:pt x="1018" y="1047"/>
                  </a:lnTo>
                  <a:lnTo>
                    <a:pt x="1034" y="1040"/>
                  </a:lnTo>
                  <a:lnTo>
                    <a:pt x="1041" y="1038"/>
                  </a:lnTo>
                  <a:lnTo>
                    <a:pt x="1047" y="1036"/>
                  </a:lnTo>
                  <a:lnTo>
                    <a:pt x="1053" y="1036"/>
                  </a:lnTo>
                  <a:lnTo>
                    <a:pt x="1060" y="1036"/>
                  </a:lnTo>
                  <a:lnTo>
                    <a:pt x="1084" y="1040"/>
                  </a:lnTo>
                  <a:lnTo>
                    <a:pt x="1109" y="1046"/>
                  </a:lnTo>
                  <a:lnTo>
                    <a:pt x="1133" y="1056"/>
                  </a:lnTo>
                  <a:lnTo>
                    <a:pt x="1159" y="1067"/>
                  </a:lnTo>
                  <a:lnTo>
                    <a:pt x="1184" y="1079"/>
                  </a:lnTo>
                  <a:lnTo>
                    <a:pt x="1209" y="1094"/>
                  </a:lnTo>
                  <a:lnTo>
                    <a:pt x="1234" y="1110"/>
                  </a:lnTo>
                  <a:lnTo>
                    <a:pt x="1260" y="1128"/>
                  </a:lnTo>
                  <a:lnTo>
                    <a:pt x="1285" y="1149"/>
                  </a:lnTo>
                  <a:lnTo>
                    <a:pt x="1310" y="1169"/>
                  </a:lnTo>
                  <a:lnTo>
                    <a:pt x="1335" y="1190"/>
                  </a:lnTo>
                  <a:lnTo>
                    <a:pt x="1361" y="1212"/>
                  </a:lnTo>
                  <a:lnTo>
                    <a:pt x="1410" y="1260"/>
                  </a:lnTo>
                  <a:lnTo>
                    <a:pt x="1459" y="1308"/>
                  </a:lnTo>
                  <a:lnTo>
                    <a:pt x="1552" y="1406"/>
                  </a:lnTo>
                  <a:lnTo>
                    <a:pt x="1637" y="1495"/>
                  </a:lnTo>
                  <a:lnTo>
                    <a:pt x="1658" y="1515"/>
                  </a:lnTo>
                  <a:lnTo>
                    <a:pt x="1677" y="1534"/>
                  </a:lnTo>
                  <a:lnTo>
                    <a:pt x="1696" y="1550"/>
                  </a:lnTo>
                  <a:lnTo>
                    <a:pt x="1714" y="1566"/>
                  </a:lnTo>
                  <a:lnTo>
                    <a:pt x="1731" y="1579"/>
                  </a:lnTo>
                  <a:lnTo>
                    <a:pt x="1748" y="1591"/>
                  </a:lnTo>
                  <a:lnTo>
                    <a:pt x="1763" y="1600"/>
                  </a:lnTo>
                  <a:lnTo>
                    <a:pt x="1778" y="1607"/>
                  </a:lnTo>
                  <a:lnTo>
                    <a:pt x="1786" y="1610"/>
                  </a:lnTo>
                  <a:lnTo>
                    <a:pt x="1795" y="1613"/>
                  </a:lnTo>
                  <a:lnTo>
                    <a:pt x="1803" y="1615"/>
                  </a:lnTo>
                  <a:lnTo>
                    <a:pt x="1812" y="1616"/>
                  </a:lnTo>
                  <a:lnTo>
                    <a:pt x="1820" y="1616"/>
                  </a:lnTo>
                  <a:lnTo>
                    <a:pt x="1828" y="1616"/>
                  </a:lnTo>
                  <a:lnTo>
                    <a:pt x="1835" y="1613"/>
                  </a:lnTo>
                  <a:lnTo>
                    <a:pt x="1844" y="1612"/>
                  </a:lnTo>
                  <a:lnTo>
                    <a:pt x="1859" y="1607"/>
                  </a:lnTo>
                  <a:lnTo>
                    <a:pt x="1874" y="1600"/>
                  </a:lnTo>
                  <a:lnTo>
                    <a:pt x="1888" y="1591"/>
                  </a:lnTo>
                  <a:lnTo>
                    <a:pt x="1903" y="1582"/>
                  </a:lnTo>
                  <a:lnTo>
                    <a:pt x="1933" y="1562"/>
                  </a:lnTo>
                  <a:lnTo>
                    <a:pt x="1965" y="1543"/>
                  </a:lnTo>
                  <a:lnTo>
                    <a:pt x="1982" y="1536"/>
                  </a:lnTo>
                  <a:lnTo>
                    <a:pt x="1999" y="1530"/>
                  </a:lnTo>
                  <a:lnTo>
                    <a:pt x="2009" y="1528"/>
                  </a:lnTo>
                  <a:lnTo>
                    <a:pt x="2018" y="1526"/>
                  </a:lnTo>
                  <a:lnTo>
                    <a:pt x="2028" y="1525"/>
                  </a:lnTo>
                  <a:lnTo>
                    <a:pt x="2037" y="1525"/>
                  </a:lnTo>
                  <a:lnTo>
                    <a:pt x="2074" y="1525"/>
                  </a:lnTo>
                  <a:lnTo>
                    <a:pt x="2107" y="1526"/>
                  </a:lnTo>
                  <a:lnTo>
                    <a:pt x="2137" y="1527"/>
                  </a:lnTo>
                  <a:lnTo>
                    <a:pt x="2165" y="1528"/>
                  </a:lnTo>
                  <a:lnTo>
                    <a:pt x="2191" y="1529"/>
                  </a:lnTo>
                  <a:lnTo>
                    <a:pt x="2213" y="1529"/>
                  </a:lnTo>
                  <a:lnTo>
                    <a:pt x="2232" y="1530"/>
                  </a:lnTo>
                  <a:lnTo>
                    <a:pt x="2249" y="1530"/>
                  </a:lnTo>
                  <a:lnTo>
                    <a:pt x="2273" y="1478"/>
                  </a:lnTo>
                  <a:lnTo>
                    <a:pt x="2284" y="1395"/>
                  </a:lnTo>
                  <a:lnTo>
                    <a:pt x="2308" y="1366"/>
                  </a:lnTo>
                  <a:lnTo>
                    <a:pt x="2311" y="1357"/>
                  </a:lnTo>
                  <a:lnTo>
                    <a:pt x="2314" y="1349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4" name="Freeform 225"/>
            <p:cNvSpPr>
              <a:spLocks/>
            </p:cNvSpPr>
            <p:nvPr/>
          </p:nvSpPr>
          <p:spPr bwMode="auto">
            <a:xfrm>
              <a:off x="6380163" y="4398963"/>
              <a:ext cx="1223963" cy="855663"/>
            </a:xfrm>
            <a:custGeom>
              <a:avLst/>
              <a:gdLst/>
              <a:ahLst/>
              <a:cxnLst>
                <a:cxn ang="0">
                  <a:pos x="2270" y="1321"/>
                </a:cxn>
                <a:cxn ang="0">
                  <a:pos x="2191" y="1202"/>
                </a:cxn>
                <a:cxn ang="0">
                  <a:pos x="2120" y="1184"/>
                </a:cxn>
                <a:cxn ang="0">
                  <a:pos x="2061" y="1144"/>
                </a:cxn>
                <a:cxn ang="0">
                  <a:pos x="2001" y="1093"/>
                </a:cxn>
                <a:cxn ang="0">
                  <a:pos x="2025" y="934"/>
                </a:cxn>
                <a:cxn ang="0">
                  <a:pos x="1991" y="883"/>
                </a:cxn>
                <a:cxn ang="0">
                  <a:pos x="2070" y="764"/>
                </a:cxn>
                <a:cxn ang="0">
                  <a:pos x="2092" y="672"/>
                </a:cxn>
                <a:cxn ang="0">
                  <a:pos x="2125" y="592"/>
                </a:cxn>
                <a:cxn ang="0">
                  <a:pos x="2062" y="545"/>
                </a:cxn>
                <a:cxn ang="0">
                  <a:pos x="2084" y="501"/>
                </a:cxn>
                <a:cxn ang="0">
                  <a:pos x="2247" y="459"/>
                </a:cxn>
                <a:cxn ang="0">
                  <a:pos x="2200" y="324"/>
                </a:cxn>
                <a:cxn ang="0">
                  <a:pos x="2126" y="235"/>
                </a:cxn>
                <a:cxn ang="0">
                  <a:pos x="2065" y="283"/>
                </a:cxn>
                <a:cxn ang="0">
                  <a:pos x="1985" y="338"/>
                </a:cxn>
                <a:cxn ang="0">
                  <a:pos x="1945" y="438"/>
                </a:cxn>
                <a:cxn ang="0">
                  <a:pos x="1866" y="501"/>
                </a:cxn>
                <a:cxn ang="0">
                  <a:pos x="1819" y="541"/>
                </a:cxn>
                <a:cxn ang="0">
                  <a:pos x="1743" y="493"/>
                </a:cxn>
                <a:cxn ang="0">
                  <a:pos x="1671" y="475"/>
                </a:cxn>
                <a:cxn ang="0">
                  <a:pos x="1597" y="497"/>
                </a:cxn>
                <a:cxn ang="0">
                  <a:pos x="1560" y="453"/>
                </a:cxn>
                <a:cxn ang="0">
                  <a:pos x="1600" y="368"/>
                </a:cxn>
                <a:cxn ang="0">
                  <a:pos x="1578" y="294"/>
                </a:cxn>
                <a:cxn ang="0">
                  <a:pos x="1621" y="208"/>
                </a:cxn>
                <a:cxn ang="0">
                  <a:pos x="1642" y="23"/>
                </a:cxn>
                <a:cxn ang="0">
                  <a:pos x="1584" y="0"/>
                </a:cxn>
                <a:cxn ang="0">
                  <a:pos x="1461" y="64"/>
                </a:cxn>
                <a:cxn ang="0">
                  <a:pos x="1308" y="152"/>
                </a:cxn>
                <a:cxn ang="0">
                  <a:pos x="1159" y="305"/>
                </a:cxn>
                <a:cxn ang="0">
                  <a:pos x="1036" y="342"/>
                </a:cxn>
                <a:cxn ang="0">
                  <a:pos x="908" y="446"/>
                </a:cxn>
                <a:cxn ang="0">
                  <a:pos x="734" y="489"/>
                </a:cxn>
                <a:cxn ang="0">
                  <a:pos x="605" y="491"/>
                </a:cxn>
                <a:cxn ang="0">
                  <a:pos x="502" y="442"/>
                </a:cxn>
                <a:cxn ang="0">
                  <a:pos x="349" y="471"/>
                </a:cxn>
                <a:cxn ang="0">
                  <a:pos x="119" y="475"/>
                </a:cxn>
                <a:cxn ang="0">
                  <a:pos x="20" y="544"/>
                </a:cxn>
                <a:cxn ang="0">
                  <a:pos x="5" y="610"/>
                </a:cxn>
                <a:cxn ang="0">
                  <a:pos x="77" y="646"/>
                </a:cxn>
                <a:cxn ang="0">
                  <a:pos x="128" y="688"/>
                </a:cxn>
                <a:cxn ang="0">
                  <a:pos x="126" y="758"/>
                </a:cxn>
                <a:cxn ang="0">
                  <a:pos x="212" y="712"/>
                </a:cxn>
                <a:cxn ang="0">
                  <a:pos x="266" y="710"/>
                </a:cxn>
                <a:cxn ang="0">
                  <a:pos x="320" y="774"/>
                </a:cxn>
                <a:cxn ang="0">
                  <a:pos x="362" y="747"/>
                </a:cxn>
                <a:cxn ang="0">
                  <a:pos x="416" y="818"/>
                </a:cxn>
                <a:cxn ang="0">
                  <a:pos x="433" y="904"/>
                </a:cxn>
                <a:cxn ang="0">
                  <a:pos x="502" y="972"/>
                </a:cxn>
                <a:cxn ang="0">
                  <a:pos x="477" y="1006"/>
                </a:cxn>
                <a:cxn ang="0">
                  <a:pos x="477" y="1050"/>
                </a:cxn>
                <a:cxn ang="0">
                  <a:pos x="558" y="1133"/>
                </a:cxn>
                <a:cxn ang="0">
                  <a:pos x="728" y="1106"/>
                </a:cxn>
                <a:cxn ang="0">
                  <a:pos x="982" y="1061"/>
                </a:cxn>
                <a:cxn ang="0">
                  <a:pos x="1133" y="1056"/>
                </a:cxn>
                <a:cxn ang="0">
                  <a:pos x="1410" y="1260"/>
                </a:cxn>
                <a:cxn ang="0">
                  <a:pos x="1763" y="1600"/>
                </a:cxn>
                <a:cxn ang="0">
                  <a:pos x="1859" y="1607"/>
                </a:cxn>
                <a:cxn ang="0">
                  <a:pos x="2028" y="1525"/>
                </a:cxn>
                <a:cxn ang="0">
                  <a:pos x="2249" y="1530"/>
                </a:cxn>
              </a:cxnLst>
              <a:rect l="0" t="0" r="r" b="b"/>
              <a:pathLst>
                <a:path w="2314" h="1616">
                  <a:moveTo>
                    <a:pt x="2314" y="1349"/>
                  </a:moveTo>
                  <a:lnTo>
                    <a:pt x="2314" y="1349"/>
                  </a:lnTo>
                  <a:lnTo>
                    <a:pt x="2314" y="1349"/>
                  </a:lnTo>
                  <a:lnTo>
                    <a:pt x="2307" y="1346"/>
                  </a:lnTo>
                  <a:lnTo>
                    <a:pt x="2299" y="1343"/>
                  </a:lnTo>
                  <a:lnTo>
                    <a:pt x="2293" y="1340"/>
                  </a:lnTo>
                  <a:lnTo>
                    <a:pt x="2286" y="1336"/>
                  </a:lnTo>
                  <a:lnTo>
                    <a:pt x="2281" y="1332"/>
                  </a:lnTo>
                  <a:lnTo>
                    <a:pt x="2276" y="1326"/>
                  </a:lnTo>
                  <a:lnTo>
                    <a:pt x="2270" y="1321"/>
                  </a:lnTo>
                  <a:lnTo>
                    <a:pt x="2265" y="1316"/>
                  </a:lnTo>
                  <a:lnTo>
                    <a:pt x="2256" y="1302"/>
                  </a:lnTo>
                  <a:lnTo>
                    <a:pt x="2247" y="1288"/>
                  </a:lnTo>
                  <a:lnTo>
                    <a:pt x="2238" y="1274"/>
                  </a:lnTo>
                  <a:lnTo>
                    <a:pt x="2231" y="1259"/>
                  </a:lnTo>
                  <a:lnTo>
                    <a:pt x="2223" y="1244"/>
                  </a:lnTo>
                  <a:lnTo>
                    <a:pt x="2214" y="1230"/>
                  </a:lnTo>
                  <a:lnTo>
                    <a:pt x="2206" y="1218"/>
                  </a:lnTo>
                  <a:lnTo>
                    <a:pt x="2196" y="1207"/>
                  </a:lnTo>
                  <a:lnTo>
                    <a:pt x="2191" y="1202"/>
                  </a:lnTo>
                  <a:lnTo>
                    <a:pt x="2184" y="1197"/>
                  </a:lnTo>
                  <a:lnTo>
                    <a:pt x="2179" y="1193"/>
                  </a:lnTo>
                  <a:lnTo>
                    <a:pt x="2173" y="1190"/>
                  </a:lnTo>
                  <a:lnTo>
                    <a:pt x="2166" y="1187"/>
                  </a:lnTo>
                  <a:lnTo>
                    <a:pt x="2159" y="1185"/>
                  </a:lnTo>
                  <a:lnTo>
                    <a:pt x="2151" y="1184"/>
                  </a:lnTo>
                  <a:lnTo>
                    <a:pt x="2143" y="1184"/>
                  </a:lnTo>
                  <a:lnTo>
                    <a:pt x="2133" y="1184"/>
                  </a:lnTo>
                  <a:lnTo>
                    <a:pt x="2128" y="1184"/>
                  </a:lnTo>
                  <a:lnTo>
                    <a:pt x="2120" y="1184"/>
                  </a:lnTo>
                  <a:lnTo>
                    <a:pt x="2108" y="1184"/>
                  </a:lnTo>
                  <a:lnTo>
                    <a:pt x="2103" y="1183"/>
                  </a:lnTo>
                  <a:lnTo>
                    <a:pt x="2100" y="1183"/>
                  </a:lnTo>
                  <a:lnTo>
                    <a:pt x="2096" y="1182"/>
                  </a:lnTo>
                  <a:lnTo>
                    <a:pt x="2094" y="1179"/>
                  </a:lnTo>
                  <a:lnTo>
                    <a:pt x="2087" y="1175"/>
                  </a:lnTo>
                  <a:lnTo>
                    <a:pt x="2083" y="1170"/>
                  </a:lnTo>
                  <a:lnTo>
                    <a:pt x="2077" y="1156"/>
                  </a:lnTo>
                  <a:lnTo>
                    <a:pt x="2073" y="1142"/>
                  </a:lnTo>
                  <a:lnTo>
                    <a:pt x="2061" y="1144"/>
                  </a:lnTo>
                  <a:lnTo>
                    <a:pt x="2050" y="1145"/>
                  </a:lnTo>
                  <a:lnTo>
                    <a:pt x="2042" y="1144"/>
                  </a:lnTo>
                  <a:lnTo>
                    <a:pt x="2033" y="1142"/>
                  </a:lnTo>
                  <a:lnTo>
                    <a:pt x="2026" y="1138"/>
                  </a:lnTo>
                  <a:lnTo>
                    <a:pt x="2020" y="1134"/>
                  </a:lnTo>
                  <a:lnTo>
                    <a:pt x="2014" y="1127"/>
                  </a:lnTo>
                  <a:lnTo>
                    <a:pt x="2010" y="1120"/>
                  </a:lnTo>
                  <a:lnTo>
                    <a:pt x="2007" y="1112"/>
                  </a:lnTo>
                  <a:lnTo>
                    <a:pt x="2003" y="1103"/>
                  </a:lnTo>
                  <a:lnTo>
                    <a:pt x="2001" y="1093"/>
                  </a:lnTo>
                  <a:lnTo>
                    <a:pt x="1999" y="1083"/>
                  </a:lnTo>
                  <a:lnTo>
                    <a:pt x="1997" y="1060"/>
                  </a:lnTo>
                  <a:lnTo>
                    <a:pt x="1996" y="1036"/>
                  </a:lnTo>
                  <a:lnTo>
                    <a:pt x="1997" y="1020"/>
                  </a:lnTo>
                  <a:lnTo>
                    <a:pt x="2000" y="1005"/>
                  </a:lnTo>
                  <a:lnTo>
                    <a:pt x="2004" y="991"/>
                  </a:lnTo>
                  <a:lnTo>
                    <a:pt x="2010" y="979"/>
                  </a:lnTo>
                  <a:lnTo>
                    <a:pt x="2020" y="957"/>
                  </a:lnTo>
                  <a:lnTo>
                    <a:pt x="2031" y="936"/>
                  </a:lnTo>
                  <a:lnTo>
                    <a:pt x="2025" y="934"/>
                  </a:lnTo>
                  <a:lnTo>
                    <a:pt x="2017" y="930"/>
                  </a:lnTo>
                  <a:lnTo>
                    <a:pt x="2011" y="926"/>
                  </a:lnTo>
                  <a:lnTo>
                    <a:pt x="2004" y="921"/>
                  </a:lnTo>
                  <a:lnTo>
                    <a:pt x="1998" y="916"/>
                  </a:lnTo>
                  <a:lnTo>
                    <a:pt x="1994" y="908"/>
                  </a:lnTo>
                  <a:lnTo>
                    <a:pt x="1993" y="904"/>
                  </a:lnTo>
                  <a:lnTo>
                    <a:pt x="1992" y="900"/>
                  </a:lnTo>
                  <a:lnTo>
                    <a:pt x="1991" y="894"/>
                  </a:lnTo>
                  <a:lnTo>
                    <a:pt x="1991" y="889"/>
                  </a:lnTo>
                  <a:lnTo>
                    <a:pt x="1991" y="883"/>
                  </a:lnTo>
                  <a:lnTo>
                    <a:pt x="1994" y="875"/>
                  </a:lnTo>
                  <a:lnTo>
                    <a:pt x="1997" y="869"/>
                  </a:lnTo>
                  <a:lnTo>
                    <a:pt x="2002" y="861"/>
                  </a:lnTo>
                  <a:lnTo>
                    <a:pt x="2015" y="846"/>
                  </a:lnTo>
                  <a:lnTo>
                    <a:pt x="2029" y="830"/>
                  </a:lnTo>
                  <a:lnTo>
                    <a:pt x="2044" y="812"/>
                  </a:lnTo>
                  <a:lnTo>
                    <a:pt x="2058" y="794"/>
                  </a:lnTo>
                  <a:lnTo>
                    <a:pt x="2063" y="785"/>
                  </a:lnTo>
                  <a:lnTo>
                    <a:pt x="2067" y="775"/>
                  </a:lnTo>
                  <a:lnTo>
                    <a:pt x="2070" y="764"/>
                  </a:lnTo>
                  <a:lnTo>
                    <a:pt x="2073" y="754"/>
                  </a:lnTo>
                  <a:lnTo>
                    <a:pt x="2073" y="747"/>
                  </a:lnTo>
                  <a:lnTo>
                    <a:pt x="2073" y="740"/>
                  </a:lnTo>
                  <a:lnTo>
                    <a:pt x="2073" y="730"/>
                  </a:lnTo>
                  <a:lnTo>
                    <a:pt x="2073" y="718"/>
                  </a:lnTo>
                  <a:lnTo>
                    <a:pt x="2074" y="708"/>
                  </a:lnTo>
                  <a:lnTo>
                    <a:pt x="2075" y="700"/>
                  </a:lnTo>
                  <a:lnTo>
                    <a:pt x="2078" y="692"/>
                  </a:lnTo>
                  <a:lnTo>
                    <a:pt x="2082" y="685"/>
                  </a:lnTo>
                  <a:lnTo>
                    <a:pt x="2092" y="672"/>
                  </a:lnTo>
                  <a:lnTo>
                    <a:pt x="2102" y="660"/>
                  </a:lnTo>
                  <a:lnTo>
                    <a:pt x="2113" y="650"/>
                  </a:lnTo>
                  <a:lnTo>
                    <a:pt x="2123" y="639"/>
                  </a:lnTo>
                  <a:lnTo>
                    <a:pt x="2126" y="633"/>
                  </a:lnTo>
                  <a:lnTo>
                    <a:pt x="2129" y="626"/>
                  </a:lnTo>
                  <a:lnTo>
                    <a:pt x="2131" y="620"/>
                  </a:lnTo>
                  <a:lnTo>
                    <a:pt x="2131" y="612"/>
                  </a:lnTo>
                  <a:lnTo>
                    <a:pt x="2131" y="604"/>
                  </a:lnTo>
                  <a:lnTo>
                    <a:pt x="2129" y="597"/>
                  </a:lnTo>
                  <a:lnTo>
                    <a:pt x="2125" y="592"/>
                  </a:lnTo>
                  <a:lnTo>
                    <a:pt x="2120" y="589"/>
                  </a:lnTo>
                  <a:lnTo>
                    <a:pt x="2109" y="583"/>
                  </a:lnTo>
                  <a:lnTo>
                    <a:pt x="2096" y="578"/>
                  </a:lnTo>
                  <a:lnTo>
                    <a:pt x="2090" y="576"/>
                  </a:lnTo>
                  <a:lnTo>
                    <a:pt x="2083" y="573"/>
                  </a:lnTo>
                  <a:lnTo>
                    <a:pt x="2077" y="570"/>
                  </a:lnTo>
                  <a:lnTo>
                    <a:pt x="2071" y="566"/>
                  </a:lnTo>
                  <a:lnTo>
                    <a:pt x="2067" y="560"/>
                  </a:lnTo>
                  <a:lnTo>
                    <a:pt x="2064" y="554"/>
                  </a:lnTo>
                  <a:lnTo>
                    <a:pt x="2062" y="545"/>
                  </a:lnTo>
                  <a:lnTo>
                    <a:pt x="2061" y="536"/>
                  </a:lnTo>
                  <a:lnTo>
                    <a:pt x="2061" y="530"/>
                  </a:lnTo>
                  <a:lnTo>
                    <a:pt x="2063" y="526"/>
                  </a:lnTo>
                  <a:lnTo>
                    <a:pt x="2065" y="521"/>
                  </a:lnTo>
                  <a:lnTo>
                    <a:pt x="2068" y="516"/>
                  </a:lnTo>
                  <a:lnTo>
                    <a:pt x="2071" y="511"/>
                  </a:lnTo>
                  <a:lnTo>
                    <a:pt x="2076" y="507"/>
                  </a:lnTo>
                  <a:lnTo>
                    <a:pt x="2080" y="503"/>
                  </a:lnTo>
                  <a:lnTo>
                    <a:pt x="2084" y="501"/>
                  </a:lnTo>
                  <a:lnTo>
                    <a:pt x="2084" y="501"/>
                  </a:lnTo>
                  <a:lnTo>
                    <a:pt x="2179" y="501"/>
                  </a:lnTo>
                  <a:lnTo>
                    <a:pt x="2179" y="501"/>
                  </a:lnTo>
                  <a:lnTo>
                    <a:pt x="2199" y="492"/>
                  </a:lnTo>
                  <a:lnTo>
                    <a:pt x="2223" y="483"/>
                  </a:lnTo>
                  <a:lnTo>
                    <a:pt x="2228" y="479"/>
                  </a:lnTo>
                  <a:lnTo>
                    <a:pt x="2233" y="476"/>
                  </a:lnTo>
                  <a:lnTo>
                    <a:pt x="2237" y="473"/>
                  </a:lnTo>
                  <a:lnTo>
                    <a:pt x="2242" y="469"/>
                  </a:lnTo>
                  <a:lnTo>
                    <a:pt x="2245" y="464"/>
                  </a:lnTo>
                  <a:lnTo>
                    <a:pt x="2247" y="459"/>
                  </a:lnTo>
                  <a:lnTo>
                    <a:pt x="2249" y="454"/>
                  </a:lnTo>
                  <a:lnTo>
                    <a:pt x="2249" y="447"/>
                  </a:lnTo>
                  <a:lnTo>
                    <a:pt x="2248" y="437"/>
                  </a:lnTo>
                  <a:lnTo>
                    <a:pt x="2245" y="424"/>
                  </a:lnTo>
                  <a:lnTo>
                    <a:pt x="2241" y="410"/>
                  </a:lnTo>
                  <a:lnTo>
                    <a:pt x="2235" y="394"/>
                  </a:lnTo>
                  <a:lnTo>
                    <a:pt x="2228" y="377"/>
                  </a:lnTo>
                  <a:lnTo>
                    <a:pt x="2219" y="359"/>
                  </a:lnTo>
                  <a:lnTo>
                    <a:pt x="2211" y="341"/>
                  </a:lnTo>
                  <a:lnTo>
                    <a:pt x="2200" y="324"/>
                  </a:lnTo>
                  <a:lnTo>
                    <a:pt x="2191" y="306"/>
                  </a:lnTo>
                  <a:lnTo>
                    <a:pt x="2180" y="290"/>
                  </a:lnTo>
                  <a:lnTo>
                    <a:pt x="2170" y="275"/>
                  </a:lnTo>
                  <a:lnTo>
                    <a:pt x="2160" y="261"/>
                  </a:lnTo>
                  <a:lnTo>
                    <a:pt x="2150" y="251"/>
                  </a:lnTo>
                  <a:lnTo>
                    <a:pt x="2141" y="242"/>
                  </a:lnTo>
                  <a:lnTo>
                    <a:pt x="2136" y="239"/>
                  </a:lnTo>
                  <a:lnTo>
                    <a:pt x="2133" y="237"/>
                  </a:lnTo>
                  <a:lnTo>
                    <a:pt x="2129" y="236"/>
                  </a:lnTo>
                  <a:lnTo>
                    <a:pt x="2126" y="235"/>
                  </a:lnTo>
                  <a:lnTo>
                    <a:pt x="2118" y="236"/>
                  </a:lnTo>
                  <a:lnTo>
                    <a:pt x="2112" y="237"/>
                  </a:lnTo>
                  <a:lnTo>
                    <a:pt x="2106" y="240"/>
                  </a:lnTo>
                  <a:lnTo>
                    <a:pt x="2099" y="243"/>
                  </a:lnTo>
                  <a:lnTo>
                    <a:pt x="2094" y="246"/>
                  </a:lnTo>
                  <a:lnTo>
                    <a:pt x="2090" y="251"/>
                  </a:lnTo>
                  <a:lnTo>
                    <a:pt x="2085" y="256"/>
                  </a:lnTo>
                  <a:lnTo>
                    <a:pt x="2081" y="261"/>
                  </a:lnTo>
                  <a:lnTo>
                    <a:pt x="2073" y="272"/>
                  </a:lnTo>
                  <a:lnTo>
                    <a:pt x="2065" y="283"/>
                  </a:lnTo>
                  <a:lnTo>
                    <a:pt x="2058" y="292"/>
                  </a:lnTo>
                  <a:lnTo>
                    <a:pt x="2049" y="300"/>
                  </a:lnTo>
                  <a:lnTo>
                    <a:pt x="2040" y="307"/>
                  </a:lnTo>
                  <a:lnTo>
                    <a:pt x="2031" y="313"/>
                  </a:lnTo>
                  <a:lnTo>
                    <a:pt x="2021" y="318"/>
                  </a:lnTo>
                  <a:lnTo>
                    <a:pt x="2012" y="321"/>
                  </a:lnTo>
                  <a:lnTo>
                    <a:pt x="2002" y="325"/>
                  </a:lnTo>
                  <a:lnTo>
                    <a:pt x="1994" y="330"/>
                  </a:lnTo>
                  <a:lnTo>
                    <a:pt x="1990" y="334"/>
                  </a:lnTo>
                  <a:lnTo>
                    <a:pt x="1985" y="338"/>
                  </a:lnTo>
                  <a:lnTo>
                    <a:pt x="1982" y="342"/>
                  </a:lnTo>
                  <a:lnTo>
                    <a:pt x="1978" y="347"/>
                  </a:lnTo>
                  <a:lnTo>
                    <a:pt x="1975" y="353"/>
                  </a:lnTo>
                  <a:lnTo>
                    <a:pt x="1970" y="359"/>
                  </a:lnTo>
                  <a:lnTo>
                    <a:pt x="1967" y="367"/>
                  </a:lnTo>
                  <a:lnTo>
                    <a:pt x="1965" y="374"/>
                  </a:lnTo>
                  <a:lnTo>
                    <a:pt x="1961" y="390"/>
                  </a:lnTo>
                  <a:lnTo>
                    <a:pt x="1957" y="406"/>
                  </a:lnTo>
                  <a:lnTo>
                    <a:pt x="1951" y="422"/>
                  </a:lnTo>
                  <a:lnTo>
                    <a:pt x="1945" y="438"/>
                  </a:lnTo>
                  <a:lnTo>
                    <a:pt x="1942" y="445"/>
                  </a:lnTo>
                  <a:lnTo>
                    <a:pt x="1936" y="453"/>
                  </a:lnTo>
                  <a:lnTo>
                    <a:pt x="1931" y="459"/>
                  </a:lnTo>
                  <a:lnTo>
                    <a:pt x="1926" y="464"/>
                  </a:lnTo>
                  <a:lnTo>
                    <a:pt x="1911" y="472"/>
                  </a:lnTo>
                  <a:lnTo>
                    <a:pt x="1896" y="478"/>
                  </a:lnTo>
                  <a:lnTo>
                    <a:pt x="1888" y="481"/>
                  </a:lnTo>
                  <a:lnTo>
                    <a:pt x="1881" y="487"/>
                  </a:lnTo>
                  <a:lnTo>
                    <a:pt x="1874" y="492"/>
                  </a:lnTo>
                  <a:lnTo>
                    <a:pt x="1866" y="501"/>
                  </a:lnTo>
                  <a:lnTo>
                    <a:pt x="1861" y="505"/>
                  </a:lnTo>
                  <a:lnTo>
                    <a:pt x="1856" y="511"/>
                  </a:lnTo>
                  <a:lnTo>
                    <a:pt x="1851" y="519"/>
                  </a:lnTo>
                  <a:lnTo>
                    <a:pt x="1847" y="525"/>
                  </a:lnTo>
                  <a:lnTo>
                    <a:pt x="1843" y="531"/>
                  </a:lnTo>
                  <a:lnTo>
                    <a:pt x="1836" y="537"/>
                  </a:lnTo>
                  <a:lnTo>
                    <a:pt x="1833" y="539"/>
                  </a:lnTo>
                  <a:lnTo>
                    <a:pt x="1829" y="540"/>
                  </a:lnTo>
                  <a:lnTo>
                    <a:pt x="1825" y="541"/>
                  </a:lnTo>
                  <a:lnTo>
                    <a:pt x="1819" y="541"/>
                  </a:lnTo>
                  <a:lnTo>
                    <a:pt x="1807" y="541"/>
                  </a:lnTo>
                  <a:lnTo>
                    <a:pt x="1796" y="538"/>
                  </a:lnTo>
                  <a:lnTo>
                    <a:pt x="1787" y="535"/>
                  </a:lnTo>
                  <a:lnTo>
                    <a:pt x="1779" y="530"/>
                  </a:lnTo>
                  <a:lnTo>
                    <a:pt x="1773" y="525"/>
                  </a:lnTo>
                  <a:lnTo>
                    <a:pt x="1766" y="519"/>
                  </a:lnTo>
                  <a:lnTo>
                    <a:pt x="1760" y="512"/>
                  </a:lnTo>
                  <a:lnTo>
                    <a:pt x="1754" y="506"/>
                  </a:lnTo>
                  <a:lnTo>
                    <a:pt x="1749" y="500"/>
                  </a:lnTo>
                  <a:lnTo>
                    <a:pt x="1743" y="493"/>
                  </a:lnTo>
                  <a:lnTo>
                    <a:pt x="1737" y="487"/>
                  </a:lnTo>
                  <a:lnTo>
                    <a:pt x="1730" y="481"/>
                  </a:lnTo>
                  <a:lnTo>
                    <a:pt x="1721" y="477"/>
                  </a:lnTo>
                  <a:lnTo>
                    <a:pt x="1713" y="474"/>
                  </a:lnTo>
                  <a:lnTo>
                    <a:pt x="1702" y="472"/>
                  </a:lnTo>
                  <a:lnTo>
                    <a:pt x="1690" y="471"/>
                  </a:lnTo>
                  <a:lnTo>
                    <a:pt x="1684" y="471"/>
                  </a:lnTo>
                  <a:lnTo>
                    <a:pt x="1680" y="472"/>
                  </a:lnTo>
                  <a:lnTo>
                    <a:pt x="1676" y="473"/>
                  </a:lnTo>
                  <a:lnTo>
                    <a:pt x="1671" y="475"/>
                  </a:lnTo>
                  <a:lnTo>
                    <a:pt x="1664" y="480"/>
                  </a:lnTo>
                  <a:lnTo>
                    <a:pt x="1657" y="486"/>
                  </a:lnTo>
                  <a:lnTo>
                    <a:pt x="1649" y="491"/>
                  </a:lnTo>
                  <a:lnTo>
                    <a:pt x="1641" y="495"/>
                  </a:lnTo>
                  <a:lnTo>
                    <a:pt x="1636" y="497"/>
                  </a:lnTo>
                  <a:lnTo>
                    <a:pt x="1631" y="499"/>
                  </a:lnTo>
                  <a:lnTo>
                    <a:pt x="1626" y="500"/>
                  </a:lnTo>
                  <a:lnTo>
                    <a:pt x="1619" y="501"/>
                  </a:lnTo>
                  <a:lnTo>
                    <a:pt x="1608" y="500"/>
                  </a:lnTo>
                  <a:lnTo>
                    <a:pt x="1597" y="497"/>
                  </a:lnTo>
                  <a:lnTo>
                    <a:pt x="1587" y="493"/>
                  </a:lnTo>
                  <a:lnTo>
                    <a:pt x="1579" y="488"/>
                  </a:lnTo>
                  <a:lnTo>
                    <a:pt x="1575" y="485"/>
                  </a:lnTo>
                  <a:lnTo>
                    <a:pt x="1571" y="480"/>
                  </a:lnTo>
                  <a:lnTo>
                    <a:pt x="1568" y="477"/>
                  </a:lnTo>
                  <a:lnTo>
                    <a:pt x="1565" y="473"/>
                  </a:lnTo>
                  <a:lnTo>
                    <a:pt x="1563" y="469"/>
                  </a:lnTo>
                  <a:lnTo>
                    <a:pt x="1562" y="463"/>
                  </a:lnTo>
                  <a:lnTo>
                    <a:pt x="1561" y="458"/>
                  </a:lnTo>
                  <a:lnTo>
                    <a:pt x="1560" y="453"/>
                  </a:lnTo>
                  <a:lnTo>
                    <a:pt x="1561" y="445"/>
                  </a:lnTo>
                  <a:lnTo>
                    <a:pt x="1562" y="439"/>
                  </a:lnTo>
                  <a:lnTo>
                    <a:pt x="1564" y="433"/>
                  </a:lnTo>
                  <a:lnTo>
                    <a:pt x="1566" y="426"/>
                  </a:lnTo>
                  <a:lnTo>
                    <a:pt x="1574" y="414"/>
                  </a:lnTo>
                  <a:lnTo>
                    <a:pt x="1581" y="403"/>
                  </a:lnTo>
                  <a:lnTo>
                    <a:pt x="1588" y="392"/>
                  </a:lnTo>
                  <a:lnTo>
                    <a:pt x="1595" y="380"/>
                  </a:lnTo>
                  <a:lnTo>
                    <a:pt x="1598" y="374"/>
                  </a:lnTo>
                  <a:lnTo>
                    <a:pt x="1600" y="368"/>
                  </a:lnTo>
                  <a:lnTo>
                    <a:pt x="1601" y="360"/>
                  </a:lnTo>
                  <a:lnTo>
                    <a:pt x="1601" y="353"/>
                  </a:lnTo>
                  <a:lnTo>
                    <a:pt x="1600" y="345"/>
                  </a:lnTo>
                  <a:lnTo>
                    <a:pt x="1598" y="338"/>
                  </a:lnTo>
                  <a:lnTo>
                    <a:pt x="1594" y="331"/>
                  </a:lnTo>
                  <a:lnTo>
                    <a:pt x="1590" y="326"/>
                  </a:lnTo>
                  <a:lnTo>
                    <a:pt x="1585" y="320"/>
                  </a:lnTo>
                  <a:lnTo>
                    <a:pt x="1581" y="312"/>
                  </a:lnTo>
                  <a:lnTo>
                    <a:pt x="1579" y="304"/>
                  </a:lnTo>
                  <a:lnTo>
                    <a:pt x="1578" y="294"/>
                  </a:lnTo>
                  <a:lnTo>
                    <a:pt x="1579" y="288"/>
                  </a:lnTo>
                  <a:lnTo>
                    <a:pt x="1582" y="283"/>
                  </a:lnTo>
                  <a:lnTo>
                    <a:pt x="1585" y="278"/>
                  </a:lnTo>
                  <a:lnTo>
                    <a:pt x="1591" y="273"/>
                  </a:lnTo>
                  <a:lnTo>
                    <a:pt x="1596" y="269"/>
                  </a:lnTo>
                  <a:lnTo>
                    <a:pt x="1600" y="264"/>
                  </a:lnTo>
                  <a:lnTo>
                    <a:pt x="1604" y="259"/>
                  </a:lnTo>
                  <a:lnTo>
                    <a:pt x="1608" y="253"/>
                  </a:lnTo>
                  <a:lnTo>
                    <a:pt x="1614" y="230"/>
                  </a:lnTo>
                  <a:lnTo>
                    <a:pt x="1621" y="208"/>
                  </a:lnTo>
                  <a:lnTo>
                    <a:pt x="1628" y="185"/>
                  </a:lnTo>
                  <a:lnTo>
                    <a:pt x="1634" y="161"/>
                  </a:lnTo>
                  <a:lnTo>
                    <a:pt x="1641" y="137"/>
                  </a:lnTo>
                  <a:lnTo>
                    <a:pt x="1645" y="113"/>
                  </a:lnTo>
                  <a:lnTo>
                    <a:pt x="1647" y="89"/>
                  </a:lnTo>
                  <a:lnTo>
                    <a:pt x="1648" y="64"/>
                  </a:lnTo>
                  <a:lnTo>
                    <a:pt x="1648" y="49"/>
                  </a:lnTo>
                  <a:lnTo>
                    <a:pt x="1646" y="35"/>
                  </a:lnTo>
                  <a:lnTo>
                    <a:pt x="1644" y="28"/>
                  </a:lnTo>
                  <a:lnTo>
                    <a:pt x="1642" y="23"/>
                  </a:lnTo>
                  <a:lnTo>
                    <a:pt x="1640" y="19"/>
                  </a:lnTo>
                  <a:lnTo>
                    <a:pt x="1636" y="14"/>
                  </a:lnTo>
                  <a:lnTo>
                    <a:pt x="1632" y="11"/>
                  </a:lnTo>
                  <a:lnTo>
                    <a:pt x="1628" y="8"/>
                  </a:lnTo>
                  <a:lnTo>
                    <a:pt x="1623" y="5"/>
                  </a:lnTo>
                  <a:lnTo>
                    <a:pt x="1616" y="3"/>
                  </a:lnTo>
                  <a:lnTo>
                    <a:pt x="1610" y="2"/>
                  </a:lnTo>
                  <a:lnTo>
                    <a:pt x="1601" y="1"/>
                  </a:lnTo>
                  <a:lnTo>
                    <a:pt x="1593" y="0"/>
                  </a:lnTo>
                  <a:lnTo>
                    <a:pt x="1584" y="0"/>
                  </a:lnTo>
                  <a:lnTo>
                    <a:pt x="1570" y="1"/>
                  </a:lnTo>
                  <a:lnTo>
                    <a:pt x="1557" y="2"/>
                  </a:lnTo>
                  <a:lnTo>
                    <a:pt x="1545" y="5"/>
                  </a:lnTo>
                  <a:lnTo>
                    <a:pt x="1533" y="9"/>
                  </a:lnTo>
                  <a:lnTo>
                    <a:pt x="1523" y="13"/>
                  </a:lnTo>
                  <a:lnTo>
                    <a:pt x="1513" y="19"/>
                  </a:lnTo>
                  <a:lnTo>
                    <a:pt x="1503" y="25"/>
                  </a:lnTo>
                  <a:lnTo>
                    <a:pt x="1494" y="31"/>
                  </a:lnTo>
                  <a:lnTo>
                    <a:pt x="1477" y="47"/>
                  </a:lnTo>
                  <a:lnTo>
                    <a:pt x="1461" y="64"/>
                  </a:lnTo>
                  <a:lnTo>
                    <a:pt x="1446" y="81"/>
                  </a:lnTo>
                  <a:lnTo>
                    <a:pt x="1431" y="100"/>
                  </a:lnTo>
                  <a:lnTo>
                    <a:pt x="1431" y="100"/>
                  </a:lnTo>
                  <a:lnTo>
                    <a:pt x="1390" y="100"/>
                  </a:lnTo>
                  <a:lnTo>
                    <a:pt x="1390" y="100"/>
                  </a:lnTo>
                  <a:lnTo>
                    <a:pt x="1369" y="108"/>
                  </a:lnTo>
                  <a:lnTo>
                    <a:pt x="1351" y="118"/>
                  </a:lnTo>
                  <a:lnTo>
                    <a:pt x="1335" y="128"/>
                  </a:lnTo>
                  <a:lnTo>
                    <a:pt x="1321" y="139"/>
                  </a:lnTo>
                  <a:lnTo>
                    <a:pt x="1308" y="152"/>
                  </a:lnTo>
                  <a:lnTo>
                    <a:pt x="1296" y="164"/>
                  </a:lnTo>
                  <a:lnTo>
                    <a:pt x="1284" y="177"/>
                  </a:lnTo>
                  <a:lnTo>
                    <a:pt x="1274" y="191"/>
                  </a:lnTo>
                  <a:lnTo>
                    <a:pt x="1251" y="219"/>
                  </a:lnTo>
                  <a:lnTo>
                    <a:pt x="1227" y="247"/>
                  </a:lnTo>
                  <a:lnTo>
                    <a:pt x="1214" y="261"/>
                  </a:lnTo>
                  <a:lnTo>
                    <a:pt x="1199" y="274"/>
                  </a:lnTo>
                  <a:lnTo>
                    <a:pt x="1183" y="288"/>
                  </a:lnTo>
                  <a:lnTo>
                    <a:pt x="1165" y="300"/>
                  </a:lnTo>
                  <a:lnTo>
                    <a:pt x="1159" y="305"/>
                  </a:lnTo>
                  <a:lnTo>
                    <a:pt x="1151" y="309"/>
                  </a:lnTo>
                  <a:lnTo>
                    <a:pt x="1143" y="312"/>
                  </a:lnTo>
                  <a:lnTo>
                    <a:pt x="1133" y="316"/>
                  </a:lnTo>
                  <a:lnTo>
                    <a:pt x="1115" y="320"/>
                  </a:lnTo>
                  <a:lnTo>
                    <a:pt x="1096" y="324"/>
                  </a:lnTo>
                  <a:lnTo>
                    <a:pt x="1077" y="327"/>
                  </a:lnTo>
                  <a:lnTo>
                    <a:pt x="1059" y="331"/>
                  </a:lnTo>
                  <a:lnTo>
                    <a:pt x="1050" y="335"/>
                  </a:lnTo>
                  <a:lnTo>
                    <a:pt x="1043" y="338"/>
                  </a:lnTo>
                  <a:lnTo>
                    <a:pt x="1036" y="342"/>
                  </a:lnTo>
                  <a:lnTo>
                    <a:pt x="1030" y="347"/>
                  </a:lnTo>
                  <a:lnTo>
                    <a:pt x="1015" y="363"/>
                  </a:lnTo>
                  <a:lnTo>
                    <a:pt x="999" y="381"/>
                  </a:lnTo>
                  <a:lnTo>
                    <a:pt x="982" y="399"/>
                  </a:lnTo>
                  <a:lnTo>
                    <a:pt x="963" y="416"/>
                  </a:lnTo>
                  <a:lnTo>
                    <a:pt x="953" y="423"/>
                  </a:lnTo>
                  <a:lnTo>
                    <a:pt x="943" y="430"/>
                  </a:lnTo>
                  <a:lnTo>
                    <a:pt x="932" y="437"/>
                  </a:lnTo>
                  <a:lnTo>
                    <a:pt x="920" y="442"/>
                  </a:lnTo>
                  <a:lnTo>
                    <a:pt x="908" y="446"/>
                  </a:lnTo>
                  <a:lnTo>
                    <a:pt x="894" y="451"/>
                  </a:lnTo>
                  <a:lnTo>
                    <a:pt x="880" y="453"/>
                  </a:lnTo>
                  <a:lnTo>
                    <a:pt x="865" y="453"/>
                  </a:lnTo>
                  <a:lnTo>
                    <a:pt x="849" y="454"/>
                  </a:lnTo>
                  <a:lnTo>
                    <a:pt x="834" y="455"/>
                  </a:lnTo>
                  <a:lnTo>
                    <a:pt x="820" y="458"/>
                  </a:lnTo>
                  <a:lnTo>
                    <a:pt x="807" y="461"/>
                  </a:lnTo>
                  <a:lnTo>
                    <a:pt x="781" y="470"/>
                  </a:lnTo>
                  <a:lnTo>
                    <a:pt x="758" y="479"/>
                  </a:lnTo>
                  <a:lnTo>
                    <a:pt x="734" y="489"/>
                  </a:lnTo>
                  <a:lnTo>
                    <a:pt x="711" y="497"/>
                  </a:lnTo>
                  <a:lnTo>
                    <a:pt x="699" y="502"/>
                  </a:lnTo>
                  <a:lnTo>
                    <a:pt x="686" y="504"/>
                  </a:lnTo>
                  <a:lnTo>
                    <a:pt x="674" y="506"/>
                  </a:lnTo>
                  <a:lnTo>
                    <a:pt x="659" y="506"/>
                  </a:lnTo>
                  <a:lnTo>
                    <a:pt x="647" y="505"/>
                  </a:lnTo>
                  <a:lnTo>
                    <a:pt x="635" y="504"/>
                  </a:lnTo>
                  <a:lnTo>
                    <a:pt x="625" y="501"/>
                  </a:lnTo>
                  <a:lnTo>
                    <a:pt x="615" y="496"/>
                  </a:lnTo>
                  <a:lnTo>
                    <a:pt x="605" y="491"/>
                  </a:lnTo>
                  <a:lnTo>
                    <a:pt x="597" y="486"/>
                  </a:lnTo>
                  <a:lnTo>
                    <a:pt x="588" y="479"/>
                  </a:lnTo>
                  <a:lnTo>
                    <a:pt x="581" y="474"/>
                  </a:lnTo>
                  <a:lnTo>
                    <a:pt x="566" y="462"/>
                  </a:lnTo>
                  <a:lnTo>
                    <a:pt x="550" y="452"/>
                  </a:lnTo>
                  <a:lnTo>
                    <a:pt x="542" y="447"/>
                  </a:lnTo>
                  <a:lnTo>
                    <a:pt x="532" y="444"/>
                  </a:lnTo>
                  <a:lnTo>
                    <a:pt x="522" y="442"/>
                  </a:lnTo>
                  <a:lnTo>
                    <a:pt x="512" y="441"/>
                  </a:lnTo>
                  <a:lnTo>
                    <a:pt x="502" y="442"/>
                  </a:lnTo>
                  <a:lnTo>
                    <a:pt x="493" y="442"/>
                  </a:lnTo>
                  <a:lnTo>
                    <a:pt x="484" y="444"/>
                  </a:lnTo>
                  <a:lnTo>
                    <a:pt x="475" y="446"/>
                  </a:lnTo>
                  <a:lnTo>
                    <a:pt x="459" y="451"/>
                  </a:lnTo>
                  <a:lnTo>
                    <a:pt x="443" y="456"/>
                  </a:lnTo>
                  <a:lnTo>
                    <a:pt x="428" y="461"/>
                  </a:lnTo>
                  <a:lnTo>
                    <a:pt x="413" y="467"/>
                  </a:lnTo>
                  <a:lnTo>
                    <a:pt x="398" y="470"/>
                  </a:lnTo>
                  <a:lnTo>
                    <a:pt x="382" y="471"/>
                  </a:lnTo>
                  <a:lnTo>
                    <a:pt x="349" y="471"/>
                  </a:lnTo>
                  <a:lnTo>
                    <a:pt x="322" y="471"/>
                  </a:lnTo>
                  <a:lnTo>
                    <a:pt x="300" y="471"/>
                  </a:lnTo>
                  <a:lnTo>
                    <a:pt x="279" y="471"/>
                  </a:lnTo>
                  <a:lnTo>
                    <a:pt x="255" y="471"/>
                  </a:lnTo>
                  <a:lnTo>
                    <a:pt x="229" y="471"/>
                  </a:lnTo>
                  <a:lnTo>
                    <a:pt x="196" y="471"/>
                  </a:lnTo>
                  <a:lnTo>
                    <a:pt x="152" y="471"/>
                  </a:lnTo>
                  <a:lnTo>
                    <a:pt x="141" y="471"/>
                  </a:lnTo>
                  <a:lnTo>
                    <a:pt x="130" y="473"/>
                  </a:lnTo>
                  <a:lnTo>
                    <a:pt x="119" y="475"/>
                  </a:lnTo>
                  <a:lnTo>
                    <a:pt x="110" y="477"/>
                  </a:lnTo>
                  <a:lnTo>
                    <a:pt x="100" y="481"/>
                  </a:lnTo>
                  <a:lnTo>
                    <a:pt x="92" y="486"/>
                  </a:lnTo>
                  <a:lnTo>
                    <a:pt x="83" y="490"/>
                  </a:lnTo>
                  <a:lnTo>
                    <a:pt x="76" y="495"/>
                  </a:lnTo>
                  <a:lnTo>
                    <a:pt x="62" y="508"/>
                  </a:lnTo>
                  <a:lnTo>
                    <a:pt x="49" y="521"/>
                  </a:lnTo>
                  <a:lnTo>
                    <a:pt x="38" y="534"/>
                  </a:lnTo>
                  <a:lnTo>
                    <a:pt x="29" y="547"/>
                  </a:lnTo>
                  <a:lnTo>
                    <a:pt x="20" y="544"/>
                  </a:lnTo>
                  <a:lnTo>
                    <a:pt x="17" y="541"/>
                  </a:lnTo>
                  <a:lnTo>
                    <a:pt x="15" y="544"/>
                  </a:lnTo>
                  <a:lnTo>
                    <a:pt x="12" y="551"/>
                  </a:lnTo>
                  <a:lnTo>
                    <a:pt x="6" y="561"/>
                  </a:lnTo>
                  <a:lnTo>
                    <a:pt x="2" y="574"/>
                  </a:lnTo>
                  <a:lnTo>
                    <a:pt x="1" y="581"/>
                  </a:lnTo>
                  <a:lnTo>
                    <a:pt x="0" y="589"/>
                  </a:lnTo>
                  <a:lnTo>
                    <a:pt x="1" y="596"/>
                  </a:lnTo>
                  <a:lnTo>
                    <a:pt x="2" y="604"/>
                  </a:lnTo>
                  <a:lnTo>
                    <a:pt x="5" y="610"/>
                  </a:lnTo>
                  <a:lnTo>
                    <a:pt x="10" y="618"/>
                  </a:lnTo>
                  <a:lnTo>
                    <a:pt x="15" y="624"/>
                  </a:lnTo>
                  <a:lnTo>
                    <a:pt x="24" y="629"/>
                  </a:lnTo>
                  <a:lnTo>
                    <a:pt x="39" y="637"/>
                  </a:lnTo>
                  <a:lnTo>
                    <a:pt x="50" y="640"/>
                  </a:lnTo>
                  <a:lnTo>
                    <a:pt x="58" y="641"/>
                  </a:lnTo>
                  <a:lnTo>
                    <a:pt x="62" y="641"/>
                  </a:lnTo>
                  <a:lnTo>
                    <a:pt x="66" y="642"/>
                  </a:lnTo>
                  <a:lnTo>
                    <a:pt x="70" y="643"/>
                  </a:lnTo>
                  <a:lnTo>
                    <a:pt x="77" y="646"/>
                  </a:lnTo>
                  <a:lnTo>
                    <a:pt x="87" y="654"/>
                  </a:lnTo>
                  <a:lnTo>
                    <a:pt x="100" y="660"/>
                  </a:lnTo>
                  <a:lnTo>
                    <a:pt x="112" y="664"/>
                  </a:lnTo>
                  <a:lnTo>
                    <a:pt x="122" y="668"/>
                  </a:lnTo>
                  <a:lnTo>
                    <a:pt x="129" y="670"/>
                  </a:lnTo>
                  <a:lnTo>
                    <a:pt x="131" y="672"/>
                  </a:lnTo>
                  <a:lnTo>
                    <a:pt x="133" y="674"/>
                  </a:lnTo>
                  <a:lnTo>
                    <a:pt x="133" y="676"/>
                  </a:lnTo>
                  <a:lnTo>
                    <a:pt x="132" y="679"/>
                  </a:lnTo>
                  <a:lnTo>
                    <a:pt x="128" y="688"/>
                  </a:lnTo>
                  <a:lnTo>
                    <a:pt x="117" y="701"/>
                  </a:lnTo>
                  <a:lnTo>
                    <a:pt x="112" y="709"/>
                  </a:lnTo>
                  <a:lnTo>
                    <a:pt x="108" y="718"/>
                  </a:lnTo>
                  <a:lnTo>
                    <a:pt x="106" y="726"/>
                  </a:lnTo>
                  <a:lnTo>
                    <a:pt x="105" y="734"/>
                  </a:lnTo>
                  <a:lnTo>
                    <a:pt x="108" y="740"/>
                  </a:lnTo>
                  <a:lnTo>
                    <a:pt x="110" y="746"/>
                  </a:lnTo>
                  <a:lnTo>
                    <a:pt x="114" y="752"/>
                  </a:lnTo>
                  <a:lnTo>
                    <a:pt x="119" y="756"/>
                  </a:lnTo>
                  <a:lnTo>
                    <a:pt x="126" y="758"/>
                  </a:lnTo>
                  <a:lnTo>
                    <a:pt x="133" y="760"/>
                  </a:lnTo>
                  <a:lnTo>
                    <a:pt x="141" y="760"/>
                  </a:lnTo>
                  <a:lnTo>
                    <a:pt x="149" y="759"/>
                  </a:lnTo>
                  <a:lnTo>
                    <a:pt x="159" y="756"/>
                  </a:lnTo>
                  <a:lnTo>
                    <a:pt x="168" y="752"/>
                  </a:lnTo>
                  <a:lnTo>
                    <a:pt x="178" y="744"/>
                  </a:lnTo>
                  <a:lnTo>
                    <a:pt x="188" y="736"/>
                  </a:lnTo>
                  <a:lnTo>
                    <a:pt x="197" y="726"/>
                  </a:lnTo>
                  <a:lnTo>
                    <a:pt x="204" y="719"/>
                  </a:lnTo>
                  <a:lnTo>
                    <a:pt x="212" y="712"/>
                  </a:lnTo>
                  <a:lnTo>
                    <a:pt x="219" y="707"/>
                  </a:lnTo>
                  <a:lnTo>
                    <a:pt x="226" y="703"/>
                  </a:lnTo>
                  <a:lnTo>
                    <a:pt x="232" y="700"/>
                  </a:lnTo>
                  <a:lnTo>
                    <a:pt x="237" y="699"/>
                  </a:lnTo>
                  <a:lnTo>
                    <a:pt x="243" y="697"/>
                  </a:lnTo>
                  <a:lnTo>
                    <a:pt x="248" y="699"/>
                  </a:lnTo>
                  <a:lnTo>
                    <a:pt x="253" y="700"/>
                  </a:lnTo>
                  <a:lnTo>
                    <a:pt x="258" y="703"/>
                  </a:lnTo>
                  <a:lnTo>
                    <a:pt x="262" y="706"/>
                  </a:lnTo>
                  <a:lnTo>
                    <a:pt x="266" y="710"/>
                  </a:lnTo>
                  <a:lnTo>
                    <a:pt x="269" y="717"/>
                  </a:lnTo>
                  <a:lnTo>
                    <a:pt x="272" y="723"/>
                  </a:lnTo>
                  <a:lnTo>
                    <a:pt x="277" y="729"/>
                  </a:lnTo>
                  <a:lnTo>
                    <a:pt x="285" y="744"/>
                  </a:lnTo>
                  <a:lnTo>
                    <a:pt x="293" y="756"/>
                  </a:lnTo>
                  <a:lnTo>
                    <a:pt x="301" y="766"/>
                  </a:lnTo>
                  <a:lnTo>
                    <a:pt x="309" y="771"/>
                  </a:lnTo>
                  <a:lnTo>
                    <a:pt x="313" y="773"/>
                  </a:lnTo>
                  <a:lnTo>
                    <a:pt x="316" y="774"/>
                  </a:lnTo>
                  <a:lnTo>
                    <a:pt x="320" y="774"/>
                  </a:lnTo>
                  <a:lnTo>
                    <a:pt x="325" y="773"/>
                  </a:lnTo>
                  <a:lnTo>
                    <a:pt x="329" y="771"/>
                  </a:lnTo>
                  <a:lnTo>
                    <a:pt x="332" y="769"/>
                  </a:lnTo>
                  <a:lnTo>
                    <a:pt x="336" y="764"/>
                  </a:lnTo>
                  <a:lnTo>
                    <a:pt x="341" y="759"/>
                  </a:lnTo>
                  <a:lnTo>
                    <a:pt x="346" y="755"/>
                  </a:lnTo>
                  <a:lnTo>
                    <a:pt x="350" y="752"/>
                  </a:lnTo>
                  <a:lnTo>
                    <a:pt x="353" y="750"/>
                  </a:lnTo>
                  <a:lnTo>
                    <a:pt x="358" y="749"/>
                  </a:lnTo>
                  <a:lnTo>
                    <a:pt x="362" y="747"/>
                  </a:lnTo>
                  <a:lnTo>
                    <a:pt x="366" y="749"/>
                  </a:lnTo>
                  <a:lnTo>
                    <a:pt x="369" y="750"/>
                  </a:lnTo>
                  <a:lnTo>
                    <a:pt x="374" y="752"/>
                  </a:lnTo>
                  <a:lnTo>
                    <a:pt x="378" y="754"/>
                  </a:lnTo>
                  <a:lnTo>
                    <a:pt x="381" y="758"/>
                  </a:lnTo>
                  <a:lnTo>
                    <a:pt x="385" y="762"/>
                  </a:lnTo>
                  <a:lnTo>
                    <a:pt x="389" y="769"/>
                  </a:lnTo>
                  <a:lnTo>
                    <a:pt x="397" y="783"/>
                  </a:lnTo>
                  <a:lnTo>
                    <a:pt x="405" y="801"/>
                  </a:lnTo>
                  <a:lnTo>
                    <a:pt x="416" y="818"/>
                  </a:lnTo>
                  <a:lnTo>
                    <a:pt x="425" y="833"/>
                  </a:lnTo>
                  <a:lnTo>
                    <a:pt x="431" y="846"/>
                  </a:lnTo>
                  <a:lnTo>
                    <a:pt x="436" y="859"/>
                  </a:lnTo>
                  <a:lnTo>
                    <a:pt x="438" y="871"/>
                  </a:lnTo>
                  <a:lnTo>
                    <a:pt x="439" y="882"/>
                  </a:lnTo>
                  <a:lnTo>
                    <a:pt x="439" y="887"/>
                  </a:lnTo>
                  <a:lnTo>
                    <a:pt x="438" y="891"/>
                  </a:lnTo>
                  <a:lnTo>
                    <a:pt x="437" y="896"/>
                  </a:lnTo>
                  <a:lnTo>
                    <a:pt x="435" y="901"/>
                  </a:lnTo>
                  <a:lnTo>
                    <a:pt x="433" y="904"/>
                  </a:lnTo>
                  <a:lnTo>
                    <a:pt x="432" y="907"/>
                  </a:lnTo>
                  <a:lnTo>
                    <a:pt x="432" y="909"/>
                  </a:lnTo>
                  <a:lnTo>
                    <a:pt x="433" y="912"/>
                  </a:lnTo>
                  <a:lnTo>
                    <a:pt x="435" y="917"/>
                  </a:lnTo>
                  <a:lnTo>
                    <a:pt x="441" y="922"/>
                  </a:lnTo>
                  <a:lnTo>
                    <a:pt x="455" y="933"/>
                  </a:lnTo>
                  <a:lnTo>
                    <a:pt x="477" y="947"/>
                  </a:lnTo>
                  <a:lnTo>
                    <a:pt x="487" y="956"/>
                  </a:lnTo>
                  <a:lnTo>
                    <a:pt x="496" y="964"/>
                  </a:lnTo>
                  <a:lnTo>
                    <a:pt x="502" y="972"/>
                  </a:lnTo>
                  <a:lnTo>
                    <a:pt x="507" y="978"/>
                  </a:lnTo>
                  <a:lnTo>
                    <a:pt x="508" y="982"/>
                  </a:lnTo>
                  <a:lnTo>
                    <a:pt x="508" y="985"/>
                  </a:lnTo>
                  <a:lnTo>
                    <a:pt x="508" y="988"/>
                  </a:lnTo>
                  <a:lnTo>
                    <a:pt x="505" y="991"/>
                  </a:lnTo>
                  <a:lnTo>
                    <a:pt x="503" y="993"/>
                  </a:lnTo>
                  <a:lnTo>
                    <a:pt x="499" y="996"/>
                  </a:lnTo>
                  <a:lnTo>
                    <a:pt x="495" y="999"/>
                  </a:lnTo>
                  <a:lnTo>
                    <a:pt x="488" y="1001"/>
                  </a:lnTo>
                  <a:lnTo>
                    <a:pt x="477" y="1006"/>
                  </a:lnTo>
                  <a:lnTo>
                    <a:pt x="468" y="1011"/>
                  </a:lnTo>
                  <a:lnTo>
                    <a:pt x="465" y="1013"/>
                  </a:lnTo>
                  <a:lnTo>
                    <a:pt x="463" y="1017"/>
                  </a:lnTo>
                  <a:lnTo>
                    <a:pt x="462" y="1020"/>
                  </a:lnTo>
                  <a:lnTo>
                    <a:pt x="462" y="1024"/>
                  </a:lnTo>
                  <a:lnTo>
                    <a:pt x="462" y="1027"/>
                  </a:lnTo>
                  <a:lnTo>
                    <a:pt x="463" y="1032"/>
                  </a:lnTo>
                  <a:lnTo>
                    <a:pt x="465" y="1036"/>
                  </a:lnTo>
                  <a:lnTo>
                    <a:pt x="468" y="1040"/>
                  </a:lnTo>
                  <a:lnTo>
                    <a:pt x="477" y="1050"/>
                  </a:lnTo>
                  <a:lnTo>
                    <a:pt x="488" y="1059"/>
                  </a:lnTo>
                  <a:lnTo>
                    <a:pt x="498" y="1070"/>
                  </a:lnTo>
                  <a:lnTo>
                    <a:pt x="505" y="1079"/>
                  </a:lnTo>
                  <a:lnTo>
                    <a:pt x="512" y="1089"/>
                  </a:lnTo>
                  <a:lnTo>
                    <a:pt x="518" y="1096"/>
                  </a:lnTo>
                  <a:lnTo>
                    <a:pt x="524" y="1104"/>
                  </a:lnTo>
                  <a:lnTo>
                    <a:pt x="530" y="1111"/>
                  </a:lnTo>
                  <a:lnTo>
                    <a:pt x="537" y="1118"/>
                  </a:lnTo>
                  <a:lnTo>
                    <a:pt x="547" y="1124"/>
                  </a:lnTo>
                  <a:lnTo>
                    <a:pt x="558" y="1133"/>
                  </a:lnTo>
                  <a:lnTo>
                    <a:pt x="567" y="1141"/>
                  </a:lnTo>
                  <a:lnTo>
                    <a:pt x="575" y="1151"/>
                  </a:lnTo>
                  <a:lnTo>
                    <a:pt x="582" y="1160"/>
                  </a:lnTo>
                  <a:lnTo>
                    <a:pt x="591" y="1176"/>
                  </a:lnTo>
                  <a:lnTo>
                    <a:pt x="595" y="1184"/>
                  </a:lnTo>
                  <a:lnTo>
                    <a:pt x="622" y="1162"/>
                  </a:lnTo>
                  <a:lnTo>
                    <a:pt x="651" y="1144"/>
                  </a:lnTo>
                  <a:lnTo>
                    <a:pt x="678" y="1129"/>
                  </a:lnTo>
                  <a:lnTo>
                    <a:pt x="704" y="1117"/>
                  </a:lnTo>
                  <a:lnTo>
                    <a:pt x="728" y="1106"/>
                  </a:lnTo>
                  <a:lnTo>
                    <a:pt x="749" y="1099"/>
                  </a:lnTo>
                  <a:lnTo>
                    <a:pt x="767" y="1092"/>
                  </a:lnTo>
                  <a:lnTo>
                    <a:pt x="783" y="1089"/>
                  </a:lnTo>
                  <a:lnTo>
                    <a:pt x="825" y="1087"/>
                  </a:lnTo>
                  <a:lnTo>
                    <a:pt x="861" y="1084"/>
                  </a:lnTo>
                  <a:lnTo>
                    <a:pt x="893" y="1079"/>
                  </a:lnTo>
                  <a:lnTo>
                    <a:pt x="920" y="1075"/>
                  </a:lnTo>
                  <a:lnTo>
                    <a:pt x="944" y="1071"/>
                  </a:lnTo>
                  <a:lnTo>
                    <a:pt x="965" y="1066"/>
                  </a:lnTo>
                  <a:lnTo>
                    <a:pt x="982" y="1061"/>
                  </a:lnTo>
                  <a:lnTo>
                    <a:pt x="996" y="1056"/>
                  </a:lnTo>
                  <a:lnTo>
                    <a:pt x="1018" y="1047"/>
                  </a:lnTo>
                  <a:lnTo>
                    <a:pt x="1034" y="1040"/>
                  </a:lnTo>
                  <a:lnTo>
                    <a:pt x="1041" y="1038"/>
                  </a:lnTo>
                  <a:lnTo>
                    <a:pt x="1047" y="1036"/>
                  </a:lnTo>
                  <a:lnTo>
                    <a:pt x="1053" y="1036"/>
                  </a:lnTo>
                  <a:lnTo>
                    <a:pt x="1060" y="1036"/>
                  </a:lnTo>
                  <a:lnTo>
                    <a:pt x="1084" y="1040"/>
                  </a:lnTo>
                  <a:lnTo>
                    <a:pt x="1109" y="1046"/>
                  </a:lnTo>
                  <a:lnTo>
                    <a:pt x="1133" y="1056"/>
                  </a:lnTo>
                  <a:lnTo>
                    <a:pt x="1159" y="1067"/>
                  </a:lnTo>
                  <a:lnTo>
                    <a:pt x="1184" y="1079"/>
                  </a:lnTo>
                  <a:lnTo>
                    <a:pt x="1209" y="1094"/>
                  </a:lnTo>
                  <a:lnTo>
                    <a:pt x="1234" y="1110"/>
                  </a:lnTo>
                  <a:lnTo>
                    <a:pt x="1260" y="1128"/>
                  </a:lnTo>
                  <a:lnTo>
                    <a:pt x="1285" y="1149"/>
                  </a:lnTo>
                  <a:lnTo>
                    <a:pt x="1310" y="1169"/>
                  </a:lnTo>
                  <a:lnTo>
                    <a:pt x="1335" y="1190"/>
                  </a:lnTo>
                  <a:lnTo>
                    <a:pt x="1361" y="1212"/>
                  </a:lnTo>
                  <a:lnTo>
                    <a:pt x="1410" y="1260"/>
                  </a:lnTo>
                  <a:lnTo>
                    <a:pt x="1459" y="1308"/>
                  </a:lnTo>
                  <a:lnTo>
                    <a:pt x="1552" y="1406"/>
                  </a:lnTo>
                  <a:lnTo>
                    <a:pt x="1637" y="1495"/>
                  </a:lnTo>
                  <a:lnTo>
                    <a:pt x="1658" y="1515"/>
                  </a:lnTo>
                  <a:lnTo>
                    <a:pt x="1677" y="1534"/>
                  </a:lnTo>
                  <a:lnTo>
                    <a:pt x="1696" y="1550"/>
                  </a:lnTo>
                  <a:lnTo>
                    <a:pt x="1714" y="1566"/>
                  </a:lnTo>
                  <a:lnTo>
                    <a:pt x="1731" y="1579"/>
                  </a:lnTo>
                  <a:lnTo>
                    <a:pt x="1748" y="1591"/>
                  </a:lnTo>
                  <a:lnTo>
                    <a:pt x="1763" y="1600"/>
                  </a:lnTo>
                  <a:lnTo>
                    <a:pt x="1778" y="1607"/>
                  </a:lnTo>
                  <a:lnTo>
                    <a:pt x="1786" y="1610"/>
                  </a:lnTo>
                  <a:lnTo>
                    <a:pt x="1795" y="1613"/>
                  </a:lnTo>
                  <a:lnTo>
                    <a:pt x="1803" y="1615"/>
                  </a:lnTo>
                  <a:lnTo>
                    <a:pt x="1812" y="1616"/>
                  </a:lnTo>
                  <a:lnTo>
                    <a:pt x="1820" y="1616"/>
                  </a:lnTo>
                  <a:lnTo>
                    <a:pt x="1828" y="1616"/>
                  </a:lnTo>
                  <a:lnTo>
                    <a:pt x="1835" y="1613"/>
                  </a:lnTo>
                  <a:lnTo>
                    <a:pt x="1844" y="1612"/>
                  </a:lnTo>
                  <a:lnTo>
                    <a:pt x="1859" y="1607"/>
                  </a:lnTo>
                  <a:lnTo>
                    <a:pt x="1874" y="1600"/>
                  </a:lnTo>
                  <a:lnTo>
                    <a:pt x="1888" y="1591"/>
                  </a:lnTo>
                  <a:lnTo>
                    <a:pt x="1903" y="1582"/>
                  </a:lnTo>
                  <a:lnTo>
                    <a:pt x="1933" y="1562"/>
                  </a:lnTo>
                  <a:lnTo>
                    <a:pt x="1965" y="1543"/>
                  </a:lnTo>
                  <a:lnTo>
                    <a:pt x="1982" y="1536"/>
                  </a:lnTo>
                  <a:lnTo>
                    <a:pt x="1999" y="1530"/>
                  </a:lnTo>
                  <a:lnTo>
                    <a:pt x="2009" y="1528"/>
                  </a:lnTo>
                  <a:lnTo>
                    <a:pt x="2018" y="1526"/>
                  </a:lnTo>
                  <a:lnTo>
                    <a:pt x="2028" y="1525"/>
                  </a:lnTo>
                  <a:lnTo>
                    <a:pt x="2037" y="1525"/>
                  </a:lnTo>
                  <a:lnTo>
                    <a:pt x="2074" y="1525"/>
                  </a:lnTo>
                  <a:lnTo>
                    <a:pt x="2107" y="1526"/>
                  </a:lnTo>
                  <a:lnTo>
                    <a:pt x="2137" y="1527"/>
                  </a:lnTo>
                  <a:lnTo>
                    <a:pt x="2165" y="1528"/>
                  </a:lnTo>
                  <a:lnTo>
                    <a:pt x="2191" y="1529"/>
                  </a:lnTo>
                  <a:lnTo>
                    <a:pt x="2213" y="1529"/>
                  </a:lnTo>
                  <a:lnTo>
                    <a:pt x="2232" y="1530"/>
                  </a:lnTo>
                  <a:lnTo>
                    <a:pt x="2249" y="1530"/>
                  </a:lnTo>
                  <a:lnTo>
                    <a:pt x="2249" y="1530"/>
                  </a:lnTo>
                  <a:lnTo>
                    <a:pt x="2273" y="1478"/>
                  </a:lnTo>
                  <a:lnTo>
                    <a:pt x="2284" y="1395"/>
                  </a:lnTo>
                  <a:lnTo>
                    <a:pt x="2308" y="1366"/>
                  </a:lnTo>
                  <a:lnTo>
                    <a:pt x="2308" y="1366"/>
                  </a:lnTo>
                  <a:lnTo>
                    <a:pt x="2311" y="1357"/>
                  </a:lnTo>
                  <a:lnTo>
                    <a:pt x="2314" y="1349"/>
                  </a:lnTo>
                  <a:lnTo>
                    <a:pt x="2314" y="1349"/>
                  </a:lnTo>
                  <a:lnTo>
                    <a:pt x="2314" y="1349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5" name="Freeform 226"/>
            <p:cNvSpPr>
              <a:spLocks/>
            </p:cNvSpPr>
            <p:nvPr/>
          </p:nvSpPr>
          <p:spPr bwMode="auto">
            <a:xfrm>
              <a:off x="7673976" y="1731963"/>
              <a:ext cx="1230313" cy="1795463"/>
            </a:xfrm>
            <a:custGeom>
              <a:avLst/>
              <a:gdLst/>
              <a:ahLst/>
              <a:cxnLst>
                <a:cxn ang="0">
                  <a:pos x="1617" y="3053"/>
                </a:cxn>
                <a:cxn ang="0">
                  <a:pos x="2321" y="3362"/>
                </a:cxn>
                <a:cxn ang="0">
                  <a:pos x="2265" y="3071"/>
                </a:cxn>
                <a:cxn ang="0">
                  <a:pos x="2161" y="2939"/>
                </a:cxn>
                <a:cxn ang="0">
                  <a:pos x="2076" y="2805"/>
                </a:cxn>
                <a:cxn ang="0">
                  <a:pos x="2154" y="2698"/>
                </a:cxn>
                <a:cxn ang="0">
                  <a:pos x="2095" y="2644"/>
                </a:cxn>
                <a:cxn ang="0">
                  <a:pos x="1952" y="2499"/>
                </a:cxn>
                <a:cxn ang="0">
                  <a:pos x="1968" y="2335"/>
                </a:cxn>
                <a:cxn ang="0">
                  <a:pos x="1977" y="2203"/>
                </a:cxn>
                <a:cxn ang="0">
                  <a:pos x="1768" y="2093"/>
                </a:cxn>
                <a:cxn ang="0">
                  <a:pos x="1708" y="1933"/>
                </a:cxn>
                <a:cxn ang="0">
                  <a:pos x="1799" y="1931"/>
                </a:cxn>
                <a:cxn ang="0">
                  <a:pos x="1685" y="1840"/>
                </a:cxn>
                <a:cxn ang="0">
                  <a:pos x="1522" y="1804"/>
                </a:cxn>
                <a:cxn ang="0">
                  <a:pos x="1478" y="1707"/>
                </a:cxn>
                <a:cxn ang="0">
                  <a:pos x="1412" y="1684"/>
                </a:cxn>
                <a:cxn ang="0">
                  <a:pos x="1399" y="1798"/>
                </a:cxn>
                <a:cxn ang="0">
                  <a:pos x="1340" y="1813"/>
                </a:cxn>
                <a:cxn ang="0">
                  <a:pos x="1108" y="1470"/>
                </a:cxn>
                <a:cxn ang="0">
                  <a:pos x="1022" y="1315"/>
                </a:cxn>
                <a:cxn ang="0">
                  <a:pos x="1119" y="1237"/>
                </a:cxn>
                <a:cxn ang="0">
                  <a:pos x="1079" y="1031"/>
                </a:cxn>
                <a:cxn ang="0">
                  <a:pos x="1178" y="1119"/>
                </a:cxn>
                <a:cxn ang="0">
                  <a:pos x="1210" y="1096"/>
                </a:cxn>
                <a:cxn ang="0">
                  <a:pos x="1116" y="925"/>
                </a:cxn>
                <a:cxn ang="0">
                  <a:pos x="1210" y="706"/>
                </a:cxn>
                <a:cxn ang="0">
                  <a:pos x="1378" y="675"/>
                </a:cxn>
                <a:cxn ang="0">
                  <a:pos x="1269" y="435"/>
                </a:cxn>
                <a:cxn ang="0">
                  <a:pos x="1112" y="5"/>
                </a:cxn>
                <a:cxn ang="0">
                  <a:pos x="1019" y="22"/>
                </a:cxn>
                <a:cxn ang="0">
                  <a:pos x="968" y="130"/>
                </a:cxn>
                <a:cxn ang="0">
                  <a:pos x="921" y="348"/>
                </a:cxn>
                <a:cxn ang="0">
                  <a:pos x="873" y="417"/>
                </a:cxn>
                <a:cxn ang="0">
                  <a:pos x="650" y="495"/>
                </a:cxn>
                <a:cxn ang="0">
                  <a:pos x="584" y="474"/>
                </a:cxn>
                <a:cxn ang="0">
                  <a:pos x="539" y="337"/>
                </a:cxn>
                <a:cxn ang="0">
                  <a:pos x="463" y="370"/>
                </a:cxn>
                <a:cxn ang="0">
                  <a:pos x="281" y="456"/>
                </a:cxn>
                <a:cxn ang="0">
                  <a:pos x="156" y="591"/>
                </a:cxn>
                <a:cxn ang="0">
                  <a:pos x="84" y="696"/>
                </a:cxn>
                <a:cxn ang="0">
                  <a:pos x="7" y="749"/>
                </a:cxn>
                <a:cxn ang="0">
                  <a:pos x="20" y="851"/>
                </a:cxn>
                <a:cxn ang="0">
                  <a:pos x="107" y="878"/>
                </a:cxn>
                <a:cxn ang="0">
                  <a:pos x="136" y="968"/>
                </a:cxn>
                <a:cxn ang="0">
                  <a:pos x="324" y="1130"/>
                </a:cxn>
                <a:cxn ang="0">
                  <a:pos x="447" y="1156"/>
                </a:cxn>
                <a:cxn ang="0">
                  <a:pos x="495" y="1261"/>
                </a:cxn>
                <a:cxn ang="0">
                  <a:pos x="547" y="1262"/>
                </a:cxn>
                <a:cxn ang="0">
                  <a:pos x="629" y="1234"/>
                </a:cxn>
                <a:cxn ang="0">
                  <a:pos x="462" y="1088"/>
                </a:cxn>
                <a:cxn ang="0">
                  <a:pos x="531" y="916"/>
                </a:cxn>
                <a:cxn ang="0">
                  <a:pos x="572" y="949"/>
                </a:cxn>
                <a:cxn ang="0">
                  <a:pos x="627" y="1121"/>
                </a:cxn>
                <a:cxn ang="0">
                  <a:pos x="804" y="1266"/>
                </a:cxn>
                <a:cxn ang="0">
                  <a:pos x="844" y="1561"/>
                </a:cxn>
                <a:cxn ang="0">
                  <a:pos x="952" y="1869"/>
                </a:cxn>
                <a:cxn ang="0">
                  <a:pos x="1044" y="2222"/>
                </a:cxn>
                <a:cxn ang="0">
                  <a:pos x="1016" y="2371"/>
                </a:cxn>
                <a:cxn ang="0">
                  <a:pos x="1108" y="2464"/>
                </a:cxn>
                <a:cxn ang="0">
                  <a:pos x="1169" y="2659"/>
                </a:cxn>
              </a:cxnLst>
              <a:rect l="0" t="0" r="r" b="b"/>
              <a:pathLst>
                <a:path w="2324" h="3393">
                  <a:moveTo>
                    <a:pt x="1286" y="2803"/>
                  </a:moveTo>
                  <a:lnTo>
                    <a:pt x="1295" y="2812"/>
                  </a:lnTo>
                  <a:lnTo>
                    <a:pt x="1317" y="2834"/>
                  </a:lnTo>
                  <a:lnTo>
                    <a:pt x="1353" y="2868"/>
                  </a:lnTo>
                  <a:lnTo>
                    <a:pt x="1401" y="2909"/>
                  </a:lnTo>
                  <a:lnTo>
                    <a:pt x="1429" y="2931"/>
                  </a:lnTo>
                  <a:lnTo>
                    <a:pt x="1459" y="2954"/>
                  </a:lnTo>
                  <a:lnTo>
                    <a:pt x="1492" y="2977"/>
                  </a:lnTo>
                  <a:lnTo>
                    <a:pt x="1525" y="3000"/>
                  </a:lnTo>
                  <a:lnTo>
                    <a:pt x="1561" y="3022"/>
                  </a:lnTo>
                  <a:lnTo>
                    <a:pt x="1598" y="3044"/>
                  </a:lnTo>
                  <a:lnTo>
                    <a:pt x="1617" y="3053"/>
                  </a:lnTo>
                  <a:lnTo>
                    <a:pt x="1636" y="3063"/>
                  </a:lnTo>
                  <a:lnTo>
                    <a:pt x="1655" y="3072"/>
                  </a:lnTo>
                  <a:lnTo>
                    <a:pt x="1676" y="3081"/>
                  </a:lnTo>
                  <a:lnTo>
                    <a:pt x="1743" y="3111"/>
                  </a:lnTo>
                  <a:lnTo>
                    <a:pt x="1821" y="3148"/>
                  </a:lnTo>
                  <a:lnTo>
                    <a:pt x="1906" y="3188"/>
                  </a:lnTo>
                  <a:lnTo>
                    <a:pt x="1995" y="3232"/>
                  </a:lnTo>
                  <a:lnTo>
                    <a:pt x="2084" y="3277"/>
                  </a:lnTo>
                  <a:lnTo>
                    <a:pt x="2170" y="3319"/>
                  </a:lnTo>
                  <a:lnTo>
                    <a:pt x="2251" y="3359"/>
                  </a:lnTo>
                  <a:lnTo>
                    <a:pt x="2324" y="3393"/>
                  </a:lnTo>
                  <a:lnTo>
                    <a:pt x="2321" y="3362"/>
                  </a:lnTo>
                  <a:lnTo>
                    <a:pt x="2319" y="3333"/>
                  </a:lnTo>
                  <a:lnTo>
                    <a:pt x="2317" y="3304"/>
                  </a:lnTo>
                  <a:lnTo>
                    <a:pt x="2314" y="3278"/>
                  </a:lnTo>
                  <a:lnTo>
                    <a:pt x="2311" y="3251"/>
                  </a:lnTo>
                  <a:lnTo>
                    <a:pt x="2306" y="3226"/>
                  </a:lnTo>
                  <a:lnTo>
                    <a:pt x="2302" y="3201"/>
                  </a:lnTo>
                  <a:lnTo>
                    <a:pt x="2297" y="3178"/>
                  </a:lnTo>
                  <a:lnTo>
                    <a:pt x="2292" y="3155"/>
                  </a:lnTo>
                  <a:lnTo>
                    <a:pt x="2286" y="3133"/>
                  </a:lnTo>
                  <a:lnTo>
                    <a:pt x="2280" y="3112"/>
                  </a:lnTo>
                  <a:lnTo>
                    <a:pt x="2272" y="3092"/>
                  </a:lnTo>
                  <a:lnTo>
                    <a:pt x="2265" y="3071"/>
                  </a:lnTo>
                  <a:lnTo>
                    <a:pt x="2258" y="3052"/>
                  </a:lnTo>
                  <a:lnTo>
                    <a:pt x="2249" y="3034"/>
                  </a:lnTo>
                  <a:lnTo>
                    <a:pt x="2241" y="3016"/>
                  </a:lnTo>
                  <a:lnTo>
                    <a:pt x="2234" y="2999"/>
                  </a:lnTo>
                  <a:lnTo>
                    <a:pt x="2227" y="2985"/>
                  </a:lnTo>
                  <a:lnTo>
                    <a:pt x="2220" y="2974"/>
                  </a:lnTo>
                  <a:lnTo>
                    <a:pt x="2213" y="2966"/>
                  </a:lnTo>
                  <a:lnTo>
                    <a:pt x="2204" y="2960"/>
                  </a:lnTo>
                  <a:lnTo>
                    <a:pt x="2197" y="2954"/>
                  </a:lnTo>
                  <a:lnTo>
                    <a:pt x="2188" y="2950"/>
                  </a:lnTo>
                  <a:lnTo>
                    <a:pt x="2180" y="2947"/>
                  </a:lnTo>
                  <a:lnTo>
                    <a:pt x="2161" y="2939"/>
                  </a:lnTo>
                  <a:lnTo>
                    <a:pt x="2138" y="2930"/>
                  </a:lnTo>
                  <a:lnTo>
                    <a:pt x="2127" y="2922"/>
                  </a:lnTo>
                  <a:lnTo>
                    <a:pt x="2115" y="2913"/>
                  </a:lnTo>
                  <a:lnTo>
                    <a:pt x="2101" y="2901"/>
                  </a:lnTo>
                  <a:lnTo>
                    <a:pt x="2087" y="2886"/>
                  </a:lnTo>
                  <a:lnTo>
                    <a:pt x="2082" y="2879"/>
                  </a:lnTo>
                  <a:lnTo>
                    <a:pt x="2079" y="2869"/>
                  </a:lnTo>
                  <a:lnTo>
                    <a:pt x="2077" y="2859"/>
                  </a:lnTo>
                  <a:lnTo>
                    <a:pt x="2075" y="2846"/>
                  </a:lnTo>
                  <a:lnTo>
                    <a:pt x="2075" y="2833"/>
                  </a:lnTo>
                  <a:lnTo>
                    <a:pt x="2075" y="2819"/>
                  </a:lnTo>
                  <a:lnTo>
                    <a:pt x="2076" y="2805"/>
                  </a:lnTo>
                  <a:lnTo>
                    <a:pt x="2078" y="2791"/>
                  </a:lnTo>
                  <a:lnTo>
                    <a:pt x="2081" y="2779"/>
                  </a:lnTo>
                  <a:lnTo>
                    <a:pt x="2084" y="2765"/>
                  </a:lnTo>
                  <a:lnTo>
                    <a:pt x="2088" y="2753"/>
                  </a:lnTo>
                  <a:lnTo>
                    <a:pt x="2094" y="2741"/>
                  </a:lnTo>
                  <a:lnTo>
                    <a:pt x="2099" y="2732"/>
                  </a:lnTo>
                  <a:lnTo>
                    <a:pt x="2104" y="2724"/>
                  </a:lnTo>
                  <a:lnTo>
                    <a:pt x="2111" y="2719"/>
                  </a:lnTo>
                  <a:lnTo>
                    <a:pt x="2117" y="2715"/>
                  </a:lnTo>
                  <a:lnTo>
                    <a:pt x="2132" y="2710"/>
                  </a:lnTo>
                  <a:lnTo>
                    <a:pt x="2145" y="2703"/>
                  </a:lnTo>
                  <a:lnTo>
                    <a:pt x="2154" y="2698"/>
                  </a:lnTo>
                  <a:lnTo>
                    <a:pt x="2163" y="2694"/>
                  </a:lnTo>
                  <a:lnTo>
                    <a:pt x="2168" y="2689"/>
                  </a:lnTo>
                  <a:lnTo>
                    <a:pt x="2171" y="2686"/>
                  </a:lnTo>
                  <a:lnTo>
                    <a:pt x="2172" y="2683"/>
                  </a:lnTo>
                  <a:lnTo>
                    <a:pt x="2172" y="2680"/>
                  </a:lnTo>
                  <a:lnTo>
                    <a:pt x="2170" y="2677"/>
                  </a:lnTo>
                  <a:lnTo>
                    <a:pt x="2166" y="2673"/>
                  </a:lnTo>
                  <a:lnTo>
                    <a:pt x="2161" y="2670"/>
                  </a:lnTo>
                  <a:lnTo>
                    <a:pt x="2154" y="2667"/>
                  </a:lnTo>
                  <a:lnTo>
                    <a:pt x="2138" y="2661"/>
                  </a:lnTo>
                  <a:lnTo>
                    <a:pt x="2117" y="2653"/>
                  </a:lnTo>
                  <a:lnTo>
                    <a:pt x="2095" y="2644"/>
                  </a:lnTo>
                  <a:lnTo>
                    <a:pt x="2070" y="2632"/>
                  </a:lnTo>
                  <a:lnTo>
                    <a:pt x="2058" y="2624"/>
                  </a:lnTo>
                  <a:lnTo>
                    <a:pt x="2045" y="2617"/>
                  </a:lnTo>
                  <a:lnTo>
                    <a:pt x="2032" y="2609"/>
                  </a:lnTo>
                  <a:lnTo>
                    <a:pt x="2020" y="2599"/>
                  </a:lnTo>
                  <a:lnTo>
                    <a:pt x="2009" y="2588"/>
                  </a:lnTo>
                  <a:lnTo>
                    <a:pt x="1997" y="2577"/>
                  </a:lnTo>
                  <a:lnTo>
                    <a:pt x="1986" y="2564"/>
                  </a:lnTo>
                  <a:lnTo>
                    <a:pt x="1976" y="2550"/>
                  </a:lnTo>
                  <a:lnTo>
                    <a:pt x="1967" y="2534"/>
                  </a:lnTo>
                  <a:lnTo>
                    <a:pt x="1959" y="2517"/>
                  </a:lnTo>
                  <a:lnTo>
                    <a:pt x="1952" y="2499"/>
                  </a:lnTo>
                  <a:lnTo>
                    <a:pt x="1946" y="2480"/>
                  </a:lnTo>
                  <a:lnTo>
                    <a:pt x="1934" y="2428"/>
                  </a:lnTo>
                  <a:lnTo>
                    <a:pt x="1927" y="2397"/>
                  </a:lnTo>
                  <a:lnTo>
                    <a:pt x="1927" y="2391"/>
                  </a:lnTo>
                  <a:lnTo>
                    <a:pt x="1928" y="2386"/>
                  </a:lnTo>
                  <a:lnTo>
                    <a:pt x="1929" y="2381"/>
                  </a:lnTo>
                  <a:lnTo>
                    <a:pt x="1931" y="2376"/>
                  </a:lnTo>
                  <a:lnTo>
                    <a:pt x="1934" y="2370"/>
                  </a:lnTo>
                  <a:lnTo>
                    <a:pt x="1939" y="2364"/>
                  </a:lnTo>
                  <a:lnTo>
                    <a:pt x="1945" y="2357"/>
                  </a:lnTo>
                  <a:lnTo>
                    <a:pt x="1952" y="2350"/>
                  </a:lnTo>
                  <a:lnTo>
                    <a:pt x="1968" y="2335"/>
                  </a:lnTo>
                  <a:lnTo>
                    <a:pt x="1981" y="2320"/>
                  </a:lnTo>
                  <a:lnTo>
                    <a:pt x="1992" y="2306"/>
                  </a:lnTo>
                  <a:lnTo>
                    <a:pt x="2000" y="2293"/>
                  </a:lnTo>
                  <a:lnTo>
                    <a:pt x="2005" y="2281"/>
                  </a:lnTo>
                  <a:lnTo>
                    <a:pt x="2009" y="2269"/>
                  </a:lnTo>
                  <a:lnTo>
                    <a:pt x="2009" y="2257"/>
                  </a:lnTo>
                  <a:lnTo>
                    <a:pt x="2008" y="2248"/>
                  </a:lnTo>
                  <a:lnTo>
                    <a:pt x="2004" y="2237"/>
                  </a:lnTo>
                  <a:lnTo>
                    <a:pt x="2000" y="2229"/>
                  </a:lnTo>
                  <a:lnTo>
                    <a:pt x="1994" y="2220"/>
                  </a:lnTo>
                  <a:lnTo>
                    <a:pt x="1986" y="2212"/>
                  </a:lnTo>
                  <a:lnTo>
                    <a:pt x="1977" y="2203"/>
                  </a:lnTo>
                  <a:lnTo>
                    <a:pt x="1967" y="2196"/>
                  </a:lnTo>
                  <a:lnTo>
                    <a:pt x="1955" y="2189"/>
                  </a:lnTo>
                  <a:lnTo>
                    <a:pt x="1944" y="2182"/>
                  </a:lnTo>
                  <a:lnTo>
                    <a:pt x="1918" y="2169"/>
                  </a:lnTo>
                  <a:lnTo>
                    <a:pt x="1891" y="2157"/>
                  </a:lnTo>
                  <a:lnTo>
                    <a:pt x="1864" y="2146"/>
                  </a:lnTo>
                  <a:lnTo>
                    <a:pt x="1837" y="2135"/>
                  </a:lnTo>
                  <a:lnTo>
                    <a:pt x="1813" y="2123"/>
                  </a:lnTo>
                  <a:lnTo>
                    <a:pt x="1792" y="2112"/>
                  </a:lnTo>
                  <a:lnTo>
                    <a:pt x="1782" y="2105"/>
                  </a:lnTo>
                  <a:lnTo>
                    <a:pt x="1775" y="2099"/>
                  </a:lnTo>
                  <a:lnTo>
                    <a:pt x="1768" y="2093"/>
                  </a:lnTo>
                  <a:lnTo>
                    <a:pt x="1764" y="2085"/>
                  </a:lnTo>
                  <a:lnTo>
                    <a:pt x="1731" y="2026"/>
                  </a:lnTo>
                  <a:lnTo>
                    <a:pt x="1708" y="1982"/>
                  </a:lnTo>
                  <a:lnTo>
                    <a:pt x="1700" y="1966"/>
                  </a:lnTo>
                  <a:lnTo>
                    <a:pt x="1695" y="1953"/>
                  </a:lnTo>
                  <a:lnTo>
                    <a:pt x="1691" y="1943"/>
                  </a:lnTo>
                  <a:lnTo>
                    <a:pt x="1688" y="1935"/>
                  </a:lnTo>
                  <a:lnTo>
                    <a:pt x="1688" y="1931"/>
                  </a:lnTo>
                  <a:lnTo>
                    <a:pt x="1689" y="1928"/>
                  </a:lnTo>
                  <a:lnTo>
                    <a:pt x="1693" y="1927"/>
                  </a:lnTo>
                  <a:lnTo>
                    <a:pt x="1696" y="1928"/>
                  </a:lnTo>
                  <a:lnTo>
                    <a:pt x="1708" y="1933"/>
                  </a:lnTo>
                  <a:lnTo>
                    <a:pt x="1720" y="1941"/>
                  </a:lnTo>
                  <a:lnTo>
                    <a:pt x="1736" y="1951"/>
                  </a:lnTo>
                  <a:lnTo>
                    <a:pt x="1752" y="1961"/>
                  </a:lnTo>
                  <a:lnTo>
                    <a:pt x="1761" y="1964"/>
                  </a:lnTo>
                  <a:lnTo>
                    <a:pt x="1768" y="1966"/>
                  </a:lnTo>
                  <a:lnTo>
                    <a:pt x="1776" y="1967"/>
                  </a:lnTo>
                  <a:lnTo>
                    <a:pt x="1782" y="1967"/>
                  </a:lnTo>
                  <a:lnTo>
                    <a:pt x="1787" y="1965"/>
                  </a:lnTo>
                  <a:lnTo>
                    <a:pt x="1793" y="1960"/>
                  </a:lnTo>
                  <a:lnTo>
                    <a:pt x="1796" y="1953"/>
                  </a:lnTo>
                  <a:lnTo>
                    <a:pt x="1798" y="1944"/>
                  </a:lnTo>
                  <a:lnTo>
                    <a:pt x="1799" y="1931"/>
                  </a:lnTo>
                  <a:lnTo>
                    <a:pt x="1799" y="1915"/>
                  </a:lnTo>
                  <a:lnTo>
                    <a:pt x="1797" y="1896"/>
                  </a:lnTo>
                  <a:lnTo>
                    <a:pt x="1793" y="1873"/>
                  </a:lnTo>
                  <a:lnTo>
                    <a:pt x="1781" y="1865"/>
                  </a:lnTo>
                  <a:lnTo>
                    <a:pt x="1768" y="1857"/>
                  </a:lnTo>
                  <a:lnTo>
                    <a:pt x="1753" y="1850"/>
                  </a:lnTo>
                  <a:lnTo>
                    <a:pt x="1737" y="1845"/>
                  </a:lnTo>
                  <a:lnTo>
                    <a:pt x="1728" y="1844"/>
                  </a:lnTo>
                  <a:lnTo>
                    <a:pt x="1718" y="1841"/>
                  </a:lnTo>
                  <a:lnTo>
                    <a:pt x="1708" y="1840"/>
                  </a:lnTo>
                  <a:lnTo>
                    <a:pt x="1697" y="1840"/>
                  </a:lnTo>
                  <a:lnTo>
                    <a:pt x="1685" y="1840"/>
                  </a:lnTo>
                  <a:lnTo>
                    <a:pt x="1672" y="1840"/>
                  </a:lnTo>
                  <a:lnTo>
                    <a:pt x="1660" y="1841"/>
                  </a:lnTo>
                  <a:lnTo>
                    <a:pt x="1646" y="1844"/>
                  </a:lnTo>
                  <a:lnTo>
                    <a:pt x="1620" y="1839"/>
                  </a:lnTo>
                  <a:lnTo>
                    <a:pt x="1598" y="1835"/>
                  </a:lnTo>
                  <a:lnTo>
                    <a:pt x="1578" y="1831"/>
                  </a:lnTo>
                  <a:lnTo>
                    <a:pt x="1560" y="1826"/>
                  </a:lnTo>
                  <a:lnTo>
                    <a:pt x="1551" y="1822"/>
                  </a:lnTo>
                  <a:lnTo>
                    <a:pt x="1544" y="1818"/>
                  </a:lnTo>
                  <a:lnTo>
                    <a:pt x="1536" y="1815"/>
                  </a:lnTo>
                  <a:lnTo>
                    <a:pt x="1529" y="1810"/>
                  </a:lnTo>
                  <a:lnTo>
                    <a:pt x="1522" y="1804"/>
                  </a:lnTo>
                  <a:lnTo>
                    <a:pt x="1516" y="1799"/>
                  </a:lnTo>
                  <a:lnTo>
                    <a:pt x="1510" y="1793"/>
                  </a:lnTo>
                  <a:lnTo>
                    <a:pt x="1504" y="1785"/>
                  </a:lnTo>
                  <a:lnTo>
                    <a:pt x="1511" y="1790"/>
                  </a:lnTo>
                  <a:lnTo>
                    <a:pt x="1504" y="1785"/>
                  </a:lnTo>
                  <a:lnTo>
                    <a:pt x="1500" y="1778"/>
                  </a:lnTo>
                  <a:lnTo>
                    <a:pt x="1496" y="1769"/>
                  </a:lnTo>
                  <a:lnTo>
                    <a:pt x="1492" y="1760"/>
                  </a:lnTo>
                  <a:lnTo>
                    <a:pt x="1487" y="1749"/>
                  </a:lnTo>
                  <a:lnTo>
                    <a:pt x="1484" y="1736"/>
                  </a:lnTo>
                  <a:lnTo>
                    <a:pt x="1480" y="1722"/>
                  </a:lnTo>
                  <a:lnTo>
                    <a:pt x="1478" y="1707"/>
                  </a:lnTo>
                  <a:lnTo>
                    <a:pt x="1475" y="1690"/>
                  </a:lnTo>
                  <a:lnTo>
                    <a:pt x="1473" y="1688"/>
                  </a:lnTo>
                  <a:lnTo>
                    <a:pt x="1468" y="1683"/>
                  </a:lnTo>
                  <a:lnTo>
                    <a:pt x="1464" y="1680"/>
                  </a:lnTo>
                  <a:lnTo>
                    <a:pt x="1460" y="1677"/>
                  </a:lnTo>
                  <a:lnTo>
                    <a:pt x="1454" y="1674"/>
                  </a:lnTo>
                  <a:lnTo>
                    <a:pt x="1448" y="1672"/>
                  </a:lnTo>
                  <a:lnTo>
                    <a:pt x="1442" y="1671"/>
                  </a:lnTo>
                  <a:lnTo>
                    <a:pt x="1435" y="1672"/>
                  </a:lnTo>
                  <a:lnTo>
                    <a:pt x="1428" y="1674"/>
                  </a:lnTo>
                  <a:lnTo>
                    <a:pt x="1420" y="1679"/>
                  </a:lnTo>
                  <a:lnTo>
                    <a:pt x="1412" y="1684"/>
                  </a:lnTo>
                  <a:lnTo>
                    <a:pt x="1404" y="1694"/>
                  </a:lnTo>
                  <a:lnTo>
                    <a:pt x="1396" y="1705"/>
                  </a:lnTo>
                  <a:lnTo>
                    <a:pt x="1386" y="1720"/>
                  </a:lnTo>
                  <a:lnTo>
                    <a:pt x="1385" y="1723"/>
                  </a:lnTo>
                  <a:lnTo>
                    <a:pt x="1383" y="1727"/>
                  </a:lnTo>
                  <a:lnTo>
                    <a:pt x="1383" y="1730"/>
                  </a:lnTo>
                  <a:lnTo>
                    <a:pt x="1382" y="1734"/>
                  </a:lnTo>
                  <a:lnTo>
                    <a:pt x="1383" y="1741"/>
                  </a:lnTo>
                  <a:lnTo>
                    <a:pt x="1384" y="1751"/>
                  </a:lnTo>
                  <a:lnTo>
                    <a:pt x="1390" y="1769"/>
                  </a:lnTo>
                  <a:lnTo>
                    <a:pt x="1397" y="1788"/>
                  </a:lnTo>
                  <a:lnTo>
                    <a:pt x="1399" y="1798"/>
                  </a:lnTo>
                  <a:lnTo>
                    <a:pt x="1400" y="1805"/>
                  </a:lnTo>
                  <a:lnTo>
                    <a:pt x="1400" y="1813"/>
                  </a:lnTo>
                  <a:lnTo>
                    <a:pt x="1398" y="1819"/>
                  </a:lnTo>
                  <a:lnTo>
                    <a:pt x="1396" y="1821"/>
                  </a:lnTo>
                  <a:lnTo>
                    <a:pt x="1394" y="1823"/>
                  </a:lnTo>
                  <a:lnTo>
                    <a:pt x="1390" y="1824"/>
                  </a:lnTo>
                  <a:lnTo>
                    <a:pt x="1386" y="1827"/>
                  </a:lnTo>
                  <a:lnTo>
                    <a:pt x="1377" y="1828"/>
                  </a:lnTo>
                  <a:lnTo>
                    <a:pt x="1363" y="1827"/>
                  </a:lnTo>
                  <a:lnTo>
                    <a:pt x="1355" y="1823"/>
                  </a:lnTo>
                  <a:lnTo>
                    <a:pt x="1348" y="1818"/>
                  </a:lnTo>
                  <a:lnTo>
                    <a:pt x="1340" y="1813"/>
                  </a:lnTo>
                  <a:lnTo>
                    <a:pt x="1332" y="1805"/>
                  </a:lnTo>
                  <a:lnTo>
                    <a:pt x="1323" y="1797"/>
                  </a:lnTo>
                  <a:lnTo>
                    <a:pt x="1314" y="1786"/>
                  </a:lnTo>
                  <a:lnTo>
                    <a:pt x="1305" y="1776"/>
                  </a:lnTo>
                  <a:lnTo>
                    <a:pt x="1296" y="1764"/>
                  </a:lnTo>
                  <a:lnTo>
                    <a:pt x="1277" y="1737"/>
                  </a:lnTo>
                  <a:lnTo>
                    <a:pt x="1256" y="1707"/>
                  </a:lnTo>
                  <a:lnTo>
                    <a:pt x="1236" y="1676"/>
                  </a:lnTo>
                  <a:lnTo>
                    <a:pt x="1215" y="1641"/>
                  </a:lnTo>
                  <a:lnTo>
                    <a:pt x="1172" y="1571"/>
                  </a:lnTo>
                  <a:lnTo>
                    <a:pt x="1129" y="1502"/>
                  </a:lnTo>
                  <a:lnTo>
                    <a:pt x="1108" y="1470"/>
                  </a:lnTo>
                  <a:lnTo>
                    <a:pt x="1086" y="1440"/>
                  </a:lnTo>
                  <a:lnTo>
                    <a:pt x="1065" y="1414"/>
                  </a:lnTo>
                  <a:lnTo>
                    <a:pt x="1045" y="1390"/>
                  </a:lnTo>
                  <a:lnTo>
                    <a:pt x="1034" y="1378"/>
                  </a:lnTo>
                  <a:lnTo>
                    <a:pt x="1027" y="1365"/>
                  </a:lnTo>
                  <a:lnTo>
                    <a:pt x="1021" y="1353"/>
                  </a:lnTo>
                  <a:lnTo>
                    <a:pt x="1018" y="1343"/>
                  </a:lnTo>
                  <a:lnTo>
                    <a:pt x="1017" y="1337"/>
                  </a:lnTo>
                  <a:lnTo>
                    <a:pt x="1017" y="1333"/>
                  </a:lnTo>
                  <a:lnTo>
                    <a:pt x="1018" y="1328"/>
                  </a:lnTo>
                  <a:lnTo>
                    <a:pt x="1019" y="1323"/>
                  </a:lnTo>
                  <a:lnTo>
                    <a:pt x="1022" y="1315"/>
                  </a:lnTo>
                  <a:lnTo>
                    <a:pt x="1028" y="1306"/>
                  </a:lnTo>
                  <a:lnTo>
                    <a:pt x="1034" y="1299"/>
                  </a:lnTo>
                  <a:lnTo>
                    <a:pt x="1043" y="1293"/>
                  </a:lnTo>
                  <a:lnTo>
                    <a:pt x="1052" y="1286"/>
                  </a:lnTo>
                  <a:lnTo>
                    <a:pt x="1063" y="1281"/>
                  </a:lnTo>
                  <a:lnTo>
                    <a:pt x="1076" y="1277"/>
                  </a:lnTo>
                  <a:lnTo>
                    <a:pt x="1088" y="1272"/>
                  </a:lnTo>
                  <a:lnTo>
                    <a:pt x="1101" y="1269"/>
                  </a:lnTo>
                  <a:lnTo>
                    <a:pt x="1116" y="1267"/>
                  </a:lnTo>
                  <a:lnTo>
                    <a:pt x="1119" y="1254"/>
                  </a:lnTo>
                  <a:lnTo>
                    <a:pt x="1120" y="1243"/>
                  </a:lnTo>
                  <a:lnTo>
                    <a:pt x="1119" y="1237"/>
                  </a:lnTo>
                  <a:lnTo>
                    <a:pt x="1118" y="1233"/>
                  </a:lnTo>
                  <a:lnTo>
                    <a:pt x="1117" y="1228"/>
                  </a:lnTo>
                  <a:lnTo>
                    <a:pt x="1114" y="1222"/>
                  </a:lnTo>
                  <a:lnTo>
                    <a:pt x="1108" y="1213"/>
                  </a:lnTo>
                  <a:lnTo>
                    <a:pt x="1098" y="1202"/>
                  </a:lnTo>
                  <a:lnTo>
                    <a:pt x="1084" y="1190"/>
                  </a:lnTo>
                  <a:lnTo>
                    <a:pt x="1068" y="1179"/>
                  </a:lnTo>
                  <a:lnTo>
                    <a:pt x="1068" y="1043"/>
                  </a:lnTo>
                  <a:lnTo>
                    <a:pt x="1071" y="1038"/>
                  </a:lnTo>
                  <a:lnTo>
                    <a:pt x="1073" y="1035"/>
                  </a:lnTo>
                  <a:lnTo>
                    <a:pt x="1077" y="1033"/>
                  </a:lnTo>
                  <a:lnTo>
                    <a:pt x="1079" y="1031"/>
                  </a:lnTo>
                  <a:lnTo>
                    <a:pt x="1082" y="1031"/>
                  </a:lnTo>
                  <a:lnTo>
                    <a:pt x="1085" y="1031"/>
                  </a:lnTo>
                  <a:lnTo>
                    <a:pt x="1089" y="1032"/>
                  </a:lnTo>
                  <a:lnTo>
                    <a:pt x="1093" y="1033"/>
                  </a:lnTo>
                  <a:lnTo>
                    <a:pt x="1100" y="1038"/>
                  </a:lnTo>
                  <a:lnTo>
                    <a:pt x="1109" y="1046"/>
                  </a:lnTo>
                  <a:lnTo>
                    <a:pt x="1117" y="1054"/>
                  </a:lnTo>
                  <a:lnTo>
                    <a:pt x="1126" y="1064"/>
                  </a:lnTo>
                  <a:lnTo>
                    <a:pt x="1144" y="1085"/>
                  </a:lnTo>
                  <a:lnTo>
                    <a:pt x="1162" y="1105"/>
                  </a:lnTo>
                  <a:lnTo>
                    <a:pt x="1169" y="1113"/>
                  </a:lnTo>
                  <a:lnTo>
                    <a:pt x="1178" y="1119"/>
                  </a:lnTo>
                  <a:lnTo>
                    <a:pt x="1182" y="1122"/>
                  </a:lnTo>
                  <a:lnTo>
                    <a:pt x="1185" y="1123"/>
                  </a:lnTo>
                  <a:lnTo>
                    <a:pt x="1188" y="1124"/>
                  </a:lnTo>
                  <a:lnTo>
                    <a:pt x="1193" y="1125"/>
                  </a:lnTo>
                  <a:lnTo>
                    <a:pt x="1198" y="1123"/>
                  </a:lnTo>
                  <a:lnTo>
                    <a:pt x="1203" y="1121"/>
                  </a:lnTo>
                  <a:lnTo>
                    <a:pt x="1206" y="1118"/>
                  </a:lnTo>
                  <a:lnTo>
                    <a:pt x="1210" y="1114"/>
                  </a:lnTo>
                  <a:lnTo>
                    <a:pt x="1211" y="1111"/>
                  </a:lnTo>
                  <a:lnTo>
                    <a:pt x="1212" y="1105"/>
                  </a:lnTo>
                  <a:lnTo>
                    <a:pt x="1211" y="1101"/>
                  </a:lnTo>
                  <a:lnTo>
                    <a:pt x="1210" y="1096"/>
                  </a:lnTo>
                  <a:lnTo>
                    <a:pt x="1205" y="1084"/>
                  </a:lnTo>
                  <a:lnTo>
                    <a:pt x="1199" y="1071"/>
                  </a:lnTo>
                  <a:lnTo>
                    <a:pt x="1190" y="1057"/>
                  </a:lnTo>
                  <a:lnTo>
                    <a:pt x="1181" y="1043"/>
                  </a:lnTo>
                  <a:lnTo>
                    <a:pt x="1159" y="1012"/>
                  </a:lnTo>
                  <a:lnTo>
                    <a:pt x="1137" y="981"/>
                  </a:lnTo>
                  <a:lnTo>
                    <a:pt x="1129" y="966"/>
                  </a:lnTo>
                  <a:lnTo>
                    <a:pt x="1121" y="951"/>
                  </a:lnTo>
                  <a:lnTo>
                    <a:pt x="1119" y="945"/>
                  </a:lnTo>
                  <a:lnTo>
                    <a:pt x="1117" y="938"/>
                  </a:lnTo>
                  <a:lnTo>
                    <a:pt x="1116" y="931"/>
                  </a:lnTo>
                  <a:lnTo>
                    <a:pt x="1116" y="925"/>
                  </a:lnTo>
                  <a:lnTo>
                    <a:pt x="1117" y="895"/>
                  </a:lnTo>
                  <a:lnTo>
                    <a:pt x="1120" y="867"/>
                  </a:lnTo>
                  <a:lnTo>
                    <a:pt x="1125" y="843"/>
                  </a:lnTo>
                  <a:lnTo>
                    <a:pt x="1130" y="819"/>
                  </a:lnTo>
                  <a:lnTo>
                    <a:pt x="1137" y="799"/>
                  </a:lnTo>
                  <a:lnTo>
                    <a:pt x="1145" y="780"/>
                  </a:lnTo>
                  <a:lnTo>
                    <a:pt x="1154" y="764"/>
                  </a:lnTo>
                  <a:lnTo>
                    <a:pt x="1164" y="749"/>
                  </a:lnTo>
                  <a:lnTo>
                    <a:pt x="1175" y="736"/>
                  </a:lnTo>
                  <a:lnTo>
                    <a:pt x="1185" y="724"/>
                  </a:lnTo>
                  <a:lnTo>
                    <a:pt x="1198" y="715"/>
                  </a:lnTo>
                  <a:lnTo>
                    <a:pt x="1210" y="706"/>
                  </a:lnTo>
                  <a:lnTo>
                    <a:pt x="1222" y="699"/>
                  </a:lnTo>
                  <a:lnTo>
                    <a:pt x="1235" y="694"/>
                  </a:lnTo>
                  <a:lnTo>
                    <a:pt x="1248" y="688"/>
                  </a:lnTo>
                  <a:lnTo>
                    <a:pt x="1262" y="685"/>
                  </a:lnTo>
                  <a:lnTo>
                    <a:pt x="1275" y="682"/>
                  </a:lnTo>
                  <a:lnTo>
                    <a:pt x="1287" y="680"/>
                  </a:lnTo>
                  <a:lnTo>
                    <a:pt x="1299" y="679"/>
                  </a:lnTo>
                  <a:lnTo>
                    <a:pt x="1312" y="678"/>
                  </a:lnTo>
                  <a:lnTo>
                    <a:pt x="1333" y="677"/>
                  </a:lnTo>
                  <a:lnTo>
                    <a:pt x="1352" y="677"/>
                  </a:lnTo>
                  <a:lnTo>
                    <a:pt x="1368" y="677"/>
                  </a:lnTo>
                  <a:lnTo>
                    <a:pt x="1378" y="675"/>
                  </a:lnTo>
                  <a:lnTo>
                    <a:pt x="1381" y="673"/>
                  </a:lnTo>
                  <a:lnTo>
                    <a:pt x="1383" y="672"/>
                  </a:lnTo>
                  <a:lnTo>
                    <a:pt x="1383" y="669"/>
                  </a:lnTo>
                  <a:lnTo>
                    <a:pt x="1381" y="666"/>
                  </a:lnTo>
                  <a:lnTo>
                    <a:pt x="1368" y="649"/>
                  </a:lnTo>
                  <a:lnTo>
                    <a:pt x="1355" y="628"/>
                  </a:lnTo>
                  <a:lnTo>
                    <a:pt x="1342" y="604"/>
                  </a:lnTo>
                  <a:lnTo>
                    <a:pt x="1328" y="577"/>
                  </a:lnTo>
                  <a:lnTo>
                    <a:pt x="1314" y="546"/>
                  </a:lnTo>
                  <a:lnTo>
                    <a:pt x="1299" y="513"/>
                  </a:lnTo>
                  <a:lnTo>
                    <a:pt x="1284" y="475"/>
                  </a:lnTo>
                  <a:lnTo>
                    <a:pt x="1269" y="435"/>
                  </a:lnTo>
                  <a:lnTo>
                    <a:pt x="1253" y="391"/>
                  </a:lnTo>
                  <a:lnTo>
                    <a:pt x="1237" y="345"/>
                  </a:lnTo>
                  <a:lnTo>
                    <a:pt x="1221" y="295"/>
                  </a:lnTo>
                  <a:lnTo>
                    <a:pt x="1205" y="241"/>
                  </a:lnTo>
                  <a:lnTo>
                    <a:pt x="1188" y="186"/>
                  </a:lnTo>
                  <a:lnTo>
                    <a:pt x="1172" y="127"/>
                  </a:lnTo>
                  <a:lnTo>
                    <a:pt x="1155" y="65"/>
                  </a:lnTo>
                  <a:lnTo>
                    <a:pt x="1139" y="0"/>
                  </a:lnTo>
                  <a:lnTo>
                    <a:pt x="1132" y="1"/>
                  </a:lnTo>
                  <a:lnTo>
                    <a:pt x="1125" y="2"/>
                  </a:lnTo>
                  <a:lnTo>
                    <a:pt x="1118" y="3"/>
                  </a:lnTo>
                  <a:lnTo>
                    <a:pt x="1112" y="5"/>
                  </a:lnTo>
                  <a:lnTo>
                    <a:pt x="1101" y="10"/>
                  </a:lnTo>
                  <a:lnTo>
                    <a:pt x="1089" y="15"/>
                  </a:lnTo>
                  <a:lnTo>
                    <a:pt x="1080" y="20"/>
                  </a:lnTo>
                  <a:lnTo>
                    <a:pt x="1069" y="25"/>
                  </a:lnTo>
                  <a:lnTo>
                    <a:pt x="1063" y="28"/>
                  </a:lnTo>
                  <a:lnTo>
                    <a:pt x="1058" y="29"/>
                  </a:lnTo>
                  <a:lnTo>
                    <a:pt x="1051" y="30"/>
                  </a:lnTo>
                  <a:lnTo>
                    <a:pt x="1045" y="30"/>
                  </a:lnTo>
                  <a:lnTo>
                    <a:pt x="1037" y="30"/>
                  </a:lnTo>
                  <a:lnTo>
                    <a:pt x="1030" y="28"/>
                  </a:lnTo>
                  <a:lnTo>
                    <a:pt x="1025" y="25"/>
                  </a:lnTo>
                  <a:lnTo>
                    <a:pt x="1019" y="22"/>
                  </a:lnTo>
                  <a:lnTo>
                    <a:pt x="1010" y="15"/>
                  </a:lnTo>
                  <a:lnTo>
                    <a:pt x="998" y="6"/>
                  </a:lnTo>
                  <a:lnTo>
                    <a:pt x="993" y="13"/>
                  </a:lnTo>
                  <a:lnTo>
                    <a:pt x="988" y="20"/>
                  </a:lnTo>
                  <a:lnTo>
                    <a:pt x="985" y="27"/>
                  </a:lnTo>
                  <a:lnTo>
                    <a:pt x="982" y="34"/>
                  </a:lnTo>
                  <a:lnTo>
                    <a:pt x="979" y="49"/>
                  </a:lnTo>
                  <a:lnTo>
                    <a:pt x="977" y="64"/>
                  </a:lnTo>
                  <a:lnTo>
                    <a:pt x="976" y="80"/>
                  </a:lnTo>
                  <a:lnTo>
                    <a:pt x="973" y="96"/>
                  </a:lnTo>
                  <a:lnTo>
                    <a:pt x="971" y="113"/>
                  </a:lnTo>
                  <a:lnTo>
                    <a:pt x="968" y="130"/>
                  </a:lnTo>
                  <a:lnTo>
                    <a:pt x="953" y="168"/>
                  </a:lnTo>
                  <a:lnTo>
                    <a:pt x="938" y="205"/>
                  </a:lnTo>
                  <a:lnTo>
                    <a:pt x="932" y="224"/>
                  </a:lnTo>
                  <a:lnTo>
                    <a:pt x="927" y="245"/>
                  </a:lnTo>
                  <a:lnTo>
                    <a:pt x="925" y="255"/>
                  </a:lnTo>
                  <a:lnTo>
                    <a:pt x="922" y="266"/>
                  </a:lnTo>
                  <a:lnTo>
                    <a:pt x="921" y="278"/>
                  </a:lnTo>
                  <a:lnTo>
                    <a:pt x="921" y="289"/>
                  </a:lnTo>
                  <a:lnTo>
                    <a:pt x="921" y="301"/>
                  </a:lnTo>
                  <a:lnTo>
                    <a:pt x="921" y="314"/>
                  </a:lnTo>
                  <a:lnTo>
                    <a:pt x="921" y="329"/>
                  </a:lnTo>
                  <a:lnTo>
                    <a:pt x="921" y="348"/>
                  </a:lnTo>
                  <a:lnTo>
                    <a:pt x="921" y="357"/>
                  </a:lnTo>
                  <a:lnTo>
                    <a:pt x="919" y="366"/>
                  </a:lnTo>
                  <a:lnTo>
                    <a:pt x="918" y="374"/>
                  </a:lnTo>
                  <a:lnTo>
                    <a:pt x="915" y="381"/>
                  </a:lnTo>
                  <a:lnTo>
                    <a:pt x="912" y="387"/>
                  </a:lnTo>
                  <a:lnTo>
                    <a:pt x="908" y="394"/>
                  </a:lnTo>
                  <a:lnTo>
                    <a:pt x="903" y="399"/>
                  </a:lnTo>
                  <a:lnTo>
                    <a:pt x="898" y="403"/>
                  </a:lnTo>
                  <a:lnTo>
                    <a:pt x="893" y="407"/>
                  </a:lnTo>
                  <a:lnTo>
                    <a:pt x="886" y="411"/>
                  </a:lnTo>
                  <a:lnTo>
                    <a:pt x="880" y="414"/>
                  </a:lnTo>
                  <a:lnTo>
                    <a:pt x="873" y="417"/>
                  </a:lnTo>
                  <a:lnTo>
                    <a:pt x="859" y="421"/>
                  </a:lnTo>
                  <a:lnTo>
                    <a:pt x="843" y="424"/>
                  </a:lnTo>
                  <a:lnTo>
                    <a:pt x="809" y="429"/>
                  </a:lnTo>
                  <a:lnTo>
                    <a:pt x="775" y="432"/>
                  </a:lnTo>
                  <a:lnTo>
                    <a:pt x="759" y="435"/>
                  </a:lnTo>
                  <a:lnTo>
                    <a:pt x="743" y="438"/>
                  </a:lnTo>
                  <a:lnTo>
                    <a:pt x="728" y="442"/>
                  </a:lnTo>
                  <a:lnTo>
                    <a:pt x="715" y="448"/>
                  </a:lnTo>
                  <a:lnTo>
                    <a:pt x="698" y="462"/>
                  </a:lnTo>
                  <a:lnTo>
                    <a:pt x="676" y="479"/>
                  </a:lnTo>
                  <a:lnTo>
                    <a:pt x="663" y="487"/>
                  </a:lnTo>
                  <a:lnTo>
                    <a:pt x="650" y="495"/>
                  </a:lnTo>
                  <a:lnTo>
                    <a:pt x="645" y="497"/>
                  </a:lnTo>
                  <a:lnTo>
                    <a:pt x="638" y="499"/>
                  </a:lnTo>
                  <a:lnTo>
                    <a:pt x="632" y="501"/>
                  </a:lnTo>
                  <a:lnTo>
                    <a:pt x="627" y="501"/>
                  </a:lnTo>
                  <a:lnTo>
                    <a:pt x="619" y="501"/>
                  </a:lnTo>
                  <a:lnTo>
                    <a:pt x="613" y="499"/>
                  </a:lnTo>
                  <a:lnTo>
                    <a:pt x="606" y="497"/>
                  </a:lnTo>
                  <a:lnTo>
                    <a:pt x="601" y="494"/>
                  </a:lnTo>
                  <a:lnTo>
                    <a:pt x="596" y="489"/>
                  </a:lnTo>
                  <a:lnTo>
                    <a:pt x="592" y="485"/>
                  </a:lnTo>
                  <a:lnTo>
                    <a:pt x="587" y="480"/>
                  </a:lnTo>
                  <a:lnTo>
                    <a:pt x="584" y="474"/>
                  </a:lnTo>
                  <a:lnTo>
                    <a:pt x="578" y="462"/>
                  </a:lnTo>
                  <a:lnTo>
                    <a:pt x="572" y="447"/>
                  </a:lnTo>
                  <a:lnTo>
                    <a:pt x="568" y="432"/>
                  </a:lnTo>
                  <a:lnTo>
                    <a:pt x="565" y="416"/>
                  </a:lnTo>
                  <a:lnTo>
                    <a:pt x="562" y="400"/>
                  </a:lnTo>
                  <a:lnTo>
                    <a:pt x="559" y="384"/>
                  </a:lnTo>
                  <a:lnTo>
                    <a:pt x="555" y="370"/>
                  </a:lnTo>
                  <a:lnTo>
                    <a:pt x="551" y="357"/>
                  </a:lnTo>
                  <a:lnTo>
                    <a:pt x="548" y="351"/>
                  </a:lnTo>
                  <a:lnTo>
                    <a:pt x="546" y="346"/>
                  </a:lnTo>
                  <a:lnTo>
                    <a:pt x="543" y="341"/>
                  </a:lnTo>
                  <a:lnTo>
                    <a:pt x="539" y="337"/>
                  </a:lnTo>
                  <a:lnTo>
                    <a:pt x="535" y="334"/>
                  </a:lnTo>
                  <a:lnTo>
                    <a:pt x="531" y="332"/>
                  </a:lnTo>
                  <a:lnTo>
                    <a:pt x="526" y="331"/>
                  </a:lnTo>
                  <a:lnTo>
                    <a:pt x="521" y="330"/>
                  </a:lnTo>
                  <a:lnTo>
                    <a:pt x="514" y="331"/>
                  </a:lnTo>
                  <a:lnTo>
                    <a:pt x="506" y="332"/>
                  </a:lnTo>
                  <a:lnTo>
                    <a:pt x="501" y="334"/>
                  </a:lnTo>
                  <a:lnTo>
                    <a:pt x="496" y="337"/>
                  </a:lnTo>
                  <a:lnTo>
                    <a:pt x="486" y="344"/>
                  </a:lnTo>
                  <a:lnTo>
                    <a:pt x="478" y="352"/>
                  </a:lnTo>
                  <a:lnTo>
                    <a:pt x="470" y="362"/>
                  </a:lnTo>
                  <a:lnTo>
                    <a:pt x="463" y="370"/>
                  </a:lnTo>
                  <a:lnTo>
                    <a:pt x="459" y="374"/>
                  </a:lnTo>
                  <a:lnTo>
                    <a:pt x="454" y="378"/>
                  </a:lnTo>
                  <a:lnTo>
                    <a:pt x="449" y="381"/>
                  </a:lnTo>
                  <a:lnTo>
                    <a:pt x="445" y="383"/>
                  </a:lnTo>
                  <a:lnTo>
                    <a:pt x="406" y="395"/>
                  </a:lnTo>
                  <a:lnTo>
                    <a:pt x="371" y="407"/>
                  </a:lnTo>
                  <a:lnTo>
                    <a:pt x="354" y="414"/>
                  </a:lnTo>
                  <a:lnTo>
                    <a:pt x="338" y="421"/>
                  </a:lnTo>
                  <a:lnTo>
                    <a:pt x="323" y="429"/>
                  </a:lnTo>
                  <a:lnTo>
                    <a:pt x="309" y="437"/>
                  </a:lnTo>
                  <a:lnTo>
                    <a:pt x="295" y="447"/>
                  </a:lnTo>
                  <a:lnTo>
                    <a:pt x="281" y="456"/>
                  </a:lnTo>
                  <a:lnTo>
                    <a:pt x="268" y="468"/>
                  </a:lnTo>
                  <a:lnTo>
                    <a:pt x="255" y="480"/>
                  </a:lnTo>
                  <a:lnTo>
                    <a:pt x="244" y="491"/>
                  </a:lnTo>
                  <a:lnTo>
                    <a:pt x="231" y="505"/>
                  </a:lnTo>
                  <a:lnTo>
                    <a:pt x="220" y="520"/>
                  </a:lnTo>
                  <a:lnTo>
                    <a:pt x="209" y="536"/>
                  </a:lnTo>
                  <a:lnTo>
                    <a:pt x="203" y="545"/>
                  </a:lnTo>
                  <a:lnTo>
                    <a:pt x="197" y="553"/>
                  </a:lnTo>
                  <a:lnTo>
                    <a:pt x="190" y="560"/>
                  </a:lnTo>
                  <a:lnTo>
                    <a:pt x="184" y="567"/>
                  </a:lnTo>
                  <a:lnTo>
                    <a:pt x="171" y="580"/>
                  </a:lnTo>
                  <a:lnTo>
                    <a:pt x="156" y="591"/>
                  </a:lnTo>
                  <a:lnTo>
                    <a:pt x="124" y="615"/>
                  </a:lnTo>
                  <a:lnTo>
                    <a:pt x="90" y="642"/>
                  </a:lnTo>
                  <a:lnTo>
                    <a:pt x="89" y="646"/>
                  </a:lnTo>
                  <a:lnTo>
                    <a:pt x="87" y="650"/>
                  </a:lnTo>
                  <a:lnTo>
                    <a:pt x="87" y="653"/>
                  </a:lnTo>
                  <a:lnTo>
                    <a:pt x="86" y="657"/>
                  </a:lnTo>
                  <a:lnTo>
                    <a:pt x="86" y="666"/>
                  </a:lnTo>
                  <a:lnTo>
                    <a:pt x="87" y="674"/>
                  </a:lnTo>
                  <a:lnTo>
                    <a:pt x="87" y="682"/>
                  </a:lnTo>
                  <a:lnTo>
                    <a:pt x="87" y="689"/>
                  </a:lnTo>
                  <a:lnTo>
                    <a:pt x="86" y="693"/>
                  </a:lnTo>
                  <a:lnTo>
                    <a:pt x="84" y="696"/>
                  </a:lnTo>
                  <a:lnTo>
                    <a:pt x="82" y="699"/>
                  </a:lnTo>
                  <a:lnTo>
                    <a:pt x="79" y="701"/>
                  </a:lnTo>
                  <a:lnTo>
                    <a:pt x="70" y="707"/>
                  </a:lnTo>
                  <a:lnTo>
                    <a:pt x="63" y="712"/>
                  </a:lnTo>
                  <a:lnTo>
                    <a:pt x="54" y="716"/>
                  </a:lnTo>
                  <a:lnTo>
                    <a:pt x="47" y="718"/>
                  </a:lnTo>
                  <a:lnTo>
                    <a:pt x="34" y="723"/>
                  </a:lnTo>
                  <a:lnTo>
                    <a:pt x="23" y="729"/>
                  </a:lnTo>
                  <a:lnTo>
                    <a:pt x="18" y="732"/>
                  </a:lnTo>
                  <a:lnTo>
                    <a:pt x="14" y="736"/>
                  </a:lnTo>
                  <a:lnTo>
                    <a:pt x="11" y="741"/>
                  </a:lnTo>
                  <a:lnTo>
                    <a:pt x="7" y="749"/>
                  </a:lnTo>
                  <a:lnTo>
                    <a:pt x="5" y="757"/>
                  </a:lnTo>
                  <a:lnTo>
                    <a:pt x="4" y="767"/>
                  </a:lnTo>
                  <a:lnTo>
                    <a:pt x="3" y="780"/>
                  </a:lnTo>
                  <a:lnTo>
                    <a:pt x="2" y="796"/>
                  </a:lnTo>
                  <a:lnTo>
                    <a:pt x="2" y="810"/>
                  </a:lnTo>
                  <a:lnTo>
                    <a:pt x="0" y="824"/>
                  </a:lnTo>
                  <a:lnTo>
                    <a:pt x="0" y="831"/>
                  </a:lnTo>
                  <a:lnTo>
                    <a:pt x="0" y="837"/>
                  </a:lnTo>
                  <a:lnTo>
                    <a:pt x="1" y="844"/>
                  </a:lnTo>
                  <a:lnTo>
                    <a:pt x="2" y="849"/>
                  </a:lnTo>
                  <a:lnTo>
                    <a:pt x="11" y="850"/>
                  </a:lnTo>
                  <a:lnTo>
                    <a:pt x="20" y="851"/>
                  </a:lnTo>
                  <a:lnTo>
                    <a:pt x="32" y="851"/>
                  </a:lnTo>
                  <a:lnTo>
                    <a:pt x="45" y="851"/>
                  </a:lnTo>
                  <a:lnTo>
                    <a:pt x="57" y="851"/>
                  </a:lnTo>
                  <a:lnTo>
                    <a:pt x="69" y="852"/>
                  </a:lnTo>
                  <a:lnTo>
                    <a:pt x="81" y="853"/>
                  </a:lnTo>
                  <a:lnTo>
                    <a:pt x="90" y="854"/>
                  </a:lnTo>
                  <a:lnTo>
                    <a:pt x="96" y="857"/>
                  </a:lnTo>
                  <a:lnTo>
                    <a:pt x="100" y="860"/>
                  </a:lnTo>
                  <a:lnTo>
                    <a:pt x="103" y="864"/>
                  </a:lnTo>
                  <a:lnTo>
                    <a:pt x="105" y="868"/>
                  </a:lnTo>
                  <a:lnTo>
                    <a:pt x="106" y="872"/>
                  </a:lnTo>
                  <a:lnTo>
                    <a:pt x="107" y="878"/>
                  </a:lnTo>
                  <a:lnTo>
                    <a:pt x="107" y="883"/>
                  </a:lnTo>
                  <a:lnTo>
                    <a:pt x="107" y="889"/>
                  </a:lnTo>
                  <a:lnTo>
                    <a:pt x="105" y="913"/>
                  </a:lnTo>
                  <a:lnTo>
                    <a:pt x="102" y="937"/>
                  </a:lnTo>
                  <a:lnTo>
                    <a:pt x="104" y="943"/>
                  </a:lnTo>
                  <a:lnTo>
                    <a:pt x="106" y="949"/>
                  </a:lnTo>
                  <a:lnTo>
                    <a:pt x="110" y="953"/>
                  </a:lnTo>
                  <a:lnTo>
                    <a:pt x="114" y="957"/>
                  </a:lnTo>
                  <a:lnTo>
                    <a:pt x="118" y="961"/>
                  </a:lnTo>
                  <a:lnTo>
                    <a:pt x="123" y="964"/>
                  </a:lnTo>
                  <a:lnTo>
                    <a:pt x="130" y="966"/>
                  </a:lnTo>
                  <a:lnTo>
                    <a:pt x="136" y="968"/>
                  </a:lnTo>
                  <a:lnTo>
                    <a:pt x="149" y="970"/>
                  </a:lnTo>
                  <a:lnTo>
                    <a:pt x="163" y="971"/>
                  </a:lnTo>
                  <a:lnTo>
                    <a:pt x="178" y="972"/>
                  </a:lnTo>
                  <a:lnTo>
                    <a:pt x="192" y="972"/>
                  </a:lnTo>
                  <a:lnTo>
                    <a:pt x="297" y="1061"/>
                  </a:lnTo>
                  <a:lnTo>
                    <a:pt x="298" y="1077"/>
                  </a:lnTo>
                  <a:lnTo>
                    <a:pt x="299" y="1090"/>
                  </a:lnTo>
                  <a:lnTo>
                    <a:pt x="302" y="1102"/>
                  </a:lnTo>
                  <a:lnTo>
                    <a:pt x="306" y="1112"/>
                  </a:lnTo>
                  <a:lnTo>
                    <a:pt x="312" y="1119"/>
                  </a:lnTo>
                  <a:lnTo>
                    <a:pt x="317" y="1124"/>
                  </a:lnTo>
                  <a:lnTo>
                    <a:pt x="324" y="1130"/>
                  </a:lnTo>
                  <a:lnTo>
                    <a:pt x="332" y="1133"/>
                  </a:lnTo>
                  <a:lnTo>
                    <a:pt x="342" y="1135"/>
                  </a:lnTo>
                  <a:lnTo>
                    <a:pt x="350" y="1136"/>
                  </a:lnTo>
                  <a:lnTo>
                    <a:pt x="361" y="1137"/>
                  </a:lnTo>
                  <a:lnTo>
                    <a:pt x="371" y="1138"/>
                  </a:lnTo>
                  <a:lnTo>
                    <a:pt x="395" y="1139"/>
                  </a:lnTo>
                  <a:lnTo>
                    <a:pt x="420" y="1143"/>
                  </a:lnTo>
                  <a:lnTo>
                    <a:pt x="426" y="1144"/>
                  </a:lnTo>
                  <a:lnTo>
                    <a:pt x="431" y="1146"/>
                  </a:lnTo>
                  <a:lnTo>
                    <a:pt x="435" y="1147"/>
                  </a:lnTo>
                  <a:lnTo>
                    <a:pt x="439" y="1150"/>
                  </a:lnTo>
                  <a:lnTo>
                    <a:pt x="447" y="1156"/>
                  </a:lnTo>
                  <a:lnTo>
                    <a:pt x="453" y="1164"/>
                  </a:lnTo>
                  <a:lnTo>
                    <a:pt x="459" y="1172"/>
                  </a:lnTo>
                  <a:lnTo>
                    <a:pt x="463" y="1183"/>
                  </a:lnTo>
                  <a:lnTo>
                    <a:pt x="467" y="1194"/>
                  </a:lnTo>
                  <a:lnTo>
                    <a:pt x="470" y="1204"/>
                  </a:lnTo>
                  <a:lnTo>
                    <a:pt x="476" y="1225"/>
                  </a:lnTo>
                  <a:lnTo>
                    <a:pt x="481" y="1244"/>
                  </a:lnTo>
                  <a:lnTo>
                    <a:pt x="484" y="1250"/>
                  </a:lnTo>
                  <a:lnTo>
                    <a:pt x="488" y="1256"/>
                  </a:lnTo>
                  <a:lnTo>
                    <a:pt x="490" y="1257"/>
                  </a:lnTo>
                  <a:lnTo>
                    <a:pt x="493" y="1260"/>
                  </a:lnTo>
                  <a:lnTo>
                    <a:pt x="495" y="1261"/>
                  </a:lnTo>
                  <a:lnTo>
                    <a:pt x="497" y="1261"/>
                  </a:lnTo>
                  <a:lnTo>
                    <a:pt x="505" y="1260"/>
                  </a:lnTo>
                  <a:lnTo>
                    <a:pt x="511" y="1257"/>
                  </a:lnTo>
                  <a:lnTo>
                    <a:pt x="516" y="1255"/>
                  </a:lnTo>
                  <a:lnTo>
                    <a:pt x="520" y="1252"/>
                  </a:lnTo>
                  <a:lnTo>
                    <a:pt x="523" y="1249"/>
                  </a:lnTo>
                  <a:lnTo>
                    <a:pt x="528" y="1246"/>
                  </a:lnTo>
                  <a:lnTo>
                    <a:pt x="533" y="1244"/>
                  </a:lnTo>
                  <a:lnTo>
                    <a:pt x="538" y="1243"/>
                  </a:lnTo>
                  <a:lnTo>
                    <a:pt x="539" y="1250"/>
                  </a:lnTo>
                  <a:lnTo>
                    <a:pt x="543" y="1256"/>
                  </a:lnTo>
                  <a:lnTo>
                    <a:pt x="547" y="1262"/>
                  </a:lnTo>
                  <a:lnTo>
                    <a:pt x="552" y="1267"/>
                  </a:lnTo>
                  <a:lnTo>
                    <a:pt x="559" y="1272"/>
                  </a:lnTo>
                  <a:lnTo>
                    <a:pt x="566" y="1275"/>
                  </a:lnTo>
                  <a:lnTo>
                    <a:pt x="572" y="1278"/>
                  </a:lnTo>
                  <a:lnTo>
                    <a:pt x="580" y="1279"/>
                  </a:lnTo>
                  <a:lnTo>
                    <a:pt x="588" y="1278"/>
                  </a:lnTo>
                  <a:lnTo>
                    <a:pt x="596" y="1274"/>
                  </a:lnTo>
                  <a:lnTo>
                    <a:pt x="603" y="1270"/>
                  </a:lnTo>
                  <a:lnTo>
                    <a:pt x="611" y="1265"/>
                  </a:lnTo>
                  <a:lnTo>
                    <a:pt x="622" y="1253"/>
                  </a:lnTo>
                  <a:lnTo>
                    <a:pt x="633" y="1243"/>
                  </a:lnTo>
                  <a:lnTo>
                    <a:pt x="629" y="1234"/>
                  </a:lnTo>
                  <a:lnTo>
                    <a:pt x="625" y="1224"/>
                  </a:lnTo>
                  <a:lnTo>
                    <a:pt x="620" y="1216"/>
                  </a:lnTo>
                  <a:lnTo>
                    <a:pt x="615" y="1207"/>
                  </a:lnTo>
                  <a:lnTo>
                    <a:pt x="603" y="1191"/>
                  </a:lnTo>
                  <a:lnTo>
                    <a:pt x="590" y="1177"/>
                  </a:lnTo>
                  <a:lnTo>
                    <a:pt x="576" y="1163"/>
                  </a:lnTo>
                  <a:lnTo>
                    <a:pt x="562" y="1150"/>
                  </a:lnTo>
                  <a:lnTo>
                    <a:pt x="546" y="1138"/>
                  </a:lnTo>
                  <a:lnTo>
                    <a:pt x="531" y="1129"/>
                  </a:lnTo>
                  <a:lnTo>
                    <a:pt x="502" y="1111"/>
                  </a:lnTo>
                  <a:lnTo>
                    <a:pt x="479" y="1097"/>
                  </a:lnTo>
                  <a:lnTo>
                    <a:pt x="462" y="1088"/>
                  </a:lnTo>
                  <a:lnTo>
                    <a:pt x="456" y="1084"/>
                  </a:lnTo>
                  <a:lnTo>
                    <a:pt x="456" y="1073"/>
                  </a:lnTo>
                  <a:lnTo>
                    <a:pt x="459" y="1062"/>
                  </a:lnTo>
                  <a:lnTo>
                    <a:pt x="463" y="1047"/>
                  </a:lnTo>
                  <a:lnTo>
                    <a:pt x="467" y="1031"/>
                  </a:lnTo>
                  <a:lnTo>
                    <a:pt x="473" y="1014"/>
                  </a:lnTo>
                  <a:lnTo>
                    <a:pt x="481" y="997"/>
                  </a:lnTo>
                  <a:lnTo>
                    <a:pt x="488" y="979"/>
                  </a:lnTo>
                  <a:lnTo>
                    <a:pt x="498" y="962"/>
                  </a:lnTo>
                  <a:lnTo>
                    <a:pt x="509" y="945"/>
                  </a:lnTo>
                  <a:lnTo>
                    <a:pt x="519" y="930"/>
                  </a:lnTo>
                  <a:lnTo>
                    <a:pt x="531" y="916"/>
                  </a:lnTo>
                  <a:lnTo>
                    <a:pt x="543" y="903"/>
                  </a:lnTo>
                  <a:lnTo>
                    <a:pt x="549" y="898"/>
                  </a:lnTo>
                  <a:lnTo>
                    <a:pt x="556" y="894"/>
                  </a:lnTo>
                  <a:lnTo>
                    <a:pt x="563" y="890"/>
                  </a:lnTo>
                  <a:lnTo>
                    <a:pt x="569" y="887"/>
                  </a:lnTo>
                  <a:lnTo>
                    <a:pt x="577" y="885"/>
                  </a:lnTo>
                  <a:lnTo>
                    <a:pt x="583" y="884"/>
                  </a:lnTo>
                  <a:lnTo>
                    <a:pt x="590" y="883"/>
                  </a:lnTo>
                  <a:lnTo>
                    <a:pt x="597" y="884"/>
                  </a:lnTo>
                  <a:lnTo>
                    <a:pt x="587" y="907"/>
                  </a:lnTo>
                  <a:lnTo>
                    <a:pt x="579" y="929"/>
                  </a:lnTo>
                  <a:lnTo>
                    <a:pt x="572" y="949"/>
                  </a:lnTo>
                  <a:lnTo>
                    <a:pt x="569" y="969"/>
                  </a:lnTo>
                  <a:lnTo>
                    <a:pt x="567" y="987"/>
                  </a:lnTo>
                  <a:lnTo>
                    <a:pt x="567" y="1004"/>
                  </a:lnTo>
                  <a:lnTo>
                    <a:pt x="568" y="1021"/>
                  </a:lnTo>
                  <a:lnTo>
                    <a:pt x="571" y="1036"/>
                  </a:lnTo>
                  <a:lnTo>
                    <a:pt x="576" y="1051"/>
                  </a:lnTo>
                  <a:lnTo>
                    <a:pt x="582" y="1064"/>
                  </a:lnTo>
                  <a:lnTo>
                    <a:pt x="589" y="1077"/>
                  </a:lnTo>
                  <a:lnTo>
                    <a:pt x="597" y="1089"/>
                  </a:lnTo>
                  <a:lnTo>
                    <a:pt x="606" y="1100"/>
                  </a:lnTo>
                  <a:lnTo>
                    <a:pt x="616" y="1111"/>
                  </a:lnTo>
                  <a:lnTo>
                    <a:pt x="627" y="1121"/>
                  </a:lnTo>
                  <a:lnTo>
                    <a:pt x="638" y="1131"/>
                  </a:lnTo>
                  <a:lnTo>
                    <a:pt x="662" y="1148"/>
                  </a:lnTo>
                  <a:lnTo>
                    <a:pt x="686" y="1164"/>
                  </a:lnTo>
                  <a:lnTo>
                    <a:pt x="711" y="1179"/>
                  </a:lnTo>
                  <a:lnTo>
                    <a:pt x="734" y="1193"/>
                  </a:lnTo>
                  <a:lnTo>
                    <a:pt x="755" y="1206"/>
                  </a:lnTo>
                  <a:lnTo>
                    <a:pt x="773" y="1220"/>
                  </a:lnTo>
                  <a:lnTo>
                    <a:pt x="782" y="1227"/>
                  </a:lnTo>
                  <a:lnTo>
                    <a:pt x="788" y="1234"/>
                  </a:lnTo>
                  <a:lnTo>
                    <a:pt x="794" y="1241"/>
                  </a:lnTo>
                  <a:lnTo>
                    <a:pt x="798" y="1249"/>
                  </a:lnTo>
                  <a:lnTo>
                    <a:pt x="804" y="1266"/>
                  </a:lnTo>
                  <a:lnTo>
                    <a:pt x="810" y="1282"/>
                  </a:lnTo>
                  <a:lnTo>
                    <a:pt x="815" y="1297"/>
                  </a:lnTo>
                  <a:lnTo>
                    <a:pt x="819" y="1313"/>
                  </a:lnTo>
                  <a:lnTo>
                    <a:pt x="826" y="1340"/>
                  </a:lnTo>
                  <a:lnTo>
                    <a:pt x="830" y="1368"/>
                  </a:lnTo>
                  <a:lnTo>
                    <a:pt x="833" y="1395"/>
                  </a:lnTo>
                  <a:lnTo>
                    <a:pt x="834" y="1420"/>
                  </a:lnTo>
                  <a:lnTo>
                    <a:pt x="835" y="1446"/>
                  </a:lnTo>
                  <a:lnTo>
                    <a:pt x="836" y="1472"/>
                  </a:lnTo>
                  <a:lnTo>
                    <a:pt x="837" y="1500"/>
                  </a:lnTo>
                  <a:lnTo>
                    <a:pt x="840" y="1530"/>
                  </a:lnTo>
                  <a:lnTo>
                    <a:pt x="844" y="1561"/>
                  </a:lnTo>
                  <a:lnTo>
                    <a:pt x="851" y="1595"/>
                  </a:lnTo>
                  <a:lnTo>
                    <a:pt x="855" y="1613"/>
                  </a:lnTo>
                  <a:lnTo>
                    <a:pt x="860" y="1632"/>
                  </a:lnTo>
                  <a:lnTo>
                    <a:pt x="866" y="1652"/>
                  </a:lnTo>
                  <a:lnTo>
                    <a:pt x="872" y="1673"/>
                  </a:lnTo>
                  <a:lnTo>
                    <a:pt x="880" y="1695"/>
                  </a:lnTo>
                  <a:lnTo>
                    <a:pt x="888" y="1718"/>
                  </a:lnTo>
                  <a:lnTo>
                    <a:pt x="899" y="1741"/>
                  </a:lnTo>
                  <a:lnTo>
                    <a:pt x="910" y="1767"/>
                  </a:lnTo>
                  <a:lnTo>
                    <a:pt x="923" y="1797"/>
                  </a:lnTo>
                  <a:lnTo>
                    <a:pt x="937" y="1831"/>
                  </a:lnTo>
                  <a:lnTo>
                    <a:pt x="952" y="1869"/>
                  </a:lnTo>
                  <a:lnTo>
                    <a:pt x="968" y="1911"/>
                  </a:lnTo>
                  <a:lnTo>
                    <a:pt x="982" y="1954"/>
                  </a:lnTo>
                  <a:lnTo>
                    <a:pt x="997" y="1998"/>
                  </a:lnTo>
                  <a:lnTo>
                    <a:pt x="1010" y="2043"/>
                  </a:lnTo>
                  <a:lnTo>
                    <a:pt x="1021" y="2085"/>
                  </a:lnTo>
                  <a:lnTo>
                    <a:pt x="1029" y="2110"/>
                  </a:lnTo>
                  <a:lnTo>
                    <a:pt x="1034" y="2132"/>
                  </a:lnTo>
                  <a:lnTo>
                    <a:pt x="1038" y="2152"/>
                  </a:lnTo>
                  <a:lnTo>
                    <a:pt x="1042" y="2172"/>
                  </a:lnTo>
                  <a:lnTo>
                    <a:pt x="1043" y="2190"/>
                  </a:lnTo>
                  <a:lnTo>
                    <a:pt x="1044" y="2207"/>
                  </a:lnTo>
                  <a:lnTo>
                    <a:pt x="1044" y="2222"/>
                  </a:lnTo>
                  <a:lnTo>
                    <a:pt x="1044" y="2237"/>
                  </a:lnTo>
                  <a:lnTo>
                    <a:pt x="1042" y="2251"/>
                  </a:lnTo>
                  <a:lnTo>
                    <a:pt x="1039" y="2264"/>
                  </a:lnTo>
                  <a:lnTo>
                    <a:pt x="1037" y="2276"/>
                  </a:lnTo>
                  <a:lnTo>
                    <a:pt x="1035" y="2286"/>
                  </a:lnTo>
                  <a:lnTo>
                    <a:pt x="1029" y="2305"/>
                  </a:lnTo>
                  <a:lnTo>
                    <a:pt x="1022" y="2322"/>
                  </a:lnTo>
                  <a:lnTo>
                    <a:pt x="1018" y="2337"/>
                  </a:lnTo>
                  <a:lnTo>
                    <a:pt x="1015" y="2351"/>
                  </a:lnTo>
                  <a:lnTo>
                    <a:pt x="1015" y="2359"/>
                  </a:lnTo>
                  <a:lnTo>
                    <a:pt x="1015" y="2365"/>
                  </a:lnTo>
                  <a:lnTo>
                    <a:pt x="1016" y="2371"/>
                  </a:lnTo>
                  <a:lnTo>
                    <a:pt x="1018" y="2379"/>
                  </a:lnTo>
                  <a:lnTo>
                    <a:pt x="1021" y="2385"/>
                  </a:lnTo>
                  <a:lnTo>
                    <a:pt x="1026" y="2393"/>
                  </a:lnTo>
                  <a:lnTo>
                    <a:pt x="1032" y="2400"/>
                  </a:lnTo>
                  <a:lnTo>
                    <a:pt x="1039" y="2407"/>
                  </a:lnTo>
                  <a:lnTo>
                    <a:pt x="1049" y="2416"/>
                  </a:lnTo>
                  <a:lnTo>
                    <a:pt x="1060" y="2424"/>
                  </a:lnTo>
                  <a:lnTo>
                    <a:pt x="1071" y="2434"/>
                  </a:lnTo>
                  <a:lnTo>
                    <a:pt x="1086" y="2445"/>
                  </a:lnTo>
                  <a:lnTo>
                    <a:pt x="1095" y="2451"/>
                  </a:lnTo>
                  <a:lnTo>
                    <a:pt x="1101" y="2457"/>
                  </a:lnTo>
                  <a:lnTo>
                    <a:pt x="1108" y="2464"/>
                  </a:lnTo>
                  <a:lnTo>
                    <a:pt x="1113" y="2470"/>
                  </a:lnTo>
                  <a:lnTo>
                    <a:pt x="1117" y="2478"/>
                  </a:lnTo>
                  <a:lnTo>
                    <a:pt x="1121" y="2484"/>
                  </a:lnTo>
                  <a:lnTo>
                    <a:pt x="1125" y="2491"/>
                  </a:lnTo>
                  <a:lnTo>
                    <a:pt x="1127" y="2500"/>
                  </a:lnTo>
                  <a:lnTo>
                    <a:pt x="1133" y="2534"/>
                  </a:lnTo>
                  <a:lnTo>
                    <a:pt x="1139" y="2573"/>
                  </a:lnTo>
                  <a:lnTo>
                    <a:pt x="1145" y="2596"/>
                  </a:lnTo>
                  <a:lnTo>
                    <a:pt x="1152" y="2619"/>
                  </a:lnTo>
                  <a:lnTo>
                    <a:pt x="1156" y="2632"/>
                  </a:lnTo>
                  <a:lnTo>
                    <a:pt x="1163" y="2645"/>
                  </a:lnTo>
                  <a:lnTo>
                    <a:pt x="1169" y="2659"/>
                  </a:lnTo>
                  <a:lnTo>
                    <a:pt x="1177" y="2672"/>
                  </a:lnTo>
                  <a:lnTo>
                    <a:pt x="1185" y="2686"/>
                  </a:lnTo>
                  <a:lnTo>
                    <a:pt x="1195" y="2702"/>
                  </a:lnTo>
                  <a:lnTo>
                    <a:pt x="1206" y="2717"/>
                  </a:lnTo>
                  <a:lnTo>
                    <a:pt x="1219" y="2733"/>
                  </a:lnTo>
                  <a:lnTo>
                    <a:pt x="1233" y="2750"/>
                  </a:lnTo>
                  <a:lnTo>
                    <a:pt x="1249" y="2767"/>
                  </a:lnTo>
                  <a:lnTo>
                    <a:pt x="1267" y="2785"/>
                  </a:lnTo>
                  <a:lnTo>
                    <a:pt x="1286" y="2803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6" name="Freeform 227"/>
            <p:cNvSpPr>
              <a:spLocks/>
            </p:cNvSpPr>
            <p:nvPr/>
          </p:nvSpPr>
          <p:spPr bwMode="auto">
            <a:xfrm>
              <a:off x="7673976" y="1731963"/>
              <a:ext cx="1230313" cy="1795463"/>
            </a:xfrm>
            <a:custGeom>
              <a:avLst/>
              <a:gdLst/>
              <a:ahLst/>
              <a:cxnLst>
                <a:cxn ang="0">
                  <a:pos x="1617" y="3053"/>
                </a:cxn>
                <a:cxn ang="0">
                  <a:pos x="2321" y="3362"/>
                </a:cxn>
                <a:cxn ang="0">
                  <a:pos x="2265" y="3071"/>
                </a:cxn>
                <a:cxn ang="0">
                  <a:pos x="2161" y="2939"/>
                </a:cxn>
                <a:cxn ang="0">
                  <a:pos x="2076" y="2805"/>
                </a:cxn>
                <a:cxn ang="0">
                  <a:pos x="2154" y="2698"/>
                </a:cxn>
                <a:cxn ang="0">
                  <a:pos x="2095" y="2644"/>
                </a:cxn>
                <a:cxn ang="0">
                  <a:pos x="1952" y="2499"/>
                </a:cxn>
                <a:cxn ang="0">
                  <a:pos x="1968" y="2335"/>
                </a:cxn>
                <a:cxn ang="0">
                  <a:pos x="1977" y="2203"/>
                </a:cxn>
                <a:cxn ang="0">
                  <a:pos x="1768" y="2093"/>
                </a:cxn>
                <a:cxn ang="0">
                  <a:pos x="1708" y="1933"/>
                </a:cxn>
                <a:cxn ang="0">
                  <a:pos x="1799" y="1931"/>
                </a:cxn>
                <a:cxn ang="0">
                  <a:pos x="1685" y="1840"/>
                </a:cxn>
                <a:cxn ang="0">
                  <a:pos x="1522" y="1804"/>
                </a:cxn>
                <a:cxn ang="0">
                  <a:pos x="1484" y="1736"/>
                </a:cxn>
                <a:cxn ang="0">
                  <a:pos x="1428" y="1674"/>
                </a:cxn>
                <a:cxn ang="0">
                  <a:pos x="1390" y="1769"/>
                </a:cxn>
                <a:cxn ang="0">
                  <a:pos x="1355" y="1823"/>
                </a:cxn>
                <a:cxn ang="0">
                  <a:pos x="1172" y="1571"/>
                </a:cxn>
                <a:cxn ang="0">
                  <a:pos x="1018" y="1328"/>
                </a:cxn>
                <a:cxn ang="0">
                  <a:pos x="1119" y="1254"/>
                </a:cxn>
                <a:cxn ang="0">
                  <a:pos x="1068" y="1043"/>
                </a:cxn>
                <a:cxn ang="0">
                  <a:pos x="1126" y="1064"/>
                </a:cxn>
                <a:cxn ang="0">
                  <a:pos x="1210" y="1114"/>
                </a:cxn>
                <a:cxn ang="0">
                  <a:pos x="1121" y="951"/>
                </a:cxn>
                <a:cxn ang="0">
                  <a:pos x="1164" y="749"/>
                </a:cxn>
                <a:cxn ang="0">
                  <a:pos x="1312" y="678"/>
                </a:cxn>
                <a:cxn ang="0">
                  <a:pos x="1328" y="577"/>
                </a:cxn>
                <a:cxn ang="0">
                  <a:pos x="1139" y="0"/>
                </a:cxn>
                <a:cxn ang="0">
                  <a:pos x="1045" y="30"/>
                </a:cxn>
                <a:cxn ang="0">
                  <a:pos x="977" y="64"/>
                </a:cxn>
                <a:cxn ang="0">
                  <a:pos x="921" y="289"/>
                </a:cxn>
                <a:cxn ang="0">
                  <a:pos x="898" y="403"/>
                </a:cxn>
                <a:cxn ang="0">
                  <a:pos x="715" y="448"/>
                </a:cxn>
                <a:cxn ang="0">
                  <a:pos x="601" y="494"/>
                </a:cxn>
                <a:cxn ang="0">
                  <a:pos x="551" y="357"/>
                </a:cxn>
                <a:cxn ang="0">
                  <a:pos x="496" y="337"/>
                </a:cxn>
                <a:cxn ang="0">
                  <a:pos x="338" y="421"/>
                </a:cxn>
                <a:cxn ang="0">
                  <a:pos x="197" y="553"/>
                </a:cxn>
                <a:cxn ang="0">
                  <a:pos x="87" y="674"/>
                </a:cxn>
                <a:cxn ang="0">
                  <a:pos x="23" y="729"/>
                </a:cxn>
                <a:cxn ang="0">
                  <a:pos x="0" y="837"/>
                </a:cxn>
                <a:cxn ang="0">
                  <a:pos x="100" y="860"/>
                </a:cxn>
                <a:cxn ang="0">
                  <a:pos x="114" y="957"/>
                </a:cxn>
                <a:cxn ang="0">
                  <a:pos x="298" y="1077"/>
                </a:cxn>
                <a:cxn ang="0">
                  <a:pos x="395" y="1139"/>
                </a:cxn>
                <a:cxn ang="0">
                  <a:pos x="476" y="1225"/>
                </a:cxn>
                <a:cxn ang="0">
                  <a:pos x="523" y="1249"/>
                </a:cxn>
                <a:cxn ang="0">
                  <a:pos x="588" y="1278"/>
                </a:cxn>
                <a:cxn ang="0">
                  <a:pos x="576" y="1163"/>
                </a:cxn>
                <a:cxn ang="0">
                  <a:pos x="473" y="1014"/>
                </a:cxn>
                <a:cxn ang="0">
                  <a:pos x="577" y="885"/>
                </a:cxn>
                <a:cxn ang="0">
                  <a:pos x="576" y="1051"/>
                </a:cxn>
                <a:cxn ang="0">
                  <a:pos x="755" y="1206"/>
                </a:cxn>
                <a:cxn ang="0">
                  <a:pos x="833" y="1395"/>
                </a:cxn>
                <a:cxn ang="0">
                  <a:pos x="880" y="1695"/>
                </a:cxn>
                <a:cxn ang="0">
                  <a:pos x="1029" y="2110"/>
                </a:cxn>
                <a:cxn ang="0">
                  <a:pos x="1029" y="2305"/>
                </a:cxn>
                <a:cxn ang="0">
                  <a:pos x="1049" y="2416"/>
                </a:cxn>
                <a:cxn ang="0">
                  <a:pos x="1133" y="2534"/>
                </a:cxn>
                <a:cxn ang="0">
                  <a:pos x="1233" y="2750"/>
                </a:cxn>
              </a:cxnLst>
              <a:rect l="0" t="0" r="r" b="b"/>
              <a:pathLst>
                <a:path w="2324" h="3393">
                  <a:moveTo>
                    <a:pt x="1286" y="2803"/>
                  </a:moveTo>
                  <a:lnTo>
                    <a:pt x="1295" y="2812"/>
                  </a:lnTo>
                  <a:lnTo>
                    <a:pt x="1317" y="2834"/>
                  </a:lnTo>
                  <a:lnTo>
                    <a:pt x="1353" y="2868"/>
                  </a:lnTo>
                  <a:lnTo>
                    <a:pt x="1401" y="2909"/>
                  </a:lnTo>
                  <a:lnTo>
                    <a:pt x="1429" y="2931"/>
                  </a:lnTo>
                  <a:lnTo>
                    <a:pt x="1459" y="2954"/>
                  </a:lnTo>
                  <a:lnTo>
                    <a:pt x="1492" y="2977"/>
                  </a:lnTo>
                  <a:lnTo>
                    <a:pt x="1525" y="3000"/>
                  </a:lnTo>
                  <a:lnTo>
                    <a:pt x="1561" y="3022"/>
                  </a:lnTo>
                  <a:lnTo>
                    <a:pt x="1598" y="3044"/>
                  </a:lnTo>
                  <a:lnTo>
                    <a:pt x="1617" y="3053"/>
                  </a:lnTo>
                  <a:lnTo>
                    <a:pt x="1636" y="3063"/>
                  </a:lnTo>
                  <a:lnTo>
                    <a:pt x="1655" y="3072"/>
                  </a:lnTo>
                  <a:lnTo>
                    <a:pt x="1676" y="3081"/>
                  </a:lnTo>
                  <a:lnTo>
                    <a:pt x="1743" y="3111"/>
                  </a:lnTo>
                  <a:lnTo>
                    <a:pt x="1821" y="3148"/>
                  </a:lnTo>
                  <a:lnTo>
                    <a:pt x="1906" y="3188"/>
                  </a:lnTo>
                  <a:lnTo>
                    <a:pt x="1995" y="3232"/>
                  </a:lnTo>
                  <a:lnTo>
                    <a:pt x="2084" y="3277"/>
                  </a:lnTo>
                  <a:lnTo>
                    <a:pt x="2170" y="3319"/>
                  </a:lnTo>
                  <a:lnTo>
                    <a:pt x="2251" y="3359"/>
                  </a:lnTo>
                  <a:lnTo>
                    <a:pt x="2324" y="3393"/>
                  </a:lnTo>
                  <a:lnTo>
                    <a:pt x="2321" y="3362"/>
                  </a:lnTo>
                  <a:lnTo>
                    <a:pt x="2319" y="3333"/>
                  </a:lnTo>
                  <a:lnTo>
                    <a:pt x="2317" y="3304"/>
                  </a:lnTo>
                  <a:lnTo>
                    <a:pt x="2314" y="3278"/>
                  </a:lnTo>
                  <a:lnTo>
                    <a:pt x="2311" y="3251"/>
                  </a:lnTo>
                  <a:lnTo>
                    <a:pt x="2306" y="3226"/>
                  </a:lnTo>
                  <a:lnTo>
                    <a:pt x="2302" y="3201"/>
                  </a:lnTo>
                  <a:lnTo>
                    <a:pt x="2297" y="3178"/>
                  </a:lnTo>
                  <a:lnTo>
                    <a:pt x="2292" y="3155"/>
                  </a:lnTo>
                  <a:lnTo>
                    <a:pt x="2286" y="3133"/>
                  </a:lnTo>
                  <a:lnTo>
                    <a:pt x="2280" y="3112"/>
                  </a:lnTo>
                  <a:lnTo>
                    <a:pt x="2272" y="3092"/>
                  </a:lnTo>
                  <a:lnTo>
                    <a:pt x="2265" y="3071"/>
                  </a:lnTo>
                  <a:lnTo>
                    <a:pt x="2258" y="3052"/>
                  </a:lnTo>
                  <a:lnTo>
                    <a:pt x="2249" y="3034"/>
                  </a:lnTo>
                  <a:lnTo>
                    <a:pt x="2241" y="3016"/>
                  </a:lnTo>
                  <a:lnTo>
                    <a:pt x="2234" y="2999"/>
                  </a:lnTo>
                  <a:lnTo>
                    <a:pt x="2227" y="2985"/>
                  </a:lnTo>
                  <a:lnTo>
                    <a:pt x="2220" y="2974"/>
                  </a:lnTo>
                  <a:lnTo>
                    <a:pt x="2213" y="2966"/>
                  </a:lnTo>
                  <a:lnTo>
                    <a:pt x="2204" y="2960"/>
                  </a:lnTo>
                  <a:lnTo>
                    <a:pt x="2197" y="2954"/>
                  </a:lnTo>
                  <a:lnTo>
                    <a:pt x="2188" y="2950"/>
                  </a:lnTo>
                  <a:lnTo>
                    <a:pt x="2180" y="2947"/>
                  </a:lnTo>
                  <a:lnTo>
                    <a:pt x="2161" y="2939"/>
                  </a:lnTo>
                  <a:lnTo>
                    <a:pt x="2138" y="2930"/>
                  </a:lnTo>
                  <a:lnTo>
                    <a:pt x="2127" y="2922"/>
                  </a:lnTo>
                  <a:lnTo>
                    <a:pt x="2115" y="2913"/>
                  </a:lnTo>
                  <a:lnTo>
                    <a:pt x="2101" y="2901"/>
                  </a:lnTo>
                  <a:lnTo>
                    <a:pt x="2087" y="2886"/>
                  </a:lnTo>
                  <a:lnTo>
                    <a:pt x="2082" y="2879"/>
                  </a:lnTo>
                  <a:lnTo>
                    <a:pt x="2079" y="2869"/>
                  </a:lnTo>
                  <a:lnTo>
                    <a:pt x="2077" y="2859"/>
                  </a:lnTo>
                  <a:lnTo>
                    <a:pt x="2075" y="2846"/>
                  </a:lnTo>
                  <a:lnTo>
                    <a:pt x="2075" y="2833"/>
                  </a:lnTo>
                  <a:lnTo>
                    <a:pt x="2075" y="2819"/>
                  </a:lnTo>
                  <a:lnTo>
                    <a:pt x="2076" y="2805"/>
                  </a:lnTo>
                  <a:lnTo>
                    <a:pt x="2078" y="2791"/>
                  </a:lnTo>
                  <a:lnTo>
                    <a:pt x="2081" y="2779"/>
                  </a:lnTo>
                  <a:lnTo>
                    <a:pt x="2084" y="2765"/>
                  </a:lnTo>
                  <a:lnTo>
                    <a:pt x="2088" y="2753"/>
                  </a:lnTo>
                  <a:lnTo>
                    <a:pt x="2094" y="2741"/>
                  </a:lnTo>
                  <a:lnTo>
                    <a:pt x="2099" y="2732"/>
                  </a:lnTo>
                  <a:lnTo>
                    <a:pt x="2104" y="2724"/>
                  </a:lnTo>
                  <a:lnTo>
                    <a:pt x="2111" y="2719"/>
                  </a:lnTo>
                  <a:lnTo>
                    <a:pt x="2117" y="2715"/>
                  </a:lnTo>
                  <a:lnTo>
                    <a:pt x="2132" y="2710"/>
                  </a:lnTo>
                  <a:lnTo>
                    <a:pt x="2145" y="2703"/>
                  </a:lnTo>
                  <a:lnTo>
                    <a:pt x="2154" y="2698"/>
                  </a:lnTo>
                  <a:lnTo>
                    <a:pt x="2163" y="2694"/>
                  </a:lnTo>
                  <a:lnTo>
                    <a:pt x="2168" y="2689"/>
                  </a:lnTo>
                  <a:lnTo>
                    <a:pt x="2171" y="2686"/>
                  </a:lnTo>
                  <a:lnTo>
                    <a:pt x="2172" y="2683"/>
                  </a:lnTo>
                  <a:lnTo>
                    <a:pt x="2172" y="2680"/>
                  </a:lnTo>
                  <a:lnTo>
                    <a:pt x="2170" y="2677"/>
                  </a:lnTo>
                  <a:lnTo>
                    <a:pt x="2166" y="2673"/>
                  </a:lnTo>
                  <a:lnTo>
                    <a:pt x="2161" y="2670"/>
                  </a:lnTo>
                  <a:lnTo>
                    <a:pt x="2154" y="2667"/>
                  </a:lnTo>
                  <a:lnTo>
                    <a:pt x="2138" y="2661"/>
                  </a:lnTo>
                  <a:lnTo>
                    <a:pt x="2117" y="2653"/>
                  </a:lnTo>
                  <a:lnTo>
                    <a:pt x="2095" y="2644"/>
                  </a:lnTo>
                  <a:lnTo>
                    <a:pt x="2070" y="2632"/>
                  </a:lnTo>
                  <a:lnTo>
                    <a:pt x="2058" y="2624"/>
                  </a:lnTo>
                  <a:lnTo>
                    <a:pt x="2045" y="2617"/>
                  </a:lnTo>
                  <a:lnTo>
                    <a:pt x="2032" y="2609"/>
                  </a:lnTo>
                  <a:lnTo>
                    <a:pt x="2020" y="2599"/>
                  </a:lnTo>
                  <a:lnTo>
                    <a:pt x="2009" y="2588"/>
                  </a:lnTo>
                  <a:lnTo>
                    <a:pt x="1997" y="2577"/>
                  </a:lnTo>
                  <a:lnTo>
                    <a:pt x="1986" y="2564"/>
                  </a:lnTo>
                  <a:lnTo>
                    <a:pt x="1976" y="2550"/>
                  </a:lnTo>
                  <a:lnTo>
                    <a:pt x="1967" y="2534"/>
                  </a:lnTo>
                  <a:lnTo>
                    <a:pt x="1959" y="2517"/>
                  </a:lnTo>
                  <a:lnTo>
                    <a:pt x="1952" y="2499"/>
                  </a:lnTo>
                  <a:lnTo>
                    <a:pt x="1946" y="2480"/>
                  </a:lnTo>
                  <a:lnTo>
                    <a:pt x="1934" y="2428"/>
                  </a:lnTo>
                  <a:lnTo>
                    <a:pt x="1927" y="2397"/>
                  </a:lnTo>
                  <a:lnTo>
                    <a:pt x="1927" y="2391"/>
                  </a:lnTo>
                  <a:lnTo>
                    <a:pt x="1928" y="2386"/>
                  </a:lnTo>
                  <a:lnTo>
                    <a:pt x="1929" y="2381"/>
                  </a:lnTo>
                  <a:lnTo>
                    <a:pt x="1931" y="2376"/>
                  </a:lnTo>
                  <a:lnTo>
                    <a:pt x="1934" y="2370"/>
                  </a:lnTo>
                  <a:lnTo>
                    <a:pt x="1939" y="2364"/>
                  </a:lnTo>
                  <a:lnTo>
                    <a:pt x="1945" y="2357"/>
                  </a:lnTo>
                  <a:lnTo>
                    <a:pt x="1952" y="2350"/>
                  </a:lnTo>
                  <a:lnTo>
                    <a:pt x="1968" y="2335"/>
                  </a:lnTo>
                  <a:lnTo>
                    <a:pt x="1981" y="2320"/>
                  </a:lnTo>
                  <a:lnTo>
                    <a:pt x="1992" y="2306"/>
                  </a:lnTo>
                  <a:lnTo>
                    <a:pt x="2000" y="2293"/>
                  </a:lnTo>
                  <a:lnTo>
                    <a:pt x="2005" y="2281"/>
                  </a:lnTo>
                  <a:lnTo>
                    <a:pt x="2009" y="2269"/>
                  </a:lnTo>
                  <a:lnTo>
                    <a:pt x="2009" y="2257"/>
                  </a:lnTo>
                  <a:lnTo>
                    <a:pt x="2008" y="2248"/>
                  </a:lnTo>
                  <a:lnTo>
                    <a:pt x="2004" y="2237"/>
                  </a:lnTo>
                  <a:lnTo>
                    <a:pt x="2000" y="2229"/>
                  </a:lnTo>
                  <a:lnTo>
                    <a:pt x="1994" y="2220"/>
                  </a:lnTo>
                  <a:lnTo>
                    <a:pt x="1986" y="2212"/>
                  </a:lnTo>
                  <a:lnTo>
                    <a:pt x="1977" y="2203"/>
                  </a:lnTo>
                  <a:lnTo>
                    <a:pt x="1967" y="2196"/>
                  </a:lnTo>
                  <a:lnTo>
                    <a:pt x="1955" y="2189"/>
                  </a:lnTo>
                  <a:lnTo>
                    <a:pt x="1944" y="2182"/>
                  </a:lnTo>
                  <a:lnTo>
                    <a:pt x="1918" y="2169"/>
                  </a:lnTo>
                  <a:lnTo>
                    <a:pt x="1891" y="2157"/>
                  </a:lnTo>
                  <a:lnTo>
                    <a:pt x="1864" y="2146"/>
                  </a:lnTo>
                  <a:lnTo>
                    <a:pt x="1837" y="2135"/>
                  </a:lnTo>
                  <a:lnTo>
                    <a:pt x="1813" y="2123"/>
                  </a:lnTo>
                  <a:lnTo>
                    <a:pt x="1792" y="2112"/>
                  </a:lnTo>
                  <a:lnTo>
                    <a:pt x="1782" y="2105"/>
                  </a:lnTo>
                  <a:lnTo>
                    <a:pt x="1775" y="2099"/>
                  </a:lnTo>
                  <a:lnTo>
                    <a:pt x="1768" y="2093"/>
                  </a:lnTo>
                  <a:lnTo>
                    <a:pt x="1764" y="2085"/>
                  </a:lnTo>
                  <a:lnTo>
                    <a:pt x="1731" y="2026"/>
                  </a:lnTo>
                  <a:lnTo>
                    <a:pt x="1708" y="1982"/>
                  </a:lnTo>
                  <a:lnTo>
                    <a:pt x="1700" y="1966"/>
                  </a:lnTo>
                  <a:lnTo>
                    <a:pt x="1695" y="1953"/>
                  </a:lnTo>
                  <a:lnTo>
                    <a:pt x="1691" y="1943"/>
                  </a:lnTo>
                  <a:lnTo>
                    <a:pt x="1688" y="1935"/>
                  </a:lnTo>
                  <a:lnTo>
                    <a:pt x="1688" y="1931"/>
                  </a:lnTo>
                  <a:lnTo>
                    <a:pt x="1689" y="1928"/>
                  </a:lnTo>
                  <a:lnTo>
                    <a:pt x="1693" y="1927"/>
                  </a:lnTo>
                  <a:lnTo>
                    <a:pt x="1696" y="1928"/>
                  </a:lnTo>
                  <a:lnTo>
                    <a:pt x="1708" y="1933"/>
                  </a:lnTo>
                  <a:lnTo>
                    <a:pt x="1720" y="1941"/>
                  </a:lnTo>
                  <a:lnTo>
                    <a:pt x="1736" y="1951"/>
                  </a:lnTo>
                  <a:lnTo>
                    <a:pt x="1752" y="1961"/>
                  </a:lnTo>
                  <a:lnTo>
                    <a:pt x="1761" y="1964"/>
                  </a:lnTo>
                  <a:lnTo>
                    <a:pt x="1768" y="1966"/>
                  </a:lnTo>
                  <a:lnTo>
                    <a:pt x="1776" y="1967"/>
                  </a:lnTo>
                  <a:lnTo>
                    <a:pt x="1782" y="1967"/>
                  </a:lnTo>
                  <a:lnTo>
                    <a:pt x="1787" y="1965"/>
                  </a:lnTo>
                  <a:lnTo>
                    <a:pt x="1793" y="1960"/>
                  </a:lnTo>
                  <a:lnTo>
                    <a:pt x="1796" y="1953"/>
                  </a:lnTo>
                  <a:lnTo>
                    <a:pt x="1798" y="1944"/>
                  </a:lnTo>
                  <a:lnTo>
                    <a:pt x="1799" y="1931"/>
                  </a:lnTo>
                  <a:lnTo>
                    <a:pt x="1799" y="1915"/>
                  </a:lnTo>
                  <a:lnTo>
                    <a:pt x="1797" y="1896"/>
                  </a:lnTo>
                  <a:lnTo>
                    <a:pt x="1793" y="1873"/>
                  </a:lnTo>
                  <a:lnTo>
                    <a:pt x="1781" y="1865"/>
                  </a:lnTo>
                  <a:lnTo>
                    <a:pt x="1768" y="1857"/>
                  </a:lnTo>
                  <a:lnTo>
                    <a:pt x="1753" y="1850"/>
                  </a:lnTo>
                  <a:lnTo>
                    <a:pt x="1737" y="1845"/>
                  </a:lnTo>
                  <a:lnTo>
                    <a:pt x="1728" y="1844"/>
                  </a:lnTo>
                  <a:lnTo>
                    <a:pt x="1718" y="1841"/>
                  </a:lnTo>
                  <a:lnTo>
                    <a:pt x="1708" y="1840"/>
                  </a:lnTo>
                  <a:lnTo>
                    <a:pt x="1697" y="1840"/>
                  </a:lnTo>
                  <a:lnTo>
                    <a:pt x="1685" y="1840"/>
                  </a:lnTo>
                  <a:lnTo>
                    <a:pt x="1672" y="1840"/>
                  </a:lnTo>
                  <a:lnTo>
                    <a:pt x="1660" y="1841"/>
                  </a:lnTo>
                  <a:lnTo>
                    <a:pt x="1646" y="1844"/>
                  </a:lnTo>
                  <a:lnTo>
                    <a:pt x="1620" y="1839"/>
                  </a:lnTo>
                  <a:lnTo>
                    <a:pt x="1598" y="1835"/>
                  </a:lnTo>
                  <a:lnTo>
                    <a:pt x="1578" y="1831"/>
                  </a:lnTo>
                  <a:lnTo>
                    <a:pt x="1560" y="1826"/>
                  </a:lnTo>
                  <a:lnTo>
                    <a:pt x="1551" y="1822"/>
                  </a:lnTo>
                  <a:lnTo>
                    <a:pt x="1544" y="1818"/>
                  </a:lnTo>
                  <a:lnTo>
                    <a:pt x="1536" y="1815"/>
                  </a:lnTo>
                  <a:lnTo>
                    <a:pt x="1529" y="1810"/>
                  </a:lnTo>
                  <a:lnTo>
                    <a:pt x="1522" y="1804"/>
                  </a:lnTo>
                  <a:lnTo>
                    <a:pt x="1516" y="1799"/>
                  </a:lnTo>
                  <a:lnTo>
                    <a:pt x="1510" y="1793"/>
                  </a:lnTo>
                  <a:lnTo>
                    <a:pt x="1504" y="1785"/>
                  </a:lnTo>
                  <a:lnTo>
                    <a:pt x="1504" y="1785"/>
                  </a:lnTo>
                  <a:lnTo>
                    <a:pt x="1511" y="1790"/>
                  </a:lnTo>
                  <a:lnTo>
                    <a:pt x="1504" y="1785"/>
                  </a:lnTo>
                  <a:lnTo>
                    <a:pt x="1504" y="1785"/>
                  </a:lnTo>
                  <a:lnTo>
                    <a:pt x="1500" y="1778"/>
                  </a:lnTo>
                  <a:lnTo>
                    <a:pt x="1496" y="1769"/>
                  </a:lnTo>
                  <a:lnTo>
                    <a:pt x="1492" y="1760"/>
                  </a:lnTo>
                  <a:lnTo>
                    <a:pt x="1487" y="1749"/>
                  </a:lnTo>
                  <a:lnTo>
                    <a:pt x="1484" y="1736"/>
                  </a:lnTo>
                  <a:lnTo>
                    <a:pt x="1480" y="1722"/>
                  </a:lnTo>
                  <a:lnTo>
                    <a:pt x="1478" y="1707"/>
                  </a:lnTo>
                  <a:lnTo>
                    <a:pt x="1475" y="1690"/>
                  </a:lnTo>
                  <a:lnTo>
                    <a:pt x="1473" y="1688"/>
                  </a:lnTo>
                  <a:lnTo>
                    <a:pt x="1468" y="1683"/>
                  </a:lnTo>
                  <a:lnTo>
                    <a:pt x="1464" y="1680"/>
                  </a:lnTo>
                  <a:lnTo>
                    <a:pt x="1460" y="1677"/>
                  </a:lnTo>
                  <a:lnTo>
                    <a:pt x="1454" y="1674"/>
                  </a:lnTo>
                  <a:lnTo>
                    <a:pt x="1448" y="1672"/>
                  </a:lnTo>
                  <a:lnTo>
                    <a:pt x="1442" y="1671"/>
                  </a:lnTo>
                  <a:lnTo>
                    <a:pt x="1435" y="1672"/>
                  </a:lnTo>
                  <a:lnTo>
                    <a:pt x="1428" y="1674"/>
                  </a:lnTo>
                  <a:lnTo>
                    <a:pt x="1420" y="1679"/>
                  </a:lnTo>
                  <a:lnTo>
                    <a:pt x="1412" y="1684"/>
                  </a:lnTo>
                  <a:lnTo>
                    <a:pt x="1404" y="1694"/>
                  </a:lnTo>
                  <a:lnTo>
                    <a:pt x="1396" y="1705"/>
                  </a:lnTo>
                  <a:lnTo>
                    <a:pt x="1386" y="1720"/>
                  </a:lnTo>
                  <a:lnTo>
                    <a:pt x="1385" y="1723"/>
                  </a:lnTo>
                  <a:lnTo>
                    <a:pt x="1383" y="1727"/>
                  </a:lnTo>
                  <a:lnTo>
                    <a:pt x="1383" y="1730"/>
                  </a:lnTo>
                  <a:lnTo>
                    <a:pt x="1382" y="1734"/>
                  </a:lnTo>
                  <a:lnTo>
                    <a:pt x="1383" y="1741"/>
                  </a:lnTo>
                  <a:lnTo>
                    <a:pt x="1384" y="1751"/>
                  </a:lnTo>
                  <a:lnTo>
                    <a:pt x="1390" y="1769"/>
                  </a:lnTo>
                  <a:lnTo>
                    <a:pt x="1397" y="1788"/>
                  </a:lnTo>
                  <a:lnTo>
                    <a:pt x="1399" y="1798"/>
                  </a:lnTo>
                  <a:lnTo>
                    <a:pt x="1400" y="1805"/>
                  </a:lnTo>
                  <a:lnTo>
                    <a:pt x="1400" y="1813"/>
                  </a:lnTo>
                  <a:lnTo>
                    <a:pt x="1398" y="1819"/>
                  </a:lnTo>
                  <a:lnTo>
                    <a:pt x="1396" y="1821"/>
                  </a:lnTo>
                  <a:lnTo>
                    <a:pt x="1394" y="1823"/>
                  </a:lnTo>
                  <a:lnTo>
                    <a:pt x="1390" y="1824"/>
                  </a:lnTo>
                  <a:lnTo>
                    <a:pt x="1386" y="1827"/>
                  </a:lnTo>
                  <a:lnTo>
                    <a:pt x="1377" y="1828"/>
                  </a:lnTo>
                  <a:lnTo>
                    <a:pt x="1363" y="1827"/>
                  </a:lnTo>
                  <a:lnTo>
                    <a:pt x="1355" y="1823"/>
                  </a:lnTo>
                  <a:lnTo>
                    <a:pt x="1348" y="1818"/>
                  </a:lnTo>
                  <a:lnTo>
                    <a:pt x="1340" y="1813"/>
                  </a:lnTo>
                  <a:lnTo>
                    <a:pt x="1332" y="1805"/>
                  </a:lnTo>
                  <a:lnTo>
                    <a:pt x="1323" y="1797"/>
                  </a:lnTo>
                  <a:lnTo>
                    <a:pt x="1314" y="1786"/>
                  </a:lnTo>
                  <a:lnTo>
                    <a:pt x="1305" y="1776"/>
                  </a:lnTo>
                  <a:lnTo>
                    <a:pt x="1296" y="1764"/>
                  </a:lnTo>
                  <a:lnTo>
                    <a:pt x="1277" y="1737"/>
                  </a:lnTo>
                  <a:lnTo>
                    <a:pt x="1256" y="1707"/>
                  </a:lnTo>
                  <a:lnTo>
                    <a:pt x="1236" y="1676"/>
                  </a:lnTo>
                  <a:lnTo>
                    <a:pt x="1215" y="1641"/>
                  </a:lnTo>
                  <a:lnTo>
                    <a:pt x="1172" y="1571"/>
                  </a:lnTo>
                  <a:lnTo>
                    <a:pt x="1129" y="1502"/>
                  </a:lnTo>
                  <a:lnTo>
                    <a:pt x="1108" y="1470"/>
                  </a:lnTo>
                  <a:lnTo>
                    <a:pt x="1086" y="1440"/>
                  </a:lnTo>
                  <a:lnTo>
                    <a:pt x="1065" y="1414"/>
                  </a:lnTo>
                  <a:lnTo>
                    <a:pt x="1045" y="1390"/>
                  </a:lnTo>
                  <a:lnTo>
                    <a:pt x="1034" y="1378"/>
                  </a:lnTo>
                  <a:lnTo>
                    <a:pt x="1027" y="1365"/>
                  </a:lnTo>
                  <a:lnTo>
                    <a:pt x="1021" y="1353"/>
                  </a:lnTo>
                  <a:lnTo>
                    <a:pt x="1018" y="1343"/>
                  </a:lnTo>
                  <a:lnTo>
                    <a:pt x="1017" y="1337"/>
                  </a:lnTo>
                  <a:lnTo>
                    <a:pt x="1017" y="1333"/>
                  </a:lnTo>
                  <a:lnTo>
                    <a:pt x="1018" y="1328"/>
                  </a:lnTo>
                  <a:lnTo>
                    <a:pt x="1019" y="1323"/>
                  </a:lnTo>
                  <a:lnTo>
                    <a:pt x="1022" y="1315"/>
                  </a:lnTo>
                  <a:lnTo>
                    <a:pt x="1028" y="1306"/>
                  </a:lnTo>
                  <a:lnTo>
                    <a:pt x="1034" y="1299"/>
                  </a:lnTo>
                  <a:lnTo>
                    <a:pt x="1043" y="1293"/>
                  </a:lnTo>
                  <a:lnTo>
                    <a:pt x="1052" y="1286"/>
                  </a:lnTo>
                  <a:lnTo>
                    <a:pt x="1063" y="1281"/>
                  </a:lnTo>
                  <a:lnTo>
                    <a:pt x="1076" y="1277"/>
                  </a:lnTo>
                  <a:lnTo>
                    <a:pt x="1088" y="1272"/>
                  </a:lnTo>
                  <a:lnTo>
                    <a:pt x="1101" y="1269"/>
                  </a:lnTo>
                  <a:lnTo>
                    <a:pt x="1116" y="1267"/>
                  </a:lnTo>
                  <a:lnTo>
                    <a:pt x="1119" y="1254"/>
                  </a:lnTo>
                  <a:lnTo>
                    <a:pt x="1120" y="1243"/>
                  </a:lnTo>
                  <a:lnTo>
                    <a:pt x="1119" y="1237"/>
                  </a:lnTo>
                  <a:lnTo>
                    <a:pt x="1118" y="1233"/>
                  </a:lnTo>
                  <a:lnTo>
                    <a:pt x="1117" y="1228"/>
                  </a:lnTo>
                  <a:lnTo>
                    <a:pt x="1114" y="1222"/>
                  </a:lnTo>
                  <a:lnTo>
                    <a:pt x="1108" y="1213"/>
                  </a:lnTo>
                  <a:lnTo>
                    <a:pt x="1098" y="1202"/>
                  </a:lnTo>
                  <a:lnTo>
                    <a:pt x="1084" y="1190"/>
                  </a:lnTo>
                  <a:lnTo>
                    <a:pt x="1068" y="1179"/>
                  </a:lnTo>
                  <a:lnTo>
                    <a:pt x="1068" y="1179"/>
                  </a:lnTo>
                  <a:lnTo>
                    <a:pt x="1068" y="1043"/>
                  </a:lnTo>
                  <a:lnTo>
                    <a:pt x="1068" y="1043"/>
                  </a:lnTo>
                  <a:lnTo>
                    <a:pt x="1071" y="1038"/>
                  </a:lnTo>
                  <a:lnTo>
                    <a:pt x="1073" y="1035"/>
                  </a:lnTo>
                  <a:lnTo>
                    <a:pt x="1077" y="1033"/>
                  </a:lnTo>
                  <a:lnTo>
                    <a:pt x="1079" y="1031"/>
                  </a:lnTo>
                  <a:lnTo>
                    <a:pt x="1082" y="1031"/>
                  </a:lnTo>
                  <a:lnTo>
                    <a:pt x="1085" y="1031"/>
                  </a:lnTo>
                  <a:lnTo>
                    <a:pt x="1089" y="1032"/>
                  </a:lnTo>
                  <a:lnTo>
                    <a:pt x="1093" y="1033"/>
                  </a:lnTo>
                  <a:lnTo>
                    <a:pt x="1100" y="1038"/>
                  </a:lnTo>
                  <a:lnTo>
                    <a:pt x="1109" y="1046"/>
                  </a:lnTo>
                  <a:lnTo>
                    <a:pt x="1117" y="1054"/>
                  </a:lnTo>
                  <a:lnTo>
                    <a:pt x="1126" y="1064"/>
                  </a:lnTo>
                  <a:lnTo>
                    <a:pt x="1144" y="1085"/>
                  </a:lnTo>
                  <a:lnTo>
                    <a:pt x="1162" y="1105"/>
                  </a:lnTo>
                  <a:lnTo>
                    <a:pt x="1169" y="1113"/>
                  </a:lnTo>
                  <a:lnTo>
                    <a:pt x="1178" y="1119"/>
                  </a:lnTo>
                  <a:lnTo>
                    <a:pt x="1182" y="1122"/>
                  </a:lnTo>
                  <a:lnTo>
                    <a:pt x="1185" y="1123"/>
                  </a:lnTo>
                  <a:lnTo>
                    <a:pt x="1188" y="1124"/>
                  </a:lnTo>
                  <a:lnTo>
                    <a:pt x="1193" y="1125"/>
                  </a:lnTo>
                  <a:lnTo>
                    <a:pt x="1198" y="1123"/>
                  </a:lnTo>
                  <a:lnTo>
                    <a:pt x="1203" y="1121"/>
                  </a:lnTo>
                  <a:lnTo>
                    <a:pt x="1206" y="1118"/>
                  </a:lnTo>
                  <a:lnTo>
                    <a:pt x="1210" y="1114"/>
                  </a:lnTo>
                  <a:lnTo>
                    <a:pt x="1211" y="1111"/>
                  </a:lnTo>
                  <a:lnTo>
                    <a:pt x="1212" y="1105"/>
                  </a:lnTo>
                  <a:lnTo>
                    <a:pt x="1211" y="1101"/>
                  </a:lnTo>
                  <a:lnTo>
                    <a:pt x="1210" y="1096"/>
                  </a:lnTo>
                  <a:lnTo>
                    <a:pt x="1205" y="1084"/>
                  </a:lnTo>
                  <a:lnTo>
                    <a:pt x="1199" y="1071"/>
                  </a:lnTo>
                  <a:lnTo>
                    <a:pt x="1190" y="1057"/>
                  </a:lnTo>
                  <a:lnTo>
                    <a:pt x="1181" y="1043"/>
                  </a:lnTo>
                  <a:lnTo>
                    <a:pt x="1159" y="1012"/>
                  </a:lnTo>
                  <a:lnTo>
                    <a:pt x="1137" y="981"/>
                  </a:lnTo>
                  <a:lnTo>
                    <a:pt x="1129" y="966"/>
                  </a:lnTo>
                  <a:lnTo>
                    <a:pt x="1121" y="951"/>
                  </a:lnTo>
                  <a:lnTo>
                    <a:pt x="1119" y="945"/>
                  </a:lnTo>
                  <a:lnTo>
                    <a:pt x="1117" y="938"/>
                  </a:lnTo>
                  <a:lnTo>
                    <a:pt x="1116" y="931"/>
                  </a:lnTo>
                  <a:lnTo>
                    <a:pt x="1116" y="925"/>
                  </a:lnTo>
                  <a:lnTo>
                    <a:pt x="1117" y="895"/>
                  </a:lnTo>
                  <a:lnTo>
                    <a:pt x="1120" y="867"/>
                  </a:lnTo>
                  <a:lnTo>
                    <a:pt x="1125" y="843"/>
                  </a:lnTo>
                  <a:lnTo>
                    <a:pt x="1130" y="819"/>
                  </a:lnTo>
                  <a:lnTo>
                    <a:pt x="1137" y="799"/>
                  </a:lnTo>
                  <a:lnTo>
                    <a:pt x="1145" y="780"/>
                  </a:lnTo>
                  <a:lnTo>
                    <a:pt x="1154" y="764"/>
                  </a:lnTo>
                  <a:lnTo>
                    <a:pt x="1164" y="749"/>
                  </a:lnTo>
                  <a:lnTo>
                    <a:pt x="1175" y="736"/>
                  </a:lnTo>
                  <a:lnTo>
                    <a:pt x="1185" y="724"/>
                  </a:lnTo>
                  <a:lnTo>
                    <a:pt x="1198" y="715"/>
                  </a:lnTo>
                  <a:lnTo>
                    <a:pt x="1210" y="706"/>
                  </a:lnTo>
                  <a:lnTo>
                    <a:pt x="1222" y="699"/>
                  </a:lnTo>
                  <a:lnTo>
                    <a:pt x="1235" y="694"/>
                  </a:lnTo>
                  <a:lnTo>
                    <a:pt x="1248" y="688"/>
                  </a:lnTo>
                  <a:lnTo>
                    <a:pt x="1262" y="685"/>
                  </a:lnTo>
                  <a:lnTo>
                    <a:pt x="1275" y="682"/>
                  </a:lnTo>
                  <a:lnTo>
                    <a:pt x="1287" y="680"/>
                  </a:lnTo>
                  <a:lnTo>
                    <a:pt x="1299" y="679"/>
                  </a:lnTo>
                  <a:lnTo>
                    <a:pt x="1312" y="678"/>
                  </a:lnTo>
                  <a:lnTo>
                    <a:pt x="1333" y="677"/>
                  </a:lnTo>
                  <a:lnTo>
                    <a:pt x="1352" y="677"/>
                  </a:lnTo>
                  <a:lnTo>
                    <a:pt x="1368" y="677"/>
                  </a:lnTo>
                  <a:lnTo>
                    <a:pt x="1378" y="675"/>
                  </a:lnTo>
                  <a:lnTo>
                    <a:pt x="1381" y="673"/>
                  </a:lnTo>
                  <a:lnTo>
                    <a:pt x="1383" y="672"/>
                  </a:lnTo>
                  <a:lnTo>
                    <a:pt x="1383" y="669"/>
                  </a:lnTo>
                  <a:lnTo>
                    <a:pt x="1381" y="666"/>
                  </a:lnTo>
                  <a:lnTo>
                    <a:pt x="1368" y="649"/>
                  </a:lnTo>
                  <a:lnTo>
                    <a:pt x="1355" y="628"/>
                  </a:lnTo>
                  <a:lnTo>
                    <a:pt x="1342" y="604"/>
                  </a:lnTo>
                  <a:lnTo>
                    <a:pt x="1328" y="577"/>
                  </a:lnTo>
                  <a:lnTo>
                    <a:pt x="1314" y="546"/>
                  </a:lnTo>
                  <a:lnTo>
                    <a:pt x="1299" y="513"/>
                  </a:lnTo>
                  <a:lnTo>
                    <a:pt x="1284" y="475"/>
                  </a:lnTo>
                  <a:lnTo>
                    <a:pt x="1269" y="435"/>
                  </a:lnTo>
                  <a:lnTo>
                    <a:pt x="1253" y="391"/>
                  </a:lnTo>
                  <a:lnTo>
                    <a:pt x="1237" y="345"/>
                  </a:lnTo>
                  <a:lnTo>
                    <a:pt x="1221" y="295"/>
                  </a:lnTo>
                  <a:lnTo>
                    <a:pt x="1205" y="241"/>
                  </a:lnTo>
                  <a:lnTo>
                    <a:pt x="1188" y="186"/>
                  </a:lnTo>
                  <a:lnTo>
                    <a:pt x="1172" y="127"/>
                  </a:lnTo>
                  <a:lnTo>
                    <a:pt x="1155" y="65"/>
                  </a:lnTo>
                  <a:lnTo>
                    <a:pt x="1139" y="0"/>
                  </a:lnTo>
                  <a:lnTo>
                    <a:pt x="1132" y="1"/>
                  </a:lnTo>
                  <a:lnTo>
                    <a:pt x="1125" y="2"/>
                  </a:lnTo>
                  <a:lnTo>
                    <a:pt x="1118" y="3"/>
                  </a:lnTo>
                  <a:lnTo>
                    <a:pt x="1112" y="5"/>
                  </a:lnTo>
                  <a:lnTo>
                    <a:pt x="1101" y="10"/>
                  </a:lnTo>
                  <a:lnTo>
                    <a:pt x="1089" y="15"/>
                  </a:lnTo>
                  <a:lnTo>
                    <a:pt x="1080" y="20"/>
                  </a:lnTo>
                  <a:lnTo>
                    <a:pt x="1069" y="25"/>
                  </a:lnTo>
                  <a:lnTo>
                    <a:pt x="1063" y="28"/>
                  </a:lnTo>
                  <a:lnTo>
                    <a:pt x="1058" y="29"/>
                  </a:lnTo>
                  <a:lnTo>
                    <a:pt x="1051" y="30"/>
                  </a:lnTo>
                  <a:lnTo>
                    <a:pt x="1045" y="30"/>
                  </a:lnTo>
                  <a:lnTo>
                    <a:pt x="1037" y="30"/>
                  </a:lnTo>
                  <a:lnTo>
                    <a:pt x="1030" y="28"/>
                  </a:lnTo>
                  <a:lnTo>
                    <a:pt x="1025" y="25"/>
                  </a:lnTo>
                  <a:lnTo>
                    <a:pt x="1019" y="22"/>
                  </a:lnTo>
                  <a:lnTo>
                    <a:pt x="1010" y="15"/>
                  </a:lnTo>
                  <a:lnTo>
                    <a:pt x="998" y="6"/>
                  </a:lnTo>
                  <a:lnTo>
                    <a:pt x="993" y="13"/>
                  </a:lnTo>
                  <a:lnTo>
                    <a:pt x="988" y="20"/>
                  </a:lnTo>
                  <a:lnTo>
                    <a:pt x="985" y="27"/>
                  </a:lnTo>
                  <a:lnTo>
                    <a:pt x="982" y="34"/>
                  </a:lnTo>
                  <a:lnTo>
                    <a:pt x="979" y="49"/>
                  </a:lnTo>
                  <a:lnTo>
                    <a:pt x="977" y="64"/>
                  </a:lnTo>
                  <a:lnTo>
                    <a:pt x="976" y="80"/>
                  </a:lnTo>
                  <a:lnTo>
                    <a:pt x="973" y="96"/>
                  </a:lnTo>
                  <a:lnTo>
                    <a:pt x="971" y="113"/>
                  </a:lnTo>
                  <a:lnTo>
                    <a:pt x="968" y="130"/>
                  </a:lnTo>
                  <a:lnTo>
                    <a:pt x="953" y="168"/>
                  </a:lnTo>
                  <a:lnTo>
                    <a:pt x="938" y="205"/>
                  </a:lnTo>
                  <a:lnTo>
                    <a:pt x="932" y="224"/>
                  </a:lnTo>
                  <a:lnTo>
                    <a:pt x="927" y="245"/>
                  </a:lnTo>
                  <a:lnTo>
                    <a:pt x="925" y="255"/>
                  </a:lnTo>
                  <a:lnTo>
                    <a:pt x="922" y="266"/>
                  </a:lnTo>
                  <a:lnTo>
                    <a:pt x="921" y="278"/>
                  </a:lnTo>
                  <a:lnTo>
                    <a:pt x="921" y="289"/>
                  </a:lnTo>
                  <a:lnTo>
                    <a:pt x="921" y="301"/>
                  </a:lnTo>
                  <a:lnTo>
                    <a:pt x="921" y="314"/>
                  </a:lnTo>
                  <a:lnTo>
                    <a:pt x="921" y="329"/>
                  </a:lnTo>
                  <a:lnTo>
                    <a:pt x="921" y="348"/>
                  </a:lnTo>
                  <a:lnTo>
                    <a:pt x="921" y="357"/>
                  </a:lnTo>
                  <a:lnTo>
                    <a:pt x="919" y="366"/>
                  </a:lnTo>
                  <a:lnTo>
                    <a:pt x="918" y="374"/>
                  </a:lnTo>
                  <a:lnTo>
                    <a:pt x="915" y="381"/>
                  </a:lnTo>
                  <a:lnTo>
                    <a:pt x="912" y="387"/>
                  </a:lnTo>
                  <a:lnTo>
                    <a:pt x="908" y="394"/>
                  </a:lnTo>
                  <a:lnTo>
                    <a:pt x="903" y="399"/>
                  </a:lnTo>
                  <a:lnTo>
                    <a:pt x="898" y="403"/>
                  </a:lnTo>
                  <a:lnTo>
                    <a:pt x="893" y="407"/>
                  </a:lnTo>
                  <a:lnTo>
                    <a:pt x="886" y="411"/>
                  </a:lnTo>
                  <a:lnTo>
                    <a:pt x="880" y="414"/>
                  </a:lnTo>
                  <a:lnTo>
                    <a:pt x="873" y="417"/>
                  </a:lnTo>
                  <a:lnTo>
                    <a:pt x="859" y="421"/>
                  </a:lnTo>
                  <a:lnTo>
                    <a:pt x="843" y="424"/>
                  </a:lnTo>
                  <a:lnTo>
                    <a:pt x="809" y="429"/>
                  </a:lnTo>
                  <a:lnTo>
                    <a:pt x="775" y="432"/>
                  </a:lnTo>
                  <a:lnTo>
                    <a:pt x="759" y="435"/>
                  </a:lnTo>
                  <a:lnTo>
                    <a:pt x="743" y="438"/>
                  </a:lnTo>
                  <a:lnTo>
                    <a:pt x="728" y="442"/>
                  </a:lnTo>
                  <a:lnTo>
                    <a:pt x="715" y="448"/>
                  </a:lnTo>
                  <a:lnTo>
                    <a:pt x="698" y="462"/>
                  </a:lnTo>
                  <a:lnTo>
                    <a:pt x="676" y="479"/>
                  </a:lnTo>
                  <a:lnTo>
                    <a:pt x="663" y="487"/>
                  </a:lnTo>
                  <a:lnTo>
                    <a:pt x="650" y="495"/>
                  </a:lnTo>
                  <a:lnTo>
                    <a:pt x="645" y="497"/>
                  </a:lnTo>
                  <a:lnTo>
                    <a:pt x="638" y="499"/>
                  </a:lnTo>
                  <a:lnTo>
                    <a:pt x="632" y="501"/>
                  </a:lnTo>
                  <a:lnTo>
                    <a:pt x="627" y="501"/>
                  </a:lnTo>
                  <a:lnTo>
                    <a:pt x="619" y="501"/>
                  </a:lnTo>
                  <a:lnTo>
                    <a:pt x="613" y="499"/>
                  </a:lnTo>
                  <a:lnTo>
                    <a:pt x="606" y="497"/>
                  </a:lnTo>
                  <a:lnTo>
                    <a:pt x="601" y="494"/>
                  </a:lnTo>
                  <a:lnTo>
                    <a:pt x="596" y="489"/>
                  </a:lnTo>
                  <a:lnTo>
                    <a:pt x="592" y="485"/>
                  </a:lnTo>
                  <a:lnTo>
                    <a:pt x="587" y="480"/>
                  </a:lnTo>
                  <a:lnTo>
                    <a:pt x="584" y="474"/>
                  </a:lnTo>
                  <a:lnTo>
                    <a:pt x="578" y="462"/>
                  </a:lnTo>
                  <a:lnTo>
                    <a:pt x="572" y="447"/>
                  </a:lnTo>
                  <a:lnTo>
                    <a:pt x="568" y="432"/>
                  </a:lnTo>
                  <a:lnTo>
                    <a:pt x="565" y="416"/>
                  </a:lnTo>
                  <a:lnTo>
                    <a:pt x="562" y="400"/>
                  </a:lnTo>
                  <a:lnTo>
                    <a:pt x="559" y="384"/>
                  </a:lnTo>
                  <a:lnTo>
                    <a:pt x="555" y="370"/>
                  </a:lnTo>
                  <a:lnTo>
                    <a:pt x="551" y="357"/>
                  </a:lnTo>
                  <a:lnTo>
                    <a:pt x="548" y="351"/>
                  </a:lnTo>
                  <a:lnTo>
                    <a:pt x="546" y="346"/>
                  </a:lnTo>
                  <a:lnTo>
                    <a:pt x="543" y="341"/>
                  </a:lnTo>
                  <a:lnTo>
                    <a:pt x="539" y="337"/>
                  </a:lnTo>
                  <a:lnTo>
                    <a:pt x="535" y="334"/>
                  </a:lnTo>
                  <a:lnTo>
                    <a:pt x="531" y="332"/>
                  </a:lnTo>
                  <a:lnTo>
                    <a:pt x="526" y="331"/>
                  </a:lnTo>
                  <a:lnTo>
                    <a:pt x="521" y="330"/>
                  </a:lnTo>
                  <a:lnTo>
                    <a:pt x="514" y="331"/>
                  </a:lnTo>
                  <a:lnTo>
                    <a:pt x="506" y="332"/>
                  </a:lnTo>
                  <a:lnTo>
                    <a:pt x="501" y="334"/>
                  </a:lnTo>
                  <a:lnTo>
                    <a:pt x="496" y="337"/>
                  </a:lnTo>
                  <a:lnTo>
                    <a:pt x="486" y="344"/>
                  </a:lnTo>
                  <a:lnTo>
                    <a:pt x="478" y="352"/>
                  </a:lnTo>
                  <a:lnTo>
                    <a:pt x="470" y="362"/>
                  </a:lnTo>
                  <a:lnTo>
                    <a:pt x="463" y="370"/>
                  </a:lnTo>
                  <a:lnTo>
                    <a:pt x="459" y="374"/>
                  </a:lnTo>
                  <a:lnTo>
                    <a:pt x="454" y="378"/>
                  </a:lnTo>
                  <a:lnTo>
                    <a:pt x="449" y="381"/>
                  </a:lnTo>
                  <a:lnTo>
                    <a:pt x="445" y="383"/>
                  </a:lnTo>
                  <a:lnTo>
                    <a:pt x="406" y="395"/>
                  </a:lnTo>
                  <a:lnTo>
                    <a:pt x="371" y="407"/>
                  </a:lnTo>
                  <a:lnTo>
                    <a:pt x="354" y="414"/>
                  </a:lnTo>
                  <a:lnTo>
                    <a:pt x="338" y="421"/>
                  </a:lnTo>
                  <a:lnTo>
                    <a:pt x="323" y="429"/>
                  </a:lnTo>
                  <a:lnTo>
                    <a:pt x="309" y="437"/>
                  </a:lnTo>
                  <a:lnTo>
                    <a:pt x="295" y="447"/>
                  </a:lnTo>
                  <a:lnTo>
                    <a:pt x="281" y="456"/>
                  </a:lnTo>
                  <a:lnTo>
                    <a:pt x="268" y="468"/>
                  </a:lnTo>
                  <a:lnTo>
                    <a:pt x="255" y="480"/>
                  </a:lnTo>
                  <a:lnTo>
                    <a:pt x="244" y="491"/>
                  </a:lnTo>
                  <a:lnTo>
                    <a:pt x="231" y="505"/>
                  </a:lnTo>
                  <a:lnTo>
                    <a:pt x="220" y="520"/>
                  </a:lnTo>
                  <a:lnTo>
                    <a:pt x="209" y="536"/>
                  </a:lnTo>
                  <a:lnTo>
                    <a:pt x="203" y="545"/>
                  </a:lnTo>
                  <a:lnTo>
                    <a:pt x="197" y="553"/>
                  </a:lnTo>
                  <a:lnTo>
                    <a:pt x="190" y="560"/>
                  </a:lnTo>
                  <a:lnTo>
                    <a:pt x="184" y="567"/>
                  </a:lnTo>
                  <a:lnTo>
                    <a:pt x="171" y="580"/>
                  </a:lnTo>
                  <a:lnTo>
                    <a:pt x="156" y="591"/>
                  </a:lnTo>
                  <a:lnTo>
                    <a:pt x="124" y="615"/>
                  </a:lnTo>
                  <a:lnTo>
                    <a:pt x="90" y="642"/>
                  </a:lnTo>
                  <a:lnTo>
                    <a:pt x="89" y="646"/>
                  </a:lnTo>
                  <a:lnTo>
                    <a:pt x="87" y="650"/>
                  </a:lnTo>
                  <a:lnTo>
                    <a:pt x="87" y="653"/>
                  </a:lnTo>
                  <a:lnTo>
                    <a:pt x="86" y="657"/>
                  </a:lnTo>
                  <a:lnTo>
                    <a:pt x="86" y="666"/>
                  </a:lnTo>
                  <a:lnTo>
                    <a:pt x="87" y="674"/>
                  </a:lnTo>
                  <a:lnTo>
                    <a:pt x="87" y="682"/>
                  </a:lnTo>
                  <a:lnTo>
                    <a:pt x="87" y="689"/>
                  </a:lnTo>
                  <a:lnTo>
                    <a:pt x="86" y="693"/>
                  </a:lnTo>
                  <a:lnTo>
                    <a:pt x="84" y="696"/>
                  </a:lnTo>
                  <a:lnTo>
                    <a:pt x="82" y="699"/>
                  </a:lnTo>
                  <a:lnTo>
                    <a:pt x="79" y="701"/>
                  </a:lnTo>
                  <a:lnTo>
                    <a:pt x="70" y="707"/>
                  </a:lnTo>
                  <a:lnTo>
                    <a:pt x="63" y="712"/>
                  </a:lnTo>
                  <a:lnTo>
                    <a:pt x="54" y="716"/>
                  </a:lnTo>
                  <a:lnTo>
                    <a:pt x="47" y="718"/>
                  </a:lnTo>
                  <a:lnTo>
                    <a:pt x="34" y="723"/>
                  </a:lnTo>
                  <a:lnTo>
                    <a:pt x="23" y="729"/>
                  </a:lnTo>
                  <a:lnTo>
                    <a:pt x="18" y="732"/>
                  </a:lnTo>
                  <a:lnTo>
                    <a:pt x="14" y="736"/>
                  </a:lnTo>
                  <a:lnTo>
                    <a:pt x="11" y="741"/>
                  </a:lnTo>
                  <a:lnTo>
                    <a:pt x="7" y="749"/>
                  </a:lnTo>
                  <a:lnTo>
                    <a:pt x="5" y="757"/>
                  </a:lnTo>
                  <a:lnTo>
                    <a:pt x="4" y="767"/>
                  </a:lnTo>
                  <a:lnTo>
                    <a:pt x="3" y="780"/>
                  </a:lnTo>
                  <a:lnTo>
                    <a:pt x="2" y="796"/>
                  </a:lnTo>
                  <a:lnTo>
                    <a:pt x="2" y="810"/>
                  </a:lnTo>
                  <a:lnTo>
                    <a:pt x="0" y="824"/>
                  </a:lnTo>
                  <a:lnTo>
                    <a:pt x="0" y="831"/>
                  </a:lnTo>
                  <a:lnTo>
                    <a:pt x="0" y="837"/>
                  </a:lnTo>
                  <a:lnTo>
                    <a:pt x="1" y="844"/>
                  </a:lnTo>
                  <a:lnTo>
                    <a:pt x="2" y="849"/>
                  </a:lnTo>
                  <a:lnTo>
                    <a:pt x="11" y="850"/>
                  </a:lnTo>
                  <a:lnTo>
                    <a:pt x="20" y="851"/>
                  </a:lnTo>
                  <a:lnTo>
                    <a:pt x="32" y="851"/>
                  </a:lnTo>
                  <a:lnTo>
                    <a:pt x="45" y="851"/>
                  </a:lnTo>
                  <a:lnTo>
                    <a:pt x="57" y="851"/>
                  </a:lnTo>
                  <a:lnTo>
                    <a:pt x="69" y="852"/>
                  </a:lnTo>
                  <a:lnTo>
                    <a:pt x="81" y="853"/>
                  </a:lnTo>
                  <a:lnTo>
                    <a:pt x="90" y="854"/>
                  </a:lnTo>
                  <a:lnTo>
                    <a:pt x="96" y="857"/>
                  </a:lnTo>
                  <a:lnTo>
                    <a:pt x="100" y="860"/>
                  </a:lnTo>
                  <a:lnTo>
                    <a:pt x="103" y="864"/>
                  </a:lnTo>
                  <a:lnTo>
                    <a:pt x="105" y="868"/>
                  </a:lnTo>
                  <a:lnTo>
                    <a:pt x="106" y="872"/>
                  </a:lnTo>
                  <a:lnTo>
                    <a:pt x="107" y="878"/>
                  </a:lnTo>
                  <a:lnTo>
                    <a:pt x="107" y="883"/>
                  </a:lnTo>
                  <a:lnTo>
                    <a:pt x="107" y="889"/>
                  </a:lnTo>
                  <a:lnTo>
                    <a:pt x="105" y="913"/>
                  </a:lnTo>
                  <a:lnTo>
                    <a:pt x="102" y="937"/>
                  </a:lnTo>
                  <a:lnTo>
                    <a:pt x="104" y="943"/>
                  </a:lnTo>
                  <a:lnTo>
                    <a:pt x="106" y="949"/>
                  </a:lnTo>
                  <a:lnTo>
                    <a:pt x="110" y="953"/>
                  </a:lnTo>
                  <a:lnTo>
                    <a:pt x="114" y="957"/>
                  </a:lnTo>
                  <a:lnTo>
                    <a:pt x="118" y="961"/>
                  </a:lnTo>
                  <a:lnTo>
                    <a:pt x="123" y="964"/>
                  </a:lnTo>
                  <a:lnTo>
                    <a:pt x="130" y="966"/>
                  </a:lnTo>
                  <a:lnTo>
                    <a:pt x="136" y="968"/>
                  </a:lnTo>
                  <a:lnTo>
                    <a:pt x="149" y="970"/>
                  </a:lnTo>
                  <a:lnTo>
                    <a:pt x="163" y="971"/>
                  </a:lnTo>
                  <a:lnTo>
                    <a:pt x="178" y="972"/>
                  </a:lnTo>
                  <a:lnTo>
                    <a:pt x="192" y="972"/>
                  </a:lnTo>
                  <a:lnTo>
                    <a:pt x="192" y="972"/>
                  </a:lnTo>
                  <a:lnTo>
                    <a:pt x="297" y="1061"/>
                  </a:lnTo>
                  <a:lnTo>
                    <a:pt x="297" y="1061"/>
                  </a:lnTo>
                  <a:lnTo>
                    <a:pt x="298" y="1077"/>
                  </a:lnTo>
                  <a:lnTo>
                    <a:pt x="299" y="1090"/>
                  </a:lnTo>
                  <a:lnTo>
                    <a:pt x="302" y="1102"/>
                  </a:lnTo>
                  <a:lnTo>
                    <a:pt x="306" y="1112"/>
                  </a:lnTo>
                  <a:lnTo>
                    <a:pt x="312" y="1119"/>
                  </a:lnTo>
                  <a:lnTo>
                    <a:pt x="317" y="1124"/>
                  </a:lnTo>
                  <a:lnTo>
                    <a:pt x="324" y="1130"/>
                  </a:lnTo>
                  <a:lnTo>
                    <a:pt x="332" y="1133"/>
                  </a:lnTo>
                  <a:lnTo>
                    <a:pt x="342" y="1135"/>
                  </a:lnTo>
                  <a:lnTo>
                    <a:pt x="350" y="1136"/>
                  </a:lnTo>
                  <a:lnTo>
                    <a:pt x="361" y="1137"/>
                  </a:lnTo>
                  <a:lnTo>
                    <a:pt x="371" y="1138"/>
                  </a:lnTo>
                  <a:lnTo>
                    <a:pt x="395" y="1139"/>
                  </a:lnTo>
                  <a:lnTo>
                    <a:pt x="420" y="1143"/>
                  </a:lnTo>
                  <a:lnTo>
                    <a:pt x="426" y="1144"/>
                  </a:lnTo>
                  <a:lnTo>
                    <a:pt x="431" y="1146"/>
                  </a:lnTo>
                  <a:lnTo>
                    <a:pt x="435" y="1147"/>
                  </a:lnTo>
                  <a:lnTo>
                    <a:pt x="439" y="1150"/>
                  </a:lnTo>
                  <a:lnTo>
                    <a:pt x="447" y="1156"/>
                  </a:lnTo>
                  <a:lnTo>
                    <a:pt x="453" y="1164"/>
                  </a:lnTo>
                  <a:lnTo>
                    <a:pt x="459" y="1172"/>
                  </a:lnTo>
                  <a:lnTo>
                    <a:pt x="463" y="1183"/>
                  </a:lnTo>
                  <a:lnTo>
                    <a:pt x="467" y="1194"/>
                  </a:lnTo>
                  <a:lnTo>
                    <a:pt x="470" y="1204"/>
                  </a:lnTo>
                  <a:lnTo>
                    <a:pt x="476" y="1225"/>
                  </a:lnTo>
                  <a:lnTo>
                    <a:pt x="481" y="1244"/>
                  </a:lnTo>
                  <a:lnTo>
                    <a:pt x="484" y="1250"/>
                  </a:lnTo>
                  <a:lnTo>
                    <a:pt x="488" y="1256"/>
                  </a:lnTo>
                  <a:lnTo>
                    <a:pt x="490" y="1257"/>
                  </a:lnTo>
                  <a:lnTo>
                    <a:pt x="493" y="1260"/>
                  </a:lnTo>
                  <a:lnTo>
                    <a:pt x="495" y="1261"/>
                  </a:lnTo>
                  <a:lnTo>
                    <a:pt x="497" y="1261"/>
                  </a:lnTo>
                  <a:lnTo>
                    <a:pt x="505" y="1260"/>
                  </a:lnTo>
                  <a:lnTo>
                    <a:pt x="511" y="1257"/>
                  </a:lnTo>
                  <a:lnTo>
                    <a:pt x="516" y="1255"/>
                  </a:lnTo>
                  <a:lnTo>
                    <a:pt x="520" y="1252"/>
                  </a:lnTo>
                  <a:lnTo>
                    <a:pt x="523" y="1249"/>
                  </a:lnTo>
                  <a:lnTo>
                    <a:pt x="528" y="1246"/>
                  </a:lnTo>
                  <a:lnTo>
                    <a:pt x="533" y="1244"/>
                  </a:lnTo>
                  <a:lnTo>
                    <a:pt x="538" y="1243"/>
                  </a:lnTo>
                  <a:lnTo>
                    <a:pt x="539" y="1250"/>
                  </a:lnTo>
                  <a:lnTo>
                    <a:pt x="543" y="1256"/>
                  </a:lnTo>
                  <a:lnTo>
                    <a:pt x="547" y="1262"/>
                  </a:lnTo>
                  <a:lnTo>
                    <a:pt x="552" y="1267"/>
                  </a:lnTo>
                  <a:lnTo>
                    <a:pt x="559" y="1272"/>
                  </a:lnTo>
                  <a:lnTo>
                    <a:pt x="566" y="1275"/>
                  </a:lnTo>
                  <a:lnTo>
                    <a:pt x="572" y="1278"/>
                  </a:lnTo>
                  <a:lnTo>
                    <a:pt x="580" y="1279"/>
                  </a:lnTo>
                  <a:lnTo>
                    <a:pt x="588" y="1278"/>
                  </a:lnTo>
                  <a:lnTo>
                    <a:pt x="596" y="1274"/>
                  </a:lnTo>
                  <a:lnTo>
                    <a:pt x="603" y="1270"/>
                  </a:lnTo>
                  <a:lnTo>
                    <a:pt x="611" y="1265"/>
                  </a:lnTo>
                  <a:lnTo>
                    <a:pt x="622" y="1253"/>
                  </a:lnTo>
                  <a:lnTo>
                    <a:pt x="633" y="1243"/>
                  </a:lnTo>
                  <a:lnTo>
                    <a:pt x="629" y="1234"/>
                  </a:lnTo>
                  <a:lnTo>
                    <a:pt x="625" y="1224"/>
                  </a:lnTo>
                  <a:lnTo>
                    <a:pt x="620" y="1216"/>
                  </a:lnTo>
                  <a:lnTo>
                    <a:pt x="615" y="1207"/>
                  </a:lnTo>
                  <a:lnTo>
                    <a:pt x="603" y="1191"/>
                  </a:lnTo>
                  <a:lnTo>
                    <a:pt x="590" y="1177"/>
                  </a:lnTo>
                  <a:lnTo>
                    <a:pt x="576" y="1163"/>
                  </a:lnTo>
                  <a:lnTo>
                    <a:pt x="562" y="1150"/>
                  </a:lnTo>
                  <a:lnTo>
                    <a:pt x="546" y="1138"/>
                  </a:lnTo>
                  <a:lnTo>
                    <a:pt x="531" y="1129"/>
                  </a:lnTo>
                  <a:lnTo>
                    <a:pt x="502" y="1111"/>
                  </a:lnTo>
                  <a:lnTo>
                    <a:pt x="479" y="1097"/>
                  </a:lnTo>
                  <a:lnTo>
                    <a:pt x="462" y="1088"/>
                  </a:lnTo>
                  <a:lnTo>
                    <a:pt x="456" y="1084"/>
                  </a:lnTo>
                  <a:lnTo>
                    <a:pt x="456" y="1073"/>
                  </a:lnTo>
                  <a:lnTo>
                    <a:pt x="459" y="1062"/>
                  </a:lnTo>
                  <a:lnTo>
                    <a:pt x="463" y="1047"/>
                  </a:lnTo>
                  <a:lnTo>
                    <a:pt x="467" y="1031"/>
                  </a:lnTo>
                  <a:lnTo>
                    <a:pt x="473" y="1014"/>
                  </a:lnTo>
                  <a:lnTo>
                    <a:pt x="481" y="997"/>
                  </a:lnTo>
                  <a:lnTo>
                    <a:pt x="488" y="979"/>
                  </a:lnTo>
                  <a:lnTo>
                    <a:pt x="498" y="962"/>
                  </a:lnTo>
                  <a:lnTo>
                    <a:pt x="509" y="945"/>
                  </a:lnTo>
                  <a:lnTo>
                    <a:pt x="519" y="930"/>
                  </a:lnTo>
                  <a:lnTo>
                    <a:pt x="531" y="916"/>
                  </a:lnTo>
                  <a:lnTo>
                    <a:pt x="543" y="903"/>
                  </a:lnTo>
                  <a:lnTo>
                    <a:pt x="549" y="898"/>
                  </a:lnTo>
                  <a:lnTo>
                    <a:pt x="556" y="894"/>
                  </a:lnTo>
                  <a:lnTo>
                    <a:pt x="563" y="890"/>
                  </a:lnTo>
                  <a:lnTo>
                    <a:pt x="569" y="887"/>
                  </a:lnTo>
                  <a:lnTo>
                    <a:pt x="577" y="885"/>
                  </a:lnTo>
                  <a:lnTo>
                    <a:pt x="583" y="884"/>
                  </a:lnTo>
                  <a:lnTo>
                    <a:pt x="590" y="883"/>
                  </a:lnTo>
                  <a:lnTo>
                    <a:pt x="597" y="884"/>
                  </a:lnTo>
                  <a:lnTo>
                    <a:pt x="587" y="907"/>
                  </a:lnTo>
                  <a:lnTo>
                    <a:pt x="579" y="929"/>
                  </a:lnTo>
                  <a:lnTo>
                    <a:pt x="572" y="949"/>
                  </a:lnTo>
                  <a:lnTo>
                    <a:pt x="569" y="969"/>
                  </a:lnTo>
                  <a:lnTo>
                    <a:pt x="567" y="987"/>
                  </a:lnTo>
                  <a:lnTo>
                    <a:pt x="567" y="1004"/>
                  </a:lnTo>
                  <a:lnTo>
                    <a:pt x="568" y="1021"/>
                  </a:lnTo>
                  <a:lnTo>
                    <a:pt x="571" y="1036"/>
                  </a:lnTo>
                  <a:lnTo>
                    <a:pt x="576" y="1051"/>
                  </a:lnTo>
                  <a:lnTo>
                    <a:pt x="582" y="1064"/>
                  </a:lnTo>
                  <a:lnTo>
                    <a:pt x="589" y="1077"/>
                  </a:lnTo>
                  <a:lnTo>
                    <a:pt x="597" y="1089"/>
                  </a:lnTo>
                  <a:lnTo>
                    <a:pt x="606" y="1100"/>
                  </a:lnTo>
                  <a:lnTo>
                    <a:pt x="616" y="1111"/>
                  </a:lnTo>
                  <a:lnTo>
                    <a:pt x="627" y="1121"/>
                  </a:lnTo>
                  <a:lnTo>
                    <a:pt x="638" y="1131"/>
                  </a:lnTo>
                  <a:lnTo>
                    <a:pt x="662" y="1148"/>
                  </a:lnTo>
                  <a:lnTo>
                    <a:pt x="686" y="1164"/>
                  </a:lnTo>
                  <a:lnTo>
                    <a:pt x="711" y="1179"/>
                  </a:lnTo>
                  <a:lnTo>
                    <a:pt x="734" y="1193"/>
                  </a:lnTo>
                  <a:lnTo>
                    <a:pt x="755" y="1206"/>
                  </a:lnTo>
                  <a:lnTo>
                    <a:pt x="773" y="1220"/>
                  </a:lnTo>
                  <a:lnTo>
                    <a:pt x="782" y="1227"/>
                  </a:lnTo>
                  <a:lnTo>
                    <a:pt x="788" y="1234"/>
                  </a:lnTo>
                  <a:lnTo>
                    <a:pt x="794" y="1241"/>
                  </a:lnTo>
                  <a:lnTo>
                    <a:pt x="798" y="1249"/>
                  </a:lnTo>
                  <a:lnTo>
                    <a:pt x="804" y="1266"/>
                  </a:lnTo>
                  <a:lnTo>
                    <a:pt x="810" y="1282"/>
                  </a:lnTo>
                  <a:lnTo>
                    <a:pt x="815" y="1297"/>
                  </a:lnTo>
                  <a:lnTo>
                    <a:pt x="819" y="1313"/>
                  </a:lnTo>
                  <a:lnTo>
                    <a:pt x="826" y="1340"/>
                  </a:lnTo>
                  <a:lnTo>
                    <a:pt x="830" y="1368"/>
                  </a:lnTo>
                  <a:lnTo>
                    <a:pt x="833" y="1395"/>
                  </a:lnTo>
                  <a:lnTo>
                    <a:pt x="834" y="1420"/>
                  </a:lnTo>
                  <a:lnTo>
                    <a:pt x="835" y="1446"/>
                  </a:lnTo>
                  <a:lnTo>
                    <a:pt x="836" y="1472"/>
                  </a:lnTo>
                  <a:lnTo>
                    <a:pt x="837" y="1500"/>
                  </a:lnTo>
                  <a:lnTo>
                    <a:pt x="840" y="1530"/>
                  </a:lnTo>
                  <a:lnTo>
                    <a:pt x="844" y="1561"/>
                  </a:lnTo>
                  <a:lnTo>
                    <a:pt x="851" y="1595"/>
                  </a:lnTo>
                  <a:lnTo>
                    <a:pt x="855" y="1613"/>
                  </a:lnTo>
                  <a:lnTo>
                    <a:pt x="860" y="1632"/>
                  </a:lnTo>
                  <a:lnTo>
                    <a:pt x="866" y="1652"/>
                  </a:lnTo>
                  <a:lnTo>
                    <a:pt x="872" y="1673"/>
                  </a:lnTo>
                  <a:lnTo>
                    <a:pt x="880" y="1695"/>
                  </a:lnTo>
                  <a:lnTo>
                    <a:pt x="888" y="1718"/>
                  </a:lnTo>
                  <a:lnTo>
                    <a:pt x="899" y="1741"/>
                  </a:lnTo>
                  <a:lnTo>
                    <a:pt x="910" y="1767"/>
                  </a:lnTo>
                  <a:lnTo>
                    <a:pt x="923" y="1797"/>
                  </a:lnTo>
                  <a:lnTo>
                    <a:pt x="937" y="1831"/>
                  </a:lnTo>
                  <a:lnTo>
                    <a:pt x="952" y="1869"/>
                  </a:lnTo>
                  <a:lnTo>
                    <a:pt x="968" y="1911"/>
                  </a:lnTo>
                  <a:lnTo>
                    <a:pt x="982" y="1954"/>
                  </a:lnTo>
                  <a:lnTo>
                    <a:pt x="997" y="1998"/>
                  </a:lnTo>
                  <a:lnTo>
                    <a:pt x="1010" y="2043"/>
                  </a:lnTo>
                  <a:lnTo>
                    <a:pt x="1021" y="2085"/>
                  </a:lnTo>
                  <a:lnTo>
                    <a:pt x="1029" y="2110"/>
                  </a:lnTo>
                  <a:lnTo>
                    <a:pt x="1034" y="2132"/>
                  </a:lnTo>
                  <a:lnTo>
                    <a:pt x="1038" y="2152"/>
                  </a:lnTo>
                  <a:lnTo>
                    <a:pt x="1042" y="2172"/>
                  </a:lnTo>
                  <a:lnTo>
                    <a:pt x="1043" y="2190"/>
                  </a:lnTo>
                  <a:lnTo>
                    <a:pt x="1044" y="2207"/>
                  </a:lnTo>
                  <a:lnTo>
                    <a:pt x="1044" y="2222"/>
                  </a:lnTo>
                  <a:lnTo>
                    <a:pt x="1044" y="2237"/>
                  </a:lnTo>
                  <a:lnTo>
                    <a:pt x="1042" y="2251"/>
                  </a:lnTo>
                  <a:lnTo>
                    <a:pt x="1039" y="2264"/>
                  </a:lnTo>
                  <a:lnTo>
                    <a:pt x="1037" y="2276"/>
                  </a:lnTo>
                  <a:lnTo>
                    <a:pt x="1035" y="2286"/>
                  </a:lnTo>
                  <a:lnTo>
                    <a:pt x="1029" y="2305"/>
                  </a:lnTo>
                  <a:lnTo>
                    <a:pt x="1022" y="2322"/>
                  </a:lnTo>
                  <a:lnTo>
                    <a:pt x="1018" y="2337"/>
                  </a:lnTo>
                  <a:lnTo>
                    <a:pt x="1015" y="2351"/>
                  </a:lnTo>
                  <a:lnTo>
                    <a:pt x="1015" y="2359"/>
                  </a:lnTo>
                  <a:lnTo>
                    <a:pt x="1015" y="2365"/>
                  </a:lnTo>
                  <a:lnTo>
                    <a:pt x="1016" y="2371"/>
                  </a:lnTo>
                  <a:lnTo>
                    <a:pt x="1018" y="2379"/>
                  </a:lnTo>
                  <a:lnTo>
                    <a:pt x="1021" y="2385"/>
                  </a:lnTo>
                  <a:lnTo>
                    <a:pt x="1026" y="2393"/>
                  </a:lnTo>
                  <a:lnTo>
                    <a:pt x="1032" y="2400"/>
                  </a:lnTo>
                  <a:lnTo>
                    <a:pt x="1039" y="2407"/>
                  </a:lnTo>
                  <a:lnTo>
                    <a:pt x="1049" y="2416"/>
                  </a:lnTo>
                  <a:lnTo>
                    <a:pt x="1060" y="2424"/>
                  </a:lnTo>
                  <a:lnTo>
                    <a:pt x="1071" y="2434"/>
                  </a:lnTo>
                  <a:lnTo>
                    <a:pt x="1086" y="2445"/>
                  </a:lnTo>
                  <a:lnTo>
                    <a:pt x="1095" y="2451"/>
                  </a:lnTo>
                  <a:lnTo>
                    <a:pt x="1101" y="2457"/>
                  </a:lnTo>
                  <a:lnTo>
                    <a:pt x="1108" y="2464"/>
                  </a:lnTo>
                  <a:lnTo>
                    <a:pt x="1113" y="2470"/>
                  </a:lnTo>
                  <a:lnTo>
                    <a:pt x="1117" y="2478"/>
                  </a:lnTo>
                  <a:lnTo>
                    <a:pt x="1121" y="2484"/>
                  </a:lnTo>
                  <a:lnTo>
                    <a:pt x="1125" y="2491"/>
                  </a:lnTo>
                  <a:lnTo>
                    <a:pt x="1127" y="2500"/>
                  </a:lnTo>
                  <a:lnTo>
                    <a:pt x="1133" y="2534"/>
                  </a:lnTo>
                  <a:lnTo>
                    <a:pt x="1139" y="2573"/>
                  </a:lnTo>
                  <a:lnTo>
                    <a:pt x="1145" y="2596"/>
                  </a:lnTo>
                  <a:lnTo>
                    <a:pt x="1152" y="2619"/>
                  </a:lnTo>
                  <a:lnTo>
                    <a:pt x="1156" y="2632"/>
                  </a:lnTo>
                  <a:lnTo>
                    <a:pt x="1163" y="2645"/>
                  </a:lnTo>
                  <a:lnTo>
                    <a:pt x="1169" y="2659"/>
                  </a:lnTo>
                  <a:lnTo>
                    <a:pt x="1177" y="2672"/>
                  </a:lnTo>
                  <a:lnTo>
                    <a:pt x="1185" y="2686"/>
                  </a:lnTo>
                  <a:lnTo>
                    <a:pt x="1195" y="2702"/>
                  </a:lnTo>
                  <a:lnTo>
                    <a:pt x="1206" y="2717"/>
                  </a:lnTo>
                  <a:lnTo>
                    <a:pt x="1219" y="2733"/>
                  </a:lnTo>
                  <a:lnTo>
                    <a:pt x="1233" y="2750"/>
                  </a:lnTo>
                  <a:lnTo>
                    <a:pt x="1249" y="2767"/>
                  </a:lnTo>
                  <a:lnTo>
                    <a:pt x="1267" y="2785"/>
                  </a:lnTo>
                  <a:lnTo>
                    <a:pt x="1286" y="2803"/>
                  </a:lnTo>
                  <a:lnTo>
                    <a:pt x="1286" y="2803"/>
                  </a:lnTo>
                  <a:lnTo>
                    <a:pt x="1286" y="2803"/>
                  </a:lnTo>
                  <a:lnTo>
                    <a:pt x="1286" y="2803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7" name="Freeform 228"/>
            <p:cNvSpPr>
              <a:spLocks/>
            </p:cNvSpPr>
            <p:nvPr/>
          </p:nvSpPr>
          <p:spPr bwMode="auto">
            <a:xfrm>
              <a:off x="6080126" y="2178050"/>
              <a:ext cx="31750" cy="42863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28" y="0"/>
                </a:cxn>
                <a:cxn ang="0">
                  <a:pos x="18" y="0"/>
                </a:cxn>
                <a:cxn ang="0">
                  <a:pos x="13" y="1"/>
                </a:cxn>
                <a:cxn ang="0">
                  <a:pos x="7" y="4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0" y="13"/>
                </a:cxn>
                <a:cxn ang="0">
                  <a:pos x="0" y="18"/>
                </a:cxn>
                <a:cxn ang="0">
                  <a:pos x="1" y="25"/>
                </a:cxn>
                <a:cxn ang="0">
                  <a:pos x="3" y="35"/>
                </a:cxn>
                <a:cxn ang="0">
                  <a:pos x="7" y="45"/>
                </a:cxn>
                <a:cxn ang="0">
                  <a:pos x="12" y="56"/>
                </a:cxn>
                <a:cxn ang="0">
                  <a:pos x="18" y="67"/>
                </a:cxn>
                <a:cxn ang="0">
                  <a:pos x="25" y="74"/>
                </a:cxn>
                <a:cxn ang="0">
                  <a:pos x="29" y="77"/>
                </a:cxn>
                <a:cxn ang="0">
                  <a:pos x="33" y="80"/>
                </a:cxn>
                <a:cxn ang="0">
                  <a:pos x="37" y="81"/>
                </a:cxn>
                <a:cxn ang="0">
                  <a:pos x="42" y="82"/>
                </a:cxn>
                <a:cxn ang="0">
                  <a:pos x="46" y="81"/>
                </a:cxn>
                <a:cxn ang="0">
                  <a:pos x="49" y="78"/>
                </a:cxn>
                <a:cxn ang="0">
                  <a:pos x="52" y="74"/>
                </a:cxn>
                <a:cxn ang="0">
                  <a:pos x="54" y="70"/>
                </a:cxn>
                <a:cxn ang="0">
                  <a:pos x="58" y="60"/>
                </a:cxn>
                <a:cxn ang="0">
                  <a:pos x="59" y="53"/>
                </a:cxn>
                <a:cxn ang="0">
                  <a:pos x="59" y="46"/>
                </a:cxn>
                <a:cxn ang="0">
                  <a:pos x="58" y="41"/>
                </a:cxn>
                <a:cxn ang="0">
                  <a:pos x="57" y="37"/>
                </a:cxn>
                <a:cxn ang="0">
                  <a:pos x="55" y="32"/>
                </a:cxn>
                <a:cxn ang="0">
                  <a:pos x="51" y="25"/>
                </a:cxn>
                <a:cxn ang="0">
                  <a:pos x="47" y="18"/>
                </a:cxn>
                <a:cxn ang="0">
                  <a:pos x="47" y="0"/>
                </a:cxn>
              </a:cxnLst>
              <a:rect l="0" t="0" r="r" b="b"/>
              <a:pathLst>
                <a:path w="59" h="82">
                  <a:moveTo>
                    <a:pt x="47" y="0"/>
                  </a:moveTo>
                  <a:lnTo>
                    <a:pt x="28" y="0"/>
                  </a:lnTo>
                  <a:lnTo>
                    <a:pt x="18" y="0"/>
                  </a:lnTo>
                  <a:lnTo>
                    <a:pt x="13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3" y="35"/>
                  </a:lnTo>
                  <a:lnTo>
                    <a:pt x="7" y="45"/>
                  </a:lnTo>
                  <a:lnTo>
                    <a:pt x="12" y="56"/>
                  </a:lnTo>
                  <a:lnTo>
                    <a:pt x="18" y="67"/>
                  </a:lnTo>
                  <a:lnTo>
                    <a:pt x="25" y="74"/>
                  </a:lnTo>
                  <a:lnTo>
                    <a:pt x="29" y="77"/>
                  </a:lnTo>
                  <a:lnTo>
                    <a:pt x="33" y="80"/>
                  </a:lnTo>
                  <a:lnTo>
                    <a:pt x="37" y="81"/>
                  </a:lnTo>
                  <a:lnTo>
                    <a:pt x="42" y="82"/>
                  </a:lnTo>
                  <a:lnTo>
                    <a:pt x="46" y="81"/>
                  </a:lnTo>
                  <a:lnTo>
                    <a:pt x="49" y="78"/>
                  </a:lnTo>
                  <a:lnTo>
                    <a:pt x="52" y="74"/>
                  </a:lnTo>
                  <a:lnTo>
                    <a:pt x="54" y="70"/>
                  </a:lnTo>
                  <a:lnTo>
                    <a:pt x="58" y="60"/>
                  </a:lnTo>
                  <a:lnTo>
                    <a:pt x="59" y="53"/>
                  </a:lnTo>
                  <a:lnTo>
                    <a:pt x="59" y="46"/>
                  </a:lnTo>
                  <a:lnTo>
                    <a:pt x="58" y="41"/>
                  </a:lnTo>
                  <a:lnTo>
                    <a:pt x="57" y="37"/>
                  </a:lnTo>
                  <a:lnTo>
                    <a:pt x="55" y="32"/>
                  </a:lnTo>
                  <a:lnTo>
                    <a:pt x="51" y="25"/>
                  </a:lnTo>
                  <a:lnTo>
                    <a:pt x="47" y="18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8" name="Freeform 229"/>
            <p:cNvSpPr>
              <a:spLocks/>
            </p:cNvSpPr>
            <p:nvPr/>
          </p:nvSpPr>
          <p:spPr bwMode="auto">
            <a:xfrm>
              <a:off x="6080126" y="2178050"/>
              <a:ext cx="31750" cy="42863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28" y="0"/>
                </a:cxn>
                <a:cxn ang="0">
                  <a:pos x="18" y="0"/>
                </a:cxn>
                <a:cxn ang="0">
                  <a:pos x="13" y="1"/>
                </a:cxn>
                <a:cxn ang="0">
                  <a:pos x="7" y="4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0" y="13"/>
                </a:cxn>
                <a:cxn ang="0">
                  <a:pos x="0" y="18"/>
                </a:cxn>
                <a:cxn ang="0">
                  <a:pos x="1" y="25"/>
                </a:cxn>
                <a:cxn ang="0">
                  <a:pos x="3" y="35"/>
                </a:cxn>
                <a:cxn ang="0">
                  <a:pos x="7" y="45"/>
                </a:cxn>
                <a:cxn ang="0">
                  <a:pos x="12" y="56"/>
                </a:cxn>
                <a:cxn ang="0">
                  <a:pos x="18" y="67"/>
                </a:cxn>
                <a:cxn ang="0">
                  <a:pos x="25" y="74"/>
                </a:cxn>
                <a:cxn ang="0">
                  <a:pos x="29" y="77"/>
                </a:cxn>
                <a:cxn ang="0">
                  <a:pos x="33" y="80"/>
                </a:cxn>
                <a:cxn ang="0">
                  <a:pos x="37" y="81"/>
                </a:cxn>
                <a:cxn ang="0">
                  <a:pos x="42" y="82"/>
                </a:cxn>
                <a:cxn ang="0">
                  <a:pos x="46" y="81"/>
                </a:cxn>
                <a:cxn ang="0">
                  <a:pos x="49" y="78"/>
                </a:cxn>
                <a:cxn ang="0">
                  <a:pos x="52" y="74"/>
                </a:cxn>
                <a:cxn ang="0">
                  <a:pos x="54" y="70"/>
                </a:cxn>
                <a:cxn ang="0">
                  <a:pos x="58" y="60"/>
                </a:cxn>
                <a:cxn ang="0">
                  <a:pos x="59" y="53"/>
                </a:cxn>
                <a:cxn ang="0">
                  <a:pos x="59" y="46"/>
                </a:cxn>
                <a:cxn ang="0">
                  <a:pos x="58" y="41"/>
                </a:cxn>
                <a:cxn ang="0">
                  <a:pos x="57" y="37"/>
                </a:cxn>
                <a:cxn ang="0">
                  <a:pos x="55" y="32"/>
                </a:cxn>
                <a:cxn ang="0">
                  <a:pos x="51" y="25"/>
                </a:cxn>
                <a:cxn ang="0">
                  <a:pos x="47" y="18"/>
                </a:cxn>
                <a:cxn ang="0">
                  <a:pos x="47" y="18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59" h="82">
                  <a:moveTo>
                    <a:pt x="47" y="0"/>
                  </a:moveTo>
                  <a:lnTo>
                    <a:pt x="28" y="0"/>
                  </a:lnTo>
                  <a:lnTo>
                    <a:pt x="18" y="0"/>
                  </a:lnTo>
                  <a:lnTo>
                    <a:pt x="13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3" y="35"/>
                  </a:lnTo>
                  <a:lnTo>
                    <a:pt x="7" y="45"/>
                  </a:lnTo>
                  <a:lnTo>
                    <a:pt x="12" y="56"/>
                  </a:lnTo>
                  <a:lnTo>
                    <a:pt x="18" y="67"/>
                  </a:lnTo>
                  <a:lnTo>
                    <a:pt x="25" y="74"/>
                  </a:lnTo>
                  <a:lnTo>
                    <a:pt x="29" y="77"/>
                  </a:lnTo>
                  <a:lnTo>
                    <a:pt x="33" y="80"/>
                  </a:lnTo>
                  <a:lnTo>
                    <a:pt x="37" y="81"/>
                  </a:lnTo>
                  <a:lnTo>
                    <a:pt x="42" y="82"/>
                  </a:lnTo>
                  <a:lnTo>
                    <a:pt x="46" y="81"/>
                  </a:lnTo>
                  <a:lnTo>
                    <a:pt x="49" y="78"/>
                  </a:lnTo>
                  <a:lnTo>
                    <a:pt x="52" y="74"/>
                  </a:lnTo>
                  <a:lnTo>
                    <a:pt x="54" y="70"/>
                  </a:lnTo>
                  <a:lnTo>
                    <a:pt x="58" y="60"/>
                  </a:lnTo>
                  <a:lnTo>
                    <a:pt x="59" y="53"/>
                  </a:lnTo>
                  <a:lnTo>
                    <a:pt x="59" y="46"/>
                  </a:lnTo>
                  <a:lnTo>
                    <a:pt x="58" y="41"/>
                  </a:lnTo>
                  <a:lnTo>
                    <a:pt x="57" y="37"/>
                  </a:lnTo>
                  <a:lnTo>
                    <a:pt x="55" y="32"/>
                  </a:lnTo>
                  <a:lnTo>
                    <a:pt x="51" y="25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9" name="Freeform 230"/>
            <p:cNvSpPr>
              <a:spLocks/>
            </p:cNvSpPr>
            <p:nvPr/>
          </p:nvSpPr>
          <p:spPr bwMode="auto">
            <a:xfrm>
              <a:off x="5821363" y="2120900"/>
              <a:ext cx="38100" cy="57150"/>
            </a:xfrm>
            <a:custGeom>
              <a:avLst/>
              <a:gdLst/>
              <a:ahLst/>
              <a:cxnLst>
                <a:cxn ang="0">
                  <a:pos x="59" y="48"/>
                </a:cxn>
                <a:cxn ang="0">
                  <a:pos x="56" y="41"/>
                </a:cxn>
                <a:cxn ang="0">
                  <a:pos x="53" y="30"/>
                </a:cxn>
                <a:cxn ang="0">
                  <a:pos x="50" y="26"/>
                </a:cxn>
                <a:cxn ang="0">
                  <a:pos x="44" y="21"/>
                </a:cxn>
                <a:cxn ang="0">
                  <a:pos x="38" y="17"/>
                </a:cxn>
                <a:cxn ang="0">
                  <a:pos x="31" y="13"/>
                </a:cxn>
                <a:cxn ang="0">
                  <a:pos x="15" y="5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2" y="27"/>
                </a:cxn>
                <a:cxn ang="0">
                  <a:pos x="7" y="39"/>
                </a:cxn>
                <a:cxn ang="0">
                  <a:pos x="14" y="54"/>
                </a:cxn>
                <a:cxn ang="0">
                  <a:pos x="22" y="69"/>
                </a:cxn>
                <a:cxn ang="0">
                  <a:pos x="32" y="83"/>
                </a:cxn>
                <a:cxn ang="0">
                  <a:pos x="40" y="95"/>
                </a:cxn>
                <a:cxn ang="0">
                  <a:pos x="44" y="100"/>
                </a:cxn>
                <a:cxn ang="0">
                  <a:pos x="48" y="103"/>
                </a:cxn>
                <a:cxn ang="0">
                  <a:pos x="51" y="105"/>
                </a:cxn>
                <a:cxn ang="0">
                  <a:pos x="53" y="107"/>
                </a:cxn>
                <a:cxn ang="0">
                  <a:pos x="59" y="105"/>
                </a:cxn>
                <a:cxn ang="0">
                  <a:pos x="64" y="103"/>
                </a:cxn>
                <a:cxn ang="0">
                  <a:pos x="67" y="100"/>
                </a:cxn>
                <a:cxn ang="0">
                  <a:pos x="69" y="97"/>
                </a:cxn>
                <a:cxn ang="0">
                  <a:pos x="71" y="89"/>
                </a:cxn>
                <a:cxn ang="0">
                  <a:pos x="71" y="83"/>
                </a:cxn>
                <a:cxn ang="0">
                  <a:pos x="70" y="75"/>
                </a:cxn>
                <a:cxn ang="0">
                  <a:pos x="67" y="63"/>
                </a:cxn>
                <a:cxn ang="0">
                  <a:pos x="66" y="58"/>
                </a:cxn>
                <a:cxn ang="0">
                  <a:pos x="64" y="52"/>
                </a:cxn>
                <a:cxn ang="0">
                  <a:pos x="61" y="49"/>
                </a:cxn>
                <a:cxn ang="0">
                  <a:pos x="59" y="48"/>
                </a:cxn>
              </a:cxnLst>
              <a:rect l="0" t="0" r="r" b="b"/>
              <a:pathLst>
                <a:path w="71" h="107">
                  <a:moveTo>
                    <a:pt x="59" y="48"/>
                  </a:moveTo>
                  <a:lnTo>
                    <a:pt x="56" y="41"/>
                  </a:lnTo>
                  <a:lnTo>
                    <a:pt x="53" y="30"/>
                  </a:lnTo>
                  <a:lnTo>
                    <a:pt x="50" y="26"/>
                  </a:lnTo>
                  <a:lnTo>
                    <a:pt x="44" y="21"/>
                  </a:lnTo>
                  <a:lnTo>
                    <a:pt x="38" y="17"/>
                  </a:lnTo>
                  <a:lnTo>
                    <a:pt x="31" y="13"/>
                  </a:lnTo>
                  <a:lnTo>
                    <a:pt x="15" y="5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2" y="27"/>
                  </a:lnTo>
                  <a:lnTo>
                    <a:pt x="7" y="39"/>
                  </a:lnTo>
                  <a:lnTo>
                    <a:pt x="14" y="54"/>
                  </a:lnTo>
                  <a:lnTo>
                    <a:pt x="22" y="69"/>
                  </a:lnTo>
                  <a:lnTo>
                    <a:pt x="32" y="83"/>
                  </a:lnTo>
                  <a:lnTo>
                    <a:pt x="40" y="95"/>
                  </a:lnTo>
                  <a:lnTo>
                    <a:pt x="44" y="100"/>
                  </a:lnTo>
                  <a:lnTo>
                    <a:pt x="48" y="103"/>
                  </a:lnTo>
                  <a:lnTo>
                    <a:pt x="51" y="105"/>
                  </a:lnTo>
                  <a:lnTo>
                    <a:pt x="53" y="107"/>
                  </a:lnTo>
                  <a:lnTo>
                    <a:pt x="59" y="105"/>
                  </a:lnTo>
                  <a:lnTo>
                    <a:pt x="64" y="103"/>
                  </a:lnTo>
                  <a:lnTo>
                    <a:pt x="67" y="100"/>
                  </a:lnTo>
                  <a:lnTo>
                    <a:pt x="69" y="97"/>
                  </a:lnTo>
                  <a:lnTo>
                    <a:pt x="71" y="89"/>
                  </a:lnTo>
                  <a:lnTo>
                    <a:pt x="71" y="83"/>
                  </a:lnTo>
                  <a:lnTo>
                    <a:pt x="70" y="75"/>
                  </a:lnTo>
                  <a:lnTo>
                    <a:pt x="67" y="63"/>
                  </a:lnTo>
                  <a:lnTo>
                    <a:pt x="66" y="58"/>
                  </a:lnTo>
                  <a:lnTo>
                    <a:pt x="64" y="52"/>
                  </a:lnTo>
                  <a:lnTo>
                    <a:pt x="61" y="49"/>
                  </a:lnTo>
                  <a:lnTo>
                    <a:pt x="59" y="4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0" name="Freeform 231"/>
            <p:cNvSpPr>
              <a:spLocks/>
            </p:cNvSpPr>
            <p:nvPr/>
          </p:nvSpPr>
          <p:spPr bwMode="auto">
            <a:xfrm>
              <a:off x="5821363" y="2120900"/>
              <a:ext cx="38100" cy="57150"/>
            </a:xfrm>
            <a:custGeom>
              <a:avLst/>
              <a:gdLst/>
              <a:ahLst/>
              <a:cxnLst>
                <a:cxn ang="0">
                  <a:pos x="59" y="48"/>
                </a:cxn>
                <a:cxn ang="0">
                  <a:pos x="56" y="41"/>
                </a:cxn>
                <a:cxn ang="0">
                  <a:pos x="53" y="30"/>
                </a:cxn>
                <a:cxn ang="0">
                  <a:pos x="50" y="26"/>
                </a:cxn>
                <a:cxn ang="0">
                  <a:pos x="44" y="21"/>
                </a:cxn>
                <a:cxn ang="0">
                  <a:pos x="38" y="17"/>
                </a:cxn>
                <a:cxn ang="0">
                  <a:pos x="31" y="13"/>
                </a:cxn>
                <a:cxn ang="0">
                  <a:pos x="15" y="5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2" y="27"/>
                </a:cxn>
                <a:cxn ang="0">
                  <a:pos x="7" y="39"/>
                </a:cxn>
                <a:cxn ang="0">
                  <a:pos x="14" y="54"/>
                </a:cxn>
                <a:cxn ang="0">
                  <a:pos x="22" y="69"/>
                </a:cxn>
                <a:cxn ang="0">
                  <a:pos x="32" y="83"/>
                </a:cxn>
                <a:cxn ang="0">
                  <a:pos x="40" y="95"/>
                </a:cxn>
                <a:cxn ang="0">
                  <a:pos x="44" y="100"/>
                </a:cxn>
                <a:cxn ang="0">
                  <a:pos x="48" y="103"/>
                </a:cxn>
                <a:cxn ang="0">
                  <a:pos x="51" y="105"/>
                </a:cxn>
                <a:cxn ang="0">
                  <a:pos x="53" y="107"/>
                </a:cxn>
                <a:cxn ang="0">
                  <a:pos x="59" y="105"/>
                </a:cxn>
                <a:cxn ang="0">
                  <a:pos x="64" y="103"/>
                </a:cxn>
                <a:cxn ang="0">
                  <a:pos x="67" y="100"/>
                </a:cxn>
                <a:cxn ang="0">
                  <a:pos x="69" y="97"/>
                </a:cxn>
                <a:cxn ang="0">
                  <a:pos x="71" y="89"/>
                </a:cxn>
                <a:cxn ang="0">
                  <a:pos x="71" y="83"/>
                </a:cxn>
                <a:cxn ang="0">
                  <a:pos x="70" y="75"/>
                </a:cxn>
                <a:cxn ang="0">
                  <a:pos x="67" y="63"/>
                </a:cxn>
                <a:cxn ang="0">
                  <a:pos x="66" y="58"/>
                </a:cxn>
                <a:cxn ang="0">
                  <a:pos x="64" y="52"/>
                </a:cxn>
                <a:cxn ang="0">
                  <a:pos x="61" y="49"/>
                </a:cxn>
                <a:cxn ang="0">
                  <a:pos x="59" y="48"/>
                </a:cxn>
                <a:cxn ang="0">
                  <a:pos x="59" y="48"/>
                </a:cxn>
                <a:cxn ang="0">
                  <a:pos x="59" y="48"/>
                </a:cxn>
              </a:cxnLst>
              <a:rect l="0" t="0" r="r" b="b"/>
              <a:pathLst>
                <a:path w="71" h="107">
                  <a:moveTo>
                    <a:pt x="59" y="48"/>
                  </a:moveTo>
                  <a:lnTo>
                    <a:pt x="56" y="41"/>
                  </a:lnTo>
                  <a:lnTo>
                    <a:pt x="53" y="30"/>
                  </a:lnTo>
                  <a:lnTo>
                    <a:pt x="50" y="26"/>
                  </a:lnTo>
                  <a:lnTo>
                    <a:pt x="44" y="21"/>
                  </a:lnTo>
                  <a:lnTo>
                    <a:pt x="38" y="17"/>
                  </a:lnTo>
                  <a:lnTo>
                    <a:pt x="31" y="13"/>
                  </a:lnTo>
                  <a:lnTo>
                    <a:pt x="15" y="5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2" y="27"/>
                  </a:lnTo>
                  <a:lnTo>
                    <a:pt x="7" y="39"/>
                  </a:lnTo>
                  <a:lnTo>
                    <a:pt x="14" y="54"/>
                  </a:lnTo>
                  <a:lnTo>
                    <a:pt x="22" y="69"/>
                  </a:lnTo>
                  <a:lnTo>
                    <a:pt x="32" y="83"/>
                  </a:lnTo>
                  <a:lnTo>
                    <a:pt x="40" y="95"/>
                  </a:lnTo>
                  <a:lnTo>
                    <a:pt x="44" y="100"/>
                  </a:lnTo>
                  <a:lnTo>
                    <a:pt x="48" y="103"/>
                  </a:lnTo>
                  <a:lnTo>
                    <a:pt x="51" y="105"/>
                  </a:lnTo>
                  <a:lnTo>
                    <a:pt x="53" y="107"/>
                  </a:lnTo>
                  <a:lnTo>
                    <a:pt x="59" y="105"/>
                  </a:lnTo>
                  <a:lnTo>
                    <a:pt x="64" y="103"/>
                  </a:lnTo>
                  <a:lnTo>
                    <a:pt x="67" y="100"/>
                  </a:lnTo>
                  <a:lnTo>
                    <a:pt x="69" y="97"/>
                  </a:lnTo>
                  <a:lnTo>
                    <a:pt x="71" y="89"/>
                  </a:lnTo>
                  <a:lnTo>
                    <a:pt x="71" y="83"/>
                  </a:lnTo>
                  <a:lnTo>
                    <a:pt x="70" y="75"/>
                  </a:lnTo>
                  <a:lnTo>
                    <a:pt x="67" y="63"/>
                  </a:lnTo>
                  <a:lnTo>
                    <a:pt x="66" y="58"/>
                  </a:lnTo>
                  <a:lnTo>
                    <a:pt x="64" y="52"/>
                  </a:lnTo>
                  <a:lnTo>
                    <a:pt x="61" y="49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9" y="48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1" name="Freeform 232"/>
            <p:cNvSpPr>
              <a:spLocks/>
            </p:cNvSpPr>
            <p:nvPr/>
          </p:nvSpPr>
          <p:spPr bwMode="auto">
            <a:xfrm>
              <a:off x="5129213" y="1882775"/>
              <a:ext cx="2263775" cy="2806700"/>
            </a:xfrm>
            <a:custGeom>
              <a:avLst/>
              <a:gdLst/>
              <a:ahLst/>
              <a:cxnLst>
                <a:cxn ang="0">
                  <a:pos x="4009" y="2362"/>
                </a:cxn>
                <a:cxn ang="0">
                  <a:pos x="3928" y="2010"/>
                </a:cxn>
                <a:cxn ang="0">
                  <a:pos x="3954" y="1861"/>
                </a:cxn>
                <a:cxn ang="0">
                  <a:pos x="4117" y="1732"/>
                </a:cxn>
                <a:cxn ang="0">
                  <a:pos x="4236" y="1527"/>
                </a:cxn>
                <a:cxn ang="0">
                  <a:pos x="4120" y="1275"/>
                </a:cxn>
                <a:cxn ang="0">
                  <a:pos x="4056" y="1127"/>
                </a:cxn>
                <a:cxn ang="0">
                  <a:pos x="4176" y="929"/>
                </a:cxn>
                <a:cxn ang="0">
                  <a:pos x="4273" y="781"/>
                </a:cxn>
                <a:cxn ang="0">
                  <a:pos x="4087" y="637"/>
                </a:cxn>
                <a:cxn ang="0">
                  <a:pos x="3897" y="543"/>
                </a:cxn>
                <a:cxn ang="0">
                  <a:pos x="3966" y="268"/>
                </a:cxn>
                <a:cxn ang="0">
                  <a:pos x="3916" y="45"/>
                </a:cxn>
                <a:cxn ang="0">
                  <a:pos x="3892" y="212"/>
                </a:cxn>
                <a:cxn ang="0">
                  <a:pos x="3588" y="159"/>
                </a:cxn>
                <a:cxn ang="0">
                  <a:pos x="3258" y="87"/>
                </a:cxn>
                <a:cxn ang="0">
                  <a:pos x="3081" y="465"/>
                </a:cxn>
                <a:cxn ang="0">
                  <a:pos x="2714" y="580"/>
                </a:cxn>
                <a:cxn ang="0">
                  <a:pos x="2514" y="532"/>
                </a:cxn>
                <a:cxn ang="0">
                  <a:pos x="2478" y="718"/>
                </a:cxn>
                <a:cxn ang="0">
                  <a:pos x="2408" y="660"/>
                </a:cxn>
                <a:cxn ang="0">
                  <a:pos x="2057" y="793"/>
                </a:cxn>
                <a:cxn ang="0">
                  <a:pos x="2068" y="1026"/>
                </a:cxn>
                <a:cxn ang="0">
                  <a:pos x="2228" y="1166"/>
                </a:cxn>
                <a:cxn ang="0">
                  <a:pos x="2149" y="1309"/>
                </a:cxn>
                <a:cxn ang="0">
                  <a:pos x="1817" y="1452"/>
                </a:cxn>
                <a:cxn ang="0">
                  <a:pos x="1775" y="1627"/>
                </a:cxn>
                <a:cxn ang="0">
                  <a:pos x="1499" y="1546"/>
                </a:cxn>
                <a:cxn ang="0">
                  <a:pos x="1357" y="1333"/>
                </a:cxn>
                <a:cxn ang="0">
                  <a:pos x="1097" y="1343"/>
                </a:cxn>
                <a:cxn ang="0">
                  <a:pos x="941" y="1479"/>
                </a:cxn>
                <a:cxn ang="0">
                  <a:pos x="659" y="1667"/>
                </a:cxn>
                <a:cxn ang="0">
                  <a:pos x="276" y="1675"/>
                </a:cxn>
                <a:cxn ang="0">
                  <a:pos x="95" y="1680"/>
                </a:cxn>
                <a:cxn ang="0">
                  <a:pos x="130" y="1951"/>
                </a:cxn>
                <a:cxn ang="0">
                  <a:pos x="331" y="2256"/>
                </a:cxn>
                <a:cxn ang="0">
                  <a:pos x="203" y="2639"/>
                </a:cxn>
                <a:cxn ang="0">
                  <a:pos x="92" y="2780"/>
                </a:cxn>
                <a:cxn ang="0">
                  <a:pos x="153" y="3441"/>
                </a:cxn>
                <a:cxn ang="0">
                  <a:pos x="168" y="3638"/>
                </a:cxn>
                <a:cxn ang="0">
                  <a:pos x="235" y="3932"/>
                </a:cxn>
                <a:cxn ang="0">
                  <a:pos x="481" y="4123"/>
                </a:cxn>
                <a:cxn ang="0">
                  <a:pos x="617" y="4256"/>
                </a:cxn>
                <a:cxn ang="0">
                  <a:pos x="777" y="4501"/>
                </a:cxn>
                <a:cxn ang="0">
                  <a:pos x="951" y="4795"/>
                </a:cxn>
                <a:cxn ang="0">
                  <a:pos x="983" y="5278"/>
                </a:cxn>
                <a:cxn ang="0">
                  <a:pos x="1271" y="5114"/>
                </a:cxn>
                <a:cxn ang="0">
                  <a:pos x="1482" y="4831"/>
                </a:cxn>
                <a:cxn ang="0">
                  <a:pos x="1721" y="4744"/>
                </a:cxn>
                <a:cxn ang="0">
                  <a:pos x="1969" y="4825"/>
                </a:cxn>
                <a:cxn ang="0">
                  <a:pos x="2257" y="5240"/>
                </a:cxn>
                <a:cxn ang="0">
                  <a:pos x="2642" y="5226"/>
                </a:cxn>
                <a:cxn ang="0">
                  <a:pos x="3022" y="5261"/>
                </a:cxn>
                <a:cxn ang="0">
                  <a:pos x="3422" y="5086"/>
                </a:cxn>
                <a:cxn ang="0">
                  <a:pos x="3736" y="4671"/>
                </a:cxn>
                <a:cxn ang="0">
                  <a:pos x="3623" y="4460"/>
                </a:cxn>
                <a:cxn ang="0">
                  <a:pos x="3538" y="4144"/>
                </a:cxn>
                <a:cxn ang="0">
                  <a:pos x="3710" y="3843"/>
                </a:cxn>
                <a:cxn ang="0">
                  <a:pos x="3882" y="3643"/>
                </a:cxn>
                <a:cxn ang="0">
                  <a:pos x="3811" y="3360"/>
                </a:cxn>
                <a:cxn ang="0">
                  <a:pos x="3754" y="2967"/>
                </a:cxn>
                <a:cxn ang="0">
                  <a:pos x="3932" y="2787"/>
                </a:cxn>
                <a:cxn ang="0">
                  <a:pos x="4137" y="2663"/>
                </a:cxn>
              </a:cxnLst>
              <a:rect l="0" t="0" r="r" b="b"/>
              <a:pathLst>
                <a:path w="4277" h="5302">
                  <a:moveTo>
                    <a:pt x="4117" y="2552"/>
                  </a:moveTo>
                  <a:lnTo>
                    <a:pt x="4117" y="2544"/>
                  </a:lnTo>
                  <a:lnTo>
                    <a:pt x="4116" y="2536"/>
                  </a:lnTo>
                  <a:lnTo>
                    <a:pt x="4114" y="2529"/>
                  </a:lnTo>
                  <a:lnTo>
                    <a:pt x="4112" y="2523"/>
                  </a:lnTo>
                  <a:lnTo>
                    <a:pt x="4107" y="2511"/>
                  </a:lnTo>
                  <a:lnTo>
                    <a:pt x="4099" y="2501"/>
                  </a:lnTo>
                  <a:lnTo>
                    <a:pt x="4093" y="2492"/>
                  </a:lnTo>
                  <a:lnTo>
                    <a:pt x="4088" y="2483"/>
                  </a:lnTo>
                  <a:lnTo>
                    <a:pt x="4086" y="2479"/>
                  </a:lnTo>
                  <a:lnTo>
                    <a:pt x="4083" y="2474"/>
                  </a:lnTo>
                  <a:lnTo>
                    <a:pt x="4082" y="2469"/>
                  </a:lnTo>
                  <a:lnTo>
                    <a:pt x="4082" y="2464"/>
                  </a:lnTo>
                  <a:lnTo>
                    <a:pt x="4082" y="2460"/>
                  </a:lnTo>
                  <a:lnTo>
                    <a:pt x="4082" y="2449"/>
                  </a:lnTo>
                  <a:lnTo>
                    <a:pt x="4082" y="2436"/>
                  </a:lnTo>
                  <a:lnTo>
                    <a:pt x="4082" y="2423"/>
                  </a:lnTo>
                  <a:lnTo>
                    <a:pt x="4081" y="2414"/>
                  </a:lnTo>
                  <a:lnTo>
                    <a:pt x="4079" y="2407"/>
                  </a:lnTo>
                  <a:lnTo>
                    <a:pt x="4076" y="2401"/>
                  </a:lnTo>
                  <a:lnTo>
                    <a:pt x="4071" y="2396"/>
                  </a:lnTo>
                  <a:lnTo>
                    <a:pt x="4065" y="2391"/>
                  </a:lnTo>
                  <a:lnTo>
                    <a:pt x="4059" y="2386"/>
                  </a:lnTo>
                  <a:lnTo>
                    <a:pt x="4051" y="2383"/>
                  </a:lnTo>
                  <a:lnTo>
                    <a:pt x="4045" y="2380"/>
                  </a:lnTo>
                  <a:lnTo>
                    <a:pt x="4029" y="2374"/>
                  </a:lnTo>
                  <a:lnTo>
                    <a:pt x="4015" y="2366"/>
                  </a:lnTo>
                  <a:lnTo>
                    <a:pt x="4009" y="2362"/>
                  </a:lnTo>
                  <a:lnTo>
                    <a:pt x="4003" y="2358"/>
                  </a:lnTo>
                  <a:lnTo>
                    <a:pt x="3998" y="2352"/>
                  </a:lnTo>
                  <a:lnTo>
                    <a:pt x="3994" y="2346"/>
                  </a:lnTo>
                  <a:lnTo>
                    <a:pt x="3986" y="2332"/>
                  </a:lnTo>
                  <a:lnTo>
                    <a:pt x="3977" y="2319"/>
                  </a:lnTo>
                  <a:lnTo>
                    <a:pt x="3968" y="2307"/>
                  </a:lnTo>
                  <a:lnTo>
                    <a:pt x="3960" y="2295"/>
                  </a:lnTo>
                  <a:lnTo>
                    <a:pt x="3942" y="2273"/>
                  </a:lnTo>
                  <a:lnTo>
                    <a:pt x="3925" y="2249"/>
                  </a:lnTo>
                  <a:lnTo>
                    <a:pt x="3917" y="2236"/>
                  </a:lnTo>
                  <a:lnTo>
                    <a:pt x="3911" y="2223"/>
                  </a:lnTo>
                  <a:lnTo>
                    <a:pt x="3905" y="2209"/>
                  </a:lnTo>
                  <a:lnTo>
                    <a:pt x="3898" y="2194"/>
                  </a:lnTo>
                  <a:lnTo>
                    <a:pt x="3894" y="2177"/>
                  </a:lnTo>
                  <a:lnTo>
                    <a:pt x="3891" y="2159"/>
                  </a:lnTo>
                  <a:lnTo>
                    <a:pt x="3889" y="2139"/>
                  </a:lnTo>
                  <a:lnTo>
                    <a:pt x="3888" y="2116"/>
                  </a:lnTo>
                  <a:lnTo>
                    <a:pt x="3889" y="2107"/>
                  </a:lnTo>
                  <a:lnTo>
                    <a:pt x="3890" y="2096"/>
                  </a:lnTo>
                  <a:lnTo>
                    <a:pt x="3892" y="2085"/>
                  </a:lnTo>
                  <a:lnTo>
                    <a:pt x="3894" y="2075"/>
                  </a:lnTo>
                  <a:lnTo>
                    <a:pt x="3897" y="2065"/>
                  </a:lnTo>
                  <a:lnTo>
                    <a:pt x="3901" y="2054"/>
                  </a:lnTo>
                  <a:lnTo>
                    <a:pt x="3906" y="2045"/>
                  </a:lnTo>
                  <a:lnTo>
                    <a:pt x="3911" y="2035"/>
                  </a:lnTo>
                  <a:lnTo>
                    <a:pt x="3916" y="2026"/>
                  </a:lnTo>
                  <a:lnTo>
                    <a:pt x="3922" y="2017"/>
                  </a:lnTo>
                  <a:lnTo>
                    <a:pt x="3928" y="2010"/>
                  </a:lnTo>
                  <a:lnTo>
                    <a:pt x="3936" y="2002"/>
                  </a:lnTo>
                  <a:lnTo>
                    <a:pt x="3942" y="1995"/>
                  </a:lnTo>
                  <a:lnTo>
                    <a:pt x="3949" y="1990"/>
                  </a:lnTo>
                  <a:lnTo>
                    <a:pt x="3957" y="1984"/>
                  </a:lnTo>
                  <a:lnTo>
                    <a:pt x="3964" y="1981"/>
                  </a:lnTo>
                  <a:lnTo>
                    <a:pt x="3987" y="1976"/>
                  </a:lnTo>
                  <a:lnTo>
                    <a:pt x="4001" y="1974"/>
                  </a:lnTo>
                  <a:lnTo>
                    <a:pt x="4004" y="1974"/>
                  </a:lnTo>
                  <a:lnTo>
                    <a:pt x="4006" y="1972"/>
                  </a:lnTo>
                  <a:lnTo>
                    <a:pt x="4008" y="1969"/>
                  </a:lnTo>
                  <a:lnTo>
                    <a:pt x="4009" y="1966"/>
                  </a:lnTo>
                  <a:lnTo>
                    <a:pt x="4011" y="1959"/>
                  </a:lnTo>
                  <a:lnTo>
                    <a:pt x="4011" y="1945"/>
                  </a:lnTo>
                  <a:lnTo>
                    <a:pt x="4011" y="1937"/>
                  </a:lnTo>
                  <a:lnTo>
                    <a:pt x="4009" y="1930"/>
                  </a:lnTo>
                  <a:lnTo>
                    <a:pt x="4006" y="1924"/>
                  </a:lnTo>
                  <a:lnTo>
                    <a:pt x="4003" y="1917"/>
                  </a:lnTo>
                  <a:lnTo>
                    <a:pt x="3998" y="1913"/>
                  </a:lnTo>
                  <a:lnTo>
                    <a:pt x="3993" y="1909"/>
                  </a:lnTo>
                  <a:lnTo>
                    <a:pt x="3988" y="1904"/>
                  </a:lnTo>
                  <a:lnTo>
                    <a:pt x="3982" y="1900"/>
                  </a:lnTo>
                  <a:lnTo>
                    <a:pt x="3972" y="1894"/>
                  </a:lnTo>
                  <a:lnTo>
                    <a:pt x="3962" y="1886"/>
                  </a:lnTo>
                  <a:lnTo>
                    <a:pt x="3958" y="1883"/>
                  </a:lnTo>
                  <a:lnTo>
                    <a:pt x="3955" y="1879"/>
                  </a:lnTo>
                  <a:lnTo>
                    <a:pt x="3954" y="1874"/>
                  </a:lnTo>
                  <a:lnTo>
                    <a:pt x="3953" y="1869"/>
                  </a:lnTo>
                  <a:lnTo>
                    <a:pt x="3954" y="1861"/>
                  </a:lnTo>
                  <a:lnTo>
                    <a:pt x="3956" y="1853"/>
                  </a:lnTo>
                  <a:lnTo>
                    <a:pt x="3959" y="1846"/>
                  </a:lnTo>
                  <a:lnTo>
                    <a:pt x="3964" y="1840"/>
                  </a:lnTo>
                  <a:lnTo>
                    <a:pt x="3970" y="1834"/>
                  </a:lnTo>
                  <a:lnTo>
                    <a:pt x="3976" y="1829"/>
                  </a:lnTo>
                  <a:lnTo>
                    <a:pt x="3983" y="1824"/>
                  </a:lnTo>
                  <a:lnTo>
                    <a:pt x="3990" y="1818"/>
                  </a:lnTo>
                  <a:lnTo>
                    <a:pt x="4006" y="1809"/>
                  </a:lnTo>
                  <a:lnTo>
                    <a:pt x="4020" y="1798"/>
                  </a:lnTo>
                  <a:lnTo>
                    <a:pt x="4026" y="1792"/>
                  </a:lnTo>
                  <a:lnTo>
                    <a:pt x="4032" y="1784"/>
                  </a:lnTo>
                  <a:lnTo>
                    <a:pt x="4037" y="1777"/>
                  </a:lnTo>
                  <a:lnTo>
                    <a:pt x="4041" y="1768"/>
                  </a:lnTo>
                  <a:lnTo>
                    <a:pt x="4045" y="1756"/>
                  </a:lnTo>
                  <a:lnTo>
                    <a:pt x="4048" y="1737"/>
                  </a:lnTo>
                  <a:lnTo>
                    <a:pt x="4050" y="1729"/>
                  </a:lnTo>
                  <a:lnTo>
                    <a:pt x="4055" y="1723"/>
                  </a:lnTo>
                  <a:lnTo>
                    <a:pt x="4057" y="1719"/>
                  </a:lnTo>
                  <a:lnTo>
                    <a:pt x="4059" y="1717"/>
                  </a:lnTo>
                  <a:lnTo>
                    <a:pt x="4061" y="1716"/>
                  </a:lnTo>
                  <a:lnTo>
                    <a:pt x="4064" y="1716"/>
                  </a:lnTo>
                  <a:lnTo>
                    <a:pt x="4074" y="1716"/>
                  </a:lnTo>
                  <a:lnTo>
                    <a:pt x="4082" y="1718"/>
                  </a:lnTo>
                  <a:lnTo>
                    <a:pt x="4089" y="1721"/>
                  </a:lnTo>
                  <a:lnTo>
                    <a:pt x="4095" y="1725"/>
                  </a:lnTo>
                  <a:lnTo>
                    <a:pt x="4101" y="1728"/>
                  </a:lnTo>
                  <a:lnTo>
                    <a:pt x="4109" y="1731"/>
                  </a:lnTo>
                  <a:lnTo>
                    <a:pt x="4117" y="1732"/>
                  </a:lnTo>
                  <a:lnTo>
                    <a:pt x="4129" y="1733"/>
                  </a:lnTo>
                  <a:lnTo>
                    <a:pt x="4138" y="1733"/>
                  </a:lnTo>
                  <a:lnTo>
                    <a:pt x="4144" y="1732"/>
                  </a:lnTo>
                  <a:lnTo>
                    <a:pt x="4150" y="1730"/>
                  </a:lnTo>
                  <a:lnTo>
                    <a:pt x="4157" y="1727"/>
                  </a:lnTo>
                  <a:lnTo>
                    <a:pt x="4161" y="1724"/>
                  </a:lnTo>
                  <a:lnTo>
                    <a:pt x="4166" y="1719"/>
                  </a:lnTo>
                  <a:lnTo>
                    <a:pt x="4170" y="1714"/>
                  </a:lnTo>
                  <a:lnTo>
                    <a:pt x="4174" y="1709"/>
                  </a:lnTo>
                  <a:lnTo>
                    <a:pt x="4179" y="1697"/>
                  </a:lnTo>
                  <a:lnTo>
                    <a:pt x="4183" y="1683"/>
                  </a:lnTo>
                  <a:lnTo>
                    <a:pt x="4187" y="1668"/>
                  </a:lnTo>
                  <a:lnTo>
                    <a:pt x="4190" y="1652"/>
                  </a:lnTo>
                  <a:lnTo>
                    <a:pt x="4193" y="1636"/>
                  </a:lnTo>
                  <a:lnTo>
                    <a:pt x="4195" y="1620"/>
                  </a:lnTo>
                  <a:lnTo>
                    <a:pt x="4199" y="1604"/>
                  </a:lnTo>
                  <a:lnTo>
                    <a:pt x="4204" y="1590"/>
                  </a:lnTo>
                  <a:lnTo>
                    <a:pt x="4207" y="1582"/>
                  </a:lnTo>
                  <a:lnTo>
                    <a:pt x="4210" y="1576"/>
                  </a:lnTo>
                  <a:lnTo>
                    <a:pt x="4214" y="1569"/>
                  </a:lnTo>
                  <a:lnTo>
                    <a:pt x="4219" y="1563"/>
                  </a:lnTo>
                  <a:lnTo>
                    <a:pt x="4223" y="1558"/>
                  </a:lnTo>
                  <a:lnTo>
                    <a:pt x="4228" y="1553"/>
                  </a:lnTo>
                  <a:lnTo>
                    <a:pt x="4234" y="1548"/>
                  </a:lnTo>
                  <a:lnTo>
                    <a:pt x="4241" y="1545"/>
                  </a:lnTo>
                  <a:lnTo>
                    <a:pt x="4241" y="1539"/>
                  </a:lnTo>
                  <a:lnTo>
                    <a:pt x="4239" y="1533"/>
                  </a:lnTo>
                  <a:lnTo>
                    <a:pt x="4236" y="1527"/>
                  </a:lnTo>
                  <a:lnTo>
                    <a:pt x="4232" y="1523"/>
                  </a:lnTo>
                  <a:lnTo>
                    <a:pt x="4229" y="1517"/>
                  </a:lnTo>
                  <a:lnTo>
                    <a:pt x="4226" y="1513"/>
                  </a:lnTo>
                  <a:lnTo>
                    <a:pt x="4224" y="1508"/>
                  </a:lnTo>
                  <a:lnTo>
                    <a:pt x="4224" y="1503"/>
                  </a:lnTo>
                  <a:lnTo>
                    <a:pt x="4223" y="1493"/>
                  </a:lnTo>
                  <a:lnTo>
                    <a:pt x="4221" y="1484"/>
                  </a:lnTo>
                  <a:lnTo>
                    <a:pt x="4216" y="1476"/>
                  </a:lnTo>
                  <a:lnTo>
                    <a:pt x="4211" y="1468"/>
                  </a:lnTo>
                  <a:lnTo>
                    <a:pt x="4206" y="1462"/>
                  </a:lnTo>
                  <a:lnTo>
                    <a:pt x="4198" y="1456"/>
                  </a:lnTo>
                  <a:lnTo>
                    <a:pt x="4192" y="1450"/>
                  </a:lnTo>
                  <a:lnTo>
                    <a:pt x="4183" y="1445"/>
                  </a:lnTo>
                  <a:lnTo>
                    <a:pt x="4168" y="1435"/>
                  </a:lnTo>
                  <a:lnTo>
                    <a:pt x="4154" y="1426"/>
                  </a:lnTo>
                  <a:lnTo>
                    <a:pt x="4147" y="1420"/>
                  </a:lnTo>
                  <a:lnTo>
                    <a:pt x="4142" y="1415"/>
                  </a:lnTo>
                  <a:lnTo>
                    <a:pt x="4138" y="1410"/>
                  </a:lnTo>
                  <a:lnTo>
                    <a:pt x="4136" y="1403"/>
                  </a:lnTo>
                  <a:lnTo>
                    <a:pt x="4136" y="1376"/>
                  </a:lnTo>
                  <a:lnTo>
                    <a:pt x="4136" y="1342"/>
                  </a:lnTo>
                  <a:lnTo>
                    <a:pt x="4134" y="1325"/>
                  </a:lnTo>
                  <a:lnTo>
                    <a:pt x="4132" y="1308"/>
                  </a:lnTo>
                  <a:lnTo>
                    <a:pt x="4131" y="1300"/>
                  </a:lnTo>
                  <a:lnTo>
                    <a:pt x="4129" y="1293"/>
                  </a:lnTo>
                  <a:lnTo>
                    <a:pt x="4126" y="1286"/>
                  </a:lnTo>
                  <a:lnTo>
                    <a:pt x="4124" y="1280"/>
                  </a:lnTo>
                  <a:lnTo>
                    <a:pt x="4120" y="1275"/>
                  </a:lnTo>
                  <a:lnTo>
                    <a:pt x="4115" y="1270"/>
                  </a:lnTo>
                  <a:lnTo>
                    <a:pt x="4110" y="1267"/>
                  </a:lnTo>
                  <a:lnTo>
                    <a:pt x="4105" y="1265"/>
                  </a:lnTo>
                  <a:lnTo>
                    <a:pt x="4093" y="1261"/>
                  </a:lnTo>
                  <a:lnTo>
                    <a:pt x="4081" y="1257"/>
                  </a:lnTo>
                  <a:lnTo>
                    <a:pt x="4076" y="1254"/>
                  </a:lnTo>
                  <a:lnTo>
                    <a:pt x="4071" y="1251"/>
                  </a:lnTo>
                  <a:lnTo>
                    <a:pt x="4065" y="1248"/>
                  </a:lnTo>
                  <a:lnTo>
                    <a:pt x="4061" y="1244"/>
                  </a:lnTo>
                  <a:lnTo>
                    <a:pt x="4058" y="1239"/>
                  </a:lnTo>
                  <a:lnTo>
                    <a:pt x="4055" y="1232"/>
                  </a:lnTo>
                  <a:lnTo>
                    <a:pt x="4054" y="1225"/>
                  </a:lnTo>
                  <a:lnTo>
                    <a:pt x="4053" y="1215"/>
                  </a:lnTo>
                  <a:lnTo>
                    <a:pt x="4054" y="1208"/>
                  </a:lnTo>
                  <a:lnTo>
                    <a:pt x="4058" y="1200"/>
                  </a:lnTo>
                  <a:lnTo>
                    <a:pt x="4063" y="1192"/>
                  </a:lnTo>
                  <a:lnTo>
                    <a:pt x="4068" y="1184"/>
                  </a:lnTo>
                  <a:lnTo>
                    <a:pt x="4076" y="1177"/>
                  </a:lnTo>
                  <a:lnTo>
                    <a:pt x="4082" y="1170"/>
                  </a:lnTo>
                  <a:lnTo>
                    <a:pt x="4089" y="1165"/>
                  </a:lnTo>
                  <a:lnTo>
                    <a:pt x="4094" y="1162"/>
                  </a:lnTo>
                  <a:lnTo>
                    <a:pt x="4092" y="1156"/>
                  </a:lnTo>
                  <a:lnTo>
                    <a:pt x="4090" y="1151"/>
                  </a:lnTo>
                  <a:lnTo>
                    <a:pt x="4087" y="1147"/>
                  </a:lnTo>
                  <a:lnTo>
                    <a:pt x="4083" y="1143"/>
                  </a:lnTo>
                  <a:lnTo>
                    <a:pt x="4075" y="1137"/>
                  </a:lnTo>
                  <a:lnTo>
                    <a:pt x="4065" y="1132"/>
                  </a:lnTo>
                  <a:lnTo>
                    <a:pt x="4056" y="1127"/>
                  </a:lnTo>
                  <a:lnTo>
                    <a:pt x="4048" y="1120"/>
                  </a:lnTo>
                  <a:lnTo>
                    <a:pt x="4045" y="1115"/>
                  </a:lnTo>
                  <a:lnTo>
                    <a:pt x="4043" y="1111"/>
                  </a:lnTo>
                  <a:lnTo>
                    <a:pt x="4042" y="1104"/>
                  </a:lnTo>
                  <a:lnTo>
                    <a:pt x="4041" y="1097"/>
                  </a:lnTo>
                  <a:lnTo>
                    <a:pt x="4042" y="1086"/>
                  </a:lnTo>
                  <a:lnTo>
                    <a:pt x="4045" y="1076"/>
                  </a:lnTo>
                  <a:lnTo>
                    <a:pt x="4049" y="1067"/>
                  </a:lnTo>
                  <a:lnTo>
                    <a:pt x="4056" y="1059"/>
                  </a:lnTo>
                  <a:lnTo>
                    <a:pt x="4062" y="1052"/>
                  </a:lnTo>
                  <a:lnTo>
                    <a:pt x="4071" y="1046"/>
                  </a:lnTo>
                  <a:lnTo>
                    <a:pt x="4079" y="1040"/>
                  </a:lnTo>
                  <a:lnTo>
                    <a:pt x="4089" y="1034"/>
                  </a:lnTo>
                  <a:lnTo>
                    <a:pt x="4109" y="1023"/>
                  </a:lnTo>
                  <a:lnTo>
                    <a:pt x="4128" y="1011"/>
                  </a:lnTo>
                  <a:lnTo>
                    <a:pt x="4137" y="1004"/>
                  </a:lnTo>
                  <a:lnTo>
                    <a:pt x="4145" y="997"/>
                  </a:lnTo>
                  <a:lnTo>
                    <a:pt x="4153" y="988"/>
                  </a:lnTo>
                  <a:lnTo>
                    <a:pt x="4159" y="980"/>
                  </a:lnTo>
                  <a:lnTo>
                    <a:pt x="4162" y="975"/>
                  </a:lnTo>
                  <a:lnTo>
                    <a:pt x="4164" y="970"/>
                  </a:lnTo>
                  <a:lnTo>
                    <a:pt x="4165" y="966"/>
                  </a:lnTo>
                  <a:lnTo>
                    <a:pt x="4166" y="961"/>
                  </a:lnTo>
                  <a:lnTo>
                    <a:pt x="4168" y="952"/>
                  </a:lnTo>
                  <a:lnTo>
                    <a:pt x="4170" y="944"/>
                  </a:lnTo>
                  <a:lnTo>
                    <a:pt x="4171" y="937"/>
                  </a:lnTo>
                  <a:lnTo>
                    <a:pt x="4174" y="931"/>
                  </a:lnTo>
                  <a:lnTo>
                    <a:pt x="4176" y="929"/>
                  </a:lnTo>
                  <a:lnTo>
                    <a:pt x="4179" y="928"/>
                  </a:lnTo>
                  <a:lnTo>
                    <a:pt x="4183" y="927"/>
                  </a:lnTo>
                  <a:lnTo>
                    <a:pt x="4189" y="927"/>
                  </a:lnTo>
                  <a:lnTo>
                    <a:pt x="4205" y="928"/>
                  </a:lnTo>
                  <a:lnTo>
                    <a:pt x="4220" y="929"/>
                  </a:lnTo>
                  <a:lnTo>
                    <a:pt x="4226" y="929"/>
                  </a:lnTo>
                  <a:lnTo>
                    <a:pt x="4231" y="929"/>
                  </a:lnTo>
                  <a:lnTo>
                    <a:pt x="4237" y="928"/>
                  </a:lnTo>
                  <a:lnTo>
                    <a:pt x="4241" y="927"/>
                  </a:lnTo>
                  <a:lnTo>
                    <a:pt x="4241" y="911"/>
                  </a:lnTo>
                  <a:lnTo>
                    <a:pt x="4241" y="896"/>
                  </a:lnTo>
                  <a:lnTo>
                    <a:pt x="4241" y="881"/>
                  </a:lnTo>
                  <a:lnTo>
                    <a:pt x="4241" y="862"/>
                  </a:lnTo>
                  <a:lnTo>
                    <a:pt x="4242" y="857"/>
                  </a:lnTo>
                  <a:lnTo>
                    <a:pt x="4243" y="851"/>
                  </a:lnTo>
                  <a:lnTo>
                    <a:pt x="4244" y="847"/>
                  </a:lnTo>
                  <a:lnTo>
                    <a:pt x="4247" y="843"/>
                  </a:lnTo>
                  <a:lnTo>
                    <a:pt x="4253" y="834"/>
                  </a:lnTo>
                  <a:lnTo>
                    <a:pt x="4259" y="827"/>
                  </a:lnTo>
                  <a:lnTo>
                    <a:pt x="4265" y="818"/>
                  </a:lnTo>
                  <a:lnTo>
                    <a:pt x="4271" y="811"/>
                  </a:lnTo>
                  <a:lnTo>
                    <a:pt x="4274" y="807"/>
                  </a:lnTo>
                  <a:lnTo>
                    <a:pt x="4275" y="801"/>
                  </a:lnTo>
                  <a:lnTo>
                    <a:pt x="4276" y="796"/>
                  </a:lnTo>
                  <a:lnTo>
                    <a:pt x="4277" y="791"/>
                  </a:lnTo>
                  <a:lnTo>
                    <a:pt x="4276" y="787"/>
                  </a:lnTo>
                  <a:lnTo>
                    <a:pt x="4275" y="784"/>
                  </a:lnTo>
                  <a:lnTo>
                    <a:pt x="4273" y="781"/>
                  </a:lnTo>
                  <a:lnTo>
                    <a:pt x="4271" y="777"/>
                  </a:lnTo>
                  <a:lnTo>
                    <a:pt x="4265" y="769"/>
                  </a:lnTo>
                  <a:lnTo>
                    <a:pt x="4258" y="762"/>
                  </a:lnTo>
                  <a:lnTo>
                    <a:pt x="4244" y="749"/>
                  </a:lnTo>
                  <a:lnTo>
                    <a:pt x="4236" y="738"/>
                  </a:lnTo>
                  <a:lnTo>
                    <a:pt x="4229" y="737"/>
                  </a:lnTo>
                  <a:lnTo>
                    <a:pt x="4225" y="736"/>
                  </a:lnTo>
                  <a:lnTo>
                    <a:pt x="4220" y="734"/>
                  </a:lnTo>
                  <a:lnTo>
                    <a:pt x="4215" y="732"/>
                  </a:lnTo>
                  <a:lnTo>
                    <a:pt x="4209" y="726"/>
                  </a:lnTo>
                  <a:lnTo>
                    <a:pt x="4203" y="719"/>
                  </a:lnTo>
                  <a:lnTo>
                    <a:pt x="4194" y="702"/>
                  </a:lnTo>
                  <a:lnTo>
                    <a:pt x="4188" y="683"/>
                  </a:lnTo>
                  <a:lnTo>
                    <a:pt x="4183" y="674"/>
                  </a:lnTo>
                  <a:lnTo>
                    <a:pt x="4179" y="664"/>
                  </a:lnTo>
                  <a:lnTo>
                    <a:pt x="4174" y="656"/>
                  </a:lnTo>
                  <a:lnTo>
                    <a:pt x="4166" y="648"/>
                  </a:lnTo>
                  <a:lnTo>
                    <a:pt x="4162" y="645"/>
                  </a:lnTo>
                  <a:lnTo>
                    <a:pt x="4158" y="642"/>
                  </a:lnTo>
                  <a:lnTo>
                    <a:pt x="4153" y="638"/>
                  </a:lnTo>
                  <a:lnTo>
                    <a:pt x="4147" y="636"/>
                  </a:lnTo>
                  <a:lnTo>
                    <a:pt x="4141" y="634"/>
                  </a:lnTo>
                  <a:lnTo>
                    <a:pt x="4133" y="633"/>
                  </a:lnTo>
                  <a:lnTo>
                    <a:pt x="4126" y="632"/>
                  </a:lnTo>
                  <a:lnTo>
                    <a:pt x="4117" y="632"/>
                  </a:lnTo>
                  <a:lnTo>
                    <a:pt x="4107" y="633"/>
                  </a:lnTo>
                  <a:lnTo>
                    <a:pt x="4096" y="635"/>
                  </a:lnTo>
                  <a:lnTo>
                    <a:pt x="4087" y="637"/>
                  </a:lnTo>
                  <a:lnTo>
                    <a:pt x="4076" y="641"/>
                  </a:lnTo>
                  <a:lnTo>
                    <a:pt x="4066" y="644"/>
                  </a:lnTo>
                  <a:lnTo>
                    <a:pt x="4056" y="647"/>
                  </a:lnTo>
                  <a:lnTo>
                    <a:pt x="4046" y="649"/>
                  </a:lnTo>
                  <a:lnTo>
                    <a:pt x="4036" y="650"/>
                  </a:lnTo>
                  <a:lnTo>
                    <a:pt x="4026" y="649"/>
                  </a:lnTo>
                  <a:lnTo>
                    <a:pt x="4017" y="648"/>
                  </a:lnTo>
                  <a:lnTo>
                    <a:pt x="4009" y="647"/>
                  </a:lnTo>
                  <a:lnTo>
                    <a:pt x="4001" y="645"/>
                  </a:lnTo>
                  <a:lnTo>
                    <a:pt x="3987" y="640"/>
                  </a:lnTo>
                  <a:lnTo>
                    <a:pt x="3973" y="633"/>
                  </a:lnTo>
                  <a:lnTo>
                    <a:pt x="3962" y="626"/>
                  </a:lnTo>
                  <a:lnTo>
                    <a:pt x="3954" y="617"/>
                  </a:lnTo>
                  <a:lnTo>
                    <a:pt x="3950" y="614"/>
                  </a:lnTo>
                  <a:lnTo>
                    <a:pt x="3948" y="610"/>
                  </a:lnTo>
                  <a:lnTo>
                    <a:pt x="3947" y="607"/>
                  </a:lnTo>
                  <a:lnTo>
                    <a:pt x="3947" y="602"/>
                  </a:lnTo>
                  <a:lnTo>
                    <a:pt x="3947" y="590"/>
                  </a:lnTo>
                  <a:lnTo>
                    <a:pt x="3948" y="576"/>
                  </a:lnTo>
                  <a:lnTo>
                    <a:pt x="3948" y="568"/>
                  </a:lnTo>
                  <a:lnTo>
                    <a:pt x="3947" y="561"/>
                  </a:lnTo>
                  <a:lnTo>
                    <a:pt x="3944" y="552"/>
                  </a:lnTo>
                  <a:lnTo>
                    <a:pt x="3941" y="544"/>
                  </a:lnTo>
                  <a:lnTo>
                    <a:pt x="3926" y="545"/>
                  </a:lnTo>
                  <a:lnTo>
                    <a:pt x="3913" y="546"/>
                  </a:lnTo>
                  <a:lnTo>
                    <a:pt x="3908" y="545"/>
                  </a:lnTo>
                  <a:lnTo>
                    <a:pt x="3903" y="544"/>
                  </a:lnTo>
                  <a:lnTo>
                    <a:pt x="3897" y="543"/>
                  </a:lnTo>
                  <a:lnTo>
                    <a:pt x="3893" y="541"/>
                  </a:lnTo>
                  <a:lnTo>
                    <a:pt x="3889" y="537"/>
                  </a:lnTo>
                  <a:lnTo>
                    <a:pt x="3886" y="534"/>
                  </a:lnTo>
                  <a:lnTo>
                    <a:pt x="3882" y="530"/>
                  </a:lnTo>
                  <a:lnTo>
                    <a:pt x="3880" y="525"/>
                  </a:lnTo>
                  <a:lnTo>
                    <a:pt x="3878" y="519"/>
                  </a:lnTo>
                  <a:lnTo>
                    <a:pt x="3877" y="513"/>
                  </a:lnTo>
                  <a:lnTo>
                    <a:pt x="3876" y="506"/>
                  </a:lnTo>
                  <a:lnTo>
                    <a:pt x="3876" y="497"/>
                  </a:lnTo>
                  <a:lnTo>
                    <a:pt x="3877" y="482"/>
                  </a:lnTo>
                  <a:lnTo>
                    <a:pt x="3879" y="468"/>
                  </a:lnTo>
                  <a:lnTo>
                    <a:pt x="3882" y="454"/>
                  </a:lnTo>
                  <a:lnTo>
                    <a:pt x="3888" y="443"/>
                  </a:lnTo>
                  <a:lnTo>
                    <a:pt x="3893" y="431"/>
                  </a:lnTo>
                  <a:lnTo>
                    <a:pt x="3899" y="419"/>
                  </a:lnTo>
                  <a:lnTo>
                    <a:pt x="3907" y="409"/>
                  </a:lnTo>
                  <a:lnTo>
                    <a:pt x="3914" y="398"/>
                  </a:lnTo>
                  <a:lnTo>
                    <a:pt x="3930" y="377"/>
                  </a:lnTo>
                  <a:lnTo>
                    <a:pt x="3946" y="355"/>
                  </a:lnTo>
                  <a:lnTo>
                    <a:pt x="3953" y="345"/>
                  </a:lnTo>
                  <a:lnTo>
                    <a:pt x="3960" y="333"/>
                  </a:lnTo>
                  <a:lnTo>
                    <a:pt x="3965" y="321"/>
                  </a:lnTo>
                  <a:lnTo>
                    <a:pt x="3971" y="309"/>
                  </a:lnTo>
                  <a:lnTo>
                    <a:pt x="3972" y="299"/>
                  </a:lnTo>
                  <a:lnTo>
                    <a:pt x="3971" y="292"/>
                  </a:lnTo>
                  <a:lnTo>
                    <a:pt x="3970" y="283"/>
                  </a:lnTo>
                  <a:lnTo>
                    <a:pt x="3968" y="276"/>
                  </a:lnTo>
                  <a:lnTo>
                    <a:pt x="3966" y="268"/>
                  </a:lnTo>
                  <a:lnTo>
                    <a:pt x="3966" y="260"/>
                  </a:lnTo>
                  <a:lnTo>
                    <a:pt x="3967" y="252"/>
                  </a:lnTo>
                  <a:lnTo>
                    <a:pt x="3971" y="244"/>
                  </a:lnTo>
                  <a:lnTo>
                    <a:pt x="3972" y="238"/>
                  </a:lnTo>
                  <a:lnTo>
                    <a:pt x="3974" y="233"/>
                  </a:lnTo>
                  <a:lnTo>
                    <a:pt x="3976" y="229"/>
                  </a:lnTo>
                  <a:lnTo>
                    <a:pt x="3979" y="226"/>
                  </a:lnTo>
                  <a:lnTo>
                    <a:pt x="3986" y="218"/>
                  </a:lnTo>
                  <a:lnTo>
                    <a:pt x="3993" y="211"/>
                  </a:lnTo>
                  <a:lnTo>
                    <a:pt x="3996" y="205"/>
                  </a:lnTo>
                  <a:lnTo>
                    <a:pt x="4000" y="201"/>
                  </a:lnTo>
                  <a:lnTo>
                    <a:pt x="4004" y="196"/>
                  </a:lnTo>
                  <a:lnTo>
                    <a:pt x="4006" y="190"/>
                  </a:lnTo>
                  <a:lnTo>
                    <a:pt x="4008" y="182"/>
                  </a:lnTo>
                  <a:lnTo>
                    <a:pt x="4010" y="175"/>
                  </a:lnTo>
                  <a:lnTo>
                    <a:pt x="4011" y="165"/>
                  </a:lnTo>
                  <a:lnTo>
                    <a:pt x="4011" y="155"/>
                  </a:lnTo>
                  <a:lnTo>
                    <a:pt x="4011" y="148"/>
                  </a:lnTo>
                  <a:lnTo>
                    <a:pt x="4010" y="142"/>
                  </a:lnTo>
                  <a:lnTo>
                    <a:pt x="4008" y="135"/>
                  </a:lnTo>
                  <a:lnTo>
                    <a:pt x="4006" y="129"/>
                  </a:lnTo>
                  <a:lnTo>
                    <a:pt x="3998" y="115"/>
                  </a:lnTo>
                  <a:lnTo>
                    <a:pt x="3989" y="102"/>
                  </a:lnTo>
                  <a:lnTo>
                    <a:pt x="3977" y="90"/>
                  </a:lnTo>
                  <a:lnTo>
                    <a:pt x="3963" y="78"/>
                  </a:lnTo>
                  <a:lnTo>
                    <a:pt x="3948" y="66"/>
                  </a:lnTo>
                  <a:lnTo>
                    <a:pt x="3932" y="54"/>
                  </a:lnTo>
                  <a:lnTo>
                    <a:pt x="3916" y="45"/>
                  </a:lnTo>
                  <a:lnTo>
                    <a:pt x="3899" y="35"/>
                  </a:lnTo>
                  <a:lnTo>
                    <a:pt x="3882" y="28"/>
                  </a:lnTo>
                  <a:lnTo>
                    <a:pt x="3865" y="20"/>
                  </a:lnTo>
                  <a:lnTo>
                    <a:pt x="3848" y="15"/>
                  </a:lnTo>
                  <a:lnTo>
                    <a:pt x="3832" y="11"/>
                  </a:lnTo>
                  <a:lnTo>
                    <a:pt x="3818" y="9"/>
                  </a:lnTo>
                  <a:lnTo>
                    <a:pt x="3806" y="8"/>
                  </a:lnTo>
                  <a:lnTo>
                    <a:pt x="3797" y="7"/>
                  </a:lnTo>
                  <a:lnTo>
                    <a:pt x="3789" y="2"/>
                  </a:lnTo>
                  <a:lnTo>
                    <a:pt x="3783" y="1"/>
                  </a:lnTo>
                  <a:lnTo>
                    <a:pt x="3776" y="0"/>
                  </a:lnTo>
                  <a:lnTo>
                    <a:pt x="3768" y="0"/>
                  </a:lnTo>
                  <a:lnTo>
                    <a:pt x="3758" y="2"/>
                  </a:lnTo>
                  <a:lnTo>
                    <a:pt x="3762" y="15"/>
                  </a:lnTo>
                  <a:lnTo>
                    <a:pt x="3767" y="29"/>
                  </a:lnTo>
                  <a:lnTo>
                    <a:pt x="3773" y="42"/>
                  </a:lnTo>
                  <a:lnTo>
                    <a:pt x="3779" y="55"/>
                  </a:lnTo>
                  <a:lnTo>
                    <a:pt x="3787" y="68"/>
                  </a:lnTo>
                  <a:lnTo>
                    <a:pt x="3794" y="81"/>
                  </a:lnTo>
                  <a:lnTo>
                    <a:pt x="3803" y="94"/>
                  </a:lnTo>
                  <a:lnTo>
                    <a:pt x="3811" y="105"/>
                  </a:lnTo>
                  <a:lnTo>
                    <a:pt x="3828" y="129"/>
                  </a:lnTo>
                  <a:lnTo>
                    <a:pt x="3845" y="148"/>
                  </a:lnTo>
                  <a:lnTo>
                    <a:pt x="3862" y="165"/>
                  </a:lnTo>
                  <a:lnTo>
                    <a:pt x="3876" y="179"/>
                  </a:lnTo>
                  <a:lnTo>
                    <a:pt x="3883" y="193"/>
                  </a:lnTo>
                  <a:lnTo>
                    <a:pt x="3889" y="203"/>
                  </a:lnTo>
                  <a:lnTo>
                    <a:pt x="3892" y="212"/>
                  </a:lnTo>
                  <a:lnTo>
                    <a:pt x="3894" y="218"/>
                  </a:lnTo>
                  <a:lnTo>
                    <a:pt x="3894" y="223"/>
                  </a:lnTo>
                  <a:lnTo>
                    <a:pt x="3892" y="226"/>
                  </a:lnTo>
                  <a:lnTo>
                    <a:pt x="3889" y="226"/>
                  </a:lnTo>
                  <a:lnTo>
                    <a:pt x="3884" y="226"/>
                  </a:lnTo>
                  <a:lnTo>
                    <a:pt x="3872" y="219"/>
                  </a:lnTo>
                  <a:lnTo>
                    <a:pt x="3855" y="209"/>
                  </a:lnTo>
                  <a:lnTo>
                    <a:pt x="3834" y="196"/>
                  </a:lnTo>
                  <a:lnTo>
                    <a:pt x="3811" y="180"/>
                  </a:lnTo>
                  <a:lnTo>
                    <a:pt x="3786" y="164"/>
                  </a:lnTo>
                  <a:lnTo>
                    <a:pt x="3759" y="148"/>
                  </a:lnTo>
                  <a:lnTo>
                    <a:pt x="3745" y="142"/>
                  </a:lnTo>
                  <a:lnTo>
                    <a:pt x="3731" y="134"/>
                  </a:lnTo>
                  <a:lnTo>
                    <a:pt x="3717" y="129"/>
                  </a:lnTo>
                  <a:lnTo>
                    <a:pt x="3705" y="124"/>
                  </a:lnTo>
                  <a:lnTo>
                    <a:pt x="3692" y="120"/>
                  </a:lnTo>
                  <a:lnTo>
                    <a:pt x="3679" y="117"/>
                  </a:lnTo>
                  <a:lnTo>
                    <a:pt x="3667" y="116"/>
                  </a:lnTo>
                  <a:lnTo>
                    <a:pt x="3656" y="117"/>
                  </a:lnTo>
                  <a:lnTo>
                    <a:pt x="3644" y="119"/>
                  </a:lnTo>
                  <a:lnTo>
                    <a:pt x="3634" y="124"/>
                  </a:lnTo>
                  <a:lnTo>
                    <a:pt x="3625" y="129"/>
                  </a:lnTo>
                  <a:lnTo>
                    <a:pt x="3617" y="137"/>
                  </a:lnTo>
                  <a:lnTo>
                    <a:pt x="3606" y="148"/>
                  </a:lnTo>
                  <a:lnTo>
                    <a:pt x="3597" y="155"/>
                  </a:lnTo>
                  <a:lnTo>
                    <a:pt x="3594" y="158"/>
                  </a:lnTo>
                  <a:lnTo>
                    <a:pt x="3591" y="159"/>
                  </a:lnTo>
                  <a:lnTo>
                    <a:pt x="3588" y="159"/>
                  </a:lnTo>
                  <a:lnTo>
                    <a:pt x="3584" y="159"/>
                  </a:lnTo>
                  <a:lnTo>
                    <a:pt x="3580" y="155"/>
                  </a:lnTo>
                  <a:lnTo>
                    <a:pt x="3575" y="150"/>
                  </a:lnTo>
                  <a:lnTo>
                    <a:pt x="3570" y="143"/>
                  </a:lnTo>
                  <a:lnTo>
                    <a:pt x="3563" y="133"/>
                  </a:lnTo>
                  <a:lnTo>
                    <a:pt x="3556" y="123"/>
                  </a:lnTo>
                  <a:lnTo>
                    <a:pt x="3546" y="111"/>
                  </a:lnTo>
                  <a:lnTo>
                    <a:pt x="3533" y="99"/>
                  </a:lnTo>
                  <a:lnTo>
                    <a:pt x="3518" y="87"/>
                  </a:lnTo>
                  <a:lnTo>
                    <a:pt x="3510" y="82"/>
                  </a:lnTo>
                  <a:lnTo>
                    <a:pt x="3499" y="77"/>
                  </a:lnTo>
                  <a:lnTo>
                    <a:pt x="3489" y="71"/>
                  </a:lnTo>
                  <a:lnTo>
                    <a:pt x="3477" y="66"/>
                  </a:lnTo>
                  <a:lnTo>
                    <a:pt x="3463" y="61"/>
                  </a:lnTo>
                  <a:lnTo>
                    <a:pt x="3449" y="57"/>
                  </a:lnTo>
                  <a:lnTo>
                    <a:pt x="3433" y="52"/>
                  </a:lnTo>
                  <a:lnTo>
                    <a:pt x="3416" y="49"/>
                  </a:lnTo>
                  <a:lnTo>
                    <a:pt x="3400" y="47"/>
                  </a:lnTo>
                  <a:lnTo>
                    <a:pt x="3384" y="46"/>
                  </a:lnTo>
                  <a:lnTo>
                    <a:pt x="3368" y="47"/>
                  </a:lnTo>
                  <a:lnTo>
                    <a:pt x="3354" y="48"/>
                  </a:lnTo>
                  <a:lnTo>
                    <a:pt x="3339" y="51"/>
                  </a:lnTo>
                  <a:lnTo>
                    <a:pt x="3324" y="55"/>
                  </a:lnTo>
                  <a:lnTo>
                    <a:pt x="3310" y="60"/>
                  </a:lnTo>
                  <a:lnTo>
                    <a:pt x="3296" y="65"/>
                  </a:lnTo>
                  <a:lnTo>
                    <a:pt x="3283" y="73"/>
                  </a:lnTo>
                  <a:lnTo>
                    <a:pt x="3271" y="80"/>
                  </a:lnTo>
                  <a:lnTo>
                    <a:pt x="3258" y="87"/>
                  </a:lnTo>
                  <a:lnTo>
                    <a:pt x="3246" y="96"/>
                  </a:lnTo>
                  <a:lnTo>
                    <a:pt x="3234" y="105"/>
                  </a:lnTo>
                  <a:lnTo>
                    <a:pt x="3224" y="116"/>
                  </a:lnTo>
                  <a:lnTo>
                    <a:pt x="3213" y="126"/>
                  </a:lnTo>
                  <a:lnTo>
                    <a:pt x="3204" y="136"/>
                  </a:lnTo>
                  <a:lnTo>
                    <a:pt x="3194" y="148"/>
                  </a:lnTo>
                  <a:lnTo>
                    <a:pt x="3184" y="159"/>
                  </a:lnTo>
                  <a:lnTo>
                    <a:pt x="3177" y="170"/>
                  </a:lnTo>
                  <a:lnTo>
                    <a:pt x="3168" y="182"/>
                  </a:lnTo>
                  <a:lnTo>
                    <a:pt x="3155" y="205"/>
                  </a:lnTo>
                  <a:lnTo>
                    <a:pt x="3143" y="229"/>
                  </a:lnTo>
                  <a:lnTo>
                    <a:pt x="3134" y="251"/>
                  </a:lnTo>
                  <a:lnTo>
                    <a:pt x="3128" y="273"/>
                  </a:lnTo>
                  <a:lnTo>
                    <a:pt x="3125" y="282"/>
                  </a:lnTo>
                  <a:lnTo>
                    <a:pt x="3124" y="292"/>
                  </a:lnTo>
                  <a:lnTo>
                    <a:pt x="3123" y="300"/>
                  </a:lnTo>
                  <a:lnTo>
                    <a:pt x="3123" y="309"/>
                  </a:lnTo>
                  <a:lnTo>
                    <a:pt x="3122" y="319"/>
                  </a:lnTo>
                  <a:lnTo>
                    <a:pt x="3121" y="333"/>
                  </a:lnTo>
                  <a:lnTo>
                    <a:pt x="3118" y="351"/>
                  </a:lnTo>
                  <a:lnTo>
                    <a:pt x="3115" y="370"/>
                  </a:lnTo>
                  <a:lnTo>
                    <a:pt x="3111" y="392"/>
                  </a:lnTo>
                  <a:lnTo>
                    <a:pt x="3105" y="413"/>
                  </a:lnTo>
                  <a:lnTo>
                    <a:pt x="3101" y="425"/>
                  </a:lnTo>
                  <a:lnTo>
                    <a:pt x="3097" y="435"/>
                  </a:lnTo>
                  <a:lnTo>
                    <a:pt x="3092" y="445"/>
                  </a:lnTo>
                  <a:lnTo>
                    <a:pt x="3087" y="456"/>
                  </a:lnTo>
                  <a:lnTo>
                    <a:pt x="3081" y="465"/>
                  </a:lnTo>
                  <a:lnTo>
                    <a:pt x="3075" y="475"/>
                  </a:lnTo>
                  <a:lnTo>
                    <a:pt x="3067" y="483"/>
                  </a:lnTo>
                  <a:lnTo>
                    <a:pt x="3060" y="491"/>
                  </a:lnTo>
                  <a:lnTo>
                    <a:pt x="3051" y="498"/>
                  </a:lnTo>
                  <a:lnTo>
                    <a:pt x="3043" y="504"/>
                  </a:lnTo>
                  <a:lnTo>
                    <a:pt x="3033" y="510"/>
                  </a:lnTo>
                  <a:lnTo>
                    <a:pt x="3023" y="514"/>
                  </a:lnTo>
                  <a:lnTo>
                    <a:pt x="3012" y="516"/>
                  </a:lnTo>
                  <a:lnTo>
                    <a:pt x="2999" y="518"/>
                  </a:lnTo>
                  <a:lnTo>
                    <a:pt x="2987" y="518"/>
                  </a:lnTo>
                  <a:lnTo>
                    <a:pt x="2974" y="517"/>
                  </a:lnTo>
                  <a:lnTo>
                    <a:pt x="2959" y="515"/>
                  </a:lnTo>
                  <a:lnTo>
                    <a:pt x="2944" y="511"/>
                  </a:lnTo>
                  <a:lnTo>
                    <a:pt x="2927" y="504"/>
                  </a:lnTo>
                  <a:lnTo>
                    <a:pt x="2910" y="497"/>
                  </a:lnTo>
                  <a:lnTo>
                    <a:pt x="2883" y="502"/>
                  </a:lnTo>
                  <a:lnTo>
                    <a:pt x="2859" y="510"/>
                  </a:lnTo>
                  <a:lnTo>
                    <a:pt x="2837" y="518"/>
                  </a:lnTo>
                  <a:lnTo>
                    <a:pt x="2816" y="527"/>
                  </a:lnTo>
                  <a:lnTo>
                    <a:pt x="2798" y="535"/>
                  </a:lnTo>
                  <a:lnTo>
                    <a:pt x="2782" y="545"/>
                  </a:lnTo>
                  <a:lnTo>
                    <a:pt x="2767" y="553"/>
                  </a:lnTo>
                  <a:lnTo>
                    <a:pt x="2755" y="561"/>
                  </a:lnTo>
                  <a:lnTo>
                    <a:pt x="2734" y="574"/>
                  </a:lnTo>
                  <a:lnTo>
                    <a:pt x="2721" y="580"/>
                  </a:lnTo>
                  <a:lnTo>
                    <a:pt x="2718" y="581"/>
                  </a:lnTo>
                  <a:lnTo>
                    <a:pt x="2716" y="581"/>
                  </a:lnTo>
                  <a:lnTo>
                    <a:pt x="2714" y="580"/>
                  </a:lnTo>
                  <a:lnTo>
                    <a:pt x="2712" y="579"/>
                  </a:lnTo>
                  <a:lnTo>
                    <a:pt x="2711" y="575"/>
                  </a:lnTo>
                  <a:lnTo>
                    <a:pt x="2710" y="567"/>
                  </a:lnTo>
                  <a:lnTo>
                    <a:pt x="2712" y="547"/>
                  </a:lnTo>
                  <a:lnTo>
                    <a:pt x="2716" y="524"/>
                  </a:lnTo>
                  <a:lnTo>
                    <a:pt x="2717" y="512"/>
                  </a:lnTo>
                  <a:lnTo>
                    <a:pt x="2718" y="501"/>
                  </a:lnTo>
                  <a:lnTo>
                    <a:pt x="2717" y="491"/>
                  </a:lnTo>
                  <a:lnTo>
                    <a:pt x="2714" y="481"/>
                  </a:lnTo>
                  <a:lnTo>
                    <a:pt x="2712" y="477"/>
                  </a:lnTo>
                  <a:lnTo>
                    <a:pt x="2709" y="474"/>
                  </a:lnTo>
                  <a:lnTo>
                    <a:pt x="2706" y="470"/>
                  </a:lnTo>
                  <a:lnTo>
                    <a:pt x="2701" y="468"/>
                  </a:lnTo>
                  <a:lnTo>
                    <a:pt x="2696" y="466"/>
                  </a:lnTo>
                  <a:lnTo>
                    <a:pt x="2690" y="464"/>
                  </a:lnTo>
                  <a:lnTo>
                    <a:pt x="2683" y="464"/>
                  </a:lnTo>
                  <a:lnTo>
                    <a:pt x="2675" y="464"/>
                  </a:lnTo>
                  <a:lnTo>
                    <a:pt x="2666" y="465"/>
                  </a:lnTo>
                  <a:lnTo>
                    <a:pt x="2656" y="466"/>
                  </a:lnTo>
                  <a:lnTo>
                    <a:pt x="2645" y="469"/>
                  </a:lnTo>
                  <a:lnTo>
                    <a:pt x="2632" y="473"/>
                  </a:lnTo>
                  <a:lnTo>
                    <a:pt x="2604" y="482"/>
                  </a:lnTo>
                  <a:lnTo>
                    <a:pt x="2568" y="497"/>
                  </a:lnTo>
                  <a:lnTo>
                    <a:pt x="2555" y="502"/>
                  </a:lnTo>
                  <a:lnTo>
                    <a:pt x="2542" y="509"/>
                  </a:lnTo>
                  <a:lnTo>
                    <a:pt x="2531" y="516"/>
                  </a:lnTo>
                  <a:lnTo>
                    <a:pt x="2522" y="524"/>
                  </a:lnTo>
                  <a:lnTo>
                    <a:pt x="2514" y="532"/>
                  </a:lnTo>
                  <a:lnTo>
                    <a:pt x="2508" y="542"/>
                  </a:lnTo>
                  <a:lnTo>
                    <a:pt x="2504" y="552"/>
                  </a:lnTo>
                  <a:lnTo>
                    <a:pt x="2499" y="563"/>
                  </a:lnTo>
                  <a:lnTo>
                    <a:pt x="2497" y="574"/>
                  </a:lnTo>
                  <a:lnTo>
                    <a:pt x="2496" y="585"/>
                  </a:lnTo>
                  <a:lnTo>
                    <a:pt x="2495" y="597"/>
                  </a:lnTo>
                  <a:lnTo>
                    <a:pt x="2495" y="609"/>
                  </a:lnTo>
                  <a:lnTo>
                    <a:pt x="2498" y="634"/>
                  </a:lnTo>
                  <a:lnTo>
                    <a:pt x="2502" y="659"/>
                  </a:lnTo>
                  <a:lnTo>
                    <a:pt x="2513" y="707"/>
                  </a:lnTo>
                  <a:lnTo>
                    <a:pt x="2521" y="750"/>
                  </a:lnTo>
                  <a:lnTo>
                    <a:pt x="2521" y="760"/>
                  </a:lnTo>
                  <a:lnTo>
                    <a:pt x="2521" y="768"/>
                  </a:lnTo>
                  <a:lnTo>
                    <a:pt x="2519" y="776"/>
                  </a:lnTo>
                  <a:lnTo>
                    <a:pt x="2517" y="783"/>
                  </a:lnTo>
                  <a:lnTo>
                    <a:pt x="2515" y="790"/>
                  </a:lnTo>
                  <a:lnTo>
                    <a:pt x="2511" y="795"/>
                  </a:lnTo>
                  <a:lnTo>
                    <a:pt x="2505" y="799"/>
                  </a:lnTo>
                  <a:lnTo>
                    <a:pt x="2498" y="803"/>
                  </a:lnTo>
                  <a:lnTo>
                    <a:pt x="2497" y="804"/>
                  </a:lnTo>
                  <a:lnTo>
                    <a:pt x="2496" y="804"/>
                  </a:lnTo>
                  <a:lnTo>
                    <a:pt x="2495" y="804"/>
                  </a:lnTo>
                  <a:lnTo>
                    <a:pt x="2494" y="802"/>
                  </a:lnTo>
                  <a:lnTo>
                    <a:pt x="2492" y="797"/>
                  </a:lnTo>
                  <a:lnTo>
                    <a:pt x="2490" y="787"/>
                  </a:lnTo>
                  <a:lnTo>
                    <a:pt x="2485" y="763"/>
                  </a:lnTo>
                  <a:lnTo>
                    <a:pt x="2481" y="733"/>
                  </a:lnTo>
                  <a:lnTo>
                    <a:pt x="2478" y="718"/>
                  </a:lnTo>
                  <a:lnTo>
                    <a:pt x="2476" y="703"/>
                  </a:lnTo>
                  <a:lnTo>
                    <a:pt x="2473" y="691"/>
                  </a:lnTo>
                  <a:lnTo>
                    <a:pt x="2468" y="680"/>
                  </a:lnTo>
                  <a:lnTo>
                    <a:pt x="2465" y="671"/>
                  </a:lnTo>
                  <a:lnTo>
                    <a:pt x="2461" y="666"/>
                  </a:lnTo>
                  <a:lnTo>
                    <a:pt x="2459" y="665"/>
                  </a:lnTo>
                  <a:lnTo>
                    <a:pt x="2456" y="664"/>
                  </a:lnTo>
                  <a:lnTo>
                    <a:pt x="2454" y="665"/>
                  </a:lnTo>
                  <a:lnTo>
                    <a:pt x="2450" y="667"/>
                  </a:lnTo>
                  <a:lnTo>
                    <a:pt x="2432" y="684"/>
                  </a:lnTo>
                  <a:lnTo>
                    <a:pt x="2412" y="700"/>
                  </a:lnTo>
                  <a:lnTo>
                    <a:pt x="2391" y="715"/>
                  </a:lnTo>
                  <a:lnTo>
                    <a:pt x="2368" y="732"/>
                  </a:lnTo>
                  <a:lnTo>
                    <a:pt x="2364" y="729"/>
                  </a:lnTo>
                  <a:lnTo>
                    <a:pt x="2361" y="727"/>
                  </a:lnTo>
                  <a:lnTo>
                    <a:pt x="2359" y="724"/>
                  </a:lnTo>
                  <a:lnTo>
                    <a:pt x="2358" y="720"/>
                  </a:lnTo>
                  <a:lnTo>
                    <a:pt x="2358" y="718"/>
                  </a:lnTo>
                  <a:lnTo>
                    <a:pt x="2358" y="715"/>
                  </a:lnTo>
                  <a:lnTo>
                    <a:pt x="2359" y="712"/>
                  </a:lnTo>
                  <a:lnTo>
                    <a:pt x="2360" y="709"/>
                  </a:lnTo>
                  <a:lnTo>
                    <a:pt x="2364" y="702"/>
                  </a:lnTo>
                  <a:lnTo>
                    <a:pt x="2371" y="696"/>
                  </a:lnTo>
                  <a:lnTo>
                    <a:pt x="2377" y="690"/>
                  </a:lnTo>
                  <a:lnTo>
                    <a:pt x="2385" y="682"/>
                  </a:lnTo>
                  <a:lnTo>
                    <a:pt x="2393" y="675"/>
                  </a:lnTo>
                  <a:lnTo>
                    <a:pt x="2401" y="667"/>
                  </a:lnTo>
                  <a:lnTo>
                    <a:pt x="2408" y="660"/>
                  </a:lnTo>
                  <a:lnTo>
                    <a:pt x="2414" y="651"/>
                  </a:lnTo>
                  <a:lnTo>
                    <a:pt x="2416" y="647"/>
                  </a:lnTo>
                  <a:lnTo>
                    <a:pt x="2418" y="643"/>
                  </a:lnTo>
                  <a:lnTo>
                    <a:pt x="2419" y="638"/>
                  </a:lnTo>
                  <a:lnTo>
                    <a:pt x="2419" y="633"/>
                  </a:lnTo>
                  <a:lnTo>
                    <a:pt x="2419" y="629"/>
                  </a:lnTo>
                  <a:lnTo>
                    <a:pt x="2419" y="625"/>
                  </a:lnTo>
                  <a:lnTo>
                    <a:pt x="2417" y="619"/>
                  </a:lnTo>
                  <a:lnTo>
                    <a:pt x="2415" y="614"/>
                  </a:lnTo>
                  <a:lnTo>
                    <a:pt x="2405" y="617"/>
                  </a:lnTo>
                  <a:lnTo>
                    <a:pt x="2394" y="620"/>
                  </a:lnTo>
                  <a:lnTo>
                    <a:pt x="2383" y="625"/>
                  </a:lnTo>
                  <a:lnTo>
                    <a:pt x="2373" y="630"/>
                  </a:lnTo>
                  <a:lnTo>
                    <a:pt x="2351" y="642"/>
                  </a:lnTo>
                  <a:lnTo>
                    <a:pt x="2329" y="656"/>
                  </a:lnTo>
                  <a:lnTo>
                    <a:pt x="2284" y="687"/>
                  </a:lnTo>
                  <a:lnTo>
                    <a:pt x="2239" y="720"/>
                  </a:lnTo>
                  <a:lnTo>
                    <a:pt x="2215" y="736"/>
                  </a:lnTo>
                  <a:lnTo>
                    <a:pt x="2192" y="751"/>
                  </a:lnTo>
                  <a:lnTo>
                    <a:pt x="2168" y="765"/>
                  </a:lnTo>
                  <a:lnTo>
                    <a:pt x="2144" y="777"/>
                  </a:lnTo>
                  <a:lnTo>
                    <a:pt x="2131" y="781"/>
                  </a:lnTo>
                  <a:lnTo>
                    <a:pt x="2119" y="785"/>
                  </a:lnTo>
                  <a:lnTo>
                    <a:pt x="2107" y="788"/>
                  </a:lnTo>
                  <a:lnTo>
                    <a:pt x="2095" y="792"/>
                  </a:lnTo>
                  <a:lnTo>
                    <a:pt x="2082" y="793"/>
                  </a:lnTo>
                  <a:lnTo>
                    <a:pt x="2069" y="793"/>
                  </a:lnTo>
                  <a:lnTo>
                    <a:pt x="2057" y="793"/>
                  </a:lnTo>
                  <a:lnTo>
                    <a:pt x="2044" y="791"/>
                  </a:lnTo>
                  <a:lnTo>
                    <a:pt x="2066" y="811"/>
                  </a:lnTo>
                  <a:lnTo>
                    <a:pt x="2083" y="827"/>
                  </a:lnTo>
                  <a:lnTo>
                    <a:pt x="2090" y="834"/>
                  </a:lnTo>
                  <a:lnTo>
                    <a:pt x="2094" y="842"/>
                  </a:lnTo>
                  <a:lnTo>
                    <a:pt x="2098" y="848"/>
                  </a:lnTo>
                  <a:lnTo>
                    <a:pt x="2100" y="853"/>
                  </a:lnTo>
                  <a:lnTo>
                    <a:pt x="2102" y="860"/>
                  </a:lnTo>
                  <a:lnTo>
                    <a:pt x="2102" y="865"/>
                  </a:lnTo>
                  <a:lnTo>
                    <a:pt x="2102" y="869"/>
                  </a:lnTo>
                  <a:lnTo>
                    <a:pt x="2101" y="875"/>
                  </a:lnTo>
                  <a:lnTo>
                    <a:pt x="2097" y="884"/>
                  </a:lnTo>
                  <a:lnTo>
                    <a:pt x="2091" y="894"/>
                  </a:lnTo>
                  <a:lnTo>
                    <a:pt x="2074" y="916"/>
                  </a:lnTo>
                  <a:lnTo>
                    <a:pt x="2054" y="944"/>
                  </a:lnTo>
                  <a:lnTo>
                    <a:pt x="2049" y="952"/>
                  </a:lnTo>
                  <a:lnTo>
                    <a:pt x="2044" y="961"/>
                  </a:lnTo>
                  <a:lnTo>
                    <a:pt x="2040" y="970"/>
                  </a:lnTo>
                  <a:lnTo>
                    <a:pt x="2036" y="981"/>
                  </a:lnTo>
                  <a:lnTo>
                    <a:pt x="2033" y="993"/>
                  </a:lnTo>
                  <a:lnTo>
                    <a:pt x="2030" y="1004"/>
                  </a:lnTo>
                  <a:lnTo>
                    <a:pt x="2028" y="1018"/>
                  </a:lnTo>
                  <a:lnTo>
                    <a:pt x="2027" y="1032"/>
                  </a:lnTo>
                  <a:lnTo>
                    <a:pt x="2036" y="1033"/>
                  </a:lnTo>
                  <a:lnTo>
                    <a:pt x="2046" y="1032"/>
                  </a:lnTo>
                  <a:lnTo>
                    <a:pt x="2055" y="1030"/>
                  </a:lnTo>
                  <a:lnTo>
                    <a:pt x="2062" y="1028"/>
                  </a:lnTo>
                  <a:lnTo>
                    <a:pt x="2068" y="1026"/>
                  </a:lnTo>
                  <a:lnTo>
                    <a:pt x="2075" y="1023"/>
                  </a:lnTo>
                  <a:lnTo>
                    <a:pt x="2081" y="1018"/>
                  </a:lnTo>
                  <a:lnTo>
                    <a:pt x="2085" y="1014"/>
                  </a:lnTo>
                  <a:lnTo>
                    <a:pt x="2101" y="998"/>
                  </a:lnTo>
                  <a:lnTo>
                    <a:pt x="2111" y="985"/>
                  </a:lnTo>
                  <a:lnTo>
                    <a:pt x="2113" y="983"/>
                  </a:lnTo>
                  <a:lnTo>
                    <a:pt x="2115" y="982"/>
                  </a:lnTo>
                  <a:lnTo>
                    <a:pt x="2117" y="982"/>
                  </a:lnTo>
                  <a:lnTo>
                    <a:pt x="2118" y="983"/>
                  </a:lnTo>
                  <a:lnTo>
                    <a:pt x="2123" y="987"/>
                  </a:lnTo>
                  <a:lnTo>
                    <a:pt x="2127" y="996"/>
                  </a:lnTo>
                  <a:lnTo>
                    <a:pt x="2139" y="1032"/>
                  </a:lnTo>
                  <a:lnTo>
                    <a:pt x="2157" y="1097"/>
                  </a:lnTo>
                  <a:lnTo>
                    <a:pt x="2180" y="1107"/>
                  </a:lnTo>
                  <a:lnTo>
                    <a:pt x="2199" y="1115"/>
                  </a:lnTo>
                  <a:lnTo>
                    <a:pt x="2208" y="1120"/>
                  </a:lnTo>
                  <a:lnTo>
                    <a:pt x="2214" y="1125"/>
                  </a:lnTo>
                  <a:lnTo>
                    <a:pt x="2221" y="1129"/>
                  </a:lnTo>
                  <a:lnTo>
                    <a:pt x="2225" y="1133"/>
                  </a:lnTo>
                  <a:lnTo>
                    <a:pt x="2229" y="1137"/>
                  </a:lnTo>
                  <a:lnTo>
                    <a:pt x="2232" y="1142"/>
                  </a:lnTo>
                  <a:lnTo>
                    <a:pt x="2233" y="1146"/>
                  </a:lnTo>
                  <a:lnTo>
                    <a:pt x="2234" y="1150"/>
                  </a:lnTo>
                  <a:lnTo>
                    <a:pt x="2235" y="1153"/>
                  </a:lnTo>
                  <a:lnTo>
                    <a:pt x="2234" y="1157"/>
                  </a:lnTo>
                  <a:lnTo>
                    <a:pt x="2233" y="1161"/>
                  </a:lnTo>
                  <a:lnTo>
                    <a:pt x="2230" y="1164"/>
                  </a:lnTo>
                  <a:lnTo>
                    <a:pt x="2228" y="1166"/>
                  </a:lnTo>
                  <a:lnTo>
                    <a:pt x="2224" y="1169"/>
                  </a:lnTo>
                  <a:lnTo>
                    <a:pt x="2219" y="1171"/>
                  </a:lnTo>
                  <a:lnTo>
                    <a:pt x="2214" y="1174"/>
                  </a:lnTo>
                  <a:lnTo>
                    <a:pt x="2202" y="1177"/>
                  </a:lnTo>
                  <a:lnTo>
                    <a:pt x="2189" y="1179"/>
                  </a:lnTo>
                  <a:lnTo>
                    <a:pt x="2173" y="1179"/>
                  </a:lnTo>
                  <a:lnTo>
                    <a:pt x="2155" y="1177"/>
                  </a:lnTo>
                  <a:lnTo>
                    <a:pt x="2135" y="1174"/>
                  </a:lnTo>
                  <a:lnTo>
                    <a:pt x="2115" y="1168"/>
                  </a:lnTo>
                  <a:lnTo>
                    <a:pt x="2108" y="1176"/>
                  </a:lnTo>
                  <a:lnTo>
                    <a:pt x="2102" y="1183"/>
                  </a:lnTo>
                  <a:lnTo>
                    <a:pt x="2098" y="1191"/>
                  </a:lnTo>
                  <a:lnTo>
                    <a:pt x="2096" y="1198"/>
                  </a:lnTo>
                  <a:lnTo>
                    <a:pt x="2095" y="1206"/>
                  </a:lnTo>
                  <a:lnTo>
                    <a:pt x="2095" y="1213"/>
                  </a:lnTo>
                  <a:lnTo>
                    <a:pt x="2096" y="1220"/>
                  </a:lnTo>
                  <a:lnTo>
                    <a:pt x="2098" y="1228"/>
                  </a:lnTo>
                  <a:lnTo>
                    <a:pt x="2100" y="1235"/>
                  </a:lnTo>
                  <a:lnTo>
                    <a:pt x="2105" y="1243"/>
                  </a:lnTo>
                  <a:lnTo>
                    <a:pt x="2109" y="1250"/>
                  </a:lnTo>
                  <a:lnTo>
                    <a:pt x="2113" y="1257"/>
                  </a:lnTo>
                  <a:lnTo>
                    <a:pt x="2123" y="1269"/>
                  </a:lnTo>
                  <a:lnTo>
                    <a:pt x="2132" y="1281"/>
                  </a:lnTo>
                  <a:lnTo>
                    <a:pt x="2141" y="1292"/>
                  </a:lnTo>
                  <a:lnTo>
                    <a:pt x="2146" y="1300"/>
                  </a:lnTo>
                  <a:lnTo>
                    <a:pt x="2148" y="1303"/>
                  </a:lnTo>
                  <a:lnTo>
                    <a:pt x="2149" y="1307"/>
                  </a:lnTo>
                  <a:lnTo>
                    <a:pt x="2149" y="1309"/>
                  </a:lnTo>
                  <a:lnTo>
                    <a:pt x="2147" y="1311"/>
                  </a:lnTo>
                  <a:lnTo>
                    <a:pt x="2144" y="1312"/>
                  </a:lnTo>
                  <a:lnTo>
                    <a:pt x="2140" y="1312"/>
                  </a:lnTo>
                  <a:lnTo>
                    <a:pt x="2134" y="1312"/>
                  </a:lnTo>
                  <a:lnTo>
                    <a:pt x="2126" y="1311"/>
                  </a:lnTo>
                  <a:lnTo>
                    <a:pt x="2105" y="1306"/>
                  </a:lnTo>
                  <a:lnTo>
                    <a:pt x="2074" y="1298"/>
                  </a:lnTo>
                  <a:lnTo>
                    <a:pt x="2021" y="1297"/>
                  </a:lnTo>
                  <a:lnTo>
                    <a:pt x="1984" y="1296"/>
                  </a:lnTo>
                  <a:lnTo>
                    <a:pt x="1972" y="1296"/>
                  </a:lnTo>
                  <a:lnTo>
                    <a:pt x="1962" y="1297"/>
                  </a:lnTo>
                  <a:lnTo>
                    <a:pt x="1954" y="1299"/>
                  </a:lnTo>
                  <a:lnTo>
                    <a:pt x="1947" y="1302"/>
                  </a:lnTo>
                  <a:lnTo>
                    <a:pt x="1942" y="1309"/>
                  </a:lnTo>
                  <a:lnTo>
                    <a:pt x="1935" y="1316"/>
                  </a:lnTo>
                  <a:lnTo>
                    <a:pt x="1930" y="1327"/>
                  </a:lnTo>
                  <a:lnTo>
                    <a:pt x="1923" y="1340"/>
                  </a:lnTo>
                  <a:lnTo>
                    <a:pt x="1914" y="1357"/>
                  </a:lnTo>
                  <a:lnTo>
                    <a:pt x="1904" y="1376"/>
                  </a:lnTo>
                  <a:lnTo>
                    <a:pt x="1891" y="1399"/>
                  </a:lnTo>
                  <a:lnTo>
                    <a:pt x="1874" y="1427"/>
                  </a:lnTo>
                  <a:lnTo>
                    <a:pt x="1865" y="1434"/>
                  </a:lnTo>
                  <a:lnTo>
                    <a:pt x="1857" y="1440"/>
                  </a:lnTo>
                  <a:lnTo>
                    <a:pt x="1848" y="1445"/>
                  </a:lnTo>
                  <a:lnTo>
                    <a:pt x="1840" y="1448"/>
                  </a:lnTo>
                  <a:lnTo>
                    <a:pt x="1832" y="1450"/>
                  </a:lnTo>
                  <a:lnTo>
                    <a:pt x="1825" y="1451"/>
                  </a:lnTo>
                  <a:lnTo>
                    <a:pt x="1817" y="1452"/>
                  </a:lnTo>
                  <a:lnTo>
                    <a:pt x="1810" y="1452"/>
                  </a:lnTo>
                  <a:lnTo>
                    <a:pt x="1804" y="1451"/>
                  </a:lnTo>
                  <a:lnTo>
                    <a:pt x="1796" y="1450"/>
                  </a:lnTo>
                  <a:lnTo>
                    <a:pt x="1790" y="1448"/>
                  </a:lnTo>
                  <a:lnTo>
                    <a:pt x="1783" y="1445"/>
                  </a:lnTo>
                  <a:lnTo>
                    <a:pt x="1773" y="1440"/>
                  </a:lnTo>
                  <a:lnTo>
                    <a:pt x="1762" y="1433"/>
                  </a:lnTo>
                  <a:lnTo>
                    <a:pt x="1752" y="1427"/>
                  </a:lnTo>
                  <a:lnTo>
                    <a:pt x="1744" y="1420"/>
                  </a:lnTo>
                  <a:lnTo>
                    <a:pt x="1736" y="1416"/>
                  </a:lnTo>
                  <a:lnTo>
                    <a:pt x="1731" y="1414"/>
                  </a:lnTo>
                  <a:lnTo>
                    <a:pt x="1729" y="1414"/>
                  </a:lnTo>
                  <a:lnTo>
                    <a:pt x="1727" y="1414"/>
                  </a:lnTo>
                  <a:lnTo>
                    <a:pt x="1725" y="1416"/>
                  </a:lnTo>
                  <a:lnTo>
                    <a:pt x="1723" y="1418"/>
                  </a:lnTo>
                  <a:lnTo>
                    <a:pt x="1722" y="1426"/>
                  </a:lnTo>
                  <a:lnTo>
                    <a:pt x="1721" y="1439"/>
                  </a:lnTo>
                  <a:lnTo>
                    <a:pt x="1721" y="1446"/>
                  </a:lnTo>
                  <a:lnTo>
                    <a:pt x="1722" y="1454"/>
                  </a:lnTo>
                  <a:lnTo>
                    <a:pt x="1724" y="1463"/>
                  </a:lnTo>
                  <a:lnTo>
                    <a:pt x="1727" y="1473"/>
                  </a:lnTo>
                  <a:lnTo>
                    <a:pt x="1733" y="1494"/>
                  </a:lnTo>
                  <a:lnTo>
                    <a:pt x="1741" y="1517"/>
                  </a:lnTo>
                  <a:lnTo>
                    <a:pt x="1749" y="1542"/>
                  </a:lnTo>
                  <a:lnTo>
                    <a:pt x="1758" y="1566"/>
                  </a:lnTo>
                  <a:lnTo>
                    <a:pt x="1765" y="1592"/>
                  </a:lnTo>
                  <a:lnTo>
                    <a:pt x="1772" y="1615"/>
                  </a:lnTo>
                  <a:lnTo>
                    <a:pt x="1775" y="1627"/>
                  </a:lnTo>
                  <a:lnTo>
                    <a:pt x="1776" y="1639"/>
                  </a:lnTo>
                  <a:lnTo>
                    <a:pt x="1778" y="1649"/>
                  </a:lnTo>
                  <a:lnTo>
                    <a:pt x="1778" y="1660"/>
                  </a:lnTo>
                  <a:lnTo>
                    <a:pt x="1778" y="1669"/>
                  </a:lnTo>
                  <a:lnTo>
                    <a:pt x="1776" y="1678"/>
                  </a:lnTo>
                  <a:lnTo>
                    <a:pt x="1774" y="1685"/>
                  </a:lnTo>
                  <a:lnTo>
                    <a:pt x="1771" y="1693"/>
                  </a:lnTo>
                  <a:lnTo>
                    <a:pt x="1765" y="1698"/>
                  </a:lnTo>
                  <a:lnTo>
                    <a:pt x="1759" y="1703"/>
                  </a:lnTo>
                  <a:lnTo>
                    <a:pt x="1751" y="1707"/>
                  </a:lnTo>
                  <a:lnTo>
                    <a:pt x="1743" y="1709"/>
                  </a:lnTo>
                  <a:lnTo>
                    <a:pt x="1732" y="1710"/>
                  </a:lnTo>
                  <a:lnTo>
                    <a:pt x="1721" y="1710"/>
                  </a:lnTo>
                  <a:lnTo>
                    <a:pt x="1707" y="1708"/>
                  </a:lnTo>
                  <a:lnTo>
                    <a:pt x="1691" y="1704"/>
                  </a:lnTo>
                  <a:lnTo>
                    <a:pt x="1669" y="1698"/>
                  </a:lnTo>
                  <a:lnTo>
                    <a:pt x="1648" y="1692"/>
                  </a:lnTo>
                  <a:lnTo>
                    <a:pt x="1629" y="1684"/>
                  </a:lnTo>
                  <a:lnTo>
                    <a:pt x="1610" y="1676"/>
                  </a:lnTo>
                  <a:lnTo>
                    <a:pt x="1593" y="1666"/>
                  </a:lnTo>
                  <a:lnTo>
                    <a:pt x="1576" y="1656"/>
                  </a:lnTo>
                  <a:lnTo>
                    <a:pt x="1561" y="1644"/>
                  </a:lnTo>
                  <a:lnTo>
                    <a:pt x="1547" y="1631"/>
                  </a:lnTo>
                  <a:lnTo>
                    <a:pt x="1534" y="1617"/>
                  </a:lnTo>
                  <a:lnTo>
                    <a:pt x="1523" y="1601"/>
                  </a:lnTo>
                  <a:lnTo>
                    <a:pt x="1513" y="1584"/>
                  </a:lnTo>
                  <a:lnTo>
                    <a:pt x="1506" y="1566"/>
                  </a:lnTo>
                  <a:lnTo>
                    <a:pt x="1499" y="1546"/>
                  </a:lnTo>
                  <a:lnTo>
                    <a:pt x="1495" y="1524"/>
                  </a:lnTo>
                  <a:lnTo>
                    <a:pt x="1492" y="1500"/>
                  </a:lnTo>
                  <a:lnTo>
                    <a:pt x="1491" y="1475"/>
                  </a:lnTo>
                  <a:lnTo>
                    <a:pt x="1490" y="1470"/>
                  </a:lnTo>
                  <a:lnTo>
                    <a:pt x="1488" y="1466"/>
                  </a:lnTo>
                  <a:lnTo>
                    <a:pt x="1485" y="1463"/>
                  </a:lnTo>
                  <a:lnTo>
                    <a:pt x="1482" y="1461"/>
                  </a:lnTo>
                  <a:lnTo>
                    <a:pt x="1476" y="1456"/>
                  </a:lnTo>
                  <a:lnTo>
                    <a:pt x="1467" y="1452"/>
                  </a:lnTo>
                  <a:lnTo>
                    <a:pt x="1449" y="1447"/>
                  </a:lnTo>
                  <a:lnTo>
                    <a:pt x="1429" y="1444"/>
                  </a:lnTo>
                  <a:lnTo>
                    <a:pt x="1419" y="1441"/>
                  </a:lnTo>
                  <a:lnTo>
                    <a:pt x="1410" y="1437"/>
                  </a:lnTo>
                  <a:lnTo>
                    <a:pt x="1401" y="1433"/>
                  </a:lnTo>
                  <a:lnTo>
                    <a:pt x="1395" y="1428"/>
                  </a:lnTo>
                  <a:lnTo>
                    <a:pt x="1392" y="1425"/>
                  </a:lnTo>
                  <a:lnTo>
                    <a:pt x="1390" y="1420"/>
                  </a:lnTo>
                  <a:lnTo>
                    <a:pt x="1388" y="1416"/>
                  </a:lnTo>
                  <a:lnTo>
                    <a:pt x="1385" y="1412"/>
                  </a:lnTo>
                  <a:lnTo>
                    <a:pt x="1384" y="1406"/>
                  </a:lnTo>
                  <a:lnTo>
                    <a:pt x="1384" y="1400"/>
                  </a:lnTo>
                  <a:lnTo>
                    <a:pt x="1384" y="1394"/>
                  </a:lnTo>
                  <a:lnTo>
                    <a:pt x="1384" y="1386"/>
                  </a:lnTo>
                  <a:lnTo>
                    <a:pt x="1376" y="1376"/>
                  </a:lnTo>
                  <a:lnTo>
                    <a:pt x="1369" y="1365"/>
                  </a:lnTo>
                  <a:lnTo>
                    <a:pt x="1364" y="1354"/>
                  </a:lnTo>
                  <a:lnTo>
                    <a:pt x="1361" y="1344"/>
                  </a:lnTo>
                  <a:lnTo>
                    <a:pt x="1357" y="1333"/>
                  </a:lnTo>
                  <a:lnTo>
                    <a:pt x="1352" y="1323"/>
                  </a:lnTo>
                  <a:lnTo>
                    <a:pt x="1348" y="1313"/>
                  </a:lnTo>
                  <a:lnTo>
                    <a:pt x="1342" y="1304"/>
                  </a:lnTo>
                  <a:lnTo>
                    <a:pt x="1338" y="1300"/>
                  </a:lnTo>
                  <a:lnTo>
                    <a:pt x="1332" y="1296"/>
                  </a:lnTo>
                  <a:lnTo>
                    <a:pt x="1327" y="1293"/>
                  </a:lnTo>
                  <a:lnTo>
                    <a:pt x="1322" y="1290"/>
                  </a:lnTo>
                  <a:lnTo>
                    <a:pt x="1314" y="1286"/>
                  </a:lnTo>
                  <a:lnTo>
                    <a:pt x="1307" y="1283"/>
                  </a:lnTo>
                  <a:lnTo>
                    <a:pt x="1298" y="1281"/>
                  </a:lnTo>
                  <a:lnTo>
                    <a:pt x="1288" y="1279"/>
                  </a:lnTo>
                  <a:lnTo>
                    <a:pt x="1277" y="1278"/>
                  </a:lnTo>
                  <a:lnTo>
                    <a:pt x="1264" y="1277"/>
                  </a:lnTo>
                  <a:lnTo>
                    <a:pt x="1251" y="1276"/>
                  </a:lnTo>
                  <a:lnTo>
                    <a:pt x="1236" y="1276"/>
                  </a:lnTo>
                  <a:lnTo>
                    <a:pt x="1201" y="1277"/>
                  </a:lnTo>
                  <a:lnTo>
                    <a:pt x="1161" y="1280"/>
                  </a:lnTo>
                  <a:lnTo>
                    <a:pt x="1159" y="1292"/>
                  </a:lnTo>
                  <a:lnTo>
                    <a:pt x="1157" y="1301"/>
                  </a:lnTo>
                  <a:lnTo>
                    <a:pt x="1153" y="1310"/>
                  </a:lnTo>
                  <a:lnTo>
                    <a:pt x="1148" y="1317"/>
                  </a:lnTo>
                  <a:lnTo>
                    <a:pt x="1143" y="1324"/>
                  </a:lnTo>
                  <a:lnTo>
                    <a:pt x="1138" y="1329"/>
                  </a:lnTo>
                  <a:lnTo>
                    <a:pt x="1130" y="1333"/>
                  </a:lnTo>
                  <a:lnTo>
                    <a:pt x="1123" y="1336"/>
                  </a:lnTo>
                  <a:lnTo>
                    <a:pt x="1115" y="1340"/>
                  </a:lnTo>
                  <a:lnTo>
                    <a:pt x="1107" y="1342"/>
                  </a:lnTo>
                  <a:lnTo>
                    <a:pt x="1097" y="1343"/>
                  </a:lnTo>
                  <a:lnTo>
                    <a:pt x="1088" y="1343"/>
                  </a:lnTo>
                  <a:lnTo>
                    <a:pt x="1067" y="1343"/>
                  </a:lnTo>
                  <a:lnTo>
                    <a:pt x="1047" y="1342"/>
                  </a:lnTo>
                  <a:lnTo>
                    <a:pt x="1026" y="1340"/>
                  </a:lnTo>
                  <a:lnTo>
                    <a:pt x="1003" y="1339"/>
                  </a:lnTo>
                  <a:lnTo>
                    <a:pt x="983" y="1337"/>
                  </a:lnTo>
                  <a:lnTo>
                    <a:pt x="963" y="1337"/>
                  </a:lnTo>
                  <a:lnTo>
                    <a:pt x="953" y="1339"/>
                  </a:lnTo>
                  <a:lnTo>
                    <a:pt x="944" y="1341"/>
                  </a:lnTo>
                  <a:lnTo>
                    <a:pt x="935" y="1343"/>
                  </a:lnTo>
                  <a:lnTo>
                    <a:pt x="928" y="1346"/>
                  </a:lnTo>
                  <a:lnTo>
                    <a:pt x="920" y="1350"/>
                  </a:lnTo>
                  <a:lnTo>
                    <a:pt x="913" y="1356"/>
                  </a:lnTo>
                  <a:lnTo>
                    <a:pt x="907" y="1361"/>
                  </a:lnTo>
                  <a:lnTo>
                    <a:pt x="901" y="1368"/>
                  </a:lnTo>
                  <a:lnTo>
                    <a:pt x="898" y="1370"/>
                  </a:lnTo>
                  <a:lnTo>
                    <a:pt x="896" y="1374"/>
                  </a:lnTo>
                  <a:lnTo>
                    <a:pt x="894" y="1377"/>
                  </a:lnTo>
                  <a:lnTo>
                    <a:pt x="892" y="1380"/>
                  </a:lnTo>
                  <a:lnTo>
                    <a:pt x="891" y="1383"/>
                  </a:lnTo>
                  <a:lnTo>
                    <a:pt x="891" y="1387"/>
                  </a:lnTo>
                  <a:lnTo>
                    <a:pt x="891" y="1392"/>
                  </a:lnTo>
                  <a:lnTo>
                    <a:pt x="892" y="1396"/>
                  </a:lnTo>
                  <a:lnTo>
                    <a:pt x="895" y="1406"/>
                  </a:lnTo>
                  <a:lnTo>
                    <a:pt x="899" y="1415"/>
                  </a:lnTo>
                  <a:lnTo>
                    <a:pt x="905" y="1426"/>
                  </a:lnTo>
                  <a:lnTo>
                    <a:pt x="911" y="1436"/>
                  </a:lnTo>
                  <a:lnTo>
                    <a:pt x="941" y="1479"/>
                  </a:lnTo>
                  <a:lnTo>
                    <a:pt x="961" y="1510"/>
                  </a:lnTo>
                  <a:lnTo>
                    <a:pt x="965" y="1520"/>
                  </a:lnTo>
                  <a:lnTo>
                    <a:pt x="968" y="1530"/>
                  </a:lnTo>
                  <a:lnTo>
                    <a:pt x="969" y="1540"/>
                  </a:lnTo>
                  <a:lnTo>
                    <a:pt x="970" y="1548"/>
                  </a:lnTo>
                  <a:lnTo>
                    <a:pt x="970" y="1556"/>
                  </a:lnTo>
                  <a:lnTo>
                    <a:pt x="968" y="1563"/>
                  </a:lnTo>
                  <a:lnTo>
                    <a:pt x="966" y="1569"/>
                  </a:lnTo>
                  <a:lnTo>
                    <a:pt x="963" y="1576"/>
                  </a:lnTo>
                  <a:lnTo>
                    <a:pt x="959" y="1581"/>
                  </a:lnTo>
                  <a:lnTo>
                    <a:pt x="953" y="1586"/>
                  </a:lnTo>
                  <a:lnTo>
                    <a:pt x="948" y="1591"/>
                  </a:lnTo>
                  <a:lnTo>
                    <a:pt x="942" y="1595"/>
                  </a:lnTo>
                  <a:lnTo>
                    <a:pt x="927" y="1602"/>
                  </a:lnTo>
                  <a:lnTo>
                    <a:pt x="909" y="1609"/>
                  </a:lnTo>
                  <a:lnTo>
                    <a:pt x="869" y="1619"/>
                  </a:lnTo>
                  <a:lnTo>
                    <a:pt x="827" y="1628"/>
                  </a:lnTo>
                  <a:lnTo>
                    <a:pt x="805" y="1633"/>
                  </a:lnTo>
                  <a:lnTo>
                    <a:pt x="783" y="1637"/>
                  </a:lnTo>
                  <a:lnTo>
                    <a:pt x="762" y="1644"/>
                  </a:lnTo>
                  <a:lnTo>
                    <a:pt x="743" y="1651"/>
                  </a:lnTo>
                  <a:lnTo>
                    <a:pt x="727" y="1658"/>
                  </a:lnTo>
                  <a:lnTo>
                    <a:pt x="712" y="1662"/>
                  </a:lnTo>
                  <a:lnTo>
                    <a:pt x="699" y="1665"/>
                  </a:lnTo>
                  <a:lnTo>
                    <a:pt x="687" y="1667"/>
                  </a:lnTo>
                  <a:lnTo>
                    <a:pt x="677" y="1668"/>
                  </a:lnTo>
                  <a:lnTo>
                    <a:pt x="667" y="1668"/>
                  </a:lnTo>
                  <a:lnTo>
                    <a:pt x="659" y="1667"/>
                  </a:lnTo>
                  <a:lnTo>
                    <a:pt x="651" y="1664"/>
                  </a:lnTo>
                  <a:lnTo>
                    <a:pt x="644" y="1661"/>
                  </a:lnTo>
                  <a:lnTo>
                    <a:pt x="639" y="1658"/>
                  </a:lnTo>
                  <a:lnTo>
                    <a:pt x="633" y="1652"/>
                  </a:lnTo>
                  <a:lnTo>
                    <a:pt x="629" y="1647"/>
                  </a:lnTo>
                  <a:lnTo>
                    <a:pt x="625" y="1642"/>
                  </a:lnTo>
                  <a:lnTo>
                    <a:pt x="622" y="1635"/>
                  </a:lnTo>
                  <a:lnTo>
                    <a:pt x="619" y="1629"/>
                  </a:lnTo>
                  <a:lnTo>
                    <a:pt x="617" y="1623"/>
                  </a:lnTo>
                  <a:lnTo>
                    <a:pt x="611" y="1595"/>
                  </a:lnTo>
                  <a:lnTo>
                    <a:pt x="607" y="1573"/>
                  </a:lnTo>
                  <a:lnTo>
                    <a:pt x="605" y="1568"/>
                  </a:lnTo>
                  <a:lnTo>
                    <a:pt x="603" y="1564"/>
                  </a:lnTo>
                  <a:lnTo>
                    <a:pt x="601" y="1561"/>
                  </a:lnTo>
                  <a:lnTo>
                    <a:pt x="598" y="1560"/>
                  </a:lnTo>
                  <a:lnTo>
                    <a:pt x="596" y="1559"/>
                  </a:lnTo>
                  <a:lnTo>
                    <a:pt x="593" y="1559"/>
                  </a:lnTo>
                  <a:lnTo>
                    <a:pt x="589" y="1560"/>
                  </a:lnTo>
                  <a:lnTo>
                    <a:pt x="583" y="1563"/>
                  </a:lnTo>
                  <a:lnTo>
                    <a:pt x="395" y="1603"/>
                  </a:lnTo>
                  <a:lnTo>
                    <a:pt x="380" y="1616"/>
                  </a:lnTo>
                  <a:lnTo>
                    <a:pt x="361" y="1631"/>
                  </a:lnTo>
                  <a:lnTo>
                    <a:pt x="340" y="1646"/>
                  </a:lnTo>
                  <a:lnTo>
                    <a:pt x="317" y="1660"/>
                  </a:lnTo>
                  <a:lnTo>
                    <a:pt x="307" y="1665"/>
                  </a:lnTo>
                  <a:lnTo>
                    <a:pt x="296" y="1670"/>
                  </a:lnTo>
                  <a:lnTo>
                    <a:pt x="285" y="1674"/>
                  </a:lnTo>
                  <a:lnTo>
                    <a:pt x="276" y="1675"/>
                  </a:lnTo>
                  <a:lnTo>
                    <a:pt x="267" y="1675"/>
                  </a:lnTo>
                  <a:lnTo>
                    <a:pt x="260" y="1674"/>
                  </a:lnTo>
                  <a:lnTo>
                    <a:pt x="257" y="1671"/>
                  </a:lnTo>
                  <a:lnTo>
                    <a:pt x="253" y="1669"/>
                  </a:lnTo>
                  <a:lnTo>
                    <a:pt x="250" y="1666"/>
                  </a:lnTo>
                  <a:lnTo>
                    <a:pt x="248" y="1663"/>
                  </a:lnTo>
                  <a:lnTo>
                    <a:pt x="241" y="1650"/>
                  </a:lnTo>
                  <a:lnTo>
                    <a:pt x="234" y="1643"/>
                  </a:lnTo>
                  <a:lnTo>
                    <a:pt x="232" y="1641"/>
                  </a:lnTo>
                  <a:lnTo>
                    <a:pt x="229" y="1639"/>
                  </a:lnTo>
                  <a:lnTo>
                    <a:pt x="227" y="1637"/>
                  </a:lnTo>
                  <a:lnTo>
                    <a:pt x="224" y="1637"/>
                  </a:lnTo>
                  <a:lnTo>
                    <a:pt x="219" y="1639"/>
                  </a:lnTo>
                  <a:lnTo>
                    <a:pt x="214" y="1643"/>
                  </a:lnTo>
                  <a:lnTo>
                    <a:pt x="209" y="1648"/>
                  </a:lnTo>
                  <a:lnTo>
                    <a:pt x="202" y="1653"/>
                  </a:lnTo>
                  <a:lnTo>
                    <a:pt x="195" y="1661"/>
                  </a:lnTo>
                  <a:lnTo>
                    <a:pt x="186" y="1667"/>
                  </a:lnTo>
                  <a:lnTo>
                    <a:pt x="177" y="1674"/>
                  </a:lnTo>
                  <a:lnTo>
                    <a:pt x="165" y="1679"/>
                  </a:lnTo>
                  <a:lnTo>
                    <a:pt x="159" y="1681"/>
                  </a:lnTo>
                  <a:lnTo>
                    <a:pt x="151" y="1683"/>
                  </a:lnTo>
                  <a:lnTo>
                    <a:pt x="144" y="1684"/>
                  </a:lnTo>
                  <a:lnTo>
                    <a:pt x="135" y="1685"/>
                  </a:lnTo>
                  <a:lnTo>
                    <a:pt x="126" y="1685"/>
                  </a:lnTo>
                  <a:lnTo>
                    <a:pt x="116" y="1684"/>
                  </a:lnTo>
                  <a:lnTo>
                    <a:pt x="107" y="1683"/>
                  </a:lnTo>
                  <a:lnTo>
                    <a:pt x="95" y="1680"/>
                  </a:lnTo>
                  <a:lnTo>
                    <a:pt x="95" y="1696"/>
                  </a:lnTo>
                  <a:lnTo>
                    <a:pt x="93" y="1709"/>
                  </a:lnTo>
                  <a:lnTo>
                    <a:pt x="91" y="1718"/>
                  </a:lnTo>
                  <a:lnTo>
                    <a:pt x="89" y="1727"/>
                  </a:lnTo>
                  <a:lnTo>
                    <a:pt x="85" y="1740"/>
                  </a:lnTo>
                  <a:lnTo>
                    <a:pt x="83" y="1751"/>
                  </a:lnTo>
                  <a:lnTo>
                    <a:pt x="82" y="1760"/>
                  </a:lnTo>
                  <a:lnTo>
                    <a:pt x="80" y="1768"/>
                  </a:lnTo>
                  <a:lnTo>
                    <a:pt x="77" y="1777"/>
                  </a:lnTo>
                  <a:lnTo>
                    <a:pt x="73" y="1785"/>
                  </a:lnTo>
                  <a:lnTo>
                    <a:pt x="68" y="1796"/>
                  </a:lnTo>
                  <a:lnTo>
                    <a:pt x="63" y="1807"/>
                  </a:lnTo>
                  <a:lnTo>
                    <a:pt x="59" y="1819"/>
                  </a:lnTo>
                  <a:lnTo>
                    <a:pt x="53" y="1833"/>
                  </a:lnTo>
                  <a:lnTo>
                    <a:pt x="66" y="1839"/>
                  </a:lnTo>
                  <a:lnTo>
                    <a:pt x="76" y="1843"/>
                  </a:lnTo>
                  <a:lnTo>
                    <a:pt x="84" y="1848"/>
                  </a:lnTo>
                  <a:lnTo>
                    <a:pt x="91" y="1853"/>
                  </a:lnTo>
                  <a:lnTo>
                    <a:pt x="96" y="1860"/>
                  </a:lnTo>
                  <a:lnTo>
                    <a:pt x="99" y="1865"/>
                  </a:lnTo>
                  <a:lnTo>
                    <a:pt x="102" y="1873"/>
                  </a:lnTo>
                  <a:lnTo>
                    <a:pt x="106" y="1879"/>
                  </a:lnTo>
                  <a:lnTo>
                    <a:pt x="109" y="1895"/>
                  </a:lnTo>
                  <a:lnTo>
                    <a:pt x="113" y="1911"/>
                  </a:lnTo>
                  <a:lnTo>
                    <a:pt x="116" y="1920"/>
                  </a:lnTo>
                  <a:lnTo>
                    <a:pt x="119" y="1930"/>
                  </a:lnTo>
                  <a:lnTo>
                    <a:pt x="125" y="1941"/>
                  </a:lnTo>
                  <a:lnTo>
                    <a:pt x="130" y="1951"/>
                  </a:lnTo>
                  <a:lnTo>
                    <a:pt x="137" y="1964"/>
                  </a:lnTo>
                  <a:lnTo>
                    <a:pt x="145" y="1976"/>
                  </a:lnTo>
                  <a:lnTo>
                    <a:pt x="152" y="1985"/>
                  </a:lnTo>
                  <a:lnTo>
                    <a:pt x="161" y="1995"/>
                  </a:lnTo>
                  <a:lnTo>
                    <a:pt x="178" y="2012"/>
                  </a:lnTo>
                  <a:lnTo>
                    <a:pt x="196" y="2027"/>
                  </a:lnTo>
                  <a:lnTo>
                    <a:pt x="215" y="2041"/>
                  </a:lnTo>
                  <a:lnTo>
                    <a:pt x="234" y="2056"/>
                  </a:lnTo>
                  <a:lnTo>
                    <a:pt x="244" y="2064"/>
                  </a:lnTo>
                  <a:lnTo>
                    <a:pt x="253" y="2073"/>
                  </a:lnTo>
                  <a:lnTo>
                    <a:pt x="263" y="2082"/>
                  </a:lnTo>
                  <a:lnTo>
                    <a:pt x="272" y="2093"/>
                  </a:lnTo>
                  <a:lnTo>
                    <a:pt x="278" y="2100"/>
                  </a:lnTo>
                  <a:lnTo>
                    <a:pt x="282" y="2109"/>
                  </a:lnTo>
                  <a:lnTo>
                    <a:pt x="286" y="2117"/>
                  </a:lnTo>
                  <a:lnTo>
                    <a:pt x="289" y="2127"/>
                  </a:lnTo>
                  <a:lnTo>
                    <a:pt x="293" y="2145"/>
                  </a:lnTo>
                  <a:lnTo>
                    <a:pt x="295" y="2164"/>
                  </a:lnTo>
                  <a:lnTo>
                    <a:pt x="296" y="2183"/>
                  </a:lnTo>
                  <a:lnTo>
                    <a:pt x="299" y="2202"/>
                  </a:lnTo>
                  <a:lnTo>
                    <a:pt x="301" y="2212"/>
                  </a:lnTo>
                  <a:lnTo>
                    <a:pt x="305" y="2222"/>
                  </a:lnTo>
                  <a:lnTo>
                    <a:pt x="308" y="2231"/>
                  </a:lnTo>
                  <a:lnTo>
                    <a:pt x="313" y="2240"/>
                  </a:lnTo>
                  <a:lnTo>
                    <a:pt x="316" y="2244"/>
                  </a:lnTo>
                  <a:lnTo>
                    <a:pt x="320" y="2248"/>
                  </a:lnTo>
                  <a:lnTo>
                    <a:pt x="326" y="2251"/>
                  </a:lnTo>
                  <a:lnTo>
                    <a:pt x="331" y="2256"/>
                  </a:lnTo>
                  <a:lnTo>
                    <a:pt x="343" y="2262"/>
                  </a:lnTo>
                  <a:lnTo>
                    <a:pt x="355" y="2269"/>
                  </a:lnTo>
                  <a:lnTo>
                    <a:pt x="361" y="2274"/>
                  </a:lnTo>
                  <a:lnTo>
                    <a:pt x="366" y="2278"/>
                  </a:lnTo>
                  <a:lnTo>
                    <a:pt x="370" y="2282"/>
                  </a:lnTo>
                  <a:lnTo>
                    <a:pt x="375" y="2287"/>
                  </a:lnTo>
                  <a:lnTo>
                    <a:pt x="379" y="2294"/>
                  </a:lnTo>
                  <a:lnTo>
                    <a:pt x="381" y="2300"/>
                  </a:lnTo>
                  <a:lnTo>
                    <a:pt x="383" y="2308"/>
                  </a:lnTo>
                  <a:lnTo>
                    <a:pt x="383" y="2316"/>
                  </a:lnTo>
                  <a:lnTo>
                    <a:pt x="382" y="2327"/>
                  </a:lnTo>
                  <a:lnTo>
                    <a:pt x="380" y="2336"/>
                  </a:lnTo>
                  <a:lnTo>
                    <a:pt x="376" y="2345"/>
                  </a:lnTo>
                  <a:lnTo>
                    <a:pt x="372" y="2352"/>
                  </a:lnTo>
                  <a:lnTo>
                    <a:pt x="365" y="2360"/>
                  </a:lnTo>
                  <a:lnTo>
                    <a:pt x="358" y="2366"/>
                  </a:lnTo>
                  <a:lnTo>
                    <a:pt x="350" y="2372"/>
                  </a:lnTo>
                  <a:lnTo>
                    <a:pt x="343" y="2377"/>
                  </a:lnTo>
                  <a:lnTo>
                    <a:pt x="326" y="2386"/>
                  </a:lnTo>
                  <a:lnTo>
                    <a:pt x="309" y="2394"/>
                  </a:lnTo>
                  <a:lnTo>
                    <a:pt x="301" y="2398"/>
                  </a:lnTo>
                  <a:lnTo>
                    <a:pt x="295" y="2402"/>
                  </a:lnTo>
                  <a:lnTo>
                    <a:pt x="289" y="2407"/>
                  </a:lnTo>
                  <a:lnTo>
                    <a:pt x="283" y="2411"/>
                  </a:lnTo>
                  <a:lnTo>
                    <a:pt x="201" y="2623"/>
                  </a:lnTo>
                  <a:lnTo>
                    <a:pt x="201" y="2628"/>
                  </a:lnTo>
                  <a:lnTo>
                    <a:pt x="202" y="2633"/>
                  </a:lnTo>
                  <a:lnTo>
                    <a:pt x="203" y="2639"/>
                  </a:lnTo>
                  <a:lnTo>
                    <a:pt x="206" y="2643"/>
                  </a:lnTo>
                  <a:lnTo>
                    <a:pt x="210" y="2652"/>
                  </a:lnTo>
                  <a:lnTo>
                    <a:pt x="215" y="2661"/>
                  </a:lnTo>
                  <a:lnTo>
                    <a:pt x="222" y="2669"/>
                  </a:lnTo>
                  <a:lnTo>
                    <a:pt x="226" y="2679"/>
                  </a:lnTo>
                  <a:lnTo>
                    <a:pt x="228" y="2684"/>
                  </a:lnTo>
                  <a:lnTo>
                    <a:pt x="229" y="2689"/>
                  </a:lnTo>
                  <a:lnTo>
                    <a:pt x="230" y="2694"/>
                  </a:lnTo>
                  <a:lnTo>
                    <a:pt x="230" y="2699"/>
                  </a:lnTo>
                  <a:lnTo>
                    <a:pt x="230" y="2709"/>
                  </a:lnTo>
                  <a:lnTo>
                    <a:pt x="228" y="2717"/>
                  </a:lnTo>
                  <a:lnTo>
                    <a:pt x="225" y="2724"/>
                  </a:lnTo>
                  <a:lnTo>
                    <a:pt x="222" y="2728"/>
                  </a:lnTo>
                  <a:lnTo>
                    <a:pt x="217" y="2731"/>
                  </a:lnTo>
                  <a:lnTo>
                    <a:pt x="212" y="2733"/>
                  </a:lnTo>
                  <a:lnTo>
                    <a:pt x="206" y="2734"/>
                  </a:lnTo>
                  <a:lnTo>
                    <a:pt x="199" y="2735"/>
                  </a:lnTo>
                  <a:lnTo>
                    <a:pt x="184" y="2735"/>
                  </a:lnTo>
                  <a:lnTo>
                    <a:pt x="168" y="2735"/>
                  </a:lnTo>
                  <a:lnTo>
                    <a:pt x="160" y="2735"/>
                  </a:lnTo>
                  <a:lnTo>
                    <a:pt x="152" y="2736"/>
                  </a:lnTo>
                  <a:lnTo>
                    <a:pt x="144" y="2737"/>
                  </a:lnTo>
                  <a:lnTo>
                    <a:pt x="136" y="2741"/>
                  </a:lnTo>
                  <a:lnTo>
                    <a:pt x="129" y="2744"/>
                  </a:lnTo>
                  <a:lnTo>
                    <a:pt x="123" y="2748"/>
                  </a:lnTo>
                  <a:lnTo>
                    <a:pt x="115" y="2755"/>
                  </a:lnTo>
                  <a:lnTo>
                    <a:pt x="108" y="2762"/>
                  </a:lnTo>
                  <a:lnTo>
                    <a:pt x="92" y="2780"/>
                  </a:lnTo>
                  <a:lnTo>
                    <a:pt x="75" y="2801"/>
                  </a:lnTo>
                  <a:lnTo>
                    <a:pt x="58" y="2822"/>
                  </a:lnTo>
                  <a:lnTo>
                    <a:pt x="40" y="2842"/>
                  </a:lnTo>
                  <a:lnTo>
                    <a:pt x="30" y="2850"/>
                  </a:lnTo>
                  <a:lnTo>
                    <a:pt x="20" y="2858"/>
                  </a:lnTo>
                  <a:lnTo>
                    <a:pt x="11" y="2865"/>
                  </a:lnTo>
                  <a:lnTo>
                    <a:pt x="0" y="2870"/>
                  </a:lnTo>
                  <a:lnTo>
                    <a:pt x="18" y="2899"/>
                  </a:lnTo>
                  <a:lnTo>
                    <a:pt x="35" y="2929"/>
                  </a:lnTo>
                  <a:lnTo>
                    <a:pt x="51" y="2959"/>
                  </a:lnTo>
                  <a:lnTo>
                    <a:pt x="67" y="2990"/>
                  </a:lnTo>
                  <a:lnTo>
                    <a:pt x="82" y="3020"/>
                  </a:lnTo>
                  <a:lnTo>
                    <a:pt x="96" y="3052"/>
                  </a:lnTo>
                  <a:lnTo>
                    <a:pt x="110" y="3084"/>
                  </a:lnTo>
                  <a:lnTo>
                    <a:pt x="122" y="3117"/>
                  </a:lnTo>
                  <a:lnTo>
                    <a:pt x="132" y="3150"/>
                  </a:lnTo>
                  <a:lnTo>
                    <a:pt x="143" y="3184"/>
                  </a:lnTo>
                  <a:lnTo>
                    <a:pt x="151" y="3219"/>
                  </a:lnTo>
                  <a:lnTo>
                    <a:pt x="158" y="3255"/>
                  </a:lnTo>
                  <a:lnTo>
                    <a:pt x="164" y="3290"/>
                  </a:lnTo>
                  <a:lnTo>
                    <a:pt x="168" y="3326"/>
                  </a:lnTo>
                  <a:lnTo>
                    <a:pt x="170" y="3363"/>
                  </a:lnTo>
                  <a:lnTo>
                    <a:pt x="172" y="3400"/>
                  </a:lnTo>
                  <a:lnTo>
                    <a:pt x="170" y="3411"/>
                  </a:lnTo>
                  <a:lnTo>
                    <a:pt x="168" y="3419"/>
                  </a:lnTo>
                  <a:lnTo>
                    <a:pt x="164" y="3427"/>
                  </a:lnTo>
                  <a:lnTo>
                    <a:pt x="160" y="3434"/>
                  </a:lnTo>
                  <a:lnTo>
                    <a:pt x="153" y="3441"/>
                  </a:lnTo>
                  <a:lnTo>
                    <a:pt x="147" y="3446"/>
                  </a:lnTo>
                  <a:lnTo>
                    <a:pt x="140" y="3451"/>
                  </a:lnTo>
                  <a:lnTo>
                    <a:pt x="132" y="3456"/>
                  </a:lnTo>
                  <a:lnTo>
                    <a:pt x="116" y="3466"/>
                  </a:lnTo>
                  <a:lnTo>
                    <a:pt x="102" y="3478"/>
                  </a:lnTo>
                  <a:lnTo>
                    <a:pt x="96" y="3484"/>
                  </a:lnTo>
                  <a:lnTo>
                    <a:pt x="91" y="3493"/>
                  </a:lnTo>
                  <a:lnTo>
                    <a:pt x="86" y="3501"/>
                  </a:lnTo>
                  <a:lnTo>
                    <a:pt x="83" y="3512"/>
                  </a:lnTo>
                  <a:lnTo>
                    <a:pt x="112" y="3516"/>
                  </a:lnTo>
                  <a:lnTo>
                    <a:pt x="142" y="3524"/>
                  </a:lnTo>
                  <a:lnTo>
                    <a:pt x="148" y="3526"/>
                  </a:lnTo>
                  <a:lnTo>
                    <a:pt x="154" y="3529"/>
                  </a:lnTo>
                  <a:lnTo>
                    <a:pt x="160" y="3532"/>
                  </a:lnTo>
                  <a:lnTo>
                    <a:pt x="165" y="3535"/>
                  </a:lnTo>
                  <a:lnTo>
                    <a:pt x="169" y="3539"/>
                  </a:lnTo>
                  <a:lnTo>
                    <a:pt x="173" y="3543"/>
                  </a:lnTo>
                  <a:lnTo>
                    <a:pt x="176" y="3548"/>
                  </a:lnTo>
                  <a:lnTo>
                    <a:pt x="178" y="3553"/>
                  </a:lnTo>
                  <a:lnTo>
                    <a:pt x="179" y="3560"/>
                  </a:lnTo>
                  <a:lnTo>
                    <a:pt x="180" y="3566"/>
                  </a:lnTo>
                  <a:lnTo>
                    <a:pt x="180" y="3573"/>
                  </a:lnTo>
                  <a:lnTo>
                    <a:pt x="180" y="3579"/>
                  </a:lnTo>
                  <a:lnTo>
                    <a:pt x="178" y="3592"/>
                  </a:lnTo>
                  <a:lnTo>
                    <a:pt x="175" y="3603"/>
                  </a:lnTo>
                  <a:lnTo>
                    <a:pt x="172" y="3617"/>
                  </a:lnTo>
                  <a:lnTo>
                    <a:pt x="169" y="3630"/>
                  </a:lnTo>
                  <a:lnTo>
                    <a:pt x="168" y="3638"/>
                  </a:lnTo>
                  <a:lnTo>
                    <a:pt x="168" y="3644"/>
                  </a:lnTo>
                  <a:lnTo>
                    <a:pt x="169" y="3651"/>
                  </a:lnTo>
                  <a:lnTo>
                    <a:pt x="172" y="3659"/>
                  </a:lnTo>
                  <a:lnTo>
                    <a:pt x="175" y="3674"/>
                  </a:lnTo>
                  <a:lnTo>
                    <a:pt x="180" y="3686"/>
                  </a:lnTo>
                  <a:lnTo>
                    <a:pt x="186" y="3699"/>
                  </a:lnTo>
                  <a:lnTo>
                    <a:pt x="194" y="3711"/>
                  </a:lnTo>
                  <a:lnTo>
                    <a:pt x="212" y="3734"/>
                  </a:lnTo>
                  <a:lnTo>
                    <a:pt x="232" y="3757"/>
                  </a:lnTo>
                  <a:lnTo>
                    <a:pt x="242" y="3767"/>
                  </a:lnTo>
                  <a:lnTo>
                    <a:pt x="251" y="3779"/>
                  </a:lnTo>
                  <a:lnTo>
                    <a:pt x="260" y="3790"/>
                  </a:lnTo>
                  <a:lnTo>
                    <a:pt x="267" y="3801"/>
                  </a:lnTo>
                  <a:lnTo>
                    <a:pt x="274" y="3814"/>
                  </a:lnTo>
                  <a:lnTo>
                    <a:pt x="279" y="3827"/>
                  </a:lnTo>
                  <a:lnTo>
                    <a:pt x="281" y="3833"/>
                  </a:lnTo>
                  <a:lnTo>
                    <a:pt x="282" y="3840"/>
                  </a:lnTo>
                  <a:lnTo>
                    <a:pt x="283" y="3846"/>
                  </a:lnTo>
                  <a:lnTo>
                    <a:pt x="283" y="3853"/>
                  </a:lnTo>
                  <a:lnTo>
                    <a:pt x="283" y="3859"/>
                  </a:lnTo>
                  <a:lnTo>
                    <a:pt x="281" y="3864"/>
                  </a:lnTo>
                  <a:lnTo>
                    <a:pt x="279" y="3869"/>
                  </a:lnTo>
                  <a:lnTo>
                    <a:pt x="275" y="3875"/>
                  </a:lnTo>
                  <a:lnTo>
                    <a:pt x="266" y="3886"/>
                  </a:lnTo>
                  <a:lnTo>
                    <a:pt x="257" y="3898"/>
                  </a:lnTo>
                  <a:lnTo>
                    <a:pt x="247" y="3911"/>
                  </a:lnTo>
                  <a:lnTo>
                    <a:pt x="239" y="3925"/>
                  </a:lnTo>
                  <a:lnTo>
                    <a:pt x="235" y="3932"/>
                  </a:lnTo>
                  <a:lnTo>
                    <a:pt x="232" y="3941"/>
                  </a:lnTo>
                  <a:lnTo>
                    <a:pt x="231" y="3950"/>
                  </a:lnTo>
                  <a:lnTo>
                    <a:pt x="230" y="3960"/>
                  </a:lnTo>
                  <a:lnTo>
                    <a:pt x="230" y="3980"/>
                  </a:lnTo>
                  <a:lnTo>
                    <a:pt x="230" y="3994"/>
                  </a:lnTo>
                  <a:lnTo>
                    <a:pt x="230" y="4005"/>
                  </a:lnTo>
                  <a:lnTo>
                    <a:pt x="230" y="4014"/>
                  </a:lnTo>
                  <a:lnTo>
                    <a:pt x="230" y="4025"/>
                  </a:lnTo>
                  <a:lnTo>
                    <a:pt x="230" y="4041"/>
                  </a:lnTo>
                  <a:lnTo>
                    <a:pt x="230" y="4063"/>
                  </a:lnTo>
                  <a:lnTo>
                    <a:pt x="230" y="4095"/>
                  </a:lnTo>
                  <a:lnTo>
                    <a:pt x="244" y="4098"/>
                  </a:lnTo>
                  <a:lnTo>
                    <a:pt x="257" y="4100"/>
                  </a:lnTo>
                  <a:lnTo>
                    <a:pt x="270" y="4100"/>
                  </a:lnTo>
                  <a:lnTo>
                    <a:pt x="283" y="4099"/>
                  </a:lnTo>
                  <a:lnTo>
                    <a:pt x="310" y="4097"/>
                  </a:lnTo>
                  <a:lnTo>
                    <a:pt x="336" y="4095"/>
                  </a:lnTo>
                  <a:lnTo>
                    <a:pt x="345" y="4096"/>
                  </a:lnTo>
                  <a:lnTo>
                    <a:pt x="352" y="4097"/>
                  </a:lnTo>
                  <a:lnTo>
                    <a:pt x="360" y="4099"/>
                  </a:lnTo>
                  <a:lnTo>
                    <a:pt x="367" y="4102"/>
                  </a:lnTo>
                  <a:lnTo>
                    <a:pt x="384" y="4110"/>
                  </a:lnTo>
                  <a:lnTo>
                    <a:pt x="407" y="4118"/>
                  </a:lnTo>
                  <a:lnTo>
                    <a:pt x="418" y="4122"/>
                  </a:lnTo>
                  <a:lnTo>
                    <a:pt x="430" y="4123"/>
                  </a:lnTo>
                  <a:lnTo>
                    <a:pt x="443" y="4124"/>
                  </a:lnTo>
                  <a:lnTo>
                    <a:pt x="456" y="4124"/>
                  </a:lnTo>
                  <a:lnTo>
                    <a:pt x="481" y="4123"/>
                  </a:lnTo>
                  <a:lnTo>
                    <a:pt x="506" y="4122"/>
                  </a:lnTo>
                  <a:lnTo>
                    <a:pt x="517" y="4122"/>
                  </a:lnTo>
                  <a:lnTo>
                    <a:pt x="527" y="4123"/>
                  </a:lnTo>
                  <a:lnTo>
                    <a:pt x="536" y="4125"/>
                  </a:lnTo>
                  <a:lnTo>
                    <a:pt x="545" y="4129"/>
                  </a:lnTo>
                  <a:lnTo>
                    <a:pt x="548" y="4131"/>
                  </a:lnTo>
                  <a:lnTo>
                    <a:pt x="551" y="4133"/>
                  </a:lnTo>
                  <a:lnTo>
                    <a:pt x="553" y="4136"/>
                  </a:lnTo>
                  <a:lnTo>
                    <a:pt x="556" y="4140"/>
                  </a:lnTo>
                  <a:lnTo>
                    <a:pt x="558" y="4144"/>
                  </a:lnTo>
                  <a:lnTo>
                    <a:pt x="559" y="4149"/>
                  </a:lnTo>
                  <a:lnTo>
                    <a:pt x="560" y="4155"/>
                  </a:lnTo>
                  <a:lnTo>
                    <a:pt x="560" y="4160"/>
                  </a:lnTo>
                  <a:lnTo>
                    <a:pt x="559" y="4172"/>
                  </a:lnTo>
                  <a:lnTo>
                    <a:pt x="557" y="4181"/>
                  </a:lnTo>
                  <a:lnTo>
                    <a:pt x="552" y="4190"/>
                  </a:lnTo>
                  <a:lnTo>
                    <a:pt x="548" y="4197"/>
                  </a:lnTo>
                  <a:lnTo>
                    <a:pt x="543" y="4205"/>
                  </a:lnTo>
                  <a:lnTo>
                    <a:pt x="537" y="4212"/>
                  </a:lnTo>
                  <a:lnTo>
                    <a:pt x="533" y="4221"/>
                  </a:lnTo>
                  <a:lnTo>
                    <a:pt x="531" y="4230"/>
                  </a:lnTo>
                  <a:lnTo>
                    <a:pt x="546" y="4233"/>
                  </a:lnTo>
                  <a:lnTo>
                    <a:pt x="560" y="4235"/>
                  </a:lnTo>
                  <a:lnTo>
                    <a:pt x="573" y="4239"/>
                  </a:lnTo>
                  <a:lnTo>
                    <a:pt x="585" y="4242"/>
                  </a:lnTo>
                  <a:lnTo>
                    <a:pt x="597" y="4246"/>
                  </a:lnTo>
                  <a:lnTo>
                    <a:pt x="608" y="4250"/>
                  </a:lnTo>
                  <a:lnTo>
                    <a:pt x="617" y="4256"/>
                  </a:lnTo>
                  <a:lnTo>
                    <a:pt x="627" y="4261"/>
                  </a:lnTo>
                  <a:lnTo>
                    <a:pt x="635" y="4266"/>
                  </a:lnTo>
                  <a:lnTo>
                    <a:pt x="643" y="4274"/>
                  </a:lnTo>
                  <a:lnTo>
                    <a:pt x="650" y="4281"/>
                  </a:lnTo>
                  <a:lnTo>
                    <a:pt x="657" y="4290"/>
                  </a:lnTo>
                  <a:lnTo>
                    <a:pt x="663" y="4298"/>
                  </a:lnTo>
                  <a:lnTo>
                    <a:pt x="668" y="4308"/>
                  </a:lnTo>
                  <a:lnTo>
                    <a:pt x="674" y="4318"/>
                  </a:lnTo>
                  <a:lnTo>
                    <a:pt x="678" y="4330"/>
                  </a:lnTo>
                  <a:lnTo>
                    <a:pt x="683" y="4340"/>
                  </a:lnTo>
                  <a:lnTo>
                    <a:pt x="687" y="4348"/>
                  </a:lnTo>
                  <a:lnTo>
                    <a:pt x="691" y="4357"/>
                  </a:lnTo>
                  <a:lnTo>
                    <a:pt x="693" y="4365"/>
                  </a:lnTo>
                  <a:lnTo>
                    <a:pt x="696" y="4382"/>
                  </a:lnTo>
                  <a:lnTo>
                    <a:pt x="698" y="4399"/>
                  </a:lnTo>
                  <a:lnTo>
                    <a:pt x="701" y="4416"/>
                  </a:lnTo>
                  <a:lnTo>
                    <a:pt x="705" y="4434"/>
                  </a:lnTo>
                  <a:lnTo>
                    <a:pt x="707" y="4443"/>
                  </a:lnTo>
                  <a:lnTo>
                    <a:pt x="710" y="4452"/>
                  </a:lnTo>
                  <a:lnTo>
                    <a:pt x="714" y="4462"/>
                  </a:lnTo>
                  <a:lnTo>
                    <a:pt x="719" y="4472"/>
                  </a:lnTo>
                  <a:lnTo>
                    <a:pt x="723" y="4477"/>
                  </a:lnTo>
                  <a:lnTo>
                    <a:pt x="728" y="4481"/>
                  </a:lnTo>
                  <a:lnTo>
                    <a:pt x="734" y="4484"/>
                  </a:lnTo>
                  <a:lnTo>
                    <a:pt x="741" y="4488"/>
                  </a:lnTo>
                  <a:lnTo>
                    <a:pt x="755" y="4493"/>
                  </a:lnTo>
                  <a:lnTo>
                    <a:pt x="770" y="4498"/>
                  </a:lnTo>
                  <a:lnTo>
                    <a:pt x="777" y="4501"/>
                  </a:lnTo>
                  <a:lnTo>
                    <a:pt x="784" y="4505"/>
                  </a:lnTo>
                  <a:lnTo>
                    <a:pt x="791" y="4509"/>
                  </a:lnTo>
                  <a:lnTo>
                    <a:pt x="796" y="4513"/>
                  </a:lnTo>
                  <a:lnTo>
                    <a:pt x="801" y="4518"/>
                  </a:lnTo>
                  <a:lnTo>
                    <a:pt x="805" y="4526"/>
                  </a:lnTo>
                  <a:lnTo>
                    <a:pt x="807" y="4533"/>
                  </a:lnTo>
                  <a:lnTo>
                    <a:pt x="808" y="4543"/>
                  </a:lnTo>
                  <a:lnTo>
                    <a:pt x="808" y="4571"/>
                  </a:lnTo>
                  <a:lnTo>
                    <a:pt x="808" y="4589"/>
                  </a:lnTo>
                  <a:lnTo>
                    <a:pt x="808" y="4599"/>
                  </a:lnTo>
                  <a:lnTo>
                    <a:pt x="808" y="4608"/>
                  </a:lnTo>
                  <a:lnTo>
                    <a:pt x="808" y="4623"/>
                  </a:lnTo>
                  <a:lnTo>
                    <a:pt x="810" y="4636"/>
                  </a:lnTo>
                  <a:lnTo>
                    <a:pt x="814" y="4650"/>
                  </a:lnTo>
                  <a:lnTo>
                    <a:pt x="818" y="4663"/>
                  </a:lnTo>
                  <a:lnTo>
                    <a:pt x="824" y="4675"/>
                  </a:lnTo>
                  <a:lnTo>
                    <a:pt x="831" y="4686"/>
                  </a:lnTo>
                  <a:lnTo>
                    <a:pt x="839" y="4698"/>
                  </a:lnTo>
                  <a:lnTo>
                    <a:pt x="848" y="4708"/>
                  </a:lnTo>
                  <a:lnTo>
                    <a:pt x="858" y="4718"/>
                  </a:lnTo>
                  <a:lnTo>
                    <a:pt x="869" y="4728"/>
                  </a:lnTo>
                  <a:lnTo>
                    <a:pt x="881" y="4736"/>
                  </a:lnTo>
                  <a:lnTo>
                    <a:pt x="895" y="4746"/>
                  </a:lnTo>
                  <a:lnTo>
                    <a:pt x="909" y="4755"/>
                  </a:lnTo>
                  <a:lnTo>
                    <a:pt x="923" y="4762"/>
                  </a:lnTo>
                  <a:lnTo>
                    <a:pt x="939" y="4771"/>
                  </a:lnTo>
                  <a:lnTo>
                    <a:pt x="955" y="4778"/>
                  </a:lnTo>
                  <a:lnTo>
                    <a:pt x="951" y="4795"/>
                  </a:lnTo>
                  <a:lnTo>
                    <a:pt x="948" y="4811"/>
                  </a:lnTo>
                  <a:lnTo>
                    <a:pt x="943" y="4826"/>
                  </a:lnTo>
                  <a:lnTo>
                    <a:pt x="938" y="4841"/>
                  </a:lnTo>
                  <a:lnTo>
                    <a:pt x="933" y="4856"/>
                  </a:lnTo>
                  <a:lnTo>
                    <a:pt x="929" y="4872"/>
                  </a:lnTo>
                  <a:lnTo>
                    <a:pt x="927" y="4889"/>
                  </a:lnTo>
                  <a:lnTo>
                    <a:pt x="926" y="4908"/>
                  </a:lnTo>
                  <a:lnTo>
                    <a:pt x="926" y="4949"/>
                  </a:lnTo>
                  <a:lnTo>
                    <a:pt x="926" y="4985"/>
                  </a:lnTo>
                  <a:lnTo>
                    <a:pt x="926" y="5017"/>
                  </a:lnTo>
                  <a:lnTo>
                    <a:pt x="926" y="5048"/>
                  </a:lnTo>
                  <a:lnTo>
                    <a:pt x="926" y="5079"/>
                  </a:lnTo>
                  <a:lnTo>
                    <a:pt x="926" y="5111"/>
                  </a:lnTo>
                  <a:lnTo>
                    <a:pt x="926" y="5145"/>
                  </a:lnTo>
                  <a:lnTo>
                    <a:pt x="926" y="5184"/>
                  </a:lnTo>
                  <a:lnTo>
                    <a:pt x="926" y="5200"/>
                  </a:lnTo>
                  <a:lnTo>
                    <a:pt x="927" y="5216"/>
                  </a:lnTo>
                  <a:lnTo>
                    <a:pt x="928" y="5225"/>
                  </a:lnTo>
                  <a:lnTo>
                    <a:pt x="929" y="5232"/>
                  </a:lnTo>
                  <a:lnTo>
                    <a:pt x="931" y="5240"/>
                  </a:lnTo>
                  <a:lnTo>
                    <a:pt x="934" y="5247"/>
                  </a:lnTo>
                  <a:lnTo>
                    <a:pt x="938" y="5254"/>
                  </a:lnTo>
                  <a:lnTo>
                    <a:pt x="943" y="5260"/>
                  </a:lnTo>
                  <a:lnTo>
                    <a:pt x="948" y="5265"/>
                  </a:lnTo>
                  <a:lnTo>
                    <a:pt x="956" y="5269"/>
                  </a:lnTo>
                  <a:lnTo>
                    <a:pt x="963" y="5274"/>
                  </a:lnTo>
                  <a:lnTo>
                    <a:pt x="973" y="5277"/>
                  </a:lnTo>
                  <a:lnTo>
                    <a:pt x="983" y="5278"/>
                  </a:lnTo>
                  <a:lnTo>
                    <a:pt x="996" y="5279"/>
                  </a:lnTo>
                  <a:lnTo>
                    <a:pt x="1008" y="5278"/>
                  </a:lnTo>
                  <a:lnTo>
                    <a:pt x="1018" y="5277"/>
                  </a:lnTo>
                  <a:lnTo>
                    <a:pt x="1029" y="5275"/>
                  </a:lnTo>
                  <a:lnTo>
                    <a:pt x="1039" y="5272"/>
                  </a:lnTo>
                  <a:lnTo>
                    <a:pt x="1048" y="5267"/>
                  </a:lnTo>
                  <a:lnTo>
                    <a:pt x="1058" y="5263"/>
                  </a:lnTo>
                  <a:lnTo>
                    <a:pt x="1066" y="5258"/>
                  </a:lnTo>
                  <a:lnTo>
                    <a:pt x="1075" y="5252"/>
                  </a:lnTo>
                  <a:lnTo>
                    <a:pt x="1091" y="5239"/>
                  </a:lnTo>
                  <a:lnTo>
                    <a:pt x="1106" y="5225"/>
                  </a:lnTo>
                  <a:lnTo>
                    <a:pt x="1120" y="5209"/>
                  </a:lnTo>
                  <a:lnTo>
                    <a:pt x="1134" y="5193"/>
                  </a:lnTo>
                  <a:lnTo>
                    <a:pt x="1148" y="5177"/>
                  </a:lnTo>
                  <a:lnTo>
                    <a:pt x="1162" y="5162"/>
                  </a:lnTo>
                  <a:lnTo>
                    <a:pt x="1176" y="5147"/>
                  </a:lnTo>
                  <a:lnTo>
                    <a:pt x="1190" y="5134"/>
                  </a:lnTo>
                  <a:lnTo>
                    <a:pt x="1197" y="5129"/>
                  </a:lnTo>
                  <a:lnTo>
                    <a:pt x="1205" y="5124"/>
                  </a:lnTo>
                  <a:lnTo>
                    <a:pt x="1212" y="5119"/>
                  </a:lnTo>
                  <a:lnTo>
                    <a:pt x="1221" y="5115"/>
                  </a:lnTo>
                  <a:lnTo>
                    <a:pt x="1229" y="5112"/>
                  </a:lnTo>
                  <a:lnTo>
                    <a:pt x="1238" y="5110"/>
                  </a:lnTo>
                  <a:lnTo>
                    <a:pt x="1246" y="5109"/>
                  </a:lnTo>
                  <a:lnTo>
                    <a:pt x="1256" y="5108"/>
                  </a:lnTo>
                  <a:lnTo>
                    <a:pt x="1261" y="5109"/>
                  </a:lnTo>
                  <a:lnTo>
                    <a:pt x="1265" y="5111"/>
                  </a:lnTo>
                  <a:lnTo>
                    <a:pt x="1271" y="5114"/>
                  </a:lnTo>
                  <a:lnTo>
                    <a:pt x="1275" y="5118"/>
                  </a:lnTo>
                  <a:lnTo>
                    <a:pt x="1284" y="5128"/>
                  </a:lnTo>
                  <a:lnTo>
                    <a:pt x="1294" y="5141"/>
                  </a:lnTo>
                  <a:lnTo>
                    <a:pt x="1298" y="5146"/>
                  </a:lnTo>
                  <a:lnTo>
                    <a:pt x="1305" y="5152"/>
                  </a:lnTo>
                  <a:lnTo>
                    <a:pt x="1310" y="5158"/>
                  </a:lnTo>
                  <a:lnTo>
                    <a:pt x="1316" y="5163"/>
                  </a:lnTo>
                  <a:lnTo>
                    <a:pt x="1324" y="5166"/>
                  </a:lnTo>
                  <a:lnTo>
                    <a:pt x="1331" y="5169"/>
                  </a:lnTo>
                  <a:lnTo>
                    <a:pt x="1340" y="5172"/>
                  </a:lnTo>
                  <a:lnTo>
                    <a:pt x="1349" y="5173"/>
                  </a:lnTo>
                  <a:lnTo>
                    <a:pt x="1352" y="5158"/>
                  </a:lnTo>
                  <a:lnTo>
                    <a:pt x="1357" y="5144"/>
                  </a:lnTo>
                  <a:lnTo>
                    <a:pt x="1362" y="5130"/>
                  </a:lnTo>
                  <a:lnTo>
                    <a:pt x="1368" y="5117"/>
                  </a:lnTo>
                  <a:lnTo>
                    <a:pt x="1383" y="5093"/>
                  </a:lnTo>
                  <a:lnTo>
                    <a:pt x="1401" y="5069"/>
                  </a:lnTo>
                  <a:lnTo>
                    <a:pt x="1418" y="5045"/>
                  </a:lnTo>
                  <a:lnTo>
                    <a:pt x="1435" y="5019"/>
                  </a:lnTo>
                  <a:lnTo>
                    <a:pt x="1443" y="5006"/>
                  </a:lnTo>
                  <a:lnTo>
                    <a:pt x="1450" y="4992"/>
                  </a:lnTo>
                  <a:lnTo>
                    <a:pt x="1457" y="4977"/>
                  </a:lnTo>
                  <a:lnTo>
                    <a:pt x="1461" y="4961"/>
                  </a:lnTo>
                  <a:lnTo>
                    <a:pt x="1468" y="4931"/>
                  </a:lnTo>
                  <a:lnTo>
                    <a:pt x="1473" y="4905"/>
                  </a:lnTo>
                  <a:lnTo>
                    <a:pt x="1477" y="4878"/>
                  </a:lnTo>
                  <a:lnTo>
                    <a:pt x="1480" y="4855"/>
                  </a:lnTo>
                  <a:lnTo>
                    <a:pt x="1482" y="4831"/>
                  </a:lnTo>
                  <a:lnTo>
                    <a:pt x="1485" y="4811"/>
                  </a:lnTo>
                  <a:lnTo>
                    <a:pt x="1490" y="4792"/>
                  </a:lnTo>
                  <a:lnTo>
                    <a:pt x="1494" y="4775"/>
                  </a:lnTo>
                  <a:lnTo>
                    <a:pt x="1497" y="4766"/>
                  </a:lnTo>
                  <a:lnTo>
                    <a:pt x="1501" y="4759"/>
                  </a:lnTo>
                  <a:lnTo>
                    <a:pt x="1506" y="4752"/>
                  </a:lnTo>
                  <a:lnTo>
                    <a:pt x="1510" y="4746"/>
                  </a:lnTo>
                  <a:lnTo>
                    <a:pt x="1515" y="4740"/>
                  </a:lnTo>
                  <a:lnTo>
                    <a:pt x="1522" y="4734"/>
                  </a:lnTo>
                  <a:lnTo>
                    <a:pt x="1529" y="4729"/>
                  </a:lnTo>
                  <a:lnTo>
                    <a:pt x="1536" y="4725"/>
                  </a:lnTo>
                  <a:lnTo>
                    <a:pt x="1545" y="4721"/>
                  </a:lnTo>
                  <a:lnTo>
                    <a:pt x="1556" y="4717"/>
                  </a:lnTo>
                  <a:lnTo>
                    <a:pt x="1566" y="4714"/>
                  </a:lnTo>
                  <a:lnTo>
                    <a:pt x="1578" y="4712"/>
                  </a:lnTo>
                  <a:lnTo>
                    <a:pt x="1591" y="4710"/>
                  </a:lnTo>
                  <a:lnTo>
                    <a:pt x="1606" y="4709"/>
                  </a:lnTo>
                  <a:lnTo>
                    <a:pt x="1621" y="4708"/>
                  </a:lnTo>
                  <a:lnTo>
                    <a:pt x="1638" y="4708"/>
                  </a:lnTo>
                  <a:lnTo>
                    <a:pt x="1649" y="4708"/>
                  </a:lnTo>
                  <a:lnTo>
                    <a:pt x="1661" y="4709"/>
                  </a:lnTo>
                  <a:lnTo>
                    <a:pt x="1671" y="4711"/>
                  </a:lnTo>
                  <a:lnTo>
                    <a:pt x="1679" y="4714"/>
                  </a:lnTo>
                  <a:lnTo>
                    <a:pt x="1688" y="4718"/>
                  </a:lnTo>
                  <a:lnTo>
                    <a:pt x="1696" y="4723"/>
                  </a:lnTo>
                  <a:lnTo>
                    <a:pt x="1702" y="4727"/>
                  </a:lnTo>
                  <a:lnTo>
                    <a:pt x="1709" y="4732"/>
                  </a:lnTo>
                  <a:lnTo>
                    <a:pt x="1721" y="4744"/>
                  </a:lnTo>
                  <a:lnTo>
                    <a:pt x="1731" y="4758"/>
                  </a:lnTo>
                  <a:lnTo>
                    <a:pt x="1740" y="4773"/>
                  </a:lnTo>
                  <a:lnTo>
                    <a:pt x="1748" y="4786"/>
                  </a:lnTo>
                  <a:lnTo>
                    <a:pt x="1756" y="4801"/>
                  </a:lnTo>
                  <a:lnTo>
                    <a:pt x="1764" y="4816"/>
                  </a:lnTo>
                  <a:lnTo>
                    <a:pt x="1773" y="4830"/>
                  </a:lnTo>
                  <a:lnTo>
                    <a:pt x="1783" y="4842"/>
                  </a:lnTo>
                  <a:lnTo>
                    <a:pt x="1789" y="4847"/>
                  </a:lnTo>
                  <a:lnTo>
                    <a:pt x="1795" y="4851"/>
                  </a:lnTo>
                  <a:lnTo>
                    <a:pt x="1801" y="4856"/>
                  </a:lnTo>
                  <a:lnTo>
                    <a:pt x="1809" y="4860"/>
                  </a:lnTo>
                  <a:lnTo>
                    <a:pt x="1816" y="4863"/>
                  </a:lnTo>
                  <a:lnTo>
                    <a:pt x="1825" y="4865"/>
                  </a:lnTo>
                  <a:lnTo>
                    <a:pt x="1834" y="4866"/>
                  </a:lnTo>
                  <a:lnTo>
                    <a:pt x="1844" y="4866"/>
                  </a:lnTo>
                  <a:lnTo>
                    <a:pt x="1858" y="4865"/>
                  </a:lnTo>
                  <a:lnTo>
                    <a:pt x="1869" y="4863"/>
                  </a:lnTo>
                  <a:lnTo>
                    <a:pt x="1874" y="4861"/>
                  </a:lnTo>
                  <a:lnTo>
                    <a:pt x="1878" y="4859"/>
                  </a:lnTo>
                  <a:lnTo>
                    <a:pt x="1881" y="4857"/>
                  </a:lnTo>
                  <a:lnTo>
                    <a:pt x="1884" y="4854"/>
                  </a:lnTo>
                  <a:lnTo>
                    <a:pt x="1889" y="4846"/>
                  </a:lnTo>
                  <a:lnTo>
                    <a:pt x="1892" y="4836"/>
                  </a:lnTo>
                  <a:lnTo>
                    <a:pt x="1895" y="4826"/>
                  </a:lnTo>
                  <a:lnTo>
                    <a:pt x="1897" y="4813"/>
                  </a:lnTo>
                  <a:lnTo>
                    <a:pt x="1956" y="4813"/>
                  </a:lnTo>
                  <a:lnTo>
                    <a:pt x="1963" y="4819"/>
                  </a:lnTo>
                  <a:lnTo>
                    <a:pt x="1969" y="4825"/>
                  </a:lnTo>
                  <a:lnTo>
                    <a:pt x="1975" y="4831"/>
                  </a:lnTo>
                  <a:lnTo>
                    <a:pt x="1979" y="4836"/>
                  </a:lnTo>
                  <a:lnTo>
                    <a:pt x="1983" y="4843"/>
                  </a:lnTo>
                  <a:lnTo>
                    <a:pt x="1986" y="4849"/>
                  </a:lnTo>
                  <a:lnTo>
                    <a:pt x="1989" y="4857"/>
                  </a:lnTo>
                  <a:lnTo>
                    <a:pt x="1992" y="4863"/>
                  </a:lnTo>
                  <a:lnTo>
                    <a:pt x="1999" y="4895"/>
                  </a:lnTo>
                  <a:lnTo>
                    <a:pt x="2009" y="4931"/>
                  </a:lnTo>
                  <a:lnTo>
                    <a:pt x="2013" y="4939"/>
                  </a:lnTo>
                  <a:lnTo>
                    <a:pt x="2018" y="4946"/>
                  </a:lnTo>
                  <a:lnTo>
                    <a:pt x="2025" y="4954"/>
                  </a:lnTo>
                  <a:lnTo>
                    <a:pt x="2031" y="4961"/>
                  </a:lnTo>
                  <a:lnTo>
                    <a:pt x="2048" y="4975"/>
                  </a:lnTo>
                  <a:lnTo>
                    <a:pt x="2066" y="4989"/>
                  </a:lnTo>
                  <a:lnTo>
                    <a:pt x="2085" y="5001"/>
                  </a:lnTo>
                  <a:lnTo>
                    <a:pt x="2104" y="5014"/>
                  </a:lnTo>
                  <a:lnTo>
                    <a:pt x="2119" y="5026"/>
                  </a:lnTo>
                  <a:lnTo>
                    <a:pt x="2132" y="5038"/>
                  </a:lnTo>
                  <a:lnTo>
                    <a:pt x="2141" y="5045"/>
                  </a:lnTo>
                  <a:lnTo>
                    <a:pt x="2149" y="5054"/>
                  </a:lnTo>
                  <a:lnTo>
                    <a:pt x="2157" y="5063"/>
                  </a:lnTo>
                  <a:lnTo>
                    <a:pt x="2164" y="5073"/>
                  </a:lnTo>
                  <a:lnTo>
                    <a:pt x="2177" y="5093"/>
                  </a:lnTo>
                  <a:lnTo>
                    <a:pt x="2189" y="5113"/>
                  </a:lnTo>
                  <a:lnTo>
                    <a:pt x="2210" y="5158"/>
                  </a:lnTo>
                  <a:lnTo>
                    <a:pt x="2231" y="5200"/>
                  </a:lnTo>
                  <a:lnTo>
                    <a:pt x="2244" y="5222"/>
                  </a:lnTo>
                  <a:lnTo>
                    <a:pt x="2257" y="5240"/>
                  </a:lnTo>
                  <a:lnTo>
                    <a:pt x="2264" y="5249"/>
                  </a:lnTo>
                  <a:lnTo>
                    <a:pt x="2273" y="5258"/>
                  </a:lnTo>
                  <a:lnTo>
                    <a:pt x="2281" y="5265"/>
                  </a:lnTo>
                  <a:lnTo>
                    <a:pt x="2290" y="5273"/>
                  </a:lnTo>
                  <a:lnTo>
                    <a:pt x="2300" y="5279"/>
                  </a:lnTo>
                  <a:lnTo>
                    <a:pt x="2310" y="5285"/>
                  </a:lnTo>
                  <a:lnTo>
                    <a:pt x="2322" y="5290"/>
                  </a:lnTo>
                  <a:lnTo>
                    <a:pt x="2334" y="5294"/>
                  </a:lnTo>
                  <a:lnTo>
                    <a:pt x="2347" y="5298"/>
                  </a:lnTo>
                  <a:lnTo>
                    <a:pt x="2361" y="5300"/>
                  </a:lnTo>
                  <a:lnTo>
                    <a:pt x="2376" y="5301"/>
                  </a:lnTo>
                  <a:lnTo>
                    <a:pt x="2392" y="5302"/>
                  </a:lnTo>
                  <a:lnTo>
                    <a:pt x="2401" y="5289"/>
                  </a:lnTo>
                  <a:lnTo>
                    <a:pt x="2412" y="5276"/>
                  </a:lnTo>
                  <a:lnTo>
                    <a:pt x="2425" y="5263"/>
                  </a:lnTo>
                  <a:lnTo>
                    <a:pt x="2439" y="5250"/>
                  </a:lnTo>
                  <a:lnTo>
                    <a:pt x="2446" y="5245"/>
                  </a:lnTo>
                  <a:lnTo>
                    <a:pt x="2455" y="5241"/>
                  </a:lnTo>
                  <a:lnTo>
                    <a:pt x="2463" y="5236"/>
                  </a:lnTo>
                  <a:lnTo>
                    <a:pt x="2473" y="5232"/>
                  </a:lnTo>
                  <a:lnTo>
                    <a:pt x="2482" y="5230"/>
                  </a:lnTo>
                  <a:lnTo>
                    <a:pt x="2493" y="5228"/>
                  </a:lnTo>
                  <a:lnTo>
                    <a:pt x="2504" y="5226"/>
                  </a:lnTo>
                  <a:lnTo>
                    <a:pt x="2515" y="5226"/>
                  </a:lnTo>
                  <a:lnTo>
                    <a:pt x="2559" y="5226"/>
                  </a:lnTo>
                  <a:lnTo>
                    <a:pt x="2592" y="5226"/>
                  </a:lnTo>
                  <a:lnTo>
                    <a:pt x="2618" y="5226"/>
                  </a:lnTo>
                  <a:lnTo>
                    <a:pt x="2642" y="5226"/>
                  </a:lnTo>
                  <a:lnTo>
                    <a:pt x="2663" y="5226"/>
                  </a:lnTo>
                  <a:lnTo>
                    <a:pt x="2685" y="5226"/>
                  </a:lnTo>
                  <a:lnTo>
                    <a:pt x="2712" y="5226"/>
                  </a:lnTo>
                  <a:lnTo>
                    <a:pt x="2745" y="5226"/>
                  </a:lnTo>
                  <a:lnTo>
                    <a:pt x="2761" y="5225"/>
                  </a:lnTo>
                  <a:lnTo>
                    <a:pt x="2776" y="5222"/>
                  </a:lnTo>
                  <a:lnTo>
                    <a:pt x="2791" y="5216"/>
                  </a:lnTo>
                  <a:lnTo>
                    <a:pt x="2806" y="5211"/>
                  </a:lnTo>
                  <a:lnTo>
                    <a:pt x="2822" y="5206"/>
                  </a:lnTo>
                  <a:lnTo>
                    <a:pt x="2838" y="5201"/>
                  </a:lnTo>
                  <a:lnTo>
                    <a:pt x="2847" y="5199"/>
                  </a:lnTo>
                  <a:lnTo>
                    <a:pt x="2856" y="5197"/>
                  </a:lnTo>
                  <a:lnTo>
                    <a:pt x="2865" y="5197"/>
                  </a:lnTo>
                  <a:lnTo>
                    <a:pt x="2875" y="5196"/>
                  </a:lnTo>
                  <a:lnTo>
                    <a:pt x="2885" y="5197"/>
                  </a:lnTo>
                  <a:lnTo>
                    <a:pt x="2895" y="5199"/>
                  </a:lnTo>
                  <a:lnTo>
                    <a:pt x="2905" y="5202"/>
                  </a:lnTo>
                  <a:lnTo>
                    <a:pt x="2913" y="5207"/>
                  </a:lnTo>
                  <a:lnTo>
                    <a:pt x="2929" y="5217"/>
                  </a:lnTo>
                  <a:lnTo>
                    <a:pt x="2944" y="5229"/>
                  </a:lnTo>
                  <a:lnTo>
                    <a:pt x="2951" y="5234"/>
                  </a:lnTo>
                  <a:lnTo>
                    <a:pt x="2960" y="5241"/>
                  </a:lnTo>
                  <a:lnTo>
                    <a:pt x="2968" y="5246"/>
                  </a:lnTo>
                  <a:lnTo>
                    <a:pt x="2978" y="5251"/>
                  </a:lnTo>
                  <a:lnTo>
                    <a:pt x="2988" y="5256"/>
                  </a:lnTo>
                  <a:lnTo>
                    <a:pt x="2998" y="5259"/>
                  </a:lnTo>
                  <a:lnTo>
                    <a:pt x="3010" y="5260"/>
                  </a:lnTo>
                  <a:lnTo>
                    <a:pt x="3022" y="5261"/>
                  </a:lnTo>
                  <a:lnTo>
                    <a:pt x="3037" y="5261"/>
                  </a:lnTo>
                  <a:lnTo>
                    <a:pt x="3049" y="5259"/>
                  </a:lnTo>
                  <a:lnTo>
                    <a:pt x="3062" y="5257"/>
                  </a:lnTo>
                  <a:lnTo>
                    <a:pt x="3074" y="5252"/>
                  </a:lnTo>
                  <a:lnTo>
                    <a:pt x="3097" y="5244"/>
                  </a:lnTo>
                  <a:lnTo>
                    <a:pt x="3121" y="5234"/>
                  </a:lnTo>
                  <a:lnTo>
                    <a:pt x="3144" y="5225"/>
                  </a:lnTo>
                  <a:lnTo>
                    <a:pt x="3170" y="5216"/>
                  </a:lnTo>
                  <a:lnTo>
                    <a:pt x="3183" y="5213"/>
                  </a:lnTo>
                  <a:lnTo>
                    <a:pt x="3197" y="5210"/>
                  </a:lnTo>
                  <a:lnTo>
                    <a:pt x="3212" y="5209"/>
                  </a:lnTo>
                  <a:lnTo>
                    <a:pt x="3228" y="5208"/>
                  </a:lnTo>
                  <a:lnTo>
                    <a:pt x="3243" y="5208"/>
                  </a:lnTo>
                  <a:lnTo>
                    <a:pt x="3257" y="5206"/>
                  </a:lnTo>
                  <a:lnTo>
                    <a:pt x="3271" y="5201"/>
                  </a:lnTo>
                  <a:lnTo>
                    <a:pt x="3283" y="5197"/>
                  </a:lnTo>
                  <a:lnTo>
                    <a:pt x="3295" y="5192"/>
                  </a:lnTo>
                  <a:lnTo>
                    <a:pt x="3306" y="5185"/>
                  </a:lnTo>
                  <a:lnTo>
                    <a:pt x="3316" y="5178"/>
                  </a:lnTo>
                  <a:lnTo>
                    <a:pt x="3326" y="5171"/>
                  </a:lnTo>
                  <a:lnTo>
                    <a:pt x="3345" y="5154"/>
                  </a:lnTo>
                  <a:lnTo>
                    <a:pt x="3362" y="5136"/>
                  </a:lnTo>
                  <a:lnTo>
                    <a:pt x="3378" y="5118"/>
                  </a:lnTo>
                  <a:lnTo>
                    <a:pt x="3393" y="5102"/>
                  </a:lnTo>
                  <a:lnTo>
                    <a:pt x="3399" y="5097"/>
                  </a:lnTo>
                  <a:lnTo>
                    <a:pt x="3406" y="5093"/>
                  </a:lnTo>
                  <a:lnTo>
                    <a:pt x="3413" y="5090"/>
                  </a:lnTo>
                  <a:lnTo>
                    <a:pt x="3422" y="5086"/>
                  </a:lnTo>
                  <a:lnTo>
                    <a:pt x="3440" y="5082"/>
                  </a:lnTo>
                  <a:lnTo>
                    <a:pt x="3459" y="5079"/>
                  </a:lnTo>
                  <a:lnTo>
                    <a:pt x="3478" y="5075"/>
                  </a:lnTo>
                  <a:lnTo>
                    <a:pt x="3496" y="5071"/>
                  </a:lnTo>
                  <a:lnTo>
                    <a:pt x="3506" y="5067"/>
                  </a:lnTo>
                  <a:lnTo>
                    <a:pt x="3514" y="5064"/>
                  </a:lnTo>
                  <a:lnTo>
                    <a:pt x="3522" y="5060"/>
                  </a:lnTo>
                  <a:lnTo>
                    <a:pt x="3528" y="5055"/>
                  </a:lnTo>
                  <a:lnTo>
                    <a:pt x="3546" y="5043"/>
                  </a:lnTo>
                  <a:lnTo>
                    <a:pt x="3562" y="5029"/>
                  </a:lnTo>
                  <a:lnTo>
                    <a:pt x="3577" y="5016"/>
                  </a:lnTo>
                  <a:lnTo>
                    <a:pt x="3590" y="5002"/>
                  </a:lnTo>
                  <a:lnTo>
                    <a:pt x="3614" y="4974"/>
                  </a:lnTo>
                  <a:lnTo>
                    <a:pt x="3637" y="4946"/>
                  </a:lnTo>
                  <a:lnTo>
                    <a:pt x="3647" y="4932"/>
                  </a:lnTo>
                  <a:lnTo>
                    <a:pt x="3659" y="4919"/>
                  </a:lnTo>
                  <a:lnTo>
                    <a:pt x="3671" y="4907"/>
                  </a:lnTo>
                  <a:lnTo>
                    <a:pt x="3684" y="4894"/>
                  </a:lnTo>
                  <a:lnTo>
                    <a:pt x="3698" y="4883"/>
                  </a:lnTo>
                  <a:lnTo>
                    <a:pt x="3714" y="4873"/>
                  </a:lnTo>
                  <a:lnTo>
                    <a:pt x="3732" y="4863"/>
                  </a:lnTo>
                  <a:lnTo>
                    <a:pt x="3753" y="4855"/>
                  </a:lnTo>
                  <a:lnTo>
                    <a:pt x="3748" y="4822"/>
                  </a:lnTo>
                  <a:lnTo>
                    <a:pt x="3745" y="4790"/>
                  </a:lnTo>
                  <a:lnTo>
                    <a:pt x="3742" y="4759"/>
                  </a:lnTo>
                  <a:lnTo>
                    <a:pt x="3739" y="4728"/>
                  </a:lnTo>
                  <a:lnTo>
                    <a:pt x="3738" y="4699"/>
                  </a:lnTo>
                  <a:lnTo>
                    <a:pt x="3736" y="4671"/>
                  </a:lnTo>
                  <a:lnTo>
                    <a:pt x="3736" y="4644"/>
                  </a:lnTo>
                  <a:lnTo>
                    <a:pt x="3734" y="4619"/>
                  </a:lnTo>
                  <a:lnTo>
                    <a:pt x="3734" y="4612"/>
                  </a:lnTo>
                  <a:lnTo>
                    <a:pt x="3733" y="4605"/>
                  </a:lnTo>
                  <a:lnTo>
                    <a:pt x="3731" y="4599"/>
                  </a:lnTo>
                  <a:lnTo>
                    <a:pt x="3729" y="4593"/>
                  </a:lnTo>
                  <a:lnTo>
                    <a:pt x="3726" y="4588"/>
                  </a:lnTo>
                  <a:lnTo>
                    <a:pt x="3722" y="4583"/>
                  </a:lnTo>
                  <a:lnTo>
                    <a:pt x="3717" y="4579"/>
                  </a:lnTo>
                  <a:lnTo>
                    <a:pt x="3713" y="4575"/>
                  </a:lnTo>
                  <a:lnTo>
                    <a:pt x="3701" y="4568"/>
                  </a:lnTo>
                  <a:lnTo>
                    <a:pt x="3690" y="4563"/>
                  </a:lnTo>
                  <a:lnTo>
                    <a:pt x="3677" y="4559"/>
                  </a:lnTo>
                  <a:lnTo>
                    <a:pt x="3664" y="4556"/>
                  </a:lnTo>
                  <a:lnTo>
                    <a:pt x="3638" y="4548"/>
                  </a:lnTo>
                  <a:lnTo>
                    <a:pt x="3615" y="4541"/>
                  </a:lnTo>
                  <a:lnTo>
                    <a:pt x="3607" y="4535"/>
                  </a:lnTo>
                  <a:lnTo>
                    <a:pt x="3599" y="4529"/>
                  </a:lnTo>
                  <a:lnTo>
                    <a:pt x="3597" y="4526"/>
                  </a:lnTo>
                  <a:lnTo>
                    <a:pt x="3595" y="4523"/>
                  </a:lnTo>
                  <a:lnTo>
                    <a:pt x="3594" y="4518"/>
                  </a:lnTo>
                  <a:lnTo>
                    <a:pt x="3593" y="4513"/>
                  </a:lnTo>
                  <a:lnTo>
                    <a:pt x="3594" y="4505"/>
                  </a:lnTo>
                  <a:lnTo>
                    <a:pt x="3596" y="4497"/>
                  </a:lnTo>
                  <a:lnTo>
                    <a:pt x="3599" y="4491"/>
                  </a:lnTo>
                  <a:lnTo>
                    <a:pt x="3604" y="4484"/>
                  </a:lnTo>
                  <a:lnTo>
                    <a:pt x="3613" y="4473"/>
                  </a:lnTo>
                  <a:lnTo>
                    <a:pt x="3623" y="4460"/>
                  </a:lnTo>
                  <a:lnTo>
                    <a:pt x="3623" y="4372"/>
                  </a:lnTo>
                  <a:lnTo>
                    <a:pt x="3598" y="4368"/>
                  </a:lnTo>
                  <a:lnTo>
                    <a:pt x="3579" y="4365"/>
                  </a:lnTo>
                  <a:lnTo>
                    <a:pt x="3562" y="4362"/>
                  </a:lnTo>
                  <a:lnTo>
                    <a:pt x="3547" y="4359"/>
                  </a:lnTo>
                  <a:lnTo>
                    <a:pt x="3541" y="4356"/>
                  </a:lnTo>
                  <a:lnTo>
                    <a:pt x="3535" y="4353"/>
                  </a:lnTo>
                  <a:lnTo>
                    <a:pt x="3529" y="4349"/>
                  </a:lnTo>
                  <a:lnTo>
                    <a:pt x="3524" y="4345"/>
                  </a:lnTo>
                  <a:lnTo>
                    <a:pt x="3517" y="4340"/>
                  </a:lnTo>
                  <a:lnTo>
                    <a:pt x="3512" y="4334"/>
                  </a:lnTo>
                  <a:lnTo>
                    <a:pt x="3506" y="4327"/>
                  </a:lnTo>
                  <a:lnTo>
                    <a:pt x="3499" y="4318"/>
                  </a:lnTo>
                  <a:lnTo>
                    <a:pt x="3515" y="4306"/>
                  </a:lnTo>
                  <a:lnTo>
                    <a:pt x="3535" y="4290"/>
                  </a:lnTo>
                  <a:lnTo>
                    <a:pt x="3544" y="4281"/>
                  </a:lnTo>
                  <a:lnTo>
                    <a:pt x="3551" y="4272"/>
                  </a:lnTo>
                  <a:lnTo>
                    <a:pt x="3554" y="4266"/>
                  </a:lnTo>
                  <a:lnTo>
                    <a:pt x="3556" y="4261"/>
                  </a:lnTo>
                  <a:lnTo>
                    <a:pt x="3558" y="4255"/>
                  </a:lnTo>
                  <a:lnTo>
                    <a:pt x="3558" y="4248"/>
                  </a:lnTo>
                  <a:lnTo>
                    <a:pt x="3558" y="4238"/>
                  </a:lnTo>
                  <a:lnTo>
                    <a:pt x="3557" y="4227"/>
                  </a:lnTo>
                  <a:lnTo>
                    <a:pt x="3556" y="4216"/>
                  </a:lnTo>
                  <a:lnTo>
                    <a:pt x="3554" y="4206"/>
                  </a:lnTo>
                  <a:lnTo>
                    <a:pt x="3548" y="4185"/>
                  </a:lnTo>
                  <a:lnTo>
                    <a:pt x="3543" y="4165"/>
                  </a:lnTo>
                  <a:lnTo>
                    <a:pt x="3538" y="4144"/>
                  </a:lnTo>
                  <a:lnTo>
                    <a:pt x="3533" y="4123"/>
                  </a:lnTo>
                  <a:lnTo>
                    <a:pt x="3531" y="4112"/>
                  </a:lnTo>
                  <a:lnTo>
                    <a:pt x="3530" y="4101"/>
                  </a:lnTo>
                  <a:lnTo>
                    <a:pt x="3529" y="4090"/>
                  </a:lnTo>
                  <a:lnTo>
                    <a:pt x="3528" y="4077"/>
                  </a:lnTo>
                  <a:lnTo>
                    <a:pt x="3529" y="4059"/>
                  </a:lnTo>
                  <a:lnTo>
                    <a:pt x="3531" y="4041"/>
                  </a:lnTo>
                  <a:lnTo>
                    <a:pt x="3533" y="4025"/>
                  </a:lnTo>
                  <a:lnTo>
                    <a:pt x="3537" y="4011"/>
                  </a:lnTo>
                  <a:lnTo>
                    <a:pt x="3541" y="3998"/>
                  </a:lnTo>
                  <a:lnTo>
                    <a:pt x="3546" y="3986"/>
                  </a:lnTo>
                  <a:lnTo>
                    <a:pt x="3553" y="3976"/>
                  </a:lnTo>
                  <a:lnTo>
                    <a:pt x="3559" y="3966"/>
                  </a:lnTo>
                  <a:lnTo>
                    <a:pt x="3566" y="3957"/>
                  </a:lnTo>
                  <a:lnTo>
                    <a:pt x="3574" y="3949"/>
                  </a:lnTo>
                  <a:lnTo>
                    <a:pt x="3581" y="3942"/>
                  </a:lnTo>
                  <a:lnTo>
                    <a:pt x="3590" y="3935"/>
                  </a:lnTo>
                  <a:lnTo>
                    <a:pt x="3608" y="3924"/>
                  </a:lnTo>
                  <a:lnTo>
                    <a:pt x="3626" y="3914"/>
                  </a:lnTo>
                  <a:lnTo>
                    <a:pt x="3644" y="3905"/>
                  </a:lnTo>
                  <a:lnTo>
                    <a:pt x="3661" y="3894"/>
                  </a:lnTo>
                  <a:lnTo>
                    <a:pt x="3670" y="3889"/>
                  </a:lnTo>
                  <a:lnTo>
                    <a:pt x="3678" y="3882"/>
                  </a:lnTo>
                  <a:lnTo>
                    <a:pt x="3685" y="3876"/>
                  </a:lnTo>
                  <a:lnTo>
                    <a:pt x="3693" y="3868"/>
                  </a:lnTo>
                  <a:lnTo>
                    <a:pt x="3699" y="3861"/>
                  </a:lnTo>
                  <a:lnTo>
                    <a:pt x="3705" y="3852"/>
                  </a:lnTo>
                  <a:lnTo>
                    <a:pt x="3710" y="3843"/>
                  </a:lnTo>
                  <a:lnTo>
                    <a:pt x="3714" y="3832"/>
                  </a:lnTo>
                  <a:lnTo>
                    <a:pt x="3718" y="3820"/>
                  </a:lnTo>
                  <a:lnTo>
                    <a:pt x="3721" y="3807"/>
                  </a:lnTo>
                  <a:lnTo>
                    <a:pt x="3723" y="3793"/>
                  </a:lnTo>
                  <a:lnTo>
                    <a:pt x="3723" y="3777"/>
                  </a:lnTo>
                  <a:lnTo>
                    <a:pt x="3724" y="3766"/>
                  </a:lnTo>
                  <a:lnTo>
                    <a:pt x="3726" y="3757"/>
                  </a:lnTo>
                  <a:lnTo>
                    <a:pt x="3729" y="3749"/>
                  </a:lnTo>
                  <a:lnTo>
                    <a:pt x="3733" y="3744"/>
                  </a:lnTo>
                  <a:lnTo>
                    <a:pt x="3739" y="3740"/>
                  </a:lnTo>
                  <a:lnTo>
                    <a:pt x="3745" y="3736"/>
                  </a:lnTo>
                  <a:lnTo>
                    <a:pt x="3753" y="3734"/>
                  </a:lnTo>
                  <a:lnTo>
                    <a:pt x="3760" y="3733"/>
                  </a:lnTo>
                  <a:lnTo>
                    <a:pt x="3777" y="3731"/>
                  </a:lnTo>
                  <a:lnTo>
                    <a:pt x="3795" y="3731"/>
                  </a:lnTo>
                  <a:lnTo>
                    <a:pt x="3804" y="3730"/>
                  </a:lnTo>
                  <a:lnTo>
                    <a:pt x="3812" y="3729"/>
                  </a:lnTo>
                  <a:lnTo>
                    <a:pt x="3821" y="3727"/>
                  </a:lnTo>
                  <a:lnTo>
                    <a:pt x="3829" y="3724"/>
                  </a:lnTo>
                  <a:lnTo>
                    <a:pt x="3840" y="3719"/>
                  </a:lnTo>
                  <a:lnTo>
                    <a:pt x="3849" y="3713"/>
                  </a:lnTo>
                  <a:lnTo>
                    <a:pt x="3858" y="3707"/>
                  </a:lnTo>
                  <a:lnTo>
                    <a:pt x="3864" y="3699"/>
                  </a:lnTo>
                  <a:lnTo>
                    <a:pt x="3870" y="3692"/>
                  </a:lnTo>
                  <a:lnTo>
                    <a:pt x="3874" y="3682"/>
                  </a:lnTo>
                  <a:lnTo>
                    <a:pt x="3877" y="3674"/>
                  </a:lnTo>
                  <a:lnTo>
                    <a:pt x="3880" y="3664"/>
                  </a:lnTo>
                  <a:lnTo>
                    <a:pt x="3882" y="3643"/>
                  </a:lnTo>
                  <a:lnTo>
                    <a:pt x="3882" y="3622"/>
                  </a:lnTo>
                  <a:lnTo>
                    <a:pt x="3882" y="3599"/>
                  </a:lnTo>
                  <a:lnTo>
                    <a:pt x="3882" y="3577"/>
                  </a:lnTo>
                  <a:lnTo>
                    <a:pt x="3882" y="3572"/>
                  </a:lnTo>
                  <a:lnTo>
                    <a:pt x="3883" y="3567"/>
                  </a:lnTo>
                  <a:lnTo>
                    <a:pt x="3886" y="3563"/>
                  </a:lnTo>
                  <a:lnTo>
                    <a:pt x="3889" y="3560"/>
                  </a:lnTo>
                  <a:lnTo>
                    <a:pt x="3895" y="3553"/>
                  </a:lnTo>
                  <a:lnTo>
                    <a:pt x="3903" y="3548"/>
                  </a:lnTo>
                  <a:lnTo>
                    <a:pt x="3910" y="3543"/>
                  </a:lnTo>
                  <a:lnTo>
                    <a:pt x="3916" y="3538"/>
                  </a:lnTo>
                  <a:lnTo>
                    <a:pt x="3920" y="3535"/>
                  </a:lnTo>
                  <a:lnTo>
                    <a:pt x="3922" y="3531"/>
                  </a:lnTo>
                  <a:lnTo>
                    <a:pt x="3923" y="3528"/>
                  </a:lnTo>
                  <a:lnTo>
                    <a:pt x="3923" y="3524"/>
                  </a:lnTo>
                  <a:lnTo>
                    <a:pt x="3923" y="3511"/>
                  </a:lnTo>
                  <a:lnTo>
                    <a:pt x="3921" y="3498"/>
                  </a:lnTo>
                  <a:lnTo>
                    <a:pt x="3918" y="3488"/>
                  </a:lnTo>
                  <a:lnTo>
                    <a:pt x="3915" y="3476"/>
                  </a:lnTo>
                  <a:lnTo>
                    <a:pt x="3911" y="3465"/>
                  </a:lnTo>
                  <a:lnTo>
                    <a:pt x="3906" y="3456"/>
                  </a:lnTo>
                  <a:lnTo>
                    <a:pt x="3900" y="3446"/>
                  </a:lnTo>
                  <a:lnTo>
                    <a:pt x="3894" y="3438"/>
                  </a:lnTo>
                  <a:lnTo>
                    <a:pt x="3879" y="3420"/>
                  </a:lnTo>
                  <a:lnTo>
                    <a:pt x="3863" y="3405"/>
                  </a:lnTo>
                  <a:lnTo>
                    <a:pt x="3846" y="3389"/>
                  </a:lnTo>
                  <a:lnTo>
                    <a:pt x="3829" y="3375"/>
                  </a:lnTo>
                  <a:lnTo>
                    <a:pt x="3811" y="3360"/>
                  </a:lnTo>
                  <a:lnTo>
                    <a:pt x="3794" y="3345"/>
                  </a:lnTo>
                  <a:lnTo>
                    <a:pt x="3778" y="3329"/>
                  </a:lnTo>
                  <a:lnTo>
                    <a:pt x="3764" y="3313"/>
                  </a:lnTo>
                  <a:lnTo>
                    <a:pt x="3758" y="3303"/>
                  </a:lnTo>
                  <a:lnTo>
                    <a:pt x="3753" y="3295"/>
                  </a:lnTo>
                  <a:lnTo>
                    <a:pt x="3747" y="3285"/>
                  </a:lnTo>
                  <a:lnTo>
                    <a:pt x="3743" y="3275"/>
                  </a:lnTo>
                  <a:lnTo>
                    <a:pt x="3740" y="3264"/>
                  </a:lnTo>
                  <a:lnTo>
                    <a:pt x="3737" y="3253"/>
                  </a:lnTo>
                  <a:lnTo>
                    <a:pt x="3736" y="3242"/>
                  </a:lnTo>
                  <a:lnTo>
                    <a:pt x="3734" y="3229"/>
                  </a:lnTo>
                  <a:lnTo>
                    <a:pt x="3736" y="3217"/>
                  </a:lnTo>
                  <a:lnTo>
                    <a:pt x="3737" y="3207"/>
                  </a:lnTo>
                  <a:lnTo>
                    <a:pt x="3738" y="3201"/>
                  </a:lnTo>
                  <a:lnTo>
                    <a:pt x="3738" y="3197"/>
                  </a:lnTo>
                  <a:lnTo>
                    <a:pt x="3737" y="3193"/>
                  </a:lnTo>
                  <a:lnTo>
                    <a:pt x="3734" y="3189"/>
                  </a:lnTo>
                  <a:lnTo>
                    <a:pt x="3748" y="3156"/>
                  </a:lnTo>
                  <a:lnTo>
                    <a:pt x="3762" y="3126"/>
                  </a:lnTo>
                  <a:lnTo>
                    <a:pt x="3767" y="3110"/>
                  </a:lnTo>
                  <a:lnTo>
                    <a:pt x="3772" y="3095"/>
                  </a:lnTo>
                  <a:lnTo>
                    <a:pt x="3775" y="3077"/>
                  </a:lnTo>
                  <a:lnTo>
                    <a:pt x="3776" y="3059"/>
                  </a:lnTo>
                  <a:lnTo>
                    <a:pt x="3775" y="3045"/>
                  </a:lnTo>
                  <a:lnTo>
                    <a:pt x="3773" y="3030"/>
                  </a:lnTo>
                  <a:lnTo>
                    <a:pt x="3770" y="3015"/>
                  </a:lnTo>
                  <a:lnTo>
                    <a:pt x="3765" y="2999"/>
                  </a:lnTo>
                  <a:lnTo>
                    <a:pt x="3754" y="2967"/>
                  </a:lnTo>
                  <a:lnTo>
                    <a:pt x="3741" y="2934"/>
                  </a:lnTo>
                  <a:lnTo>
                    <a:pt x="3728" y="2903"/>
                  </a:lnTo>
                  <a:lnTo>
                    <a:pt x="3716" y="2875"/>
                  </a:lnTo>
                  <a:lnTo>
                    <a:pt x="3712" y="2862"/>
                  </a:lnTo>
                  <a:lnTo>
                    <a:pt x="3708" y="2849"/>
                  </a:lnTo>
                  <a:lnTo>
                    <a:pt x="3706" y="2839"/>
                  </a:lnTo>
                  <a:lnTo>
                    <a:pt x="3706" y="2829"/>
                  </a:lnTo>
                  <a:lnTo>
                    <a:pt x="3706" y="2822"/>
                  </a:lnTo>
                  <a:lnTo>
                    <a:pt x="3708" y="2815"/>
                  </a:lnTo>
                  <a:lnTo>
                    <a:pt x="3710" y="2809"/>
                  </a:lnTo>
                  <a:lnTo>
                    <a:pt x="3713" y="2803"/>
                  </a:lnTo>
                  <a:lnTo>
                    <a:pt x="3717" y="2798"/>
                  </a:lnTo>
                  <a:lnTo>
                    <a:pt x="3722" y="2794"/>
                  </a:lnTo>
                  <a:lnTo>
                    <a:pt x="3727" y="2790"/>
                  </a:lnTo>
                  <a:lnTo>
                    <a:pt x="3733" y="2786"/>
                  </a:lnTo>
                  <a:lnTo>
                    <a:pt x="3746" y="2782"/>
                  </a:lnTo>
                  <a:lnTo>
                    <a:pt x="3760" y="2778"/>
                  </a:lnTo>
                  <a:lnTo>
                    <a:pt x="3774" y="2777"/>
                  </a:lnTo>
                  <a:lnTo>
                    <a:pt x="3788" y="2776"/>
                  </a:lnTo>
                  <a:lnTo>
                    <a:pt x="3814" y="2776"/>
                  </a:lnTo>
                  <a:lnTo>
                    <a:pt x="3836" y="2776"/>
                  </a:lnTo>
                  <a:lnTo>
                    <a:pt x="3854" y="2776"/>
                  </a:lnTo>
                  <a:lnTo>
                    <a:pt x="3871" y="2776"/>
                  </a:lnTo>
                  <a:lnTo>
                    <a:pt x="3880" y="2779"/>
                  </a:lnTo>
                  <a:lnTo>
                    <a:pt x="3900" y="2785"/>
                  </a:lnTo>
                  <a:lnTo>
                    <a:pt x="3912" y="2787"/>
                  </a:lnTo>
                  <a:lnTo>
                    <a:pt x="3926" y="2789"/>
                  </a:lnTo>
                  <a:lnTo>
                    <a:pt x="3932" y="2787"/>
                  </a:lnTo>
                  <a:lnTo>
                    <a:pt x="3939" y="2786"/>
                  </a:lnTo>
                  <a:lnTo>
                    <a:pt x="3946" y="2784"/>
                  </a:lnTo>
                  <a:lnTo>
                    <a:pt x="3953" y="2782"/>
                  </a:lnTo>
                  <a:lnTo>
                    <a:pt x="3961" y="2777"/>
                  </a:lnTo>
                  <a:lnTo>
                    <a:pt x="3968" y="2769"/>
                  </a:lnTo>
                  <a:lnTo>
                    <a:pt x="3975" y="2762"/>
                  </a:lnTo>
                  <a:lnTo>
                    <a:pt x="3980" y="2752"/>
                  </a:lnTo>
                  <a:lnTo>
                    <a:pt x="3991" y="2732"/>
                  </a:lnTo>
                  <a:lnTo>
                    <a:pt x="4003" y="2711"/>
                  </a:lnTo>
                  <a:lnTo>
                    <a:pt x="4009" y="2700"/>
                  </a:lnTo>
                  <a:lnTo>
                    <a:pt x="4016" y="2691"/>
                  </a:lnTo>
                  <a:lnTo>
                    <a:pt x="4025" y="2682"/>
                  </a:lnTo>
                  <a:lnTo>
                    <a:pt x="4033" y="2674"/>
                  </a:lnTo>
                  <a:lnTo>
                    <a:pt x="4039" y="2670"/>
                  </a:lnTo>
                  <a:lnTo>
                    <a:pt x="4045" y="2667"/>
                  </a:lnTo>
                  <a:lnTo>
                    <a:pt x="4050" y="2665"/>
                  </a:lnTo>
                  <a:lnTo>
                    <a:pt x="4057" y="2662"/>
                  </a:lnTo>
                  <a:lnTo>
                    <a:pt x="4064" y="2661"/>
                  </a:lnTo>
                  <a:lnTo>
                    <a:pt x="4072" y="2659"/>
                  </a:lnTo>
                  <a:lnTo>
                    <a:pt x="4079" y="2659"/>
                  </a:lnTo>
                  <a:lnTo>
                    <a:pt x="4088" y="2658"/>
                  </a:lnTo>
                  <a:lnTo>
                    <a:pt x="4103" y="2659"/>
                  </a:lnTo>
                  <a:lnTo>
                    <a:pt x="4112" y="2661"/>
                  </a:lnTo>
                  <a:lnTo>
                    <a:pt x="4118" y="2663"/>
                  </a:lnTo>
                  <a:lnTo>
                    <a:pt x="4122" y="2665"/>
                  </a:lnTo>
                  <a:lnTo>
                    <a:pt x="4125" y="2666"/>
                  </a:lnTo>
                  <a:lnTo>
                    <a:pt x="4129" y="2665"/>
                  </a:lnTo>
                  <a:lnTo>
                    <a:pt x="4137" y="2663"/>
                  </a:lnTo>
                  <a:lnTo>
                    <a:pt x="4147" y="2658"/>
                  </a:lnTo>
                  <a:lnTo>
                    <a:pt x="4151" y="2655"/>
                  </a:lnTo>
                  <a:lnTo>
                    <a:pt x="4156" y="2650"/>
                  </a:lnTo>
                  <a:lnTo>
                    <a:pt x="4159" y="2644"/>
                  </a:lnTo>
                  <a:lnTo>
                    <a:pt x="4160" y="2636"/>
                  </a:lnTo>
                  <a:lnTo>
                    <a:pt x="4161" y="2628"/>
                  </a:lnTo>
                  <a:lnTo>
                    <a:pt x="4162" y="2619"/>
                  </a:lnTo>
                  <a:lnTo>
                    <a:pt x="4162" y="2610"/>
                  </a:lnTo>
                  <a:lnTo>
                    <a:pt x="4162" y="2600"/>
                  </a:lnTo>
                  <a:lnTo>
                    <a:pt x="4160" y="2582"/>
                  </a:lnTo>
                  <a:lnTo>
                    <a:pt x="4159" y="2567"/>
                  </a:lnTo>
                  <a:lnTo>
                    <a:pt x="4158" y="2556"/>
                  </a:lnTo>
                  <a:lnTo>
                    <a:pt x="4159" y="2552"/>
                  </a:lnTo>
                  <a:lnTo>
                    <a:pt x="4117" y="255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2" name="Freeform 233"/>
            <p:cNvSpPr>
              <a:spLocks/>
            </p:cNvSpPr>
            <p:nvPr/>
          </p:nvSpPr>
          <p:spPr bwMode="auto">
            <a:xfrm>
              <a:off x="5129213" y="1882775"/>
              <a:ext cx="2263775" cy="2806700"/>
            </a:xfrm>
            <a:custGeom>
              <a:avLst/>
              <a:gdLst/>
              <a:ahLst/>
              <a:cxnLst>
                <a:cxn ang="0">
                  <a:pos x="4009" y="2362"/>
                </a:cxn>
                <a:cxn ang="0">
                  <a:pos x="3928" y="2010"/>
                </a:cxn>
                <a:cxn ang="0">
                  <a:pos x="3954" y="1861"/>
                </a:cxn>
                <a:cxn ang="0">
                  <a:pos x="4117" y="1732"/>
                </a:cxn>
                <a:cxn ang="0">
                  <a:pos x="4236" y="1527"/>
                </a:cxn>
                <a:cxn ang="0">
                  <a:pos x="4120" y="1275"/>
                </a:cxn>
                <a:cxn ang="0">
                  <a:pos x="4056" y="1127"/>
                </a:cxn>
                <a:cxn ang="0">
                  <a:pos x="4176" y="929"/>
                </a:cxn>
                <a:cxn ang="0">
                  <a:pos x="4273" y="781"/>
                </a:cxn>
                <a:cxn ang="0">
                  <a:pos x="4087" y="637"/>
                </a:cxn>
                <a:cxn ang="0">
                  <a:pos x="3897" y="543"/>
                </a:cxn>
                <a:cxn ang="0">
                  <a:pos x="3966" y="268"/>
                </a:cxn>
                <a:cxn ang="0">
                  <a:pos x="3916" y="45"/>
                </a:cxn>
                <a:cxn ang="0">
                  <a:pos x="3892" y="212"/>
                </a:cxn>
                <a:cxn ang="0">
                  <a:pos x="3588" y="159"/>
                </a:cxn>
                <a:cxn ang="0">
                  <a:pos x="3258" y="87"/>
                </a:cxn>
                <a:cxn ang="0">
                  <a:pos x="3081" y="465"/>
                </a:cxn>
                <a:cxn ang="0">
                  <a:pos x="2714" y="580"/>
                </a:cxn>
                <a:cxn ang="0">
                  <a:pos x="2514" y="532"/>
                </a:cxn>
                <a:cxn ang="0">
                  <a:pos x="2478" y="718"/>
                </a:cxn>
                <a:cxn ang="0">
                  <a:pos x="2408" y="660"/>
                </a:cxn>
                <a:cxn ang="0">
                  <a:pos x="2057" y="793"/>
                </a:cxn>
                <a:cxn ang="0">
                  <a:pos x="2068" y="1026"/>
                </a:cxn>
                <a:cxn ang="0">
                  <a:pos x="2228" y="1166"/>
                </a:cxn>
                <a:cxn ang="0">
                  <a:pos x="2149" y="1309"/>
                </a:cxn>
                <a:cxn ang="0">
                  <a:pos x="1817" y="1452"/>
                </a:cxn>
                <a:cxn ang="0">
                  <a:pos x="1775" y="1627"/>
                </a:cxn>
                <a:cxn ang="0">
                  <a:pos x="1499" y="1546"/>
                </a:cxn>
                <a:cxn ang="0">
                  <a:pos x="1357" y="1333"/>
                </a:cxn>
                <a:cxn ang="0">
                  <a:pos x="1097" y="1343"/>
                </a:cxn>
                <a:cxn ang="0">
                  <a:pos x="941" y="1479"/>
                </a:cxn>
                <a:cxn ang="0">
                  <a:pos x="659" y="1667"/>
                </a:cxn>
                <a:cxn ang="0">
                  <a:pos x="296" y="1670"/>
                </a:cxn>
                <a:cxn ang="0">
                  <a:pos x="116" y="1684"/>
                </a:cxn>
                <a:cxn ang="0">
                  <a:pos x="119" y="1930"/>
                </a:cxn>
                <a:cxn ang="0">
                  <a:pos x="320" y="2248"/>
                </a:cxn>
                <a:cxn ang="0">
                  <a:pos x="201" y="2623"/>
                </a:cxn>
                <a:cxn ang="0">
                  <a:pos x="129" y="2744"/>
                </a:cxn>
                <a:cxn ang="0">
                  <a:pos x="170" y="3411"/>
                </a:cxn>
                <a:cxn ang="0">
                  <a:pos x="178" y="3592"/>
                </a:cxn>
                <a:cxn ang="0">
                  <a:pos x="266" y="3886"/>
                </a:cxn>
                <a:cxn ang="0">
                  <a:pos x="418" y="4122"/>
                </a:cxn>
                <a:cxn ang="0">
                  <a:pos x="573" y="4239"/>
                </a:cxn>
                <a:cxn ang="0">
                  <a:pos x="734" y="4484"/>
                </a:cxn>
                <a:cxn ang="0">
                  <a:pos x="909" y="4755"/>
                </a:cxn>
                <a:cxn ang="0">
                  <a:pos x="948" y="5265"/>
                </a:cxn>
                <a:cxn ang="0">
                  <a:pos x="1246" y="5109"/>
                </a:cxn>
                <a:cxn ang="0">
                  <a:pos x="1468" y="4931"/>
                </a:cxn>
                <a:cxn ang="0">
                  <a:pos x="1688" y="4718"/>
                </a:cxn>
                <a:cxn ang="0">
                  <a:pos x="1895" y="4826"/>
                </a:cxn>
                <a:cxn ang="0">
                  <a:pos x="2164" y="5073"/>
                </a:cxn>
                <a:cxn ang="0">
                  <a:pos x="2493" y="5228"/>
                </a:cxn>
                <a:cxn ang="0">
                  <a:pos x="2960" y="5241"/>
                </a:cxn>
                <a:cxn ang="0">
                  <a:pos x="3362" y="5136"/>
                </a:cxn>
                <a:cxn ang="0">
                  <a:pos x="3753" y="4855"/>
                </a:cxn>
                <a:cxn ang="0">
                  <a:pos x="3593" y="4513"/>
                </a:cxn>
                <a:cxn ang="0">
                  <a:pos x="3558" y="4255"/>
                </a:cxn>
                <a:cxn ang="0">
                  <a:pos x="3644" y="3905"/>
                </a:cxn>
                <a:cxn ang="0">
                  <a:pos x="3840" y="3719"/>
                </a:cxn>
                <a:cxn ang="0">
                  <a:pos x="3911" y="3465"/>
                </a:cxn>
                <a:cxn ang="0">
                  <a:pos x="3767" y="3110"/>
                </a:cxn>
                <a:cxn ang="0">
                  <a:pos x="3814" y="2776"/>
                </a:cxn>
                <a:cxn ang="0">
                  <a:pos x="4079" y="2659"/>
                </a:cxn>
              </a:cxnLst>
              <a:rect l="0" t="0" r="r" b="b"/>
              <a:pathLst>
                <a:path w="4277" h="5302">
                  <a:moveTo>
                    <a:pt x="4117" y="2552"/>
                  </a:moveTo>
                  <a:lnTo>
                    <a:pt x="4117" y="2544"/>
                  </a:lnTo>
                  <a:lnTo>
                    <a:pt x="4116" y="2536"/>
                  </a:lnTo>
                  <a:lnTo>
                    <a:pt x="4114" y="2529"/>
                  </a:lnTo>
                  <a:lnTo>
                    <a:pt x="4112" y="2523"/>
                  </a:lnTo>
                  <a:lnTo>
                    <a:pt x="4107" y="2511"/>
                  </a:lnTo>
                  <a:lnTo>
                    <a:pt x="4099" y="2501"/>
                  </a:lnTo>
                  <a:lnTo>
                    <a:pt x="4093" y="2492"/>
                  </a:lnTo>
                  <a:lnTo>
                    <a:pt x="4088" y="2483"/>
                  </a:lnTo>
                  <a:lnTo>
                    <a:pt x="4086" y="2479"/>
                  </a:lnTo>
                  <a:lnTo>
                    <a:pt x="4083" y="2474"/>
                  </a:lnTo>
                  <a:lnTo>
                    <a:pt x="4082" y="2469"/>
                  </a:lnTo>
                  <a:lnTo>
                    <a:pt x="4082" y="2464"/>
                  </a:lnTo>
                  <a:lnTo>
                    <a:pt x="4082" y="2460"/>
                  </a:lnTo>
                  <a:lnTo>
                    <a:pt x="4082" y="2449"/>
                  </a:lnTo>
                  <a:lnTo>
                    <a:pt x="4082" y="2436"/>
                  </a:lnTo>
                  <a:lnTo>
                    <a:pt x="4082" y="2423"/>
                  </a:lnTo>
                  <a:lnTo>
                    <a:pt x="4081" y="2414"/>
                  </a:lnTo>
                  <a:lnTo>
                    <a:pt x="4079" y="2407"/>
                  </a:lnTo>
                  <a:lnTo>
                    <a:pt x="4076" y="2401"/>
                  </a:lnTo>
                  <a:lnTo>
                    <a:pt x="4071" y="2396"/>
                  </a:lnTo>
                  <a:lnTo>
                    <a:pt x="4065" y="2391"/>
                  </a:lnTo>
                  <a:lnTo>
                    <a:pt x="4059" y="2386"/>
                  </a:lnTo>
                  <a:lnTo>
                    <a:pt x="4051" y="2383"/>
                  </a:lnTo>
                  <a:lnTo>
                    <a:pt x="4045" y="2380"/>
                  </a:lnTo>
                  <a:lnTo>
                    <a:pt x="4029" y="2374"/>
                  </a:lnTo>
                  <a:lnTo>
                    <a:pt x="4015" y="2366"/>
                  </a:lnTo>
                  <a:lnTo>
                    <a:pt x="4009" y="2362"/>
                  </a:lnTo>
                  <a:lnTo>
                    <a:pt x="4003" y="2358"/>
                  </a:lnTo>
                  <a:lnTo>
                    <a:pt x="3998" y="2352"/>
                  </a:lnTo>
                  <a:lnTo>
                    <a:pt x="3994" y="2346"/>
                  </a:lnTo>
                  <a:lnTo>
                    <a:pt x="3986" y="2332"/>
                  </a:lnTo>
                  <a:lnTo>
                    <a:pt x="3977" y="2319"/>
                  </a:lnTo>
                  <a:lnTo>
                    <a:pt x="3968" y="2307"/>
                  </a:lnTo>
                  <a:lnTo>
                    <a:pt x="3960" y="2295"/>
                  </a:lnTo>
                  <a:lnTo>
                    <a:pt x="3942" y="2273"/>
                  </a:lnTo>
                  <a:lnTo>
                    <a:pt x="3925" y="2249"/>
                  </a:lnTo>
                  <a:lnTo>
                    <a:pt x="3917" y="2236"/>
                  </a:lnTo>
                  <a:lnTo>
                    <a:pt x="3911" y="2223"/>
                  </a:lnTo>
                  <a:lnTo>
                    <a:pt x="3905" y="2209"/>
                  </a:lnTo>
                  <a:lnTo>
                    <a:pt x="3898" y="2194"/>
                  </a:lnTo>
                  <a:lnTo>
                    <a:pt x="3894" y="2177"/>
                  </a:lnTo>
                  <a:lnTo>
                    <a:pt x="3891" y="2159"/>
                  </a:lnTo>
                  <a:lnTo>
                    <a:pt x="3889" y="2139"/>
                  </a:lnTo>
                  <a:lnTo>
                    <a:pt x="3888" y="2116"/>
                  </a:lnTo>
                  <a:lnTo>
                    <a:pt x="3889" y="2107"/>
                  </a:lnTo>
                  <a:lnTo>
                    <a:pt x="3890" y="2096"/>
                  </a:lnTo>
                  <a:lnTo>
                    <a:pt x="3892" y="2085"/>
                  </a:lnTo>
                  <a:lnTo>
                    <a:pt x="3894" y="2075"/>
                  </a:lnTo>
                  <a:lnTo>
                    <a:pt x="3897" y="2065"/>
                  </a:lnTo>
                  <a:lnTo>
                    <a:pt x="3901" y="2054"/>
                  </a:lnTo>
                  <a:lnTo>
                    <a:pt x="3906" y="2045"/>
                  </a:lnTo>
                  <a:lnTo>
                    <a:pt x="3911" y="2035"/>
                  </a:lnTo>
                  <a:lnTo>
                    <a:pt x="3916" y="2026"/>
                  </a:lnTo>
                  <a:lnTo>
                    <a:pt x="3922" y="2017"/>
                  </a:lnTo>
                  <a:lnTo>
                    <a:pt x="3928" y="2010"/>
                  </a:lnTo>
                  <a:lnTo>
                    <a:pt x="3936" y="2002"/>
                  </a:lnTo>
                  <a:lnTo>
                    <a:pt x="3942" y="1995"/>
                  </a:lnTo>
                  <a:lnTo>
                    <a:pt x="3949" y="1990"/>
                  </a:lnTo>
                  <a:lnTo>
                    <a:pt x="3957" y="1984"/>
                  </a:lnTo>
                  <a:lnTo>
                    <a:pt x="3964" y="1981"/>
                  </a:lnTo>
                  <a:lnTo>
                    <a:pt x="3987" y="1976"/>
                  </a:lnTo>
                  <a:lnTo>
                    <a:pt x="4001" y="1974"/>
                  </a:lnTo>
                  <a:lnTo>
                    <a:pt x="4004" y="1974"/>
                  </a:lnTo>
                  <a:lnTo>
                    <a:pt x="4006" y="1972"/>
                  </a:lnTo>
                  <a:lnTo>
                    <a:pt x="4008" y="1969"/>
                  </a:lnTo>
                  <a:lnTo>
                    <a:pt x="4009" y="1966"/>
                  </a:lnTo>
                  <a:lnTo>
                    <a:pt x="4011" y="1959"/>
                  </a:lnTo>
                  <a:lnTo>
                    <a:pt x="4011" y="1945"/>
                  </a:lnTo>
                  <a:lnTo>
                    <a:pt x="4011" y="1937"/>
                  </a:lnTo>
                  <a:lnTo>
                    <a:pt x="4009" y="1930"/>
                  </a:lnTo>
                  <a:lnTo>
                    <a:pt x="4006" y="1924"/>
                  </a:lnTo>
                  <a:lnTo>
                    <a:pt x="4003" y="1917"/>
                  </a:lnTo>
                  <a:lnTo>
                    <a:pt x="3998" y="1913"/>
                  </a:lnTo>
                  <a:lnTo>
                    <a:pt x="3993" y="1909"/>
                  </a:lnTo>
                  <a:lnTo>
                    <a:pt x="3988" y="1904"/>
                  </a:lnTo>
                  <a:lnTo>
                    <a:pt x="3982" y="1900"/>
                  </a:lnTo>
                  <a:lnTo>
                    <a:pt x="3972" y="1894"/>
                  </a:lnTo>
                  <a:lnTo>
                    <a:pt x="3962" y="1886"/>
                  </a:lnTo>
                  <a:lnTo>
                    <a:pt x="3958" y="1883"/>
                  </a:lnTo>
                  <a:lnTo>
                    <a:pt x="3955" y="1879"/>
                  </a:lnTo>
                  <a:lnTo>
                    <a:pt x="3954" y="1874"/>
                  </a:lnTo>
                  <a:lnTo>
                    <a:pt x="3953" y="1869"/>
                  </a:lnTo>
                  <a:lnTo>
                    <a:pt x="3954" y="1861"/>
                  </a:lnTo>
                  <a:lnTo>
                    <a:pt x="3956" y="1853"/>
                  </a:lnTo>
                  <a:lnTo>
                    <a:pt x="3959" y="1846"/>
                  </a:lnTo>
                  <a:lnTo>
                    <a:pt x="3964" y="1840"/>
                  </a:lnTo>
                  <a:lnTo>
                    <a:pt x="3970" y="1834"/>
                  </a:lnTo>
                  <a:lnTo>
                    <a:pt x="3976" y="1829"/>
                  </a:lnTo>
                  <a:lnTo>
                    <a:pt x="3983" y="1824"/>
                  </a:lnTo>
                  <a:lnTo>
                    <a:pt x="3990" y="1818"/>
                  </a:lnTo>
                  <a:lnTo>
                    <a:pt x="4006" y="1809"/>
                  </a:lnTo>
                  <a:lnTo>
                    <a:pt x="4020" y="1798"/>
                  </a:lnTo>
                  <a:lnTo>
                    <a:pt x="4026" y="1792"/>
                  </a:lnTo>
                  <a:lnTo>
                    <a:pt x="4032" y="1784"/>
                  </a:lnTo>
                  <a:lnTo>
                    <a:pt x="4037" y="1777"/>
                  </a:lnTo>
                  <a:lnTo>
                    <a:pt x="4041" y="1768"/>
                  </a:lnTo>
                  <a:lnTo>
                    <a:pt x="4045" y="1756"/>
                  </a:lnTo>
                  <a:lnTo>
                    <a:pt x="4048" y="1737"/>
                  </a:lnTo>
                  <a:lnTo>
                    <a:pt x="4050" y="1729"/>
                  </a:lnTo>
                  <a:lnTo>
                    <a:pt x="4055" y="1723"/>
                  </a:lnTo>
                  <a:lnTo>
                    <a:pt x="4057" y="1719"/>
                  </a:lnTo>
                  <a:lnTo>
                    <a:pt x="4059" y="1717"/>
                  </a:lnTo>
                  <a:lnTo>
                    <a:pt x="4061" y="1716"/>
                  </a:lnTo>
                  <a:lnTo>
                    <a:pt x="4064" y="1716"/>
                  </a:lnTo>
                  <a:lnTo>
                    <a:pt x="4074" y="1716"/>
                  </a:lnTo>
                  <a:lnTo>
                    <a:pt x="4082" y="1718"/>
                  </a:lnTo>
                  <a:lnTo>
                    <a:pt x="4089" y="1721"/>
                  </a:lnTo>
                  <a:lnTo>
                    <a:pt x="4095" y="1725"/>
                  </a:lnTo>
                  <a:lnTo>
                    <a:pt x="4101" y="1728"/>
                  </a:lnTo>
                  <a:lnTo>
                    <a:pt x="4109" y="1731"/>
                  </a:lnTo>
                  <a:lnTo>
                    <a:pt x="4117" y="1732"/>
                  </a:lnTo>
                  <a:lnTo>
                    <a:pt x="4129" y="1733"/>
                  </a:lnTo>
                  <a:lnTo>
                    <a:pt x="4138" y="1733"/>
                  </a:lnTo>
                  <a:lnTo>
                    <a:pt x="4144" y="1732"/>
                  </a:lnTo>
                  <a:lnTo>
                    <a:pt x="4150" y="1730"/>
                  </a:lnTo>
                  <a:lnTo>
                    <a:pt x="4157" y="1727"/>
                  </a:lnTo>
                  <a:lnTo>
                    <a:pt x="4161" y="1724"/>
                  </a:lnTo>
                  <a:lnTo>
                    <a:pt x="4166" y="1719"/>
                  </a:lnTo>
                  <a:lnTo>
                    <a:pt x="4170" y="1714"/>
                  </a:lnTo>
                  <a:lnTo>
                    <a:pt x="4174" y="1709"/>
                  </a:lnTo>
                  <a:lnTo>
                    <a:pt x="4179" y="1697"/>
                  </a:lnTo>
                  <a:lnTo>
                    <a:pt x="4183" y="1683"/>
                  </a:lnTo>
                  <a:lnTo>
                    <a:pt x="4187" y="1668"/>
                  </a:lnTo>
                  <a:lnTo>
                    <a:pt x="4190" y="1652"/>
                  </a:lnTo>
                  <a:lnTo>
                    <a:pt x="4193" y="1636"/>
                  </a:lnTo>
                  <a:lnTo>
                    <a:pt x="4195" y="1620"/>
                  </a:lnTo>
                  <a:lnTo>
                    <a:pt x="4199" y="1604"/>
                  </a:lnTo>
                  <a:lnTo>
                    <a:pt x="4204" y="1590"/>
                  </a:lnTo>
                  <a:lnTo>
                    <a:pt x="4207" y="1582"/>
                  </a:lnTo>
                  <a:lnTo>
                    <a:pt x="4210" y="1576"/>
                  </a:lnTo>
                  <a:lnTo>
                    <a:pt x="4214" y="1569"/>
                  </a:lnTo>
                  <a:lnTo>
                    <a:pt x="4219" y="1563"/>
                  </a:lnTo>
                  <a:lnTo>
                    <a:pt x="4223" y="1558"/>
                  </a:lnTo>
                  <a:lnTo>
                    <a:pt x="4228" y="1553"/>
                  </a:lnTo>
                  <a:lnTo>
                    <a:pt x="4234" y="1548"/>
                  </a:lnTo>
                  <a:lnTo>
                    <a:pt x="4241" y="1545"/>
                  </a:lnTo>
                  <a:lnTo>
                    <a:pt x="4241" y="1539"/>
                  </a:lnTo>
                  <a:lnTo>
                    <a:pt x="4239" y="1533"/>
                  </a:lnTo>
                  <a:lnTo>
                    <a:pt x="4236" y="1527"/>
                  </a:lnTo>
                  <a:lnTo>
                    <a:pt x="4232" y="1523"/>
                  </a:lnTo>
                  <a:lnTo>
                    <a:pt x="4229" y="1517"/>
                  </a:lnTo>
                  <a:lnTo>
                    <a:pt x="4226" y="1513"/>
                  </a:lnTo>
                  <a:lnTo>
                    <a:pt x="4224" y="1508"/>
                  </a:lnTo>
                  <a:lnTo>
                    <a:pt x="4224" y="1503"/>
                  </a:lnTo>
                  <a:lnTo>
                    <a:pt x="4223" y="1493"/>
                  </a:lnTo>
                  <a:lnTo>
                    <a:pt x="4221" y="1484"/>
                  </a:lnTo>
                  <a:lnTo>
                    <a:pt x="4216" y="1476"/>
                  </a:lnTo>
                  <a:lnTo>
                    <a:pt x="4211" y="1468"/>
                  </a:lnTo>
                  <a:lnTo>
                    <a:pt x="4206" y="1462"/>
                  </a:lnTo>
                  <a:lnTo>
                    <a:pt x="4198" y="1456"/>
                  </a:lnTo>
                  <a:lnTo>
                    <a:pt x="4192" y="1450"/>
                  </a:lnTo>
                  <a:lnTo>
                    <a:pt x="4183" y="1445"/>
                  </a:lnTo>
                  <a:lnTo>
                    <a:pt x="4168" y="1435"/>
                  </a:lnTo>
                  <a:lnTo>
                    <a:pt x="4154" y="1426"/>
                  </a:lnTo>
                  <a:lnTo>
                    <a:pt x="4147" y="1420"/>
                  </a:lnTo>
                  <a:lnTo>
                    <a:pt x="4142" y="1415"/>
                  </a:lnTo>
                  <a:lnTo>
                    <a:pt x="4138" y="1410"/>
                  </a:lnTo>
                  <a:lnTo>
                    <a:pt x="4136" y="1403"/>
                  </a:lnTo>
                  <a:lnTo>
                    <a:pt x="4136" y="1376"/>
                  </a:lnTo>
                  <a:lnTo>
                    <a:pt x="4136" y="1342"/>
                  </a:lnTo>
                  <a:lnTo>
                    <a:pt x="4134" y="1325"/>
                  </a:lnTo>
                  <a:lnTo>
                    <a:pt x="4132" y="1308"/>
                  </a:lnTo>
                  <a:lnTo>
                    <a:pt x="4131" y="1300"/>
                  </a:lnTo>
                  <a:lnTo>
                    <a:pt x="4129" y="1293"/>
                  </a:lnTo>
                  <a:lnTo>
                    <a:pt x="4126" y="1286"/>
                  </a:lnTo>
                  <a:lnTo>
                    <a:pt x="4124" y="1280"/>
                  </a:lnTo>
                  <a:lnTo>
                    <a:pt x="4120" y="1275"/>
                  </a:lnTo>
                  <a:lnTo>
                    <a:pt x="4115" y="1270"/>
                  </a:lnTo>
                  <a:lnTo>
                    <a:pt x="4110" y="1267"/>
                  </a:lnTo>
                  <a:lnTo>
                    <a:pt x="4105" y="1265"/>
                  </a:lnTo>
                  <a:lnTo>
                    <a:pt x="4093" y="1261"/>
                  </a:lnTo>
                  <a:lnTo>
                    <a:pt x="4081" y="1257"/>
                  </a:lnTo>
                  <a:lnTo>
                    <a:pt x="4076" y="1254"/>
                  </a:lnTo>
                  <a:lnTo>
                    <a:pt x="4071" y="1251"/>
                  </a:lnTo>
                  <a:lnTo>
                    <a:pt x="4065" y="1248"/>
                  </a:lnTo>
                  <a:lnTo>
                    <a:pt x="4061" y="1244"/>
                  </a:lnTo>
                  <a:lnTo>
                    <a:pt x="4058" y="1239"/>
                  </a:lnTo>
                  <a:lnTo>
                    <a:pt x="4055" y="1232"/>
                  </a:lnTo>
                  <a:lnTo>
                    <a:pt x="4054" y="1225"/>
                  </a:lnTo>
                  <a:lnTo>
                    <a:pt x="4053" y="1215"/>
                  </a:lnTo>
                  <a:lnTo>
                    <a:pt x="4054" y="1208"/>
                  </a:lnTo>
                  <a:lnTo>
                    <a:pt x="4058" y="1200"/>
                  </a:lnTo>
                  <a:lnTo>
                    <a:pt x="4063" y="1192"/>
                  </a:lnTo>
                  <a:lnTo>
                    <a:pt x="4068" y="1184"/>
                  </a:lnTo>
                  <a:lnTo>
                    <a:pt x="4076" y="1177"/>
                  </a:lnTo>
                  <a:lnTo>
                    <a:pt x="4082" y="1170"/>
                  </a:lnTo>
                  <a:lnTo>
                    <a:pt x="4089" y="1165"/>
                  </a:lnTo>
                  <a:lnTo>
                    <a:pt x="4094" y="1162"/>
                  </a:lnTo>
                  <a:lnTo>
                    <a:pt x="4092" y="1156"/>
                  </a:lnTo>
                  <a:lnTo>
                    <a:pt x="4090" y="1151"/>
                  </a:lnTo>
                  <a:lnTo>
                    <a:pt x="4087" y="1147"/>
                  </a:lnTo>
                  <a:lnTo>
                    <a:pt x="4083" y="1143"/>
                  </a:lnTo>
                  <a:lnTo>
                    <a:pt x="4075" y="1137"/>
                  </a:lnTo>
                  <a:lnTo>
                    <a:pt x="4065" y="1132"/>
                  </a:lnTo>
                  <a:lnTo>
                    <a:pt x="4056" y="1127"/>
                  </a:lnTo>
                  <a:lnTo>
                    <a:pt x="4048" y="1120"/>
                  </a:lnTo>
                  <a:lnTo>
                    <a:pt x="4045" y="1115"/>
                  </a:lnTo>
                  <a:lnTo>
                    <a:pt x="4043" y="1111"/>
                  </a:lnTo>
                  <a:lnTo>
                    <a:pt x="4042" y="1104"/>
                  </a:lnTo>
                  <a:lnTo>
                    <a:pt x="4041" y="1097"/>
                  </a:lnTo>
                  <a:lnTo>
                    <a:pt x="4042" y="1086"/>
                  </a:lnTo>
                  <a:lnTo>
                    <a:pt x="4045" y="1076"/>
                  </a:lnTo>
                  <a:lnTo>
                    <a:pt x="4049" y="1067"/>
                  </a:lnTo>
                  <a:lnTo>
                    <a:pt x="4056" y="1059"/>
                  </a:lnTo>
                  <a:lnTo>
                    <a:pt x="4062" y="1052"/>
                  </a:lnTo>
                  <a:lnTo>
                    <a:pt x="4071" y="1046"/>
                  </a:lnTo>
                  <a:lnTo>
                    <a:pt x="4079" y="1040"/>
                  </a:lnTo>
                  <a:lnTo>
                    <a:pt x="4089" y="1034"/>
                  </a:lnTo>
                  <a:lnTo>
                    <a:pt x="4109" y="1023"/>
                  </a:lnTo>
                  <a:lnTo>
                    <a:pt x="4128" y="1011"/>
                  </a:lnTo>
                  <a:lnTo>
                    <a:pt x="4137" y="1004"/>
                  </a:lnTo>
                  <a:lnTo>
                    <a:pt x="4145" y="997"/>
                  </a:lnTo>
                  <a:lnTo>
                    <a:pt x="4153" y="988"/>
                  </a:lnTo>
                  <a:lnTo>
                    <a:pt x="4159" y="980"/>
                  </a:lnTo>
                  <a:lnTo>
                    <a:pt x="4162" y="975"/>
                  </a:lnTo>
                  <a:lnTo>
                    <a:pt x="4164" y="970"/>
                  </a:lnTo>
                  <a:lnTo>
                    <a:pt x="4165" y="966"/>
                  </a:lnTo>
                  <a:lnTo>
                    <a:pt x="4166" y="961"/>
                  </a:lnTo>
                  <a:lnTo>
                    <a:pt x="4168" y="952"/>
                  </a:lnTo>
                  <a:lnTo>
                    <a:pt x="4170" y="944"/>
                  </a:lnTo>
                  <a:lnTo>
                    <a:pt x="4171" y="937"/>
                  </a:lnTo>
                  <a:lnTo>
                    <a:pt x="4174" y="931"/>
                  </a:lnTo>
                  <a:lnTo>
                    <a:pt x="4176" y="929"/>
                  </a:lnTo>
                  <a:lnTo>
                    <a:pt x="4179" y="928"/>
                  </a:lnTo>
                  <a:lnTo>
                    <a:pt x="4183" y="927"/>
                  </a:lnTo>
                  <a:lnTo>
                    <a:pt x="4189" y="927"/>
                  </a:lnTo>
                  <a:lnTo>
                    <a:pt x="4205" y="928"/>
                  </a:lnTo>
                  <a:lnTo>
                    <a:pt x="4220" y="929"/>
                  </a:lnTo>
                  <a:lnTo>
                    <a:pt x="4226" y="929"/>
                  </a:lnTo>
                  <a:lnTo>
                    <a:pt x="4231" y="929"/>
                  </a:lnTo>
                  <a:lnTo>
                    <a:pt x="4237" y="928"/>
                  </a:lnTo>
                  <a:lnTo>
                    <a:pt x="4241" y="927"/>
                  </a:lnTo>
                  <a:lnTo>
                    <a:pt x="4241" y="911"/>
                  </a:lnTo>
                  <a:lnTo>
                    <a:pt x="4241" y="896"/>
                  </a:lnTo>
                  <a:lnTo>
                    <a:pt x="4241" y="881"/>
                  </a:lnTo>
                  <a:lnTo>
                    <a:pt x="4241" y="862"/>
                  </a:lnTo>
                  <a:lnTo>
                    <a:pt x="4242" y="857"/>
                  </a:lnTo>
                  <a:lnTo>
                    <a:pt x="4243" y="851"/>
                  </a:lnTo>
                  <a:lnTo>
                    <a:pt x="4244" y="847"/>
                  </a:lnTo>
                  <a:lnTo>
                    <a:pt x="4247" y="843"/>
                  </a:lnTo>
                  <a:lnTo>
                    <a:pt x="4253" y="834"/>
                  </a:lnTo>
                  <a:lnTo>
                    <a:pt x="4259" y="827"/>
                  </a:lnTo>
                  <a:lnTo>
                    <a:pt x="4265" y="818"/>
                  </a:lnTo>
                  <a:lnTo>
                    <a:pt x="4271" y="811"/>
                  </a:lnTo>
                  <a:lnTo>
                    <a:pt x="4274" y="807"/>
                  </a:lnTo>
                  <a:lnTo>
                    <a:pt x="4275" y="801"/>
                  </a:lnTo>
                  <a:lnTo>
                    <a:pt x="4276" y="796"/>
                  </a:lnTo>
                  <a:lnTo>
                    <a:pt x="4277" y="791"/>
                  </a:lnTo>
                  <a:lnTo>
                    <a:pt x="4276" y="787"/>
                  </a:lnTo>
                  <a:lnTo>
                    <a:pt x="4275" y="784"/>
                  </a:lnTo>
                  <a:lnTo>
                    <a:pt x="4273" y="781"/>
                  </a:lnTo>
                  <a:lnTo>
                    <a:pt x="4271" y="777"/>
                  </a:lnTo>
                  <a:lnTo>
                    <a:pt x="4265" y="769"/>
                  </a:lnTo>
                  <a:lnTo>
                    <a:pt x="4258" y="762"/>
                  </a:lnTo>
                  <a:lnTo>
                    <a:pt x="4244" y="749"/>
                  </a:lnTo>
                  <a:lnTo>
                    <a:pt x="4236" y="738"/>
                  </a:lnTo>
                  <a:lnTo>
                    <a:pt x="4229" y="737"/>
                  </a:lnTo>
                  <a:lnTo>
                    <a:pt x="4225" y="736"/>
                  </a:lnTo>
                  <a:lnTo>
                    <a:pt x="4220" y="734"/>
                  </a:lnTo>
                  <a:lnTo>
                    <a:pt x="4215" y="732"/>
                  </a:lnTo>
                  <a:lnTo>
                    <a:pt x="4209" y="726"/>
                  </a:lnTo>
                  <a:lnTo>
                    <a:pt x="4203" y="719"/>
                  </a:lnTo>
                  <a:lnTo>
                    <a:pt x="4194" y="702"/>
                  </a:lnTo>
                  <a:lnTo>
                    <a:pt x="4188" y="683"/>
                  </a:lnTo>
                  <a:lnTo>
                    <a:pt x="4183" y="674"/>
                  </a:lnTo>
                  <a:lnTo>
                    <a:pt x="4179" y="664"/>
                  </a:lnTo>
                  <a:lnTo>
                    <a:pt x="4174" y="656"/>
                  </a:lnTo>
                  <a:lnTo>
                    <a:pt x="4166" y="648"/>
                  </a:lnTo>
                  <a:lnTo>
                    <a:pt x="4162" y="645"/>
                  </a:lnTo>
                  <a:lnTo>
                    <a:pt x="4158" y="642"/>
                  </a:lnTo>
                  <a:lnTo>
                    <a:pt x="4153" y="638"/>
                  </a:lnTo>
                  <a:lnTo>
                    <a:pt x="4147" y="636"/>
                  </a:lnTo>
                  <a:lnTo>
                    <a:pt x="4141" y="634"/>
                  </a:lnTo>
                  <a:lnTo>
                    <a:pt x="4133" y="633"/>
                  </a:lnTo>
                  <a:lnTo>
                    <a:pt x="4126" y="632"/>
                  </a:lnTo>
                  <a:lnTo>
                    <a:pt x="4117" y="632"/>
                  </a:lnTo>
                  <a:lnTo>
                    <a:pt x="4107" y="633"/>
                  </a:lnTo>
                  <a:lnTo>
                    <a:pt x="4096" y="635"/>
                  </a:lnTo>
                  <a:lnTo>
                    <a:pt x="4087" y="637"/>
                  </a:lnTo>
                  <a:lnTo>
                    <a:pt x="4076" y="641"/>
                  </a:lnTo>
                  <a:lnTo>
                    <a:pt x="4066" y="644"/>
                  </a:lnTo>
                  <a:lnTo>
                    <a:pt x="4056" y="647"/>
                  </a:lnTo>
                  <a:lnTo>
                    <a:pt x="4046" y="649"/>
                  </a:lnTo>
                  <a:lnTo>
                    <a:pt x="4036" y="650"/>
                  </a:lnTo>
                  <a:lnTo>
                    <a:pt x="4026" y="649"/>
                  </a:lnTo>
                  <a:lnTo>
                    <a:pt x="4017" y="648"/>
                  </a:lnTo>
                  <a:lnTo>
                    <a:pt x="4009" y="647"/>
                  </a:lnTo>
                  <a:lnTo>
                    <a:pt x="4001" y="645"/>
                  </a:lnTo>
                  <a:lnTo>
                    <a:pt x="3987" y="640"/>
                  </a:lnTo>
                  <a:lnTo>
                    <a:pt x="3973" y="633"/>
                  </a:lnTo>
                  <a:lnTo>
                    <a:pt x="3962" y="626"/>
                  </a:lnTo>
                  <a:lnTo>
                    <a:pt x="3954" y="617"/>
                  </a:lnTo>
                  <a:lnTo>
                    <a:pt x="3950" y="614"/>
                  </a:lnTo>
                  <a:lnTo>
                    <a:pt x="3948" y="610"/>
                  </a:lnTo>
                  <a:lnTo>
                    <a:pt x="3947" y="607"/>
                  </a:lnTo>
                  <a:lnTo>
                    <a:pt x="3947" y="602"/>
                  </a:lnTo>
                  <a:lnTo>
                    <a:pt x="3947" y="590"/>
                  </a:lnTo>
                  <a:lnTo>
                    <a:pt x="3948" y="576"/>
                  </a:lnTo>
                  <a:lnTo>
                    <a:pt x="3948" y="568"/>
                  </a:lnTo>
                  <a:lnTo>
                    <a:pt x="3947" y="561"/>
                  </a:lnTo>
                  <a:lnTo>
                    <a:pt x="3944" y="552"/>
                  </a:lnTo>
                  <a:lnTo>
                    <a:pt x="3941" y="544"/>
                  </a:lnTo>
                  <a:lnTo>
                    <a:pt x="3926" y="545"/>
                  </a:lnTo>
                  <a:lnTo>
                    <a:pt x="3913" y="546"/>
                  </a:lnTo>
                  <a:lnTo>
                    <a:pt x="3908" y="545"/>
                  </a:lnTo>
                  <a:lnTo>
                    <a:pt x="3903" y="544"/>
                  </a:lnTo>
                  <a:lnTo>
                    <a:pt x="3897" y="543"/>
                  </a:lnTo>
                  <a:lnTo>
                    <a:pt x="3893" y="541"/>
                  </a:lnTo>
                  <a:lnTo>
                    <a:pt x="3889" y="537"/>
                  </a:lnTo>
                  <a:lnTo>
                    <a:pt x="3886" y="534"/>
                  </a:lnTo>
                  <a:lnTo>
                    <a:pt x="3882" y="530"/>
                  </a:lnTo>
                  <a:lnTo>
                    <a:pt x="3880" y="525"/>
                  </a:lnTo>
                  <a:lnTo>
                    <a:pt x="3878" y="519"/>
                  </a:lnTo>
                  <a:lnTo>
                    <a:pt x="3877" y="513"/>
                  </a:lnTo>
                  <a:lnTo>
                    <a:pt x="3876" y="506"/>
                  </a:lnTo>
                  <a:lnTo>
                    <a:pt x="3876" y="497"/>
                  </a:lnTo>
                  <a:lnTo>
                    <a:pt x="3877" y="482"/>
                  </a:lnTo>
                  <a:lnTo>
                    <a:pt x="3879" y="468"/>
                  </a:lnTo>
                  <a:lnTo>
                    <a:pt x="3882" y="454"/>
                  </a:lnTo>
                  <a:lnTo>
                    <a:pt x="3888" y="443"/>
                  </a:lnTo>
                  <a:lnTo>
                    <a:pt x="3893" y="431"/>
                  </a:lnTo>
                  <a:lnTo>
                    <a:pt x="3899" y="419"/>
                  </a:lnTo>
                  <a:lnTo>
                    <a:pt x="3907" y="409"/>
                  </a:lnTo>
                  <a:lnTo>
                    <a:pt x="3914" y="398"/>
                  </a:lnTo>
                  <a:lnTo>
                    <a:pt x="3930" y="377"/>
                  </a:lnTo>
                  <a:lnTo>
                    <a:pt x="3946" y="355"/>
                  </a:lnTo>
                  <a:lnTo>
                    <a:pt x="3953" y="345"/>
                  </a:lnTo>
                  <a:lnTo>
                    <a:pt x="3960" y="333"/>
                  </a:lnTo>
                  <a:lnTo>
                    <a:pt x="3965" y="321"/>
                  </a:lnTo>
                  <a:lnTo>
                    <a:pt x="3971" y="309"/>
                  </a:lnTo>
                  <a:lnTo>
                    <a:pt x="3972" y="299"/>
                  </a:lnTo>
                  <a:lnTo>
                    <a:pt x="3971" y="292"/>
                  </a:lnTo>
                  <a:lnTo>
                    <a:pt x="3970" y="283"/>
                  </a:lnTo>
                  <a:lnTo>
                    <a:pt x="3968" y="276"/>
                  </a:lnTo>
                  <a:lnTo>
                    <a:pt x="3966" y="268"/>
                  </a:lnTo>
                  <a:lnTo>
                    <a:pt x="3966" y="260"/>
                  </a:lnTo>
                  <a:lnTo>
                    <a:pt x="3967" y="252"/>
                  </a:lnTo>
                  <a:lnTo>
                    <a:pt x="3971" y="244"/>
                  </a:lnTo>
                  <a:lnTo>
                    <a:pt x="3972" y="238"/>
                  </a:lnTo>
                  <a:lnTo>
                    <a:pt x="3974" y="233"/>
                  </a:lnTo>
                  <a:lnTo>
                    <a:pt x="3976" y="229"/>
                  </a:lnTo>
                  <a:lnTo>
                    <a:pt x="3979" y="226"/>
                  </a:lnTo>
                  <a:lnTo>
                    <a:pt x="3986" y="218"/>
                  </a:lnTo>
                  <a:lnTo>
                    <a:pt x="3993" y="211"/>
                  </a:lnTo>
                  <a:lnTo>
                    <a:pt x="3996" y="205"/>
                  </a:lnTo>
                  <a:lnTo>
                    <a:pt x="4000" y="201"/>
                  </a:lnTo>
                  <a:lnTo>
                    <a:pt x="4004" y="196"/>
                  </a:lnTo>
                  <a:lnTo>
                    <a:pt x="4006" y="190"/>
                  </a:lnTo>
                  <a:lnTo>
                    <a:pt x="4008" y="182"/>
                  </a:lnTo>
                  <a:lnTo>
                    <a:pt x="4010" y="175"/>
                  </a:lnTo>
                  <a:lnTo>
                    <a:pt x="4011" y="165"/>
                  </a:lnTo>
                  <a:lnTo>
                    <a:pt x="4011" y="155"/>
                  </a:lnTo>
                  <a:lnTo>
                    <a:pt x="4011" y="148"/>
                  </a:lnTo>
                  <a:lnTo>
                    <a:pt x="4010" y="142"/>
                  </a:lnTo>
                  <a:lnTo>
                    <a:pt x="4008" y="135"/>
                  </a:lnTo>
                  <a:lnTo>
                    <a:pt x="4006" y="129"/>
                  </a:lnTo>
                  <a:lnTo>
                    <a:pt x="3998" y="115"/>
                  </a:lnTo>
                  <a:lnTo>
                    <a:pt x="3989" y="102"/>
                  </a:lnTo>
                  <a:lnTo>
                    <a:pt x="3977" y="90"/>
                  </a:lnTo>
                  <a:lnTo>
                    <a:pt x="3963" y="78"/>
                  </a:lnTo>
                  <a:lnTo>
                    <a:pt x="3948" y="66"/>
                  </a:lnTo>
                  <a:lnTo>
                    <a:pt x="3932" y="54"/>
                  </a:lnTo>
                  <a:lnTo>
                    <a:pt x="3916" y="45"/>
                  </a:lnTo>
                  <a:lnTo>
                    <a:pt x="3899" y="35"/>
                  </a:lnTo>
                  <a:lnTo>
                    <a:pt x="3882" y="28"/>
                  </a:lnTo>
                  <a:lnTo>
                    <a:pt x="3865" y="20"/>
                  </a:lnTo>
                  <a:lnTo>
                    <a:pt x="3848" y="15"/>
                  </a:lnTo>
                  <a:lnTo>
                    <a:pt x="3832" y="11"/>
                  </a:lnTo>
                  <a:lnTo>
                    <a:pt x="3818" y="9"/>
                  </a:lnTo>
                  <a:lnTo>
                    <a:pt x="3806" y="8"/>
                  </a:lnTo>
                  <a:lnTo>
                    <a:pt x="3797" y="7"/>
                  </a:lnTo>
                  <a:lnTo>
                    <a:pt x="3789" y="2"/>
                  </a:lnTo>
                  <a:lnTo>
                    <a:pt x="3783" y="1"/>
                  </a:lnTo>
                  <a:lnTo>
                    <a:pt x="3776" y="0"/>
                  </a:lnTo>
                  <a:lnTo>
                    <a:pt x="3768" y="0"/>
                  </a:lnTo>
                  <a:lnTo>
                    <a:pt x="3758" y="2"/>
                  </a:lnTo>
                  <a:lnTo>
                    <a:pt x="3762" y="15"/>
                  </a:lnTo>
                  <a:lnTo>
                    <a:pt x="3767" y="29"/>
                  </a:lnTo>
                  <a:lnTo>
                    <a:pt x="3773" y="42"/>
                  </a:lnTo>
                  <a:lnTo>
                    <a:pt x="3779" y="55"/>
                  </a:lnTo>
                  <a:lnTo>
                    <a:pt x="3787" y="68"/>
                  </a:lnTo>
                  <a:lnTo>
                    <a:pt x="3794" y="81"/>
                  </a:lnTo>
                  <a:lnTo>
                    <a:pt x="3803" y="94"/>
                  </a:lnTo>
                  <a:lnTo>
                    <a:pt x="3811" y="105"/>
                  </a:lnTo>
                  <a:lnTo>
                    <a:pt x="3828" y="129"/>
                  </a:lnTo>
                  <a:lnTo>
                    <a:pt x="3845" y="148"/>
                  </a:lnTo>
                  <a:lnTo>
                    <a:pt x="3862" y="165"/>
                  </a:lnTo>
                  <a:lnTo>
                    <a:pt x="3876" y="179"/>
                  </a:lnTo>
                  <a:lnTo>
                    <a:pt x="3883" y="193"/>
                  </a:lnTo>
                  <a:lnTo>
                    <a:pt x="3889" y="203"/>
                  </a:lnTo>
                  <a:lnTo>
                    <a:pt x="3892" y="212"/>
                  </a:lnTo>
                  <a:lnTo>
                    <a:pt x="3894" y="218"/>
                  </a:lnTo>
                  <a:lnTo>
                    <a:pt x="3894" y="223"/>
                  </a:lnTo>
                  <a:lnTo>
                    <a:pt x="3892" y="226"/>
                  </a:lnTo>
                  <a:lnTo>
                    <a:pt x="3889" y="226"/>
                  </a:lnTo>
                  <a:lnTo>
                    <a:pt x="3884" y="226"/>
                  </a:lnTo>
                  <a:lnTo>
                    <a:pt x="3872" y="219"/>
                  </a:lnTo>
                  <a:lnTo>
                    <a:pt x="3855" y="209"/>
                  </a:lnTo>
                  <a:lnTo>
                    <a:pt x="3834" y="196"/>
                  </a:lnTo>
                  <a:lnTo>
                    <a:pt x="3811" y="180"/>
                  </a:lnTo>
                  <a:lnTo>
                    <a:pt x="3786" y="164"/>
                  </a:lnTo>
                  <a:lnTo>
                    <a:pt x="3759" y="148"/>
                  </a:lnTo>
                  <a:lnTo>
                    <a:pt x="3745" y="142"/>
                  </a:lnTo>
                  <a:lnTo>
                    <a:pt x="3731" y="134"/>
                  </a:lnTo>
                  <a:lnTo>
                    <a:pt x="3717" y="129"/>
                  </a:lnTo>
                  <a:lnTo>
                    <a:pt x="3705" y="124"/>
                  </a:lnTo>
                  <a:lnTo>
                    <a:pt x="3692" y="120"/>
                  </a:lnTo>
                  <a:lnTo>
                    <a:pt x="3679" y="117"/>
                  </a:lnTo>
                  <a:lnTo>
                    <a:pt x="3667" y="116"/>
                  </a:lnTo>
                  <a:lnTo>
                    <a:pt x="3656" y="117"/>
                  </a:lnTo>
                  <a:lnTo>
                    <a:pt x="3644" y="119"/>
                  </a:lnTo>
                  <a:lnTo>
                    <a:pt x="3634" y="124"/>
                  </a:lnTo>
                  <a:lnTo>
                    <a:pt x="3625" y="129"/>
                  </a:lnTo>
                  <a:lnTo>
                    <a:pt x="3617" y="137"/>
                  </a:lnTo>
                  <a:lnTo>
                    <a:pt x="3606" y="148"/>
                  </a:lnTo>
                  <a:lnTo>
                    <a:pt x="3597" y="155"/>
                  </a:lnTo>
                  <a:lnTo>
                    <a:pt x="3594" y="158"/>
                  </a:lnTo>
                  <a:lnTo>
                    <a:pt x="3591" y="159"/>
                  </a:lnTo>
                  <a:lnTo>
                    <a:pt x="3588" y="159"/>
                  </a:lnTo>
                  <a:lnTo>
                    <a:pt x="3584" y="159"/>
                  </a:lnTo>
                  <a:lnTo>
                    <a:pt x="3580" y="155"/>
                  </a:lnTo>
                  <a:lnTo>
                    <a:pt x="3575" y="150"/>
                  </a:lnTo>
                  <a:lnTo>
                    <a:pt x="3570" y="143"/>
                  </a:lnTo>
                  <a:lnTo>
                    <a:pt x="3563" y="133"/>
                  </a:lnTo>
                  <a:lnTo>
                    <a:pt x="3556" y="123"/>
                  </a:lnTo>
                  <a:lnTo>
                    <a:pt x="3546" y="111"/>
                  </a:lnTo>
                  <a:lnTo>
                    <a:pt x="3533" y="99"/>
                  </a:lnTo>
                  <a:lnTo>
                    <a:pt x="3518" y="87"/>
                  </a:lnTo>
                  <a:lnTo>
                    <a:pt x="3510" y="82"/>
                  </a:lnTo>
                  <a:lnTo>
                    <a:pt x="3499" y="77"/>
                  </a:lnTo>
                  <a:lnTo>
                    <a:pt x="3489" y="71"/>
                  </a:lnTo>
                  <a:lnTo>
                    <a:pt x="3477" y="66"/>
                  </a:lnTo>
                  <a:lnTo>
                    <a:pt x="3463" y="61"/>
                  </a:lnTo>
                  <a:lnTo>
                    <a:pt x="3449" y="57"/>
                  </a:lnTo>
                  <a:lnTo>
                    <a:pt x="3433" y="52"/>
                  </a:lnTo>
                  <a:lnTo>
                    <a:pt x="3416" y="49"/>
                  </a:lnTo>
                  <a:lnTo>
                    <a:pt x="3400" y="47"/>
                  </a:lnTo>
                  <a:lnTo>
                    <a:pt x="3384" y="46"/>
                  </a:lnTo>
                  <a:lnTo>
                    <a:pt x="3368" y="47"/>
                  </a:lnTo>
                  <a:lnTo>
                    <a:pt x="3354" y="48"/>
                  </a:lnTo>
                  <a:lnTo>
                    <a:pt x="3339" y="51"/>
                  </a:lnTo>
                  <a:lnTo>
                    <a:pt x="3324" y="55"/>
                  </a:lnTo>
                  <a:lnTo>
                    <a:pt x="3310" y="60"/>
                  </a:lnTo>
                  <a:lnTo>
                    <a:pt x="3296" y="65"/>
                  </a:lnTo>
                  <a:lnTo>
                    <a:pt x="3283" y="73"/>
                  </a:lnTo>
                  <a:lnTo>
                    <a:pt x="3271" y="80"/>
                  </a:lnTo>
                  <a:lnTo>
                    <a:pt x="3258" y="87"/>
                  </a:lnTo>
                  <a:lnTo>
                    <a:pt x="3246" y="96"/>
                  </a:lnTo>
                  <a:lnTo>
                    <a:pt x="3234" y="105"/>
                  </a:lnTo>
                  <a:lnTo>
                    <a:pt x="3224" y="116"/>
                  </a:lnTo>
                  <a:lnTo>
                    <a:pt x="3213" y="126"/>
                  </a:lnTo>
                  <a:lnTo>
                    <a:pt x="3204" y="136"/>
                  </a:lnTo>
                  <a:lnTo>
                    <a:pt x="3194" y="148"/>
                  </a:lnTo>
                  <a:lnTo>
                    <a:pt x="3184" y="159"/>
                  </a:lnTo>
                  <a:lnTo>
                    <a:pt x="3177" y="170"/>
                  </a:lnTo>
                  <a:lnTo>
                    <a:pt x="3168" y="182"/>
                  </a:lnTo>
                  <a:lnTo>
                    <a:pt x="3155" y="205"/>
                  </a:lnTo>
                  <a:lnTo>
                    <a:pt x="3143" y="229"/>
                  </a:lnTo>
                  <a:lnTo>
                    <a:pt x="3134" y="251"/>
                  </a:lnTo>
                  <a:lnTo>
                    <a:pt x="3128" y="273"/>
                  </a:lnTo>
                  <a:lnTo>
                    <a:pt x="3125" y="282"/>
                  </a:lnTo>
                  <a:lnTo>
                    <a:pt x="3124" y="292"/>
                  </a:lnTo>
                  <a:lnTo>
                    <a:pt x="3123" y="300"/>
                  </a:lnTo>
                  <a:lnTo>
                    <a:pt x="3123" y="309"/>
                  </a:lnTo>
                  <a:lnTo>
                    <a:pt x="3122" y="319"/>
                  </a:lnTo>
                  <a:lnTo>
                    <a:pt x="3121" y="333"/>
                  </a:lnTo>
                  <a:lnTo>
                    <a:pt x="3118" y="351"/>
                  </a:lnTo>
                  <a:lnTo>
                    <a:pt x="3115" y="370"/>
                  </a:lnTo>
                  <a:lnTo>
                    <a:pt x="3111" y="392"/>
                  </a:lnTo>
                  <a:lnTo>
                    <a:pt x="3105" y="413"/>
                  </a:lnTo>
                  <a:lnTo>
                    <a:pt x="3101" y="425"/>
                  </a:lnTo>
                  <a:lnTo>
                    <a:pt x="3097" y="435"/>
                  </a:lnTo>
                  <a:lnTo>
                    <a:pt x="3092" y="445"/>
                  </a:lnTo>
                  <a:lnTo>
                    <a:pt x="3087" y="456"/>
                  </a:lnTo>
                  <a:lnTo>
                    <a:pt x="3081" y="465"/>
                  </a:lnTo>
                  <a:lnTo>
                    <a:pt x="3075" y="475"/>
                  </a:lnTo>
                  <a:lnTo>
                    <a:pt x="3067" y="483"/>
                  </a:lnTo>
                  <a:lnTo>
                    <a:pt x="3060" y="491"/>
                  </a:lnTo>
                  <a:lnTo>
                    <a:pt x="3051" y="498"/>
                  </a:lnTo>
                  <a:lnTo>
                    <a:pt x="3043" y="504"/>
                  </a:lnTo>
                  <a:lnTo>
                    <a:pt x="3033" y="510"/>
                  </a:lnTo>
                  <a:lnTo>
                    <a:pt x="3023" y="514"/>
                  </a:lnTo>
                  <a:lnTo>
                    <a:pt x="3012" y="516"/>
                  </a:lnTo>
                  <a:lnTo>
                    <a:pt x="2999" y="518"/>
                  </a:lnTo>
                  <a:lnTo>
                    <a:pt x="2987" y="518"/>
                  </a:lnTo>
                  <a:lnTo>
                    <a:pt x="2974" y="517"/>
                  </a:lnTo>
                  <a:lnTo>
                    <a:pt x="2959" y="515"/>
                  </a:lnTo>
                  <a:lnTo>
                    <a:pt x="2944" y="511"/>
                  </a:lnTo>
                  <a:lnTo>
                    <a:pt x="2927" y="504"/>
                  </a:lnTo>
                  <a:lnTo>
                    <a:pt x="2910" y="497"/>
                  </a:lnTo>
                  <a:lnTo>
                    <a:pt x="2883" y="502"/>
                  </a:lnTo>
                  <a:lnTo>
                    <a:pt x="2859" y="510"/>
                  </a:lnTo>
                  <a:lnTo>
                    <a:pt x="2837" y="518"/>
                  </a:lnTo>
                  <a:lnTo>
                    <a:pt x="2816" y="527"/>
                  </a:lnTo>
                  <a:lnTo>
                    <a:pt x="2798" y="535"/>
                  </a:lnTo>
                  <a:lnTo>
                    <a:pt x="2782" y="545"/>
                  </a:lnTo>
                  <a:lnTo>
                    <a:pt x="2767" y="553"/>
                  </a:lnTo>
                  <a:lnTo>
                    <a:pt x="2755" y="561"/>
                  </a:lnTo>
                  <a:lnTo>
                    <a:pt x="2734" y="574"/>
                  </a:lnTo>
                  <a:lnTo>
                    <a:pt x="2721" y="580"/>
                  </a:lnTo>
                  <a:lnTo>
                    <a:pt x="2718" y="581"/>
                  </a:lnTo>
                  <a:lnTo>
                    <a:pt x="2716" y="581"/>
                  </a:lnTo>
                  <a:lnTo>
                    <a:pt x="2714" y="580"/>
                  </a:lnTo>
                  <a:lnTo>
                    <a:pt x="2712" y="579"/>
                  </a:lnTo>
                  <a:lnTo>
                    <a:pt x="2711" y="575"/>
                  </a:lnTo>
                  <a:lnTo>
                    <a:pt x="2710" y="567"/>
                  </a:lnTo>
                  <a:lnTo>
                    <a:pt x="2712" y="547"/>
                  </a:lnTo>
                  <a:lnTo>
                    <a:pt x="2716" y="524"/>
                  </a:lnTo>
                  <a:lnTo>
                    <a:pt x="2717" y="512"/>
                  </a:lnTo>
                  <a:lnTo>
                    <a:pt x="2718" y="501"/>
                  </a:lnTo>
                  <a:lnTo>
                    <a:pt x="2717" y="491"/>
                  </a:lnTo>
                  <a:lnTo>
                    <a:pt x="2714" y="481"/>
                  </a:lnTo>
                  <a:lnTo>
                    <a:pt x="2712" y="477"/>
                  </a:lnTo>
                  <a:lnTo>
                    <a:pt x="2709" y="474"/>
                  </a:lnTo>
                  <a:lnTo>
                    <a:pt x="2706" y="470"/>
                  </a:lnTo>
                  <a:lnTo>
                    <a:pt x="2701" y="468"/>
                  </a:lnTo>
                  <a:lnTo>
                    <a:pt x="2696" y="466"/>
                  </a:lnTo>
                  <a:lnTo>
                    <a:pt x="2690" y="464"/>
                  </a:lnTo>
                  <a:lnTo>
                    <a:pt x="2683" y="464"/>
                  </a:lnTo>
                  <a:lnTo>
                    <a:pt x="2675" y="464"/>
                  </a:lnTo>
                  <a:lnTo>
                    <a:pt x="2666" y="465"/>
                  </a:lnTo>
                  <a:lnTo>
                    <a:pt x="2656" y="466"/>
                  </a:lnTo>
                  <a:lnTo>
                    <a:pt x="2645" y="469"/>
                  </a:lnTo>
                  <a:lnTo>
                    <a:pt x="2632" y="473"/>
                  </a:lnTo>
                  <a:lnTo>
                    <a:pt x="2604" y="482"/>
                  </a:lnTo>
                  <a:lnTo>
                    <a:pt x="2568" y="497"/>
                  </a:lnTo>
                  <a:lnTo>
                    <a:pt x="2555" y="502"/>
                  </a:lnTo>
                  <a:lnTo>
                    <a:pt x="2542" y="509"/>
                  </a:lnTo>
                  <a:lnTo>
                    <a:pt x="2531" y="516"/>
                  </a:lnTo>
                  <a:lnTo>
                    <a:pt x="2522" y="524"/>
                  </a:lnTo>
                  <a:lnTo>
                    <a:pt x="2514" y="532"/>
                  </a:lnTo>
                  <a:lnTo>
                    <a:pt x="2508" y="542"/>
                  </a:lnTo>
                  <a:lnTo>
                    <a:pt x="2504" y="552"/>
                  </a:lnTo>
                  <a:lnTo>
                    <a:pt x="2499" y="563"/>
                  </a:lnTo>
                  <a:lnTo>
                    <a:pt x="2497" y="574"/>
                  </a:lnTo>
                  <a:lnTo>
                    <a:pt x="2496" y="585"/>
                  </a:lnTo>
                  <a:lnTo>
                    <a:pt x="2495" y="597"/>
                  </a:lnTo>
                  <a:lnTo>
                    <a:pt x="2495" y="609"/>
                  </a:lnTo>
                  <a:lnTo>
                    <a:pt x="2498" y="634"/>
                  </a:lnTo>
                  <a:lnTo>
                    <a:pt x="2502" y="659"/>
                  </a:lnTo>
                  <a:lnTo>
                    <a:pt x="2513" y="707"/>
                  </a:lnTo>
                  <a:lnTo>
                    <a:pt x="2521" y="750"/>
                  </a:lnTo>
                  <a:lnTo>
                    <a:pt x="2521" y="760"/>
                  </a:lnTo>
                  <a:lnTo>
                    <a:pt x="2521" y="768"/>
                  </a:lnTo>
                  <a:lnTo>
                    <a:pt x="2519" y="776"/>
                  </a:lnTo>
                  <a:lnTo>
                    <a:pt x="2517" y="783"/>
                  </a:lnTo>
                  <a:lnTo>
                    <a:pt x="2515" y="790"/>
                  </a:lnTo>
                  <a:lnTo>
                    <a:pt x="2511" y="795"/>
                  </a:lnTo>
                  <a:lnTo>
                    <a:pt x="2505" y="799"/>
                  </a:lnTo>
                  <a:lnTo>
                    <a:pt x="2498" y="803"/>
                  </a:lnTo>
                  <a:lnTo>
                    <a:pt x="2497" y="804"/>
                  </a:lnTo>
                  <a:lnTo>
                    <a:pt x="2496" y="804"/>
                  </a:lnTo>
                  <a:lnTo>
                    <a:pt x="2495" y="804"/>
                  </a:lnTo>
                  <a:lnTo>
                    <a:pt x="2494" y="802"/>
                  </a:lnTo>
                  <a:lnTo>
                    <a:pt x="2492" y="797"/>
                  </a:lnTo>
                  <a:lnTo>
                    <a:pt x="2490" y="787"/>
                  </a:lnTo>
                  <a:lnTo>
                    <a:pt x="2485" y="763"/>
                  </a:lnTo>
                  <a:lnTo>
                    <a:pt x="2481" y="733"/>
                  </a:lnTo>
                  <a:lnTo>
                    <a:pt x="2478" y="718"/>
                  </a:lnTo>
                  <a:lnTo>
                    <a:pt x="2476" y="703"/>
                  </a:lnTo>
                  <a:lnTo>
                    <a:pt x="2473" y="691"/>
                  </a:lnTo>
                  <a:lnTo>
                    <a:pt x="2468" y="680"/>
                  </a:lnTo>
                  <a:lnTo>
                    <a:pt x="2465" y="671"/>
                  </a:lnTo>
                  <a:lnTo>
                    <a:pt x="2461" y="666"/>
                  </a:lnTo>
                  <a:lnTo>
                    <a:pt x="2459" y="665"/>
                  </a:lnTo>
                  <a:lnTo>
                    <a:pt x="2456" y="664"/>
                  </a:lnTo>
                  <a:lnTo>
                    <a:pt x="2454" y="665"/>
                  </a:lnTo>
                  <a:lnTo>
                    <a:pt x="2450" y="667"/>
                  </a:lnTo>
                  <a:lnTo>
                    <a:pt x="2432" y="684"/>
                  </a:lnTo>
                  <a:lnTo>
                    <a:pt x="2412" y="700"/>
                  </a:lnTo>
                  <a:lnTo>
                    <a:pt x="2391" y="715"/>
                  </a:lnTo>
                  <a:lnTo>
                    <a:pt x="2368" y="732"/>
                  </a:lnTo>
                  <a:lnTo>
                    <a:pt x="2364" y="729"/>
                  </a:lnTo>
                  <a:lnTo>
                    <a:pt x="2361" y="727"/>
                  </a:lnTo>
                  <a:lnTo>
                    <a:pt x="2359" y="724"/>
                  </a:lnTo>
                  <a:lnTo>
                    <a:pt x="2358" y="720"/>
                  </a:lnTo>
                  <a:lnTo>
                    <a:pt x="2358" y="718"/>
                  </a:lnTo>
                  <a:lnTo>
                    <a:pt x="2358" y="715"/>
                  </a:lnTo>
                  <a:lnTo>
                    <a:pt x="2359" y="712"/>
                  </a:lnTo>
                  <a:lnTo>
                    <a:pt x="2360" y="709"/>
                  </a:lnTo>
                  <a:lnTo>
                    <a:pt x="2364" y="702"/>
                  </a:lnTo>
                  <a:lnTo>
                    <a:pt x="2371" y="696"/>
                  </a:lnTo>
                  <a:lnTo>
                    <a:pt x="2377" y="690"/>
                  </a:lnTo>
                  <a:lnTo>
                    <a:pt x="2385" y="682"/>
                  </a:lnTo>
                  <a:lnTo>
                    <a:pt x="2393" y="675"/>
                  </a:lnTo>
                  <a:lnTo>
                    <a:pt x="2401" y="667"/>
                  </a:lnTo>
                  <a:lnTo>
                    <a:pt x="2408" y="660"/>
                  </a:lnTo>
                  <a:lnTo>
                    <a:pt x="2414" y="651"/>
                  </a:lnTo>
                  <a:lnTo>
                    <a:pt x="2416" y="647"/>
                  </a:lnTo>
                  <a:lnTo>
                    <a:pt x="2418" y="643"/>
                  </a:lnTo>
                  <a:lnTo>
                    <a:pt x="2419" y="638"/>
                  </a:lnTo>
                  <a:lnTo>
                    <a:pt x="2419" y="633"/>
                  </a:lnTo>
                  <a:lnTo>
                    <a:pt x="2419" y="629"/>
                  </a:lnTo>
                  <a:lnTo>
                    <a:pt x="2419" y="625"/>
                  </a:lnTo>
                  <a:lnTo>
                    <a:pt x="2417" y="619"/>
                  </a:lnTo>
                  <a:lnTo>
                    <a:pt x="2415" y="614"/>
                  </a:lnTo>
                  <a:lnTo>
                    <a:pt x="2405" y="617"/>
                  </a:lnTo>
                  <a:lnTo>
                    <a:pt x="2394" y="620"/>
                  </a:lnTo>
                  <a:lnTo>
                    <a:pt x="2383" y="625"/>
                  </a:lnTo>
                  <a:lnTo>
                    <a:pt x="2373" y="630"/>
                  </a:lnTo>
                  <a:lnTo>
                    <a:pt x="2351" y="642"/>
                  </a:lnTo>
                  <a:lnTo>
                    <a:pt x="2329" y="656"/>
                  </a:lnTo>
                  <a:lnTo>
                    <a:pt x="2284" y="687"/>
                  </a:lnTo>
                  <a:lnTo>
                    <a:pt x="2239" y="720"/>
                  </a:lnTo>
                  <a:lnTo>
                    <a:pt x="2215" y="736"/>
                  </a:lnTo>
                  <a:lnTo>
                    <a:pt x="2192" y="751"/>
                  </a:lnTo>
                  <a:lnTo>
                    <a:pt x="2168" y="765"/>
                  </a:lnTo>
                  <a:lnTo>
                    <a:pt x="2144" y="777"/>
                  </a:lnTo>
                  <a:lnTo>
                    <a:pt x="2131" y="781"/>
                  </a:lnTo>
                  <a:lnTo>
                    <a:pt x="2119" y="785"/>
                  </a:lnTo>
                  <a:lnTo>
                    <a:pt x="2107" y="788"/>
                  </a:lnTo>
                  <a:lnTo>
                    <a:pt x="2095" y="792"/>
                  </a:lnTo>
                  <a:lnTo>
                    <a:pt x="2082" y="793"/>
                  </a:lnTo>
                  <a:lnTo>
                    <a:pt x="2069" y="793"/>
                  </a:lnTo>
                  <a:lnTo>
                    <a:pt x="2057" y="793"/>
                  </a:lnTo>
                  <a:lnTo>
                    <a:pt x="2044" y="791"/>
                  </a:lnTo>
                  <a:lnTo>
                    <a:pt x="2066" y="811"/>
                  </a:lnTo>
                  <a:lnTo>
                    <a:pt x="2083" y="827"/>
                  </a:lnTo>
                  <a:lnTo>
                    <a:pt x="2090" y="834"/>
                  </a:lnTo>
                  <a:lnTo>
                    <a:pt x="2094" y="842"/>
                  </a:lnTo>
                  <a:lnTo>
                    <a:pt x="2098" y="848"/>
                  </a:lnTo>
                  <a:lnTo>
                    <a:pt x="2100" y="853"/>
                  </a:lnTo>
                  <a:lnTo>
                    <a:pt x="2102" y="860"/>
                  </a:lnTo>
                  <a:lnTo>
                    <a:pt x="2102" y="865"/>
                  </a:lnTo>
                  <a:lnTo>
                    <a:pt x="2102" y="869"/>
                  </a:lnTo>
                  <a:lnTo>
                    <a:pt x="2101" y="875"/>
                  </a:lnTo>
                  <a:lnTo>
                    <a:pt x="2097" y="884"/>
                  </a:lnTo>
                  <a:lnTo>
                    <a:pt x="2091" y="894"/>
                  </a:lnTo>
                  <a:lnTo>
                    <a:pt x="2074" y="916"/>
                  </a:lnTo>
                  <a:lnTo>
                    <a:pt x="2054" y="944"/>
                  </a:lnTo>
                  <a:lnTo>
                    <a:pt x="2049" y="952"/>
                  </a:lnTo>
                  <a:lnTo>
                    <a:pt x="2044" y="961"/>
                  </a:lnTo>
                  <a:lnTo>
                    <a:pt x="2040" y="970"/>
                  </a:lnTo>
                  <a:lnTo>
                    <a:pt x="2036" y="981"/>
                  </a:lnTo>
                  <a:lnTo>
                    <a:pt x="2033" y="993"/>
                  </a:lnTo>
                  <a:lnTo>
                    <a:pt x="2030" y="1004"/>
                  </a:lnTo>
                  <a:lnTo>
                    <a:pt x="2028" y="1018"/>
                  </a:lnTo>
                  <a:lnTo>
                    <a:pt x="2027" y="1032"/>
                  </a:lnTo>
                  <a:lnTo>
                    <a:pt x="2036" y="1033"/>
                  </a:lnTo>
                  <a:lnTo>
                    <a:pt x="2046" y="1032"/>
                  </a:lnTo>
                  <a:lnTo>
                    <a:pt x="2055" y="1030"/>
                  </a:lnTo>
                  <a:lnTo>
                    <a:pt x="2062" y="1028"/>
                  </a:lnTo>
                  <a:lnTo>
                    <a:pt x="2068" y="1026"/>
                  </a:lnTo>
                  <a:lnTo>
                    <a:pt x="2075" y="1023"/>
                  </a:lnTo>
                  <a:lnTo>
                    <a:pt x="2081" y="1018"/>
                  </a:lnTo>
                  <a:lnTo>
                    <a:pt x="2085" y="1014"/>
                  </a:lnTo>
                  <a:lnTo>
                    <a:pt x="2101" y="998"/>
                  </a:lnTo>
                  <a:lnTo>
                    <a:pt x="2111" y="985"/>
                  </a:lnTo>
                  <a:lnTo>
                    <a:pt x="2113" y="983"/>
                  </a:lnTo>
                  <a:lnTo>
                    <a:pt x="2115" y="982"/>
                  </a:lnTo>
                  <a:lnTo>
                    <a:pt x="2117" y="982"/>
                  </a:lnTo>
                  <a:lnTo>
                    <a:pt x="2118" y="983"/>
                  </a:lnTo>
                  <a:lnTo>
                    <a:pt x="2123" y="987"/>
                  </a:lnTo>
                  <a:lnTo>
                    <a:pt x="2127" y="996"/>
                  </a:lnTo>
                  <a:lnTo>
                    <a:pt x="2139" y="1032"/>
                  </a:lnTo>
                  <a:lnTo>
                    <a:pt x="2157" y="1097"/>
                  </a:lnTo>
                  <a:lnTo>
                    <a:pt x="2180" y="1107"/>
                  </a:lnTo>
                  <a:lnTo>
                    <a:pt x="2199" y="1115"/>
                  </a:lnTo>
                  <a:lnTo>
                    <a:pt x="2208" y="1120"/>
                  </a:lnTo>
                  <a:lnTo>
                    <a:pt x="2214" y="1125"/>
                  </a:lnTo>
                  <a:lnTo>
                    <a:pt x="2221" y="1129"/>
                  </a:lnTo>
                  <a:lnTo>
                    <a:pt x="2225" y="1133"/>
                  </a:lnTo>
                  <a:lnTo>
                    <a:pt x="2229" y="1137"/>
                  </a:lnTo>
                  <a:lnTo>
                    <a:pt x="2232" y="1142"/>
                  </a:lnTo>
                  <a:lnTo>
                    <a:pt x="2233" y="1146"/>
                  </a:lnTo>
                  <a:lnTo>
                    <a:pt x="2234" y="1150"/>
                  </a:lnTo>
                  <a:lnTo>
                    <a:pt x="2235" y="1153"/>
                  </a:lnTo>
                  <a:lnTo>
                    <a:pt x="2234" y="1157"/>
                  </a:lnTo>
                  <a:lnTo>
                    <a:pt x="2233" y="1161"/>
                  </a:lnTo>
                  <a:lnTo>
                    <a:pt x="2230" y="1164"/>
                  </a:lnTo>
                  <a:lnTo>
                    <a:pt x="2228" y="1166"/>
                  </a:lnTo>
                  <a:lnTo>
                    <a:pt x="2224" y="1169"/>
                  </a:lnTo>
                  <a:lnTo>
                    <a:pt x="2219" y="1171"/>
                  </a:lnTo>
                  <a:lnTo>
                    <a:pt x="2214" y="1174"/>
                  </a:lnTo>
                  <a:lnTo>
                    <a:pt x="2202" y="1177"/>
                  </a:lnTo>
                  <a:lnTo>
                    <a:pt x="2189" y="1179"/>
                  </a:lnTo>
                  <a:lnTo>
                    <a:pt x="2173" y="1179"/>
                  </a:lnTo>
                  <a:lnTo>
                    <a:pt x="2155" y="1177"/>
                  </a:lnTo>
                  <a:lnTo>
                    <a:pt x="2135" y="1174"/>
                  </a:lnTo>
                  <a:lnTo>
                    <a:pt x="2115" y="1168"/>
                  </a:lnTo>
                  <a:lnTo>
                    <a:pt x="2108" y="1176"/>
                  </a:lnTo>
                  <a:lnTo>
                    <a:pt x="2102" y="1183"/>
                  </a:lnTo>
                  <a:lnTo>
                    <a:pt x="2098" y="1191"/>
                  </a:lnTo>
                  <a:lnTo>
                    <a:pt x="2096" y="1198"/>
                  </a:lnTo>
                  <a:lnTo>
                    <a:pt x="2095" y="1206"/>
                  </a:lnTo>
                  <a:lnTo>
                    <a:pt x="2095" y="1213"/>
                  </a:lnTo>
                  <a:lnTo>
                    <a:pt x="2096" y="1220"/>
                  </a:lnTo>
                  <a:lnTo>
                    <a:pt x="2098" y="1228"/>
                  </a:lnTo>
                  <a:lnTo>
                    <a:pt x="2100" y="1235"/>
                  </a:lnTo>
                  <a:lnTo>
                    <a:pt x="2105" y="1243"/>
                  </a:lnTo>
                  <a:lnTo>
                    <a:pt x="2109" y="1250"/>
                  </a:lnTo>
                  <a:lnTo>
                    <a:pt x="2113" y="1257"/>
                  </a:lnTo>
                  <a:lnTo>
                    <a:pt x="2123" y="1269"/>
                  </a:lnTo>
                  <a:lnTo>
                    <a:pt x="2132" y="1281"/>
                  </a:lnTo>
                  <a:lnTo>
                    <a:pt x="2141" y="1292"/>
                  </a:lnTo>
                  <a:lnTo>
                    <a:pt x="2146" y="1300"/>
                  </a:lnTo>
                  <a:lnTo>
                    <a:pt x="2148" y="1303"/>
                  </a:lnTo>
                  <a:lnTo>
                    <a:pt x="2149" y="1307"/>
                  </a:lnTo>
                  <a:lnTo>
                    <a:pt x="2149" y="1309"/>
                  </a:lnTo>
                  <a:lnTo>
                    <a:pt x="2147" y="1311"/>
                  </a:lnTo>
                  <a:lnTo>
                    <a:pt x="2144" y="1312"/>
                  </a:lnTo>
                  <a:lnTo>
                    <a:pt x="2140" y="1312"/>
                  </a:lnTo>
                  <a:lnTo>
                    <a:pt x="2134" y="1312"/>
                  </a:lnTo>
                  <a:lnTo>
                    <a:pt x="2126" y="1311"/>
                  </a:lnTo>
                  <a:lnTo>
                    <a:pt x="2105" y="1306"/>
                  </a:lnTo>
                  <a:lnTo>
                    <a:pt x="2074" y="1298"/>
                  </a:lnTo>
                  <a:lnTo>
                    <a:pt x="2021" y="1297"/>
                  </a:lnTo>
                  <a:lnTo>
                    <a:pt x="1984" y="1296"/>
                  </a:lnTo>
                  <a:lnTo>
                    <a:pt x="1972" y="1296"/>
                  </a:lnTo>
                  <a:lnTo>
                    <a:pt x="1962" y="1297"/>
                  </a:lnTo>
                  <a:lnTo>
                    <a:pt x="1954" y="1299"/>
                  </a:lnTo>
                  <a:lnTo>
                    <a:pt x="1947" y="1302"/>
                  </a:lnTo>
                  <a:lnTo>
                    <a:pt x="1942" y="1309"/>
                  </a:lnTo>
                  <a:lnTo>
                    <a:pt x="1935" y="1316"/>
                  </a:lnTo>
                  <a:lnTo>
                    <a:pt x="1930" y="1327"/>
                  </a:lnTo>
                  <a:lnTo>
                    <a:pt x="1923" y="1340"/>
                  </a:lnTo>
                  <a:lnTo>
                    <a:pt x="1914" y="1357"/>
                  </a:lnTo>
                  <a:lnTo>
                    <a:pt x="1904" y="1376"/>
                  </a:lnTo>
                  <a:lnTo>
                    <a:pt x="1891" y="1399"/>
                  </a:lnTo>
                  <a:lnTo>
                    <a:pt x="1874" y="1427"/>
                  </a:lnTo>
                  <a:lnTo>
                    <a:pt x="1865" y="1434"/>
                  </a:lnTo>
                  <a:lnTo>
                    <a:pt x="1857" y="1440"/>
                  </a:lnTo>
                  <a:lnTo>
                    <a:pt x="1848" y="1445"/>
                  </a:lnTo>
                  <a:lnTo>
                    <a:pt x="1840" y="1448"/>
                  </a:lnTo>
                  <a:lnTo>
                    <a:pt x="1832" y="1450"/>
                  </a:lnTo>
                  <a:lnTo>
                    <a:pt x="1825" y="1451"/>
                  </a:lnTo>
                  <a:lnTo>
                    <a:pt x="1817" y="1452"/>
                  </a:lnTo>
                  <a:lnTo>
                    <a:pt x="1810" y="1452"/>
                  </a:lnTo>
                  <a:lnTo>
                    <a:pt x="1804" y="1451"/>
                  </a:lnTo>
                  <a:lnTo>
                    <a:pt x="1796" y="1450"/>
                  </a:lnTo>
                  <a:lnTo>
                    <a:pt x="1790" y="1448"/>
                  </a:lnTo>
                  <a:lnTo>
                    <a:pt x="1783" y="1445"/>
                  </a:lnTo>
                  <a:lnTo>
                    <a:pt x="1773" y="1440"/>
                  </a:lnTo>
                  <a:lnTo>
                    <a:pt x="1762" y="1433"/>
                  </a:lnTo>
                  <a:lnTo>
                    <a:pt x="1752" y="1427"/>
                  </a:lnTo>
                  <a:lnTo>
                    <a:pt x="1744" y="1420"/>
                  </a:lnTo>
                  <a:lnTo>
                    <a:pt x="1736" y="1416"/>
                  </a:lnTo>
                  <a:lnTo>
                    <a:pt x="1731" y="1414"/>
                  </a:lnTo>
                  <a:lnTo>
                    <a:pt x="1729" y="1414"/>
                  </a:lnTo>
                  <a:lnTo>
                    <a:pt x="1727" y="1414"/>
                  </a:lnTo>
                  <a:lnTo>
                    <a:pt x="1725" y="1416"/>
                  </a:lnTo>
                  <a:lnTo>
                    <a:pt x="1723" y="1418"/>
                  </a:lnTo>
                  <a:lnTo>
                    <a:pt x="1722" y="1426"/>
                  </a:lnTo>
                  <a:lnTo>
                    <a:pt x="1721" y="1439"/>
                  </a:lnTo>
                  <a:lnTo>
                    <a:pt x="1721" y="1446"/>
                  </a:lnTo>
                  <a:lnTo>
                    <a:pt x="1722" y="1454"/>
                  </a:lnTo>
                  <a:lnTo>
                    <a:pt x="1724" y="1463"/>
                  </a:lnTo>
                  <a:lnTo>
                    <a:pt x="1727" y="1473"/>
                  </a:lnTo>
                  <a:lnTo>
                    <a:pt x="1733" y="1494"/>
                  </a:lnTo>
                  <a:lnTo>
                    <a:pt x="1741" y="1517"/>
                  </a:lnTo>
                  <a:lnTo>
                    <a:pt x="1749" y="1542"/>
                  </a:lnTo>
                  <a:lnTo>
                    <a:pt x="1758" y="1566"/>
                  </a:lnTo>
                  <a:lnTo>
                    <a:pt x="1765" y="1592"/>
                  </a:lnTo>
                  <a:lnTo>
                    <a:pt x="1772" y="1615"/>
                  </a:lnTo>
                  <a:lnTo>
                    <a:pt x="1775" y="1627"/>
                  </a:lnTo>
                  <a:lnTo>
                    <a:pt x="1776" y="1639"/>
                  </a:lnTo>
                  <a:lnTo>
                    <a:pt x="1778" y="1649"/>
                  </a:lnTo>
                  <a:lnTo>
                    <a:pt x="1778" y="1660"/>
                  </a:lnTo>
                  <a:lnTo>
                    <a:pt x="1778" y="1669"/>
                  </a:lnTo>
                  <a:lnTo>
                    <a:pt x="1776" y="1678"/>
                  </a:lnTo>
                  <a:lnTo>
                    <a:pt x="1774" y="1685"/>
                  </a:lnTo>
                  <a:lnTo>
                    <a:pt x="1771" y="1693"/>
                  </a:lnTo>
                  <a:lnTo>
                    <a:pt x="1765" y="1698"/>
                  </a:lnTo>
                  <a:lnTo>
                    <a:pt x="1759" y="1703"/>
                  </a:lnTo>
                  <a:lnTo>
                    <a:pt x="1751" y="1707"/>
                  </a:lnTo>
                  <a:lnTo>
                    <a:pt x="1743" y="1709"/>
                  </a:lnTo>
                  <a:lnTo>
                    <a:pt x="1732" y="1710"/>
                  </a:lnTo>
                  <a:lnTo>
                    <a:pt x="1721" y="1710"/>
                  </a:lnTo>
                  <a:lnTo>
                    <a:pt x="1707" y="1708"/>
                  </a:lnTo>
                  <a:lnTo>
                    <a:pt x="1691" y="1704"/>
                  </a:lnTo>
                  <a:lnTo>
                    <a:pt x="1669" y="1698"/>
                  </a:lnTo>
                  <a:lnTo>
                    <a:pt x="1648" y="1692"/>
                  </a:lnTo>
                  <a:lnTo>
                    <a:pt x="1629" y="1684"/>
                  </a:lnTo>
                  <a:lnTo>
                    <a:pt x="1610" y="1676"/>
                  </a:lnTo>
                  <a:lnTo>
                    <a:pt x="1593" y="1666"/>
                  </a:lnTo>
                  <a:lnTo>
                    <a:pt x="1576" y="1656"/>
                  </a:lnTo>
                  <a:lnTo>
                    <a:pt x="1561" y="1644"/>
                  </a:lnTo>
                  <a:lnTo>
                    <a:pt x="1547" y="1631"/>
                  </a:lnTo>
                  <a:lnTo>
                    <a:pt x="1534" y="1617"/>
                  </a:lnTo>
                  <a:lnTo>
                    <a:pt x="1523" y="1601"/>
                  </a:lnTo>
                  <a:lnTo>
                    <a:pt x="1513" y="1584"/>
                  </a:lnTo>
                  <a:lnTo>
                    <a:pt x="1506" y="1566"/>
                  </a:lnTo>
                  <a:lnTo>
                    <a:pt x="1499" y="1546"/>
                  </a:lnTo>
                  <a:lnTo>
                    <a:pt x="1495" y="1524"/>
                  </a:lnTo>
                  <a:lnTo>
                    <a:pt x="1492" y="1500"/>
                  </a:lnTo>
                  <a:lnTo>
                    <a:pt x="1491" y="1475"/>
                  </a:lnTo>
                  <a:lnTo>
                    <a:pt x="1490" y="1470"/>
                  </a:lnTo>
                  <a:lnTo>
                    <a:pt x="1488" y="1466"/>
                  </a:lnTo>
                  <a:lnTo>
                    <a:pt x="1485" y="1463"/>
                  </a:lnTo>
                  <a:lnTo>
                    <a:pt x="1482" y="1461"/>
                  </a:lnTo>
                  <a:lnTo>
                    <a:pt x="1476" y="1456"/>
                  </a:lnTo>
                  <a:lnTo>
                    <a:pt x="1467" y="1452"/>
                  </a:lnTo>
                  <a:lnTo>
                    <a:pt x="1449" y="1447"/>
                  </a:lnTo>
                  <a:lnTo>
                    <a:pt x="1429" y="1444"/>
                  </a:lnTo>
                  <a:lnTo>
                    <a:pt x="1419" y="1441"/>
                  </a:lnTo>
                  <a:lnTo>
                    <a:pt x="1410" y="1437"/>
                  </a:lnTo>
                  <a:lnTo>
                    <a:pt x="1401" y="1433"/>
                  </a:lnTo>
                  <a:lnTo>
                    <a:pt x="1395" y="1428"/>
                  </a:lnTo>
                  <a:lnTo>
                    <a:pt x="1392" y="1425"/>
                  </a:lnTo>
                  <a:lnTo>
                    <a:pt x="1390" y="1420"/>
                  </a:lnTo>
                  <a:lnTo>
                    <a:pt x="1388" y="1416"/>
                  </a:lnTo>
                  <a:lnTo>
                    <a:pt x="1385" y="1412"/>
                  </a:lnTo>
                  <a:lnTo>
                    <a:pt x="1384" y="1406"/>
                  </a:lnTo>
                  <a:lnTo>
                    <a:pt x="1384" y="1400"/>
                  </a:lnTo>
                  <a:lnTo>
                    <a:pt x="1384" y="1394"/>
                  </a:lnTo>
                  <a:lnTo>
                    <a:pt x="1384" y="1386"/>
                  </a:lnTo>
                  <a:lnTo>
                    <a:pt x="1376" y="1376"/>
                  </a:lnTo>
                  <a:lnTo>
                    <a:pt x="1369" y="1365"/>
                  </a:lnTo>
                  <a:lnTo>
                    <a:pt x="1364" y="1354"/>
                  </a:lnTo>
                  <a:lnTo>
                    <a:pt x="1361" y="1344"/>
                  </a:lnTo>
                  <a:lnTo>
                    <a:pt x="1357" y="1333"/>
                  </a:lnTo>
                  <a:lnTo>
                    <a:pt x="1352" y="1323"/>
                  </a:lnTo>
                  <a:lnTo>
                    <a:pt x="1348" y="1313"/>
                  </a:lnTo>
                  <a:lnTo>
                    <a:pt x="1342" y="1304"/>
                  </a:lnTo>
                  <a:lnTo>
                    <a:pt x="1338" y="1300"/>
                  </a:lnTo>
                  <a:lnTo>
                    <a:pt x="1332" y="1296"/>
                  </a:lnTo>
                  <a:lnTo>
                    <a:pt x="1327" y="1293"/>
                  </a:lnTo>
                  <a:lnTo>
                    <a:pt x="1322" y="1290"/>
                  </a:lnTo>
                  <a:lnTo>
                    <a:pt x="1314" y="1286"/>
                  </a:lnTo>
                  <a:lnTo>
                    <a:pt x="1307" y="1283"/>
                  </a:lnTo>
                  <a:lnTo>
                    <a:pt x="1298" y="1281"/>
                  </a:lnTo>
                  <a:lnTo>
                    <a:pt x="1288" y="1279"/>
                  </a:lnTo>
                  <a:lnTo>
                    <a:pt x="1277" y="1278"/>
                  </a:lnTo>
                  <a:lnTo>
                    <a:pt x="1264" y="1277"/>
                  </a:lnTo>
                  <a:lnTo>
                    <a:pt x="1251" y="1276"/>
                  </a:lnTo>
                  <a:lnTo>
                    <a:pt x="1236" y="1276"/>
                  </a:lnTo>
                  <a:lnTo>
                    <a:pt x="1201" y="1277"/>
                  </a:lnTo>
                  <a:lnTo>
                    <a:pt x="1161" y="1280"/>
                  </a:lnTo>
                  <a:lnTo>
                    <a:pt x="1159" y="1292"/>
                  </a:lnTo>
                  <a:lnTo>
                    <a:pt x="1157" y="1301"/>
                  </a:lnTo>
                  <a:lnTo>
                    <a:pt x="1153" y="1310"/>
                  </a:lnTo>
                  <a:lnTo>
                    <a:pt x="1148" y="1317"/>
                  </a:lnTo>
                  <a:lnTo>
                    <a:pt x="1143" y="1324"/>
                  </a:lnTo>
                  <a:lnTo>
                    <a:pt x="1138" y="1329"/>
                  </a:lnTo>
                  <a:lnTo>
                    <a:pt x="1130" y="1333"/>
                  </a:lnTo>
                  <a:lnTo>
                    <a:pt x="1123" y="1336"/>
                  </a:lnTo>
                  <a:lnTo>
                    <a:pt x="1115" y="1340"/>
                  </a:lnTo>
                  <a:lnTo>
                    <a:pt x="1107" y="1342"/>
                  </a:lnTo>
                  <a:lnTo>
                    <a:pt x="1097" y="1343"/>
                  </a:lnTo>
                  <a:lnTo>
                    <a:pt x="1088" y="1343"/>
                  </a:lnTo>
                  <a:lnTo>
                    <a:pt x="1067" y="1343"/>
                  </a:lnTo>
                  <a:lnTo>
                    <a:pt x="1047" y="1342"/>
                  </a:lnTo>
                  <a:lnTo>
                    <a:pt x="1026" y="1340"/>
                  </a:lnTo>
                  <a:lnTo>
                    <a:pt x="1003" y="1339"/>
                  </a:lnTo>
                  <a:lnTo>
                    <a:pt x="983" y="1337"/>
                  </a:lnTo>
                  <a:lnTo>
                    <a:pt x="963" y="1337"/>
                  </a:lnTo>
                  <a:lnTo>
                    <a:pt x="953" y="1339"/>
                  </a:lnTo>
                  <a:lnTo>
                    <a:pt x="944" y="1341"/>
                  </a:lnTo>
                  <a:lnTo>
                    <a:pt x="935" y="1343"/>
                  </a:lnTo>
                  <a:lnTo>
                    <a:pt x="928" y="1346"/>
                  </a:lnTo>
                  <a:lnTo>
                    <a:pt x="920" y="1350"/>
                  </a:lnTo>
                  <a:lnTo>
                    <a:pt x="913" y="1356"/>
                  </a:lnTo>
                  <a:lnTo>
                    <a:pt x="907" y="1361"/>
                  </a:lnTo>
                  <a:lnTo>
                    <a:pt x="901" y="1368"/>
                  </a:lnTo>
                  <a:lnTo>
                    <a:pt x="898" y="1370"/>
                  </a:lnTo>
                  <a:lnTo>
                    <a:pt x="896" y="1374"/>
                  </a:lnTo>
                  <a:lnTo>
                    <a:pt x="894" y="1377"/>
                  </a:lnTo>
                  <a:lnTo>
                    <a:pt x="892" y="1380"/>
                  </a:lnTo>
                  <a:lnTo>
                    <a:pt x="891" y="1383"/>
                  </a:lnTo>
                  <a:lnTo>
                    <a:pt x="891" y="1387"/>
                  </a:lnTo>
                  <a:lnTo>
                    <a:pt x="891" y="1392"/>
                  </a:lnTo>
                  <a:lnTo>
                    <a:pt x="892" y="1396"/>
                  </a:lnTo>
                  <a:lnTo>
                    <a:pt x="895" y="1406"/>
                  </a:lnTo>
                  <a:lnTo>
                    <a:pt x="899" y="1415"/>
                  </a:lnTo>
                  <a:lnTo>
                    <a:pt x="905" y="1426"/>
                  </a:lnTo>
                  <a:lnTo>
                    <a:pt x="911" y="1436"/>
                  </a:lnTo>
                  <a:lnTo>
                    <a:pt x="941" y="1479"/>
                  </a:lnTo>
                  <a:lnTo>
                    <a:pt x="961" y="1510"/>
                  </a:lnTo>
                  <a:lnTo>
                    <a:pt x="965" y="1520"/>
                  </a:lnTo>
                  <a:lnTo>
                    <a:pt x="968" y="1530"/>
                  </a:lnTo>
                  <a:lnTo>
                    <a:pt x="969" y="1540"/>
                  </a:lnTo>
                  <a:lnTo>
                    <a:pt x="970" y="1548"/>
                  </a:lnTo>
                  <a:lnTo>
                    <a:pt x="970" y="1556"/>
                  </a:lnTo>
                  <a:lnTo>
                    <a:pt x="968" y="1563"/>
                  </a:lnTo>
                  <a:lnTo>
                    <a:pt x="966" y="1569"/>
                  </a:lnTo>
                  <a:lnTo>
                    <a:pt x="963" y="1576"/>
                  </a:lnTo>
                  <a:lnTo>
                    <a:pt x="959" y="1581"/>
                  </a:lnTo>
                  <a:lnTo>
                    <a:pt x="953" y="1586"/>
                  </a:lnTo>
                  <a:lnTo>
                    <a:pt x="948" y="1591"/>
                  </a:lnTo>
                  <a:lnTo>
                    <a:pt x="942" y="1595"/>
                  </a:lnTo>
                  <a:lnTo>
                    <a:pt x="927" y="1602"/>
                  </a:lnTo>
                  <a:lnTo>
                    <a:pt x="909" y="1609"/>
                  </a:lnTo>
                  <a:lnTo>
                    <a:pt x="869" y="1619"/>
                  </a:lnTo>
                  <a:lnTo>
                    <a:pt x="827" y="1628"/>
                  </a:lnTo>
                  <a:lnTo>
                    <a:pt x="805" y="1633"/>
                  </a:lnTo>
                  <a:lnTo>
                    <a:pt x="783" y="1637"/>
                  </a:lnTo>
                  <a:lnTo>
                    <a:pt x="762" y="1644"/>
                  </a:lnTo>
                  <a:lnTo>
                    <a:pt x="743" y="1651"/>
                  </a:lnTo>
                  <a:lnTo>
                    <a:pt x="727" y="1658"/>
                  </a:lnTo>
                  <a:lnTo>
                    <a:pt x="712" y="1662"/>
                  </a:lnTo>
                  <a:lnTo>
                    <a:pt x="699" y="1665"/>
                  </a:lnTo>
                  <a:lnTo>
                    <a:pt x="687" y="1667"/>
                  </a:lnTo>
                  <a:lnTo>
                    <a:pt x="677" y="1668"/>
                  </a:lnTo>
                  <a:lnTo>
                    <a:pt x="667" y="1668"/>
                  </a:lnTo>
                  <a:lnTo>
                    <a:pt x="659" y="1667"/>
                  </a:lnTo>
                  <a:lnTo>
                    <a:pt x="651" y="1664"/>
                  </a:lnTo>
                  <a:lnTo>
                    <a:pt x="644" y="1661"/>
                  </a:lnTo>
                  <a:lnTo>
                    <a:pt x="639" y="1658"/>
                  </a:lnTo>
                  <a:lnTo>
                    <a:pt x="633" y="1652"/>
                  </a:lnTo>
                  <a:lnTo>
                    <a:pt x="629" y="1647"/>
                  </a:lnTo>
                  <a:lnTo>
                    <a:pt x="625" y="1642"/>
                  </a:lnTo>
                  <a:lnTo>
                    <a:pt x="622" y="1635"/>
                  </a:lnTo>
                  <a:lnTo>
                    <a:pt x="619" y="1629"/>
                  </a:lnTo>
                  <a:lnTo>
                    <a:pt x="617" y="1623"/>
                  </a:lnTo>
                  <a:lnTo>
                    <a:pt x="611" y="1595"/>
                  </a:lnTo>
                  <a:lnTo>
                    <a:pt x="607" y="1573"/>
                  </a:lnTo>
                  <a:lnTo>
                    <a:pt x="605" y="1568"/>
                  </a:lnTo>
                  <a:lnTo>
                    <a:pt x="603" y="1564"/>
                  </a:lnTo>
                  <a:lnTo>
                    <a:pt x="601" y="1561"/>
                  </a:lnTo>
                  <a:lnTo>
                    <a:pt x="598" y="1560"/>
                  </a:lnTo>
                  <a:lnTo>
                    <a:pt x="596" y="1559"/>
                  </a:lnTo>
                  <a:lnTo>
                    <a:pt x="593" y="1559"/>
                  </a:lnTo>
                  <a:lnTo>
                    <a:pt x="589" y="1560"/>
                  </a:lnTo>
                  <a:lnTo>
                    <a:pt x="583" y="1563"/>
                  </a:lnTo>
                  <a:lnTo>
                    <a:pt x="583" y="1563"/>
                  </a:lnTo>
                  <a:lnTo>
                    <a:pt x="395" y="1603"/>
                  </a:lnTo>
                  <a:lnTo>
                    <a:pt x="395" y="1603"/>
                  </a:lnTo>
                  <a:lnTo>
                    <a:pt x="380" y="1616"/>
                  </a:lnTo>
                  <a:lnTo>
                    <a:pt x="361" y="1631"/>
                  </a:lnTo>
                  <a:lnTo>
                    <a:pt x="340" y="1646"/>
                  </a:lnTo>
                  <a:lnTo>
                    <a:pt x="317" y="1660"/>
                  </a:lnTo>
                  <a:lnTo>
                    <a:pt x="307" y="1665"/>
                  </a:lnTo>
                  <a:lnTo>
                    <a:pt x="296" y="1670"/>
                  </a:lnTo>
                  <a:lnTo>
                    <a:pt x="285" y="1674"/>
                  </a:lnTo>
                  <a:lnTo>
                    <a:pt x="276" y="1675"/>
                  </a:lnTo>
                  <a:lnTo>
                    <a:pt x="267" y="1675"/>
                  </a:lnTo>
                  <a:lnTo>
                    <a:pt x="260" y="1674"/>
                  </a:lnTo>
                  <a:lnTo>
                    <a:pt x="257" y="1671"/>
                  </a:lnTo>
                  <a:lnTo>
                    <a:pt x="253" y="1669"/>
                  </a:lnTo>
                  <a:lnTo>
                    <a:pt x="250" y="1666"/>
                  </a:lnTo>
                  <a:lnTo>
                    <a:pt x="248" y="1663"/>
                  </a:lnTo>
                  <a:lnTo>
                    <a:pt x="241" y="1650"/>
                  </a:lnTo>
                  <a:lnTo>
                    <a:pt x="234" y="1643"/>
                  </a:lnTo>
                  <a:lnTo>
                    <a:pt x="232" y="1641"/>
                  </a:lnTo>
                  <a:lnTo>
                    <a:pt x="229" y="1639"/>
                  </a:lnTo>
                  <a:lnTo>
                    <a:pt x="227" y="1637"/>
                  </a:lnTo>
                  <a:lnTo>
                    <a:pt x="224" y="1637"/>
                  </a:lnTo>
                  <a:lnTo>
                    <a:pt x="219" y="1639"/>
                  </a:lnTo>
                  <a:lnTo>
                    <a:pt x="214" y="1643"/>
                  </a:lnTo>
                  <a:lnTo>
                    <a:pt x="209" y="1648"/>
                  </a:lnTo>
                  <a:lnTo>
                    <a:pt x="202" y="1653"/>
                  </a:lnTo>
                  <a:lnTo>
                    <a:pt x="195" y="1661"/>
                  </a:lnTo>
                  <a:lnTo>
                    <a:pt x="186" y="1667"/>
                  </a:lnTo>
                  <a:lnTo>
                    <a:pt x="177" y="1674"/>
                  </a:lnTo>
                  <a:lnTo>
                    <a:pt x="165" y="1679"/>
                  </a:lnTo>
                  <a:lnTo>
                    <a:pt x="159" y="1681"/>
                  </a:lnTo>
                  <a:lnTo>
                    <a:pt x="151" y="1683"/>
                  </a:lnTo>
                  <a:lnTo>
                    <a:pt x="144" y="1684"/>
                  </a:lnTo>
                  <a:lnTo>
                    <a:pt x="135" y="1685"/>
                  </a:lnTo>
                  <a:lnTo>
                    <a:pt x="126" y="1685"/>
                  </a:lnTo>
                  <a:lnTo>
                    <a:pt x="116" y="1684"/>
                  </a:lnTo>
                  <a:lnTo>
                    <a:pt x="107" y="1683"/>
                  </a:lnTo>
                  <a:lnTo>
                    <a:pt x="95" y="1680"/>
                  </a:lnTo>
                  <a:lnTo>
                    <a:pt x="95" y="1696"/>
                  </a:lnTo>
                  <a:lnTo>
                    <a:pt x="93" y="1709"/>
                  </a:lnTo>
                  <a:lnTo>
                    <a:pt x="91" y="1718"/>
                  </a:lnTo>
                  <a:lnTo>
                    <a:pt x="89" y="1727"/>
                  </a:lnTo>
                  <a:lnTo>
                    <a:pt x="85" y="1740"/>
                  </a:lnTo>
                  <a:lnTo>
                    <a:pt x="83" y="1751"/>
                  </a:lnTo>
                  <a:lnTo>
                    <a:pt x="82" y="1760"/>
                  </a:lnTo>
                  <a:lnTo>
                    <a:pt x="80" y="1768"/>
                  </a:lnTo>
                  <a:lnTo>
                    <a:pt x="77" y="1777"/>
                  </a:lnTo>
                  <a:lnTo>
                    <a:pt x="73" y="1785"/>
                  </a:lnTo>
                  <a:lnTo>
                    <a:pt x="68" y="1796"/>
                  </a:lnTo>
                  <a:lnTo>
                    <a:pt x="63" y="1807"/>
                  </a:lnTo>
                  <a:lnTo>
                    <a:pt x="59" y="1819"/>
                  </a:lnTo>
                  <a:lnTo>
                    <a:pt x="53" y="1833"/>
                  </a:lnTo>
                  <a:lnTo>
                    <a:pt x="66" y="1839"/>
                  </a:lnTo>
                  <a:lnTo>
                    <a:pt x="76" y="1843"/>
                  </a:lnTo>
                  <a:lnTo>
                    <a:pt x="84" y="1848"/>
                  </a:lnTo>
                  <a:lnTo>
                    <a:pt x="91" y="1853"/>
                  </a:lnTo>
                  <a:lnTo>
                    <a:pt x="96" y="1860"/>
                  </a:lnTo>
                  <a:lnTo>
                    <a:pt x="99" y="1865"/>
                  </a:lnTo>
                  <a:lnTo>
                    <a:pt x="102" y="1873"/>
                  </a:lnTo>
                  <a:lnTo>
                    <a:pt x="106" y="1879"/>
                  </a:lnTo>
                  <a:lnTo>
                    <a:pt x="109" y="1895"/>
                  </a:lnTo>
                  <a:lnTo>
                    <a:pt x="113" y="1911"/>
                  </a:lnTo>
                  <a:lnTo>
                    <a:pt x="116" y="1920"/>
                  </a:lnTo>
                  <a:lnTo>
                    <a:pt x="119" y="1930"/>
                  </a:lnTo>
                  <a:lnTo>
                    <a:pt x="125" y="1941"/>
                  </a:lnTo>
                  <a:lnTo>
                    <a:pt x="130" y="1951"/>
                  </a:lnTo>
                  <a:lnTo>
                    <a:pt x="137" y="1964"/>
                  </a:lnTo>
                  <a:lnTo>
                    <a:pt x="145" y="1976"/>
                  </a:lnTo>
                  <a:lnTo>
                    <a:pt x="152" y="1985"/>
                  </a:lnTo>
                  <a:lnTo>
                    <a:pt x="161" y="1995"/>
                  </a:lnTo>
                  <a:lnTo>
                    <a:pt x="178" y="2012"/>
                  </a:lnTo>
                  <a:lnTo>
                    <a:pt x="196" y="2027"/>
                  </a:lnTo>
                  <a:lnTo>
                    <a:pt x="215" y="2041"/>
                  </a:lnTo>
                  <a:lnTo>
                    <a:pt x="234" y="2056"/>
                  </a:lnTo>
                  <a:lnTo>
                    <a:pt x="244" y="2064"/>
                  </a:lnTo>
                  <a:lnTo>
                    <a:pt x="253" y="2073"/>
                  </a:lnTo>
                  <a:lnTo>
                    <a:pt x="263" y="2082"/>
                  </a:lnTo>
                  <a:lnTo>
                    <a:pt x="272" y="2093"/>
                  </a:lnTo>
                  <a:lnTo>
                    <a:pt x="278" y="2100"/>
                  </a:lnTo>
                  <a:lnTo>
                    <a:pt x="282" y="2109"/>
                  </a:lnTo>
                  <a:lnTo>
                    <a:pt x="286" y="2117"/>
                  </a:lnTo>
                  <a:lnTo>
                    <a:pt x="289" y="2127"/>
                  </a:lnTo>
                  <a:lnTo>
                    <a:pt x="293" y="2145"/>
                  </a:lnTo>
                  <a:lnTo>
                    <a:pt x="295" y="2164"/>
                  </a:lnTo>
                  <a:lnTo>
                    <a:pt x="296" y="2183"/>
                  </a:lnTo>
                  <a:lnTo>
                    <a:pt x="299" y="2202"/>
                  </a:lnTo>
                  <a:lnTo>
                    <a:pt x="301" y="2212"/>
                  </a:lnTo>
                  <a:lnTo>
                    <a:pt x="305" y="2222"/>
                  </a:lnTo>
                  <a:lnTo>
                    <a:pt x="308" y="2231"/>
                  </a:lnTo>
                  <a:lnTo>
                    <a:pt x="313" y="2240"/>
                  </a:lnTo>
                  <a:lnTo>
                    <a:pt x="316" y="2244"/>
                  </a:lnTo>
                  <a:lnTo>
                    <a:pt x="320" y="2248"/>
                  </a:lnTo>
                  <a:lnTo>
                    <a:pt x="326" y="2251"/>
                  </a:lnTo>
                  <a:lnTo>
                    <a:pt x="331" y="2256"/>
                  </a:lnTo>
                  <a:lnTo>
                    <a:pt x="343" y="2262"/>
                  </a:lnTo>
                  <a:lnTo>
                    <a:pt x="355" y="2269"/>
                  </a:lnTo>
                  <a:lnTo>
                    <a:pt x="361" y="2274"/>
                  </a:lnTo>
                  <a:lnTo>
                    <a:pt x="366" y="2278"/>
                  </a:lnTo>
                  <a:lnTo>
                    <a:pt x="370" y="2282"/>
                  </a:lnTo>
                  <a:lnTo>
                    <a:pt x="375" y="2287"/>
                  </a:lnTo>
                  <a:lnTo>
                    <a:pt x="379" y="2294"/>
                  </a:lnTo>
                  <a:lnTo>
                    <a:pt x="381" y="2300"/>
                  </a:lnTo>
                  <a:lnTo>
                    <a:pt x="383" y="2308"/>
                  </a:lnTo>
                  <a:lnTo>
                    <a:pt x="383" y="2316"/>
                  </a:lnTo>
                  <a:lnTo>
                    <a:pt x="382" y="2327"/>
                  </a:lnTo>
                  <a:lnTo>
                    <a:pt x="380" y="2336"/>
                  </a:lnTo>
                  <a:lnTo>
                    <a:pt x="376" y="2345"/>
                  </a:lnTo>
                  <a:lnTo>
                    <a:pt x="372" y="2352"/>
                  </a:lnTo>
                  <a:lnTo>
                    <a:pt x="365" y="2360"/>
                  </a:lnTo>
                  <a:lnTo>
                    <a:pt x="358" y="2366"/>
                  </a:lnTo>
                  <a:lnTo>
                    <a:pt x="350" y="2372"/>
                  </a:lnTo>
                  <a:lnTo>
                    <a:pt x="343" y="2377"/>
                  </a:lnTo>
                  <a:lnTo>
                    <a:pt x="326" y="2386"/>
                  </a:lnTo>
                  <a:lnTo>
                    <a:pt x="309" y="2394"/>
                  </a:lnTo>
                  <a:lnTo>
                    <a:pt x="301" y="2398"/>
                  </a:lnTo>
                  <a:lnTo>
                    <a:pt x="295" y="2402"/>
                  </a:lnTo>
                  <a:lnTo>
                    <a:pt x="289" y="2407"/>
                  </a:lnTo>
                  <a:lnTo>
                    <a:pt x="283" y="2411"/>
                  </a:lnTo>
                  <a:lnTo>
                    <a:pt x="283" y="2411"/>
                  </a:lnTo>
                  <a:lnTo>
                    <a:pt x="201" y="2623"/>
                  </a:lnTo>
                  <a:lnTo>
                    <a:pt x="201" y="2623"/>
                  </a:lnTo>
                  <a:lnTo>
                    <a:pt x="201" y="2628"/>
                  </a:lnTo>
                  <a:lnTo>
                    <a:pt x="202" y="2633"/>
                  </a:lnTo>
                  <a:lnTo>
                    <a:pt x="203" y="2639"/>
                  </a:lnTo>
                  <a:lnTo>
                    <a:pt x="206" y="2643"/>
                  </a:lnTo>
                  <a:lnTo>
                    <a:pt x="210" y="2652"/>
                  </a:lnTo>
                  <a:lnTo>
                    <a:pt x="215" y="2661"/>
                  </a:lnTo>
                  <a:lnTo>
                    <a:pt x="222" y="2669"/>
                  </a:lnTo>
                  <a:lnTo>
                    <a:pt x="226" y="2679"/>
                  </a:lnTo>
                  <a:lnTo>
                    <a:pt x="228" y="2684"/>
                  </a:lnTo>
                  <a:lnTo>
                    <a:pt x="229" y="2689"/>
                  </a:lnTo>
                  <a:lnTo>
                    <a:pt x="230" y="2694"/>
                  </a:lnTo>
                  <a:lnTo>
                    <a:pt x="230" y="2699"/>
                  </a:lnTo>
                  <a:lnTo>
                    <a:pt x="230" y="2709"/>
                  </a:lnTo>
                  <a:lnTo>
                    <a:pt x="228" y="2717"/>
                  </a:lnTo>
                  <a:lnTo>
                    <a:pt x="225" y="2724"/>
                  </a:lnTo>
                  <a:lnTo>
                    <a:pt x="222" y="2728"/>
                  </a:lnTo>
                  <a:lnTo>
                    <a:pt x="217" y="2731"/>
                  </a:lnTo>
                  <a:lnTo>
                    <a:pt x="212" y="2733"/>
                  </a:lnTo>
                  <a:lnTo>
                    <a:pt x="206" y="2734"/>
                  </a:lnTo>
                  <a:lnTo>
                    <a:pt x="199" y="2735"/>
                  </a:lnTo>
                  <a:lnTo>
                    <a:pt x="184" y="2735"/>
                  </a:lnTo>
                  <a:lnTo>
                    <a:pt x="168" y="2735"/>
                  </a:lnTo>
                  <a:lnTo>
                    <a:pt x="160" y="2735"/>
                  </a:lnTo>
                  <a:lnTo>
                    <a:pt x="152" y="2736"/>
                  </a:lnTo>
                  <a:lnTo>
                    <a:pt x="144" y="2737"/>
                  </a:lnTo>
                  <a:lnTo>
                    <a:pt x="136" y="2741"/>
                  </a:lnTo>
                  <a:lnTo>
                    <a:pt x="129" y="2744"/>
                  </a:lnTo>
                  <a:lnTo>
                    <a:pt x="123" y="2748"/>
                  </a:lnTo>
                  <a:lnTo>
                    <a:pt x="115" y="2755"/>
                  </a:lnTo>
                  <a:lnTo>
                    <a:pt x="108" y="2762"/>
                  </a:lnTo>
                  <a:lnTo>
                    <a:pt x="92" y="2780"/>
                  </a:lnTo>
                  <a:lnTo>
                    <a:pt x="75" y="2801"/>
                  </a:lnTo>
                  <a:lnTo>
                    <a:pt x="58" y="2822"/>
                  </a:lnTo>
                  <a:lnTo>
                    <a:pt x="40" y="2842"/>
                  </a:lnTo>
                  <a:lnTo>
                    <a:pt x="30" y="2850"/>
                  </a:lnTo>
                  <a:lnTo>
                    <a:pt x="20" y="2858"/>
                  </a:lnTo>
                  <a:lnTo>
                    <a:pt x="11" y="2865"/>
                  </a:lnTo>
                  <a:lnTo>
                    <a:pt x="0" y="2870"/>
                  </a:lnTo>
                  <a:lnTo>
                    <a:pt x="18" y="2899"/>
                  </a:lnTo>
                  <a:lnTo>
                    <a:pt x="35" y="2929"/>
                  </a:lnTo>
                  <a:lnTo>
                    <a:pt x="51" y="2959"/>
                  </a:lnTo>
                  <a:lnTo>
                    <a:pt x="67" y="2990"/>
                  </a:lnTo>
                  <a:lnTo>
                    <a:pt x="82" y="3020"/>
                  </a:lnTo>
                  <a:lnTo>
                    <a:pt x="96" y="3052"/>
                  </a:lnTo>
                  <a:lnTo>
                    <a:pt x="110" y="3084"/>
                  </a:lnTo>
                  <a:lnTo>
                    <a:pt x="122" y="3117"/>
                  </a:lnTo>
                  <a:lnTo>
                    <a:pt x="132" y="3150"/>
                  </a:lnTo>
                  <a:lnTo>
                    <a:pt x="143" y="3184"/>
                  </a:lnTo>
                  <a:lnTo>
                    <a:pt x="151" y="3219"/>
                  </a:lnTo>
                  <a:lnTo>
                    <a:pt x="158" y="3255"/>
                  </a:lnTo>
                  <a:lnTo>
                    <a:pt x="164" y="3290"/>
                  </a:lnTo>
                  <a:lnTo>
                    <a:pt x="168" y="3326"/>
                  </a:lnTo>
                  <a:lnTo>
                    <a:pt x="170" y="3363"/>
                  </a:lnTo>
                  <a:lnTo>
                    <a:pt x="172" y="3400"/>
                  </a:lnTo>
                  <a:lnTo>
                    <a:pt x="170" y="3411"/>
                  </a:lnTo>
                  <a:lnTo>
                    <a:pt x="168" y="3419"/>
                  </a:lnTo>
                  <a:lnTo>
                    <a:pt x="164" y="3427"/>
                  </a:lnTo>
                  <a:lnTo>
                    <a:pt x="160" y="3434"/>
                  </a:lnTo>
                  <a:lnTo>
                    <a:pt x="153" y="3441"/>
                  </a:lnTo>
                  <a:lnTo>
                    <a:pt x="147" y="3446"/>
                  </a:lnTo>
                  <a:lnTo>
                    <a:pt x="140" y="3451"/>
                  </a:lnTo>
                  <a:lnTo>
                    <a:pt x="132" y="3456"/>
                  </a:lnTo>
                  <a:lnTo>
                    <a:pt x="116" y="3466"/>
                  </a:lnTo>
                  <a:lnTo>
                    <a:pt x="102" y="3478"/>
                  </a:lnTo>
                  <a:lnTo>
                    <a:pt x="96" y="3484"/>
                  </a:lnTo>
                  <a:lnTo>
                    <a:pt x="91" y="3493"/>
                  </a:lnTo>
                  <a:lnTo>
                    <a:pt x="86" y="3501"/>
                  </a:lnTo>
                  <a:lnTo>
                    <a:pt x="83" y="3512"/>
                  </a:lnTo>
                  <a:lnTo>
                    <a:pt x="112" y="3516"/>
                  </a:lnTo>
                  <a:lnTo>
                    <a:pt x="142" y="3524"/>
                  </a:lnTo>
                  <a:lnTo>
                    <a:pt x="148" y="3526"/>
                  </a:lnTo>
                  <a:lnTo>
                    <a:pt x="154" y="3529"/>
                  </a:lnTo>
                  <a:lnTo>
                    <a:pt x="160" y="3532"/>
                  </a:lnTo>
                  <a:lnTo>
                    <a:pt x="165" y="3535"/>
                  </a:lnTo>
                  <a:lnTo>
                    <a:pt x="169" y="3539"/>
                  </a:lnTo>
                  <a:lnTo>
                    <a:pt x="173" y="3543"/>
                  </a:lnTo>
                  <a:lnTo>
                    <a:pt x="176" y="3548"/>
                  </a:lnTo>
                  <a:lnTo>
                    <a:pt x="178" y="3553"/>
                  </a:lnTo>
                  <a:lnTo>
                    <a:pt x="179" y="3560"/>
                  </a:lnTo>
                  <a:lnTo>
                    <a:pt x="180" y="3566"/>
                  </a:lnTo>
                  <a:lnTo>
                    <a:pt x="180" y="3573"/>
                  </a:lnTo>
                  <a:lnTo>
                    <a:pt x="180" y="3579"/>
                  </a:lnTo>
                  <a:lnTo>
                    <a:pt x="178" y="3592"/>
                  </a:lnTo>
                  <a:lnTo>
                    <a:pt x="175" y="3603"/>
                  </a:lnTo>
                  <a:lnTo>
                    <a:pt x="172" y="3617"/>
                  </a:lnTo>
                  <a:lnTo>
                    <a:pt x="169" y="3630"/>
                  </a:lnTo>
                  <a:lnTo>
                    <a:pt x="168" y="3638"/>
                  </a:lnTo>
                  <a:lnTo>
                    <a:pt x="168" y="3644"/>
                  </a:lnTo>
                  <a:lnTo>
                    <a:pt x="169" y="3651"/>
                  </a:lnTo>
                  <a:lnTo>
                    <a:pt x="172" y="3659"/>
                  </a:lnTo>
                  <a:lnTo>
                    <a:pt x="175" y="3674"/>
                  </a:lnTo>
                  <a:lnTo>
                    <a:pt x="180" y="3686"/>
                  </a:lnTo>
                  <a:lnTo>
                    <a:pt x="186" y="3699"/>
                  </a:lnTo>
                  <a:lnTo>
                    <a:pt x="194" y="3711"/>
                  </a:lnTo>
                  <a:lnTo>
                    <a:pt x="212" y="3734"/>
                  </a:lnTo>
                  <a:lnTo>
                    <a:pt x="232" y="3757"/>
                  </a:lnTo>
                  <a:lnTo>
                    <a:pt x="242" y="3767"/>
                  </a:lnTo>
                  <a:lnTo>
                    <a:pt x="251" y="3779"/>
                  </a:lnTo>
                  <a:lnTo>
                    <a:pt x="260" y="3790"/>
                  </a:lnTo>
                  <a:lnTo>
                    <a:pt x="267" y="3801"/>
                  </a:lnTo>
                  <a:lnTo>
                    <a:pt x="274" y="3814"/>
                  </a:lnTo>
                  <a:lnTo>
                    <a:pt x="279" y="3827"/>
                  </a:lnTo>
                  <a:lnTo>
                    <a:pt x="281" y="3833"/>
                  </a:lnTo>
                  <a:lnTo>
                    <a:pt x="282" y="3840"/>
                  </a:lnTo>
                  <a:lnTo>
                    <a:pt x="283" y="3846"/>
                  </a:lnTo>
                  <a:lnTo>
                    <a:pt x="283" y="3853"/>
                  </a:lnTo>
                  <a:lnTo>
                    <a:pt x="283" y="3859"/>
                  </a:lnTo>
                  <a:lnTo>
                    <a:pt x="281" y="3864"/>
                  </a:lnTo>
                  <a:lnTo>
                    <a:pt x="279" y="3869"/>
                  </a:lnTo>
                  <a:lnTo>
                    <a:pt x="275" y="3875"/>
                  </a:lnTo>
                  <a:lnTo>
                    <a:pt x="266" y="3886"/>
                  </a:lnTo>
                  <a:lnTo>
                    <a:pt x="257" y="3898"/>
                  </a:lnTo>
                  <a:lnTo>
                    <a:pt x="247" y="3911"/>
                  </a:lnTo>
                  <a:lnTo>
                    <a:pt x="239" y="3925"/>
                  </a:lnTo>
                  <a:lnTo>
                    <a:pt x="235" y="3932"/>
                  </a:lnTo>
                  <a:lnTo>
                    <a:pt x="232" y="3941"/>
                  </a:lnTo>
                  <a:lnTo>
                    <a:pt x="231" y="3950"/>
                  </a:lnTo>
                  <a:lnTo>
                    <a:pt x="230" y="3960"/>
                  </a:lnTo>
                  <a:lnTo>
                    <a:pt x="230" y="3980"/>
                  </a:lnTo>
                  <a:lnTo>
                    <a:pt x="230" y="3994"/>
                  </a:lnTo>
                  <a:lnTo>
                    <a:pt x="230" y="4005"/>
                  </a:lnTo>
                  <a:lnTo>
                    <a:pt x="230" y="4014"/>
                  </a:lnTo>
                  <a:lnTo>
                    <a:pt x="230" y="4025"/>
                  </a:lnTo>
                  <a:lnTo>
                    <a:pt x="230" y="4041"/>
                  </a:lnTo>
                  <a:lnTo>
                    <a:pt x="230" y="4063"/>
                  </a:lnTo>
                  <a:lnTo>
                    <a:pt x="230" y="4095"/>
                  </a:lnTo>
                  <a:lnTo>
                    <a:pt x="244" y="4098"/>
                  </a:lnTo>
                  <a:lnTo>
                    <a:pt x="257" y="4100"/>
                  </a:lnTo>
                  <a:lnTo>
                    <a:pt x="270" y="4100"/>
                  </a:lnTo>
                  <a:lnTo>
                    <a:pt x="283" y="4099"/>
                  </a:lnTo>
                  <a:lnTo>
                    <a:pt x="310" y="4097"/>
                  </a:lnTo>
                  <a:lnTo>
                    <a:pt x="336" y="4095"/>
                  </a:lnTo>
                  <a:lnTo>
                    <a:pt x="345" y="4096"/>
                  </a:lnTo>
                  <a:lnTo>
                    <a:pt x="352" y="4097"/>
                  </a:lnTo>
                  <a:lnTo>
                    <a:pt x="360" y="4099"/>
                  </a:lnTo>
                  <a:lnTo>
                    <a:pt x="367" y="4102"/>
                  </a:lnTo>
                  <a:lnTo>
                    <a:pt x="384" y="4110"/>
                  </a:lnTo>
                  <a:lnTo>
                    <a:pt x="407" y="4118"/>
                  </a:lnTo>
                  <a:lnTo>
                    <a:pt x="418" y="4122"/>
                  </a:lnTo>
                  <a:lnTo>
                    <a:pt x="430" y="4123"/>
                  </a:lnTo>
                  <a:lnTo>
                    <a:pt x="443" y="4124"/>
                  </a:lnTo>
                  <a:lnTo>
                    <a:pt x="456" y="4124"/>
                  </a:lnTo>
                  <a:lnTo>
                    <a:pt x="481" y="4123"/>
                  </a:lnTo>
                  <a:lnTo>
                    <a:pt x="506" y="4122"/>
                  </a:lnTo>
                  <a:lnTo>
                    <a:pt x="517" y="4122"/>
                  </a:lnTo>
                  <a:lnTo>
                    <a:pt x="527" y="4123"/>
                  </a:lnTo>
                  <a:lnTo>
                    <a:pt x="536" y="4125"/>
                  </a:lnTo>
                  <a:lnTo>
                    <a:pt x="545" y="4129"/>
                  </a:lnTo>
                  <a:lnTo>
                    <a:pt x="548" y="4131"/>
                  </a:lnTo>
                  <a:lnTo>
                    <a:pt x="551" y="4133"/>
                  </a:lnTo>
                  <a:lnTo>
                    <a:pt x="553" y="4136"/>
                  </a:lnTo>
                  <a:lnTo>
                    <a:pt x="556" y="4140"/>
                  </a:lnTo>
                  <a:lnTo>
                    <a:pt x="558" y="4144"/>
                  </a:lnTo>
                  <a:lnTo>
                    <a:pt x="559" y="4149"/>
                  </a:lnTo>
                  <a:lnTo>
                    <a:pt x="560" y="4155"/>
                  </a:lnTo>
                  <a:lnTo>
                    <a:pt x="560" y="4160"/>
                  </a:lnTo>
                  <a:lnTo>
                    <a:pt x="559" y="4172"/>
                  </a:lnTo>
                  <a:lnTo>
                    <a:pt x="557" y="4181"/>
                  </a:lnTo>
                  <a:lnTo>
                    <a:pt x="552" y="4190"/>
                  </a:lnTo>
                  <a:lnTo>
                    <a:pt x="548" y="4197"/>
                  </a:lnTo>
                  <a:lnTo>
                    <a:pt x="543" y="4205"/>
                  </a:lnTo>
                  <a:lnTo>
                    <a:pt x="537" y="4212"/>
                  </a:lnTo>
                  <a:lnTo>
                    <a:pt x="533" y="4221"/>
                  </a:lnTo>
                  <a:lnTo>
                    <a:pt x="531" y="4230"/>
                  </a:lnTo>
                  <a:lnTo>
                    <a:pt x="546" y="4233"/>
                  </a:lnTo>
                  <a:lnTo>
                    <a:pt x="560" y="4235"/>
                  </a:lnTo>
                  <a:lnTo>
                    <a:pt x="573" y="4239"/>
                  </a:lnTo>
                  <a:lnTo>
                    <a:pt x="585" y="4242"/>
                  </a:lnTo>
                  <a:lnTo>
                    <a:pt x="597" y="4246"/>
                  </a:lnTo>
                  <a:lnTo>
                    <a:pt x="608" y="4250"/>
                  </a:lnTo>
                  <a:lnTo>
                    <a:pt x="617" y="4256"/>
                  </a:lnTo>
                  <a:lnTo>
                    <a:pt x="627" y="4261"/>
                  </a:lnTo>
                  <a:lnTo>
                    <a:pt x="635" y="4266"/>
                  </a:lnTo>
                  <a:lnTo>
                    <a:pt x="643" y="4274"/>
                  </a:lnTo>
                  <a:lnTo>
                    <a:pt x="650" y="4281"/>
                  </a:lnTo>
                  <a:lnTo>
                    <a:pt x="657" y="4290"/>
                  </a:lnTo>
                  <a:lnTo>
                    <a:pt x="663" y="4298"/>
                  </a:lnTo>
                  <a:lnTo>
                    <a:pt x="668" y="4308"/>
                  </a:lnTo>
                  <a:lnTo>
                    <a:pt x="674" y="4318"/>
                  </a:lnTo>
                  <a:lnTo>
                    <a:pt x="678" y="4330"/>
                  </a:lnTo>
                  <a:lnTo>
                    <a:pt x="683" y="4340"/>
                  </a:lnTo>
                  <a:lnTo>
                    <a:pt x="687" y="4348"/>
                  </a:lnTo>
                  <a:lnTo>
                    <a:pt x="691" y="4357"/>
                  </a:lnTo>
                  <a:lnTo>
                    <a:pt x="693" y="4365"/>
                  </a:lnTo>
                  <a:lnTo>
                    <a:pt x="696" y="4382"/>
                  </a:lnTo>
                  <a:lnTo>
                    <a:pt x="698" y="4399"/>
                  </a:lnTo>
                  <a:lnTo>
                    <a:pt x="701" y="4416"/>
                  </a:lnTo>
                  <a:lnTo>
                    <a:pt x="705" y="4434"/>
                  </a:lnTo>
                  <a:lnTo>
                    <a:pt x="707" y="4443"/>
                  </a:lnTo>
                  <a:lnTo>
                    <a:pt x="710" y="4452"/>
                  </a:lnTo>
                  <a:lnTo>
                    <a:pt x="714" y="4462"/>
                  </a:lnTo>
                  <a:lnTo>
                    <a:pt x="719" y="4472"/>
                  </a:lnTo>
                  <a:lnTo>
                    <a:pt x="723" y="4477"/>
                  </a:lnTo>
                  <a:lnTo>
                    <a:pt x="728" y="4481"/>
                  </a:lnTo>
                  <a:lnTo>
                    <a:pt x="734" y="4484"/>
                  </a:lnTo>
                  <a:lnTo>
                    <a:pt x="741" y="4488"/>
                  </a:lnTo>
                  <a:lnTo>
                    <a:pt x="755" y="4493"/>
                  </a:lnTo>
                  <a:lnTo>
                    <a:pt x="770" y="4498"/>
                  </a:lnTo>
                  <a:lnTo>
                    <a:pt x="777" y="4501"/>
                  </a:lnTo>
                  <a:lnTo>
                    <a:pt x="784" y="4505"/>
                  </a:lnTo>
                  <a:lnTo>
                    <a:pt x="791" y="4509"/>
                  </a:lnTo>
                  <a:lnTo>
                    <a:pt x="796" y="4513"/>
                  </a:lnTo>
                  <a:lnTo>
                    <a:pt x="801" y="4518"/>
                  </a:lnTo>
                  <a:lnTo>
                    <a:pt x="805" y="4526"/>
                  </a:lnTo>
                  <a:lnTo>
                    <a:pt x="807" y="4533"/>
                  </a:lnTo>
                  <a:lnTo>
                    <a:pt x="808" y="4543"/>
                  </a:lnTo>
                  <a:lnTo>
                    <a:pt x="808" y="4571"/>
                  </a:lnTo>
                  <a:lnTo>
                    <a:pt x="808" y="4589"/>
                  </a:lnTo>
                  <a:lnTo>
                    <a:pt x="808" y="4599"/>
                  </a:lnTo>
                  <a:lnTo>
                    <a:pt x="808" y="4608"/>
                  </a:lnTo>
                  <a:lnTo>
                    <a:pt x="808" y="4623"/>
                  </a:lnTo>
                  <a:lnTo>
                    <a:pt x="810" y="4636"/>
                  </a:lnTo>
                  <a:lnTo>
                    <a:pt x="814" y="4650"/>
                  </a:lnTo>
                  <a:lnTo>
                    <a:pt x="818" y="4663"/>
                  </a:lnTo>
                  <a:lnTo>
                    <a:pt x="824" y="4675"/>
                  </a:lnTo>
                  <a:lnTo>
                    <a:pt x="831" y="4686"/>
                  </a:lnTo>
                  <a:lnTo>
                    <a:pt x="839" y="4698"/>
                  </a:lnTo>
                  <a:lnTo>
                    <a:pt x="848" y="4708"/>
                  </a:lnTo>
                  <a:lnTo>
                    <a:pt x="858" y="4718"/>
                  </a:lnTo>
                  <a:lnTo>
                    <a:pt x="869" y="4728"/>
                  </a:lnTo>
                  <a:lnTo>
                    <a:pt x="881" y="4736"/>
                  </a:lnTo>
                  <a:lnTo>
                    <a:pt x="895" y="4746"/>
                  </a:lnTo>
                  <a:lnTo>
                    <a:pt x="909" y="4755"/>
                  </a:lnTo>
                  <a:lnTo>
                    <a:pt x="923" y="4762"/>
                  </a:lnTo>
                  <a:lnTo>
                    <a:pt x="939" y="4771"/>
                  </a:lnTo>
                  <a:lnTo>
                    <a:pt x="955" y="4778"/>
                  </a:lnTo>
                  <a:lnTo>
                    <a:pt x="951" y="4795"/>
                  </a:lnTo>
                  <a:lnTo>
                    <a:pt x="948" y="4811"/>
                  </a:lnTo>
                  <a:lnTo>
                    <a:pt x="943" y="4826"/>
                  </a:lnTo>
                  <a:lnTo>
                    <a:pt x="938" y="4841"/>
                  </a:lnTo>
                  <a:lnTo>
                    <a:pt x="933" y="4856"/>
                  </a:lnTo>
                  <a:lnTo>
                    <a:pt x="929" y="4872"/>
                  </a:lnTo>
                  <a:lnTo>
                    <a:pt x="927" y="4889"/>
                  </a:lnTo>
                  <a:lnTo>
                    <a:pt x="926" y="4908"/>
                  </a:lnTo>
                  <a:lnTo>
                    <a:pt x="926" y="4949"/>
                  </a:lnTo>
                  <a:lnTo>
                    <a:pt x="926" y="4985"/>
                  </a:lnTo>
                  <a:lnTo>
                    <a:pt x="926" y="5017"/>
                  </a:lnTo>
                  <a:lnTo>
                    <a:pt x="926" y="5048"/>
                  </a:lnTo>
                  <a:lnTo>
                    <a:pt x="926" y="5079"/>
                  </a:lnTo>
                  <a:lnTo>
                    <a:pt x="926" y="5111"/>
                  </a:lnTo>
                  <a:lnTo>
                    <a:pt x="926" y="5145"/>
                  </a:lnTo>
                  <a:lnTo>
                    <a:pt x="926" y="5184"/>
                  </a:lnTo>
                  <a:lnTo>
                    <a:pt x="926" y="5200"/>
                  </a:lnTo>
                  <a:lnTo>
                    <a:pt x="927" y="5216"/>
                  </a:lnTo>
                  <a:lnTo>
                    <a:pt x="928" y="5225"/>
                  </a:lnTo>
                  <a:lnTo>
                    <a:pt x="929" y="5232"/>
                  </a:lnTo>
                  <a:lnTo>
                    <a:pt x="931" y="5240"/>
                  </a:lnTo>
                  <a:lnTo>
                    <a:pt x="934" y="5247"/>
                  </a:lnTo>
                  <a:lnTo>
                    <a:pt x="938" y="5254"/>
                  </a:lnTo>
                  <a:lnTo>
                    <a:pt x="943" y="5260"/>
                  </a:lnTo>
                  <a:lnTo>
                    <a:pt x="948" y="5265"/>
                  </a:lnTo>
                  <a:lnTo>
                    <a:pt x="956" y="5269"/>
                  </a:lnTo>
                  <a:lnTo>
                    <a:pt x="963" y="5274"/>
                  </a:lnTo>
                  <a:lnTo>
                    <a:pt x="973" y="5277"/>
                  </a:lnTo>
                  <a:lnTo>
                    <a:pt x="983" y="5278"/>
                  </a:lnTo>
                  <a:lnTo>
                    <a:pt x="996" y="5279"/>
                  </a:lnTo>
                  <a:lnTo>
                    <a:pt x="1008" y="5278"/>
                  </a:lnTo>
                  <a:lnTo>
                    <a:pt x="1018" y="5277"/>
                  </a:lnTo>
                  <a:lnTo>
                    <a:pt x="1029" y="5275"/>
                  </a:lnTo>
                  <a:lnTo>
                    <a:pt x="1039" y="5272"/>
                  </a:lnTo>
                  <a:lnTo>
                    <a:pt x="1048" y="5267"/>
                  </a:lnTo>
                  <a:lnTo>
                    <a:pt x="1058" y="5263"/>
                  </a:lnTo>
                  <a:lnTo>
                    <a:pt x="1066" y="5258"/>
                  </a:lnTo>
                  <a:lnTo>
                    <a:pt x="1075" y="5252"/>
                  </a:lnTo>
                  <a:lnTo>
                    <a:pt x="1091" y="5239"/>
                  </a:lnTo>
                  <a:lnTo>
                    <a:pt x="1106" y="5225"/>
                  </a:lnTo>
                  <a:lnTo>
                    <a:pt x="1120" y="5209"/>
                  </a:lnTo>
                  <a:lnTo>
                    <a:pt x="1134" y="5193"/>
                  </a:lnTo>
                  <a:lnTo>
                    <a:pt x="1148" y="5177"/>
                  </a:lnTo>
                  <a:lnTo>
                    <a:pt x="1162" y="5162"/>
                  </a:lnTo>
                  <a:lnTo>
                    <a:pt x="1176" y="5147"/>
                  </a:lnTo>
                  <a:lnTo>
                    <a:pt x="1190" y="5134"/>
                  </a:lnTo>
                  <a:lnTo>
                    <a:pt x="1197" y="5129"/>
                  </a:lnTo>
                  <a:lnTo>
                    <a:pt x="1205" y="5124"/>
                  </a:lnTo>
                  <a:lnTo>
                    <a:pt x="1212" y="5119"/>
                  </a:lnTo>
                  <a:lnTo>
                    <a:pt x="1221" y="5115"/>
                  </a:lnTo>
                  <a:lnTo>
                    <a:pt x="1229" y="5112"/>
                  </a:lnTo>
                  <a:lnTo>
                    <a:pt x="1238" y="5110"/>
                  </a:lnTo>
                  <a:lnTo>
                    <a:pt x="1246" y="5109"/>
                  </a:lnTo>
                  <a:lnTo>
                    <a:pt x="1256" y="5108"/>
                  </a:lnTo>
                  <a:lnTo>
                    <a:pt x="1261" y="5109"/>
                  </a:lnTo>
                  <a:lnTo>
                    <a:pt x="1265" y="5111"/>
                  </a:lnTo>
                  <a:lnTo>
                    <a:pt x="1271" y="5114"/>
                  </a:lnTo>
                  <a:lnTo>
                    <a:pt x="1275" y="5118"/>
                  </a:lnTo>
                  <a:lnTo>
                    <a:pt x="1284" y="5128"/>
                  </a:lnTo>
                  <a:lnTo>
                    <a:pt x="1294" y="5141"/>
                  </a:lnTo>
                  <a:lnTo>
                    <a:pt x="1298" y="5146"/>
                  </a:lnTo>
                  <a:lnTo>
                    <a:pt x="1305" y="5152"/>
                  </a:lnTo>
                  <a:lnTo>
                    <a:pt x="1310" y="5158"/>
                  </a:lnTo>
                  <a:lnTo>
                    <a:pt x="1316" y="5163"/>
                  </a:lnTo>
                  <a:lnTo>
                    <a:pt x="1324" y="5166"/>
                  </a:lnTo>
                  <a:lnTo>
                    <a:pt x="1331" y="5169"/>
                  </a:lnTo>
                  <a:lnTo>
                    <a:pt x="1340" y="5172"/>
                  </a:lnTo>
                  <a:lnTo>
                    <a:pt x="1349" y="5173"/>
                  </a:lnTo>
                  <a:lnTo>
                    <a:pt x="1352" y="5158"/>
                  </a:lnTo>
                  <a:lnTo>
                    <a:pt x="1357" y="5144"/>
                  </a:lnTo>
                  <a:lnTo>
                    <a:pt x="1362" y="5130"/>
                  </a:lnTo>
                  <a:lnTo>
                    <a:pt x="1368" y="5117"/>
                  </a:lnTo>
                  <a:lnTo>
                    <a:pt x="1383" y="5093"/>
                  </a:lnTo>
                  <a:lnTo>
                    <a:pt x="1401" y="5069"/>
                  </a:lnTo>
                  <a:lnTo>
                    <a:pt x="1418" y="5045"/>
                  </a:lnTo>
                  <a:lnTo>
                    <a:pt x="1435" y="5019"/>
                  </a:lnTo>
                  <a:lnTo>
                    <a:pt x="1443" y="5006"/>
                  </a:lnTo>
                  <a:lnTo>
                    <a:pt x="1450" y="4992"/>
                  </a:lnTo>
                  <a:lnTo>
                    <a:pt x="1457" y="4977"/>
                  </a:lnTo>
                  <a:lnTo>
                    <a:pt x="1461" y="4961"/>
                  </a:lnTo>
                  <a:lnTo>
                    <a:pt x="1468" y="4931"/>
                  </a:lnTo>
                  <a:lnTo>
                    <a:pt x="1473" y="4905"/>
                  </a:lnTo>
                  <a:lnTo>
                    <a:pt x="1477" y="4878"/>
                  </a:lnTo>
                  <a:lnTo>
                    <a:pt x="1480" y="4855"/>
                  </a:lnTo>
                  <a:lnTo>
                    <a:pt x="1482" y="4831"/>
                  </a:lnTo>
                  <a:lnTo>
                    <a:pt x="1485" y="4811"/>
                  </a:lnTo>
                  <a:lnTo>
                    <a:pt x="1490" y="4792"/>
                  </a:lnTo>
                  <a:lnTo>
                    <a:pt x="1494" y="4775"/>
                  </a:lnTo>
                  <a:lnTo>
                    <a:pt x="1497" y="4766"/>
                  </a:lnTo>
                  <a:lnTo>
                    <a:pt x="1501" y="4759"/>
                  </a:lnTo>
                  <a:lnTo>
                    <a:pt x="1506" y="4752"/>
                  </a:lnTo>
                  <a:lnTo>
                    <a:pt x="1510" y="4746"/>
                  </a:lnTo>
                  <a:lnTo>
                    <a:pt x="1515" y="4740"/>
                  </a:lnTo>
                  <a:lnTo>
                    <a:pt x="1522" y="4734"/>
                  </a:lnTo>
                  <a:lnTo>
                    <a:pt x="1529" y="4729"/>
                  </a:lnTo>
                  <a:lnTo>
                    <a:pt x="1536" y="4725"/>
                  </a:lnTo>
                  <a:lnTo>
                    <a:pt x="1545" y="4721"/>
                  </a:lnTo>
                  <a:lnTo>
                    <a:pt x="1556" y="4717"/>
                  </a:lnTo>
                  <a:lnTo>
                    <a:pt x="1566" y="4714"/>
                  </a:lnTo>
                  <a:lnTo>
                    <a:pt x="1578" y="4712"/>
                  </a:lnTo>
                  <a:lnTo>
                    <a:pt x="1591" y="4710"/>
                  </a:lnTo>
                  <a:lnTo>
                    <a:pt x="1606" y="4709"/>
                  </a:lnTo>
                  <a:lnTo>
                    <a:pt x="1621" y="4708"/>
                  </a:lnTo>
                  <a:lnTo>
                    <a:pt x="1638" y="4708"/>
                  </a:lnTo>
                  <a:lnTo>
                    <a:pt x="1649" y="4708"/>
                  </a:lnTo>
                  <a:lnTo>
                    <a:pt x="1661" y="4709"/>
                  </a:lnTo>
                  <a:lnTo>
                    <a:pt x="1671" y="4711"/>
                  </a:lnTo>
                  <a:lnTo>
                    <a:pt x="1679" y="4714"/>
                  </a:lnTo>
                  <a:lnTo>
                    <a:pt x="1688" y="4718"/>
                  </a:lnTo>
                  <a:lnTo>
                    <a:pt x="1696" y="4723"/>
                  </a:lnTo>
                  <a:lnTo>
                    <a:pt x="1702" y="4727"/>
                  </a:lnTo>
                  <a:lnTo>
                    <a:pt x="1709" y="4732"/>
                  </a:lnTo>
                  <a:lnTo>
                    <a:pt x="1721" y="4744"/>
                  </a:lnTo>
                  <a:lnTo>
                    <a:pt x="1731" y="4758"/>
                  </a:lnTo>
                  <a:lnTo>
                    <a:pt x="1740" y="4773"/>
                  </a:lnTo>
                  <a:lnTo>
                    <a:pt x="1748" y="4786"/>
                  </a:lnTo>
                  <a:lnTo>
                    <a:pt x="1756" y="4801"/>
                  </a:lnTo>
                  <a:lnTo>
                    <a:pt x="1764" y="4816"/>
                  </a:lnTo>
                  <a:lnTo>
                    <a:pt x="1773" y="4830"/>
                  </a:lnTo>
                  <a:lnTo>
                    <a:pt x="1783" y="4842"/>
                  </a:lnTo>
                  <a:lnTo>
                    <a:pt x="1789" y="4847"/>
                  </a:lnTo>
                  <a:lnTo>
                    <a:pt x="1795" y="4851"/>
                  </a:lnTo>
                  <a:lnTo>
                    <a:pt x="1801" y="4856"/>
                  </a:lnTo>
                  <a:lnTo>
                    <a:pt x="1809" y="4860"/>
                  </a:lnTo>
                  <a:lnTo>
                    <a:pt x="1816" y="4863"/>
                  </a:lnTo>
                  <a:lnTo>
                    <a:pt x="1825" y="4865"/>
                  </a:lnTo>
                  <a:lnTo>
                    <a:pt x="1834" y="4866"/>
                  </a:lnTo>
                  <a:lnTo>
                    <a:pt x="1844" y="4866"/>
                  </a:lnTo>
                  <a:lnTo>
                    <a:pt x="1858" y="4865"/>
                  </a:lnTo>
                  <a:lnTo>
                    <a:pt x="1869" y="4863"/>
                  </a:lnTo>
                  <a:lnTo>
                    <a:pt x="1874" y="4861"/>
                  </a:lnTo>
                  <a:lnTo>
                    <a:pt x="1878" y="4859"/>
                  </a:lnTo>
                  <a:lnTo>
                    <a:pt x="1881" y="4857"/>
                  </a:lnTo>
                  <a:lnTo>
                    <a:pt x="1884" y="4854"/>
                  </a:lnTo>
                  <a:lnTo>
                    <a:pt x="1889" y="4846"/>
                  </a:lnTo>
                  <a:lnTo>
                    <a:pt x="1892" y="4836"/>
                  </a:lnTo>
                  <a:lnTo>
                    <a:pt x="1895" y="4826"/>
                  </a:lnTo>
                  <a:lnTo>
                    <a:pt x="1897" y="4813"/>
                  </a:lnTo>
                  <a:lnTo>
                    <a:pt x="1897" y="4813"/>
                  </a:lnTo>
                  <a:lnTo>
                    <a:pt x="1956" y="4813"/>
                  </a:lnTo>
                  <a:lnTo>
                    <a:pt x="1956" y="4813"/>
                  </a:lnTo>
                  <a:lnTo>
                    <a:pt x="1963" y="4819"/>
                  </a:lnTo>
                  <a:lnTo>
                    <a:pt x="1969" y="4825"/>
                  </a:lnTo>
                  <a:lnTo>
                    <a:pt x="1975" y="4831"/>
                  </a:lnTo>
                  <a:lnTo>
                    <a:pt x="1979" y="4836"/>
                  </a:lnTo>
                  <a:lnTo>
                    <a:pt x="1983" y="4843"/>
                  </a:lnTo>
                  <a:lnTo>
                    <a:pt x="1986" y="4849"/>
                  </a:lnTo>
                  <a:lnTo>
                    <a:pt x="1989" y="4857"/>
                  </a:lnTo>
                  <a:lnTo>
                    <a:pt x="1992" y="4863"/>
                  </a:lnTo>
                  <a:lnTo>
                    <a:pt x="1999" y="4895"/>
                  </a:lnTo>
                  <a:lnTo>
                    <a:pt x="2009" y="4931"/>
                  </a:lnTo>
                  <a:lnTo>
                    <a:pt x="2013" y="4939"/>
                  </a:lnTo>
                  <a:lnTo>
                    <a:pt x="2018" y="4946"/>
                  </a:lnTo>
                  <a:lnTo>
                    <a:pt x="2025" y="4954"/>
                  </a:lnTo>
                  <a:lnTo>
                    <a:pt x="2031" y="4961"/>
                  </a:lnTo>
                  <a:lnTo>
                    <a:pt x="2048" y="4975"/>
                  </a:lnTo>
                  <a:lnTo>
                    <a:pt x="2066" y="4989"/>
                  </a:lnTo>
                  <a:lnTo>
                    <a:pt x="2085" y="5001"/>
                  </a:lnTo>
                  <a:lnTo>
                    <a:pt x="2104" y="5014"/>
                  </a:lnTo>
                  <a:lnTo>
                    <a:pt x="2119" y="5026"/>
                  </a:lnTo>
                  <a:lnTo>
                    <a:pt x="2132" y="5038"/>
                  </a:lnTo>
                  <a:lnTo>
                    <a:pt x="2141" y="5045"/>
                  </a:lnTo>
                  <a:lnTo>
                    <a:pt x="2149" y="5054"/>
                  </a:lnTo>
                  <a:lnTo>
                    <a:pt x="2157" y="5063"/>
                  </a:lnTo>
                  <a:lnTo>
                    <a:pt x="2164" y="5073"/>
                  </a:lnTo>
                  <a:lnTo>
                    <a:pt x="2177" y="5093"/>
                  </a:lnTo>
                  <a:lnTo>
                    <a:pt x="2189" y="5113"/>
                  </a:lnTo>
                  <a:lnTo>
                    <a:pt x="2210" y="5158"/>
                  </a:lnTo>
                  <a:lnTo>
                    <a:pt x="2231" y="5200"/>
                  </a:lnTo>
                  <a:lnTo>
                    <a:pt x="2244" y="5222"/>
                  </a:lnTo>
                  <a:lnTo>
                    <a:pt x="2257" y="5240"/>
                  </a:lnTo>
                  <a:lnTo>
                    <a:pt x="2264" y="5249"/>
                  </a:lnTo>
                  <a:lnTo>
                    <a:pt x="2273" y="5258"/>
                  </a:lnTo>
                  <a:lnTo>
                    <a:pt x="2281" y="5265"/>
                  </a:lnTo>
                  <a:lnTo>
                    <a:pt x="2290" y="5273"/>
                  </a:lnTo>
                  <a:lnTo>
                    <a:pt x="2300" y="5279"/>
                  </a:lnTo>
                  <a:lnTo>
                    <a:pt x="2310" y="5285"/>
                  </a:lnTo>
                  <a:lnTo>
                    <a:pt x="2322" y="5290"/>
                  </a:lnTo>
                  <a:lnTo>
                    <a:pt x="2334" y="5294"/>
                  </a:lnTo>
                  <a:lnTo>
                    <a:pt x="2347" y="5298"/>
                  </a:lnTo>
                  <a:lnTo>
                    <a:pt x="2361" y="5300"/>
                  </a:lnTo>
                  <a:lnTo>
                    <a:pt x="2376" y="5301"/>
                  </a:lnTo>
                  <a:lnTo>
                    <a:pt x="2392" y="5302"/>
                  </a:lnTo>
                  <a:lnTo>
                    <a:pt x="2401" y="5289"/>
                  </a:lnTo>
                  <a:lnTo>
                    <a:pt x="2412" y="5276"/>
                  </a:lnTo>
                  <a:lnTo>
                    <a:pt x="2425" y="5263"/>
                  </a:lnTo>
                  <a:lnTo>
                    <a:pt x="2439" y="5250"/>
                  </a:lnTo>
                  <a:lnTo>
                    <a:pt x="2446" y="5245"/>
                  </a:lnTo>
                  <a:lnTo>
                    <a:pt x="2455" y="5241"/>
                  </a:lnTo>
                  <a:lnTo>
                    <a:pt x="2463" y="5236"/>
                  </a:lnTo>
                  <a:lnTo>
                    <a:pt x="2473" y="5232"/>
                  </a:lnTo>
                  <a:lnTo>
                    <a:pt x="2482" y="5230"/>
                  </a:lnTo>
                  <a:lnTo>
                    <a:pt x="2493" y="5228"/>
                  </a:lnTo>
                  <a:lnTo>
                    <a:pt x="2504" y="5226"/>
                  </a:lnTo>
                  <a:lnTo>
                    <a:pt x="2515" y="5226"/>
                  </a:lnTo>
                  <a:lnTo>
                    <a:pt x="2559" y="5226"/>
                  </a:lnTo>
                  <a:lnTo>
                    <a:pt x="2592" y="5226"/>
                  </a:lnTo>
                  <a:lnTo>
                    <a:pt x="2618" y="5226"/>
                  </a:lnTo>
                  <a:lnTo>
                    <a:pt x="2642" y="5226"/>
                  </a:lnTo>
                  <a:lnTo>
                    <a:pt x="2663" y="5226"/>
                  </a:lnTo>
                  <a:lnTo>
                    <a:pt x="2685" y="5226"/>
                  </a:lnTo>
                  <a:lnTo>
                    <a:pt x="2712" y="5226"/>
                  </a:lnTo>
                  <a:lnTo>
                    <a:pt x="2745" y="5226"/>
                  </a:lnTo>
                  <a:lnTo>
                    <a:pt x="2761" y="5225"/>
                  </a:lnTo>
                  <a:lnTo>
                    <a:pt x="2776" y="5222"/>
                  </a:lnTo>
                  <a:lnTo>
                    <a:pt x="2791" y="5216"/>
                  </a:lnTo>
                  <a:lnTo>
                    <a:pt x="2806" y="5211"/>
                  </a:lnTo>
                  <a:lnTo>
                    <a:pt x="2822" y="5206"/>
                  </a:lnTo>
                  <a:lnTo>
                    <a:pt x="2838" y="5201"/>
                  </a:lnTo>
                  <a:lnTo>
                    <a:pt x="2847" y="5199"/>
                  </a:lnTo>
                  <a:lnTo>
                    <a:pt x="2856" y="5197"/>
                  </a:lnTo>
                  <a:lnTo>
                    <a:pt x="2865" y="5197"/>
                  </a:lnTo>
                  <a:lnTo>
                    <a:pt x="2875" y="5196"/>
                  </a:lnTo>
                  <a:lnTo>
                    <a:pt x="2885" y="5197"/>
                  </a:lnTo>
                  <a:lnTo>
                    <a:pt x="2895" y="5199"/>
                  </a:lnTo>
                  <a:lnTo>
                    <a:pt x="2905" y="5202"/>
                  </a:lnTo>
                  <a:lnTo>
                    <a:pt x="2913" y="5207"/>
                  </a:lnTo>
                  <a:lnTo>
                    <a:pt x="2929" y="5217"/>
                  </a:lnTo>
                  <a:lnTo>
                    <a:pt x="2944" y="5229"/>
                  </a:lnTo>
                  <a:lnTo>
                    <a:pt x="2951" y="5234"/>
                  </a:lnTo>
                  <a:lnTo>
                    <a:pt x="2960" y="5241"/>
                  </a:lnTo>
                  <a:lnTo>
                    <a:pt x="2968" y="5246"/>
                  </a:lnTo>
                  <a:lnTo>
                    <a:pt x="2978" y="5251"/>
                  </a:lnTo>
                  <a:lnTo>
                    <a:pt x="2988" y="5256"/>
                  </a:lnTo>
                  <a:lnTo>
                    <a:pt x="2998" y="5259"/>
                  </a:lnTo>
                  <a:lnTo>
                    <a:pt x="3010" y="5260"/>
                  </a:lnTo>
                  <a:lnTo>
                    <a:pt x="3022" y="5261"/>
                  </a:lnTo>
                  <a:lnTo>
                    <a:pt x="3037" y="5261"/>
                  </a:lnTo>
                  <a:lnTo>
                    <a:pt x="3049" y="5259"/>
                  </a:lnTo>
                  <a:lnTo>
                    <a:pt x="3062" y="5257"/>
                  </a:lnTo>
                  <a:lnTo>
                    <a:pt x="3074" y="5252"/>
                  </a:lnTo>
                  <a:lnTo>
                    <a:pt x="3097" y="5244"/>
                  </a:lnTo>
                  <a:lnTo>
                    <a:pt x="3121" y="5234"/>
                  </a:lnTo>
                  <a:lnTo>
                    <a:pt x="3144" y="5225"/>
                  </a:lnTo>
                  <a:lnTo>
                    <a:pt x="3170" y="5216"/>
                  </a:lnTo>
                  <a:lnTo>
                    <a:pt x="3183" y="5213"/>
                  </a:lnTo>
                  <a:lnTo>
                    <a:pt x="3197" y="5210"/>
                  </a:lnTo>
                  <a:lnTo>
                    <a:pt x="3212" y="5209"/>
                  </a:lnTo>
                  <a:lnTo>
                    <a:pt x="3228" y="5208"/>
                  </a:lnTo>
                  <a:lnTo>
                    <a:pt x="3243" y="5208"/>
                  </a:lnTo>
                  <a:lnTo>
                    <a:pt x="3257" y="5206"/>
                  </a:lnTo>
                  <a:lnTo>
                    <a:pt x="3271" y="5201"/>
                  </a:lnTo>
                  <a:lnTo>
                    <a:pt x="3283" y="5197"/>
                  </a:lnTo>
                  <a:lnTo>
                    <a:pt x="3295" y="5192"/>
                  </a:lnTo>
                  <a:lnTo>
                    <a:pt x="3306" y="5185"/>
                  </a:lnTo>
                  <a:lnTo>
                    <a:pt x="3316" y="5178"/>
                  </a:lnTo>
                  <a:lnTo>
                    <a:pt x="3326" y="5171"/>
                  </a:lnTo>
                  <a:lnTo>
                    <a:pt x="3345" y="5154"/>
                  </a:lnTo>
                  <a:lnTo>
                    <a:pt x="3362" y="5136"/>
                  </a:lnTo>
                  <a:lnTo>
                    <a:pt x="3378" y="5118"/>
                  </a:lnTo>
                  <a:lnTo>
                    <a:pt x="3393" y="5102"/>
                  </a:lnTo>
                  <a:lnTo>
                    <a:pt x="3399" y="5097"/>
                  </a:lnTo>
                  <a:lnTo>
                    <a:pt x="3406" y="5093"/>
                  </a:lnTo>
                  <a:lnTo>
                    <a:pt x="3413" y="5090"/>
                  </a:lnTo>
                  <a:lnTo>
                    <a:pt x="3422" y="5086"/>
                  </a:lnTo>
                  <a:lnTo>
                    <a:pt x="3440" y="5082"/>
                  </a:lnTo>
                  <a:lnTo>
                    <a:pt x="3459" y="5079"/>
                  </a:lnTo>
                  <a:lnTo>
                    <a:pt x="3478" y="5075"/>
                  </a:lnTo>
                  <a:lnTo>
                    <a:pt x="3496" y="5071"/>
                  </a:lnTo>
                  <a:lnTo>
                    <a:pt x="3506" y="5067"/>
                  </a:lnTo>
                  <a:lnTo>
                    <a:pt x="3514" y="5064"/>
                  </a:lnTo>
                  <a:lnTo>
                    <a:pt x="3522" y="5060"/>
                  </a:lnTo>
                  <a:lnTo>
                    <a:pt x="3528" y="5055"/>
                  </a:lnTo>
                  <a:lnTo>
                    <a:pt x="3546" y="5043"/>
                  </a:lnTo>
                  <a:lnTo>
                    <a:pt x="3562" y="5029"/>
                  </a:lnTo>
                  <a:lnTo>
                    <a:pt x="3577" y="5016"/>
                  </a:lnTo>
                  <a:lnTo>
                    <a:pt x="3590" y="5002"/>
                  </a:lnTo>
                  <a:lnTo>
                    <a:pt x="3614" y="4974"/>
                  </a:lnTo>
                  <a:lnTo>
                    <a:pt x="3637" y="4946"/>
                  </a:lnTo>
                  <a:lnTo>
                    <a:pt x="3647" y="4932"/>
                  </a:lnTo>
                  <a:lnTo>
                    <a:pt x="3659" y="4919"/>
                  </a:lnTo>
                  <a:lnTo>
                    <a:pt x="3671" y="4907"/>
                  </a:lnTo>
                  <a:lnTo>
                    <a:pt x="3684" y="4894"/>
                  </a:lnTo>
                  <a:lnTo>
                    <a:pt x="3698" y="4883"/>
                  </a:lnTo>
                  <a:lnTo>
                    <a:pt x="3714" y="4873"/>
                  </a:lnTo>
                  <a:lnTo>
                    <a:pt x="3732" y="4863"/>
                  </a:lnTo>
                  <a:lnTo>
                    <a:pt x="3753" y="4855"/>
                  </a:lnTo>
                  <a:lnTo>
                    <a:pt x="3748" y="4822"/>
                  </a:lnTo>
                  <a:lnTo>
                    <a:pt x="3745" y="4790"/>
                  </a:lnTo>
                  <a:lnTo>
                    <a:pt x="3742" y="4759"/>
                  </a:lnTo>
                  <a:lnTo>
                    <a:pt x="3739" y="4728"/>
                  </a:lnTo>
                  <a:lnTo>
                    <a:pt x="3738" y="4699"/>
                  </a:lnTo>
                  <a:lnTo>
                    <a:pt x="3736" y="4671"/>
                  </a:lnTo>
                  <a:lnTo>
                    <a:pt x="3736" y="4644"/>
                  </a:lnTo>
                  <a:lnTo>
                    <a:pt x="3734" y="4619"/>
                  </a:lnTo>
                  <a:lnTo>
                    <a:pt x="3734" y="4612"/>
                  </a:lnTo>
                  <a:lnTo>
                    <a:pt x="3733" y="4605"/>
                  </a:lnTo>
                  <a:lnTo>
                    <a:pt x="3731" y="4599"/>
                  </a:lnTo>
                  <a:lnTo>
                    <a:pt x="3729" y="4593"/>
                  </a:lnTo>
                  <a:lnTo>
                    <a:pt x="3726" y="4588"/>
                  </a:lnTo>
                  <a:lnTo>
                    <a:pt x="3722" y="4583"/>
                  </a:lnTo>
                  <a:lnTo>
                    <a:pt x="3717" y="4579"/>
                  </a:lnTo>
                  <a:lnTo>
                    <a:pt x="3713" y="4575"/>
                  </a:lnTo>
                  <a:lnTo>
                    <a:pt x="3701" y="4568"/>
                  </a:lnTo>
                  <a:lnTo>
                    <a:pt x="3690" y="4563"/>
                  </a:lnTo>
                  <a:lnTo>
                    <a:pt x="3677" y="4559"/>
                  </a:lnTo>
                  <a:lnTo>
                    <a:pt x="3664" y="4556"/>
                  </a:lnTo>
                  <a:lnTo>
                    <a:pt x="3638" y="4548"/>
                  </a:lnTo>
                  <a:lnTo>
                    <a:pt x="3615" y="4541"/>
                  </a:lnTo>
                  <a:lnTo>
                    <a:pt x="3607" y="4535"/>
                  </a:lnTo>
                  <a:lnTo>
                    <a:pt x="3599" y="4529"/>
                  </a:lnTo>
                  <a:lnTo>
                    <a:pt x="3597" y="4526"/>
                  </a:lnTo>
                  <a:lnTo>
                    <a:pt x="3595" y="4523"/>
                  </a:lnTo>
                  <a:lnTo>
                    <a:pt x="3594" y="4518"/>
                  </a:lnTo>
                  <a:lnTo>
                    <a:pt x="3593" y="4513"/>
                  </a:lnTo>
                  <a:lnTo>
                    <a:pt x="3594" y="4505"/>
                  </a:lnTo>
                  <a:lnTo>
                    <a:pt x="3596" y="4497"/>
                  </a:lnTo>
                  <a:lnTo>
                    <a:pt x="3599" y="4491"/>
                  </a:lnTo>
                  <a:lnTo>
                    <a:pt x="3604" y="4484"/>
                  </a:lnTo>
                  <a:lnTo>
                    <a:pt x="3613" y="4473"/>
                  </a:lnTo>
                  <a:lnTo>
                    <a:pt x="3623" y="4460"/>
                  </a:lnTo>
                  <a:lnTo>
                    <a:pt x="3623" y="4460"/>
                  </a:lnTo>
                  <a:lnTo>
                    <a:pt x="3623" y="4372"/>
                  </a:lnTo>
                  <a:lnTo>
                    <a:pt x="3623" y="4372"/>
                  </a:lnTo>
                  <a:lnTo>
                    <a:pt x="3598" y="4368"/>
                  </a:lnTo>
                  <a:lnTo>
                    <a:pt x="3579" y="4365"/>
                  </a:lnTo>
                  <a:lnTo>
                    <a:pt x="3562" y="4362"/>
                  </a:lnTo>
                  <a:lnTo>
                    <a:pt x="3547" y="4359"/>
                  </a:lnTo>
                  <a:lnTo>
                    <a:pt x="3541" y="4356"/>
                  </a:lnTo>
                  <a:lnTo>
                    <a:pt x="3535" y="4353"/>
                  </a:lnTo>
                  <a:lnTo>
                    <a:pt x="3529" y="4349"/>
                  </a:lnTo>
                  <a:lnTo>
                    <a:pt x="3524" y="4345"/>
                  </a:lnTo>
                  <a:lnTo>
                    <a:pt x="3517" y="4340"/>
                  </a:lnTo>
                  <a:lnTo>
                    <a:pt x="3512" y="4334"/>
                  </a:lnTo>
                  <a:lnTo>
                    <a:pt x="3506" y="4327"/>
                  </a:lnTo>
                  <a:lnTo>
                    <a:pt x="3499" y="4318"/>
                  </a:lnTo>
                  <a:lnTo>
                    <a:pt x="3515" y="4306"/>
                  </a:lnTo>
                  <a:lnTo>
                    <a:pt x="3535" y="4290"/>
                  </a:lnTo>
                  <a:lnTo>
                    <a:pt x="3544" y="4281"/>
                  </a:lnTo>
                  <a:lnTo>
                    <a:pt x="3551" y="4272"/>
                  </a:lnTo>
                  <a:lnTo>
                    <a:pt x="3554" y="4266"/>
                  </a:lnTo>
                  <a:lnTo>
                    <a:pt x="3556" y="4261"/>
                  </a:lnTo>
                  <a:lnTo>
                    <a:pt x="3558" y="4255"/>
                  </a:lnTo>
                  <a:lnTo>
                    <a:pt x="3558" y="4248"/>
                  </a:lnTo>
                  <a:lnTo>
                    <a:pt x="3558" y="4238"/>
                  </a:lnTo>
                  <a:lnTo>
                    <a:pt x="3557" y="4227"/>
                  </a:lnTo>
                  <a:lnTo>
                    <a:pt x="3556" y="4216"/>
                  </a:lnTo>
                  <a:lnTo>
                    <a:pt x="3554" y="4206"/>
                  </a:lnTo>
                  <a:lnTo>
                    <a:pt x="3548" y="4185"/>
                  </a:lnTo>
                  <a:lnTo>
                    <a:pt x="3543" y="4165"/>
                  </a:lnTo>
                  <a:lnTo>
                    <a:pt x="3538" y="4144"/>
                  </a:lnTo>
                  <a:lnTo>
                    <a:pt x="3533" y="4123"/>
                  </a:lnTo>
                  <a:lnTo>
                    <a:pt x="3531" y="4112"/>
                  </a:lnTo>
                  <a:lnTo>
                    <a:pt x="3530" y="4101"/>
                  </a:lnTo>
                  <a:lnTo>
                    <a:pt x="3529" y="4090"/>
                  </a:lnTo>
                  <a:lnTo>
                    <a:pt x="3528" y="4077"/>
                  </a:lnTo>
                  <a:lnTo>
                    <a:pt x="3529" y="4059"/>
                  </a:lnTo>
                  <a:lnTo>
                    <a:pt x="3531" y="4041"/>
                  </a:lnTo>
                  <a:lnTo>
                    <a:pt x="3533" y="4025"/>
                  </a:lnTo>
                  <a:lnTo>
                    <a:pt x="3537" y="4011"/>
                  </a:lnTo>
                  <a:lnTo>
                    <a:pt x="3541" y="3998"/>
                  </a:lnTo>
                  <a:lnTo>
                    <a:pt x="3546" y="3986"/>
                  </a:lnTo>
                  <a:lnTo>
                    <a:pt x="3553" y="3976"/>
                  </a:lnTo>
                  <a:lnTo>
                    <a:pt x="3559" y="3966"/>
                  </a:lnTo>
                  <a:lnTo>
                    <a:pt x="3566" y="3957"/>
                  </a:lnTo>
                  <a:lnTo>
                    <a:pt x="3574" y="3949"/>
                  </a:lnTo>
                  <a:lnTo>
                    <a:pt x="3581" y="3942"/>
                  </a:lnTo>
                  <a:lnTo>
                    <a:pt x="3590" y="3935"/>
                  </a:lnTo>
                  <a:lnTo>
                    <a:pt x="3608" y="3924"/>
                  </a:lnTo>
                  <a:lnTo>
                    <a:pt x="3626" y="3914"/>
                  </a:lnTo>
                  <a:lnTo>
                    <a:pt x="3644" y="3905"/>
                  </a:lnTo>
                  <a:lnTo>
                    <a:pt x="3661" y="3894"/>
                  </a:lnTo>
                  <a:lnTo>
                    <a:pt x="3670" y="3889"/>
                  </a:lnTo>
                  <a:lnTo>
                    <a:pt x="3678" y="3882"/>
                  </a:lnTo>
                  <a:lnTo>
                    <a:pt x="3685" y="3876"/>
                  </a:lnTo>
                  <a:lnTo>
                    <a:pt x="3693" y="3868"/>
                  </a:lnTo>
                  <a:lnTo>
                    <a:pt x="3699" y="3861"/>
                  </a:lnTo>
                  <a:lnTo>
                    <a:pt x="3705" y="3852"/>
                  </a:lnTo>
                  <a:lnTo>
                    <a:pt x="3710" y="3843"/>
                  </a:lnTo>
                  <a:lnTo>
                    <a:pt x="3714" y="3832"/>
                  </a:lnTo>
                  <a:lnTo>
                    <a:pt x="3718" y="3820"/>
                  </a:lnTo>
                  <a:lnTo>
                    <a:pt x="3721" y="3807"/>
                  </a:lnTo>
                  <a:lnTo>
                    <a:pt x="3723" y="3793"/>
                  </a:lnTo>
                  <a:lnTo>
                    <a:pt x="3723" y="3777"/>
                  </a:lnTo>
                  <a:lnTo>
                    <a:pt x="3724" y="3766"/>
                  </a:lnTo>
                  <a:lnTo>
                    <a:pt x="3726" y="3757"/>
                  </a:lnTo>
                  <a:lnTo>
                    <a:pt x="3729" y="3749"/>
                  </a:lnTo>
                  <a:lnTo>
                    <a:pt x="3733" y="3744"/>
                  </a:lnTo>
                  <a:lnTo>
                    <a:pt x="3739" y="3740"/>
                  </a:lnTo>
                  <a:lnTo>
                    <a:pt x="3745" y="3736"/>
                  </a:lnTo>
                  <a:lnTo>
                    <a:pt x="3753" y="3734"/>
                  </a:lnTo>
                  <a:lnTo>
                    <a:pt x="3760" y="3733"/>
                  </a:lnTo>
                  <a:lnTo>
                    <a:pt x="3777" y="3731"/>
                  </a:lnTo>
                  <a:lnTo>
                    <a:pt x="3795" y="3731"/>
                  </a:lnTo>
                  <a:lnTo>
                    <a:pt x="3804" y="3730"/>
                  </a:lnTo>
                  <a:lnTo>
                    <a:pt x="3812" y="3729"/>
                  </a:lnTo>
                  <a:lnTo>
                    <a:pt x="3821" y="3727"/>
                  </a:lnTo>
                  <a:lnTo>
                    <a:pt x="3829" y="3724"/>
                  </a:lnTo>
                  <a:lnTo>
                    <a:pt x="3840" y="3719"/>
                  </a:lnTo>
                  <a:lnTo>
                    <a:pt x="3849" y="3713"/>
                  </a:lnTo>
                  <a:lnTo>
                    <a:pt x="3858" y="3707"/>
                  </a:lnTo>
                  <a:lnTo>
                    <a:pt x="3864" y="3699"/>
                  </a:lnTo>
                  <a:lnTo>
                    <a:pt x="3870" y="3692"/>
                  </a:lnTo>
                  <a:lnTo>
                    <a:pt x="3874" y="3682"/>
                  </a:lnTo>
                  <a:lnTo>
                    <a:pt x="3877" y="3674"/>
                  </a:lnTo>
                  <a:lnTo>
                    <a:pt x="3880" y="3664"/>
                  </a:lnTo>
                  <a:lnTo>
                    <a:pt x="3882" y="3643"/>
                  </a:lnTo>
                  <a:lnTo>
                    <a:pt x="3882" y="3622"/>
                  </a:lnTo>
                  <a:lnTo>
                    <a:pt x="3882" y="3599"/>
                  </a:lnTo>
                  <a:lnTo>
                    <a:pt x="3882" y="3577"/>
                  </a:lnTo>
                  <a:lnTo>
                    <a:pt x="3882" y="3572"/>
                  </a:lnTo>
                  <a:lnTo>
                    <a:pt x="3883" y="3567"/>
                  </a:lnTo>
                  <a:lnTo>
                    <a:pt x="3886" y="3563"/>
                  </a:lnTo>
                  <a:lnTo>
                    <a:pt x="3889" y="3560"/>
                  </a:lnTo>
                  <a:lnTo>
                    <a:pt x="3895" y="3553"/>
                  </a:lnTo>
                  <a:lnTo>
                    <a:pt x="3903" y="3548"/>
                  </a:lnTo>
                  <a:lnTo>
                    <a:pt x="3910" y="3543"/>
                  </a:lnTo>
                  <a:lnTo>
                    <a:pt x="3916" y="3538"/>
                  </a:lnTo>
                  <a:lnTo>
                    <a:pt x="3920" y="3535"/>
                  </a:lnTo>
                  <a:lnTo>
                    <a:pt x="3922" y="3531"/>
                  </a:lnTo>
                  <a:lnTo>
                    <a:pt x="3923" y="3528"/>
                  </a:lnTo>
                  <a:lnTo>
                    <a:pt x="3923" y="3524"/>
                  </a:lnTo>
                  <a:lnTo>
                    <a:pt x="3923" y="3511"/>
                  </a:lnTo>
                  <a:lnTo>
                    <a:pt x="3921" y="3498"/>
                  </a:lnTo>
                  <a:lnTo>
                    <a:pt x="3918" y="3488"/>
                  </a:lnTo>
                  <a:lnTo>
                    <a:pt x="3915" y="3476"/>
                  </a:lnTo>
                  <a:lnTo>
                    <a:pt x="3911" y="3465"/>
                  </a:lnTo>
                  <a:lnTo>
                    <a:pt x="3906" y="3456"/>
                  </a:lnTo>
                  <a:lnTo>
                    <a:pt x="3900" y="3446"/>
                  </a:lnTo>
                  <a:lnTo>
                    <a:pt x="3894" y="3438"/>
                  </a:lnTo>
                  <a:lnTo>
                    <a:pt x="3879" y="3420"/>
                  </a:lnTo>
                  <a:lnTo>
                    <a:pt x="3863" y="3405"/>
                  </a:lnTo>
                  <a:lnTo>
                    <a:pt x="3846" y="3389"/>
                  </a:lnTo>
                  <a:lnTo>
                    <a:pt x="3829" y="3375"/>
                  </a:lnTo>
                  <a:lnTo>
                    <a:pt x="3811" y="3360"/>
                  </a:lnTo>
                  <a:lnTo>
                    <a:pt x="3794" y="3345"/>
                  </a:lnTo>
                  <a:lnTo>
                    <a:pt x="3778" y="3329"/>
                  </a:lnTo>
                  <a:lnTo>
                    <a:pt x="3764" y="3313"/>
                  </a:lnTo>
                  <a:lnTo>
                    <a:pt x="3758" y="3303"/>
                  </a:lnTo>
                  <a:lnTo>
                    <a:pt x="3753" y="3295"/>
                  </a:lnTo>
                  <a:lnTo>
                    <a:pt x="3747" y="3285"/>
                  </a:lnTo>
                  <a:lnTo>
                    <a:pt x="3743" y="3275"/>
                  </a:lnTo>
                  <a:lnTo>
                    <a:pt x="3740" y="3264"/>
                  </a:lnTo>
                  <a:lnTo>
                    <a:pt x="3737" y="3253"/>
                  </a:lnTo>
                  <a:lnTo>
                    <a:pt x="3736" y="3242"/>
                  </a:lnTo>
                  <a:lnTo>
                    <a:pt x="3734" y="3229"/>
                  </a:lnTo>
                  <a:lnTo>
                    <a:pt x="3736" y="3217"/>
                  </a:lnTo>
                  <a:lnTo>
                    <a:pt x="3737" y="3207"/>
                  </a:lnTo>
                  <a:lnTo>
                    <a:pt x="3738" y="3201"/>
                  </a:lnTo>
                  <a:lnTo>
                    <a:pt x="3738" y="3197"/>
                  </a:lnTo>
                  <a:lnTo>
                    <a:pt x="3737" y="3193"/>
                  </a:lnTo>
                  <a:lnTo>
                    <a:pt x="3734" y="3189"/>
                  </a:lnTo>
                  <a:lnTo>
                    <a:pt x="3748" y="3156"/>
                  </a:lnTo>
                  <a:lnTo>
                    <a:pt x="3762" y="3126"/>
                  </a:lnTo>
                  <a:lnTo>
                    <a:pt x="3767" y="3110"/>
                  </a:lnTo>
                  <a:lnTo>
                    <a:pt x="3772" y="3095"/>
                  </a:lnTo>
                  <a:lnTo>
                    <a:pt x="3775" y="3077"/>
                  </a:lnTo>
                  <a:lnTo>
                    <a:pt x="3776" y="3059"/>
                  </a:lnTo>
                  <a:lnTo>
                    <a:pt x="3775" y="3045"/>
                  </a:lnTo>
                  <a:lnTo>
                    <a:pt x="3773" y="3030"/>
                  </a:lnTo>
                  <a:lnTo>
                    <a:pt x="3770" y="3015"/>
                  </a:lnTo>
                  <a:lnTo>
                    <a:pt x="3765" y="2999"/>
                  </a:lnTo>
                  <a:lnTo>
                    <a:pt x="3754" y="2967"/>
                  </a:lnTo>
                  <a:lnTo>
                    <a:pt x="3741" y="2934"/>
                  </a:lnTo>
                  <a:lnTo>
                    <a:pt x="3728" y="2903"/>
                  </a:lnTo>
                  <a:lnTo>
                    <a:pt x="3716" y="2875"/>
                  </a:lnTo>
                  <a:lnTo>
                    <a:pt x="3712" y="2862"/>
                  </a:lnTo>
                  <a:lnTo>
                    <a:pt x="3708" y="2849"/>
                  </a:lnTo>
                  <a:lnTo>
                    <a:pt x="3706" y="2839"/>
                  </a:lnTo>
                  <a:lnTo>
                    <a:pt x="3706" y="2829"/>
                  </a:lnTo>
                  <a:lnTo>
                    <a:pt x="3706" y="2822"/>
                  </a:lnTo>
                  <a:lnTo>
                    <a:pt x="3708" y="2815"/>
                  </a:lnTo>
                  <a:lnTo>
                    <a:pt x="3710" y="2809"/>
                  </a:lnTo>
                  <a:lnTo>
                    <a:pt x="3713" y="2803"/>
                  </a:lnTo>
                  <a:lnTo>
                    <a:pt x="3717" y="2798"/>
                  </a:lnTo>
                  <a:lnTo>
                    <a:pt x="3722" y="2794"/>
                  </a:lnTo>
                  <a:lnTo>
                    <a:pt x="3727" y="2790"/>
                  </a:lnTo>
                  <a:lnTo>
                    <a:pt x="3733" y="2786"/>
                  </a:lnTo>
                  <a:lnTo>
                    <a:pt x="3746" y="2782"/>
                  </a:lnTo>
                  <a:lnTo>
                    <a:pt x="3760" y="2778"/>
                  </a:lnTo>
                  <a:lnTo>
                    <a:pt x="3774" y="2777"/>
                  </a:lnTo>
                  <a:lnTo>
                    <a:pt x="3788" y="2776"/>
                  </a:lnTo>
                  <a:lnTo>
                    <a:pt x="3814" y="2776"/>
                  </a:lnTo>
                  <a:lnTo>
                    <a:pt x="3836" y="2776"/>
                  </a:lnTo>
                  <a:lnTo>
                    <a:pt x="3854" y="2776"/>
                  </a:lnTo>
                  <a:lnTo>
                    <a:pt x="3871" y="2776"/>
                  </a:lnTo>
                  <a:lnTo>
                    <a:pt x="3880" y="2779"/>
                  </a:lnTo>
                  <a:lnTo>
                    <a:pt x="3900" y="2785"/>
                  </a:lnTo>
                  <a:lnTo>
                    <a:pt x="3912" y="2787"/>
                  </a:lnTo>
                  <a:lnTo>
                    <a:pt x="3926" y="2789"/>
                  </a:lnTo>
                  <a:lnTo>
                    <a:pt x="3932" y="2787"/>
                  </a:lnTo>
                  <a:lnTo>
                    <a:pt x="3939" y="2786"/>
                  </a:lnTo>
                  <a:lnTo>
                    <a:pt x="3946" y="2784"/>
                  </a:lnTo>
                  <a:lnTo>
                    <a:pt x="3953" y="2782"/>
                  </a:lnTo>
                  <a:lnTo>
                    <a:pt x="3961" y="2777"/>
                  </a:lnTo>
                  <a:lnTo>
                    <a:pt x="3968" y="2769"/>
                  </a:lnTo>
                  <a:lnTo>
                    <a:pt x="3975" y="2762"/>
                  </a:lnTo>
                  <a:lnTo>
                    <a:pt x="3980" y="2752"/>
                  </a:lnTo>
                  <a:lnTo>
                    <a:pt x="3991" y="2732"/>
                  </a:lnTo>
                  <a:lnTo>
                    <a:pt x="4003" y="2711"/>
                  </a:lnTo>
                  <a:lnTo>
                    <a:pt x="4009" y="2700"/>
                  </a:lnTo>
                  <a:lnTo>
                    <a:pt x="4016" y="2691"/>
                  </a:lnTo>
                  <a:lnTo>
                    <a:pt x="4025" y="2682"/>
                  </a:lnTo>
                  <a:lnTo>
                    <a:pt x="4033" y="2674"/>
                  </a:lnTo>
                  <a:lnTo>
                    <a:pt x="4039" y="2670"/>
                  </a:lnTo>
                  <a:lnTo>
                    <a:pt x="4045" y="2667"/>
                  </a:lnTo>
                  <a:lnTo>
                    <a:pt x="4050" y="2665"/>
                  </a:lnTo>
                  <a:lnTo>
                    <a:pt x="4057" y="2662"/>
                  </a:lnTo>
                  <a:lnTo>
                    <a:pt x="4064" y="2661"/>
                  </a:lnTo>
                  <a:lnTo>
                    <a:pt x="4072" y="2659"/>
                  </a:lnTo>
                  <a:lnTo>
                    <a:pt x="4079" y="2659"/>
                  </a:lnTo>
                  <a:lnTo>
                    <a:pt x="4088" y="2658"/>
                  </a:lnTo>
                  <a:lnTo>
                    <a:pt x="4103" y="2659"/>
                  </a:lnTo>
                  <a:lnTo>
                    <a:pt x="4112" y="2661"/>
                  </a:lnTo>
                  <a:lnTo>
                    <a:pt x="4118" y="2663"/>
                  </a:lnTo>
                  <a:lnTo>
                    <a:pt x="4122" y="2665"/>
                  </a:lnTo>
                  <a:lnTo>
                    <a:pt x="4125" y="2666"/>
                  </a:lnTo>
                  <a:lnTo>
                    <a:pt x="4129" y="2665"/>
                  </a:lnTo>
                  <a:lnTo>
                    <a:pt x="4137" y="2663"/>
                  </a:lnTo>
                  <a:lnTo>
                    <a:pt x="4147" y="2658"/>
                  </a:lnTo>
                  <a:lnTo>
                    <a:pt x="4151" y="2655"/>
                  </a:lnTo>
                  <a:lnTo>
                    <a:pt x="4156" y="2650"/>
                  </a:lnTo>
                  <a:lnTo>
                    <a:pt x="4159" y="2644"/>
                  </a:lnTo>
                  <a:lnTo>
                    <a:pt x="4160" y="2636"/>
                  </a:lnTo>
                  <a:lnTo>
                    <a:pt x="4161" y="2628"/>
                  </a:lnTo>
                  <a:lnTo>
                    <a:pt x="4162" y="2619"/>
                  </a:lnTo>
                  <a:lnTo>
                    <a:pt x="4162" y="2610"/>
                  </a:lnTo>
                  <a:lnTo>
                    <a:pt x="4162" y="2600"/>
                  </a:lnTo>
                  <a:lnTo>
                    <a:pt x="4160" y="2582"/>
                  </a:lnTo>
                  <a:lnTo>
                    <a:pt x="4159" y="2567"/>
                  </a:lnTo>
                  <a:lnTo>
                    <a:pt x="4158" y="2556"/>
                  </a:lnTo>
                  <a:lnTo>
                    <a:pt x="4159" y="2552"/>
                  </a:lnTo>
                  <a:lnTo>
                    <a:pt x="4159" y="2552"/>
                  </a:lnTo>
                  <a:lnTo>
                    <a:pt x="4117" y="2552"/>
                  </a:lnTo>
                  <a:lnTo>
                    <a:pt x="4117" y="2552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3" name="Freeform 234"/>
            <p:cNvSpPr>
              <a:spLocks/>
            </p:cNvSpPr>
            <p:nvPr/>
          </p:nvSpPr>
          <p:spPr bwMode="auto">
            <a:xfrm>
              <a:off x="5853113" y="1931988"/>
              <a:ext cx="252413" cy="255588"/>
            </a:xfrm>
            <a:custGeom>
              <a:avLst/>
              <a:gdLst/>
              <a:ahLst/>
              <a:cxnLst>
                <a:cxn ang="0">
                  <a:pos x="476" y="113"/>
                </a:cxn>
                <a:cxn ang="0">
                  <a:pos x="460" y="63"/>
                </a:cxn>
                <a:cxn ang="0">
                  <a:pos x="443" y="43"/>
                </a:cxn>
                <a:cxn ang="0">
                  <a:pos x="426" y="5"/>
                </a:cxn>
                <a:cxn ang="0">
                  <a:pos x="387" y="0"/>
                </a:cxn>
                <a:cxn ang="0">
                  <a:pos x="313" y="8"/>
                </a:cxn>
                <a:cxn ang="0">
                  <a:pos x="290" y="27"/>
                </a:cxn>
                <a:cxn ang="0">
                  <a:pos x="252" y="54"/>
                </a:cxn>
                <a:cxn ang="0">
                  <a:pos x="222" y="58"/>
                </a:cxn>
                <a:cxn ang="0">
                  <a:pos x="197" y="49"/>
                </a:cxn>
                <a:cxn ang="0">
                  <a:pos x="174" y="53"/>
                </a:cxn>
                <a:cxn ang="0">
                  <a:pos x="165" y="71"/>
                </a:cxn>
                <a:cxn ang="0">
                  <a:pos x="167" y="102"/>
                </a:cxn>
                <a:cxn ang="0">
                  <a:pos x="186" y="142"/>
                </a:cxn>
                <a:cxn ang="0">
                  <a:pos x="212" y="182"/>
                </a:cxn>
                <a:cxn ang="0">
                  <a:pos x="183" y="178"/>
                </a:cxn>
                <a:cxn ang="0">
                  <a:pos x="159" y="170"/>
                </a:cxn>
                <a:cxn ang="0">
                  <a:pos x="115" y="167"/>
                </a:cxn>
                <a:cxn ang="0">
                  <a:pos x="62" y="151"/>
                </a:cxn>
                <a:cxn ang="0">
                  <a:pos x="29" y="150"/>
                </a:cxn>
                <a:cxn ang="0">
                  <a:pos x="11" y="184"/>
                </a:cxn>
                <a:cxn ang="0">
                  <a:pos x="0" y="235"/>
                </a:cxn>
                <a:cxn ang="0">
                  <a:pos x="12" y="261"/>
                </a:cxn>
                <a:cxn ang="0">
                  <a:pos x="24" y="288"/>
                </a:cxn>
                <a:cxn ang="0">
                  <a:pos x="13" y="330"/>
                </a:cxn>
                <a:cxn ang="0">
                  <a:pos x="25" y="345"/>
                </a:cxn>
                <a:cxn ang="0">
                  <a:pos x="51" y="355"/>
                </a:cxn>
                <a:cxn ang="0">
                  <a:pos x="77" y="375"/>
                </a:cxn>
                <a:cxn ang="0">
                  <a:pos x="82" y="411"/>
                </a:cxn>
                <a:cxn ang="0">
                  <a:pos x="109" y="440"/>
                </a:cxn>
                <a:cxn ang="0">
                  <a:pos x="142" y="456"/>
                </a:cxn>
                <a:cxn ang="0">
                  <a:pos x="218" y="465"/>
                </a:cxn>
                <a:cxn ang="0">
                  <a:pos x="238" y="480"/>
                </a:cxn>
                <a:cxn ang="0">
                  <a:pos x="282" y="479"/>
                </a:cxn>
                <a:cxn ang="0">
                  <a:pos x="294" y="457"/>
                </a:cxn>
                <a:cxn ang="0">
                  <a:pos x="292" y="413"/>
                </a:cxn>
                <a:cxn ang="0">
                  <a:pos x="297" y="375"/>
                </a:cxn>
                <a:cxn ang="0">
                  <a:pos x="324" y="363"/>
                </a:cxn>
                <a:cxn ang="0">
                  <a:pos x="344" y="333"/>
                </a:cxn>
                <a:cxn ang="0">
                  <a:pos x="364" y="286"/>
                </a:cxn>
                <a:cxn ang="0">
                  <a:pos x="401" y="264"/>
                </a:cxn>
                <a:cxn ang="0">
                  <a:pos x="441" y="255"/>
                </a:cxn>
                <a:cxn ang="0">
                  <a:pos x="459" y="237"/>
                </a:cxn>
                <a:cxn ang="0">
                  <a:pos x="457" y="205"/>
                </a:cxn>
                <a:cxn ang="0">
                  <a:pos x="446" y="193"/>
                </a:cxn>
                <a:cxn ang="0">
                  <a:pos x="426" y="194"/>
                </a:cxn>
                <a:cxn ang="0">
                  <a:pos x="411" y="202"/>
                </a:cxn>
                <a:cxn ang="0">
                  <a:pos x="385" y="205"/>
                </a:cxn>
                <a:cxn ang="0">
                  <a:pos x="349" y="192"/>
                </a:cxn>
                <a:cxn ang="0">
                  <a:pos x="316" y="168"/>
                </a:cxn>
                <a:cxn ang="0">
                  <a:pos x="294" y="138"/>
                </a:cxn>
                <a:cxn ang="0">
                  <a:pos x="289" y="103"/>
                </a:cxn>
                <a:cxn ang="0">
                  <a:pos x="306" y="76"/>
                </a:cxn>
                <a:cxn ang="0">
                  <a:pos x="329" y="120"/>
                </a:cxn>
                <a:cxn ang="0">
                  <a:pos x="346" y="151"/>
                </a:cxn>
                <a:cxn ang="0">
                  <a:pos x="371" y="171"/>
                </a:cxn>
                <a:cxn ang="0">
                  <a:pos x="411" y="175"/>
                </a:cxn>
                <a:cxn ang="0">
                  <a:pos x="456" y="158"/>
                </a:cxn>
              </a:cxnLst>
              <a:rect l="0" t="0" r="r" b="b"/>
              <a:pathLst>
                <a:path w="478" h="483">
                  <a:moveTo>
                    <a:pt x="477" y="135"/>
                  </a:moveTo>
                  <a:lnTo>
                    <a:pt x="478" y="130"/>
                  </a:lnTo>
                  <a:lnTo>
                    <a:pt x="478" y="123"/>
                  </a:lnTo>
                  <a:lnTo>
                    <a:pt x="476" y="113"/>
                  </a:lnTo>
                  <a:lnTo>
                    <a:pt x="474" y="102"/>
                  </a:lnTo>
                  <a:lnTo>
                    <a:pt x="468" y="79"/>
                  </a:lnTo>
                  <a:lnTo>
                    <a:pt x="465" y="64"/>
                  </a:lnTo>
                  <a:lnTo>
                    <a:pt x="460" y="63"/>
                  </a:lnTo>
                  <a:lnTo>
                    <a:pt x="456" y="61"/>
                  </a:lnTo>
                  <a:lnTo>
                    <a:pt x="452" y="58"/>
                  </a:lnTo>
                  <a:lnTo>
                    <a:pt x="449" y="54"/>
                  </a:lnTo>
                  <a:lnTo>
                    <a:pt x="443" y="43"/>
                  </a:lnTo>
                  <a:lnTo>
                    <a:pt x="439" y="32"/>
                  </a:lnTo>
                  <a:lnTo>
                    <a:pt x="434" y="20"/>
                  </a:lnTo>
                  <a:lnTo>
                    <a:pt x="429" y="9"/>
                  </a:lnTo>
                  <a:lnTo>
                    <a:pt x="426" y="5"/>
                  </a:lnTo>
                  <a:lnTo>
                    <a:pt x="422" y="2"/>
                  </a:lnTo>
                  <a:lnTo>
                    <a:pt x="417" y="0"/>
                  </a:lnTo>
                  <a:lnTo>
                    <a:pt x="412" y="0"/>
                  </a:lnTo>
                  <a:lnTo>
                    <a:pt x="387" y="0"/>
                  </a:lnTo>
                  <a:lnTo>
                    <a:pt x="363" y="0"/>
                  </a:lnTo>
                  <a:lnTo>
                    <a:pt x="341" y="2"/>
                  </a:lnTo>
                  <a:lnTo>
                    <a:pt x="318" y="5"/>
                  </a:lnTo>
                  <a:lnTo>
                    <a:pt x="313" y="8"/>
                  </a:lnTo>
                  <a:lnTo>
                    <a:pt x="308" y="11"/>
                  </a:lnTo>
                  <a:lnTo>
                    <a:pt x="304" y="14"/>
                  </a:lnTo>
                  <a:lnTo>
                    <a:pt x="298" y="19"/>
                  </a:lnTo>
                  <a:lnTo>
                    <a:pt x="290" y="27"/>
                  </a:lnTo>
                  <a:lnTo>
                    <a:pt x="280" y="36"/>
                  </a:lnTo>
                  <a:lnTo>
                    <a:pt x="271" y="44"/>
                  </a:lnTo>
                  <a:lnTo>
                    <a:pt x="259" y="52"/>
                  </a:lnTo>
                  <a:lnTo>
                    <a:pt x="252" y="54"/>
                  </a:lnTo>
                  <a:lnTo>
                    <a:pt x="246" y="56"/>
                  </a:lnTo>
                  <a:lnTo>
                    <a:pt x="239" y="58"/>
                  </a:lnTo>
                  <a:lnTo>
                    <a:pt x="230" y="58"/>
                  </a:lnTo>
                  <a:lnTo>
                    <a:pt x="222" y="58"/>
                  </a:lnTo>
                  <a:lnTo>
                    <a:pt x="215" y="56"/>
                  </a:lnTo>
                  <a:lnTo>
                    <a:pt x="210" y="55"/>
                  </a:lnTo>
                  <a:lnTo>
                    <a:pt x="205" y="53"/>
                  </a:lnTo>
                  <a:lnTo>
                    <a:pt x="197" y="49"/>
                  </a:lnTo>
                  <a:lnTo>
                    <a:pt x="189" y="46"/>
                  </a:lnTo>
                  <a:lnTo>
                    <a:pt x="182" y="47"/>
                  </a:lnTo>
                  <a:lnTo>
                    <a:pt x="177" y="50"/>
                  </a:lnTo>
                  <a:lnTo>
                    <a:pt x="174" y="53"/>
                  </a:lnTo>
                  <a:lnTo>
                    <a:pt x="171" y="57"/>
                  </a:lnTo>
                  <a:lnTo>
                    <a:pt x="167" y="61"/>
                  </a:lnTo>
                  <a:lnTo>
                    <a:pt x="166" y="67"/>
                  </a:lnTo>
                  <a:lnTo>
                    <a:pt x="165" y="71"/>
                  </a:lnTo>
                  <a:lnTo>
                    <a:pt x="165" y="76"/>
                  </a:lnTo>
                  <a:lnTo>
                    <a:pt x="165" y="86"/>
                  </a:lnTo>
                  <a:lnTo>
                    <a:pt x="166" y="94"/>
                  </a:lnTo>
                  <a:lnTo>
                    <a:pt x="167" y="102"/>
                  </a:lnTo>
                  <a:lnTo>
                    <a:pt x="169" y="109"/>
                  </a:lnTo>
                  <a:lnTo>
                    <a:pt x="174" y="122"/>
                  </a:lnTo>
                  <a:lnTo>
                    <a:pt x="180" y="134"/>
                  </a:lnTo>
                  <a:lnTo>
                    <a:pt x="186" y="142"/>
                  </a:lnTo>
                  <a:lnTo>
                    <a:pt x="195" y="151"/>
                  </a:lnTo>
                  <a:lnTo>
                    <a:pt x="204" y="157"/>
                  </a:lnTo>
                  <a:lnTo>
                    <a:pt x="212" y="164"/>
                  </a:lnTo>
                  <a:lnTo>
                    <a:pt x="212" y="182"/>
                  </a:lnTo>
                  <a:lnTo>
                    <a:pt x="204" y="183"/>
                  </a:lnTo>
                  <a:lnTo>
                    <a:pt x="196" y="183"/>
                  </a:lnTo>
                  <a:lnTo>
                    <a:pt x="190" y="180"/>
                  </a:lnTo>
                  <a:lnTo>
                    <a:pt x="183" y="178"/>
                  </a:lnTo>
                  <a:lnTo>
                    <a:pt x="177" y="175"/>
                  </a:lnTo>
                  <a:lnTo>
                    <a:pt x="172" y="173"/>
                  </a:lnTo>
                  <a:lnTo>
                    <a:pt x="165" y="171"/>
                  </a:lnTo>
                  <a:lnTo>
                    <a:pt x="159" y="170"/>
                  </a:lnTo>
                  <a:lnTo>
                    <a:pt x="150" y="170"/>
                  </a:lnTo>
                  <a:lnTo>
                    <a:pt x="142" y="170"/>
                  </a:lnTo>
                  <a:lnTo>
                    <a:pt x="128" y="169"/>
                  </a:lnTo>
                  <a:lnTo>
                    <a:pt x="115" y="167"/>
                  </a:lnTo>
                  <a:lnTo>
                    <a:pt x="101" y="162"/>
                  </a:lnTo>
                  <a:lnTo>
                    <a:pt x="89" y="158"/>
                  </a:lnTo>
                  <a:lnTo>
                    <a:pt x="75" y="154"/>
                  </a:lnTo>
                  <a:lnTo>
                    <a:pt x="62" y="151"/>
                  </a:lnTo>
                  <a:lnTo>
                    <a:pt x="48" y="147"/>
                  </a:lnTo>
                  <a:lnTo>
                    <a:pt x="35" y="146"/>
                  </a:lnTo>
                  <a:lnTo>
                    <a:pt x="32" y="147"/>
                  </a:lnTo>
                  <a:lnTo>
                    <a:pt x="29" y="150"/>
                  </a:lnTo>
                  <a:lnTo>
                    <a:pt x="26" y="153"/>
                  </a:lnTo>
                  <a:lnTo>
                    <a:pt x="23" y="158"/>
                  </a:lnTo>
                  <a:lnTo>
                    <a:pt x="16" y="170"/>
                  </a:lnTo>
                  <a:lnTo>
                    <a:pt x="11" y="184"/>
                  </a:lnTo>
                  <a:lnTo>
                    <a:pt x="7" y="200"/>
                  </a:lnTo>
                  <a:lnTo>
                    <a:pt x="4" y="213"/>
                  </a:lnTo>
                  <a:lnTo>
                    <a:pt x="1" y="226"/>
                  </a:lnTo>
                  <a:lnTo>
                    <a:pt x="0" y="235"/>
                  </a:lnTo>
                  <a:lnTo>
                    <a:pt x="1" y="243"/>
                  </a:lnTo>
                  <a:lnTo>
                    <a:pt x="4" y="250"/>
                  </a:lnTo>
                  <a:lnTo>
                    <a:pt x="8" y="256"/>
                  </a:lnTo>
                  <a:lnTo>
                    <a:pt x="12" y="261"/>
                  </a:lnTo>
                  <a:lnTo>
                    <a:pt x="16" y="267"/>
                  </a:lnTo>
                  <a:lnTo>
                    <a:pt x="19" y="273"/>
                  </a:lnTo>
                  <a:lnTo>
                    <a:pt x="23" y="279"/>
                  </a:lnTo>
                  <a:lnTo>
                    <a:pt x="24" y="288"/>
                  </a:lnTo>
                  <a:lnTo>
                    <a:pt x="17" y="303"/>
                  </a:lnTo>
                  <a:lnTo>
                    <a:pt x="12" y="318"/>
                  </a:lnTo>
                  <a:lnTo>
                    <a:pt x="12" y="324"/>
                  </a:lnTo>
                  <a:lnTo>
                    <a:pt x="13" y="330"/>
                  </a:lnTo>
                  <a:lnTo>
                    <a:pt x="15" y="336"/>
                  </a:lnTo>
                  <a:lnTo>
                    <a:pt x="17" y="340"/>
                  </a:lnTo>
                  <a:lnTo>
                    <a:pt x="21" y="343"/>
                  </a:lnTo>
                  <a:lnTo>
                    <a:pt x="25" y="345"/>
                  </a:lnTo>
                  <a:lnTo>
                    <a:pt x="28" y="347"/>
                  </a:lnTo>
                  <a:lnTo>
                    <a:pt x="32" y="350"/>
                  </a:lnTo>
                  <a:lnTo>
                    <a:pt x="42" y="353"/>
                  </a:lnTo>
                  <a:lnTo>
                    <a:pt x="51" y="355"/>
                  </a:lnTo>
                  <a:lnTo>
                    <a:pt x="61" y="359"/>
                  </a:lnTo>
                  <a:lnTo>
                    <a:pt x="71" y="365"/>
                  </a:lnTo>
                  <a:lnTo>
                    <a:pt x="75" y="370"/>
                  </a:lnTo>
                  <a:lnTo>
                    <a:pt x="77" y="375"/>
                  </a:lnTo>
                  <a:lnTo>
                    <a:pt x="78" y="382"/>
                  </a:lnTo>
                  <a:lnTo>
                    <a:pt x="79" y="388"/>
                  </a:lnTo>
                  <a:lnTo>
                    <a:pt x="80" y="401"/>
                  </a:lnTo>
                  <a:lnTo>
                    <a:pt x="82" y="411"/>
                  </a:lnTo>
                  <a:lnTo>
                    <a:pt x="89" y="420"/>
                  </a:lnTo>
                  <a:lnTo>
                    <a:pt x="95" y="427"/>
                  </a:lnTo>
                  <a:lnTo>
                    <a:pt x="101" y="434"/>
                  </a:lnTo>
                  <a:lnTo>
                    <a:pt x="109" y="440"/>
                  </a:lnTo>
                  <a:lnTo>
                    <a:pt x="116" y="444"/>
                  </a:lnTo>
                  <a:lnTo>
                    <a:pt x="125" y="449"/>
                  </a:lnTo>
                  <a:lnTo>
                    <a:pt x="132" y="453"/>
                  </a:lnTo>
                  <a:lnTo>
                    <a:pt x="142" y="456"/>
                  </a:lnTo>
                  <a:lnTo>
                    <a:pt x="160" y="460"/>
                  </a:lnTo>
                  <a:lnTo>
                    <a:pt x="179" y="462"/>
                  </a:lnTo>
                  <a:lnTo>
                    <a:pt x="198" y="465"/>
                  </a:lnTo>
                  <a:lnTo>
                    <a:pt x="218" y="465"/>
                  </a:lnTo>
                  <a:lnTo>
                    <a:pt x="221" y="471"/>
                  </a:lnTo>
                  <a:lnTo>
                    <a:pt x="226" y="475"/>
                  </a:lnTo>
                  <a:lnTo>
                    <a:pt x="231" y="478"/>
                  </a:lnTo>
                  <a:lnTo>
                    <a:pt x="238" y="480"/>
                  </a:lnTo>
                  <a:lnTo>
                    <a:pt x="251" y="482"/>
                  </a:lnTo>
                  <a:lnTo>
                    <a:pt x="265" y="483"/>
                  </a:lnTo>
                  <a:lnTo>
                    <a:pt x="275" y="482"/>
                  </a:lnTo>
                  <a:lnTo>
                    <a:pt x="282" y="479"/>
                  </a:lnTo>
                  <a:lnTo>
                    <a:pt x="288" y="475"/>
                  </a:lnTo>
                  <a:lnTo>
                    <a:pt x="291" y="471"/>
                  </a:lnTo>
                  <a:lnTo>
                    <a:pt x="293" y="465"/>
                  </a:lnTo>
                  <a:lnTo>
                    <a:pt x="294" y="457"/>
                  </a:lnTo>
                  <a:lnTo>
                    <a:pt x="295" y="450"/>
                  </a:lnTo>
                  <a:lnTo>
                    <a:pt x="295" y="441"/>
                  </a:lnTo>
                  <a:lnTo>
                    <a:pt x="294" y="425"/>
                  </a:lnTo>
                  <a:lnTo>
                    <a:pt x="292" y="413"/>
                  </a:lnTo>
                  <a:lnTo>
                    <a:pt x="290" y="403"/>
                  </a:lnTo>
                  <a:lnTo>
                    <a:pt x="289" y="394"/>
                  </a:lnTo>
                  <a:lnTo>
                    <a:pt x="289" y="376"/>
                  </a:lnTo>
                  <a:lnTo>
                    <a:pt x="297" y="375"/>
                  </a:lnTo>
                  <a:lnTo>
                    <a:pt x="305" y="374"/>
                  </a:lnTo>
                  <a:lnTo>
                    <a:pt x="312" y="371"/>
                  </a:lnTo>
                  <a:lnTo>
                    <a:pt x="318" y="368"/>
                  </a:lnTo>
                  <a:lnTo>
                    <a:pt x="324" y="363"/>
                  </a:lnTo>
                  <a:lnTo>
                    <a:pt x="329" y="358"/>
                  </a:lnTo>
                  <a:lnTo>
                    <a:pt x="333" y="352"/>
                  </a:lnTo>
                  <a:lnTo>
                    <a:pt x="338" y="346"/>
                  </a:lnTo>
                  <a:lnTo>
                    <a:pt x="344" y="333"/>
                  </a:lnTo>
                  <a:lnTo>
                    <a:pt x="350" y="319"/>
                  </a:lnTo>
                  <a:lnTo>
                    <a:pt x="355" y="306"/>
                  </a:lnTo>
                  <a:lnTo>
                    <a:pt x="359" y="293"/>
                  </a:lnTo>
                  <a:lnTo>
                    <a:pt x="364" y="286"/>
                  </a:lnTo>
                  <a:lnTo>
                    <a:pt x="371" y="279"/>
                  </a:lnTo>
                  <a:lnTo>
                    <a:pt x="377" y="274"/>
                  </a:lnTo>
                  <a:lnTo>
                    <a:pt x="385" y="271"/>
                  </a:lnTo>
                  <a:lnTo>
                    <a:pt x="401" y="264"/>
                  </a:lnTo>
                  <a:lnTo>
                    <a:pt x="418" y="261"/>
                  </a:lnTo>
                  <a:lnTo>
                    <a:pt x="426" y="259"/>
                  </a:lnTo>
                  <a:lnTo>
                    <a:pt x="434" y="258"/>
                  </a:lnTo>
                  <a:lnTo>
                    <a:pt x="441" y="255"/>
                  </a:lnTo>
                  <a:lnTo>
                    <a:pt x="447" y="253"/>
                  </a:lnTo>
                  <a:lnTo>
                    <a:pt x="452" y="249"/>
                  </a:lnTo>
                  <a:lnTo>
                    <a:pt x="456" y="243"/>
                  </a:lnTo>
                  <a:lnTo>
                    <a:pt x="459" y="237"/>
                  </a:lnTo>
                  <a:lnTo>
                    <a:pt x="460" y="229"/>
                  </a:lnTo>
                  <a:lnTo>
                    <a:pt x="459" y="218"/>
                  </a:lnTo>
                  <a:lnTo>
                    <a:pt x="458" y="209"/>
                  </a:lnTo>
                  <a:lnTo>
                    <a:pt x="457" y="205"/>
                  </a:lnTo>
                  <a:lnTo>
                    <a:pt x="457" y="202"/>
                  </a:lnTo>
                  <a:lnTo>
                    <a:pt x="458" y="197"/>
                  </a:lnTo>
                  <a:lnTo>
                    <a:pt x="460" y="193"/>
                  </a:lnTo>
                  <a:lnTo>
                    <a:pt x="446" y="193"/>
                  </a:lnTo>
                  <a:lnTo>
                    <a:pt x="441" y="193"/>
                  </a:lnTo>
                  <a:lnTo>
                    <a:pt x="437" y="193"/>
                  </a:lnTo>
                  <a:lnTo>
                    <a:pt x="430" y="193"/>
                  </a:lnTo>
                  <a:lnTo>
                    <a:pt x="426" y="194"/>
                  </a:lnTo>
                  <a:lnTo>
                    <a:pt x="422" y="195"/>
                  </a:lnTo>
                  <a:lnTo>
                    <a:pt x="418" y="197"/>
                  </a:lnTo>
                  <a:lnTo>
                    <a:pt x="414" y="200"/>
                  </a:lnTo>
                  <a:lnTo>
                    <a:pt x="411" y="202"/>
                  </a:lnTo>
                  <a:lnTo>
                    <a:pt x="406" y="204"/>
                  </a:lnTo>
                  <a:lnTo>
                    <a:pt x="400" y="205"/>
                  </a:lnTo>
                  <a:lnTo>
                    <a:pt x="395" y="205"/>
                  </a:lnTo>
                  <a:lnTo>
                    <a:pt x="385" y="205"/>
                  </a:lnTo>
                  <a:lnTo>
                    <a:pt x="377" y="203"/>
                  </a:lnTo>
                  <a:lnTo>
                    <a:pt x="367" y="201"/>
                  </a:lnTo>
                  <a:lnTo>
                    <a:pt x="358" y="196"/>
                  </a:lnTo>
                  <a:lnTo>
                    <a:pt x="349" y="192"/>
                  </a:lnTo>
                  <a:lnTo>
                    <a:pt x="341" y="187"/>
                  </a:lnTo>
                  <a:lnTo>
                    <a:pt x="332" y="180"/>
                  </a:lnTo>
                  <a:lnTo>
                    <a:pt x="324" y="174"/>
                  </a:lnTo>
                  <a:lnTo>
                    <a:pt x="316" y="168"/>
                  </a:lnTo>
                  <a:lnTo>
                    <a:pt x="310" y="160"/>
                  </a:lnTo>
                  <a:lnTo>
                    <a:pt x="304" y="153"/>
                  </a:lnTo>
                  <a:lnTo>
                    <a:pt x="298" y="145"/>
                  </a:lnTo>
                  <a:lnTo>
                    <a:pt x="294" y="138"/>
                  </a:lnTo>
                  <a:lnTo>
                    <a:pt x="292" y="132"/>
                  </a:lnTo>
                  <a:lnTo>
                    <a:pt x="290" y="124"/>
                  </a:lnTo>
                  <a:lnTo>
                    <a:pt x="289" y="117"/>
                  </a:lnTo>
                  <a:lnTo>
                    <a:pt x="289" y="103"/>
                  </a:lnTo>
                  <a:lnTo>
                    <a:pt x="289" y="92"/>
                  </a:lnTo>
                  <a:lnTo>
                    <a:pt x="289" y="84"/>
                  </a:lnTo>
                  <a:lnTo>
                    <a:pt x="289" y="76"/>
                  </a:lnTo>
                  <a:lnTo>
                    <a:pt x="306" y="76"/>
                  </a:lnTo>
                  <a:lnTo>
                    <a:pt x="318" y="76"/>
                  </a:lnTo>
                  <a:lnTo>
                    <a:pt x="322" y="93"/>
                  </a:lnTo>
                  <a:lnTo>
                    <a:pt x="326" y="111"/>
                  </a:lnTo>
                  <a:lnTo>
                    <a:pt x="329" y="120"/>
                  </a:lnTo>
                  <a:lnTo>
                    <a:pt x="332" y="128"/>
                  </a:lnTo>
                  <a:lnTo>
                    <a:pt x="337" y="136"/>
                  </a:lnTo>
                  <a:lnTo>
                    <a:pt x="341" y="143"/>
                  </a:lnTo>
                  <a:lnTo>
                    <a:pt x="346" y="151"/>
                  </a:lnTo>
                  <a:lnTo>
                    <a:pt x="351" y="157"/>
                  </a:lnTo>
                  <a:lnTo>
                    <a:pt x="357" y="162"/>
                  </a:lnTo>
                  <a:lnTo>
                    <a:pt x="364" y="167"/>
                  </a:lnTo>
                  <a:lnTo>
                    <a:pt x="371" y="171"/>
                  </a:lnTo>
                  <a:lnTo>
                    <a:pt x="378" y="174"/>
                  </a:lnTo>
                  <a:lnTo>
                    <a:pt x="387" y="175"/>
                  </a:lnTo>
                  <a:lnTo>
                    <a:pt x="395" y="176"/>
                  </a:lnTo>
                  <a:lnTo>
                    <a:pt x="411" y="175"/>
                  </a:lnTo>
                  <a:lnTo>
                    <a:pt x="425" y="173"/>
                  </a:lnTo>
                  <a:lnTo>
                    <a:pt x="437" y="169"/>
                  </a:lnTo>
                  <a:lnTo>
                    <a:pt x="447" y="164"/>
                  </a:lnTo>
                  <a:lnTo>
                    <a:pt x="456" y="158"/>
                  </a:lnTo>
                  <a:lnTo>
                    <a:pt x="463" y="151"/>
                  </a:lnTo>
                  <a:lnTo>
                    <a:pt x="471" y="143"/>
                  </a:lnTo>
                  <a:lnTo>
                    <a:pt x="477" y="13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4" name="Freeform 235"/>
            <p:cNvSpPr>
              <a:spLocks/>
            </p:cNvSpPr>
            <p:nvPr/>
          </p:nvSpPr>
          <p:spPr bwMode="auto">
            <a:xfrm>
              <a:off x="5853113" y="1931988"/>
              <a:ext cx="252413" cy="255588"/>
            </a:xfrm>
            <a:custGeom>
              <a:avLst/>
              <a:gdLst/>
              <a:ahLst/>
              <a:cxnLst>
                <a:cxn ang="0">
                  <a:pos x="476" y="113"/>
                </a:cxn>
                <a:cxn ang="0">
                  <a:pos x="460" y="63"/>
                </a:cxn>
                <a:cxn ang="0">
                  <a:pos x="443" y="43"/>
                </a:cxn>
                <a:cxn ang="0">
                  <a:pos x="426" y="5"/>
                </a:cxn>
                <a:cxn ang="0">
                  <a:pos x="387" y="0"/>
                </a:cxn>
                <a:cxn ang="0">
                  <a:pos x="313" y="8"/>
                </a:cxn>
                <a:cxn ang="0">
                  <a:pos x="290" y="27"/>
                </a:cxn>
                <a:cxn ang="0">
                  <a:pos x="252" y="54"/>
                </a:cxn>
                <a:cxn ang="0">
                  <a:pos x="222" y="58"/>
                </a:cxn>
                <a:cxn ang="0">
                  <a:pos x="197" y="49"/>
                </a:cxn>
                <a:cxn ang="0">
                  <a:pos x="174" y="53"/>
                </a:cxn>
                <a:cxn ang="0">
                  <a:pos x="165" y="71"/>
                </a:cxn>
                <a:cxn ang="0">
                  <a:pos x="167" y="102"/>
                </a:cxn>
                <a:cxn ang="0">
                  <a:pos x="186" y="142"/>
                </a:cxn>
                <a:cxn ang="0">
                  <a:pos x="212" y="164"/>
                </a:cxn>
                <a:cxn ang="0">
                  <a:pos x="196" y="183"/>
                </a:cxn>
                <a:cxn ang="0">
                  <a:pos x="172" y="173"/>
                </a:cxn>
                <a:cxn ang="0">
                  <a:pos x="142" y="170"/>
                </a:cxn>
                <a:cxn ang="0">
                  <a:pos x="89" y="158"/>
                </a:cxn>
                <a:cxn ang="0">
                  <a:pos x="35" y="146"/>
                </a:cxn>
                <a:cxn ang="0">
                  <a:pos x="23" y="158"/>
                </a:cxn>
                <a:cxn ang="0">
                  <a:pos x="4" y="213"/>
                </a:cxn>
                <a:cxn ang="0">
                  <a:pos x="4" y="250"/>
                </a:cxn>
                <a:cxn ang="0">
                  <a:pos x="19" y="273"/>
                </a:cxn>
                <a:cxn ang="0">
                  <a:pos x="12" y="318"/>
                </a:cxn>
                <a:cxn ang="0">
                  <a:pos x="17" y="340"/>
                </a:cxn>
                <a:cxn ang="0">
                  <a:pos x="32" y="350"/>
                </a:cxn>
                <a:cxn ang="0">
                  <a:pos x="71" y="365"/>
                </a:cxn>
                <a:cxn ang="0">
                  <a:pos x="79" y="388"/>
                </a:cxn>
                <a:cxn ang="0">
                  <a:pos x="95" y="427"/>
                </a:cxn>
                <a:cxn ang="0">
                  <a:pos x="125" y="449"/>
                </a:cxn>
                <a:cxn ang="0">
                  <a:pos x="179" y="462"/>
                </a:cxn>
                <a:cxn ang="0">
                  <a:pos x="226" y="475"/>
                </a:cxn>
                <a:cxn ang="0">
                  <a:pos x="265" y="483"/>
                </a:cxn>
                <a:cxn ang="0">
                  <a:pos x="291" y="471"/>
                </a:cxn>
                <a:cxn ang="0">
                  <a:pos x="295" y="441"/>
                </a:cxn>
                <a:cxn ang="0">
                  <a:pos x="289" y="394"/>
                </a:cxn>
                <a:cxn ang="0">
                  <a:pos x="297" y="375"/>
                </a:cxn>
                <a:cxn ang="0">
                  <a:pos x="324" y="363"/>
                </a:cxn>
                <a:cxn ang="0">
                  <a:pos x="344" y="333"/>
                </a:cxn>
                <a:cxn ang="0">
                  <a:pos x="364" y="286"/>
                </a:cxn>
                <a:cxn ang="0">
                  <a:pos x="401" y="264"/>
                </a:cxn>
                <a:cxn ang="0">
                  <a:pos x="441" y="255"/>
                </a:cxn>
                <a:cxn ang="0">
                  <a:pos x="459" y="237"/>
                </a:cxn>
                <a:cxn ang="0">
                  <a:pos x="457" y="205"/>
                </a:cxn>
                <a:cxn ang="0">
                  <a:pos x="446" y="193"/>
                </a:cxn>
                <a:cxn ang="0">
                  <a:pos x="426" y="194"/>
                </a:cxn>
                <a:cxn ang="0">
                  <a:pos x="411" y="202"/>
                </a:cxn>
                <a:cxn ang="0">
                  <a:pos x="385" y="205"/>
                </a:cxn>
                <a:cxn ang="0">
                  <a:pos x="349" y="192"/>
                </a:cxn>
                <a:cxn ang="0">
                  <a:pos x="316" y="168"/>
                </a:cxn>
                <a:cxn ang="0">
                  <a:pos x="294" y="138"/>
                </a:cxn>
                <a:cxn ang="0">
                  <a:pos x="289" y="103"/>
                </a:cxn>
                <a:cxn ang="0">
                  <a:pos x="306" y="76"/>
                </a:cxn>
                <a:cxn ang="0">
                  <a:pos x="329" y="120"/>
                </a:cxn>
                <a:cxn ang="0">
                  <a:pos x="346" y="151"/>
                </a:cxn>
                <a:cxn ang="0">
                  <a:pos x="371" y="171"/>
                </a:cxn>
                <a:cxn ang="0">
                  <a:pos x="411" y="175"/>
                </a:cxn>
                <a:cxn ang="0">
                  <a:pos x="456" y="158"/>
                </a:cxn>
                <a:cxn ang="0">
                  <a:pos x="477" y="135"/>
                </a:cxn>
              </a:cxnLst>
              <a:rect l="0" t="0" r="r" b="b"/>
              <a:pathLst>
                <a:path w="478" h="483">
                  <a:moveTo>
                    <a:pt x="477" y="135"/>
                  </a:moveTo>
                  <a:lnTo>
                    <a:pt x="478" y="130"/>
                  </a:lnTo>
                  <a:lnTo>
                    <a:pt x="478" y="123"/>
                  </a:lnTo>
                  <a:lnTo>
                    <a:pt x="476" y="113"/>
                  </a:lnTo>
                  <a:lnTo>
                    <a:pt x="474" y="102"/>
                  </a:lnTo>
                  <a:lnTo>
                    <a:pt x="468" y="79"/>
                  </a:lnTo>
                  <a:lnTo>
                    <a:pt x="465" y="64"/>
                  </a:lnTo>
                  <a:lnTo>
                    <a:pt x="460" y="63"/>
                  </a:lnTo>
                  <a:lnTo>
                    <a:pt x="456" y="61"/>
                  </a:lnTo>
                  <a:lnTo>
                    <a:pt x="452" y="58"/>
                  </a:lnTo>
                  <a:lnTo>
                    <a:pt x="449" y="54"/>
                  </a:lnTo>
                  <a:lnTo>
                    <a:pt x="443" y="43"/>
                  </a:lnTo>
                  <a:lnTo>
                    <a:pt x="439" y="32"/>
                  </a:lnTo>
                  <a:lnTo>
                    <a:pt x="434" y="20"/>
                  </a:lnTo>
                  <a:lnTo>
                    <a:pt x="429" y="9"/>
                  </a:lnTo>
                  <a:lnTo>
                    <a:pt x="426" y="5"/>
                  </a:lnTo>
                  <a:lnTo>
                    <a:pt x="422" y="2"/>
                  </a:lnTo>
                  <a:lnTo>
                    <a:pt x="417" y="0"/>
                  </a:lnTo>
                  <a:lnTo>
                    <a:pt x="412" y="0"/>
                  </a:lnTo>
                  <a:lnTo>
                    <a:pt x="387" y="0"/>
                  </a:lnTo>
                  <a:lnTo>
                    <a:pt x="363" y="0"/>
                  </a:lnTo>
                  <a:lnTo>
                    <a:pt x="341" y="2"/>
                  </a:lnTo>
                  <a:lnTo>
                    <a:pt x="318" y="5"/>
                  </a:lnTo>
                  <a:lnTo>
                    <a:pt x="313" y="8"/>
                  </a:lnTo>
                  <a:lnTo>
                    <a:pt x="308" y="11"/>
                  </a:lnTo>
                  <a:lnTo>
                    <a:pt x="304" y="14"/>
                  </a:lnTo>
                  <a:lnTo>
                    <a:pt x="298" y="19"/>
                  </a:lnTo>
                  <a:lnTo>
                    <a:pt x="290" y="27"/>
                  </a:lnTo>
                  <a:lnTo>
                    <a:pt x="280" y="36"/>
                  </a:lnTo>
                  <a:lnTo>
                    <a:pt x="271" y="44"/>
                  </a:lnTo>
                  <a:lnTo>
                    <a:pt x="259" y="52"/>
                  </a:lnTo>
                  <a:lnTo>
                    <a:pt x="252" y="54"/>
                  </a:lnTo>
                  <a:lnTo>
                    <a:pt x="246" y="56"/>
                  </a:lnTo>
                  <a:lnTo>
                    <a:pt x="239" y="58"/>
                  </a:lnTo>
                  <a:lnTo>
                    <a:pt x="230" y="58"/>
                  </a:lnTo>
                  <a:lnTo>
                    <a:pt x="222" y="58"/>
                  </a:lnTo>
                  <a:lnTo>
                    <a:pt x="215" y="56"/>
                  </a:lnTo>
                  <a:lnTo>
                    <a:pt x="210" y="55"/>
                  </a:lnTo>
                  <a:lnTo>
                    <a:pt x="205" y="53"/>
                  </a:lnTo>
                  <a:lnTo>
                    <a:pt x="197" y="49"/>
                  </a:lnTo>
                  <a:lnTo>
                    <a:pt x="189" y="46"/>
                  </a:lnTo>
                  <a:lnTo>
                    <a:pt x="182" y="47"/>
                  </a:lnTo>
                  <a:lnTo>
                    <a:pt x="177" y="50"/>
                  </a:lnTo>
                  <a:lnTo>
                    <a:pt x="174" y="53"/>
                  </a:lnTo>
                  <a:lnTo>
                    <a:pt x="171" y="57"/>
                  </a:lnTo>
                  <a:lnTo>
                    <a:pt x="167" y="61"/>
                  </a:lnTo>
                  <a:lnTo>
                    <a:pt x="166" y="67"/>
                  </a:lnTo>
                  <a:lnTo>
                    <a:pt x="165" y="71"/>
                  </a:lnTo>
                  <a:lnTo>
                    <a:pt x="165" y="76"/>
                  </a:lnTo>
                  <a:lnTo>
                    <a:pt x="165" y="86"/>
                  </a:lnTo>
                  <a:lnTo>
                    <a:pt x="166" y="94"/>
                  </a:lnTo>
                  <a:lnTo>
                    <a:pt x="167" y="102"/>
                  </a:lnTo>
                  <a:lnTo>
                    <a:pt x="169" y="109"/>
                  </a:lnTo>
                  <a:lnTo>
                    <a:pt x="174" y="122"/>
                  </a:lnTo>
                  <a:lnTo>
                    <a:pt x="180" y="134"/>
                  </a:lnTo>
                  <a:lnTo>
                    <a:pt x="186" y="142"/>
                  </a:lnTo>
                  <a:lnTo>
                    <a:pt x="195" y="151"/>
                  </a:lnTo>
                  <a:lnTo>
                    <a:pt x="204" y="157"/>
                  </a:lnTo>
                  <a:lnTo>
                    <a:pt x="212" y="164"/>
                  </a:lnTo>
                  <a:lnTo>
                    <a:pt x="212" y="164"/>
                  </a:lnTo>
                  <a:lnTo>
                    <a:pt x="212" y="182"/>
                  </a:lnTo>
                  <a:lnTo>
                    <a:pt x="212" y="182"/>
                  </a:lnTo>
                  <a:lnTo>
                    <a:pt x="204" y="183"/>
                  </a:lnTo>
                  <a:lnTo>
                    <a:pt x="196" y="183"/>
                  </a:lnTo>
                  <a:lnTo>
                    <a:pt x="190" y="180"/>
                  </a:lnTo>
                  <a:lnTo>
                    <a:pt x="183" y="178"/>
                  </a:lnTo>
                  <a:lnTo>
                    <a:pt x="177" y="175"/>
                  </a:lnTo>
                  <a:lnTo>
                    <a:pt x="172" y="173"/>
                  </a:lnTo>
                  <a:lnTo>
                    <a:pt x="165" y="171"/>
                  </a:lnTo>
                  <a:lnTo>
                    <a:pt x="159" y="170"/>
                  </a:lnTo>
                  <a:lnTo>
                    <a:pt x="150" y="170"/>
                  </a:lnTo>
                  <a:lnTo>
                    <a:pt x="142" y="170"/>
                  </a:lnTo>
                  <a:lnTo>
                    <a:pt x="128" y="169"/>
                  </a:lnTo>
                  <a:lnTo>
                    <a:pt x="115" y="167"/>
                  </a:lnTo>
                  <a:lnTo>
                    <a:pt x="101" y="162"/>
                  </a:lnTo>
                  <a:lnTo>
                    <a:pt x="89" y="158"/>
                  </a:lnTo>
                  <a:lnTo>
                    <a:pt x="75" y="154"/>
                  </a:lnTo>
                  <a:lnTo>
                    <a:pt x="62" y="151"/>
                  </a:lnTo>
                  <a:lnTo>
                    <a:pt x="48" y="147"/>
                  </a:lnTo>
                  <a:lnTo>
                    <a:pt x="35" y="146"/>
                  </a:lnTo>
                  <a:lnTo>
                    <a:pt x="32" y="147"/>
                  </a:lnTo>
                  <a:lnTo>
                    <a:pt x="29" y="150"/>
                  </a:lnTo>
                  <a:lnTo>
                    <a:pt x="26" y="153"/>
                  </a:lnTo>
                  <a:lnTo>
                    <a:pt x="23" y="158"/>
                  </a:lnTo>
                  <a:lnTo>
                    <a:pt x="16" y="170"/>
                  </a:lnTo>
                  <a:lnTo>
                    <a:pt x="11" y="184"/>
                  </a:lnTo>
                  <a:lnTo>
                    <a:pt x="7" y="200"/>
                  </a:lnTo>
                  <a:lnTo>
                    <a:pt x="4" y="213"/>
                  </a:lnTo>
                  <a:lnTo>
                    <a:pt x="1" y="226"/>
                  </a:lnTo>
                  <a:lnTo>
                    <a:pt x="0" y="235"/>
                  </a:lnTo>
                  <a:lnTo>
                    <a:pt x="1" y="243"/>
                  </a:lnTo>
                  <a:lnTo>
                    <a:pt x="4" y="250"/>
                  </a:lnTo>
                  <a:lnTo>
                    <a:pt x="8" y="256"/>
                  </a:lnTo>
                  <a:lnTo>
                    <a:pt x="12" y="261"/>
                  </a:lnTo>
                  <a:lnTo>
                    <a:pt x="16" y="267"/>
                  </a:lnTo>
                  <a:lnTo>
                    <a:pt x="19" y="273"/>
                  </a:lnTo>
                  <a:lnTo>
                    <a:pt x="23" y="279"/>
                  </a:lnTo>
                  <a:lnTo>
                    <a:pt x="24" y="288"/>
                  </a:lnTo>
                  <a:lnTo>
                    <a:pt x="17" y="303"/>
                  </a:lnTo>
                  <a:lnTo>
                    <a:pt x="12" y="318"/>
                  </a:lnTo>
                  <a:lnTo>
                    <a:pt x="12" y="324"/>
                  </a:lnTo>
                  <a:lnTo>
                    <a:pt x="13" y="330"/>
                  </a:lnTo>
                  <a:lnTo>
                    <a:pt x="15" y="336"/>
                  </a:lnTo>
                  <a:lnTo>
                    <a:pt x="17" y="340"/>
                  </a:lnTo>
                  <a:lnTo>
                    <a:pt x="21" y="343"/>
                  </a:lnTo>
                  <a:lnTo>
                    <a:pt x="25" y="345"/>
                  </a:lnTo>
                  <a:lnTo>
                    <a:pt x="28" y="347"/>
                  </a:lnTo>
                  <a:lnTo>
                    <a:pt x="32" y="350"/>
                  </a:lnTo>
                  <a:lnTo>
                    <a:pt x="42" y="353"/>
                  </a:lnTo>
                  <a:lnTo>
                    <a:pt x="51" y="355"/>
                  </a:lnTo>
                  <a:lnTo>
                    <a:pt x="61" y="359"/>
                  </a:lnTo>
                  <a:lnTo>
                    <a:pt x="71" y="365"/>
                  </a:lnTo>
                  <a:lnTo>
                    <a:pt x="75" y="370"/>
                  </a:lnTo>
                  <a:lnTo>
                    <a:pt x="77" y="375"/>
                  </a:lnTo>
                  <a:lnTo>
                    <a:pt x="78" y="382"/>
                  </a:lnTo>
                  <a:lnTo>
                    <a:pt x="79" y="388"/>
                  </a:lnTo>
                  <a:lnTo>
                    <a:pt x="80" y="401"/>
                  </a:lnTo>
                  <a:lnTo>
                    <a:pt x="82" y="411"/>
                  </a:lnTo>
                  <a:lnTo>
                    <a:pt x="89" y="420"/>
                  </a:lnTo>
                  <a:lnTo>
                    <a:pt x="95" y="427"/>
                  </a:lnTo>
                  <a:lnTo>
                    <a:pt x="101" y="434"/>
                  </a:lnTo>
                  <a:lnTo>
                    <a:pt x="109" y="440"/>
                  </a:lnTo>
                  <a:lnTo>
                    <a:pt x="116" y="444"/>
                  </a:lnTo>
                  <a:lnTo>
                    <a:pt x="125" y="449"/>
                  </a:lnTo>
                  <a:lnTo>
                    <a:pt x="132" y="453"/>
                  </a:lnTo>
                  <a:lnTo>
                    <a:pt x="142" y="456"/>
                  </a:lnTo>
                  <a:lnTo>
                    <a:pt x="160" y="460"/>
                  </a:lnTo>
                  <a:lnTo>
                    <a:pt x="179" y="462"/>
                  </a:lnTo>
                  <a:lnTo>
                    <a:pt x="198" y="465"/>
                  </a:lnTo>
                  <a:lnTo>
                    <a:pt x="218" y="465"/>
                  </a:lnTo>
                  <a:lnTo>
                    <a:pt x="221" y="471"/>
                  </a:lnTo>
                  <a:lnTo>
                    <a:pt x="226" y="475"/>
                  </a:lnTo>
                  <a:lnTo>
                    <a:pt x="231" y="478"/>
                  </a:lnTo>
                  <a:lnTo>
                    <a:pt x="238" y="480"/>
                  </a:lnTo>
                  <a:lnTo>
                    <a:pt x="251" y="482"/>
                  </a:lnTo>
                  <a:lnTo>
                    <a:pt x="265" y="483"/>
                  </a:lnTo>
                  <a:lnTo>
                    <a:pt x="275" y="482"/>
                  </a:lnTo>
                  <a:lnTo>
                    <a:pt x="282" y="479"/>
                  </a:lnTo>
                  <a:lnTo>
                    <a:pt x="288" y="475"/>
                  </a:lnTo>
                  <a:lnTo>
                    <a:pt x="291" y="471"/>
                  </a:lnTo>
                  <a:lnTo>
                    <a:pt x="293" y="465"/>
                  </a:lnTo>
                  <a:lnTo>
                    <a:pt x="294" y="457"/>
                  </a:lnTo>
                  <a:lnTo>
                    <a:pt x="295" y="450"/>
                  </a:lnTo>
                  <a:lnTo>
                    <a:pt x="295" y="441"/>
                  </a:lnTo>
                  <a:lnTo>
                    <a:pt x="294" y="425"/>
                  </a:lnTo>
                  <a:lnTo>
                    <a:pt x="292" y="413"/>
                  </a:lnTo>
                  <a:lnTo>
                    <a:pt x="290" y="403"/>
                  </a:lnTo>
                  <a:lnTo>
                    <a:pt x="289" y="394"/>
                  </a:lnTo>
                  <a:lnTo>
                    <a:pt x="289" y="394"/>
                  </a:lnTo>
                  <a:lnTo>
                    <a:pt x="289" y="376"/>
                  </a:lnTo>
                  <a:lnTo>
                    <a:pt x="289" y="376"/>
                  </a:lnTo>
                  <a:lnTo>
                    <a:pt x="297" y="375"/>
                  </a:lnTo>
                  <a:lnTo>
                    <a:pt x="305" y="374"/>
                  </a:lnTo>
                  <a:lnTo>
                    <a:pt x="312" y="371"/>
                  </a:lnTo>
                  <a:lnTo>
                    <a:pt x="318" y="368"/>
                  </a:lnTo>
                  <a:lnTo>
                    <a:pt x="324" y="363"/>
                  </a:lnTo>
                  <a:lnTo>
                    <a:pt x="329" y="358"/>
                  </a:lnTo>
                  <a:lnTo>
                    <a:pt x="333" y="352"/>
                  </a:lnTo>
                  <a:lnTo>
                    <a:pt x="338" y="346"/>
                  </a:lnTo>
                  <a:lnTo>
                    <a:pt x="344" y="333"/>
                  </a:lnTo>
                  <a:lnTo>
                    <a:pt x="350" y="319"/>
                  </a:lnTo>
                  <a:lnTo>
                    <a:pt x="355" y="306"/>
                  </a:lnTo>
                  <a:lnTo>
                    <a:pt x="359" y="293"/>
                  </a:lnTo>
                  <a:lnTo>
                    <a:pt x="364" y="286"/>
                  </a:lnTo>
                  <a:lnTo>
                    <a:pt x="371" y="279"/>
                  </a:lnTo>
                  <a:lnTo>
                    <a:pt x="377" y="274"/>
                  </a:lnTo>
                  <a:lnTo>
                    <a:pt x="385" y="271"/>
                  </a:lnTo>
                  <a:lnTo>
                    <a:pt x="401" y="264"/>
                  </a:lnTo>
                  <a:lnTo>
                    <a:pt x="418" y="261"/>
                  </a:lnTo>
                  <a:lnTo>
                    <a:pt x="426" y="259"/>
                  </a:lnTo>
                  <a:lnTo>
                    <a:pt x="434" y="258"/>
                  </a:lnTo>
                  <a:lnTo>
                    <a:pt x="441" y="255"/>
                  </a:lnTo>
                  <a:lnTo>
                    <a:pt x="447" y="253"/>
                  </a:lnTo>
                  <a:lnTo>
                    <a:pt x="452" y="249"/>
                  </a:lnTo>
                  <a:lnTo>
                    <a:pt x="456" y="243"/>
                  </a:lnTo>
                  <a:lnTo>
                    <a:pt x="459" y="237"/>
                  </a:lnTo>
                  <a:lnTo>
                    <a:pt x="460" y="229"/>
                  </a:lnTo>
                  <a:lnTo>
                    <a:pt x="459" y="218"/>
                  </a:lnTo>
                  <a:lnTo>
                    <a:pt x="458" y="209"/>
                  </a:lnTo>
                  <a:lnTo>
                    <a:pt x="457" y="205"/>
                  </a:lnTo>
                  <a:lnTo>
                    <a:pt x="457" y="202"/>
                  </a:lnTo>
                  <a:lnTo>
                    <a:pt x="458" y="197"/>
                  </a:lnTo>
                  <a:lnTo>
                    <a:pt x="460" y="193"/>
                  </a:lnTo>
                  <a:lnTo>
                    <a:pt x="446" y="193"/>
                  </a:lnTo>
                  <a:lnTo>
                    <a:pt x="441" y="193"/>
                  </a:lnTo>
                  <a:lnTo>
                    <a:pt x="437" y="193"/>
                  </a:lnTo>
                  <a:lnTo>
                    <a:pt x="430" y="193"/>
                  </a:lnTo>
                  <a:lnTo>
                    <a:pt x="426" y="194"/>
                  </a:lnTo>
                  <a:lnTo>
                    <a:pt x="422" y="195"/>
                  </a:lnTo>
                  <a:lnTo>
                    <a:pt x="418" y="197"/>
                  </a:lnTo>
                  <a:lnTo>
                    <a:pt x="414" y="200"/>
                  </a:lnTo>
                  <a:lnTo>
                    <a:pt x="411" y="202"/>
                  </a:lnTo>
                  <a:lnTo>
                    <a:pt x="406" y="204"/>
                  </a:lnTo>
                  <a:lnTo>
                    <a:pt x="400" y="205"/>
                  </a:lnTo>
                  <a:lnTo>
                    <a:pt x="395" y="205"/>
                  </a:lnTo>
                  <a:lnTo>
                    <a:pt x="385" y="205"/>
                  </a:lnTo>
                  <a:lnTo>
                    <a:pt x="377" y="203"/>
                  </a:lnTo>
                  <a:lnTo>
                    <a:pt x="367" y="201"/>
                  </a:lnTo>
                  <a:lnTo>
                    <a:pt x="358" y="196"/>
                  </a:lnTo>
                  <a:lnTo>
                    <a:pt x="349" y="192"/>
                  </a:lnTo>
                  <a:lnTo>
                    <a:pt x="341" y="187"/>
                  </a:lnTo>
                  <a:lnTo>
                    <a:pt x="332" y="180"/>
                  </a:lnTo>
                  <a:lnTo>
                    <a:pt x="324" y="174"/>
                  </a:lnTo>
                  <a:lnTo>
                    <a:pt x="316" y="168"/>
                  </a:lnTo>
                  <a:lnTo>
                    <a:pt x="310" y="160"/>
                  </a:lnTo>
                  <a:lnTo>
                    <a:pt x="304" y="153"/>
                  </a:lnTo>
                  <a:lnTo>
                    <a:pt x="298" y="145"/>
                  </a:lnTo>
                  <a:lnTo>
                    <a:pt x="294" y="138"/>
                  </a:lnTo>
                  <a:lnTo>
                    <a:pt x="292" y="132"/>
                  </a:lnTo>
                  <a:lnTo>
                    <a:pt x="290" y="124"/>
                  </a:lnTo>
                  <a:lnTo>
                    <a:pt x="289" y="117"/>
                  </a:lnTo>
                  <a:lnTo>
                    <a:pt x="289" y="103"/>
                  </a:lnTo>
                  <a:lnTo>
                    <a:pt x="289" y="92"/>
                  </a:lnTo>
                  <a:lnTo>
                    <a:pt x="289" y="84"/>
                  </a:lnTo>
                  <a:lnTo>
                    <a:pt x="289" y="76"/>
                  </a:lnTo>
                  <a:lnTo>
                    <a:pt x="306" y="76"/>
                  </a:lnTo>
                  <a:lnTo>
                    <a:pt x="318" y="76"/>
                  </a:lnTo>
                  <a:lnTo>
                    <a:pt x="322" y="93"/>
                  </a:lnTo>
                  <a:lnTo>
                    <a:pt x="326" y="111"/>
                  </a:lnTo>
                  <a:lnTo>
                    <a:pt x="329" y="120"/>
                  </a:lnTo>
                  <a:lnTo>
                    <a:pt x="332" y="128"/>
                  </a:lnTo>
                  <a:lnTo>
                    <a:pt x="337" y="136"/>
                  </a:lnTo>
                  <a:lnTo>
                    <a:pt x="341" y="143"/>
                  </a:lnTo>
                  <a:lnTo>
                    <a:pt x="346" y="151"/>
                  </a:lnTo>
                  <a:lnTo>
                    <a:pt x="351" y="157"/>
                  </a:lnTo>
                  <a:lnTo>
                    <a:pt x="357" y="162"/>
                  </a:lnTo>
                  <a:lnTo>
                    <a:pt x="364" y="167"/>
                  </a:lnTo>
                  <a:lnTo>
                    <a:pt x="371" y="171"/>
                  </a:lnTo>
                  <a:lnTo>
                    <a:pt x="378" y="174"/>
                  </a:lnTo>
                  <a:lnTo>
                    <a:pt x="387" y="175"/>
                  </a:lnTo>
                  <a:lnTo>
                    <a:pt x="395" y="176"/>
                  </a:lnTo>
                  <a:lnTo>
                    <a:pt x="411" y="175"/>
                  </a:lnTo>
                  <a:lnTo>
                    <a:pt x="425" y="173"/>
                  </a:lnTo>
                  <a:lnTo>
                    <a:pt x="437" y="169"/>
                  </a:lnTo>
                  <a:lnTo>
                    <a:pt x="447" y="164"/>
                  </a:lnTo>
                  <a:lnTo>
                    <a:pt x="456" y="158"/>
                  </a:lnTo>
                  <a:lnTo>
                    <a:pt x="463" y="151"/>
                  </a:lnTo>
                  <a:lnTo>
                    <a:pt x="471" y="143"/>
                  </a:lnTo>
                  <a:lnTo>
                    <a:pt x="477" y="135"/>
                  </a:lnTo>
                  <a:lnTo>
                    <a:pt x="477" y="135"/>
                  </a:lnTo>
                  <a:lnTo>
                    <a:pt x="477" y="135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5" name="Freeform 236"/>
            <p:cNvSpPr>
              <a:spLocks/>
            </p:cNvSpPr>
            <p:nvPr/>
          </p:nvSpPr>
          <p:spPr bwMode="auto">
            <a:xfrm>
              <a:off x="6115051" y="1831975"/>
              <a:ext cx="165100" cy="114300"/>
            </a:xfrm>
            <a:custGeom>
              <a:avLst/>
              <a:gdLst/>
              <a:ahLst/>
              <a:cxnLst>
                <a:cxn ang="0">
                  <a:pos x="237" y="164"/>
                </a:cxn>
                <a:cxn ang="0">
                  <a:pos x="252" y="156"/>
                </a:cxn>
                <a:cxn ang="0">
                  <a:pos x="267" y="142"/>
                </a:cxn>
                <a:cxn ang="0">
                  <a:pos x="280" y="124"/>
                </a:cxn>
                <a:cxn ang="0">
                  <a:pos x="292" y="102"/>
                </a:cxn>
                <a:cxn ang="0">
                  <a:pos x="301" y="81"/>
                </a:cxn>
                <a:cxn ang="0">
                  <a:pos x="307" y="60"/>
                </a:cxn>
                <a:cxn ang="0">
                  <a:pos x="312" y="43"/>
                </a:cxn>
                <a:cxn ang="0">
                  <a:pos x="312" y="24"/>
                </a:cxn>
                <a:cxn ang="0">
                  <a:pos x="303" y="10"/>
                </a:cxn>
                <a:cxn ang="0">
                  <a:pos x="285" y="1"/>
                </a:cxn>
                <a:cxn ang="0">
                  <a:pos x="269" y="0"/>
                </a:cxn>
                <a:cxn ang="0">
                  <a:pos x="243" y="7"/>
                </a:cxn>
                <a:cxn ang="0">
                  <a:pos x="211" y="16"/>
                </a:cxn>
                <a:cxn ang="0">
                  <a:pos x="189" y="26"/>
                </a:cxn>
                <a:cxn ang="0">
                  <a:pos x="180" y="32"/>
                </a:cxn>
                <a:cxn ang="0">
                  <a:pos x="168" y="49"/>
                </a:cxn>
                <a:cxn ang="0">
                  <a:pos x="159" y="69"/>
                </a:cxn>
                <a:cxn ang="0">
                  <a:pos x="151" y="79"/>
                </a:cxn>
                <a:cxn ang="0">
                  <a:pos x="130" y="82"/>
                </a:cxn>
                <a:cxn ang="0">
                  <a:pos x="127" y="72"/>
                </a:cxn>
                <a:cxn ang="0">
                  <a:pos x="119" y="64"/>
                </a:cxn>
                <a:cxn ang="0">
                  <a:pos x="110" y="60"/>
                </a:cxn>
                <a:cxn ang="0">
                  <a:pos x="100" y="59"/>
                </a:cxn>
                <a:cxn ang="0">
                  <a:pos x="88" y="62"/>
                </a:cxn>
                <a:cxn ang="0">
                  <a:pos x="80" y="71"/>
                </a:cxn>
                <a:cxn ang="0">
                  <a:pos x="72" y="82"/>
                </a:cxn>
                <a:cxn ang="0">
                  <a:pos x="67" y="96"/>
                </a:cxn>
                <a:cxn ang="0">
                  <a:pos x="61" y="126"/>
                </a:cxn>
                <a:cxn ang="0">
                  <a:pos x="53" y="147"/>
                </a:cxn>
                <a:cxn ang="0">
                  <a:pos x="38" y="142"/>
                </a:cxn>
                <a:cxn ang="0">
                  <a:pos x="28" y="134"/>
                </a:cxn>
                <a:cxn ang="0">
                  <a:pos x="12" y="112"/>
                </a:cxn>
                <a:cxn ang="0">
                  <a:pos x="0" y="129"/>
                </a:cxn>
                <a:cxn ang="0">
                  <a:pos x="0" y="149"/>
                </a:cxn>
                <a:cxn ang="0">
                  <a:pos x="2" y="163"/>
                </a:cxn>
                <a:cxn ang="0">
                  <a:pos x="6" y="177"/>
                </a:cxn>
                <a:cxn ang="0">
                  <a:pos x="13" y="190"/>
                </a:cxn>
                <a:cxn ang="0">
                  <a:pos x="21" y="200"/>
                </a:cxn>
                <a:cxn ang="0">
                  <a:pos x="31" y="209"/>
                </a:cxn>
                <a:cxn ang="0">
                  <a:pos x="44" y="214"/>
                </a:cxn>
                <a:cxn ang="0">
                  <a:pos x="57" y="217"/>
                </a:cxn>
                <a:cxn ang="0">
                  <a:pos x="81" y="217"/>
                </a:cxn>
                <a:cxn ang="0">
                  <a:pos x="104" y="212"/>
                </a:cxn>
                <a:cxn ang="0">
                  <a:pos x="123" y="206"/>
                </a:cxn>
                <a:cxn ang="0">
                  <a:pos x="145" y="201"/>
                </a:cxn>
                <a:cxn ang="0">
                  <a:pos x="172" y="200"/>
                </a:cxn>
                <a:cxn ang="0">
                  <a:pos x="184" y="195"/>
                </a:cxn>
                <a:cxn ang="0">
                  <a:pos x="193" y="183"/>
                </a:cxn>
                <a:cxn ang="0">
                  <a:pos x="206" y="173"/>
                </a:cxn>
                <a:cxn ang="0">
                  <a:pos x="222" y="166"/>
                </a:cxn>
              </a:cxnLst>
              <a:rect l="0" t="0" r="r" b="b"/>
              <a:pathLst>
                <a:path w="312" h="217">
                  <a:moveTo>
                    <a:pt x="230" y="165"/>
                  </a:moveTo>
                  <a:lnTo>
                    <a:pt x="237" y="164"/>
                  </a:lnTo>
                  <a:lnTo>
                    <a:pt x="245" y="161"/>
                  </a:lnTo>
                  <a:lnTo>
                    <a:pt x="252" y="156"/>
                  </a:lnTo>
                  <a:lnTo>
                    <a:pt x="260" y="149"/>
                  </a:lnTo>
                  <a:lnTo>
                    <a:pt x="267" y="142"/>
                  </a:lnTo>
                  <a:lnTo>
                    <a:pt x="273" y="133"/>
                  </a:lnTo>
                  <a:lnTo>
                    <a:pt x="280" y="124"/>
                  </a:lnTo>
                  <a:lnTo>
                    <a:pt x="286" y="113"/>
                  </a:lnTo>
                  <a:lnTo>
                    <a:pt x="292" y="102"/>
                  </a:lnTo>
                  <a:lnTo>
                    <a:pt x="297" y="92"/>
                  </a:lnTo>
                  <a:lnTo>
                    <a:pt x="301" y="81"/>
                  </a:lnTo>
                  <a:lnTo>
                    <a:pt x="305" y="71"/>
                  </a:lnTo>
                  <a:lnTo>
                    <a:pt x="307" y="60"/>
                  </a:lnTo>
                  <a:lnTo>
                    <a:pt x="310" y="51"/>
                  </a:lnTo>
                  <a:lnTo>
                    <a:pt x="312" y="43"/>
                  </a:lnTo>
                  <a:lnTo>
                    <a:pt x="312" y="35"/>
                  </a:lnTo>
                  <a:lnTo>
                    <a:pt x="312" y="24"/>
                  </a:lnTo>
                  <a:lnTo>
                    <a:pt x="312" y="12"/>
                  </a:lnTo>
                  <a:lnTo>
                    <a:pt x="303" y="10"/>
                  </a:lnTo>
                  <a:lnTo>
                    <a:pt x="295" y="6"/>
                  </a:lnTo>
                  <a:lnTo>
                    <a:pt x="285" y="1"/>
                  </a:lnTo>
                  <a:lnTo>
                    <a:pt x="277" y="0"/>
                  </a:lnTo>
                  <a:lnTo>
                    <a:pt x="269" y="0"/>
                  </a:lnTo>
                  <a:lnTo>
                    <a:pt x="257" y="2"/>
                  </a:lnTo>
                  <a:lnTo>
                    <a:pt x="243" y="7"/>
                  </a:lnTo>
                  <a:lnTo>
                    <a:pt x="227" y="11"/>
                  </a:lnTo>
                  <a:lnTo>
                    <a:pt x="211" y="16"/>
                  </a:lnTo>
                  <a:lnTo>
                    <a:pt x="196" y="23"/>
                  </a:lnTo>
                  <a:lnTo>
                    <a:pt x="189" y="26"/>
                  </a:lnTo>
                  <a:lnTo>
                    <a:pt x="184" y="29"/>
                  </a:lnTo>
                  <a:lnTo>
                    <a:pt x="180" y="32"/>
                  </a:lnTo>
                  <a:lnTo>
                    <a:pt x="177" y="35"/>
                  </a:lnTo>
                  <a:lnTo>
                    <a:pt x="168" y="49"/>
                  </a:lnTo>
                  <a:lnTo>
                    <a:pt x="162" y="63"/>
                  </a:lnTo>
                  <a:lnTo>
                    <a:pt x="159" y="69"/>
                  </a:lnTo>
                  <a:lnTo>
                    <a:pt x="155" y="75"/>
                  </a:lnTo>
                  <a:lnTo>
                    <a:pt x="151" y="79"/>
                  </a:lnTo>
                  <a:lnTo>
                    <a:pt x="147" y="82"/>
                  </a:lnTo>
                  <a:lnTo>
                    <a:pt x="130" y="82"/>
                  </a:lnTo>
                  <a:lnTo>
                    <a:pt x="129" y="76"/>
                  </a:lnTo>
                  <a:lnTo>
                    <a:pt x="127" y="72"/>
                  </a:lnTo>
                  <a:lnTo>
                    <a:pt x="123" y="67"/>
                  </a:lnTo>
                  <a:lnTo>
                    <a:pt x="119" y="64"/>
                  </a:lnTo>
                  <a:lnTo>
                    <a:pt x="115" y="62"/>
                  </a:lnTo>
                  <a:lnTo>
                    <a:pt x="110" y="60"/>
                  </a:lnTo>
                  <a:lnTo>
                    <a:pt x="104" y="59"/>
                  </a:lnTo>
                  <a:lnTo>
                    <a:pt x="100" y="59"/>
                  </a:lnTo>
                  <a:lnTo>
                    <a:pt x="94" y="60"/>
                  </a:lnTo>
                  <a:lnTo>
                    <a:pt x="88" y="62"/>
                  </a:lnTo>
                  <a:lnTo>
                    <a:pt x="83" y="65"/>
                  </a:lnTo>
                  <a:lnTo>
                    <a:pt x="80" y="71"/>
                  </a:lnTo>
                  <a:lnTo>
                    <a:pt x="76" y="76"/>
                  </a:lnTo>
                  <a:lnTo>
                    <a:pt x="72" y="82"/>
                  </a:lnTo>
                  <a:lnTo>
                    <a:pt x="70" y="89"/>
                  </a:lnTo>
                  <a:lnTo>
                    <a:pt x="67" y="96"/>
                  </a:lnTo>
                  <a:lnTo>
                    <a:pt x="64" y="111"/>
                  </a:lnTo>
                  <a:lnTo>
                    <a:pt x="61" y="126"/>
                  </a:lnTo>
                  <a:lnTo>
                    <a:pt x="56" y="139"/>
                  </a:lnTo>
                  <a:lnTo>
                    <a:pt x="53" y="147"/>
                  </a:lnTo>
                  <a:lnTo>
                    <a:pt x="45" y="145"/>
                  </a:lnTo>
                  <a:lnTo>
                    <a:pt x="38" y="142"/>
                  </a:lnTo>
                  <a:lnTo>
                    <a:pt x="33" y="138"/>
                  </a:lnTo>
                  <a:lnTo>
                    <a:pt x="28" y="134"/>
                  </a:lnTo>
                  <a:lnTo>
                    <a:pt x="19" y="124"/>
                  </a:lnTo>
                  <a:lnTo>
                    <a:pt x="12" y="112"/>
                  </a:lnTo>
                  <a:lnTo>
                    <a:pt x="0" y="112"/>
                  </a:lnTo>
                  <a:lnTo>
                    <a:pt x="0" y="129"/>
                  </a:lnTo>
                  <a:lnTo>
                    <a:pt x="0" y="141"/>
                  </a:lnTo>
                  <a:lnTo>
                    <a:pt x="0" y="149"/>
                  </a:lnTo>
                  <a:lnTo>
                    <a:pt x="1" y="157"/>
                  </a:lnTo>
                  <a:lnTo>
                    <a:pt x="2" y="163"/>
                  </a:lnTo>
                  <a:lnTo>
                    <a:pt x="4" y="171"/>
                  </a:lnTo>
                  <a:lnTo>
                    <a:pt x="6" y="177"/>
                  </a:lnTo>
                  <a:lnTo>
                    <a:pt x="10" y="183"/>
                  </a:lnTo>
                  <a:lnTo>
                    <a:pt x="13" y="190"/>
                  </a:lnTo>
                  <a:lnTo>
                    <a:pt x="17" y="195"/>
                  </a:lnTo>
                  <a:lnTo>
                    <a:pt x="21" y="200"/>
                  </a:lnTo>
                  <a:lnTo>
                    <a:pt x="26" y="205"/>
                  </a:lnTo>
                  <a:lnTo>
                    <a:pt x="31" y="209"/>
                  </a:lnTo>
                  <a:lnTo>
                    <a:pt x="37" y="212"/>
                  </a:lnTo>
                  <a:lnTo>
                    <a:pt x="44" y="214"/>
                  </a:lnTo>
                  <a:lnTo>
                    <a:pt x="50" y="216"/>
                  </a:lnTo>
                  <a:lnTo>
                    <a:pt x="57" y="217"/>
                  </a:lnTo>
                  <a:lnTo>
                    <a:pt x="65" y="217"/>
                  </a:lnTo>
                  <a:lnTo>
                    <a:pt x="81" y="217"/>
                  </a:lnTo>
                  <a:lnTo>
                    <a:pt x="94" y="215"/>
                  </a:lnTo>
                  <a:lnTo>
                    <a:pt x="104" y="212"/>
                  </a:lnTo>
                  <a:lnTo>
                    <a:pt x="114" y="209"/>
                  </a:lnTo>
                  <a:lnTo>
                    <a:pt x="123" y="206"/>
                  </a:lnTo>
                  <a:lnTo>
                    <a:pt x="133" y="202"/>
                  </a:lnTo>
                  <a:lnTo>
                    <a:pt x="145" y="201"/>
                  </a:lnTo>
                  <a:lnTo>
                    <a:pt x="159" y="200"/>
                  </a:lnTo>
                  <a:lnTo>
                    <a:pt x="172" y="200"/>
                  </a:lnTo>
                  <a:lnTo>
                    <a:pt x="182" y="200"/>
                  </a:lnTo>
                  <a:lnTo>
                    <a:pt x="184" y="195"/>
                  </a:lnTo>
                  <a:lnTo>
                    <a:pt x="187" y="190"/>
                  </a:lnTo>
                  <a:lnTo>
                    <a:pt x="193" y="183"/>
                  </a:lnTo>
                  <a:lnTo>
                    <a:pt x="199" y="178"/>
                  </a:lnTo>
                  <a:lnTo>
                    <a:pt x="206" y="173"/>
                  </a:lnTo>
                  <a:lnTo>
                    <a:pt x="215" y="168"/>
                  </a:lnTo>
                  <a:lnTo>
                    <a:pt x="222" y="166"/>
                  </a:lnTo>
                  <a:lnTo>
                    <a:pt x="230" y="16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6" name="Freeform 237"/>
            <p:cNvSpPr>
              <a:spLocks/>
            </p:cNvSpPr>
            <p:nvPr/>
          </p:nvSpPr>
          <p:spPr bwMode="auto">
            <a:xfrm>
              <a:off x="6115051" y="1831975"/>
              <a:ext cx="165100" cy="114300"/>
            </a:xfrm>
            <a:custGeom>
              <a:avLst/>
              <a:gdLst/>
              <a:ahLst/>
              <a:cxnLst>
                <a:cxn ang="0">
                  <a:pos x="237" y="164"/>
                </a:cxn>
                <a:cxn ang="0">
                  <a:pos x="252" y="156"/>
                </a:cxn>
                <a:cxn ang="0">
                  <a:pos x="267" y="142"/>
                </a:cxn>
                <a:cxn ang="0">
                  <a:pos x="280" y="124"/>
                </a:cxn>
                <a:cxn ang="0">
                  <a:pos x="292" y="102"/>
                </a:cxn>
                <a:cxn ang="0">
                  <a:pos x="301" y="81"/>
                </a:cxn>
                <a:cxn ang="0">
                  <a:pos x="307" y="60"/>
                </a:cxn>
                <a:cxn ang="0">
                  <a:pos x="312" y="43"/>
                </a:cxn>
                <a:cxn ang="0">
                  <a:pos x="312" y="24"/>
                </a:cxn>
                <a:cxn ang="0">
                  <a:pos x="303" y="10"/>
                </a:cxn>
                <a:cxn ang="0">
                  <a:pos x="285" y="1"/>
                </a:cxn>
                <a:cxn ang="0">
                  <a:pos x="269" y="0"/>
                </a:cxn>
                <a:cxn ang="0">
                  <a:pos x="243" y="7"/>
                </a:cxn>
                <a:cxn ang="0">
                  <a:pos x="211" y="16"/>
                </a:cxn>
                <a:cxn ang="0">
                  <a:pos x="189" y="26"/>
                </a:cxn>
                <a:cxn ang="0">
                  <a:pos x="180" y="32"/>
                </a:cxn>
                <a:cxn ang="0">
                  <a:pos x="168" y="49"/>
                </a:cxn>
                <a:cxn ang="0">
                  <a:pos x="159" y="69"/>
                </a:cxn>
                <a:cxn ang="0">
                  <a:pos x="151" y="79"/>
                </a:cxn>
                <a:cxn ang="0">
                  <a:pos x="147" y="82"/>
                </a:cxn>
                <a:cxn ang="0">
                  <a:pos x="130" y="82"/>
                </a:cxn>
                <a:cxn ang="0">
                  <a:pos x="127" y="72"/>
                </a:cxn>
                <a:cxn ang="0">
                  <a:pos x="119" y="64"/>
                </a:cxn>
                <a:cxn ang="0">
                  <a:pos x="110" y="60"/>
                </a:cxn>
                <a:cxn ang="0">
                  <a:pos x="100" y="59"/>
                </a:cxn>
                <a:cxn ang="0">
                  <a:pos x="88" y="62"/>
                </a:cxn>
                <a:cxn ang="0">
                  <a:pos x="80" y="71"/>
                </a:cxn>
                <a:cxn ang="0">
                  <a:pos x="72" y="82"/>
                </a:cxn>
                <a:cxn ang="0">
                  <a:pos x="67" y="96"/>
                </a:cxn>
                <a:cxn ang="0">
                  <a:pos x="61" y="126"/>
                </a:cxn>
                <a:cxn ang="0">
                  <a:pos x="53" y="147"/>
                </a:cxn>
                <a:cxn ang="0">
                  <a:pos x="38" y="142"/>
                </a:cxn>
                <a:cxn ang="0">
                  <a:pos x="28" y="134"/>
                </a:cxn>
                <a:cxn ang="0">
                  <a:pos x="12" y="112"/>
                </a:cxn>
                <a:cxn ang="0">
                  <a:pos x="0" y="112"/>
                </a:cxn>
                <a:cxn ang="0">
                  <a:pos x="0" y="129"/>
                </a:cxn>
                <a:cxn ang="0">
                  <a:pos x="0" y="149"/>
                </a:cxn>
                <a:cxn ang="0">
                  <a:pos x="2" y="163"/>
                </a:cxn>
                <a:cxn ang="0">
                  <a:pos x="6" y="177"/>
                </a:cxn>
                <a:cxn ang="0">
                  <a:pos x="13" y="190"/>
                </a:cxn>
                <a:cxn ang="0">
                  <a:pos x="21" y="200"/>
                </a:cxn>
                <a:cxn ang="0">
                  <a:pos x="31" y="209"/>
                </a:cxn>
                <a:cxn ang="0">
                  <a:pos x="44" y="214"/>
                </a:cxn>
                <a:cxn ang="0">
                  <a:pos x="57" y="217"/>
                </a:cxn>
                <a:cxn ang="0">
                  <a:pos x="81" y="217"/>
                </a:cxn>
                <a:cxn ang="0">
                  <a:pos x="104" y="212"/>
                </a:cxn>
                <a:cxn ang="0">
                  <a:pos x="123" y="206"/>
                </a:cxn>
                <a:cxn ang="0">
                  <a:pos x="145" y="201"/>
                </a:cxn>
                <a:cxn ang="0">
                  <a:pos x="172" y="200"/>
                </a:cxn>
                <a:cxn ang="0">
                  <a:pos x="184" y="195"/>
                </a:cxn>
                <a:cxn ang="0">
                  <a:pos x="193" y="183"/>
                </a:cxn>
                <a:cxn ang="0">
                  <a:pos x="206" y="173"/>
                </a:cxn>
                <a:cxn ang="0">
                  <a:pos x="222" y="166"/>
                </a:cxn>
                <a:cxn ang="0">
                  <a:pos x="230" y="165"/>
                </a:cxn>
              </a:cxnLst>
              <a:rect l="0" t="0" r="r" b="b"/>
              <a:pathLst>
                <a:path w="312" h="217">
                  <a:moveTo>
                    <a:pt x="230" y="165"/>
                  </a:moveTo>
                  <a:lnTo>
                    <a:pt x="237" y="164"/>
                  </a:lnTo>
                  <a:lnTo>
                    <a:pt x="245" y="161"/>
                  </a:lnTo>
                  <a:lnTo>
                    <a:pt x="252" y="156"/>
                  </a:lnTo>
                  <a:lnTo>
                    <a:pt x="260" y="149"/>
                  </a:lnTo>
                  <a:lnTo>
                    <a:pt x="267" y="142"/>
                  </a:lnTo>
                  <a:lnTo>
                    <a:pt x="273" y="133"/>
                  </a:lnTo>
                  <a:lnTo>
                    <a:pt x="280" y="124"/>
                  </a:lnTo>
                  <a:lnTo>
                    <a:pt x="286" y="113"/>
                  </a:lnTo>
                  <a:lnTo>
                    <a:pt x="292" y="102"/>
                  </a:lnTo>
                  <a:lnTo>
                    <a:pt x="297" y="92"/>
                  </a:lnTo>
                  <a:lnTo>
                    <a:pt x="301" y="81"/>
                  </a:lnTo>
                  <a:lnTo>
                    <a:pt x="305" y="71"/>
                  </a:lnTo>
                  <a:lnTo>
                    <a:pt x="307" y="60"/>
                  </a:lnTo>
                  <a:lnTo>
                    <a:pt x="310" y="51"/>
                  </a:lnTo>
                  <a:lnTo>
                    <a:pt x="312" y="43"/>
                  </a:lnTo>
                  <a:lnTo>
                    <a:pt x="312" y="35"/>
                  </a:lnTo>
                  <a:lnTo>
                    <a:pt x="312" y="24"/>
                  </a:lnTo>
                  <a:lnTo>
                    <a:pt x="312" y="12"/>
                  </a:lnTo>
                  <a:lnTo>
                    <a:pt x="303" y="10"/>
                  </a:lnTo>
                  <a:lnTo>
                    <a:pt x="295" y="6"/>
                  </a:lnTo>
                  <a:lnTo>
                    <a:pt x="285" y="1"/>
                  </a:lnTo>
                  <a:lnTo>
                    <a:pt x="277" y="0"/>
                  </a:lnTo>
                  <a:lnTo>
                    <a:pt x="269" y="0"/>
                  </a:lnTo>
                  <a:lnTo>
                    <a:pt x="257" y="2"/>
                  </a:lnTo>
                  <a:lnTo>
                    <a:pt x="243" y="7"/>
                  </a:lnTo>
                  <a:lnTo>
                    <a:pt x="227" y="11"/>
                  </a:lnTo>
                  <a:lnTo>
                    <a:pt x="211" y="16"/>
                  </a:lnTo>
                  <a:lnTo>
                    <a:pt x="196" y="23"/>
                  </a:lnTo>
                  <a:lnTo>
                    <a:pt x="189" y="26"/>
                  </a:lnTo>
                  <a:lnTo>
                    <a:pt x="184" y="29"/>
                  </a:lnTo>
                  <a:lnTo>
                    <a:pt x="180" y="32"/>
                  </a:lnTo>
                  <a:lnTo>
                    <a:pt x="177" y="35"/>
                  </a:lnTo>
                  <a:lnTo>
                    <a:pt x="168" y="49"/>
                  </a:lnTo>
                  <a:lnTo>
                    <a:pt x="162" y="63"/>
                  </a:lnTo>
                  <a:lnTo>
                    <a:pt x="159" y="69"/>
                  </a:lnTo>
                  <a:lnTo>
                    <a:pt x="155" y="75"/>
                  </a:lnTo>
                  <a:lnTo>
                    <a:pt x="151" y="79"/>
                  </a:lnTo>
                  <a:lnTo>
                    <a:pt x="147" y="82"/>
                  </a:lnTo>
                  <a:lnTo>
                    <a:pt x="147" y="82"/>
                  </a:lnTo>
                  <a:lnTo>
                    <a:pt x="130" y="82"/>
                  </a:lnTo>
                  <a:lnTo>
                    <a:pt x="130" y="82"/>
                  </a:lnTo>
                  <a:lnTo>
                    <a:pt x="129" y="76"/>
                  </a:lnTo>
                  <a:lnTo>
                    <a:pt x="127" y="72"/>
                  </a:lnTo>
                  <a:lnTo>
                    <a:pt x="123" y="67"/>
                  </a:lnTo>
                  <a:lnTo>
                    <a:pt x="119" y="64"/>
                  </a:lnTo>
                  <a:lnTo>
                    <a:pt x="115" y="62"/>
                  </a:lnTo>
                  <a:lnTo>
                    <a:pt x="110" y="60"/>
                  </a:lnTo>
                  <a:lnTo>
                    <a:pt x="104" y="59"/>
                  </a:lnTo>
                  <a:lnTo>
                    <a:pt x="100" y="59"/>
                  </a:lnTo>
                  <a:lnTo>
                    <a:pt x="94" y="60"/>
                  </a:lnTo>
                  <a:lnTo>
                    <a:pt x="88" y="62"/>
                  </a:lnTo>
                  <a:lnTo>
                    <a:pt x="83" y="65"/>
                  </a:lnTo>
                  <a:lnTo>
                    <a:pt x="80" y="71"/>
                  </a:lnTo>
                  <a:lnTo>
                    <a:pt x="76" y="76"/>
                  </a:lnTo>
                  <a:lnTo>
                    <a:pt x="72" y="82"/>
                  </a:lnTo>
                  <a:lnTo>
                    <a:pt x="70" y="89"/>
                  </a:lnTo>
                  <a:lnTo>
                    <a:pt x="67" y="96"/>
                  </a:lnTo>
                  <a:lnTo>
                    <a:pt x="64" y="111"/>
                  </a:lnTo>
                  <a:lnTo>
                    <a:pt x="61" y="126"/>
                  </a:lnTo>
                  <a:lnTo>
                    <a:pt x="56" y="139"/>
                  </a:lnTo>
                  <a:lnTo>
                    <a:pt x="53" y="147"/>
                  </a:lnTo>
                  <a:lnTo>
                    <a:pt x="45" y="145"/>
                  </a:lnTo>
                  <a:lnTo>
                    <a:pt x="38" y="142"/>
                  </a:lnTo>
                  <a:lnTo>
                    <a:pt x="33" y="138"/>
                  </a:lnTo>
                  <a:lnTo>
                    <a:pt x="28" y="134"/>
                  </a:lnTo>
                  <a:lnTo>
                    <a:pt x="19" y="124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29"/>
                  </a:lnTo>
                  <a:lnTo>
                    <a:pt x="0" y="141"/>
                  </a:lnTo>
                  <a:lnTo>
                    <a:pt x="0" y="149"/>
                  </a:lnTo>
                  <a:lnTo>
                    <a:pt x="1" y="157"/>
                  </a:lnTo>
                  <a:lnTo>
                    <a:pt x="2" y="163"/>
                  </a:lnTo>
                  <a:lnTo>
                    <a:pt x="4" y="171"/>
                  </a:lnTo>
                  <a:lnTo>
                    <a:pt x="6" y="177"/>
                  </a:lnTo>
                  <a:lnTo>
                    <a:pt x="10" y="183"/>
                  </a:lnTo>
                  <a:lnTo>
                    <a:pt x="13" y="190"/>
                  </a:lnTo>
                  <a:lnTo>
                    <a:pt x="17" y="195"/>
                  </a:lnTo>
                  <a:lnTo>
                    <a:pt x="21" y="200"/>
                  </a:lnTo>
                  <a:lnTo>
                    <a:pt x="26" y="205"/>
                  </a:lnTo>
                  <a:lnTo>
                    <a:pt x="31" y="209"/>
                  </a:lnTo>
                  <a:lnTo>
                    <a:pt x="37" y="212"/>
                  </a:lnTo>
                  <a:lnTo>
                    <a:pt x="44" y="214"/>
                  </a:lnTo>
                  <a:lnTo>
                    <a:pt x="50" y="216"/>
                  </a:lnTo>
                  <a:lnTo>
                    <a:pt x="57" y="217"/>
                  </a:lnTo>
                  <a:lnTo>
                    <a:pt x="65" y="217"/>
                  </a:lnTo>
                  <a:lnTo>
                    <a:pt x="81" y="217"/>
                  </a:lnTo>
                  <a:lnTo>
                    <a:pt x="94" y="215"/>
                  </a:lnTo>
                  <a:lnTo>
                    <a:pt x="104" y="212"/>
                  </a:lnTo>
                  <a:lnTo>
                    <a:pt x="114" y="209"/>
                  </a:lnTo>
                  <a:lnTo>
                    <a:pt x="123" y="206"/>
                  </a:lnTo>
                  <a:lnTo>
                    <a:pt x="133" y="202"/>
                  </a:lnTo>
                  <a:lnTo>
                    <a:pt x="145" y="201"/>
                  </a:lnTo>
                  <a:lnTo>
                    <a:pt x="159" y="200"/>
                  </a:lnTo>
                  <a:lnTo>
                    <a:pt x="172" y="200"/>
                  </a:lnTo>
                  <a:lnTo>
                    <a:pt x="182" y="200"/>
                  </a:lnTo>
                  <a:lnTo>
                    <a:pt x="184" y="195"/>
                  </a:lnTo>
                  <a:lnTo>
                    <a:pt x="187" y="190"/>
                  </a:lnTo>
                  <a:lnTo>
                    <a:pt x="193" y="183"/>
                  </a:lnTo>
                  <a:lnTo>
                    <a:pt x="199" y="178"/>
                  </a:lnTo>
                  <a:lnTo>
                    <a:pt x="206" y="173"/>
                  </a:lnTo>
                  <a:lnTo>
                    <a:pt x="215" y="168"/>
                  </a:lnTo>
                  <a:lnTo>
                    <a:pt x="222" y="166"/>
                  </a:lnTo>
                  <a:lnTo>
                    <a:pt x="230" y="165"/>
                  </a:lnTo>
                  <a:lnTo>
                    <a:pt x="230" y="165"/>
                  </a:lnTo>
                  <a:lnTo>
                    <a:pt x="230" y="165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7" name="Freeform 238"/>
            <p:cNvSpPr>
              <a:spLocks/>
            </p:cNvSpPr>
            <p:nvPr/>
          </p:nvSpPr>
          <p:spPr bwMode="auto">
            <a:xfrm>
              <a:off x="6132513" y="2176463"/>
              <a:ext cx="115888" cy="109538"/>
            </a:xfrm>
            <a:custGeom>
              <a:avLst/>
              <a:gdLst/>
              <a:ahLst/>
              <a:cxnLst>
                <a:cxn ang="0">
                  <a:pos x="45" y="3"/>
                </a:cxn>
                <a:cxn ang="0">
                  <a:pos x="38" y="8"/>
                </a:cxn>
                <a:cxn ang="0">
                  <a:pos x="27" y="23"/>
                </a:cxn>
                <a:cxn ang="0">
                  <a:pos x="12" y="50"/>
                </a:cxn>
                <a:cxn ang="0">
                  <a:pos x="1" y="75"/>
                </a:cxn>
                <a:cxn ang="0">
                  <a:pos x="0" y="90"/>
                </a:cxn>
                <a:cxn ang="0">
                  <a:pos x="3" y="99"/>
                </a:cxn>
                <a:cxn ang="0">
                  <a:pos x="10" y="111"/>
                </a:cxn>
                <a:cxn ang="0">
                  <a:pos x="20" y="127"/>
                </a:cxn>
                <a:cxn ang="0">
                  <a:pos x="27" y="140"/>
                </a:cxn>
                <a:cxn ang="0">
                  <a:pos x="29" y="149"/>
                </a:cxn>
                <a:cxn ang="0">
                  <a:pos x="29" y="160"/>
                </a:cxn>
                <a:cxn ang="0">
                  <a:pos x="28" y="167"/>
                </a:cxn>
                <a:cxn ang="0">
                  <a:pos x="22" y="176"/>
                </a:cxn>
                <a:cxn ang="0">
                  <a:pos x="14" y="184"/>
                </a:cxn>
                <a:cxn ang="0">
                  <a:pos x="9" y="191"/>
                </a:cxn>
                <a:cxn ang="0">
                  <a:pos x="7" y="197"/>
                </a:cxn>
                <a:cxn ang="0">
                  <a:pos x="12" y="205"/>
                </a:cxn>
                <a:cxn ang="0">
                  <a:pos x="20" y="206"/>
                </a:cxn>
                <a:cxn ang="0">
                  <a:pos x="28" y="196"/>
                </a:cxn>
                <a:cxn ang="0">
                  <a:pos x="38" y="178"/>
                </a:cxn>
                <a:cxn ang="0">
                  <a:pos x="43" y="169"/>
                </a:cxn>
                <a:cxn ang="0">
                  <a:pos x="50" y="161"/>
                </a:cxn>
                <a:cxn ang="0">
                  <a:pos x="65" y="155"/>
                </a:cxn>
                <a:cxn ang="0">
                  <a:pos x="102" y="146"/>
                </a:cxn>
                <a:cxn ang="0">
                  <a:pos x="135" y="137"/>
                </a:cxn>
                <a:cxn ang="0">
                  <a:pos x="170" y="123"/>
                </a:cxn>
                <a:cxn ang="0">
                  <a:pos x="193" y="110"/>
                </a:cxn>
                <a:cxn ang="0">
                  <a:pos x="204" y="99"/>
                </a:cxn>
                <a:cxn ang="0">
                  <a:pos x="213" y="87"/>
                </a:cxn>
                <a:cxn ang="0">
                  <a:pos x="217" y="70"/>
                </a:cxn>
                <a:cxn ang="0">
                  <a:pos x="218" y="54"/>
                </a:cxn>
                <a:cxn ang="0">
                  <a:pos x="215" y="43"/>
                </a:cxn>
                <a:cxn ang="0">
                  <a:pos x="211" y="33"/>
                </a:cxn>
                <a:cxn ang="0">
                  <a:pos x="203" y="25"/>
                </a:cxn>
                <a:cxn ang="0">
                  <a:pos x="191" y="15"/>
                </a:cxn>
                <a:cxn ang="0">
                  <a:pos x="167" y="7"/>
                </a:cxn>
                <a:cxn ang="0">
                  <a:pos x="142" y="3"/>
                </a:cxn>
                <a:cxn ang="0">
                  <a:pos x="113" y="2"/>
                </a:cxn>
                <a:cxn ang="0">
                  <a:pos x="71" y="2"/>
                </a:cxn>
              </a:cxnLst>
              <a:rect l="0" t="0" r="r" b="b"/>
              <a:pathLst>
                <a:path w="218" h="208">
                  <a:moveTo>
                    <a:pt x="47" y="2"/>
                  </a:moveTo>
                  <a:lnTo>
                    <a:pt x="45" y="3"/>
                  </a:lnTo>
                  <a:lnTo>
                    <a:pt x="42" y="5"/>
                  </a:lnTo>
                  <a:lnTo>
                    <a:pt x="38" y="8"/>
                  </a:lnTo>
                  <a:lnTo>
                    <a:pt x="35" y="12"/>
                  </a:lnTo>
                  <a:lnTo>
                    <a:pt x="27" y="23"/>
                  </a:lnTo>
                  <a:lnTo>
                    <a:pt x="19" y="37"/>
                  </a:lnTo>
                  <a:lnTo>
                    <a:pt x="12" y="50"/>
                  </a:lnTo>
                  <a:lnTo>
                    <a:pt x="5" y="63"/>
                  </a:lnTo>
                  <a:lnTo>
                    <a:pt x="1" y="75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1" y="94"/>
                  </a:lnTo>
                  <a:lnTo>
                    <a:pt x="3" y="99"/>
                  </a:lnTo>
                  <a:lnTo>
                    <a:pt x="4" y="104"/>
                  </a:lnTo>
                  <a:lnTo>
                    <a:pt x="10" y="111"/>
                  </a:lnTo>
                  <a:lnTo>
                    <a:pt x="15" y="120"/>
                  </a:lnTo>
                  <a:lnTo>
                    <a:pt x="20" y="127"/>
                  </a:lnTo>
                  <a:lnTo>
                    <a:pt x="25" y="136"/>
                  </a:lnTo>
                  <a:lnTo>
                    <a:pt x="27" y="140"/>
                  </a:lnTo>
                  <a:lnTo>
                    <a:pt x="29" y="144"/>
                  </a:lnTo>
                  <a:lnTo>
                    <a:pt x="29" y="149"/>
                  </a:lnTo>
                  <a:lnTo>
                    <a:pt x="30" y="155"/>
                  </a:lnTo>
                  <a:lnTo>
                    <a:pt x="29" y="160"/>
                  </a:lnTo>
                  <a:lnTo>
                    <a:pt x="29" y="164"/>
                  </a:lnTo>
                  <a:lnTo>
                    <a:pt x="28" y="167"/>
                  </a:lnTo>
                  <a:lnTo>
                    <a:pt x="26" y="171"/>
                  </a:lnTo>
                  <a:lnTo>
                    <a:pt x="22" y="176"/>
                  </a:lnTo>
                  <a:lnTo>
                    <a:pt x="18" y="180"/>
                  </a:lnTo>
                  <a:lnTo>
                    <a:pt x="14" y="184"/>
                  </a:lnTo>
                  <a:lnTo>
                    <a:pt x="10" y="189"/>
                  </a:lnTo>
                  <a:lnTo>
                    <a:pt x="9" y="191"/>
                  </a:lnTo>
                  <a:lnTo>
                    <a:pt x="8" y="194"/>
                  </a:lnTo>
                  <a:lnTo>
                    <a:pt x="7" y="197"/>
                  </a:lnTo>
                  <a:lnTo>
                    <a:pt x="7" y="202"/>
                  </a:lnTo>
                  <a:lnTo>
                    <a:pt x="12" y="205"/>
                  </a:lnTo>
                  <a:lnTo>
                    <a:pt x="18" y="208"/>
                  </a:lnTo>
                  <a:lnTo>
                    <a:pt x="20" y="206"/>
                  </a:lnTo>
                  <a:lnTo>
                    <a:pt x="24" y="203"/>
                  </a:lnTo>
                  <a:lnTo>
                    <a:pt x="28" y="196"/>
                  </a:lnTo>
                  <a:lnTo>
                    <a:pt x="32" y="190"/>
                  </a:lnTo>
                  <a:lnTo>
                    <a:pt x="38" y="178"/>
                  </a:lnTo>
                  <a:lnTo>
                    <a:pt x="42" y="173"/>
                  </a:lnTo>
                  <a:lnTo>
                    <a:pt x="43" y="169"/>
                  </a:lnTo>
                  <a:lnTo>
                    <a:pt x="46" y="164"/>
                  </a:lnTo>
                  <a:lnTo>
                    <a:pt x="50" y="161"/>
                  </a:lnTo>
                  <a:lnTo>
                    <a:pt x="54" y="159"/>
                  </a:lnTo>
                  <a:lnTo>
                    <a:pt x="65" y="155"/>
                  </a:lnTo>
                  <a:lnTo>
                    <a:pt x="78" y="152"/>
                  </a:lnTo>
                  <a:lnTo>
                    <a:pt x="102" y="146"/>
                  </a:lnTo>
                  <a:lnTo>
                    <a:pt x="118" y="143"/>
                  </a:lnTo>
                  <a:lnTo>
                    <a:pt x="135" y="137"/>
                  </a:lnTo>
                  <a:lnTo>
                    <a:pt x="153" y="130"/>
                  </a:lnTo>
                  <a:lnTo>
                    <a:pt x="170" y="123"/>
                  </a:lnTo>
                  <a:lnTo>
                    <a:pt x="185" y="115"/>
                  </a:lnTo>
                  <a:lnTo>
                    <a:pt x="193" y="110"/>
                  </a:lnTo>
                  <a:lnTo>
                    <a:pt x="199" y="105"/>
                  </a:lnTo>
                  <a:lnTo>
                    <a:pt x="204" y="99"/>
                  </a:lnTo>
                  <a:lnTo>
                    <a:pt x="209" y="93"/>
                  </a:lnTo>
                  <a:lnTo>
                    <a:pt x="213" y="87"/>
                  </a:lnTo>
                  <a:lnTo>
                    <a:pt x="216" y="78"/>
                  </a:lnTo>
                  <a:lnTo>
                    <a:pt x="217" y="70"/>
                  </a:lnTo>
                  <a:lnTo>
                    <a:pt x="218" y="60"/>
                  </a:lnTo>
                  <a:lnTo>
                    <a:pt x="218" y="54"/>
                  </a:lnTo>
                  <a:lnTo>
                    <a:pt x="217" y="48"/>
                  </a:lnTo>
                  <a:lnTo>
                    <a:pt x="215" y="43"/>
                  </a:lnTo>
                  <a:lnTo>
                    <a:pt x="213" y="38"/>
                  </a:lnTo>
                  <a:lnTo>
                    <a:pt x="211" y="33"/>
                  </a:lnTo>
                  <a:lnTo>
                    <a:pt x="208" y="29"/>
                  </a:lnTo>
                  <a:lnTo>
                    <a:pt x="203" y="25"/>
                  </a:lnTo>
                  <a:lnTo>
                    <a:pt x="200" y="22"/>
                  </a:lnTo>
                  <a:lnTo>
                    <a:pt x="191" y="15"/>
                  </a:lnTo>
                  <a:lnTo>
                    <a:pt x="180" y="11"/>
                  </a:lnTo>
                  <a:lnTo>
                    <a:pt x="167" y="7"/>
                  </a:lnTo>
                  <a:lnTo>
                    <a:pt x="154" y="5"/>
                  </a:lnTo>
                  <a:lnTo>
                    <a:pt x="142" y="3"/>
                  </a:lnTo>
                  <a:lnTo>
                    <a:pt x="127" y="2"/>
                  </a:lnTo>
                  <a:lnTo>
                    <a:pt x="113" y="2"/>
                  </a:lnTo>
                  <a:lnTo>
                    <a:pt x="99" y="0"/>
                  </a:lnTo>
                  <a:lnTo>
                    <a:pt x="71" y="2"/>
                  </a:lnTo>
                  <a:lnTo>
                    <a:pt x="47" y="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8" name="Freeform 239"/>
            <p:cNvSpPr>
              <a:spLocks/>
            </p:cNvSpPr>
            <p:nvPr/>
          </p:nvSpPr>
          <p:spPr bwMode="auto">
            <a:xfrm>
              <a:off x="6132513" y="2176463"/>
              <a:ext cx="115888" cy="109538"/>
            </a:xfrm>
            <a:custGeom>
              <a:avLst/>
              <a:gdLst/>
              <a:ahLst/>
              <a:cxnLst>
                <a:cxn ang="0">
                  <a:pos x="45" y="3"/>
                </a:cxn>
                <a:cxn ang="0">
                  <a:pos x="38" y="8"/>
                </a:cxn>
                <a:cxn ang="0">
                  <a:pos x="27" y="23"/>
                </a:cxn>
                <a:cxn ang="0">
                  <a:pos x="12" y="50"/>
                </a:cxn>
                <a:cxn ang="0">
                  <a:pos x="1" y="75"/>
                </a:cxn>
                <a:cxn ang="0">
                  <a:pos x="0" y="90"/>
                </a:cxn>
                <a:cxn ang="0">
                  <a:pos x="3" y="99"/>
                </a:cxn>
                <a:cxn ang="0">
                  <a:pos x="10" y="111"/>
                </a:cxn>
                <a:cxn ang="0">
                  <a:pos x="20" y="127"/>
                </a:cxn>
                <a:cxn ang="0">
                  <a:pos x="27" y="140"/>
                </a:cxn>
                <a:cxn ang="0">
                  <a:pos x="29" y="149"/>
                </a:cxn>
                <a:cxn ang="0">
                  <a:pos x="29" y="160"/>
                </a:cxn>
                <a:cxn ang="0">
                  <a:pos x="28" y="167"/>
                </a:cxn>
                <a:cxn ang="0">
                  <a:pos x="22" y="176"/>
                </a:cxn>
                <a:cxn ang="0">
                  <a:pos x="14" y="184"/>
                </a:cxn>
                <a:cxn ang="0">
                  <a:pos x="9" y="191"/>
                </a:cxn>
                <a:cxn ang="0">
                  <a:pos x="7" y="197"/>
                </a:cxn>
                <a:cxn ang="0">
                  <a:pos x="12" y="205"/>
                </a:cxn>
                <a:cxn ang="0">
                  <a:pos x="20" y="206"/>
                </a:cxn>
                <a:cxn ang="0">
                  <a:pos x="28" y="196"/>
                </a:cxn>
                <a:cxn ang="0">
                  <a:pos x="38" y="178"/>
                </a:cxn>
                <a:cxn ang="0">
                  <a:pos x="43" y="169"/>
                </a:cxn>
                <a:cxn ang="0">
                  <a:pos x="50" y="161"/>
                </a:cxn>
                <a:cxn ang="0">
                  <a:pos x="65" y="155"/>
                </a:cxn>
                <a:cxn ang="0">
                  <a:pos x="102" y="146"/>
                </a:cxn>
                <a:cxn ang="0">
                  <a:pos x="135" y="137"/>
                </a:cxn>
                <a:cxn ang="0">
                  <a:pos x="170" y="123"/>
                </a:cxn>
                <a:cxn ang="0">
                  <a:pos x="193" y="110"/>
                </a:cxn>
                <a:cxn ang="0">
                  <a:pos x="204" y="99"/>
                </a:cxn>
                <a:cxn ang="0">
                  <a:pos x="213" y="87"/>
                </a:cxn>
                <a:cxn ang="0">
                  <a:pos x="217" y="70"/>
                </a:cxn>
                <a:cxn ang="0">
                  <a:pos x="218" y="54"/>
                </a:cxn>
                <a:cxn ang="0">
                  <a:pos x="215" y="43"/>
                </a:cxn>
                <a:cxn ang="0">
                  <a:pos x="211" y="33"/>
                </a:cxn>
                <a:cxn ang="0">
                  <a:pos x="203" y="25"/>
                </a:cxn>
                <a:cxn ang="0">
                  <a:pos x="191" y="15"/>
                </a:cxn>
                <a:cxn ang="0">
                  <a:pos x="167" y="7"/>
                </a:cxn>
                <a:cxn ang="0">
                  <a:pos x="142" y="3"/>
                </a:cxn>
                <a:cxn ang="0">
                  <a:pos x="113" y="2"/>
                </a:cxn>
                <a:cxn ang="0">
                  <a:pos x="71" y="2"/>
                </a:cxn>
                <a:cxn ang="0">
                  <a:pos x="47" y="2"/>
                </a:cxn>
              </a:cxnLst>
              <a:rect l="0" t="0" r="r" b="b"/>
              <a:pathLst>
                <a:path w="218" h="208">
                  <a:moveTo>
                    <a:pt x="47" y="2"/>
                  </a:moveTo>
                  <a:lnTo>
                    <a:pt x="45" y="3"/>
                  </a:lnTo>
                  <a:lnTo>
                    <a:pt x="42" y="5"/>
                  </a:lnTo>
                  <a:lnTo>
                    <a:pt x="38" y="8"/>
                  </a:lnTo>
                  <a:lnTo>
                    <a:pt x="35" y="12"/>
                  </a:lnTo>
                  <a:lnTo>
                    <a:pt x="27" y="23"/>
                  </a:lnTo>
                  <a:lnTo>
                    <a:pt x="19" y="37"/>
                  </a:lnTo>
                  <a:lnTo>
                    <a:pt x="12" y="50"/>
                  </a:lnTo>
                  <a:lnTo>
                    <a:pt x="5" y="63"/>
                  </a:lnTo>
                  <a:lnTo>
                    <a:pt x="1" y="75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1" y="94"/>
                  </a:lnTo>
                  <a:lnTo>
                    <a:pt x="3" y="99"/>
                  </a:lnTo>
                  <a:lnTo>
                    <a:pt x="4" y="104"/>
                  </a:lnTo>
                  <a:lnTo>
                    <a:pt x="10" y="111"/>
                  </a:lnTo>
                  <a:lnTo>
                    <a:pt x="15" y="120"/>
                  </a:lnTo>
                  <a:lnTo>
                    <a:pt x="20" y="127"/>
                  </a:lnTo>
                  <a:lnTo>
                    <a:pt x="25" y="136"/>
                  </a:lnTo>
                  <a:lnTo>
                    <a:pt x="27" y="140"/>
                  </a:lnTo>
                  <a:lnTo>
                    <a:pt x="29" y="144"/>
                  </a:lnTo>
                  <a:lnTo>
                    <a:pt x="29" y="149"/>
                  </a:lnTo>
                  <a:lnTo>
                    <a:pt x="30" y="155"/>
                  </a:lnTo>
                  <a:lnTo>
                    <a:pt x="29" y="160"/>
                  </a:lnTo>
                  <a:lnTo>
                    <a:pt x="29" y="164"/>
                  </a:lnTo>
                  <a:lnTo>
                    <a:pt x="28" y="167"/>
                  </a:lnTo>
                  <a:lnTo>
                    <a:pt x="26" y="171"/>
                  </a:lnTo>
                  <a:lnTo>
                    <a:pt x="22" y="176"/>
                  </a:lnTo>
                  <a:lnTo>
                    <a:pt x="18" y="180"/>
                  </a:lnTo>
                  <a:lnTo>
                    <a:pt x="14" y="184"/>
                  </a:lnTo>
                  <a:lnTo>
                    <a:pt x="10" y="189"/>
                  </a:lnTo>
                  <a:lnTo>
                    <a:pt x="9" y="191"/>
                  </a:lnTo>
                  <a:lnTo>
                    <a:pt x="8" y="194"/>
                  </a:lnTo>
                  <a:lnTo>
                    <a:pt x="7" y="197"/>
                  </a:lnTo>
                  <a:lnTo>
                    <a:pt x="7" y="202"/>
                  </a:lnTo>
                  <a:lnTo>
                    <a:pt x="12" y="205"/>
                  </a:lnTo>
                  <a:lnTo>
                    <a:pt x="18" y="208"/>
                  </a:lnTo>
                  <a:lnTo>
                    <a:pt x="20" y="206"/>
                  </a:lnTo>
                  <a:lnTo>
                    <a:pt x="24" y="203"/>
                  </a:lnTo>
                  <a:lnTo>
                    <a:pt x="28" y="196"/>
                  </a:lnTo>
                  <a:lnTo>
                    <a:pt x="32" y="190"/>
                  </a:lnTo>
                  <a:lnTo>
                    <a:pt x="38" y="178"/>
                  </a:lnTo>
                  <a:lnTo>
                    <a:pt x="42" y="173"/>
                  </a:lnTo>
                  <a:lnTo>
                    <a:pt x="43" y="169"/>
                  </a:lnTo>
                  <a:lnTo>
                    <a:pt x="46" y="164"/>
                  </a:lnTo>
                  <a:lnTo>
                    <a:pt x="50" y="161"/>
                  </a:lnTo>
                  <a:lnTo>
                    <a:pt x="54" y="159"/>
                  </a:lnTo>
                  <a:lnTo>
                    <a:pt x="65" y="155"/>
                  </a:lnTo>
                  <a:lnTo>
                    <a:pt x="78" y="152"/>
                  </a:lnTo>
                  <a:lnTo>
                    <a:pt x="102" y="146"/>
                  </a:lnTo>
                  <a:lnTo>
                    <a:pt x="118" y="143"/>
                  </a:lnTo>
                  <a:lnTo>
                    <a:pt x="135" y="137"/>
                  </a:lnTo>
                  <a:lnTo>
                    <a:pt x="153" y="130"/>
                  </a:lnTo>
                  <a:lnTo>
                    <a:pt x="170" y="123"/>
                  </a:lnTo>
                  <a:lnTo>
                    <a:pt x="185" y="115"/>
                  </a:lnTo>
                  <a:lnTo>
                    <a:pt x="193" y="110"/>
                  </a:lnTo>
                  <a:lnTo>
                    <a:pt x="199" y="105"/>
                  </a:lnTo>
                  <a:lnTo>
                    <a:pt x="204" y="99"/>
                  </a:lnTo>
                  <a:lnTo>
                    <a:pt x="209" y="93"/>
                  </a:lnTo>
                  <a:lnTo>
                    <a:pt x="213" y="87"/>
                  </a:lnTo>
                  <a:lnTo>
                    <a:pt x="216" y="78"/>
                  </a:lnTo>
                  <a:lnTo>
                    <a:pt x="217" y="70"/>
                  </a:lnTo>
                  <a:lnTo>
                    <a:pt x="218" y="60"/>
                  </a:lnTo>
                  <a:lnTo>
                    <a:pt x="218" y="54"/>
                  </a:lnTo>
                  <a:lnTo>
                    <a:pt x="217" y="48"/>
                  </a:lnTo>
                  <a:lnTo>
                    <a:pt x="215" y="43"/>
                  </a:lnTo>
                  <a:lnTo>
                    <a:pt x="213" y="38"/>
                  </a:lnTo>
                  <a:lnTo>
                    <a:pt x="211" y="33"/>
                  </a:lnTo>
                  <a:lnTo>
                    <a:pt x="208" y="29"/>
                  </a:lnTo>
                  <a:lnTo>
                    <a:pt x="203" y="25"/>
                  </a:lnTo>
                  <a:lnTo>
                    <a:pt x="200" y="22"/>
                  </a:lnTo>
                  <a:lnTo>
                    <a:pt x="191" y="15"/>
                  </a:lnTo>
                  <a:lnTo>
                    <a:pt x="180" y="11"/>
                  </a:lnTo>
                  <a:lnTo>
                    <a:pt x="167" y="7"/>
                  </a:lnTo>
                  <a:lnTo>
                    <a:pt x="154" y="5"/>
                  </a:lnTo>
                  <a:lnTo>
                    <a:pt x="142" y="3"/>
                  </a:lnTo>
                  <a:lnTo>
                    <a:pt x="127" y="2"/>
                  </a:lnTo>
                  <a:lnTo>
                    <a:pt x="113" y="2"/>
                  </a:lnTo>
                  <a:lnTo>
                    <a:pt x="99" y="0"/>
                  </a:lnTo>
                  <a:lnTo>
                    <a:pt x="71" y="2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7" y="2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9" name="Freeform 240"/>
            <p:cNvSpPr>
              <a:spLocks/>
            </p:cNvSpPr>
            <p:nvPr/>
          </p:nvSpPr>
          <p:spPr bwMode="auto">
            <a:xfrm>
              <a:off x="7115176" y="730250"/>
              <a:ext cx="1196975" cy="1565275"/>
            </a:xfrm>
            <a:custGeom>
              <a:avLst/>
              <a:gdLst/>
              <a:ahLst/>
              <a:cxnLst>
                <a:cxn ang="0">
                  <a:pos x="1091" y="2614"/>
                </a:cxn>
                <a:cxn ang="0">
                  <a:pos x="1144" y="2544"/>
                </a:cxn>
                <a:cxn ang="0">
                  <a:pos x="1300" y="2382"/>
                </a:cxn>
                <a:cxn ang="0">
                  <a:pos x="1501" y="2273"/>
                </a:cxn>
                <a:cxn ang="0">
                  <a:pos x="1592" y="2225"/>
                </a:cxn>
                <a:cxn ang="0">
                  <a:pos x="1644" y="2371"/>
                </a:cxn>
                <a:cxn ang="0">
                  <a:pos x="1755" y="2353"/>
                </a:cxn>
                <a:cxn ang="0">
                  <a:pos x="1960" y="2290"/>
                </a:cxn>
                <a:cxn ang="0">
                  <a:pos x="1982" y="2146"/>
                </a:cxn>
                <a:cxn ang="0">
                  <a:pos x="2050" y="1904"/>
                </a:cxn>
                <a:cxn ang="0">
                  <a:pos x="2154" y="1901"/>
                </a:cxn>
                <a:cxn ang="0">
                  <a:pos x="2124" y="1569"/>
                </a:cxn>
                <a:cxn ang="0">
                  <a:pos x="2242" y="1427"/>
                </a:cxn>
                <a:cxn ang="0">
                  <a:pos x="2232" y="1303"/>
                </a:cxn>
                <a:cxn ang="0">
                  <a:pos x="1996" y="1276"/>
                </a:cxn>
                <a:cxn ang="0">
                  <a:pos x="1754" y="1321"/>
                </a:cxn>
                <a:cxn ang="0">
                  <a:pos x="1641" y="1453"/>
                </a:cxn>
                <a:cxn ang="0">
                  <a:pos x="1568" y="1426"/>
                </a:cxn>
                <a:cxn ang="0">
                  <a:pos x="1622" y="1344"/>
                </a:cxn>
                <a:cxn ang="0">
                  <a:pos x="1722" y="1216"/>
                </a:cxn>
                <a:cxn ang="0">
                  <a:pos x="1632" y="1004"/>
                </a:cxn>
                <a:cxn ang="0">
                  <a:pos x="1413" y="930"/>
                </a:cxn>
                <a:cxn ang="0">
                  <a:pos x="1510" y="859"/>
                </a:cxn>
                <a:cxn ang="0">
                  <a:pos x="1629" y="762"/>
                </a:cxn>
                <a:cxn ang="0">
                  <a:pos x="1696" y="640"/>
                </a:cxn>
                <a:cxn ang="0">
                  <a:pos x="1838" y="614"/>
                </a:cxn>
                <a:cxn ang="0">
                  <a:pos x="1907" y="517"/>
                </a:cxn>
                <a:cxn ang="0">
                  <a:pos x="2021" y="407"/>
                </a:cxn>
                <a:cxn ang="0">
                  <a:pos x="1970" y="338"/>
                </a:cxn>
                <a:cxn ang="0">
                  <a:pos x="1832" y="274"/>
                </a:cxn>
                <a:cxn ang="0">
                  <a:pos x="1703" y="291"/>
                </a:cxn>
                <a:cxn ang="0">
                  <a:pos x="1743" y="144"/>
                </a:cxn>
                <a:cxn ang="0">
                  <a:pos x="1504" y="75"/>
                </a:cxn>
                <a:cxn ang="0">
                  <a:pos x="1355" y="255"/>
                </a:cxn>
                <a:cxn ang="0">
                  <a:pos x="1471" y="347"/>
                </a:cxn>
                <a:cxn ang="0">
                  <a:pos x="1466" y="464"/>
                </a:cxn>
                <a:cxn ang="0">
                  <a:pos x="1250" y="420"/>
                </a:cxn>
                <a:cxn ang="0">
                  <a:pos x="1019" y="569"/>
                </a:cxn>
                <a:cxn ang="0">
                  <a:pos x="557" y="914"/>
                </a:cxn>
                <a:cxn ang="0">
                  <a:pos x="279" y="1377"/>
                </a:cxn>
                <a:cxn ang="0">
                  <a:pos x="279" y="1521"/>
                </a:cxn>
                <a:cxn ang="0">
                  <a:pos x="438" y="1530"/>
                </a:cxn>
                <a:cxn ang="0">
                  <a:pos x="505" y="1621"/>
                </a:cxn>
                <a:cxn ang="0">
                  <a:pos x="410" y="1687"/>
                </a:cxn>
                <a:cxn ang="0">
                  <a:pos x="247" y="1718"/>
                </a:cxn>
                <a:cxn ang="0">
                  <a:pos x="189" y="1731"/>
                </a:cxn>
                <a:cxn ang="0">
                  <a:pos x="115" y="1976"/>
                </a:cxn>
                <a:cxn ang="0">
                  <a:pos x="0" y="2156"/>
                </a:cxn>
                <a:cxn ang="0">
                  <a:pos x="129" y="2206"/>
                </a:cxn>
                <a:cxn ang="0">
                  <a:pos x="258" y="2343"/>
                </a:cxn>
                <a:cxn ang="0">
                  <a:pos x="214" y="2430"/>
                </a:cxn>
                <a:cxn ang="0">
                  <a:pos x="154" y="2587"/>
                </a:cxn>
                <a:cxn ang="0">
                  <a:pos x="136" y="2715"/>
                </a:cxn>
                <a:cxn ang="0">
                  <a:pos x="194" y="2785"/>
                </a:cxn>
                <a:cxn ang="0">
                  <a:pos x="313" y="2822"/>
                </a:cxn>
                <a:cxn ang="0">
                  <a:pos x="421" y="2834"/>
                </a:cxn>
                <a:cxn ang="0">
                  <a:pos x="506" y="2907"/>
                </a:cxn>
                <a:cxn ang="0">
                  <a:pos x="647" y="2957"/>
                </a:cxn>
                <a:cxn ang="0">
                  <a:pos x="772" y="2904"/>
                </a:cxn>
                <a:cxn ang="0">
                  <a:pos x="906" y="2844"/>
                </a:cxn>
                <a:cxn ang="0">
                  <a:pos x="1059" y="2778"/>
                </a:cxn>
              </a:cxnLst>
              <a:rect l="0" t="0" r="r" b="b"/>
              <a:pathLst>
                <a:path w="2261" h="2957">
                  <a:moveTo>
                    <a:pt x="1066" y="2740"/>
                  </a:moveTo>
                  <a:lnTo>
                    <a:pt x="1062" y="2726"/>
                  </a:lnTo>
                  <a:lnTo>
                    <a:pt x="1060" y="2713"/>
                  </a:lnTo>
                  <a:lnTo>
                    <a:pt x="1059" y="2699"/>
                  </a:lnTo>
                  <a:lnTo>
                    <a:pt x="1059" y="2687"/>
                  </a:lnTo>
                  <a:lnTo>
                    <a:pt x="1060" y="2671"/>
                  </a:lnTo>
                  <a:lnTo>
                    <a:pt x="1061" y="2658"/>
                  </a:lnTo>
                  <a:lnTo>
                    <a:pt x="1062" y="2648"/>
                  </a:lnTo>
                  <a:lnTo>
                    <a:pt x="1064" y="2640"/>
                  </a:lnTo>
                  <a:lnTo>
                    <a:pt x="1068" y="2632"/>
                  </a:lnTo>
                  <a:lnTo>
                    <a:pt x="1071" y="2627"/>
                  </a:lnTo>
                  <a:lnTo>
                    <a:pt x="1075" y="2623"/>
                  </a:lnTo>
                  <a:lnTo>
                    <a:pt x="1080" y="2620"/>
                  </a:lnTo>
                  <a:lnTo>
                    <a:pt x="1091" y="2614"/>
                  </a:lnTo>
                  <a:lnTo>
                    <a:pt x="1104" y="2609"/>
                  </a:lnTo>
                  <a:lnTo>
                    <a:pt x="1111" y="2607"/>
                  </a:lnTo>
                  <a:lnTo>
                    <a:pt x="1120" y="2603"/>
                  </a:lnTo>
                  <a:lnTo>
                    <a:pt x="1127" y="2598"/>
                  </a:lnTo>
                  <a:lnTo>
                    <a:pt x="1136" y="2592"/>
                  </a:lnTo>
                  <a:lnTo>
                    <a:pt x="1139" y="2590"/>
                  </a:lnTo>
                  <a:lnTo>
                    <a:pt x="1141" y="2587"/>
                  </a:lnTo>
                  <a:lnTo>
                    <a:pt x="1143" y="2584"/>
                  </a:lnTo>
                  <a:lnTo>
                    <a:pt x="1144" y="2580"/>
                  </a:lnTo>
                  <a:lnTo>
                    <a:pt x="1144" y="2573"/>
                  </a:lnTo>
                  <a:lnTo>
                    <a:pt x="1144" y="2565"/>
                  </a:lnTo>
                  <a:lnTo>
                    <a:pt x="1143" y="2557"/>
                  </a:lnTo>
                  <a:lnTo>
                    <a:pt x="1143" y="2548"/>
                  </a:lnTo>
                  <a:lnTo>
                    <a:pt x="1144" y="2544"/>
                  </a:lnTo>
                  <a:lnTo>
                    <a:pt x="1144" y="2541"/>
                  </a:lnTo>
                  <a:lnTo>
                    <a:pt x="1146" y="2537"/>
                  </a:lnTo>
                  <a:lnTo>
                    <a:pt x="1147" y="2533"/>
                  </a:lnTo>
                  <a:lnTo>
                    <a:pt x="1181" y="2506"/>
                  </a:lnTo>
                  <a:lnTo>
                    <a:pt x="1213" y="2482"/>
                  </a:lnTo>
                  <a:lnTo>
                    <a:pt x="1228" y="2471"/>
                  </a:lnTo>
                  <a:lnTo>
                    <a:pt x="1241" y="2458"/>
                  </a:lnTo>
                  <a:lnTo>
                    <a:pt x="1247" y="2451"/>
                  </a:lnTo>
                  <a:lnTo>
                    <a:pt x="1254" y="2444"/>
                  </a:lnTo>
                  <a:lnTo>
                    <a:pt x="1260" y="2436"/>
                  </a:lnTo>
                  <a:lnTo>
                    <a:pt x="1266" y="2427"/>
                  </a:lnTo>
                  <a:lnTo>
                    <a:pt x="1277" y="2411"/>
                  </a:lnTo>
                  <a:lnTo>
                    <a:pt x="1288" y="2396"/>
                  </a:lnTo>
                  <a:lnTo>
                    <a:pt x="1300" y="2382"/>
                  </a:lnTo>
                  <a:lnTo>
                    <a:pt x="1311" y="2371"/>
                  </a:lnTo>
                  <a:lnTo>
                    <a:pt x="1324" y="2359"/>
                  </a:lnTo>
                  <a:lnTo>
                    <a:pt x="1336" y="2347"/>
                  </a:lnTo>
                  <a:lnTo>
                    <a:pt x="1350" y="2338"/>
                  </a:lnTo>
                  <a:lnTo>
                    <a:pt x="1362" y="2328"/>
                  </a:lnTo>
                  <a:lnTo>
                    <a:pt x="1377" y="2320"/>
                  </a:lnTo>
                  <a:lnTo>
                    <a:pt x="1392" y="2312"/>
                  </a:lnTo>
                  <a:lnTo>
                    <a:pt x="1407" y="2305"/>
                  </a:lnTo>
                  <a:lnTo>
                    <a:pt x="1423" y="2298"/>
                  </a:lnTo>
                  <a:lnTo>
                    <a:pt x="1440" y="2292"/>
                  </a:lnTo>
                  <a:lnTo>
                    <a:pt x="1457" y="2286"/>
                  </a:lnTo>
                  <a:lnTo>
                    <a:pt x="1476" y="2280"/>
                  </a:lnTo>
                  <a:lnTo>
                    <a:pt x="1495" y="2274"/>
                  </a:lnTo>
                  <a:lnTo>
                    <a:pt x="1501" y="2273"/>
                  </a:lnTo>
                  <a:lnTo>
                    <a:pt x="1506" y="2271"/>
                  </a:lnTo>
                  <a:lnTo>
                    <a:pt x="1510" y="2268"/>
                  </a:lnTo>
                  <a:lnTo>
                    <a:pt x="1514" y="2263"/>
                  </a:lnTo>
                  <a:lnTo>
                    <a:pt x="1523" y="2255"/>
                  </a:lnTo>
                  <a:lnTo>
                    <a:pt x="1533" y="2245"/>
                  </a:lnTo>
                  <a:lnTo>
                    <a:pt x="1541" y="2237"/>
                  </a:lnTo>
                  <a:lnTo>
                    <a:pt x="1552" y="2228"/>
                  </a:lnTo>
                  <a:lnTo>
                    <a:pt x="1557" y="2226"/>
                  </a:lnTo>
                  <a:lnTo>
                    <a:pt x="1563" y="2223"/>
                  </a:lnTo>
                  <a:lnTo>
                    <a:pt x="1571" y="2222"/>
                  </a:lnTo>
                  <a:lnTo>
                    <a:pt x="1578" y="2221"/>
                  </a:lnTo>
                  <a:lnTo>
                    <a:pt x="1583" y="2222"/>
                  </a:lnTo>
                  <a:lnTo>
                    <a:pt x="1588" y="2223"/>
                  </a:lnTo>
                  <a:lnTo>
                    <a:pt x="1592" y="2225"/>
                  </a:lnTo>
                  <a:lnTo>
                    <a:pt x="1596" y="2228"/>
                  </a:lnTo>
                  <a:lnTo>
                    <a:pt x="1600" y="2232"/>
                  </a:lnTo>
                  <a:lnTo>
                    <a:pt x="1603" y="2237"/>
                  </a:lnTo>
                  <a:lnTo>
                    <a:pt x="1605" y="2242"/>
                  </a:lnTo>
                  <a:lnTo>
                    <a:pt x="1608" y="2248"/>
                  </a:lnTo>
                  <a:lnTo>
                    <a:pt x="1612" y="2261"/>
                  </a:lnTo>
                  <a:lnTo>
                    <a:pt x="1616" y="2275"/>
                  </a:lnTo>
                  <a:lnTo>
                    <a:pt x="1619" y="2291"/>
                  </a:lnTo>
                  <a:lnTo>
                    <a:pt x="1622" y="2307"/>
                  </a:lnTo>
                  <a:lnTo>
                    <a:pt x="1625" y="2323"/>
                  </a:lnTo>
                  <a:lnTo>
                    <a:pt x="1629" y="2338"/>
                  </a:lnTo>
                  <a:lnTo>
                    <a:pt x="1635" y="2353"/>
                  </a:lnTo>
                  <a:lnTo>
                    <a:pt x="1641" y="2365"/>
                  </a:lnTo>
                  <a:lnTo>
                    <a:pt x="1644" y="2371"/>
                  </a:lnTo>
                  <a:lnTo>
                    <a:pt x="1649" y="2376"/>
                  </a:lnTo>
                  <a:lnTo>
                    <a:pt x="1653" y="2380"/>
                  </a:lnTo>
                  <a:lnTo>
                    <a:pt x="1658" y="2385"/>
                  </a:lnTo>
                  <a:lnTo>
                    <a:pt x="1663" y="2388"/>
                  </a:lnTo>
                  <a:lnTo>
                    <a:pt x="1670" y="2390"/>
                  </a:lnTo>
                  <a:lnTo>
                    <a:pt x="1676" y="2392"/>
                  </a:lnTo>
                  <a:lnTo>
                    <a:pt x="1684" y="2392"/>
                  </a:lnTo>
                  <a:lnTo>
                    <a:pt x="1689" y="2392"/>
                  </a:lnTo>
                  <a:lnTo>
                    <a:pt x="1695" y="2390"/>
                  </a:lnTo>
                  <a:lnTo>
                    <a:pt x="1702" y="2388"/>
                  </a:lnTo>
                  <a:lnTo>
                    <a:pt x="1707" y="2386"/>
                  </a:lnTo>
                  <a:lnTo>
                    <a:pt x="1720" y="2378"/>
                  </a:lnTo>
                  <a:lnTo>
                    <a:pt x="1733" y="2370"/>
                  </a:lnTo>
                  <a:lnTo>
                    <a:pt x="1755" y="2353"/>
                  </a:lnTo>
                  <a:lnTo>
                    <a:pt x="1772" y="2339"/>
                  </a:lnTo>
                  <a:lnTo>
                    <a:pt x="1785" y="2333"/>
                  </a:lnTo>
                  <a:lnTo>
                    <a:pt x="1800" y="2329"/>
                  </a:lnTo>
                  <a:lnTo>
                    <a:pt x="1816" y="2326"/>
                  </a:lnTo>
                  <a:lnTo>
                    <a:pt x="1832" y="2323"/>
                  </a:lnTo>
                  <a:lnTo>
                    <a:pt x="1866" y="2320"/>
                  </a:lnTo>
                  <a:lnTo>
                    <a:pt x="1900" y="2315"/>
                  </a:lnTo>
                  <a:lnTo>
                    <a:pt x="1916" y="2312"/>
                  </a:lnTo>
                  <a:lnTo>
                    <a:pt x="1930" y="2308"/>
                  </a:lnTo>
                  <a:lnTo>
                    <a:pt x="1937" y="2305"/>
                  </a:lnTo>
                  <a:lnTo>
                    <a:pt x="1943" y="2302"/>
                  </a:lnTo>
                  <a:lnTo>
                    <a:pt x="1950" y="2298"/>
                  </a:lnTo>
                  <a:lnTo>
                    <a:pt x="1955" y="2294"/>
                  </a:lnTo>
                  <a:lnTo>
                    <a:pt x="1960" y="2290"/>
                  </a:lnTo>
                  <a:lnTo>
                    <a:pt x="1965" y="2285"/>
                  </a:lnTo>
                  <a:lnTo>
                    <a:pt x="1969" y="2278"/>
                  </a:lnTo>
                  <a:lnTo>
                    <a:pt x="1972" y="2272"/>
                  </a:lnTo>
                  <a:lnTo>
                    <a:pt x="1975" y="2265"/>
                  </a:lnTo>
                  <a:lnTo>
                    <a:pt x="1976" y="2257"/>
                  </a:lnTo>
                  <a:lnTo>
                    <a:pt x="1978" y="2248"/>
                  </a:lnTo>
                  <a:lnTo>
                    <a:pt x="1978" y="2239"/>
                  </a:lnTo>
                  <a:lnTo>
                    <a:pt x="1978" y="2220"/>
                  </a:lnTo>
                  <a:lnTo>
                    <a:pt x="1978" y="2205"/>
                  </a:lnTo>
                  <a:lnTo>
                    <a:pt x="1978" y="2192"/>
                  </a:lnTo>
                  <a:lnTo>
                    <a:pt x="1978" y="2180"/>
                  </a:lnTo>
                  <a:lnTo>
                    <a:pt x="1978" y="2169"/>
                  </a:lnTo>
                  <a:lnTo>
                    <a:pt x="1979" y="2157"/>
                  </a:lnTo>
                  <a:lnTo>
                    <a:pt x="1982" y="2146"/>
                  </a:lnTo>
                  <a:lnTo>
                    <a:pt x="1984" y="2136"/>
                  </a:lnTo>
                  <a:lnTo>
                    <a:pt x="1989" y="2115"/>
                  </a:lnTo>
                  <a:lnTo>
                    <a:pt x="1995" y="2096"/>
                  </a:lnTo>
                  <a:lnTo>
                    <a:pt x="2010" y="2059"/>
                  </a:lnTo>
                  <a:lnTo>
                    <a:pt x="2025" y="2021"/>
                  </a:lnTo>
                  <a:lnTo>
                    <a:pt x="2028" y="2004"/>
                  </a:lnTo>
                  <a:lnTo>
                    <a:pt x="2030" y="1987"/>
                  </a:lnTo>
                  <a:lnTo>
                    <a:pt x="2033" y="1971"/>
                  </a:lnTo>
                  <a:lnTo>
                    <a:pt x="2034" y="1955"/>
                  </a:lnTo>
                  <a:lnTo>
                    <a:pt x="2036" y="1940"/>
                  </a:lnTo>
                  <a:lnTo>
                    <a:pt x="2039" y="1925"/>
                  </a:lnTo>
                  <a:lnTo>
                    <a:pt x="2042" y="1918"/>
                  </a:lnTo>
                  <a:lnTo>
                    <a:pt x="2045" y="1911"/>
                  </a:lnTo>
                  <a:lnTo>
                    <a:pt x="2050" y="1904"/>
                  </a:lnTo>
                  <a:lnTo>
                    <a:pt x="2055" y="1897"/>
                  </a:lnTo>
                  <a:lnTo>
                    <a:pt x="2067" y="1906"/>
                  </a:lnTo>
                  <a:lnTo>
                    <a:pt x="2076" y="1913"/>
                  </a:lnTo>
                  <a:lnTo>
                    <a:pt x="2082" y="1916"/>
                  </a:lnTo>
                  <a:lnTo>
                    <a:pt x="2087" y="1919"/>
                  </a:lnTo>
                  <a:lnTo>
                    <a:pt x="2094" y="1921"/>
                  </a:lnTo>
                  <a:lnTo>
                    <a:pt x="2102" y="1921"/>
                  </a:lnTo>
                  <a:lnTo>
                    <a:pt x="2108" y="1921"/>
                  </a:lnTo>
                  <a:lnTo>
                    <a:pt x="2115" y="1920"/>
                  </a:lnTo>
                  <a:lnTo>
                    <a:pt x="2120" y="1919"/>
                  </a:lnTo>
                  <a:lnTo>
                    <a:pt x="2125" y="1916"/>
                  </a:lnTo>
                  <a:lnTo>
                    <a:pt x="2135" y="1911"/>
                  </a:lnTo>
                  <a:lnTo>
                    <a:pt x="2144" y="1906"/>
                  </a:lnTo>
                  <a:lnTo>
                    <a:pt x="2154" y="1901"/>
                  </a:lnTo>
                  <a:lnTo>
                    <a:pt x="2165" y="1896"/>
                  </a:lnTo>
                  <a:lnTo>
                    <a:pt x="2170" y="1894"/>
                  </a:lnTo>
                  <a:lnTo>
                    <a:pt x="2176" y="1893"/>
                  </a:lnTo>
                  <a:lnTo>
                    <a:pt x="2183" y="1892"/>
                  </a:lnTo>
                  <a:lnTo>
                    <a:pt x="2190" y="1891"/>
                  </a:lnTo>
                  <a:lnTo>
                    <a:pt x="2182" y="1855"/>
                  </a:lnTo>
                  <a:lnTo>
                    <a:pt x="2174" y="1818"/>
                  </a:lnTo>
                  <a:lnTo>
                    <a:pt x="2166" y="1779"/>
                  </a:lnTo>
                  <a:lnTo>
                    <a:pt x="2158" y="1739"/>
                  </a:lnTo>
                  <a:lnTo>
                    <a:pt x="2151" y="1698"/>
                  </a:lnTo>
                  <a:lnTo>
                    <a:pt x="2142" y="1657"/>
                  </a:lnTo>
                  <a:lnTo>
                    <a:pt x="2134" y="1615"/>
                  </a:lnTo>
                  <a:lnTo>
                    <a:pt x="2125" y="1573"/>
                  </a:lnTo>
                  <a:lnTo>
                    <a:pt x="2124" y="1569"/>
                  </a:lnTo>
                  <a:lnTo>
                    <a:pt x="2124" y="1563"/>
                  </a:lnTo>
                  <a:lnTo>
                    <a:pt x="2125" y="1558"/>
                  </a:lnTo>
                  <a:lnTo>
                    <a:pt x="2126" y="1554"/>
                  </a:lnTo>
                  <a:lnTo>
                    <a:pt x="2132" y="1543"/>
                  </a:lnTo>
                  <a:lnTo>
                    <a:pt x="2139" y="1532"/>
                  </a:lnTo>
                  <a:lnTo>
                    <a:pt x="2150" y="1521"/>
                  </a:lnTo>
                  <a:lnTo>
                    <a:pt x="2160" y="1510"/>
                  </a:lnTo>
                  <a:lnTo>
                    <a:pt x="2173" y="1498"/>
                  </a:lnTo>
                  <a:lnTo>
                    <a:pt x="2187" y="1487"/>
                  </a:lnTo>
                  <a:lnTo>
                    <a:pt x="2201" y="1474"/>
                  </a:lnTo>
                  <a:lnTo>
                    <a:pt x="2213" y="1461"/>
                  </a:lnTo>
                  <a:lnTo>
                    <a:pt x="2226" y="1448"/>
                  </a:lnTo>
                  <a:lnTo>
                    <a:pt x="2237" y="1435"/>
                  </a:lnTo>
                  <a:lnTo>
                    <a:pt x="2242" y="1427"/>
                  </a:lnTo>
                  <a:lnTo>
                    <a:pt x="2247" y="1420"/>
                  </a:lnTo>
                  <a:lnTo>
                    <a:pt x="2251" y="1412"/>
                  </a:lnTo>
                  <a:lnTo>
                    <a:pt x="2255" y="1405"/>
                  </a:lnTo>
                  <a:lnTo>
                    <a:pt x="2257" y="1397"/>
                  </a:lnTo>
                  <a:lnTo>
                    <a:pt x="2259" y="1390"/>
                  </a:lnTo>
                  <a:lnTo>
                    <a:pt x="2260" y="1381"/>
                  </a:lnTo>
                  <a:lnTo>
                    <a:pt x="2261" y="1373"/>
                  </a:lnTo>
                  <a:lnTo>
                    <a:pt x="2260" y="1363"/>
                  </a:lnTo>
                  <a:lnTo>
                    <a:pt x="2259" y="1353"/>
                  </a:lnTo>
                  <a:lnTo>
                    <a:pt x="2256" y="1342"/>
                  </a:lnTo>
                  <a:lnTo>
                    <a:pt x="2252" y="1331"/>
                  </a:lnTo>
                  <a:lnTo>
                    <a:pt x="2246" y="1322"/>
                  </a:lnTo>
                  <a:lnTo>
                    <a:pt x="2240" y="1311"/>
                  </a:lnTo>
                  <a:lnTo>
                    <a:pt x="2232" y="1303"/>
                  </a:lnTo>
                  <a:lnTo>
                    <a:pt x="2223" y="1294"/>
                  </a:lnTo>
                  <a:lnTo>
                    <a:pt x="2212" y="1286"/>
                  </a:lnTo>
                  <a:lnTo>
                    <a:pt x="2200" y="1279"/>
                  </a:lnTo>
                  <a:lnTo>
                    <a:pt x="2187" y="1273"/>
                  </a:lnTo>
                  <a:lnTo>
                    <a:pt x="2172" y="1269"/>
                  </a:lnTo>
                  <a:lnTo>
                    <a:pt x="2155" y="1265"/>
                  </a:lnTo>
                  <a:lnTo>
                    <a:pt x="2137" y="1264"/>
                  </a:lnTo>
                  <a:lnTo>
                    <a:pt x="2118" y="1264"/>
                  </a:lnTo>
                  <a:lnTo>
                    <a:pt x="2096" y="1268"/>
                  </a:lnTo>
                  <a:lnTo>
                    <a:pt x="2078" y="1270"/>
                  </a:lnTo>
                  <a:lnTo>
                    <a:pt x="2061" y="1273"/>
                  </a:lnTo>
                  <a:lnTo>
                    <a:pt x="2044" y="1274"/>
                  </a:lnTo>
                  <a:lnTo>
                    <a:pt x="2028" y="1275"/>
                  </a:lnTo>
                  <a:lnTo>
                    <a:pt x="1996" y="1276"/>
                  </a:lnTo>
                  <a:lnTo>
                    <a:pt x="1966" y="1276"/>
                  </a:lnTo>
                  <a:lnTo>
                    <a:pt x="1936" y="1276"/>
                  </a:lnTo>
                  <a:lnTo>
                    <a:pt x="1908" y="1275"/>
                  </a:lnTo>
                  <a:lnTo>
                    <a:pt x="1882" y="1276"/>
                  </a:lnTo>
                  <a:lnTo>
                    <a:pt x="1855" y="1277"/>
                  </a:lnTo>
                  <a:lnTo>
                    <a:pt x="1843" y="1279"/>
                  </a:lnTo>
                  <a:lnTo>
                    <a:pt x="1830" y="1281"/>
                  </a:lnTo>
                  <a:lnTo>
                    <a:pt x="1819" y="1285"/>
                  </a:lnTo>
                  <a:lnTo>
                    <a:pt x="1807" y="1288"/>
                  </a:lnTo>
                  <a:lnTo>
                    <a:pt x="1796" y="1292"/>
                  </a:lnTo>
                  <a:lnTo>
                    <a:pt x="1785" y="1298"/>
                  </a:lnTo>
                  <a:lnTo>
                    <a:pt x="1774" y="1305"/>
                  </a:lnTo>
                  <a:lnTo>
                    <a:pt x="1764" y="1312"/>
                  </a:lnTo>
                  <a:lnTo>
                    <a:pt x="1754" y="1321"/>
                  </a:lnTo>
                  <a:lnTo>
                    <a:pt x="1744" y="1330"/>
                  </a:lnTo>
                  <a:lnTo>
                    <a:pt x="1735" y="1342"/>
                  </a:lnTo>
                  <a:lnTo>
                    <a:pt x="1725" y="1355"/>
                  </a:lnTo>
                  <a:lnTo>
                    <a:pt x="1716" y="1369"/>
                  </a:lnTo>
                  <a:lnTo>
                    <a:pt x="1707" y="1383"/>
                  </a:lnTo>
                  <a:lnTo>
                    <a:pt x="1699" y="1402"/>
                  </a:lnTo>
                  <a:lnTo>
                    <a:pt x="1690" y="1421"/>
                  </a:lnTo>
                  <a:lnTo>
                    <a:pt x="1683" y="1427"/>
                  </a:lnTo>
                  <a:lnTo>
                    <a:pt x="1676" y="1433"/>
                  </a:lnTo>
                  <a:lnTo>
                    <a:pt x="1669" y="1439"/>
                  </a:lnTo>
                  <a:lnTo>
                    <a:pt x="1662" y="1444"/>
                  </a:lnTo>
                  <a:lnTo>
                    <a:pt x="1655" y="1447"/>
                  </a:lnTo>
                  <a:lnTo>
                    <a:pt x="1649" y="1450"/>
                  </a:lnTo>
                  <a:lnTo>
                    <a:pt x="1641" y="1453"/>
                  </a:lnTo>
                  <a:lnTo>
                    <a:pt x="1635" y="1455"/>
                  </a:lnTo>
                  <a:lnTo>
                    <a:pt x="1627" y="1455"/>
                  </a:lnTo>
                  <a:lnTo>
                    <a:pt x="1621" y="1456"/>
                  </a:lnTo>
                  <a:lnTo>
                    <a:pt x="1614" y="1455"/>
                  </a:lnTo>
                  <a:lnTo>
                    <a:pt x="1608" y="1454"/>
                  </a:lnTo>
                  <a:lnTo>
                    <a:pt x="1602" y="1453"/>
                  </a:lnTo>
                  <a:lnTo>
                    <a:pt x="1596" y="1450"/>
                  </a:lnTo>
                  <a:lnTo>
                    <a:pt x="1591" y="1448"/>
                  </a:lnTo>
                  <a:lnTo>
                    <a:pt x="1586" y="1445"/>
                  </a:lnTo>
                  <a:lnTo>
                    <a:pt x="1582" y="1442"/>
                  </a:lnTo>
                  <a:lnTo>
                    <a:pt x="1577" y="1439"/>
                  </a:lnTo>
                  <a:lnTo>
                    <a:pt x="1573" y="1435"/>
                  </a:lnTo>
                  <a:lnTo>
                    <a:pt x="1570" y="1430"/>
                  </a:lnTo>
                  <a:lnTo>
                    <a:pt x="1568" y="1426"/>
                  </a:lnTo>
                  <a:lnTo>
                    <a:pt x="1566" y="1422"/>
                  </a:lnTo>
                  <a:lnTo>
                    <a:pt x="1563" y="1416"/>
                  </a:lnTo>
                  <a:lnTo>
                    <a:pt x="1563" y="1412"/>
                  </a:lnTo>
                  <a:lnTo>
                    <a:pt x="1562" y="1407"/>
                  </a:lnTo>
                  <a:lnTo>
                    <a:pt x="1563" y="1402"/>
                  </a:lnTo>
                  <a:lnTo>
                    <a:pt x="1564" y="1397"/>
                  </a:lnTo>
                  <a:lnTo>
                    <a:pt x="1567" y="1392"/>
                  </a:lnTo>
                  <a:lnTo>
                    <a:pt x="1570" y="1387"/>
                  </a:lnTo>
                  <a:lnTo>
                    <a:pt x="1573" y="1382"/>
                  </a:lnTo>
                  <a:lnTo>
                    <a:pt x="1578" y="1378"/>
                  </a:lnTo>
                  <a:lnTo>
                    <a:pt x="1584" y="1373"/>
                  </a:lnTo>
                  <a:lnTo>
                    <a:pt x="1596" y="1362"/>
                  </a:lnTo>
                  <a:lnTo>
                    <a:pt x="1609" y="1354"/>
                  </a:lnTo>
                  <a:lnTo>
                    <a:pt x="1622" y="1344"/>
                  </a:lnTo>
                  <a:lnTo>
                    <a:pt x="1635" y="1337"/>
                  </a:lnTo>
                  <a:lnTo>
                    <a:pt x="1647" y="1328"/>
                  </a:lnTo>
                  <a:lnTo>
                    <a:pt x="1659" y="1321"/>
                  </a:lnTo>
                  <a:lnTo>
                    <a:pt x="1672" y="1312"/>
                  </a:lnTo>
                  <a:lnTo>
                    <a:pt x="1683" y="1304"/>
                  </a:lnTo>
                  <a:lnTo>
                    <a:pt x="1692" y="1294"/>
                  </a:lnTo>
                  <a:lnTo>
                    <a:pt x="1701" y="1283"/>
                  </a:lnTo>
                  <a:lnTo>
                    <a:pt x="1708" y="1272"/>
                  </a:lnTo>
                  <a:lnTo>
                    <a:pt x="1714" y="1258"/>
                  </a:lnTo>
                  <a:lnTo>
                    <a:pt x="1717" y="1250"/>
                  </a:lnTo>
                  <a:lnTo>
                    <a:pt x="1719" y="1243"/>
                  </a:lnTo>
                  <a:lnTo>
                    <a:pt x="1720" y="1235"/>
                  </a:lnTo>
                  <a:lnTo>
                    <a:pt x="1721" y="1226"/>
                  </a:lnTo>
                  <a:lnTo>
                    <a:pt x="1722" y="1216"/>
                  </a:lnTo>
                  <a:lnTo>
                    <a:pt x="1721" y="1207"/>
                  </a:lnTo>
                  <a:lnTo>
                    <a:pt x="1721" y="1196"/>
                  </a:lnTo>
                  <a:lnTo>
                    <a:pt x="1719" y="1185"/>
                  </a:lnTo>
                  <a:lnTo>
                    <a:pt x="1716" y="1157"/>
                  </a:lnTo>
                  <a:lnTo>
                    <a:pt x="1710" y="1132"/>
                  </a:lnTo>
                  <a:lnTo>
                    <a:pt x="1705" y="1110"/>
                  </a:lnTo>
                  <a:lnTo>
                    <a:pt x="1699" y="1090"/>
                  </a:lnTo>
                  <a:lnTo>
                    <a:pt x="1690" y="1073"/>
                  </a:lnTo>
                  <a:lnTo>
                    <a:pt x="1683" y="1057"/>
                  </a:lnTo>
                  <a:lnTo>
                    <a:pt x="1673" y="1043"/>
                  </a:lnTo>
                  <a:lnTo>
                    <a:pt x="1663" y="1030"/>
                  </a:lnTo>
                  <a:lnTo>
                    <a:pt x="1654" y="1021"/>
                  </a:lnTo>
                  <a:lnTo>
                    <a:pt x="1643" y="1011"/>
                  </a:lnTo>
                  <a:lnTo>
                    <a:pt x="1632" y="1004"/>
                  </a:lnTo>
                  <a:lnTo>
                    <a:pt x="1621" y="997"/>
                  </a:lnTo>
                  <a:lnTo>
                    <a:pt x="1608" y="992"/>
                  </a:lnTo>
                  <a:lnTo>
                    <a:pt x="1596" y="988"/>
                  </a:lnTo>
                  <a:lnTo>
                    <a:pt x="1585" y="985"/>
                  </a:lnTo>
                  <a:lnTo>
                    <a:pt x="1572" y="981"/>
                  </a:lnTo>
                  <a:lnTo>
                    <a:pt x="1522" y="975"/>
                  </a:lnTo>
                  <a:lnTo>
                    <a:pt x="1476" y="967"/>
                  </a:lnTo>
                  <a:lnTo>
                    <a:pt x="1464" y="965"/>
                  </a:lnTo>
                  <a:lnTo>
                    <a:pt x="1455" y="961"/>
                  </a:lnTo>
                  <a:lnTo>
                    <a:pt x="1445" y="958"/>
                  </a:lnTo>
                  <a:lnTo>
                    <a:pt x="1436" y="953"/>
                  </a:lnTo>
                  <a:lnTo>
                    <a:pt x="1427" y="946"/>
                  </a:lnTo>
                  <a:lnTo>
                    <a:pt x="1420" y="939"/>
                  </a:lnTo>
                  <a:lnTo>
                    <a:pt x="1413" y="930"/>
                  </a:lnTo>
                  <a:lnTo>
                    <a:pt x="1407" y="920"/>
                  </a:lnTo>
                  <a:lnTo>
                    <a:pt x="1407" y="907"/>
                  </a:lnTo>
                  <a:lnTo>
                    <a:pt x="1408" y="897"/>
                  </a:lnTo>
                  <a:lnTo>
                    <a:pt x="1411" y="888"/>
                  </a:lnTo>
                  <a:lnTo>
                    <a:pt x="1416" y="880"/>
                  </a:lnTo>
                  <a:lnTo>
                    <a:pt x="1421" y="874"/>
                  </a:lnTo>
                  <a:lnTo>
                    <a:pt x="1428" y="870"/>
                  </a:lnTo>
                  <a:lnTo>
                    <a:pt x="1436" y="865"/>
                  </a:lnTo>
                  <a:lnTo>
                    <a:pt x="1444" y="863"/>
                  </a:lnTo>
                  <a:lnTo>
                    <a:pt x="1454" y="861"/>
                  </a:lnTo>
                  <a:lnTo>
                    <a:pt x="1464" y="860"/>
                  </a:lnTo>
                  <a:lnTo>
                    <a:pt x="1475" y="859"/>
                  </a:lnTo>
                  <a:lnTo>
                    <a:pt x="1487" y="859"/>
                  </a:lnTo>
                  <a:lnTo>
                    <a:pt x="1510" y="859"/>
                  </a:lnTo>
                  <a:lnTo>
                    <a:pt x="1534" y="860"/>
                  </a:lnTo>
                  <a:lnTo>
                    <a:pt x="1557" y="860"/>
                  </a:lnTo>
                  <a:lnTo>
                    <a:pt x="1578" y="857"/>
                  </a:lnTo>
                  <a:lnTo>
                    <a:pt x="1589" y="855"/>
                  </a:lnTo>
                  <a:lnTo>
                    <a:pt x="1599" y="852"/>
                  </a:lnTo>
                  <a:lnTo>
                    <a:pt x="1607" y="848"/>
                  </a:lnTo>
                  <a:lnTo>
                    <a:pt x="1614" y="843"/>
                  </a:lnTo>
                  <a:lnTo>
                    <a:pt x="1621" y="836"/>
                  </a:lnTo>
                  <a:lnTo>
                    <a:pt x="1626" y="828"/>
                  </a:lnTo>
                  <a:lnTo>
                    <a:pt x="1629" y="819"/>
                  </a:lnTo>
                  <a:lnTo>
                    <a:pt x="1632" y="807"/>
                  </a:lnTo>
                  <a:lnTo>
                    <a:pt x="1633" y="794"/>
                  </a:lnTo>
                  <a:lnTo>
                    <a:pt x="1633" y="779"/>
                  </a:lnTo>
                  <a:lnTo>
                    <a:pt x="1629" y="762"/>
                  </a:lnTo>
                  <a:lnTo>
                    <a:pt x="1625" y="743"/>
                  </a:lnTo>
                  <a:lnTo>
                    <a:pt x="1623" y="721"/>
                  </a:lnTo>
                  <a:lnTo>
                    <a:pt x="1622" y="702"/>
                  </a:lnTo>
                  <a:lnTo>
                    <a:pt x="1623" y="686"/>
                  </a:lnTo>
                  <a:lnTo>
                    <a:pt x="1625" y="672"/>
                  </a:lnTo>
                  <a:lnTo>
                    <a:pt x="1629" y="661"/>
                  </a:lnTo>
                  <a:lnTo>
                    <a:pt x="1635" y="653"/>
                  </a:lnTo>
                  <a:lnTo>
                    <a:pt x="1640" y="646"/>
                  </a:lnTo>
                  <a:lnTo>
                    <a:pt x="1647" y="642"/>
                  </a:lnTo>
                  <a:lnTo>
                    <a:pt x="1655" y="639"/>
                  </a:lnTo>
                  <a:lnTo>
                    <a:pt x="1662" y="638"/>
                  </a:lnTo>
                  <a:lnTo>
                    <a:pt x="1671" y="638"/>
                  </a:lnTo>
                  <a:lnTo>
                    <a:pt x="1679" y="638"/>
                  </a:lnTo>
                  <a:lnTo>
                    <a:pt x="1696" y="640"/>
                  </a:lnTo>
                  <a:lnTo>
                    <a:pt x="1713" y="643"/>
                  </a:lnTo>
                  <a:lnTo>
                    <a:pt x="1730" y="645"/>
                  </a:lnTo>
                  <a:lnTo>
                    <a:pt x="1745" y="646"/>
                  </a:lnTo>
                  <a:lnTo>
                    <a:pt x="1759" y="647"/>
                  </a:lnTo>
                  <a:lnTo>
                    <a:pt x="1772" y="646"/>
                  </a:lnTo>
                  <a:lnTo>
                    <a:pt x="1784" y="645"/>
                  </a:lnTo>
                  <a:lnTo>
                    <a:pt x="1793" y="643"/>
                  </a:lnTo>
                  <a:lnTo>
                    <a:pt x="1803" y="641"/>
                  </a:lnTo>
                  <a:lnTo>
                    <a:pt x="1810" y="638"/>
                  </a:lnTo>
                  <a:lnTo>
                    <a:pt x="1818" y="633"/>
                  </a:lnTo>
                  <a:lnTo>
                    <a:pt x="1824" y="629"/>
                  </a:lnTo>
                  <a:lnTo>
                    <a:pt x="1829" y="625"/>
                  </a:lnTo>
                  <a:lnTo>
                    <a:pt x="1834" y="620"/>
                  </a:lnTo>
                  <a:lnTo>
                    <a:pt x="1838" y="614"/>
                  </a:lnTo>
                  <a:lnTo>
                    <a:pt x="1841" y="609"/>
                  </a:lnTo>
                  <a:lnTo>
                    <a:pt x="1844" y="603"/>
                  </a:lnTo>
                  <a:lnTo>
                    <a:pt x="1846" y="596"/>
                  </a:lnTo>
                  <a:lnTo>
                    <a:pt x="1854" y="572"/>
                  </a:lnTo>
                  <a:lnTo>
                    <a:pt x="1861" y="547"/>
                  </a:lnTo>
                  <a:lnTo>
                    <a:pt x="1863" y="542"/>
                  </a:lnTo>
                  <a:lnTo>
                    <a:pt x="1867" y="538"/>
                  </a:lnTo>
                  <a:lnTo>
                    <a:pt x="1870" y="533"/>
                  </a:lnTo>
                  <a:lnTo>
                    <a:pt x="1874" y="529"/>
                  </a:lnTo>
                  <a:lnTo>
                    <a:pt x="1878" y="526"/>
                  </a:lnTo>
                  <a:lnTo>
                    <a:pt x="1884" y="523"/>
                  </a:lnTo>
                  <a:lnTo>
                    <a:pt x="1889" y="521"/>
                  </a:lnTo>
                  <a:lnTo>
                    <a:pt x="1895" y="520"/>
                  </a:lnTo>
                  <a:lnTo>
                    <a:pt x="1907" y="517"/>
                  </a:lnTo>
                  <a:lnTo>
                    <a:pt x="1917" y="514"/>
                  </a:lnTo>
                  <a:lnTo>
                    <a:pt x="1927" y="511"/>
                  </a:lnTo>
                  <a:lnTo>
                    <a:pt x="1937" y="507"/>
                  </a:lnTo>
                  <a:lnTo>
                    <a:pt x="1945" y="502"/>
                  </a:lnTo>
                  <a:lnTo>
                    <a:pt x="1954" y="496"/>
                  </a:lnTo>
                  <a:lnTo>
                    <a:pt x="1962" y="491"/>
                  </a:lnTo>
                  <a:lnTo>
                    <a:pt x="1970" y="485"/>
                  </a:lnTo>
                  <a:lnTo>
                    <a:pt x="1977" y="478"/>
                  </a:lnTo>
                  <a:lnTo>
                    <a:pt x="1984" y="471"/>
                  </a:lnTo>
                  <a:lnTo>
                    <a:pt x="1990" y="463"/>
                  </a:lnTo>
                  <a:lnTo>
                    <a:pt x="1995" y="456"/>
                  </a:lnTo>
                  <a:lnTo>
                    <a:pt x="2006" y="440"/>
                  </a:lnTo>
                  <a:lnTo>
                    <a:pt x="2015" y="424"/>
                  </a:lnTo>
                  <a:lnTo>
                    <a:pt x="2021" y="407"/>
                  </a:lnTo>
                  <a:lnTo>
                    <a:pt x="2025" y="391"/>
                  </a:lnTo>
                  <a:lnTo>
                    <a:pt x="2028" y="375"/>
                  </a:lnTo>
                  <a:lnTo>
                    <a:pt x="2029" y="360"/>
                  </a:lnTo>
                  <a:lnTo>
                    <a:pt x="2029" y="354"/>
                  </a:lnTo>
                  <a:lnTo>
                    <a:pt x="2028" y="347"/>
                  </a:lnTo>
                  <a:lnTo>
                    <a:pt x="2027" y="341"/>
                  </a:lnTo>
                  <a:lnTo>
                    <a:pt x="2025" y="336"/>
                  </a:lnTo>
                  <a:lnTo>
                    <a:pt x="2023" y="330"/>
                  </a:lnTo>
                  <a:lnTo>
                    <a:pt x="2021" y="326"/>
                  </a:lnTo>
                  <a:lnTo>
                    <a:pt x="2018" y="322"/>
                  </a:lnTo>
                  <a:lnTo>
                    <a:pt x="2013" y="319"/>
                  </a:lnTo>
                  <a:lnTo>
                    <a:pt x="1997" y="327"/>
                  </a:lnTo>
                  <a:lnTo>
                    <a:pt x="1983" y="333"/>
                  </a:lnTo>
                  <a:lnTo>
                    <a:pt x="1970" y="338"/>
                  </a:lnTo>
                  <a:lnTo>
                    <a:pt x="1957" y="341"/>
                  </a:lnTo>
                  <a:lnTo>
                    <a:pt x="1945" y="342"/>
                  </a:lnTo>
                  <a:lnTo>
                    <a:pt x="1935" y="343"/>
                  </a:lnTo>
                  <a:lnTo>
                    <a:pt x="1925" y="342"/>
                  </a:lnTo>
                  <a:lnTo>
                    <a:pt x="1917" y="340"/>
                  </a:lnTo>
                  <a:lnTo>
                    <a:pt x="1908" y="337"/>
                  </a:lnTo>
                  <a:lnTo>
                    <a:pt x="1901" y="333"/>
                  </a:lnTo>
                  <a:lnTo>
                    <a:pt x="1893" y="329"/>
                  </a:lnTo>
                  <a:lnTo>
                    <a:pt x="1886" y="324"/>
                  </a:lnTo>
                  <a:lnTo>
                    <a:pt x="1874" y="313"/>
                  </a:lnTo>
                  <a:lnTo>
                    <a:pt x="1862" y="302"/>
                  </a:lnTo>
                  <a:lnTo>
                    <a:pt x="1851" y="289"/>
                  </a:lnTo>
                  <a:lnTo>
                    <a:pt x="1838" y="278"/>
                  </a:lnTo>
                  <a:lnTo>
                    <a:pt x="1832" y="274"/>
                  </a:lnTo>
                  <a:lnTo>
                    <a:pt x="1825" y="269"/>
                  </a:lnTo>
                  <a:lnTo>
                    <a:pt x="1818" y="265"/>
                  </a:lnTo>
                  <a:lnTo>
                    <a:pt x="1810" y="262"/>
                  </a:lnTo>
                  <a:lnTo>
                    <a:pt x="1802" y="261"/>
                  </a:lnTo>
                  <a:lnTo>
                    <a:pt x="1792" y="260"/>
                  </a:lnTo>
                  <a:lnTo>
                    <a:pt x="1783" y="260"/>
                  </a:lnTo>
                  <a:lnTo>
                    <a:pt x="1772" y="262"/>
                  </a:lnTo>
                  <a:lnTo>
                    <a:pt x="1760" y="265"/>
                  </a:lnTo>
                  <a:lnTo>
                    <a:pt x="1747" y="270"/>
                  </a:lnTo>
                  <a:lnTo>
                    <a:pt x="1734" y="276"/>
                  </a:lnTo>
                  <a:lnTo>
                    <a:pt x="1719" y="283"/>
                  </a:lnTo>
                  <a:lnTo>
                    <a:pt x="1711" y="288"/>
                  </a:lnTo>
                  <a:lnTo>
                    <a:pt x="1706" y="290"/>
                  </a:lnTo>
                  <a:lnTo>
                    <a:pt x="1703" y="291"/>
                  </a:lnTo>
                  <a:lnTo>
                    <a:pt x="1700" y="290"/>
                  </a:lnTo>
                  <a:lnTo>
                    <a:pt x="1699" y="289"/>
                  </a:lnTo>
                  <a:lnTo>
                    <a:pt x="1699" y="286"/>
                  </a:lnTo>
                  <a:lnTo>
                    <a:pt x="1700" y="281"/>
                  </a:lnTo>
                  <a:lnTo>
                    <a:pt x="1702" y="277"/>
                  </a:lnTo>
                  <a:lnTo>
                    <a:pt x="1708" y="264"/>
                  </a:lnTo>
                  <a:lnTo>
                    <a:pt x="1717" y="247"/>
                  </a:lnTo>
                  <a:lnTo>
                    <a:pt x="1725" y="228"/>
                  </a:lnTo>
                  <a:lnTo>
                    <a:pt x="1734" y="207"/>
                  </a:lnTo>
                  <a:lnTo>
                    <a:pt x="1737" y="195"/>
                  </a:lnTo>
                  <a:lnTo>
                    <a:pt x="1740" y="182"/>
                  </a:lnTo>
                  <a:lnTo>
                    <a:pt x="1742" y="170"/>
                  </a:lnTo>
                  <a:lnTo>
                    <a:pt x="1743" y="157"/>
                  </a:lnTo>
                  <a:lnTo>
                    <a:pt x="1743" y="144"/>
                  </a:lnTo>
                  <a:lnTo>
                    <a:pt x="1742" y="130"/>
                  </a:lnTo>
                  <a:lnTo>
                    <a:pt x="1740" y="117"/>
                  </a:lnTo>
                  <a:lnTo>
                    <a:pt x="1737" y="104"/>
                  </a:lnTo>
                  <a:lnTo>
                    <a:pt x="1732" y="91"/>
                  </a:lnTo>
                  <a:lnTo>
                    <a:pt x="1724" y="77"/>
                  </a:lnTo>
                  <a:lnTo>
                    <a:pt x="1716" y="63"/>
                  </a:lnTo>
                  <a:lnTo>
                    <a:pt x="1704" y="50"/>
                  </a:lnTo>
                  <a:lnTo>
                    <a:pt x="1691" y="38"/>
                  </a:lnTo>
                  <a:lnTo>
                    <a:pt x="1675" y="25"/>
                  </a:lnTo>
                  <a:lnTo>
                    <a:pt x="1657" y="13"/>
                  </a:lnTo>
                  <a:lnTo>
                    <a:pt x="1637" y="0"/>
                  </a:lnTo>
                  <a:lnTo>
                    <a:pt x="1582" y="31"/>
                  </a:lnTo>
                  <a:lnTo>
                    <a:pt x="1529" y="60"/>
                  </a:lnTo>
                  <a:lnTo>
                    <a:pt x="1504" y="75"/>
                  </a:lnTo>
                  <a:lnTo>
                    <a:pt x="1480" y="89"/>
                  </a:lnTo>
                  <a:lnTo>
                    <a:pt x="1458" y="105"/>
                  </a:lnTo>
                  <a:lnTo>
                    <a:pt x="1437" y="122"/>
                  </a:lnTo>
                  <a:lnTo>
                    <a:pt x="1426" y="130"/>
                  </a:lnTo>
                  <a:lnTo>
                    <a:pt x="1417" y="140"/>
                  </a:lnTo>
                  <a:lnTo>
                    <a:pt x="1408" y="150"/>
                  </a:lnTo>
                  <a:lnTo>
                    <a:pt x="1400" y="161"/>
                  </a:lnTo>
                  <a:lnTo>
                    <a:pt x="1391" y="172"/>
                  </a:lnTo>
                  <a:lnTo>
                    <a:pt x="1384" y="183"/>
                  </a:lnTo>
                  <a:lnTo>
                    <a:pt x="1376" y="196"/>
                  </a:lnTo>
                  <a:lnTo>
                    <a:pt x="1370" y="210"/>
                  </a:lnTo>
                  <a:lnTo>
                    <a:pt x="1364" y="224"/>
                  </a:lnTo>
                  <a:lnTo>
                    <a:pt x="1359" y="239"/>
                  </a:lnTo>
                  <a:lnTo>
                    <a:pt x="1355" y="255"/>
                  </a:lnTo>
                  <a:lnTo>
                    <a:pt x="1351" y="271"/>
                  </a:lnTo>
                  <a:lnTo>
                    <a:pt x="1347" y="289"/>
                  </a:lnTo>
                  <a:lnTo>
                    <a:pt x="1345" y="308"/>
                  </a:lnTo>
                  <a:lnTo>
                    <a:pt x="1343" y="327"/>
                  </a:lnTo>
                  <a:lnTo>
                    <a:pt x="1342" y="348"/>
                  </a:lnTo>
                  <a:lnTo>
                    <a:pt x="1346" y="347"/>
                  </a:lnTo>
                  <a:lnTo>
                    <a:pt x="1359" y="344"/>
                  </a:lnTo>
                  <a:lnTo>
                    <a:pt x="1377" y="342"/>
                  </a:lnTo>
                  <a:lnTo>
                    <a:pt x="1401" y="340"/>
                  </a:lnTo>
                  <a:lnTo>
                    <a:pt x="1414" y="340"/>
                  </a:lnTo>
                  <a:lnTo>
                    <a:pt x="1428" y="340"/>
                  </a:lnTo>
                  <a:lnTo>
                    <a:pt x="1442" y="341"/>
                  </a:lnTo>
                  <a:lnTo>
                    <a:pt x="1457" y="343"/>
                  </a:lnTo>
                  <a:lnTo>
                    <a:pt x="1471" y="347"/>
                  </a:lnTo>
                  <a:lnTo>
                    <a:pt x="1486" y="352"/>
                  </a:lnTo>
                  <a:lnTo>
                    <a:pt x="1500" y="358"/>
                  </a:lnTo>
                  <a:lnTo>
                    <a:pt x="1513" y="366"/>
                  </a:lnTo>
                  <a:lnTo>
                    <a:pt x="1511" y="394"/>
                  </a:lnTo>
                  <a:lnTo>
                    <a:pt x="1509" y="416"/>
                  </a:lnTo>
                  <a:lnTo>
                    <a:pt x="1508" y="426"/>
                  </a:lnTo>
                  <a:lnTo>
                    <a:pt x="1506" y="433"/>
                  </a:lnTo>
                  <a:lnTo>
                    <a:pt x="1503" y="441"/>
                  </a:lnTo>
                  <a:lnTo>
                    <a:pt x="1500" y="447"/>
                  </a:lnTo>
                  <a:lnTo>
                    <a:pt x="1495" y="453"/>
                  </a:lnTo>
                  <a:lnTo>
                    <a:pt x="1490" y="456"/>
                  </a:lnTo>
                  <a:lnTo>
                    <a:pt x="1484" y="460"/>
                  </a:lnTo>
                  <a:lnTo>
                    <a:pt x="1475" y="462"/>
                  </a:lnTo>
                  <a:lnTo>
                    <a:pt x="1466" y="464"/>
                  </a:lnTo>
                  <a:lnTo>
                    <a:pt x="1454" y="465"/>
                  </a:lnTo>
                  <a:lnTo>
                    <a:pt x="1440" y="466"/>
                  </a:lnTo>
                  <a:lnTo>
                    <a:pt x="1425" y="466"/>
                  </a:lnTo>
                  <a:lnTo>
                    <a:pt x="1414" y="465"/>
                  </a:lnTo>
                  <a:lnTo>
                    <a:pt x="1405" y="462"/>
                  </a:lnTo>
                  <a:lnTo>
                    <a:pt x="1394" y="459"/>
                  </a:lnTo>
                  <a:lnTo>
                    <a:pt x="1384" y="454"/>
                  </a:lnTo>
                  <a:lnTo>
                    <a:pt x="1359" y="442"/>
                  </a:lnTo>
                  <a:lnTo>
                    <a:pt x="1331" y="430"/>
                  </a:lnTo>
                  <a:lnTo>
                    <a:pt x="1317" y="425"/>
                  </a:lnTo>
                  <a:lnTo>
                    <a:pt x="1300" y="422"/>
                  </a:lnTo>
                  <a:lnTo>
                    <a:pt x="1280" y="420"/>
                  </a:lnTo>
                  <a:lnTo>
                    <a:pt x="1260" y="419"/>
                  </a:lnTo>
                  <a:lnTo>
                    <a:pt x="1250" y="420"/>
                  </a:lnTo>
                  <a:lnTo>
                    <a:pt x="1239" y="421"/>
                  </a:lnTo>
                  <a:lnTo>
                    <a:pt x="1227" y="423"/>
                  </a:lnTo>
                  <a:lnTo>
                    <a:pt x="1214" y="425"/>
                  </a:lnTo>
                  <a:lnTo>
                    <a:pt x="1202" y="428"/>
                  </a:lnTo>
                  <a:lnTo>
                    <a:pt x="1188" y="432"/>
                  </a:lnTo>
                  <a:lnTo>
                    <a:pt x="1174" y="437"/>
                  </a:lnTo>
                  <a:lnTo>
                    <a:pt x="1159" y="443"/>
                  </a:lnTo>
                  <a:lnTo>
                    <a:pt x="1141" y="462"/>
                  </a:lnTo>
                  <a:lnTo>
                    <a:pt x="1121" y="482"/>
                  </a:lnTo>
                  <a:lnTo>
                    <a:pt x="1102" y="500"/>
                  </a:lnTo>
                  <a:lnTo>
                    <a:pt x="1081" y="519"/>
                  </a:lnTo>
                  <a:lnTo>
                    <a:pt x="1060" y="536"/>
                  </a:lnTo>
                  <a:lnTo>
                    <a:pt x="1040" y="553"/>
                  </a:lnTo>
                  <a:lnTo>
                    <a:pt x="1019" y="569"/>
                  </a:lnTo>
                  <a:lnTo>
                    <a:pt x="997" y="585"/>
                  </a:lnTo>
                  <a:lnTo>
                    <a:pt x="954" y="615"/>
                  </a:lnTo>
                  <a:lnTo>
                    <a:pt x="910" y="644"/>
                  </a:lnTo>
                  <a:lnTo>
                    <a:pt x="866" y="673"/>
                  </a:lnTo>
                  <a:lnTo>
                    <a:pt x="822" y="702"/>
                  </a:lnTo>
                  <a:lnTo>
                    <a:pt x="778" y="730"/>
                  </a:lnTo>
                  <a:lnTo>
                    <a:pt x="735" y="760"/>
                  </a:lnTo>
                  <a:lnTo>
                    <a:pt x="693" y="791"/>
                  </a:lnTo>
                  <a:lnTo>
                    <a:pt x="652" y="824"/>
                  </a:lnTo>
                  <a:lnTo>
                    <a:pt x="633" y="841"/>
                  </a:lnTo>
                  <a:lnTo>
                    <a:pt x="612" y="858"/>
                  </a:lnTo>
                  <a:lnTo>
                    <a:pt x="593" y="876"/>
                  </a:lnTo>
                  <a:lnTo>
                    <a:pt x="575" y="895"/>
                  </a:lnTo>
                  <a:lnTo>
                    <a:pt x="557" y="914"/>
                  </a:lnTo>
                  <a:lnTo>
                    <a:pt x="539" y="936"/>
                  </a:lnTo>
                  <a:lnTo>
                    <a:pt x="522" y="957"/>
                  </a:lnTo>
                  <a:lnTo>
                    <a:pt x="506" y="978"/>
                  </a:lnTo>
                  <a:lnTo>
                    <a:pt x="489" y="1007"/>
                  </a:lnTo>
                  <a:lnTo>
                    <a:pt x="472" y="1039"/>
                  </a:lnTo>
                  <a:lnTo>
                    <a:pt x="455" y="1074"/>
                  </a:lnTo>
                  <a:lnTo>
                    <a:pt x="438" y="1110"/>
                  </a:lnTo>
                  <a:lnTo>
                    <a:pt x="420" y="1146"/>
                  </a:lnTo>
                  <a:lnTo>
                    <a:pt x="403" y="1182"/>
                  </a:lnTo>
                  <a:lnTo>
                    <a:pt x="384" y="1218"/>
                  </a:lnTo>
                  <a:lnTo>
                    <a:pt x="364" y="1249"/>
                  </a:lnTo>
                  <a:lnTo>
                    <a:pt x="334" y="1296"/>
                  </a:lnTo>
                  <a:lnTo>
                    <a:pt x="305" y="1339"/>
                  </a:lnTo>
                  <a:lnTo>
                    <a:pt x="279" y="1377"/>
                  </a:lnTo>
                  <a:lnTo>
                    <a:pt x="258" y="1410"/>
                  </a:lnTo>
                  <a:lnTo>
                    <a:pt x="248" y="1425"/>
                  </a:lnTo>
                  <a:lnTo>
                    <a:pt x="241" y="1439"/>
                  </a:lnTo>
                  <a:lnTo>
                    <a:pt x="236" y="1450"/>
                  </a:lnTo>
                  <a:lnTo>
                    <a:pt x="231" y="1461"/>
                  </a:lnTo>
                  <a:lnTo>
                    <a:pt x="229" y="1471"/>
                  </a:lnTo>
                  <a:lnTo>
                    <a:pt x="228" y="1479"/>
                  </a:lnTo>
                  <a:lnTo>
                    <a:pt x="229" y="1482"/>
                  </a:lnTo>
                  <a:lnTo>
                    <a:pt x="230" y="1486"/>
                  </a:lnTo>
                  <a:lnTo>
                    <a:pt x="233" y="1489"/>
                  </a:lnTo>
                  <a:lnTo>
                    <a:pt x="235" y="1491"/>
                  </a:lnTo>
                  <a:lnTo>
                    <a:pt x="252" y="1503"/>
                  </a:lnTo>
                  <a:lnTo>
                    <a:pt x="267" y="1513"/>
                  </a:lnTo>
                  <a:lnTo>
                    <a:pt x="279" y="1521"/>
                  </a:lnTo>
                  <a:lnTo>
                    <a:pt x="291" y="1526"/>
                  </a:lnTo>
                  <a:lnTo>
                    <a:pt x="302" y="1530"/>
                  </a:lnTo>
                  <a:lnTo>
                    <a:pt x="311" y="1533"/>
                  </a:lnTo>
                  <a:lnTo>
                    <a:pt x="320" y="1536"/>
                  </a:lnTo>
                  <a:lnTo>
                    <a:pt x="328" y="1537"/>
                  </a:lnTo>
                  <a:lnTo>
                    <a:pt x="345" y="1537"/>
                  </a:lnTo>
                  <a:lnTo>
                    <a:pt x="365" y="1536"/>
                  </a:lnTo>
                  <a:lnTo>
                    <a:pt x="376" y="1536"/>
                  </a:lnTo>
                  <a:lnTo>
                    <a:pt x="388" y="1536"/>
                  </a:lnTo>
                  <a:lnTo>
                    <a:pt x="402" y="1537"/>
                  </a:lnTo>
                  <a:lnTo>
                    <a:pt x="418" y="1538"/>
                  </a:lnTo>
                  <a:lnTo>
                    <a:pt x="424" y="1535"/>
                  </a:lnTo>
                  <a:lnTo>
                    <a:pt x="431" y="1532"/>
                  </a:lnTo>
                  <a:lnTo>
                    <a:pt x="438" y="1530"/>
                  </a:lnTo>
                  <a:lnTo>
                    <a:pt x="443" y="1530"/>
                  </a:lnTo>
                  <a:lnTo>
                    <a:pt x="448" y="1530"/>
                  </a:lnTo>
                  <a:lnTo>
                    <a:pt x="454" y="1531"/>
                  </a:lnTo>
                  <a:lnTo>
                    <a:pt x="459" y="1532"/>
                  </a:lnTo>
                  <a:lnTo>
                    <a:pt x="463" y="1535"/>
                  </a:lnTo>
                  <a:lnTo>
                    <a:pt x="472" y="1540"/>
                  </a:lnTo>
                  <a:lnTo>
                    <a:pt x="479" y="1548"/>
                  </a:lnTo>
                  <a:lnTo>
                    <a:pt x="486" y="1557"/>
                  </a:lnTo>
                  <a:lnTo>
                    <a:pt x="490" y="1566"/>
                  </a:lnTo>
                  <a:lnTo>
                    <a:pt x="494" y="1577"/>
                  </a:lnTo>
                  <a:lnTo>
                    <a:pt x="498" y="1588"/>
                  </a:lnTo>
                  <a:lnTo>
                    <a:pt x="501" y="1597"/>
                  </a:lnTo>
                  <a:lnTo>
                    <a:pt x="503" y="1607"/>
                  </a:lnTo>
                  <a:lnTo>
                    <a:pt x="505" y="1621"/>
                  </a:lnTo>
                  <a:lnTo>
                    <a:pt x="506" y="1626"/>
                  </a:lnTo>
                  <a:lnTo>
                    <a:pt x="501" y="1632"/>
                  </a:lnTo>
                  <a:lnTo>
                    <a:pt x="496" y="1639"/>
                  </a:lnTo>
                  <a:lnTo>
                    <a:pt x="493" y="1646"/>
                  </a:lnTo>
                  <a:lnTo>
                    <a:pt x="491" y="1654"/>
                  </a:lnTo>
                  <a:lnTo>
                    <a:pt x="487" y="1669"/>
                  </a:lnTo>
                  <a:lnTo>
                    <a:pt x="483" y="1681"/>
                  </a:lnTo>
                  <a:lnTo>
                    <a:pt x="478" y="1687"/>
                  </a:lnTo>
                  <a:lnTo>
                    <a:pt x="473" y="1691"/>
                  </a:lnTo>
                  <a:lnTo>
                    <a:pt x="466" y="1694"/>
                  </a:lnTo>
                  <a:lnTo>
                    <a:pt x="456" y="1695"/>
                  </a:lnTo>
                  <a:lnTo>
                    <a:pt x="444" y="1694"/>
                  </a:lnTo>
                  <a:lnTo>
                    <a:pt x="429" y="1692"/>
                  </a:lnTo>
                  <a:lnTo>
                    <a:pt x="410" y="1687"/>
                  </a:lnTo>
                  <a:lnTo>
                    <a:pt x="388" y="1679"/>
                  </a:lnTo>
                  <a:lnTo>
                    <a:pt x="379" y="1693"/>
                  </a:lnTo>
                  <a:lnTo>
                    <a:pt x="370" y="1704"/>
                  </a:lnTo>
                  <a:lnTo>
                    <a:pt x="360" y="1713"/>
                  </a:lnTo>
                  <a:lnTo>
                    <a:pt x="350" y="1721"/>
                  </a:lnTo>
                  <a:lnTo>
                    <a:pt x="339" y="1726"/>
                  </a:lnTo>
                  <a:lnTo>
                    <a:pt x="328" y="1729"/>
                  </a:lnTo>
                  <a:lnTo>
                    <a:pt x="318" y="1731"/>
                  </a:lnTo>
                  <a:lnTo>
                    <a:pt x="306" y="1732"/>
                  </a:lnTo>
                  <a:lnTo>
                    <a:pt x="295" y="1731"/>
                  </a:lnTo>
                  <a:lnTo>
                    <a:pt x="284" y="1729"/>
                  </a:lnTo>
                  <a:lnTo>
                    <a:pt x="272" y="1727"/>
                  </a:lnTo>
                  <a:lnTo>
                    <a:pt x="260" y="1723"/>
                  </a:lnTo>
                  <a:lnTo>
                    <a:pt x="247" y="1718"/>
                  </a:lnTo>
                  <a:lnTo>
                    <a:pt x="236" y="1711"/>
                  </a:lnTo>
                  <a:lnTo>
                    <a:pt x="224" y="1705"/>
                  </a:lnTo>
                  <a:lnTo>
                    <a:pt x="211" y="1697"/>
                  </a:lnTo>
                  <a:lnTo>
                    <a:pt x="207" y="1695"/>
                  </a:lnTo>
                  <a:lnTo>
                    <a:pt x="203" y="1693"/>
                  </a:lnTo>
                  <a:lnTo>
                    <a:pt x="200" y="1693"/>
                  </a:lnTo>
                  <a:lnTo>
                    <a:pt x="196" y="1693"/>
                  </a:lnTo>
                  <a:lnTo>
                    <a:pt x="194" y="1694"/>
                  </a:lnTo>
                  <a:lnTo>
                    <a:pt x="192" y="1695"/>
                  </a:lnTo>
                  <a:lnTo>
                    <a:pt x="191" y="1697"/>
                  </a:lnTo>
                  <a:lnTo>
                    <a:pt x="190" y="1700"/>
                  </a:lnTo>
                  <a:lnTo>
                    <a:pt x="189" y="1709"/>
                  </a:lnTo>
                  <a:lnTo>
                    <a:pt x="189" y="1719"/>
                  </a:lnTo>
                  <a:lnTo>
                    <a:pt x="189" y="1731"/>
                  </a:lnTo>
                  <a:lnTo>
                    <a:pt x="191" y="1745"/>
                  </a:lnTo>
                  <a:lnTo>
                    <a:pt x="194" y="1777"/>
                  </a:lnTo>
                  <a:lnTo>
                    <a:pt x="196" y="1812"/>
                  </a:lnTo>
                  <a:lnTo>
                    <a:pt x="196" y="1830"/>
                  </a:lnTo>
                  <a:lnTo>
                    <a:pt x="195" y="1849"/>
                  </a:lnTo>
                  <a:lnTo>
                    <a:pt x="192" y="1868"/>
                  </a:lnTo>
                  <a:lnTo>
                    <a:pt x="188" y="1886"/>
                  </a:lnTo>
                  <a:lnTo>
                    <a:pt x="185" y="1895"/>
                  </a:lnTo>
                  <a:lnTo>
                    <a:pt x="180" y="1904"/>
                  </a:lnTo>
                  <a:lnTo>
                    <a:pt x="176" y="1912"/>
                  </a:lnTo>
                  <a:lnTo>
                    <a:pt x="171" y="1920"/>
                  </a:lnTo>
                  <a:lnTo>
                    <a:pt x="159" y="1935"/>
                  </a:lnTo>
                  <a:lnTo>
                    <a:pt x="146" y="1949"/>
                  </a:lnTo>
                  <a:lnTo>
                    <a:pt x="115" y="1976"/>
                  </a:lnTo>
                  <a:lnTo>
                    <a:pt x="83" y="2003"/>
                  </a:lnTo>
                  <a:lnTo>
                    <a:pt x="67" y="2016"/>
                  </a:lnTo>
                  <a:lnTo>
                    <a:pt x="52" y="2031"/>
                  </a:lnTo>
                  <a:lnTo>
                    <a:pt x="37" y="2046"/>
                  </a:lnTo>
                  <a:lnTo>
                    <a:pt x="25" y="2063"/>
                  </a:lnTo>
                  <a:lnTo>
                    <a:pt x="19" y="2073"/>
                  </a:lnTo>
                  <a:lnTo>
                    <a:pt x="14" y="2082"/>
                  </a:lnTo>
                  <a:lnTo>
                    <a:pt x="10" y="2092"/>
                  </a:lnTo>
                  <a:lnTo>
                    <a:pt x="6" y="2103"/>
                  </a:lnTo>
                  <a:lnTo>
                    <a:pt x="4" y="2113"/>
                  </a:lnTo>
                  <a:lnTo>
                    <a:pt x="2" y="2125"/>
                  </a:lnTo>
                  <a:lnTo>
                    <a:pt x="0" y="2138"/>
                  </a:lnTo>
                  <a:lnTo>
                    <a:pt x="0" y="2151"/>
                  </a:lnTo>
                  <a:lnTo>
                    <a:pt x="0" y="2156"/>
                  </a:lnTo>
                  <a:lnTo>
                    <a:pt x="1" y="2163"/>
                  </a:lnTo>
                  <a:lnTo>
                    <a:pt x="2" y="2171"/>
                  </a:lnTo>
                  <a:lnTo>
                    <a:pt x="5" y="2180"/>
                  </a:lnTo>
                  <a:lnTo>
                    <a:pt x="15" y="2178"/>
                  </a:lnTo>
                  <a:lnTo>
                    <a:pt x="23" y="2178"/>
                  </a:lnTo>
                  <a:lnTo>
                    <a:pt x="30" y="2179"/>
                  </a:lnTo>
                  <a:lnTo>
                    <a:pt x="36" y="2180"/>
                  </a:lnTo>
                  <a:lnTo>
                    <a:pt x="44" y="2185"/>
                  </a:lnTo>
                  <a:lnTo>
                    <a:pt x="53" y="2186"/>
                  </a:lnTo>
                  <a:lnTo>
                    <a:pt x="65" y="2187"/>
                  </a:lnTo>
                  <a:lnTo>
                    <a:pt x="79" y="2189"/>
                  </a:lnTo>
                  <a:lnTo>
                    <a:pt x="95" y="2193"/>
                  </a:lnTo>
                  <a:lnTo>
                    <a:pt x="112" y="2198"/>
                  </a:lnTo>
                  <a:lnTo>
                    <a:pt x="129" y="2206"/>
                  </a:lnTo>
                  <a:lnTo>
                    <a:pt x="146" y="2213"/>
                  </a:lnTo>
                  <a:lnTo>
                    <a:pt x="163" y="2223"/>
                  </a:lnTo>
                  <a:lnTo>
                    <a:pt x="179" y="2232"/>
                  </a:lnTo>
                  <a:lnTo>
                    <a:pt x="195" y="2244"/>
                  </a:lnTo>
                  <a:lnTo>
                    <a:pt x="210" y="2256"/>
                  </a:lnTo>
                  <a:lnTo>
                    <a:pt x="224" y="2268"/>
                  </a:lnTo>
                  <a:lnTo>
                    <a:pt x="236" y="2280"/>
                  </a:lnTo>
                  <a:lnTo>
                    <a:pt x="245" y="2293"/>
                  </a:lnTo>
                  <a:lnTo>
                    <a:pt x="253" y="2307"/>
                  </a:lnTo>
                  <a:lnTo>
                    <a:pt x="255" y="2313"/>
                  </a:lnTo>
                  <a:lnTo>
                    <a:pt x="257" y="2320"/>
                  </a:lnTo>
                  <a:lnTo>
                    <a:pt x="258" y="2326"/>
                  </a:lnTo>
                  <a:lnTo>
                    <a:pt x="258" y="2333"/>
                  </a:lnTo>
                  <a:lnTo>
                    <a:pt x="258" y="2343"/>
                  </a:lnTo>
                  <a:lnTo>
                    <a:pt x="257" y="2353"/>
                  </a:lnTo>
                  <a:lnTo>
                    <a:pt x="255" y="2360"/>
                  </a:lnTo>
                  <a:lnTo>
                    <a:pt x="253" y="2368"/>
                  </a:lnTo>
                  <a:lnTo>
                    <a:pt x="251" y="2374"/>
                  </a:lnTo>
                  <a:lnTo>
                    <a:pt x="247" y="2379"/>
                  </a:lnTo>
                  <a:lnTo>
                    <a:pt x="243" y="2383"/>
                  </a:lnTo>
                  <a:lnTo>
                    <a:pt x="240" y="2389"/>
                  </a:lnTo>
                  <a:lnTo>
                    <a:pt x="233" y="2396"/>
                  </a:lnTo>
                  <a:lnTo>
                    <a:pt x="226" y="2404"/>
                  </a:lnTo>
                  <a:lnTo>
                    <a:pt x="223" y="2407"/>
                  </a:lnTo>
                  <a:lnTo>
                    <a:pt x="221" y="2411"/>
                  </a:lnTo>
                  <a:lnTo>
                    <a:pt x="219" y="2416"/>
                  </a:lnTo>
                  <a:lnTo>
                    <a:pt x="218" y="2422"/>
                  </a:lnTo>
                  <a:lnTo>
                    <a:pt x="214" y="2430"/>
                  </a:lnTo>
                  <a:lnTo>
                    <a:pt x="213" y="2438"/>
                  </a:lnTo>
                  <a:lnTo>
                    <a:pt x="213" y="2446"/>
                  </a:lnTo>
                  <a:lnTo>
                    <a:pt x="215" y="2454"/>
                  </a:lnTo>
                  <a:lnTo>
                    <a:pt x="217" y="2461"/>
                  </a:lnTo>
                  <a:lnTo>
                    <a:pt x="218" y="2470"/>
                  </a:lnTo>
                  <a:lnTo>
                    <a:pt x="219" y="2477"/>
                  </a:lnTo>
                  <a:lnTo>
                    <a:pt x="218" y="2487"/>
                  </a:lnTo>
                  <a:lnTo>
                    <a:pt x="212" y="2499"/>
                  </a:lnTo>
                  <a:lnTo>
                    <a:pt x="207" y="2511"/>
                  </a:lnTo>
                  <a:lnTo>
                    <a:pt x="200" y="2523"/>
                  </a:lnTo>
                  <a:lnTo>
                    <a:pt x="193" y="2533"/>
                  </a:lnTo>
                  <a:lnTo>
                    <a:pt x="177" y="2555"/>
                  </a:lnTo>
                  <a:lnTo>
                    <a:pt x="161" y="2576"/>
                  </a:lnTo>
                  <a:lnTo>
                    <a:pt x="154" y="2587"/>
                  </a:lnTo>
                  <a:lnTo>
                    <a:pt x="146" y="2597"/>
                  </a:lnTo>
                  <a:lnTo>
                    <a:pt x="140" y="2609"/>
                  </a:lnTo>
                  <a:lnTo>
                    <a:pt x="135" y="2621"/>
                  </a:lnTo>
                  <a:lnTo>
                    <a:pt x="129" y="2632"/>
                  </a:lnTo>
                  <a:lnTo>
                    <a:pt x="126" y="2646"/>
                  </a:lnTo>
                  <a:lnTo>
                    <a:pt x="124" y="2660"/>
                  </a:lnTo>
                  <a:lnTo>
                    <a:pt x="123" y="2675"/>
                  </a:lnTo>
                  <a:lnTo>
                    <a:pt x="123" y="2684"/>
                  </a:lnTo>
                  <a:lnTo>
                    <a:pt x="124" y="2691"/>
                  </a:lnTo>
                  <a:lnTo>
                    <a:pt x="125" y="2697"/>
                  </a:lnTo>
                  <a:lnTo>
                    <a:pt x="127" y="2703"/>
                  </a:lnTo>
                  <a:lnTo>
                    <a:pt x="129" y="2708"/>
                  </a:lnTo>
                  <a:lnTo>
                    <a:pt x="133" y="2712"/>
                  </a:lnTo>
                  <a:lnTo>
                    <a:pt x="136" y="2715"/>
                  </a:lnTo>
                  <a:lnTo>
                    <a:pt x="140" y="2719"/>
                  </a:lnTo>
                  <a:lnTo>
                    <a:pt x="144" y="2721"/>
                  </a:lnTo>
                  <a:lnTo>
                    <a:pt x="150" y="2722"/>
                  </a:lnTo>
                  <a:lnTo>
                    <a:pt x="155" y="2723"/>
                  </a:lnTo>
                  <a:lnTo>
                    <a:pt x="160" y="2724"/>
                  </a:lnTo>
                  <a:lnTo>
                    <a:pt x="173" y="2723"/>
                  </a:lnTo>
                  <a:lnTo>
                    <a:pt x="188" y="2722"/>
                  </a:lnTo>
                  <a:lnTo>
                    <a:pt x="191" y="2730"/>
                  </a:lnTo>
                  <a:lnTo>
                    <a:pt x="194" y="2739"/>
                  </a:lnTo>
                  <a:lnTo>
                    <a:pt x="195" y="2746"/>
                  </a:lnTo>
                  <a:lnTo>
                    <a:pt x="195" y="2754"/>
                  </a:lnTo>
                  <a:lnTo>
                    <a:pt x="194" y="2768"/>
                  </a:lnTo>
                  <a:lnTo>
                    <a:pt x="194" y="2780"/>
                  </a:lnTo>
                  <a:lnTo>
                    <a:pt x="194" y="2785"/>
                  </a:lnTo>
                  <a:lnTo>
                    <a:pt x="195" y="2788"/>
                  </a:lnTo>
                  <a:lnTo>
                    <a:pt x="197" y="2792"/>
                  </a:lnTo>
                  <a:lnTo>
                    <a:pt x="201" y="2795"/>
                  </a:lnTo>
                  <a:lnTo>
                    <a:pt x="209" y="2804"/>
                  </a:lnTo>
                  <a:lnTo>
                    <a:pt x="220" y="2811"/>
                  </a:lnTo>
                  <a:lnTo>
                    <a:pt x="234" y="2818"/>
                  </a:lnTo>
                  <a:lnTo>
                    <a:pt x="248" y="2823"/>
                  </a:lnTo>
                  <a:lnTo>
                    <a:pt x="256" y="2825"/>
                  </a:lnTo>
                  <a:lnTo>
                    <a:pt x="264" y="2826"/>
                  </a:lnTo>
                  <a:lnTo>
                    <a:pt x="273" y="2827"/>
                  </a:lnTo>
                  <a:lnTo>
                    <a:pt x="283" y="2828"/>
                  </a:lnTo>
                  <a:lnTo>
                    <a:pt x="293" y="2827"/>
                  </a:lnTo>
                  <a:lnTo>
                    <a:pt x="303" y="2825"/>
                  </a:lnTo>
                  <a:lnTo>
                    <a:pt x="313" y="2822"/>
                  </a:lnTo>
                  <a:lnTo>
                    <a:pt x="323" y="2819"/>
                  </a:lnTo>
                  <a:lnTo>
                    <a:pt x="334" y="2815"/>
                  </a:lnTo>
                  <a:lnTo>
                    <a:pt x="343" y="2813"/>
                  </a:lnTo>
                  <a:lnTo>
                    <a:pt x="354" y="2811"/>
                  </a:lnTo>
                  <a:lnTo>
                    <a:pt x="364" y="2810"/>
                  </a:lnTo>
                  <a:lnTo>
                    <a:pt x="373" y="2810"/>
                  </a:lnTo>
                  <a:lnTo>
                    <a:pt x="380" y="2811"/>
                  </a:lnTo>
                  <a:lnTo>
                    <a:pt x="388" y="2812"/>
                  </a:lnTo>
                  <a:lnTo>
                    <a:pt x="394" y="2814"/>
                  </a:lnTo>
                  <a:lnTo>
                    <a:pt x="400" y="2816"/>
                  </a:lnTo>
                  <a:lnTo>
                    <a:pt x="405" y="2820"/>
                  </a:lnTo>
                  <a:lnTo>
                    <a:pt x="409" y="2823"/>
                  </a:lnTo>
                  <a:lnTo>
                    <a:pt x="413" y="2826"/>
                  </a:lnTo>
                  <a:lnTo>
                    <a:pt x="421" y="2834"/>
                  </a:lnTo>
                  <a:lnTo>
                    <a:pt x="426" y="2842"/>
                  </a:lnTo>
                  <a:lnTo>
                    <a:pt x="430" y="2852"/>
                  </a:lnTo>
                  <a:lnTo>
                    <a:pt x="435" y="2861"/>
                  </a:lnTo>
                  <a:lnTo>
                    <a:pt x="441" y="2880"/>
                  </a:lnTo>
                  <a:lnTo>
                    <a:pt x="450" y="2897"/>
                  </a:lnTo>
                  <a:lnTo>
                    <a:pt x="456" y="2904"/>
                  </a:lnTo>
                  <a:lnTo>
                    <a:pt x="462" y="2910"/>
                  </a:lnTo>
                  <a:lnTo>
                    <a:pt x="467" y="2912"/>
                  </a:lnTo>
                  <a:lnTo>
                    <a:pt x="472" y="2914"/>
                  </a:lnTo>
                  <a:lnTo>
                    <a:pt x="476" y="2915"/>
                  </a:lnTo>
                  <a:lnTo>
                    <a:pt x="483" y="2916"/>
                  </a:lnTo>
                  <a:lnTo>
                    <a:pt x="492" y="2913"/>
                  </a:lnTo>
                  <a:lnTo>
                    <a:pt x="500" y="2911"/>
                  </a:lnTo>
                  <a:lnTo>
                    <a:pt x="506" y="2907"/>
                  </a:lnTo>
                  <a:lnTo>
                    <a:pt x="511" y="2904"/>
                  </a:lnTo>
                  <a:lnTo>
                    <a:pt x="521" y="2895"/>
                  </a:lnTo>
                  <a:lnTo>
                    <a:pt x="536" y="2887"/>
                  </a:lnTo>
                  <a:lnTo>
                    <a:pt x="556" y="2908"/>
                  </a:lnTo>
                  <a:lnTo>
                    <a:pt x="576" y="2930"/>
                  </a:lnTo>
                  <a:lnTo>
                    <a:pt x="583" y="2937"/>
                  </a:lnTo>
                  <a:lnTo>
                    <a:pt x="588" y="2941"/>
                  </a:lnTo>
                  <a:lnTo>
                    <a:pt x="594" y="2945"/>
                  </a:lnTo>
                  <a:lnTo>
                    <a:pt x="602" y="2949"/>
                  </a:lnTo>
                  <a:lnTo>
                    <a:pt x="609" y="2953"/>
                  </a:lnTo>
                  <a:lnTo>
                    <a:pt x="618" y="2955"/>
                  </a:lnTo>
                  <a:lnTo>
                    <a:pt x="626" y="2957"/>
                  </a:lnTo>
                  <a:lnTo>
                    <a:pt x="636" y="2957"/>
                  </a:lnTo>
                  <a:lnTo>
                    <a:pt x="647" y="2957"/>
                  </a:lnTo>
                  <a:lnTo>
                    <a:pt x="657" y="2956"/>
                  </a:lnTo>
                  <a:lnTo>
                    <a:pt x="667" y="2954"/>
                  </a:lnTo>
                  <a:lnTo>
                    <a:pt x="674" y="2952"/>
                  </a:lnTo>
                  <a:lnTo>
                    <a:pt x="681" y="2948"/>
                  </a:lnTo>
                  <a:lnTo>
                    <a:pt x="689" y="2945"/>
                  </a:lnTo>
                  <a:lnTo>
                    <a:pt x="694" y="2941"/>
                  </a:lnTo>
                  <a:lnTo>
                    <a:pt x="701" y="2938"/>
                  </a:lnTo>
                  <a:lnTo>
                    <a:pt x="711" y="2929"/>
                  </a:lnTo>
                  <a:lnTo>
                    <a:pt x="722" y="2920"/>
                  </a:lnTo>
                  <a:lnTo>
                    <a:pt x="734" y="2911"/>
                  </a:lnTo>
                  <a:lnTo>
                    <a:pt x="747" y="2905"/>
                  </a:lnTo>
                  <a:lnTo>
                    <a:pt x="756" y="2903"/>
                  </a:lnTo>
                  <a:lnTo>
                    <a:pt x="764" y="2903"/>
                  </a:lnTo>
                  <a:lnTo>
                    <a:pt x="772" y="2904"/>
                  </a:lnTo>
                  <a:lnTo>
                    <a:pt x="780" y="2905"/>
                  </a:lnTo>
                  <a:lnTo>
                    <a:pt x="789" y="2906"/>
                  </a:lnTo>
                  <a:lnTo>
                    <a:pt x="797" y="2906"/>
                  </a:lnTo>
                  <a:lnTo>
                    <a:pt x="807" y="2906"/>
                  </a:lnTo>
                  <a:lnTo>
                    <a:pt x="818" y="2905"/>
                  </a:lnTo>
                  <a:lnTo>
                    <a:pt x="823" y="2904"/>
                  </a:lnTo>
                  <a:lnTo>
                    <a:pt x="827" y="2903"/>
                  </a:lnTo>
                  <a:lnTo>
                    <a:pt x="833" y="2899"/>
                  </a:lnTo>
                  <a:lnTo>
                    <a:pt x="838" y="2897"/>
                  </a:lnTo>
                  <a:lnTo>
                    <a:pt x="850" y="2889"/>
                  </a:lnTo>
                  <a:lnTo>
                    <a:pt x="861" y="2880"/>
                  </a:lnTo>
                  <a:lnTo>
                    <a:pt x="881" y="2862"/>
                  </a:lnTo>
                  <a:lnTo>
                    <a:pt x="894" y="2852"/>
                  </a:lnTo>
                  <a:lnTo>
                    <a:pt x="906" y="2844"/>
                  </a:lnTo>
                  <a:lnTo>
                    <a:pt x="916" y="2839"/>
                  </a:lnTo>
                  <a:lnTo>
                    <a:pt x="926" y="2835"/>
                  </a:lnTo>
                  <a:lnTo>
                    <a:pt x="936" y="2831"/>
                  </a:lnTo>
                  <a:lnTo>
                    <a:pt x="955" y="2827"/>
                  </a:lnTo>
                  <a:lnTo>
                    <a:pt x="973" y="2824"/>
                  </a:lnTo>
                  <a:lnTo>
                    <a:pt x="991" y="2821"/>
                  </a:lnTo>
                  <a:lnTo>
                    <a:pt x="1010" y="2815"/>
                  </a:lnTo>
                  <a:lnTo>
                    <a:pt x="1019" y="2812"/>
                  </a:lnTo>
                  <a:lnTo>
                    <a:pt x="1028" y="2807"/>
                  </a:lnTo>
                  <a:lnTo>
                    <a:pt x="1038" y="2801"/>
                  </a:lnTo>
                  <a:lnTo>
                    <a:pt x="1047" y="2792"/>
                  </a:lnTo>
                  <a:lnTo>
                    <a:pt x="1054" y="2788"/>
                  </a:lnTo>
                  <a:lnTo>
                    <a:pt x="1057" y="2784"/>
                  </a:lnTo>
                  <a:lnTo>
                    <a:pt x="1059" y="2778"/>
                  </a:lnTo>
                  <a:lnTo>
                    <a:pt x="1060" y="2773"/>
                  </a:lnTo>
                  <a:lnTo>
                    <a:pt x="1060" y="2758"/>
                  </a:lnTo>
                  <a:lnTo>
                    <a:pt x="1059" y="2740"/>
                  </a:lnTo>
                  <a:lnTo>
                    <a:pt x="1066" y="274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0" name="Freeform 241"/>
            <p:cNvSpPr>
              <a:spLocks/>
            </p:cNvSpPr>
            <p:nvPr/>
          </p:nvSpPr>
          <p:spPr bwMode="auto">
            <a:xfrm>
              <a:off x="7115176" y="730250"/>
              <a:ext cx="1196975" cy="1565275"/>
            </a:xfrm>
            <a:custGeom>
              <a:avLst/>
              <a:gdLst/>
              <a:ahLst/>
              <a:cxnLst>
                <a:cxn ang="0">
                  <a:pos x="1091" y="2614"/>
                </a:cxn>
                <a:cxn ang="0">
                  <a:pos x="1144" y="2544"/>
                </a:cxn>
                <a:cxn ang="0">
                  <a:pos x="1300" y="2382"/>
                </a:cxn>
                <a:cxn ang="0">
                  <a:pos x="1501" y="2273"/>
                </a:cxn>
                <a:cxn ang="0">
                  <a:pos x="1592" y="2225"/>
                </a:cxn>
                <a:cxn ang="0">
                  <a:pos x="1644" y="2371"/>
                </a:cxn>
                <a:cxn ang="0">
                  <a:pos x="1755" y="2353"/>
                </a:cxn>
                <a:cxn ang="0">
                  <a:pos x="1960" y="2290"/>
                </a:cxn>
                <a:cxn ang="0">
                  <a:pos x="1982" y="2146"/>
                </a:cxn>
                <a:cxn ang="0">
                  <a:pos x="2050" y="1904"/>
                </a:cxn>
                <a:cxn ang="0">
                  <a:pos x="2154" y="1901"/>
                </a:cxn>
                <a:cxn ang="0">
                  <a:pos x="2124" y="1569"/>
                </a:cxn>
                <a:cxn ang="0">
                  <a:pos x="2242" y="1427"/>
                </a:cxn>
                <a:cxn ang="0">
                  <a:pos x="2232" y="1303"/>
                </a:cxn>
                <a:cxn ang="0">
                  <a:pos x="1996" y="1276"/>
                </a:cxn>
                <a:cxn ang="0">
                  <a:pos x="1754" y="1321"/>
                </a:cxn>
                <a:cxn ang="0">
                  <a:pos x="1641" y="1453"/>
                </a:cxn>
                <a:cxn ang="0">
                  <a:pos x="1568" y="1426"/>
                </a:cxn>
                <a:cxn ang="0">
                  <a:pos x="1622" y="1344"/>
                </a:cxn>
                <a:cxn ang="0">
                  <a:pos x="1722" y="1216"/>
                </a:cxn>
                <a:cxn ang="0">
                  <a:pos x="1632" y="1004"/>
                </a:cxn>
                <a:cxn ang="0">
                  <a:pos x="1413" y="930"/>
                </a:cxn>
                <a:cxn ang="0">
                  <a:pos x="1510" y="859"/>
                </a:cxn>
                <a:cxn ang="0">
                  <a:pos x="1629" y="762"/>
                </a:cxn>
                <a:cxn ang="0">
                  <a:pos x="1696" y="640"/>
                </a:cxn>
                <a:cxn ang="0">
                  <a:pos x="1838" y="614"/>
                </a:cxn>
                <a:cxn ang="0">
                  <a:pos x="1907" y="517"/>
                </a:cxn>
                <a:cxn ang="0">
                  <a:pos x="2021" y="407"/>
                </a:cxn>
                <a:cxn ang="0">
                  <a:pos x="1970" y="338"/>
                </a:cxn>
                <a:cxn ang="0">
                  <a:pos x="1832" y="274"/>
                </a:cxn>
                <a:cxn ang="0">
                  <a:pos x="1703" y="291"/>
                </a:cxn>
                <a:cxn ang="0">
                  <a:pos x="1743" y="144"/>
                </a:cxn>
                <a:cxn ang="0">
                  <a:pos x="1504" y="75"/>
                </a:cxn>
                <a:cxn ang="0">
                  <a:pos x="1355" y="255"/>
                </a:cxn>
                <a:cxn ang="0">
                  <a:pos x="1471" y="347"/>
                </a:cxn>
                <a:cxn ang="0">
                  <a:pos x="1466" y="464"/>
                </a:cxn>
                <a:cxn ang="0">
                  <a:pos x="1250" y="420"/>
                </a:cxn>
                <a:cxn ang="0">
                  <a:pos x="1019" y="569"/>
                </a:cxn>
                <a:cxn ang="0">
                  <a:pos x="557" y="914"/>
                </a:cxn>
                <a:cxn ang="0">
                  <a:pos x="279" y="1377"/>
                </a:cxn>
                <a:cxn ang="0">
                  <a:pos x="279" y="1521"/>
                </a:cxn>
                <a:cxn ang="0">
                  <a:pos x="438" y="1530"/>
                </a:cxn>
                <a:cxn ang="0">
                  <a:pos x="505" y="1621"/>
                </a:cxn>
                <a:cxn ang="0">
                  <a:pos x="410" y="1687"/>
                </a:cxn>
                <a:cxn ang="0">
                  <a:pos x="247" y="1718"/>
                </a:cxn>
                <a:cxn ang="0">
                  <a:pos x="189" y="1731"/>
                </a:cxn>
                <a:cxn ang="0">
                  <a:pos x="115" y="1976"/>
                </a:cxn>
                <a:cxn ang="0">
                  <a:pos x="0" y="2156"/>
                </a:cxn>
                <a:cxn ang="0">
                  <a:pos x="79" y="2189"/>
                </a:cxn>
                <a:cxn ang="0">
                  <a:pos x="257" y="2320"/>
                </a:cxn>
                <a:cxn ang="0">
                  <a:pos x="221" y="2411"/>
                </a:cxn>
                <a:cxn ang="0">
                  <a:pos x="193" y="2533"/>
                </a:cxn>
                <a:cxn ang="0">
                  <a:pos x="127" y="2703"/>
                </a:cxn>
                <a:cxn ang="0">
                  <a:pos x="195" y="2754"/>
                </a:cxn>
                <a:cxn ang="0">
                  <a:pos x="283" y="2828"/>
                </a:cxn>
                <a:cxn ang="0">
                  <a:pos x="405" y="2820"/>
                </a:cxn>
                <a:cxn ang="0">
                  <a:pos x="483" y="2916"/>
                </a:cxn>
                <a:cxn ang="0">
                  <a:pos x="618" y="2955"/>
                </a:cxn>
                <a:cxn ang="0">
                  <a:pos x="747" y="2905"/>
                </a:cxn>
                <a:cxn ang="0">
                  <a:pos x="861" y="2880"/>
                </a:cxn>
                <a:cxn ang="0">
                  <a:pos x="1047" y="2792"/>
                </a:cxn>
              </a:cxnLst>
              <a:rect l="0" t="0" r="r" b="b"/>
              <a:pathLst>
                <a:path w="2261" h="2957">
                  <a:moveTo>
                    <a:pt x="1066" y="2740"/>
                  </a:moveTo>
                  <a:lnTo>
                    <a:pt x="1062" y="2726"/>
                  </a:lnTo>
                  <a:lnTo>
                    <a:pt x="1060" y="2713"/>
                  </a:lnTo>
                  <a:lnTo>
                    <a:pt x="1059" y="2699"/>
                  </a:lnTo>
                  <a:lnTo>
                    <a:pt x="1059" y="2687"/>
                  </a:lnTo>
                  <a:lnTo>
                    <a:pt x="1060" y="2671"/>
                  </a:lnTo>
                  <a:lnTo>
                    <a:pt x="1061" y="2658"/>
                  </a:lnTo>
                  <a:lnTo>
                    <a:pt x="1062" y="2648"/>
                  </a:lnTo>
                  <a:lnTo>
                    <a:pt x="1064" y="2640"/>
                  </a:lnTo>
                  <a:lnTo>
                    <a:pt x="1068" y="2632"/>
                  </a:lnTo>
                  <a:lnTo>
                    <a:pt x="1071" y="2627"/>
                  </a:lnTo>
                  <a:lnTo>
                    <a:pt x="1075" y="2623"/>
                  </a:lnTo>
                  <a:lnTo>
                    <a:pt x="1080" y="2620"/>
                  </a:lnTo>
                  <a:lnTo>
                    <a:pt x="1091" y="2614"/>
                  </a:lnTo>
                  <a:lnTo>
                    <a:pt x="1104" y="2609"/>
                  </a:lnTo>
                  <a:lnTo>
                    <a:pt x="1111" y="2607"/>
                  </a:lnTo>
                  <a:lnTo>
                    <a:pt x="1120" y="2603"/>
                  </a:lnTo>
                  <a:lnTo>
                    <a:pt x="1127" y="2598"/>
                  </a:lnTo>
                  <a:lnTo>
                    <a:pt x="1136" y="2592"/>
                  </a:lnTo>
                  <a:lnTo>
                    <a:pt x="1139" y="2590"/>
                  </a:lnTo>
                  <a:lnTo>
                    <a:pt x="1141" y="2587"/>
                  </a:lnTo>
                  <a:lnTo>
                    <a:pt x="1143" y="2584"/>
                  </a:lnTo>
                  <a:lnTo>
                    <a:pt x="1144" y="2580"/>
                  </a:lnTo>
                  <a:lnTo>
                    <a:pt x="1144" y="2573"/>
                  </a:lnTo>
                  <a:lnTo>
                    <a:pt x="1144" y="2565"/>
                  </a:lnTo>
                  <a:lnTo>
                    <a:pt x="1143" y="2557"/>
                  </a:lnTo>
                  <a:lnTo>
                    <a:pt x="1143" y="2548"/>
                  </a:lnTo>
                  <a:lnTo>
                    <a:pt x="1144" y="2544"/>
                  </a:lnTo>
                  <a:lnTo>
                    <a:pt x="1144" y="2541"/>
                  </a:lnTo>
                  <a:lnTo>
                    <a:pt x="1146" y="2537"/>
                  </a:lnTo>
                  <a:lnTo>
                    <a:pt x="1147" y="2533"/>
                  </a:lnTo>
                  <a:lnTo>
                    <a:pt x="1181" y="2506"/>
                  </a:lnTo>
                  <a:lnTo>
                    <a:pt x="1213" y="2482"/>
                  </a:lnTo>
                  <a:lnTo>
                    <a:pt x="1228" y="2471"/>
                  </a:lnTo>
                  <a:lnTo>
                    <a:pt x="1241" y="2458"/>
                  </a:lnTo>
                  <a:lnTo>
                    <a:pt x="1247" y="2451"/>
                  </a:lnTo>
                  <a:lnTo>
                    <a:pt x="1254" y="2444"/>
                  </a:lnTo>
                  <a:lnTo>
                    <a:pt x="1260" y="2436"/>
                  </a:lnTo>
                  <a:lnTo>
                    <a:pt x="1266" y="2427"/>
                  </a:lnTo>
                  <a:lnTo>
                    <a:pt x="1277" y="2411"/>
                  </a:lnTo>
                  <a:lnTo>
                    <a:pt x="1288" y="2396"/>
                  </a:lnTo>
                  <a:lnTo>
                    <a:pt x="1300" y="2382"/>
                  </a:lnTo>
                  <a:lnTo>
                    <a:pt x="1311" y="2371"/>
                  </a:lnTo>
                  <a:lnTo>
                    <a:pt x="1324" y="2359"/>
                  </a:lnTo>
                  <a:lnTo>
                    <a:pt x="1336" y="2347"/>
                  </a:lnTo>
                  <a:lnTo>
                    <a:pt x="1350" y="2338"/>
                  </a:lnTo>
                  <a:lnTo>
                    <a:pt x="1362" y="2328"/>
                  </a:lnTo>
                  <a:lnTo>
                    <a:pt x="1377" y="2320"/>
                  </a:lnTo>
                  <a:lnTo>
                    <a:pt x="1392" y="2312"/>
                  </a:lnTo>
                  <a:lnTo>
                    <a:pt x="1407" y="2305"/>
                  </a:lnTo>
                  <a:lnTo>
                    <a:pt x="1423" y="2298"/>
                  </a:lnTo>
                  <a:lnTo>
                    <a:pt x="1440" y="2292"/>
                  </a:lnTo>
                  <a:lnTo>
                    <a:pt x="1457" y="2286"/>
                  </a:lnTo>
                  <a:lnTo>
                    <a:pt x="1476" y="2280"/>
                  </a:lnTo>
                  <a:lnTo>
                    <a:pt x="1495" y="2274"/>
                  </a:lnTo>
                  <a:lnTo>
                    <a:pt x="1501" y="2273"/>
                  </a:lnTo>
                  <a:lnTo>
                    <a:pt x="1506" y="2271"/>
                  </a:lnTo>
                  <a:lnTo>
                    <a:pt x="1510" y="2268"/>
                  </a:lnTo>
                  <a:lnTo>
                    <a:pt x="1514" y="2263"/>
                  </a:lnTo>
                  <a:lnTo>
                    <a:pt x="1523" y="2255"/>
                  </a:lnTo>
                  <a:lnTo>
                    <a:pt x="1533" y="2245"/>
                  </a:lnTo>
                  <a:lnTo>
                    <a:pt x="1541" y="2237"/>
                  </a:lnTo>
                  <a:lnTo>
                    <a:pt x="1552" y="2228"/>
                  </a:lnTo>
                  <a:lnTo>
                    <a:pt x="1557" y="2226"/>
                  </a:lnTo>
                  <a:lnTo>
                    <a:pt x="1563" y="2223"/>
                  </a:lnTo>
                  <a:lnTo>
                    <a:pt x="1571" y="2222"/>
                  </a:lnTo>
                  <a:lnTo>
                    <a:pt x="1578" y="2221"/>
                  </a:lnTo>
                  <a:lnTo>
                    <a:pt x="1583" y="2222"/>
                  </a:lnTo>
                  <a:lnTo>
                    <a:pt x="1588" y="2223"/>
                  </a:lnTo>
                  <a:lnTo>
                    <a:pt x="1592" y="2225"/>
                  </a:lnTo>
                  <a:lnTo>
                    <a:pt x="1596" y="2228"/>
                  </a:lnTo>
                  <a:lnTo>
                    <a:pt x="1600" y="2232"/>
                  </a:lnTo>
                  <a:lnTo>
                    <a:pt x="1603" y="2237"/>
                  </a:lnTo>
                  <a:lnTo>
                    <a:pt x="1605" y="2242"/>
                  </a:lnTo>
                  <a:lnTo>
                    <a:pt x="1608" y="2248"/>
                  </a:lnTo>
                  <a:lnTo>
                    <a:pt x="1612" y="2261"/>
                  </a:lnTo>
                  <a:lnTo>
                    <a:pt x="1616" y="2275"/>
                  </a:lnTo>
                  <a:lnTo>
                    <a:pt x="1619" y="2291"/>
                  </a:lnTo>
                  <a:lnTo>
                    <a:pt x="1622" y="2307"/>
                  </a:lnTo>
                  <a:lnTo>
                    <a:pt x="1625" y="2323"/>
                  </a:lnTo>
                  <a:lnTo>
                    <a:pt x="1629" y="2338"/>
                  </a:lnTo>
                  <a:lnTo>
                    <a:pt x="1635" y="2353"/>
                  </a:lnTo>
                  <a:lnTo>
                    <a:pt x="1641" y="2365"/>
                  </a:lnTo>
                  <a:lnTo>
                    <a:pt x="1644" y="2371"/>
                  </a:lnTo>
                  <a:lnTo>
                    <a:pt x="1649" y="2376"/>
                  </a:lnTo>
                  <a:lnTo>
                    <a:pt x="1653" y="2380"/>
                  </a:lnTo>
                  <a:lnTo>
                    <a:pt x="1658" y="2385"/>
                  </a:lnTo>
                  <a:lnTo>
                    <a:pt x="1663" y="2388"/>
                  </a:lnTo>
                  <a:lnTo>
                    <a:pt x="1670" y="2390"/>
                  </a:lnTo>
                  <a:lnTo>
                    <a:pt x="1676" y="2392"/>
                  </a:lnTo>
                  <a:lnTo>
                    <a:pt x="1684" y="2392"/>
                  </a:lnTo>
                  <a:lnTo>
                    <a:pt x="1689" y="2392"/>
                  </a:lnTo>
                  <a:lnTo>
                    <a:pt x="1695" y="2390"/>
                  </a:lnTo>
                  <a:lnTo>
                    <a:pt x="1702" y="2388"/>
                  </a:lnTo>
                  <a:lnTo>
                    <a:pt x="1707" y="2386"/>
                  </a:lnTo>
                  <a:lnTo>
                    <a:pt x="1720" y="2378"/>
                  </a:lnTo>
                  <a:lnTo>
                    <a:pt x="1733" y="2370"/>
                  </a:lnTo>
                  <a:lnTo>
                    <a:pt x="1755" y="2353"/>
                  </a:lnTo>
                  <a:lnTo>
                    <a:pt x="1772" y="2339"/>
                  </a:lnTo>
                  <a:lnTo>
                    <a:pt x="1785" y="2333"/>
                  </a:lnTo>
                  <a:lnTo>
                    <a:pt x="1800" y="2329"/>
                  </a:lnTo>
                  <a:lnTo>
                    <a:pt x="1816" y="2326"/>
                  </a:lnTo>
                  <a:lnTo>
                    <a:pt x="1832" y="2323"/>
                  </a:lnTo>
                  <a:lnTo>
                    <a:pt x="1866" y="2320"/>
                  </a:lnTo>
                  <a:lnTo>
                    <a:pt x="1900" y="2315"/>
                  </a:lnTo>
                  <a:lnTo>
                    <a:pt x="1916" y="2312"/>
                  </a:lnTo>
                  <a:lnTo>
                    <a:pt x="1930" y="2308"/>
                  </a:lnTo>
                  <a:lnTo>
                    <a:pt x="1937" y="2305"/>
                  </a:lnTo>
                  <a:lnTo>
                    <a:pt x="1943" y="2302"/>
                  </a:lnTo>
                  <a:lnTo>
                    <a:pt x="1950" y="2298"/>
                  </a:lnTo>
                  <a:lnTo>
                    <a:pt x="1955" y="2294"/>
                  </a:lnTo>
                  <a:lnTo>
                    <a:pt x="1960" y="2290"/>
                  </a:lnTo>
                  <a:lnTo>
                    <a:pt x="1965" y="2285"/>
                  </a:lnTo>
                  <a:lnTo>
                    <a:pt x="1969" y="2278"/>
                  </a:lnTo>
                  <a:lnTo>
                    <a:pt x="1972" y="2272"/>
                  </a:lnTo>
                  <a:lnTo>
                    <a:pt x="1975" y="2265"/>
                  </a:lnTo>
                  <a:lnTo>
                    <a:pt x="1976" y="2257"/>
                  </a:lnTo>
                  <a:lnTo>
                    <a:pt x="1978" y="2248"/>
                  </a:lnTo>
                  <a:lnTo>
                    <a:pt x="1978" y="2239"/>
                  </a:lnTo>
                  <a:lnTo>
                    <a:pt x="1978" y="2220"/>
                  </a:lnTo>
                  <a:lnTo>
                    <a:pt x="1978" y="2205"/>
                  </a:lnTo>
                  <a:lnTo>
                    <a:pt x="1978" y="2192"/>
                  </a:lnTo>
                  <a:lnTo>
                    <a:pt x="1978" y="2180"/>
                  </a:lnTo>
                  <a:lnTo>
                    <a:pt x="1978" y="2169"/>
                  </a:lnTo>
                  <a:lnTo>
                    <a:pt x="1979" y="2157"/>
                  </a:lnTo>
                  <a:lnTo>
                    <a:pt x="1982" y="2146"/>
                  </a:lnTo>
                  <a:lnTo>
                    <a:pt x="1984" y="2136"/>
                  </a:lnTo>
                  <a:lnTo>
                    <a:pt x="1989" y="2115"/>
                  </a:lnTo>
                  <a:lnTo>
                    <a:pt x="1995" y="2096"/>
                  </a:lnTo>
                  <a:lnTo>
                    <a:pt x="2010" y="2059"/>
                  </a:lnTo>
                  <a:lnTo>
                    <a:pt x="2025" y="2021"/>
                  </a:lnTo>
                  <a:lnTo>
                    <a:pt x="2028" y="2004"/>
                  </a:lnTo>
                  <a:lnTo>
                    <a:pt x="2030" y="1987"/>
                  </a:lnTo>
                  <a:lnTo>
                    <a:pt x="2033" y="1971"/>
                  </a:lnTo>
                  <a:lnTo>
                    <a:pt x="2034" y="1955"/>
                  </a:lnTo>
                  <a:lnTo>
                    <a:pt x="2036" y="1940"/>
                  </a:lnTo>
                  <a:lnTo>
                    <a:pt x="2039" y="1925"/>
                  </a:lnTo>
                  <a:lnTo>
                    <a:pt x="2042" y="1918"/>
                  </a:lnTo>
                  <a:lnTo>
                    <a:pt x="2045" y="1911"/>
                  </a:lnTo>
                  <a:lnTo>
                    <a:pt x="2050" y="1904"/>
                  </a:lnTo>
                  <a:lnTo>
                    <a:pt x="2055" y="1897"/>
                  </a:lnTo>
                  <a:lnTo>
                    <a:pt x="2067" y="1906"/>
                  </a:lnTo>
                  <a:lnTo>
                    <a:pt x="2076" y="1913"/>
                  </a:lnTo>
                  <a:lnTo>
                    <a:pt x="2082" y="1916"/>
                  </a:lnTo>
                  <a:lnTo>
                    <a:pt x="2087" y="1919"/>
                  </a:lnTo>
                  <a:lnTo>
                    <a:pt x="2094" y="1921"/>
                  </a:lnTo>
                  <a:lnTo>
                    <a:pt x="2102" y="1921"/>
                  </a:lnTo>
                  <a:lnTo>
                    <a:pt x="2108" y="1921"/>
                  </a:lnTo>
                  <a:lnTo>
                    <a:pt x="2115" y="1920"/>
                  </a:lnTo>
                  <a:lnTo>
                    <a:pt x="2120" y="1919"/>
                  </a:lnTo>
                  <a:lnTo>
                    <a:pt x="2125" y="1916"/>
                  </a:lnTo>
                  <a:lnTo>
                    <a:pt x="2135" y="1911"/>
                  </a:lnTo>
                  <a:lnTo>
                    <a:pt x="2144" y="1906"/>
                  </a:lnTo>
                  <a:lnTo>
                    <a:pt x="2154" y="1901"/>
                  </a:lnTo>
                  <a:lnTo>
                    <a:pt x="2165" y="1896"/>
                  </a:lnTo>
                  <a:lnTo>
                    <a:pt x="2170" y="1894"/>
                  </a:lnTo>
                  <a:lnTo>
                    <a:pt x="2176" y="1893"/>
                  </a:lnTo>
                  <a:lnTo>
                    <a:pt x="2183" y="1892"/>
                  </a:lnTo>
                  <a:lnTo>
                    <a:pt x="2190" y="1891"/>
                  </a:lnTo>
                  <a:lnTo>
                    <a:pt x="2182" y="1855"/>
                  </a:lnTo>
                  <a:lnTo>
                    <a:pt x="2174" y="1818"/>
                  </a:lnTo>
                  <a:lnTo>
                    <a:pt x="2166" y="1779"/>
                  </a:lnTo>
                  <a:lnTo>
                    <a:pt x="2158" y="1739"/>
                  </a:lnTo>
                  <a:lnTo>
                    <a:pt x="2151" y="1698"/>
                  </a:lnTo>
                  <a:lnTo>
                    <a:pt x="2142" y="1657"/>
                  </a:lnTo>
                  <a:lnTo>
                    <a:pt x="2134" y="1615"/>
                  </a:lnTo>
                  <a:lnTo>
                    <a:pt x="2125" y="1573"/>
                  </a:lnTo>
                  <a:lnTo>
                    <a:pt x="2124" y="1569"/>
                  </a:lnTo>
                  <a:lnTo>
                    <a:pt x="2124" y="1563"/>
                  </a:lnTo>
                  <a:lnTo>
                    <a:pt x="2125" y="1558"/>
                  </a:lnTo>
                  <a:lnTo>
                    <a:pt x="2126" y="1554"/>
                  </a:lnTo>
                  <a:lnTo>
                    <a:pt x="2132" y="1543"/>
                  </a:lnTo>
                  <a:lnTo>
                    <a:pt x="2139" y="1532"/>
                  </a:lnTo>
                  <a:lnTo>
                    <a:pt x="2150" y="1521"/>
                  </a:lnTo>
                  <a:lnTo>
                    <a:pt x="2160" y="1510"/>
                  </a:lnTo>
                  <a:lnTo>
                    <a:pt x="2173" y="1498"/>
                  </a:lnTo>
                  <a:lnTo>
                    <a:pt x="2187" y="1487"/>
                  </a:lnTo>
                  <a:lnTo>
                    <a:pt x="2201" y="1474"/>
                  </a:lnTo>
                  <a:lnTo>
                    <a:pt x="2213" y="1461"/>
                  </a:lnTo>
                  <a:lnTo>
                    <a:pt x="2226" y="1448"/>
                  </a:lnTo>
                  <a:lnTo>
                    <a:pt x="2237" y="1435"/>
                  </a:lnTo>
                  <a:lnTo>
                    <a:pt x="2242" y="1427"/>
                  </a:lnTo>
                  <a:lnTo>
                    <a:pt x="2247" y="1420"/>
                  </a:lnTo>
                  <a:lnTo>
                    <a:pt x="2251" y="1412"/>
                  </a:lnTo>
                  <a:lnTo>
                    <a:pt x="2255" y="1405"/>
                  </a:lnTo>
                  <a:lnTo>
                    <a:pt x="2257" y="1397"/>
                  </a:lnTo>
                  <a:lnTo>
                    <a:pt x="2259" y="1390"/>
                  </a:lnTo>
                  <a:lnTo>
                    <a:pt x="2260" y="1381"/>
                  </a:lnTo>
                  <a:lnTo>
                    <a:pt x="2261" y="1373"/>
                  </a:lnTo>
                  <a:lnTo>
                    <a:pt x="2260" y="1363"/>
                  </a:lnTo>
                  <a:lnTo>
                    <a:pt x="2259" y="1353"/>
                  </a:lnTo>
                  <a:lnTo>
                    <a:pt x="2256" y="1342"/>
                  </a:lnTo>
                  <a:lnTo>
                    <a:pt x="2252" y="1331"/>
                  </a:lnTo>
                  <a:lnTo>
                    <a:pt x="2246" y="1322"/>
                  </a:lnTo>
                  <a:lnTo>
                    <a:pt x="2240" y="1311"/>
                  </a:lnTo>
                  <a:lnTo>
                    <a:pt x="2232" y="1303"/>
                  </a:lnTo>
                  <a:lnTo>
                    <a:pt x="2223" y="1294"/>
                  </a:lnTo>
                  <a:lnTo>
                    <a:pt x="2212" y="1286"/>
                  </a:lnTo>
                  <a:lnTo>
                    <a:pt x="2200" y="1279"/>
                  </a:lnTo>
                  <a:lnTo>
                    <a:pt x="2187" y="1273"/>
                  </a:lnTo>
                  <a:lnTo>
                    <a:pt x="2172" y="1269"/>
                  </a:lnTo>
                  <a:lnTo>
                    <a:pt x="2155" y="1265"/>
                  </a:lnTo>
                  <a:lnTo>
                    <a:pt x="2137" y="1264"/>
                  </a:lnTo>
                  <a:lnTo>
                    <a:pt x="2118" y="1264"/>
                  </a:lnTo>
                  <a:lnTo>
                    <a:pt x="2096" y="1268"/>
                  </a:lnTo>
                  <a:lnTo>
                    <a:pt x="2078" y="1270"/>
                  </a:lnTo>
                  <a:lnTo>
                    <a:pt x="2061" y="1273"/>
                  </a:lnTo>
                  <a:lnTo>
                    <a:pt x="2044" y="1274"/>
                  </a:lnTo>
                  <a:lnTo>
                    <a:pt x="2028" y="1275"/>
                  </a:lnTo>
                  <a:lnTo>
                    <a:pt x="1996" y="1276"/>
                  </a:lnTo>
                  <a:lnTo>
                    <a:pt x="1966" y="1276"/>
                  </a:lnTo>
                  <a:lnTo>
                    <a:pt x="1936" y="1276"/>
                  </a:lnTo>
                  <a:lnTo>
                    <a:pt x="1908" y="1275"/>
                  </a:lnTo>
                  <a:lnTo>
                    <a:pt x="1882" y="1276"/>
                  </a:lnTo>
                  <a:lnTo>
                    <a:pt x="1855" y="1277"/>
                  </a:lnTo>
                  <a:lnTo>
                    <a:pt x="1843" y="1279"/>
                  </a:lnTo>
                  <a:lnTo>
                    <a:pt x="1830" y="1281"/>
                  </a:lnTo>
                  <a:lnTo>
                    <a:pt x="1819" y="1285"/>
                  </a:lnTo>
                  <a:lnTo>
                    <a:pt x="1807" y="1288"/>
                  </a:lnTo>
                  <a:lnTo>
                    <a:pt x="1796" y="1292"/>
                  </a:lnTo>
                  <a:lnTo>
                    <a:pt x="1785" y="1298"/>
                  </a:lnTo>
                  <a:lnTo>
                    <a:pt x="1774" y="1305"/>
                  </a:lnTo>
                  <a:lnTo>
                    <a:pt x="1764" y="1312"/>
                  </a:lnTo>
                  <a:lnTo>
                    <a:pt x="1754" y="1321"/>
                  </a:lnTo>
                  <a:lnTo>
                    <a:pt x="1744" y="1330"/>
                  </a:lnTo>
                  <a:lnTo>
                    <a:pt x="1735" y="1342"/>
                  </a:lnTo>
                  <a:lnTo>
                    <a:pt x="1725" y="1355"/>
                  </a:lnTo>
                  <a:lnTo>
                    <a:pt x="1716" y="1369"/>
                  </a:lnTo>
                  <a:lnTo>
                    <a:pt x="1707" y="1383"/>
                  </a:lnTo>
                  <a:lnTo>
                    <a:pt x="1699" y="1402"/>
                  </a:lnTo>
                  <a:lnTo>
                    <a:pt x="1690" y="1421"/>
                  </a:lnTo>
                  <a:lnTo>
                    <a:pt x="1683" y="1427"/>
                  </a:lnTo>
                  <a:lnTo>
                    <a:pt x="1676" y="1433"/>
                  </a:lnTo>
                  <a:lnTo>
                    <a:pt x="1669" y="1439"/>
                  </a:lnTo>
                  <a:lnTo>
                    <a:pt x="1662" y="1444"/>
                  </a:lnTo>
                  <a:lnTo>
                    <a:pt x="1655" y="1447"/>
                  </a:lnTo>
                  <a:lnTo>
                    <a:pt x="1649" y="1450"/>
                  </a:lnTo>
                  <a:lnTo>
                    <a:pt x="1641" y="1453"/>
                  </a:lnTo>
                  <a:lnTo>
                    <a:pt x="1635" y="1455"/>
                  </a:lnTo>
                  <a:lnTo>
                    <a:pt x="1627" y="1455"/>
                  </a:lnTo>
                  <a:lnTo>
                    <a:pt x="1621" y="1456"/>
                  </a:lnTo>
                  <a:lnTo>
                    <a:pt x="1614" y="1455"/>
                  </a:lnTo>
                  <a:lnTo>
                    <a:pt x="1608" y="1454"/>
                  </a:lnTo>
                  <a:lnTo>
                    <a:pt x="1602" y="1453"/>
                  </a:lnTo>
                  <a:lnTo>
                    <a:pt x="1596" y="1450"/>
                  </a:lnTo>
                  <a:lnTo>
                    <a:pt x="1591" y="1448"/>
                  </a:lnTo>
                  <a:lnTo>
                    <a:pt x="1586" y="1445"/>
                  </a:lnTo>
                  <a:lnTo>
                    <a:pt x="1582" y="1442"/>
                  </a:lnTo>
                  <a:lnTo>
                    <a:pt x="1577" y="1439"/>
                  </a:lnTo>
                  <a:lnTo>
                    <a:pt x="1573" y="1435"/>
                  </a:lnTo>
                  <a:lnTo>
                    <a:pt x="1570" y="1430"/>
                  </a:lnTo>
                  <a:lnTo>
                    <a:pt x="1568" y="1426"/>
                  </a:lnTo>
                  <a:lnTo>
                    <a:pt x="1566" y="1422"/>
                  </a:lnTo>
                  <a:lnTo>
                    <a:pt x="1563" y="1416"/>
                  </a:lnTo>
                  <a:lnTo>
                    <a:pt x="1563" y="1412"/>
                  </a:lnTo>
                  <a:lnTo>
                    <a:pt x="1562" y="1407"/>
                  </a:lnTo>
                  <a:lnTo>
                    <a:pt x="1563" y="1402"/>
                  </a:lnTo>
                  <a:lnTo>
                    <a:pt x="1564" y="1397"/>
                  </a:lnTo>
                  <a:lnTo>
                    <a:pt x="1567" y="1392"/>
                  </a:lnTo>
                  <a:lnTo>
                    <a:pt x="1570" y="1387"/>
                  </a:lnTo>
                  <a:lnTo>
                    <a:pt x="1573" y="1382"/>
                  </a:lnTo>
                  <a:lnTo>
                    <a:pt x="1578" y="1378"/>
                  </a:lnTo>
                  <a:lnTo>
                    <a:pt x="1584" y="1373"/>
                  </a:lnTo>
                  <a:lnTo>
                    <a:pt x="1596" y="1362"/>
                  </a:lnTo>
                  <a:lnTo>
                    <a:pt x="1609" y="1354"/>
                  </a:lnTo>
                  <a:lnTo>
                    <a:pt x="1622" y="1344"/>
                  </a:lnTo>
                  <a:lnTo>
                    <a:pt x="1635" y="1337"/>
                  </a:lnTo>
                  <a:lnTo>
                    <a:pt x="1647" y="1328"/>
                  </a:lnTo>
                  <a:lnTo>
                    <a:pt x="1659" y="1321"/>
                  </a:lnTo>
                  <a:lnTo>
                    <a:pt x="1672" y="1312"/>
                  </a:lnTo>
                  <a:lnTo>
                    <a:pt x="1683" y="1304"/>
                  </a:lnTo>
                  <a:lnTo>
                    <a:pt x="1692" y="1294"/>
                  </a:lnTo>
                  <a:lnTo>
                    <a:pt x="1701" y="1283"/>
                  </a:lnTo>
                  <a:lnTo>
                    <a:pt x="1708" y="1272"/>
                  </a:lnTo>
                  <a:lnTo>
                    <a:pt x="1714" y="1258"/>
                  </a:lnTo>
                  <a:lnTo>
                    <a:pt x="1717" y="1250"/>
                  </a:lnTo>
                  <a:lnTo>
                    <a:pt x="1719" y="1243"/>
                  </a:lnTo>
                  <a:lnTo>
                    <a:pt x="1720" y="1235"/>
                  </a:lnTo>
                  <a:lnTo>
                    <a:pt x="1721" y="1226"/>
                  </a:lnTo>
                  <a:lnTo>
                    <a:pt x="1722" y="1216"/>
                  </a:lnTo>
                  <a:lnTo>
                    <a:pt x="1721" y="1207"/>
                  </a:lnTo>
                  <a:lnTo>
                    <a:pt x="1721" y="1196"/>
                  </a:lnTo>
                  <a:lnTo>
                    <a:pt x="1719" y="1185"/>
                  </a:lnTo>
                  <a:lnTo>
                    <a:pt x="1716" y="1157"/>
                  </a:lnTo>
                  <a:lnTo>
                    <a:pt x="1710" y="1132"/>
                  </a:lnTo>
                  <a:lnTo>
                    <a:pt x="1705" y="1110"/>
                  </a:lnTo>
                  <a:lnTo>
                    <a:pt x="1699" y="1090"/>
                  </a:lnTo>
                  <a:lnTo>
                    <a:pt x="1690" y="1073"/>
                  </a:lnTo>
                  <a:lnTo>
                    <a:pt x="1683" y="1057"/>
                  </a:lnTo>
                  <a:lnTo>
                    <a:pt x="1673" y="1043"/>
                  </a:lnTo>
                  <a:lnTo>
                    <a:pt x="1663" y="1030"/>
                  </a:lnTo>
                  <a:lnTo>
                    <a:pt x="1654" y="1021"/>
                  </a:lnTo>
                  <a:lnTo>
                    <a:pt x="1643" y="1011"/>
                  </a:lnTo>
                  <a:lnTo>
                    <a:pt x="1632" y="1004"/>
                  </a:lnTo>
                  <a:lnTo>
                    <a:pt x="1621" y="997"/>
                  </a:lnTo>
                  <a:lnTo>
                    <a:pt x="1608" y="992"/>
                  </a:lnTo>
                  <a:lnTo>
                    <a:pt x="1596" y="988"/>
                  </a:lnTo>
                  <a:lnTo>
                    <a:pt x="1585" y="985"/>
                  </a:lnTo>
                  <a:lnTo>
                    <a:pt x="1572" y="981"/>
                  </a:lnTo>
                  <a:lnTo>
                    <a:pt x="1522" y="975"/>
                  </a:lnTo>
                  <a:lnTo>
                    <a:pt x="1476" y="967"/>
                  </a:lnTo>
                  <a:lnTo>
                    <a:pt x="1464" y="965"/>
                  </a:lnTo>
                  <a:lnTo>
                    <a:pt x="1455" y="961"/>
                  </a:lnTo>
                  <a:lnTo>
                    <a:pt x="1445" y="958"/>
                  </a:lnTo>
                  <a:lnTo>
                    <a:pt x="1436" y="953"/>
                  </a:lnTo>
                  <a:lnTo>
                    <a:pt x="1427" y="946"/>
                  </a:lnTo>
                  <a:lnTo>
                    <a:pt x="1420" y="939"/>
                  </a:lnTo>
                  <a:lnTo>
                    <a:pt x="1413" y="930"/>
                  </a:lnTo>
                  <a:lnTo>
                    <a:pt x="1407" y="920"/>
                  </a:lnTo>
                  <a:lnTo>
                    <a:pt x="1407" y="907"/>
                  </a:lnTo>
                  <a:lnTo>
                    <a:pt x="1408" y="897"/>
                  </a:lnTo>
                  <a:lnTo>
                    <a:pt x="1411" y="888"/>
                  </a:lnTo>
                  <a:lnTo>
                    <a:pt x="1416" y="880"/>
                  </a:lnTo>
                  <a:lnTo>
                    <a:pt x="1421" y="874"/>
                  </a:lnTo>
                  <a:lnTo>
                    <a:pt x="1428" y="870"/>
                  </a:lnTo>
                  <a:lnTo>
                    <a:pt x="1436" y="865"/>
                  </a:lnTo>
                  <a:lnTo>
                    <a:pt x="1444" y="863"/>
                  </a:lnTo>
                  <a:lnTo>
                    <a:pt x="1454" y="861"/>
                  </a:lnTo>
                  <a:lnTo>
                    <a:pt x="1464" y="860"/>
                  </a:lnTo>
                  <a:lnTo>
                    <a:pt x="1475" y="859"/>
                  </a:lnTo>
                  <a:lnTo>
                    <a:pt x="1487" y="859"/>
                  </a:lnTo>
                  <a:lnTo>
                    <a:pt x="1510" y="859"/>
                  </a:lnTo>
                  <a:lnTo>
                    <a:pt x="1534" y="860"/>
                  </a:lnTo>
                  <a:lnTo>
                    <a:pt x="1557" y="860"/>
                  </a:lnTo>
                  <a:lnTo>
                    <a:pt x="1578" y="857"/>
                  </a:lnTo>
                  <a:lnTo>
                    <a:pt x="1589" y="855"/>
                  </a:lnTo>
                  <a:lnTo>
                    <a:pt x="1599" y="852"/>
                  </a:lnTo>
                  <a:lnTo>
                    <a:pt x="1607" y="848"/>
                  </a:lnTo>
                  <a:lnTo>
                    <a:pt x="1614" y="843"/>
                  </a:lnTo>
                  <a:lnTo>
                    <a:pt x="1621" y="836"/>
                  </a:lnTo>
                  <a:lnTo>
                    <a:pt x="1626" y="828"/>
                  </a:lnTo>
                  <a:lnTo>
                    <a:pt x="1629" y="819"/>
                  </a:lnTo>
                  <a:lnTo>
                    <a:pt x="1632" y="807"/>
                  </a:lnTo>
                  <a:lnTo>
                    <a:pt x="1633" y="794"/>
                  </a:lnTo>
                  <a:lnTo>
                    <a:pt x="1633" y="779"/>
                  </a:lnTo>
                  <a:lnTo>
                    <a:pt x="1629" y="762"/>
                  </a:lnTo>
                  <a:lnTo>
                    <a:pt x="1625" y="743"/>
                  </a:lnTo>
                  <a:lnTo>
                    <a:pt x="1623" y="721"/>
                  </a:lnTo>
                  <a:lnTo>
                    <a:pt x="1622" y="702"/>
                  </a:lnTo>
                  <a:lnTo>
                    <a:pt x="1623" y="686"/>
                  </a:lnTo>
                  <a:lnTo>
                    <a:pt x="1625" y="672"/>
                  </a:lnTo>
                  <a:lnTo>
                    <a:pt x="1629" y="661"/>
                  </a:lnTo>
                  <a:lnTo>
                    <a:pt x="1635" y="653"/>
                  </a:lnTo>
                  <a:lnTo>
                    <a:pt x="1640" y="646"/>
                  </a:lnTo>
                  <a:lnTo>
                    <a:pt x="1647" y="642"/>
                  </a:lnTo>
                  <a:lnTo>
                    <a:pt x="1655" y="639"/>
                  </a:lnTo>
                  <a:lnTo>
                    <a:pt x="1662" y="638"/>
                  </a:lnTo>
                  <a:lnTo>
                    <a:pt x="1671" y="638"/>
                  </a:lnTo>
                  <a:lnTo>
                    <a:pt x="1679" y="638"/>
                  </a:lnTo>
                  <a:lnTo>
                    <a:pt x="1696" y="640"/>
                  </a:lnTo>
                  <a:lnTo>
                    <a:pt x="1713" y="643"/>
                  </a:lnTo>
                  <a:lnTo>
                    <a:pt x="1730" y="645"/>
                  </a:lnTo>
                  <a:lnTo>
                    <a:pt x="1745" y="646"/>
                  </a:lnTo>
                  <a:lnTo>
                    <a:pt x="1759" y="647"/>
                  </a:lnTo>
                  <a:lnTo>
                    <a:pt x="1772" y="646"/>
                  </a:lnTo>
                  <a:lnTo>
                    <a:pt x="1784" y="645"/>
                  </a:lnTo>
                  <a:lnTo>
                    <a:pt x="1793" y="643"/>
                  </a:lnTo>
                  <a:lnTo>
                    <a:pt x="1803" y="641"/>
                  </a:lnTo>
                  <a:lnTo>
                    <a:pt x="1810" y="638"/>
                  </a:lnTo>
                  <a:lnTo>
                    <a:pt x="1818" y="633"/>
                  </a:lnTo>
                  <a:lnTo>
                    <a:pt x="1824" y="629"/>
                  </a:lnTo>
                  <a:lnTo>
                    <a:pt x="1829" y="625"/>
                  </a:lnTo>
                  <a:lnTo>
                    <a:pt x="1834" y="620"/>
                  </a:lnTo>
                  <a:lnTo>
                    <a:pt x="1838" y="614"/>
                  </a:lnTo>
                  <a:lnTo>
                    <a:pt x="1841" y="609"/>
                  </a:lnTo>
                  <a:lnTo>
                    <a:pt x="1844" y="603"/>
                  </a:lnTo>
                  <a:lnTo>
                    <a:pt x="1846" y="596"/>
                  </a:lnTo>
                  <a:lnTo>
                    <a:pt x="1854" y="572"/>
                  </a:lnTo>
                  <a:lnTo>
                    <a:pt x="1861" y="547"/>
                  </a:lnTo>
                  <a:lnTo>
                    <a:pt x="1863" y="542"/>
                  </a:lnTo>
                  <a:lnTo>
                    <a:pt x="1867" y="538"/>
                  </a:lnTo>
                  <a:lnTo>
                    <a:pt x="1870" y="533"/>
                  </a:lnTo>
                  <a:lnTo>
                    <a:pt x="1874" y="529"/>
                  </a:lnTo>
                  <a:lnTo>
                    <a:pt x="1878" y="526"/>
                  </a:lnTo>
                  <a:lnTo>
                    <a:pt x="1884" y="523"/>
                  </a:lnTo>
                  <a:lnTo>
                    <a:pt x="1889" y="521"/>
                  </a:lnTo>
                  <a:lnTo>
                    <a:pt x="1895" y="520"/>
                  </a:lnTo>
                  <a:lnTo>
                    <a:pt x="1907" y="517"/>
                  </a:lnTo>
                  <a:lnTo>
                    <a:pt x="1917" y="514"/>
                  </a:lnTo>
                  <a:lnTo>
                    <a:pt x="1927" y="511"/>
                  </a:lnTo>
                  <a:lnTo>
                    <a:pt x="1937" y="507"/>
                  </a:lnTo>
                  <a:lnTo>
                    <a:pt x="1945" y="502"/>
                  </a:lnTo>
                  <a:lnTo>
                    <a:pt x="1954" y="496"/>
                  </a:lnTo>
                  <a:lnTo>
                    <a:pt x="1962" y="491"/>
                  </a:lnTo>
                  <a:lnTo>
                    <a:pt x="1970" y="485"/>
                  </a:lnTo>
                  <a:lnTo>
                    <a:pt x="1977" y="478"/>
                  </a:lnTo>
                  <a:lnTo>
                    <a:pt x="1984" y="471"/>
                  </a:lnTo>
                  <a:lnTo>
                    <a:pt x="1990" y="463"/>
                  </a:lnTo>
                  <a:lnTo>
                    <a:pt x="1995" y="456"/>
                  </a:lnTo>
                  <a:lnTo>
                    <a:pt x="2006" y="440"/>
                  </a:lnTo>
                  <a:lnTo>
                    <a:pt x="2015" y="424"/>
                  </a:lnTo>
                  <a:lnTo>
                    <a:pt x="2021" y="407"/>
                  </a:lnTo>
                  <a:lnTo>
                    <a:pt x="2025" y="391"/>
                  </a:lnTo>
                  <a:lnTo>
                    <a:pt x="2028" y="375"/>
                  </a:lnTo>
                  <a:lnTo>
                    <a:pt x="2029" y="360"/>
                  </a:lnTo>
                  <a:lnTo>
                    <a:pt x="2029" y="354"/>
                  </a:lnTo>
                  <a:lnTo>
                    <a:pt x="2028" y="347"/>
                  </a:lnTo>
                  <a:lnTo>
                    <a:pt x="2027" y="341"/>
                  </a:lnTo>
                  <a:lnTo>
                    <a:pt x="2025" y="336"/>
                  </a:lnTo>
                  <a:lnTo>
                    <a:pt x="2023" y="330"/>
                  </a:lnTo>
                  <a:lnTo>
                    <a:pt x="2021" y="326"/>
                  </a:lnTo>
                  <a:lnTo>
                    <a:pt x="2018" y="322"/>
                  </a:lnTo>
                  <a:lnTo>
                    <a:pt x="2013" y="319"/>
                  </a:lnTo>
                  <a:lnTo>
                    <a:pt x="1997" y="327"/>
                  </a:lnTo>
                  <a:lnTo>
                    <a:pt x="1983" y="333"/>
                  </a:lnTo>
                  <a:lnTo>
                    <a:pt x="1970" y="338"/>
                  </a:lnTo>
                  <a:lnTo>
                    <a:pt x="1957" y="341"/>
                  </a:lnTo>
                  <a:lnTo>
                    <a:pt x="1945" y="342"/>
                  </a:lnTo>
                  <a:lnTo>
                    <a:pt x="1935" y="343"/>
                  </a:lnTo>
                  <a:lnTo>
                    <a:pt x="1925" y="342"/>
                  </a:lnTo>
                  <a:lnTo>
                    <a:pt x="1917" y="340"/>
                  </a:lnTo>
                  <a:lnTo>
                    <a:pt x="1908" y="337"/>
                  </a:lnTo>
                  <a:lnTo>
                    <a:pt x="1901" y="333"/>
                  </a:lnTo>
                  <a:lnTo>
                    <a:pt x="1893" y="329"/>
                  </a:lnTo>
                  <a:lnTo>
                    <a:pt x="1886" y="324"/>
                  </a:lnTo>
                  <a:lnTo>
                    <a:pt x="1874" y="313"/>
                  </a:lnTo>
                  <a:lnTo>
                    <a:pt x="1862" y="302"/>
                  </a:lnTo>
                  <a:lnTo>
                    <a:pt x="1851" y="289"/>
                  </a:lnTo>
                  <a:lnTo>
                    <a:pt x="1838" y="278"/>
                  </a:lnTo>
                  <a:lnTo>
                    <a:pt x="1832" y="274"/>
                  </a:lnTo>
                  <a:lnTo>
                    <a:pt x="1825" y="269"/>
                  </a:lnTo>
                  <a:lnTo>
                    <a:pt x="1818" y="265"/>
                  </a:lnTo>
                  <a:lnTo>
                    <a:pt x="1810" y="262"/>
                  </a:lnTo>
                  <a:lnTo>
                    <a:pt x="1802" y="261"/>
                  </a:lnTo>
                  <a:lnTo>
                    <a:pt x="1792" y="260"/>
                  </a:lnTo>
                  <a:lnTo>
                    <a:pt x="1783" y="260"/>
                  </a:lnTo>
                  <a:lnTo>
                    <a:pt x="1772" y="262"/>
                  </a:lnTo>
                  <a:lnTo>
                    <a:pt x="1760" y="265"/>
                  </a:lnTo>
                  <a:lnTo>
                    <a:pt x="1747" y="270"/>
                  </a:lnTo>
                  <a:lnTo>
                    <a:pt x="1734" y="276"/>
                  </a:lnTo>
                  <a:lnTo>
                    <a:pt x="1719" y="283"/>
                  </a:lnTo>
                  <a:lnTo>
                    <a:pt x="1711" y="288"/>
                  </a:lnTo>
                  <a:lnTo>
                    <a:pt x="1706" y="290"/>
                  </a:lnTo>
                  <a:lnTo>
                    <a:pt x="1703" y="291"/>
                  </a:lnTo>
                  <a:lnTo>
                    <a:pt x="1700" y="290"/>
                  </a:lnTo>
                  <a:lnTo>
                    <a:pt x="1699" y="289"/>
                  </a:lnTo>
                  <a:lnTo>
                    <a:pt x="1699" y="286"/>
                  </a:lnTo>
                  <a:lnTo>
                    <a:pt x="1700" y="281"/>
                  </a:lnTo>
                  <a:lnTo>
                    <a:pt x="1702" y="277"/>
                  </a:lnTo>
                  <a:lnTo>
                    <a:pt x="1708" y="264"/>
                  </a:lnTo>
                  <a:lnTo>
                    <a:pt x="1717" y="247"/>
                  </a:lnTo>
                  <a:lnTo>
                    <a:pt x="1725" y="228"/>
                  </a:lnTo>
                  <a:lnTo>
                    <a:pt x="1734" y="207"/>
                  </a:lnTo>
                  <a:lnTo>
                    <a:pt x="1737" y="195"/>
                  </a:lnTo>
                  <a:lnTo>
                    <a:pt x="1740" y="182"/>
                  </a:lnTo>
                  <a:lnTo>
                    <a:pt x="1742" y="170"/>
                  </a:lnTo>
                  <a:lnTo>
                    <a:pt x="1743" y="157"/>
                  </a:lnTo>
                  <a:lnTo>
                    <a:pt x="1743" y="144"/>
                  </a:lnTo>
                  <a:lnTo>
                    <a:pt x="1742" y="130"/>
                  </a:lnTo>
                  <a:lnTo>
                    <a:pt x="1740" y="117"/>
                  </a:lnTo>
                  <a:lnTo>
                    <a:pt x="1737" y="104"/>
                  </a:lnTo>
                  <a:lnTo>
                    <a:pt x="1732" y="91"/>
                  </a:lnTo>
                  <a:lnTo>
                    <a:pt x="1724" y="77"/>
                  </a:lnTo>
                  <a:lnTo>
                    <a:pt x="1716" y="63"/>
                  </a:lnTo>
                  <a:lnTo>
                    <a:pt x="1704" y="50"/>
                  </a:lnTo>
                  <a:lnTo>
                    <a:pt x="1691" y="38"/>
                  </a:lnTo>
                  <a:lnTo>
                    <a:pt x="1675" y="25"/>
                  </a:lnTo>
                  <a:lnTo>
                    <a:pt x="1657" y="13"/>
                  </a:lnTo>
                  <a:lnTo>
                    <a:pt x="1637" y="0"/>
                  </a:lnTo>
                  <a:lnTo>
                    <a:pt x="1582" y="31"/>
                  </a:lnTo>
                  <a:lnTo>
                    <a:pt x="1529" y="60"/>
                  </a:lnTo>
                  <a:lnTo>
                    <a:pt x="1504" y="75"/>
                  </a:lnTo>
                  <a:lnTo>
                    <a:pt x="1480" y="89"/>
                  </a:lnTo>
                  <a:lnTo>
                    <a:pt x="1458" y="105"/>
                  </a:lnTo>
                  <a:lnTo>
                    <a:pt x="1437" y="122"/>
                  </a:lnTo>
                  <a:lnTo>
                    <a:pt x="1426" y="130"/>
                  </a:lnTo>
                  <a:lnTo>
                    <a:pt x="1417" y="140"/>
                  </a:lnTo>
                  <a:lnTo>
                    <a:pt x="1408" y="150"/>
                  </a:lnTo>
                  <a:lnTo>
                    <a:pt x="1400" y="161"/>
                  </a:lnTo>
                  <a:lnTo>
                    <a:pt x="1391" y="172"/>
                  </a:lnTo>
                  <a:lnTo>
                    <a:pt x="1384" y="183"/>
                  </a:lnTo>
                  <a:lnTo>
                    <a:pt x="1376" y="196"/>
                  </a:lnTo>
                  <a:lnTo>
                    <a:pt x="1370" y="210"/>
                  </a:lnTo>
                  <a:lnTo>
                    <a:pt x="1364" y="224"/>
                  </a:lnTo>
                  <a:lnTo>
                    <a:pt x="1359" y="239"/>
                  </a:lnTo>
                  <a:lnTo>
                    <a:pt x="1355" y="255"/>
                  </a:lnTo>
                  <a:lnTo>
                    <a:pt x="1351" y="271"/>
                  </a:lnTo>
                  <a:lnTo>
                    <a:pt x="1347" y="289"/>
                  </a:lnTo>
                  <a:lnTo>
                    <a:pt x="1345" y="308"/>
                  </a:lnTo>
                  <a:lnTo>
                    <a:pt x="1343" y="327"/>
                  </a:lnTo>
                  <a:lnTo>
                    <a:pt x="1342" y="348"/>
                  </a:lnTo>
                  <a:lnTo>
                    <a:pt x="1346" y="347"/>
                  </a:lnTo>
                  <a:lnTo>
                    <a:pt x="1359" y="344"/>
                  </a:lnTo>
                  <a:lnTo>
                    <a:pt x="1377" y="342"/>
                  </a:lnTo>
                  <a:lnTo>
                    <a:pt x="1401" y="340"/>
                  </a:lnTo>
                  <a:lnTo>
                    <a:pt x="1414" y="340"/>
                  </a:lnTo>
                  <a:lnTo>
                    <a:pt x="1428" y="340"/>
                  </a:lnTo>
                  <a:lnTo>
                    <a:pt x="1442" y="341"/>
                  </a:lnTo>
                  <a:lnTo>
                    <a:pt x="1457" y="343"/>
                  </a:lnTo>
                  <a:lnTo>
                    <a:pt x="1471" y="347"/>
                  </a:lnTo>
                  <a:lnTo>
                    <a:pt x="1486" y="352"/>
                  </a:lnTo>
                  <a:lnTo>
                    <a:pt x="1500" y="358"/>
                  </a:lnTo>
                  <a:lnTo>
                    <a:pt x="1513" y="366"/>
                  </a:lnTo>
                  <a:lnTo>
                    <a:pt x="1511" y="394"/>
                  </a:lnTo>
                  <a:lnTo>
                    <a:pt x="1509" y="416"/>
                  </a:lnTo>
                  <a:lnTo>
                    <a:pt x="1508" y="426"/>
                  </a:lnTo>
                  <a:lnTo>
                    <a:pt x="1506" y="433"/>
                  </a:lnTo>
                  <a:lnTo>
                    <a:pt x="1503" y="441"/>
                  </a:lnTo>
                  <a:lnTo>
                    <a:pt x="1500" y="447"/>
                  </a:lnTo>
                  <a:lnTo>
                    <a:pt x="1495" y="453"/>
                  </a:lnTo>
                  <a:lnTo>
                    <a:pt x="1490" y="456"/>
                  </a:lnTo>
                  <a:lnTo>
                    <a:pt x="1484" y="460"/>
                  </a:lnTo>
                  <a:lnTo>
                    <a:pt x="1475" y="462"/>
                  </a:lnTo>
                  <a:lnTo>
                    <a:pt x="1466" y="464"/>
                  </a:lnTo>
                  <a:lnTo>
                    <a:pt x="1454" y="465"/>
                  </a:lnTo>
                  <a:lnTo>
                    <a:pt x="1440" y="466"/>
                  </a:lnTo>
                  <a:lnTo>
                    <a:pt x="1425" y="466"/>
                  </a:lnTo>
                  <a:lnTo>
                    <a:pt x="1414" y="465"/>
                  </a:lnTo>
                  <a:lnTo>
                    <a:pt x="1405" y="462"/>
                  </a:lnTo>
                  <a:lnTo>
                    <a:pt x="1394" y="459"/>
                  </a:lnTo>
                  <a:lnTo>
                    <a:pt x="1384" y="454"/>
                  </a:lnTo>
                  <a:lnTo>
                    <a:pt x="1359" y="442"/>
                  </a:lnTo>
                  <a:lnTo>
                    <a:pt x="1331" y="430"/>
                  </a:lnTo>
                  <a:lnTo>
                    <a:pt x="1317" y="425"/>
                  </a:lnTo>
                  <a:lnTo>
                    <a:pt x="1300" y="422"/>
                  </a:lnTo>
                  <a:lnTo>
                    <a:pt x="1280" y="420"/>
                  </a:lnTo>
                  <a:lnTo>
                    <a:pt x="1260" y="419"/>
                  </a:lnTo>
                  <a:lnTo>
                    <a:pt x="1250" y="420"/>
                  </a:lnTo>
                  <a:lnTo>
                    <a:pt x="1239" y="421"/>
                  </a:lnTo>
                  <a:lnTo>
                    <a:pt x="1227" y="423"/>
                  </a:lnTo>
                  <a:lnTo>
                    <a:pt x="1214" y="425"/>
                  </a:lnTo>
                  <a:lnTo>
                    <a:pt x="1202" y="428"/>
                  </a:lnTo>
                  <a:lnTo>
                    <a:pt x="1188" y="432"/>
                  </a:lnTo>
                  <a:lnTo>
                    <a:pt x="1174" y="437"/>
                  </a:lnTo>
                  <a:lnTo>
                    <a:pt x="1159" y="443"/>
                  </a:lnTo>
                  <a:lnTo>
                    <a:pt x="1141" y="462"/>
                  </a:lnTo>
                  <a:lnTo>
                    <a:pt x="1121" y="482"/>
                  </a:lnTo>
                  <a:lnTo>
                    <a:pt x="1102" y="500"/>
                  </a:lnTo>
                  <a:lnTo>
                    <a:pt x="1081" y="519"/>
                  </a:lnTo>
                  <a:lnTo>
                    <a:pt x="1060" y="536"/>
                  </a:lnTo>
                  <a:lnTo>
                    <a:pt x="1040" y="553"/>
                  </a:lnTo>
                  <a:lnTo>
                    <a:pt x="1019" y="569"/>
                  </a:lnTo>
                  <a:lnTo>
                    <a:pt x="997" y="585"/>
                  </a:lnTo>
                  <a:lnTo>
                    <a:pt x="954" y="615"/>
                  </a:lnTo>
                  <a:lnTo>
                    <a:pt x="910" y="644"/>
                  </a:lnTo>
                  <a:lnTo>
                    <a:pt x="866" y="673"/>
                  </a:lnTo>
                  <a:lnTo>
                    <a:pt x="822" y="702"/>
                  </a:lnTo>
                  <a:lnTo>
                    <a:pt x="778" y="730"/>
                  </a:lnTo>
                  <a:lnTo>
                    <a:pt x="735" y="760"/>
                  </a:lnTo>
                  <a:lnTo>
                    <a:pt x="693" y="791"/>
                  </a:lnTo>
                  <a:lnTo>
                    <a:pt x="652" y="824"/>
                  </a:lnTo>
                  <a:lnTo>
                    <a:pt x="633" y="841"/>
                  </a:lnTo>
                  <a:lnTo>
                    <a:pt x="612" y="858"/>
                  </a:lnTo>
                  <a:lnTo>
                    <a:pt x="593" y="876"/>
                  </a:lnTo>
                  <a:lnTo>
                    <a:pt x="575" y="895"/>
                  </a:lnTo>
                  <a:lnTo>
                    <a:pt x="557" y="914"/>
                  </a:lnTo>
                  <a:lnTo>
                    <a:pt x="539" y="936"/>
                  </a:lnTo>
                  <a:lnTo>
                    <a:pt x="522" y="957"/>
                  </a:lnTo>
                  <a:lnTo>
                    <a:pt x="506" y="978"/>
                  </a:lnTo>
                  <a:lnTo>
                    <a:pt x="489" y="1007"/>
                  </a:lnTo>
                  <a:lnTo>
                    <a:pt x="472" y="1039"/>
                  </a:lnTo>
                  <a:lnTo>
                    <a:pt x="455" y="1074"/>
                  </a:lnTo>
                  <a:lnTo>
                    <a:pt x="438" y="1110"/>
                  </a:lnTo>
                  <a:lnTo>
                    <a:pt x="420" y="1146"/>
                  </a:lnTo>
                  <a:lnTo>
                    <a:pt x="403" y="1182"/>
                  </a:lnTo>
                  <a:lnTo>
                    <a:pt x="384" y="1218"/>
                  </a:lnTo>
                  <a:lnTo>
                    <a:pt x="364" y="1249"/>
                  </a:lnTo>
                  <a:lnTo>
                    <a:pt x="334" y="1296"/>
                  </a:lnTo>
                  <a:lnTo>
                    <a:pt x="305" y="1339"/>
                  </a:lnTo>
                  <a:lnTo>
                    <a:pt x="279" y="1377"/>
                  </a:lnTo>
                  <a:lnTo>
                    <a:pt x="258" y="1410"/>
                  </a:lnTo>
                  <a:lnTo>
                    <a:pt x="248" y="1425"/>
                  </a:lnTo>
                  <a:lnTo>
                    <a:pt x="241" y="1439"/>
                  </a:lnTo>
                  <a:lnTo>
                    <a:pt x="236" y="1450"/>
                  </a:lnTo>
                  <a:lnTo>
                    <a:pt x="231" y="1461"/>
                  </a:lnTo>
                  <a:lnTo>
                    <a:pt x="229" y="1471"/>
                  </a:lnTo>
                  <a:lnTo>
                    <a:pt x="228" y="1479"/>
                  </a:lnTo>
                  <a:lnTo>
                    <a:pt x="229" y="1482"/>
                  </a:lnTo>
                  <a:lnTo>
                    <a:pt x="230" y="1486"/>
                  </a:lnTo>
                  <a:lnTo>
                    <a:pt x="233" y="1489"/>
                  </a:lnTo>
                  <a:lnTo>
                    <a:pt x="235" y="1491"/>
                  </a:lnTo>
                  <a:lnTo>
                    <a:pt x="252" y="1503"/>
                  </a:lnTo>
                  <a:lnTo>
                    <a:pt x="267" y="1513"/>
                  </a:lnTo>
                  <a:lnTo>
                    <a:pt x="279" y="1521"/>
                  </a:lnTo>
                  <a:lnTo>
                    <a:pt x="291" y="1526"/>
                  </a:lnTo>
                  <a:lnTo>
                    <a:pt x="302" y="1530"/>
                  </a:lnTo>
                  <a:lnTo>
                    <a:pt x="311" y="1533"/>
                  </a:lnTo>
                  <a:lnTo>
                    <a:pt x="320" y="1536"/>
                  </a:lnTo>
                  <a:lnTo>
                    <a:pt x="328" y="1537"/>
                  </a:lnTo>
                  <a:lnTo>
                    <a:pt x="345" y="1537"/>
                  </a:lnTo>
                  <a:lnTo>
                    <a:pt x="365" y="1536"/>
                  </a:lnTo>
                  <a:lnTo>
                    <a:pt x="376" y="1536"/>
                  </a:lnTo>
                  <a:lnTo>
                    <a:pt x="388" y="1536"/>
                  </a:lnTo>
                  <a:lnTo>
                    <a:pt x="402" y="1537"/>
                  </a:lnTo>
                  <a:lnTo>
                    <a:pt x="418" y="1538"/>
                  </a:lnTo>
                  <a:lnTo>
                    <a:pt x="424" y="1535"/>
                  </a:lnTo>
                  <a:lnTo>
                    <a:pt x="431" y="1532"/>
                  </a:lnTo>
                  <a:lnTo>
                    <a:pt x="438" y="1530"/>
                  </a:lnTo>
                  <a:lnTo>
                    <a:pt x="443" y="1530"/>
                  </a:lnTo>
                  <a:lnTo>
                    <a:pt x="448" y="1530"/>
                  </a:lnTo>
                  <a:lnTo>
                    <a:pt x="454" y="1531"/>
                  </a:lnTo>
                  <a:lnTo>
                    <a:pt x="459" y="1532"/>
                  </a:lnTo>
                  <a:lnTo>
                    <a:pt x="463" y="1535"/>
                  </a:lnTo>
                  <a:lnTo>
                    <a:pt x="472" y="1540"/>
                  </a:lnTo>
                  <a:lnTo>
                    <a:pt x="479" y="1548"/>
                  </a:lnTo>
                  <a:lnTo>
                    <a:pt x="486" y="1557"/>
                  </a:lnTo>
                  <a:lnTo>
                    <a:pt x="490" y="1566"/>
                  </a:lnTo>
                  <a:lnTo>
                    <a:pt x="494" y="1577"/>
                  </a:lnTo>
                  <a:lnTo>
                    <a:pt x="498" y="1588"/>
                  </a:lnTo>
                  <a:lnTo>
                    <a:pt x="501" y="1597"/>
                  </a:lnTo>
                  <a:lnTo>
                    <a:pt x="503" y="1607"/>
                  </a:lnTo>
                  <a:lnTo>
                    <a:pt x="505" y="1621"/>
                  </a:lnTo>
                  <a:lnTo>
                    <a:pt x="506" y="1626"/>
                  </a:lnTo>
                  <a:lnTo>
                    <a:pt x="501" y="1632"/>
                  </a:lnTo>
                  <a:lnTo>
                    <a:pt x="496" y="1639"/>
                  </a:lnTo>
                  <a:lnTo>
                    <a:pt x="493" y="1646"/>
                  </a:lnTo>
                  <a:lnTo>
                    <a:pt x="491" y="1654"/>
                  </a:lnTo>
                  <a:lnTo>
                    <a:pt x="487" y="1669"/>
                  </a:lnTo>
                  <a:lnTo>
                    <a:pt x="483" y="1681"/>
                  </a:lnTo>
                  <a:lnTo>
                    <a:pt x="478" y="1687"/>
                  </a:lnTo>
                  <a:lnTo>
                    <a:pt x="473" y="1691"/>
                  </a:lnTo>
                  <a:lnTo>
                    <a:pt x="466" y="1694"/>
                  </a:lnTo>
                  <a:lnTo>
                    <a:pt x="456" y="1695"/>
                  </a:lnTo>
                  <a:lnTo>
                    <a:pt x="444" y="1694"/>
                  </a:lnTo>
                  <a:lnTo>
                    <a:pt x="429" y="1692"/>
                  </a:lnTo>
                  <a:lnTo>
                    <a:pt x="410" y="1687"/>
                  </a:lnTo>
                  <a:lnTo>
                    <a:pt x="388" y="1679"/>
                  </a:lnTo>
                  <a:lnTo>
                    <a:pt x="379" y="1693"/>
                  </a:lnTo>
                  <a:lnTo>
                    <a:pt x="370" y="1704"/>
                  </a:lnTo>
                  <a:lnTo>
                    <a:pt x="360" y="1713"/>
                  </a:lnTo>
                  <a:lnTo>
                    <a:pt x="350" y="1721"/>
                  </a:lnTo>
                  <a:lnTo>
                    <a:pt x="339" y="1726"/>
                  </a:lnTo>
                  <a:lnTo>
                    <a:pt x="328" y="1729"/>
                  </a:lnTo>
                  <a:lnTo>
                    <a:pt x="318" y="1731"/>
                  </a:lnTo>
                  <a:lnTo>
                    <a:pt x="306" y="1732"/>
                  </a:lnTo>
                  <a:lnTo>
                    <a:pt x="295" y="1731"/>
                  </a:lnTo>
                  <a:lnTo>
                    <a:pt x="284" y="1729"/>
                  </a:lnTo>
                  <a:lnTo>
                    <a:pt x="272" y="1727"/>
                  </a:lnTo>
                  <a:lnTo>
                    <a:pt x="260" y="1723"/>
                  </a:lnTo>
                  <a:lnTo>
                    <a:pt x="247" y="1718"/>
                  </a:lnTo>
                  <a:lnTo>
                    <a:pt x="236" y="1711"/>
                  </a:lnTo>
                  <a:lnTo>
                    <a:pt x="224" y="1705"/>
                  </a:lnTo>
                  <a:lnTo>
                    <a:pt x="211" y="1697"/>
                  </a:lnTo>
                  <a:lnTo>
                    <a:pt x="207" y="1695"/>
                  </a:lnTo>
                  <a:lnTo>
                    <a:pt x="203" y="1693"/>
                  </a:lnTo>
                  <a:lnTo>
                    <a:pt x="200" y="1693"/>
                  </a:lnTo>
                  <a:lnTo>
                    <a:pt x="196" y="1693"/>
                  </a:lnTo>
                  <a:lnTo>
                    <a:pt x="194" y="1694"/>
                  </a:lnTo>
                  <a:lnTo>
                    <a:pt x="192" y="1695"/>
                  </a:lnTo>
                  <a:lnTo>
                    <a:pt x="191" y="1697"/>
                  </a:lnTo>
                  <a:lnTo>
                    <a:pt x="190" y="1700"/>
                  </a:lnTo>
                  <a:lnTo>
                    <a:pt x="189" y="1709"/>
                  </a:lnTo>
                  <a:lnTo>
                    <a:pt x="189" y="1719"/>
                  </a:lnTo>
                  <a:lnTo>
                    <a:pt x="189" y="1731"/>
                  </a:lnTo>
                  <a:lnTo>
                    <a:pt x="191" y="1745"/>
                  </a:lnTo>
                  <a:lnTo>
                    <a:pt x="194" y="1777"/>
                  </a:lnTo>
                  <a:lnTo>
                    <a:pt x="196" y="1812"/>
                  </a:lnTo>
                  <a:lnTo>
                    <a:pt x="196" y="1830"/>
                  </a:lnTo>
                  <a:lnTo>
                    <a:pt x="195" y="1849"/>
                  </a:lnTo>
                  <a:lnTo>
                    <a:pt x="192" y="1868"/>
                  </a:lnTo>
                  <a:lnTo>
                    <a:pt x="188" y="1886"/>
                  </a:lnTo>
                  <a:lnTo>
                    <a:pt x="185" y="1895"/>
                  </a:lnTo>
                  <a:lnTo>
                    <a:pt x="180" y="1904"/>
                  </a:lnTo>
                  <a:lnTo>
                    <a:pt x="176" y="1912"/>
                  </a:lnTo>
                  <a:lnTo>
                    <a:pt x="171" y="1920"/>
                  </a:lnTo>
                  <a:lnTo>
                    <a:pt x="159" y="1935"/>
                  </a:lnTo>
                  <a:lnTo>
                    <a:pt x="146" y="1949"/>
                  </a:lnTo>
                  <a:lnTo>
                    <a:pt x="115" y="1976"/>
                  </a:lnTo>
                  <a:lnTo>
                    <a:pt x="83" y="2003"/>
                  </a:lnTo>
                  <a:lnTo>
                    <a:pt x="67" y="2016"/>
                  </a:lnTo>
                  <a:lnTo>
                    <a:pt x="52" y="2031"/>
                  </a:lnTo>
                  <a:lnTo>
                    <a:pt x="37" y="2046"/>
                  </a:lnTo>
                  <a:lnTo>
                    <a:pt x="25" y="2063"/>
                  </a:lnTo>
                  <a:lnTo>
                    <a:pt x="19" y="2073"/>
                  </a:lnTo>
                  <a:lnTo>
                    <a:pt x="14" y="2082"/>
                  </a:lnTo>
                  <a:lnTo>
                    <a:pt x="10" y="2092"/>
                  </a:lnTo>
                  <a:lnTo>
                    <a:pt x="6" y="2103"/>
                  </a:lnTo>
                  <a:lnTo>
                    <a:pt x="4" y="2113"/>
                  </a:lnTo>
                  <a:lnTo>
                    <a:pt x="2" y="2125"/>
                  </a:lnTo>
                  <a:lnTo>
                    <a:pt x="0" y="2138"/>
                  </a:lnTo>
                  <a:lnTo>
                    <a:pt x="0" y="2151"/>
                  </a:lnTo>
                  <a:lnTo>
                    <a:pt x="0" y="2156"/>
                  </a:lnTo>
                  <a:lnTo>
                    <a:pt x="1" y="2163"/>
                  </a:lnTo>
                  <a:lnTo>
                    <a:pt x="2" y="2171"/>
                  </a:lnTo>
                  <a:lnTo>
                    <a:pt x="5" y="2180"/>
                  </a:lnTo>
                  <a:lnTo>
                    <a:pt x="5" y="2180"/>
                  </a:lnTo>
                  <a:lnTo>
                    <a:pt x="5" y="2180"/>
                  </a:lnTo>
                  <a:lnTo>
                    <a:pt x="5" y="2180"/>
                  </a:lnTo>
                  <a:lnTo>
                    <a:pt x="15" y="2178"/>
                  </a:lnTo>
                  <a:lnTo>
                    <a:pt x="23" y="2178"/>
                  </a:lnTo>
                  <a:lnTo>
                    <a:pt x="30" y="2179"/>
                  </a:lnTo>
                  <a:lnTo>
                    <a:pt x="36" y="2180"/>
                  </a:lnTo>
                  <a:lnTo>
                    <a:pt x="44" y="2185"/>
                  </a:lnTo>
                  <a:lnTo>
                    <a:pt x="53" y="2186"/>
                  </a:lnTo>
                  <a:lnTo>
                    <a:pt x="65" y="2187"/>
                  </a:lnTo>
                  <a:lnTo>
                    <a:pt x="79" y="2189"/>
                  </a:lnTo>
                  <a:lnTo>
                    <a:pt x="95" y="2193"/>
                  </a:lnTo>
                  <a:lnTo>
                    <a:pt x="112" y="2198"/>
                  </a:lnTo>
                  <a:lnTo>
                    <a:pt x="129" y="2206"/>
                  </a:lnTo>
                  <a:lnTo>
                    <a:pt x="146" y="2213"/>
                  </a:lnTo>
                  <a:lnTo>
                    <a:pt x="163" y="2223"/>
                  </a:lnTo>
                  <a:lnTo>
                    <a:pt x="179" y="2232"/>
                  </a:lnTo>
                  <a:lnTo>
                    <a:pt x="195" y="2244"/>
                  </a:lnTo>
                  <a:lnTo>
                    <a:pt x="210" y="2256"/>
                  </a:lnTo>
                  <a:lnTo>
                    <a:pt x="224" y="2268"/>
                  </a:lnTo>
                  <a:lnTo>
                    <a:pt x="236" y="2280"/>
                  </a:lnTo>
                  <a:lnTo>
                    <a:pt x="245" y="2293"/>
                  </a:lnTo>
                  <a:lnTo>
                    <a:pt x="253" y="2307"/>
                  </a:lnTo>
                  <a:lnTo>
                    <a:pt x="255" y="2313"/>
                  </a:lnTo>
                  <a:lnTo>
                    <a:pt x="257" y="2320"/>
                  </a:lnTo>
                  <a:lnTo>
                    <a:pt x="258" y="2326"/>
                  </a:lnTo>
                  <a:lnTo>
                    <a:pt x="258" y="2333"/>
                  </a:lnTo>
                  <a:lnTo>
                    <a:pt x="258" y="2343"/>
                  </a:lnTo>
                  <a:lnTo>
                    <a:pt x="257" y="2353"/>
                  </a:lnTo>
                  <a:lnTo>
                    <a:pt x="255" y="2360"/>
                  </a:lnTo>
                  <a:lnTo>
                    <a:pt x="253" y="2368"/>
                  </a:lnTo>
                  <a:lnTo>
                    <a:pt x="251" y="2374"/>
                  </a:lnTo>
                  <a:lnTo>
                    <a:pt x="247" y="2379"/>
                  </a:lnTo>
                  <a:lnTo>
                    <a:pt x="243" y="2383"/>
                  </a:lnTo>
                  <a:lnTo>
                    <a:pt x="240" y="2389"/>
                  </a:lnTo>
                  <a:lnTo>
                    <a:pt x="233" y="2396"/>
                  </a:lnTo>
                  <a:lnTo>
                    <a:pt x="226" y="2404"/>
                  </a:lnTo>
                  <a:lnTo>
                    <a:pt x="223" y="2407"/>
                  </a:lnTo>
                  <a:lnTo>
                    <a:pt x="221" y="2411"/>
                  </a:lnTo>
                  <a:lnTo>
                    <a:pt x="219" y="2416"/>
                  </a:lnTo>
                  <a:lnTo>
                    <a:pt x="218" y="2422"/>
                  </a:lnTo>
                  <a:lnTo>
                    <a:pt x="214" y="2430"/>
                  </a:lnTo>
                  <a:lnTo>
                    <a:pt x="213" y="2438"/>
                  </a:lnTo>
                  <a:lnTo>
                    <a:pt x="213" y="2446"/>
                  </a:lnTo>
                  <a:lnTo>
                    <a:pt x="215" y="2454"/>
                  </a:lnTo>
                  <a:lnTo>
                    <a:pt x="217" y="2461"/>
                  </a:lnTo>
                  <a:lnTo>
                    <a:pt x="218" y="2470"/>
                  </a:lnTo>
                  <a:lnTo>
                    <a:pt x="219" y="2477"/>
                  </a:lnTo>
                  <a:lnTo>
                    <a:pt x="218" y="2487"/>
                  </a:lnTo>
                  <a:lnTo>
                    <a:pt x="212" y="2499"/>
                  </a:lnTo>
                  <a:lnTo>
                    <a:pt x="207" y="2511"/>
                  </a:lnTo>
                  <a:lnTo>
                    <a:pt x="200" y="2523"/>
                  </a:lnTo>
                  <a:lnTo>
                    <a:pt x="193" y="2533"/>
                  </a:lnTo>
                  <a:lnTo>
                    <a:pt x="177" y="2555"/>
                  </a:lnTo>
                  <a:lnTo>
                    <a:pt x="161" y="2576"/>
                  </a:lnTo>
                  <a:lnTo>
                    <a:pt x="154" y="2587"/>
                  </a:lnTo>
                  <a:lnTo>
                    <a:pt x="146" y="2597"/>
                  </a:lnTo>
                  <a:lnTo>
                    <a:pt x="140" y="2609"/>
                  </a:lnTo>
                  <a:lnTo>
                    <a:pt x="135" y="2621"/>
                  </a:lnTo>
                  <a:lnTo>
                    <a:pt x="129" y="2632"/>
                  </a:lnTo>
                  <a:lnTo>
                    <a:pt x="126" y="2646"/>
                  </a:lnTo>
                  <a:lnTo>
                    <a:pt x="124" y="2660"/>
                  </a:lnTo>
                  <a:lnTo>
                    <a:pt x="123" y="2675"/>
                  </a:lnTo>
                  <a:lnTo>
                    <a:pt x="123" y="2684"/>
                  </a:lnTo>
                  <a:lnTo>
                    <a:pt x="124" y="2691"/>
                  </a:lnTo>
                  <a:lnTo>
                    <a:pt x="125" y="2697"/>
                  </a:lnTo>
                  <a:lnTo>
                    <a:pt x="127" y="2703"/>
                  </a:lnTo>
                  <a:lnTo>
                    <a:pt x="129" y="2708"/>
                  </a:lnTo>
                  <a:lnTo>
                    <a:pt x="133" y="2712"/>
                  </a:lnTo>
                  <a:lnTo>
                    <a:pt x="136" y="2715"/>
                  </a:lnTo>
                  <a:lnTo>
                    <a:pt x="140" y="2719"/>
                  </a:lnTo>
                  <a:lnTo>
                    <a:pt x="144" y="2721"/>
                  </a:lnTo>
                  <a:lnTo>
                    <a:pt x="150" y="2722"/>
                  </a:lnTo>
                  <a:lnTo>
                    <a:pt x="155" y="2723"/>
                  </a:lnTo>
                  <a:lnTo>
                    <a:pt x="160" y="2724"/>
                  </a:lnTo>
                  <a:lnTo>
                    <a:pt x="173" y="2723"/>
                  </a:lnTo>
                  <a:lnTo>
                    <a:pt x="188" y="2722"/>
                  </a:lnTo>
                  <a:lnTo>
                    <a:pt x="191" y="2730"/>
                  </a:lnTo>
                  <a:lnTo>
                    <a:pt x="194" y="2739"/>
                  </a:lnTo>
                  <a:lnTo>
                    <a:pt x="195" y="2746"/>
                  </a:lnTo>
                  <a:lnTo>
                    <a:pt x="195" y="2754"/>
                  </a:lnTo>
                  <a:lnTo>
                    <a:pt x="194" y="2768"/>
                  </a:lnTo>
                  <a:lnTo>
                    <a:pt x="194" y="2780"/>
                  </a:lnTo>
                  <a:lnTo>
                    <a:pt x="194" y="2785"/>
                  </a:lnTo>
                  <a:lnTo>
                    <a:pt x="195" y="2788"/>
                  </a:lnTo>
                  <a:lnTo>
                    <a:pt x="197" y="2792"/>
                  </a:lnTo>
                  <a:lnTo>
                    <a:pt x="201" y="2795"/>
                  </a:lnTo>
                  <a:lnTo>
                    <a:pt x="209" y="2804"/>
                  </a:lnTo>
                  <a:lnTo>
                    <a:pt x="220" y="2811"/>
                  </a:lnTo>
                  <a:lnTo>
                    <a:pt x="234" y="2818"/>
                  </a:lnTo>
                  <a:lnTo>
                    <a:pt x="248" y="2823"/>
                  </a:lnTo>
                  <a:lnTo>
                    <a:pt x="256" y="2825"/>
                  </a:lnTo>
                  <a:lnTo>
                    <a:pt x="264" y="2826"/>
                  </a:lnTo>
                  <a:lnTo>
                    <a:pt x="273" y="2827"/>
                  </a:lnTo>
                  <a:lnTo>
                    <a:pt x="283" y="2828"/>
                  </a:lnTo>
                  <a:lnTo>
                    <a:pt x="293" y="2827"/>
                  </a:lnTo>
                  <a:lnTo>
                    <a:pt x="303" y="2825"/>
                  </a:lnTo>
                  <a:lnTo>
                    <a:pt x="313" y="2822"/>
                  </a:lnTo>
                  <a:lnTo>
                    <a:pt x="323" y="2819"/>
                  </a:lnTo>
                  <a:lnTo>
                    <a:pt x="334" y="2815"/>
                  </a:lnTo>
                  <a:lnTo>
                    <a:pt x="343" y="2813"/>
                  </a:lnTo>
                  <a:lnTo>
                    <a:pt x="354" y="2811"/>
                  </a:lnTo>
                  <a:lnTo>
                    <a:pt x="364" y="2810"/>
                  </a:lnTo>
                  <a:lnTo>
                    <a:pt x="373" y="2810"/>
                  </a:lnTo>
                  <a:lnTo>
                    <a:pt x="380" y="2811"/>
                  </a:lnTo>
                  <a:lnTo>
                    <a:pt x="388" y="2812"/>
                  </a:lnTo>
                  <a:lnTo>
                    <a:pt x="394" y="2814"/>
                  </a:lnTo>
                  <a:lnTo>
                    <a:pt x="400" y="2816"/>
                  </a:lnTo>
                  <a:lnTo>
                    <a:pt x="405" y="2820"/>
                  </a:lnTo>
                  <a:lnTo>
                    <a:pt x="409" y="2823"/>
                  </a:lnTo>
                  <a:lnTo>
                    <a:pt x="413" y="2826"/>
                  </a:lnTo>
                  <a:lnTo>
                    <a:pt x="421" y="2834"/>
                  </a:lnTo>
                  <a:lnTo>
                    <a:pt x="426" y="2842"/>
                  </a:lnTo>
                  <a:lnTo>
                    <a:pt x="430" y="2852"/>
                  </a:lnTo>
                  <a:lnTo>
                    <a:pt x="435" y="2861"/>
                  </a:lnTo>
                  <a:lnTo>
                    <a:pt x="441" y="2880"/>
                  </a:lnTo>
                  <a:lnTo>
                    <a:pt x="450" y="2897"/>
                  </a:lnTo>
                  <a:lnTo>
                    <a:pt x="456" y="2904"/>
                  </a:lnTo>
                  <a:lnTo>
                    <a:pt x="462" y="2910"/>
                  </a:lnTo>
                  <a:lnTo>
                    <a:pt x="467" y="2912"/>
                  </a:lnTo>
                  <a:lnTo>
                    <a:pt x="472" y="2914"/>
                  </a:lnTo>
                  <a:lnTo>
                    <a:pt x="476" y="2915"/>
                  </a:lnTo>
                  <a:lnTo>
                    <a:pt x="483" y="2916"/>
                  </a:lnTo>
                  <a:lnTo>
                    <a:pt x="492" y="2913"/>
                  </a:lnTo>
                  <a:lnTo>
                    <a:pt x="500" y="2911"/>
                  </a:lnTo>
                  <a:lnTo>
                    <a:pt x="506" y="2907"/>
                  </a:lnTo>
                  <a:lnTo>
                    <a:pt x="511" y="2904"/>
                  </a:lnTo>
                  <a:lnTo>
                    <a:pt x="521" y="2895"/>
                  </a:lnTo>
                  <a:lnTo>
                    <a:pt x="536" y="2887"/>
                  </a:lnTo>
                  <a:lnTo>
                    <a:pt x="556" y="2908"/>
                  </a:lnTo>
                  <a:lnTo>
                    <a:pt x="576" y="2930"/>
                  </a:lnTo>
                  <a:lnTo>
                    <a:pt x="583" y="2937"/>
                  </a:lnTo>
                  <a:lnTo>
                    <a:pt x="588" y="2941"/>
                  </a:lnTo>
                  <a:lnTo>
                    <a:pt x="594" y="2945"/>
                  </a:lnTo>
                  <a:lnTo>
                    <a:pt x="602" y="2949"/>
                  </a:lnTo>
                  <a:lnTo>
                    <a:pt x="609" y="2953"/>
                  </a:lnTo>
                  <a:lnTo>
                    <a:pt x="618" y="2955"/>
                  </a:lnTo>
                  <a:lnTo>
                    <a:pt x="626" y="2957"/>
                  </a:lnTo>
                  <a:lnTo>
                    <a:pt x="636" y="2957"/>
                  </a:lnTo>
                  <a:lnTo>
                    <a:pt x="647" y="2957"/>
                  </a:lnTo>
                  <a:lnTo>
                    <a:pt x="657" y="2956"/>
                  </a:lnTo>
                  <a:lnTo>
                    <a:pt x="667" y="2954"/>
                  </a:lnTo>
                  <a:lnTo>
                    <a:pt x="674" y="2952"/>
                  </a:lnTo>
                  <a:lnTo>
                    <a:pt x="681" y="2948"/>
                  </a:lnTo>
                  <a:lnTo>
                    <a:pt x="689" y="2945"/>
                  </a:lnTo>
                  <a:lnTo>
                    <a:pt x="694" y="2941"/>
                  </a:lnTo>
                  <a:lnTo>
                    <a:pt x="701" y="2938"/>
                  </a:lnTo>
                  <a:lnTo>
                    <a:pt x="711" y="2929"/>
                  </a:lnTo>
                  <a:lnTo>
                    <a:pt x="722" y="2920"/>
                  </a:lnTo>
                  <a:lnTo>
                    <a:pt x="734" y="2911"/>
                  </a:lnTo>
                  <a:lnTo>
                    <a:pt x="747" y="2905"/>
                  </a:lnTo>
                  <a:lnTo>
                    <a:pt x="756" y="2903"/>
                  </a:lnTo>
                  <a:lnTo>
                    <a:pt x="764" y="2903"/>
                  </a:lnTo>
                  <a:lnTo>
                    <a:pt x="772" y="2904"/>
                  </a:lnTo>
                  <a:lnTo>
                    <a:pt x="780" y="2905"/>
                  </a:lnTo>
                  <a:lnTo>
                    <a:pt x="789" y="2906"/>
                  </a:lnTo>
                  <a:lnTo>
                    <a:pt x="797" y="2906"/>
                  </a:lnTo>
                  <a:lnTo>
                    <a:pt x="807" y="2906"/>
                  </a:lnTo>
                  <a:lnTo>
                    <a:pt x="818" y="2905"/>
                  </a:lnTo>
                  <a:lnTo>
                    <a:pt x="823" y="2904"/>
                  </a:lnTo>
                  <a:lnTo>
                    <a:pt x="827" y="2903"/>
                  </a:lnTo>
                  <a:lnTo>
                    <a:pt x="833" y="2899"/>
                  </a:lnTo>
                  <a:lnTo>
                    <a:pt x="838" y="2897"/>
                  </a:lnTo>
                  <a:lnTo>
                    <a:pt x="850" y="2889"/>
                  </a:lnTo>
                  <a:lnTo>
                    <a:pt x="861" y="2880"/>
                  </a:lnTo>
                  <a:lnTo>
                    <a:pt x="881" y="2862"/>
                  </a:lnTo>
                  <a:lnTo>
                    <a:pt x="894" y="2852"/>
                  </a:lnTo>
                  <a:lnTo>
                    <a:pt x="906" y="2844"/>
                  </a:lnTo>
                  <a:lnTo>
                    <a:pt x="916" y="2839"/>
                  </a:lnTo>
                  <a:lnTo>
                    <a:pt x="926" y="2835"/>
                  </a:lnTo>
                  <a:lnTo>
                    <a:pt x="936" y="2831"/>
                  </a:lnTo>
                  <a:lnTo>
                    <a:pt x="955" y="2827"/>
                  </a:lnTo>
                  <a:lnTo>
                    <a:pt x="973" y="2824"/>
                  </a:lnTo>
                  <a:lnTo>
                    <a:pt x="991" y="2821"/>
                  </a:lnTo>
                  <a:lnTo>
                    <a:pt x="1010" y="2815"/>
                  </a:lnTo>
                  <a:lnTo>
                    <a:pt x="1019" y="2812"/>
                  </a:lnTo>
                  <a:lnTo>
                    <a:pt x="1028" y="2807"/>
                  </a:lnTo>
                  <a:lnTo>
                    <a:pt x="1038" y="2801"/>
                  </a:lnTo>
                  <a:lnTo>
                    <a:pt x="1047" y="2792"/>
                  </a:lnTo>
                  <a:lnTo>
                    <a:pt x="1054" y="2788"/>
                  </a:lnTo>
                  <a:lnTo>
                    <a:pt x="1057" y="2784"/>
                  </a:lnTo>
                  <a:lnTo>
                    <a:pt x="1059" y="2778"/>
                  </a:lnTo>
                  <a:lnTo>
                    <a:pt x="1060" y="2773"/>
                  </a:lnTo>
                  <a:lnTo>
                    <a:pt x="1060" y="2758"/>
                  </a:lnTo>
                  <a:lnTo>
                    <a:pt x="1059" y="2740"/>
                  </a:lnTo>
                  <a:lnTo>
                    <a:pt x="1059" y="2740"/>
                  </a:lnTo>
                  <a:lnTo>
                    <a:pt x="1066" y="2740"/>
                  </a:lnTo>
                  <a:lnTo>
                    <a:pt x="1066" y="2740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1" name="Freeform 242"/>
            <p:cNvSpPr>
              <a:spLocks/>
            </p:cNvSpPr>
            <p:nvPr/>
          </p:nvSpPr>
          <p:spPr bwMode="auto">
            <a:xfrm>
              <a:off x="7673976" y="1731963"/>
              <a:ext cx="800100" cy="1482725"/>
            </a:xfrm>
            <a:custGeom>
              <a:avLst/>
              <a:gdLst/>
              <a:ahLst/>
              <a:cxnLst>
                <a:cxn ang="0">
                  <a:pos x="1437" y="2641"/>
                </a:cxn>
                <a:cxn ang="0">
                  <a:pos x="1405" y="2453"/>
                </a:cxn>
                <a:cxn ang="0">
                  <a:pos x="1396" y="2324"/>
                </a:cxn>
                <a:cxn ang="0">
                  <a:pos x="1408" y="2211"/>
                </a:cxn>
                <a:cxn ang="0">
                  <a:pos x="1329" y="2043"/>
                </a:cxn>
                <a:cxn ang="0">
                  <a:pos x="1402" y="1947"/>
                </a:cxn>
                <a:cxn ang="0">
                  <a:pos x="1511" y="1790"/>
                </a:cxn>
                <a:cxn ang="0">
                  <a:pos x="1473" y="1688"/>
                </a:cxn>
                <a:cxn ang="0">
                  <a:pos x="1412" y="1684"/>
                </a:cxn>
                <a:cxn ang="0">
                  <a:pos x="1390" y="1769"/>
                </a:cxn>
                <a:cxn ang="0">
                  <a:pos x="1377" y="1828"/>
                </a:cxn>
                <a:cxn ang="0">
                  <a:pos x="1277" y="1737"/>
                </a:cxn>
                <a:cxn ang="0">
                  <a:pos x="1034" y="1378"/>
                </a:cxn>
                <a:cxn ang="0">
                  <a:pos x="1034" y="1299"/>
                </a:cxn>
                <a:cxn ang="0">
                  <a:pos x="1119" y="1237"/>
                </a:cxn>
                <a:cxn ang="0">
                  <a:pos x="1073" y="1035"/>
                </a:cxn>
                <a:cxn ang="0">
                  <a:pos x="1126" y="1064"/>
                </a:cxn>
                <a:cxn ang="0">
                  <a:pos x="1203" y="1121"/>
                </a:cxn>
                <a:cxn ang="0">
                  <a:pos x="1181" y="1043"/>
                </a:cxn>
                <a:cxn ang="0">
                  <a:pos x="1120" y="867"/>
                </a:cxn>
                <a:cxn ang="0">
                  <a:pos x="1210" y="706"/>
                </a:cxn>
                <a:cxn ang="0">
                  <a:pos x="1352" y="677"/>
                </a:cxn>
                <a:cxn ang="0">
                  <a:pos x="1328" y="577"/>
                </a:cxn>
                <a:cxn ang="0">
                  <a:pos x="1172" y="127"/>
                </a:cxn>
                <a:cxn ang="0">
                  <a:pos x="1069" y="25"/>
                </a:cxn>
                <a:cxn ang="0">
                  <a:pos x="998" y="6"/>
                </a:cxn>
                <a:cxn ang="0">
                  <a:pos x="968" y="130"/>
                </a:cxn>
                <a:cxn ang="0">
                  <a:pos x="921" y="314"/>
                </a:cxn>
                <a:cxn ang="0">
                  <a:pos x="898" y="403"/>
                </a:cxn>
                <a:cxn ang="0">
                  <a:pos x="743" y="438"/>
                </a:cxn>
                <a:cxn ang="0">
                  <a:pos x="627" y="501"/>
                </a:cxn>
                <a:cxn ang="0">
                  <a:pos x="572" y="447"/>
                </a:cxn>
                <a:cxn ang="0">
                  <a:pos x="539" y="337"/>
                </a:cxn>
                <a:cxn ang="0">
                  <a:pos x="478" y="352"/>
                </a:cxn>
                <a:cxn ang="0">
                  <a:pos x="338" y="421"/>
                </a:cxn>
                <a:cxn ang="0">
                  <a:pos x="209" y="536"/>
                </a:cxn>
                <a:cxn ang="0">
                  <a:pos x="87" y="650"/>
                </a:cxn>
                <a:cxn ang="0">
                  <a:pos x="79" y="701"/>
                </a:cxn>
                <a:cxn ang="0">
                  <a:pos x="7" y="749"/>
                </a:cxn>
                <a:cxn ang="0">
                  <a:pos x="2" y="849"/>
                </a:cxn>
                <a:cxn ang="0">
                  <a:pos x="100" y="860"/>
                </a:cxn>
                <a:cxn ang="0">
                  <a:pos x="106" y="949"/>
                </a:cxn>
                <a:cxn ang="0">
                  <a:pos x="192" y="972"/>
                </a:cxn>
                <a:cxn ang="0">
                  <a:pos x="342" y="1135"/>
                </a:cxn>
                <a:cxn ang="0">
                  <a:pos x="447" y="1156"/>
                </a:cxn>
                <a:cxn ang="0">
                  <a:pos x="490" y="1257"/>
                </a:cxn>
                <a:cxn ang="0">
                  <a:pos x="533" y="1244"/>
                </a:cxn>
                <a:cxn ang="0">
                  <a:pos x="588" y="1278"/>
                </a:cxn>
                <a:cxn ang="0">
                  <a:pos x="603" y="1191"/>
                </a:cxn>
                <a:cxn ang="0">
                  <a:pos x="456" y="1073"/>
                </a:cxn>
                <a:cxn ang="0">
                  <a:pos x="531" y="916"/>
                </a:cxn>
                <a:cxn ang="0">
                  <a:pos x="587" y="907"/>
                </a:cxn>
                <a:cxn ang="0">
                  <a:pos x="589" y="1077"/>
                </a:cxn>
                <a:cxn ang="0">
                  <a:pos x="755" y="1206"/>
                </a:cxn>
                <a:cxn ang="0">
                  <a:pos x="826" y="1340"/>
                </a:cxn>
                <a:cxn ang="0">
                  <a:pos x="855" y="1613"/>
                </a:cxn>
                <a:cxn ang="0">
                  <a:pos x="952" y="1869"/>
                </a:cxn>
                <a:cxn ang="0">
                  <a:pos x="1043" y="2190"/>
                </a:cxn>
                <a:cxn ang="0">
                  <a:pos x="1018" y="2337"/>
                </a:cxn>
                <a:cxn ang="0">
                  <a:pos x="1049" y="2416"/>
                </a:cxn>
                <a:cxn ang="0">
                  <a:pos x="1125" y="2491"/>
                </a:cxn>
                <a:cxn ang="0">
                  <a:pos x="1185" y="2686"/>
                </a:cxn>
              </a:cxnLst>
              <a:rect l="0" t="0" r="r" b="b"/>
              <a:pathLst>
                <a:path w="1511" h="2803">
                  <a:moveTo>
                    <a:pt x="1321" y="2786"/>
                  </a:moveTo>
                  <a:lnTo>
                    <a:pt x="1339" y="2770"/>
                  </a:lnTo>
                  <a:lnTo>
                    <a:pt x="1359" y="2752"/>
                  </a:lnTo>
                  <a:lnTo>
                    <a:pt x="1379" y="2730"/>
                  </a:lnTo>
                  <a:lnTo>
                    <a:pt x="1399" y="2705"/>
                  </a:lnTo>
                  <a:lnTo>
                    <a:pt x="1409" y="2694"/>
                  </a:lnTo>
                  <a:lnTo>
                    <a:pt x="1417" y="2681"/>
                  </a:lnTo>
                  <a:lnTo>
                    <a:pt x="1426" y="2667"/>
                  </a:lnTo>
                  <a:lnTo>
                    <a:pt x="1432" y="2654"/>
                  </a:lnTo>
                  <a:lnTo>
                    <a:pt x="1437" y="2641"/>
                  </a:lnTo>
                  <a:lnTo>
                    <a:pt x="1442" y="2629"/>
                  </a:lnTo>
                  <a:lnTo>
                    <a:pt x="1445" y="2616"/>
                  </a:lnTo>
                  <a:lnTo>
                    <a:pt x="1446" y="2603"/>
                  </a:lnTo>
                  <a:lnTo>
                    <a:pt x="1445" y="2584"/>
                  </a:lnTo>
                  <a:lnTo>
                    <a:pt x="1443" y="2567"/>
                  </a:lnTo>
                  <a:lnTo>
                    <a:pt x="1441" y="2550"/>
                  </a:lnTo>
                  <a:lnTo>
                    <a:pt x="1436" y="2534"/>
                  </a:lnTo>
                  <a:lnTo>
                    <a:pt x="1427" y="2505"/>
                  </a:lnTo>
                  <a:lnTo>
                    <a:pt x="1416" y="2479"/>
                  </a:lnTo>
                  <a:lnTo>
                    <a:pt x="1405" y="2453"/>
                  </a:lnTo>
                  <a:lnTo>
                    <a:pt x="1396" y="2427"/>
                  </a:lnTo>
                  <a:lnTo>
                    <a:pt x="1392" y="2414"/>
                  </a:lnTo>
                  <a:lnTo>
                    <a:pt x="1389" y="2399"/>
                  </a:lnTo>
                  <a:lnTo>
                    <a:pt x="1387" y="2384"/>
                  </a:lnTo>
                  <a:lnTo>
                    <a:pt x="1386" y="2368"/>
                  </a:lnTo>
                  <a:lnTo>
                    <a:pt x="1387" y="2361"/>
                  </a:lnTo>
                  <a:lnTo>
                    <a:pt x="1388" y="2353"/>
                  </a:lnTo>
                  <a:lnTo>
                    <a:pt x="1389" y="2346"/>
                  </a:lnTo>
                  <a:lnTo>
                    <a:pt x="1392" y="2338"/>
                  </a:lnTo>
                  <a:lnTo>
                    <a:pt x="1396" y="2324"/>
                  </a:lnTo>
                  <a:lnTo>
                    <a:pt x="1401" y="2312"/>
                  </a:lnTo>
                  <a:lnTo>
                    <a:pt x="1406" y="2297"/>
                  </a:lnTo>
                  <a:lnTo>
                    <a:pt x="1412" y="2283"/>
                  </a:lnTo>
                  <a:lnTo>
                    <a:pt x="1413" y="2274"/>
                  </a:lnTo>
                  <a:lnTo>
                    <a:pt x="1415" y="2267"/>
                  </a:lnTo>
                  <a:lnTo>
                    <a:pt x="1416" y="2259"/>
                  </a:lnTo>
                  <a:lnTo>
                    <a:pt x="1416" y="2250"/>
                  </a:lnTo>
                  <a:lnTo>
                    <a:pt x="1415" y="2237"/>
                  </a:lnTo>
                  <a:lnTo>
                    <a:pt x="1412" y="2223"/>
                  </a:lnTo>
                  <a:lnTo>
                    <a:pt x="1408" y="2211"/>
                  </a:lnTo>
                  <a:lnTo>
                    <a:pt x="1402" y="2198"/>
                  </a:lnTo>
                  <a:lnTo>
                    <a:pt x="1388" y="2171"/>
                  </a:lnTo>
                  <a:lnTo>
                    <a:pt x="1371" y="2145"/>
                  </a:lnTo>
                  <a:lnTo>
                    <a:pt x="1364" y="2131"/>
                  </a:lnTo>
                  <a:lnTo>
                    <a:pt x="1355" y="2117"/>
                  </a:lnTo>
                  <a:lnTo>
                    <a:pt x="1348" y="2103"/>
                  </a:lnTo>
                  <a:lnTo>
                    <a:pt x="1342" y="2088"/>
                  </a:lnTo>
                  <a:lnTo>
                    <a:pt x="1336" y="2073"/>
                  </a:lnTo>
                  <a:lnTo>
                    <a:pt x="1332" y="2058"/>
                  </a:lnTo>
                  <a:lnTo>
                    <a:pt x="1329" y="2043"/>
                  </a:lnTo>
                  <a:lnTo>
                    <a:pt x="1328" y="2027"/>
                  </a:lnTo>
                  <a:lnTo>
                    <a:pt x="1329" y="2017"/>
                  </a:lnTo>
                  <a:lnTo>
                    <a:pt x="1331" y="2008"/>
                  </a:lnTo>
                  <a:lnTo>
                    <a:pt x="1334" y="2000"/>
                  </a:lnTo>
                  <a:lnTo>
                    <a:pt x="1339" y="1993"/>
                  </a:lnTo>
                  <a:lnTo>
                    <a:pt x="1345" y="1985"/>
                  </a:lnTo>
                  <a:lnTo>
                    <a:pt x="1352" y="1979"/>
                  </a:lnTo>
                  <a:lnTo>
                    <a:pt x="1360" y="1973"/>
                  </a:lnTo>
                  <a:lnTo>
                    <a:pt x="1367" y="1967"/>
                  </a:lnTo>
                  <a:lnTo>
                    <a:pt x="1402" y="1947"/>
                  </a:lnTo>
                  <a:lnTo>
                    <a:pt x="1434" y="1927"/>
                  </a:lnTo>
                  <a:lnTo>
                    <a:pt x="1442" y="1920"/>
                  </a:lnTo>
                  <a:lnTo>
                    <a:pt x="1448" y="1914"/>
                  </a:lnTo>
                  <a:lnTo>
                    <a:pt x="1454" y="1906"/>
                  </a:lnTo>
                  <a:lnTo>
                    <a:pt x="1460" y="1899"/>
                  </a:lnTo>
                  <a:lnTo>
                    <a:pt x="1469" y="1883"/>
                  </a:lnTo>
                  <a:lnTo>
                    <a:pt x="1478" y="1864"/>
                  </a:lnTo>
                  <a:lnTo>
                    <a:pt x="1492" y="1826"/>
                  </a:lnTo>
                  <a:lnTo>
                    <a:pt x="1504" y="1785"/>
                  </a:lnTo>
                  <a:lnTo>
                    <a:pt x="1511" y="1790"/>
                  </a:lnTo>
                  <a:lnTo>
                    <a:pt x="1504" y="1785"/>
                  </a:lnTo>
                  <a:lnTo>
                    <a:pt x="1500" y="1778"/>
                  </a:lnTo>
                  <a:lnTo>
                    <a:pt x="1496" y="1769"/>
                  </a:lnTo>
                  <a:lnTo>
                    <a:pt x="1492" y="1760"/>
                  </a:lnTo>
                  <a:lnTo>
                    <a:pt x="1487" y="1749"/>
                  </a:lnTo>
                  <a:lnTo>
                    <a:pt x="1484" y="1736"/>
                  </a:lnTo>
                  <a:lnTo>
                    <a:pt x="1480" y="1722"/>
                  </a:lnTo>
                  <a:lnTo>
                    <a:pt x="1478" y="1707"/>
                  </a:lnTo>
                  <a:lnTo>
                    <a:pt x="1475" y="1690"/>
                  </a:lnTo>
                  <a:lnTo>
                    <a:pt x="1473" y="1688"/>
                  </a:lnTo>
                  <a:lnTo>
                    <a:pt x="1468" y="1683"/>
                  </a:lnTo>
                  <a:lnTo>
                    <a:pt x="1464" y="1680"/>
                  </a:lnTo>
                  <a:lnTo>
                    <a:pt x="1460" y="1677"/>
                  </a:lnTo>
                  <a:lnTo>
                    <a:pt x="1454" y="1674"/>
                  </a:lnTo>
                  <a:lnTo>
                    <a:pt x="1448" y="1672"/>
                  </a:lnTo>
                  <a:lnTo>
                    <a:pt x="1442" y="1671"/>
                  </a:lnTo>
                  <a:lnTo>
                    <a:pt x="1435" y="1672"/>
                  </a:lnTo>
                  <a:lnTo>
                    <a:pt x="1428" y="1674"/>
                  </a:lnTo>
                  <a:lnTo>
                    <a:pt x="1420" y="1679"/>
                  </a:lnTo>
                  <a:lnTo>
                    <a:pt x="1412" y="1684"/>
                  </a:lnTo>
                  <a:lnTo>
                    <a:pt x="1404" y="1694"/>
                  </a:lnTo>
                  <a:lnTo>
                    <a:pt x="1396" y="1705"/>
                  </a:lnTo>
                  <a:lnTo>
                    <a:pt x="1386" y="1720"/>
                  </a:lnTo>
                  <a:lnTo>
                    <a:pt x="1385" y="1723"/>
                  </a:lnTo>
                  <a:lnTo>
                    <a:pt x="1383" y="1727"/>
                  </a:lnTo>
                  <a:lnTo>
                    <a:pt x="1383" y="1730"/>
                  </a:lnTo>
                  <a:lnTo>
                    <a:pt x="1382" y="1734"/>
                  </a:lnTo>
                  <a:lnTo>
                    <a:pt x="1383" y="1741"/>
                  </a:lnTo>
                  <a:lnTo>
                    <a:pt x="1384" y="1751"/>
                  </a:lnTo>
                  <a:lnTo>
                    <a:pt x="1390" y="1769"/>
                  </a:lnTo>
                  <a:lnTo>
                    <a:pt x="1397" y="1788"/>
                  </a:lnTo>
                  <a:lnTo>
                    <a:pt x="1399" y="1798"/>
                  </a:lnTo>
                  <a:lnTo>
                    <a:pt x="1400" y="1805"/>
                  </a:lnTo>
                  <a:lnTo>
                    <a:pt x="1400" y="1813"/>
                  </a:lnTo>
                  <a:lnTo>
                    <a:pt x="1398" y="1819"/>
                  </a:lnTo>
                  <a:lnTo>
                    <a:pt x="1396" y="1821"/>
                  </a:lnTo>
                  <a:lnTo>
                    <a:pt x="1394" y="1823"/>
                  </a:lnTo>
                  <a:lnTo>
                    <a:pt x="1390" y="1824"/>
                  </a:lnTo>
                  <a:lnTo>
                    <a:pt x="1386" y="1827"/>
                  </a:lnTo>
                  <a:lnTo>
                    <a:pt x="1377" y="1828"/>
                  </a:lnTo>
                  <a:lnTo>
                    <a:pt x="1363" y="1827"/>
                  </a:lnTo>
                  <a:lnTo>
                    <a:pt x="1355" y="1823"/>
                  </a:lnTo>
                  <a:lnTo>
                    <a:pt x="1348" y="1818"/>
                  </a:lnTo>
                  <a:lnTo>
                    <a:pt x="1340" y="1813"/>
                  </a:lnTo>
                  <a:lnTo>
                    <a:pt x="1332" y="1805"/>
                  </a:lnTo>
                  <a:lnTo>
                    <a:pt x="1323" y="1797"/>
                  </a:lnTo>
                  <a:lnTo>
                    <a:pt x="1314" y="1786"/>
                  </a:lnTo>
                  <a:lnTo>
                    <a:pt x="1305" y="1776"/>
                  </a:lnTo>
                  <a:lnTo>
                    <a:pt x="1296" y="1764"/>
                  </a:lnTo>
                  <a:lnTo>
                    <a:pt x="1277" y="1737"/>
                  </a:lnTo>
                  <a:lnTo>
                    <a:pt x="1256" y="1707"/>
                  </a:lnTo>
                  <a:lnTo>
                    <a:pt x="1236" y="1676"/>
                  </a:lnTo>
                  <a:lnTo>
                    <a:pt x="1215" y="1641"/>
                  </a:lnTo>
                  <a:lnTo>
                    <a:pt x="1172" y="1571"/>
                  </a:lnTo>
                  <a:lnTo>
                    <a:pt x="1129" y="1502"/>
                  </a:lnTo>
                  <a:lnTo>
                    <a:pt x="1108" y="1470"/>
                  </a:lnTo>
                  <a:lnTo>
                    <a:pt x="1086" y="1440"/>
                  </a:lnTo>
                  <a:lnTo>
                    <a:pt x="1065" y="1414"/>
                  </a:lnTo>
                  <a:lnTo>
                    <a:pt x="1045" y="1390"/>
                  </a:lnTo>
                  <a:lnTo>
                    <a:pt x="1034" y="1378"/>
                  </a:lnTo>
                  <a:lnTo>
                    <a:pt x="1027" y="1365"/>
                  </a:lnTo>
                  <a:lnTo>
                    <a:pt x="1021" y="1353"/>
                  </a:lnTo>
                  <a:lnTo>
                    <a:pt x="1018" y="1343"/>
                  </a:lnTo>
                  <a:lnTo>
                    <a:pt x="1017" y="1337"/>
                  </a:lnTo>
                  <a:lnTo>
                    <a:pt x="1017" y="1333"/>
                  </a:lnTo>
                  <a:lnTo>
                    <a:pt x="1018" y="1328"/>
                  </a:lnTo>
                  <a:lnTo>
                    <a:pt x="1019" y="1323"/>
                  </a:lnTo>
                  <a:lnTo>
                    <a:pt x="1022" y="1315"/>
                  </a:lnTo>
                  <a:lnTo>
                    <a:pt x="1028" y="1306"/>
                  </a:lnTo>
                  <a:lnTo>
                    <a:pt x="1034" y="1299"/>
                  </a:lnTo>
                  <a:lnTo>
                    <a:pt x="1043" y="1293"/>
                  </a:lnTo>
                  <a:lnTo>
                    <a:pt x="1052" y="1286"/>
                  </a:lnTo>
                  <a:lnTo>
                    <a:pt x="1063" y="1281"/>
                  </a:lnTo>
                  <a:lnTo>
                    <a:pt x="1076" y="1277"/>
                  </a:lnTo>
                  <a:lnTo>
                    <a:pt x="1088" y="1272"/>
                  </a:lnTo>
                  <a:lnTo>
                    <a:pt x="1101" y="1269"/>
                  </a:lnTo>
                  <a:lnTo>
                    <a:pt x="1116" y="1267"/>
                  </a:lnTo>
                  <a:lnTo>
                    <a:pt x="1119" y="1254"/>
                  </a:lnTo>
                  <a:lnTo>
                    <a:pt x="1120" y="1243"/>
                  </a:lnTo>
                  <a:lnTo>
                    <a:pt x="1119" y="1237"/>
                  </a:lnTo>
                  <a:lnTo>
                    <a:pt x="1118" y="1233"/>
                  </a:lnTo>
                  <a:lnTo>
                    <a:pt x="1117" y="1228"/>
                  </a:lnTo>
                  <a:lnTo>
                    <a:pt x="1114" y="1222"/>
                  </a:lnTo>
                  <a:lnTo>
                    <a:pt x="1108" y="1213"/>
                  </a:lnTo>
                  <a:lnTo>
                    <a:pt x="1098" y="1202"/>
                  </a:lnTo>
                  <a:lnTo>
                    <a:pt x="1084" y="1190"/>
                  </a:lnTo>
                  <a:lnTo>
                    <a:pt x="1068" y="1179"/>
                  </a:lnTo>
                  <a:lnTo>
                    <a:pt x="1068" y="1043"/>
                  </a:lnTo>
                  <a:lnTo>
                    <a:pt x="1071" y="1038"/>
                  </a:lnTo>
                  <a:lnTo>
                    <a:pt x="1073" y="1035"/>
                  </a:lnTo>
                  <a:lnTo>
                    <a:pt x="1077" y="1033"/>
                  </a:lnTo>
                  <a:lnTo>
                    <a:pt x="1079" y="1031"/>
                  </a:lnTo>
                  <a:lnTo>
                    <a:pt x="1082" y="1031"/>
                  </a:lnTo>
                  <a:lnTo>
                    <a:pt x="1085" y="1031"/>
                  </a:lnTo>
                  <a:lnTo>
                    <a:pt x="1089" y="1032"/>
                  </a:lnTo>
                  <a:lnTo>
                    <a:pt x="1093" y="1033"/>
                  </a:lnTo>
                  <a:lnTo>
                    <a:pt x="1100" y="1038"/>
                  </a:lnTo>
                  <a:lnTo>
                    <a:pt x="1109" y="1046"/>
                  </a:lnTo>
                  <a:lnTo>
                    <a:pt x="1117" y="1054"/>
                  </a:lnTo>
                  <a:lnTo>
                    <a:pt x="1126" y="1064"/>
                  </a:lnTo>
                  <a:lnTo>
                    <a:pt x="1144" y="1085"/>
                  </a:lnTo>
                  <a:lnTo>
                    <a:pt x="1162" y="1105"/>
                  </a:lnTo>
                  <a:lnTo>
                    <a:pt x="1169" y="1113"/>
                  </a:lnTo>
                  <a:lnTo>
                    <a:pt x="1178" y="1119"/>
                  </a:lnTo>
                  <a:lnTo>
                    <a:pt x="1182" y="1122"/>
                  </a:lnTo>
                  <a:lnTo>
                    <a:pt x="1185" y="1123"/>
                  </a:lnTo>
                  <a:lnTo>
                    <a:pt x="1188" y="1124"/>
                  </a:lnTo>
                  <a:lnTo>
                    <a:pt x="1193" y="1125"/>
                  </a:lnTo>
                  <a:lnTo>
                    <a:pt x="1198" y="1123"/>
                  </a:lnTo>
                  <a:lnTo>
                    <a:pt x="1203" y="1121"/>
                  </a:lnTo>
                  <a:lnTo>
                    <a:pt x="1206" y="1118"/>
                  </a:lnTo>
                  <a:lnTo>
                    <a:pt x="1210" y="1114"/>
                  </a:lnTo>
                  <a:lnTo>
                    <a:pt x="1211" y="1111"/>
                  </a:lnTo>
                  <a:lnTo>
                    <a:pt x="1212" y="1105"/>
                  </a:lnTo>
                  <a:lnTo>
                    <a:pt x="1211" y="1101"/>
                  </a:lnTo>
                  <a:lnTo>
                    <a:pt x="1210" y="1096"/>
                  </a:lnTo>
                  <a:lnTo>
                    <a:pt x="1205" y="1084"/>
                  </a:lnTo>
                  <a:lnTo>
                    <a:pt x="1199" y="1071"/>
                  </a:lnTo>
                  <a:lnTo>
                    <a:pt x="1190" y="1057"/>
                  </a:lnTo>
                  <a:lnTo>
                    <a:pt x="1181" y="1043"/>
                  </a:lnTo>
                  <a:lnTo>
                    <a:pt x="1159" y="1012"/>
                  </a:lnTo>
                  <a:lnTo>
                    <a:pt x="1137" y="981"/>
                  </a:lnTo>
                  <a:lnTo>
                    <a:pt x="1129" y="966"/>
                  </a:lnTo>
                  <a:lnTo>
                    <a:pt x="1121" y="951"/>
                  </a:lnTo>
                  <a:lnTo>
                    <a:pt x="1119" y="945"/>
                  </a:lnTo>
                  <a:lnTo>
                    <a:pt x="1117" y="938"/>
                  </a:lnTo>
                  <a:lnTo>
                    <a:pt x="1116" y="931"/>
                  </a:lnTo>
                  <a:lnTo>
                    <a:pt x="1116" y="925"/>
                  </a:lnTo>
                  <a:lnTo>
                    <a:pt x="1117" y="895"/>
                  </a:lnTo>
                  <a:lnTo>
                    <a:pt x="1120" y="867"/>
                  </a:lnTo>
                  <a:lnTo>
                    <a:pt x="1125" y="843"/>
                  </a:lnTo>
                  <a:lnTo>
                    <a:pt x="1130" y="819"/>
                  </a:lnTo>
                  <a:lnTo>
                    <a:pt x="1137" y="799"/>
                  </a:lnTo>
                  <a:lnTo>
                    <a:pt x="1145" y="780"/>
                  </a:lnTo>
                  <a:lnTo>
                    <a:pt x="1154" y="764"/>
                  </a:lnTo>
                  <a:lnTo>
                    <a:pt x="1164" y="749"/>
                  </a:lnTo>
                  <a:lnTo>
                    <a:pt x="1175" y="736"/>
                  </a:lnTo>
                  <a:lnTo>
                    <a:pt x="1185" y="724"/>
                  </a:lnTo>
                  <a:lnTo>
                    <a:pt x="1198" y="715"/>
                  </a:lnTo>
                  <a:lnTo>
                    <a:pt x="1210" y="706"/>
                  </a:lnTo>
                  <a:lnTo>
                    <a:pt x="1222" y="699"/>
                  </a:lnTo>
                  <a:lnTo>
                    <a:pt x="1235" y="694"/>
                  </a:lnTo>
                  <a:lnTo>
                    <a:pt x="1248" y="688"/>
                  </a:lnTo>
                  <a:lnTo>
                    <a:pt x="1262" y="685"/>
                  </a:lnTo>
                  <a:lnTo>
                    <a:pt x="1275" y="682"/>
                  </a:lnTo>
                  <a:lnTo>
                    <a:pt x="1287" y="680"/>
                  </a:lnTo>
                  <a:lnTo>
                    <a:pt x="1299" y="679"/>
                  </a:lnTo>
                  <a:lnTo>
                    <a:pt x="1312" y="678"/>
                  </a:lnTo>
                  <a:lnTo>
                    <a:pt x="1333" y="677"/>
                  </a:lnTo>
                  <a:lnTo>
                    <a:pt x="1352" y="677"/>
                  </a:lnTo>
                  <a:lnTo>
                    <a:pt x="1368" y="677"/>
                  </a:lnTo>
                  <a:lnTo>
                    <a:pt x="1378" y="675"/>
                  </a:lnTo>
                  <a:lnTo>
                    <a:pt x="1381" y="673"/>
                  </a:lnTo>
                  <a:lnTo>
                    <a:pt x="1383" y="672"/>
                  </a:lnTo>
                  <a:lnTo>
                    <a:pt x="1383" y="669"/>
                  </a:lnTo>
                  <a:lnTo>
                    <a:pt x="1381" y="666"/>
                  </a:lnTo>
                  <a:lnTo>
                    <a:pt x="1368" y="649"/>
                  </a:lnTo>
                  <a:lnTo>
                    <a:pt x="1355" y="628"/>
                  </a:lnTo>
                  <a:lnTo>
                    <a:pt x="1342" y="604"/>
                  </a:lnTo>
                  <a:lnTo>
                    <a:pt x="1328" y="577"/>
                  </a:lnTo>
                  <a:lnTo>
                    <a:pt x="1314" y="546"/>
                  </a:lnTo>
                  <a:lnTo>
                    <a:pt x="1299" y="513"/>
                  </a:lnTo>
                  <a:lnTo>
                    <a:pt x="1284" y="475"/>
                  </a:lnTo>
                  <a:lnTo>
                    <a:pt x="1269" y="435"/>
                  </a:lnTo>
                  <a:lnTo>
                    <a:pt x="1253" y="391"/>
                  </a:lnTo>
                  <a:lnTo>
                    <a:pt x="1237" y="345"/>
                  </a:lnTo>
                  <a:lnTo>
                    <a:pt x="1221" y="295"/>
                  </a:lnTo>
                  <a:lnTo>
                    <a:pt x="1205" y="241"/>
                  </a:lnTo>
                  <a:lnTo>
                    <a:pt x="1188" y="186"/>
                  </a:lnTo>
                  <a:lnTo>
                    <a:pt x="1172" y="127"/>
                  </a:lnTo>
                  <a:lnTo>
                    <a:pt x="1155" y="65"/>
                  </a:lnTo>
                  <a:lnTo>
                    <a:pt x="1139" y="0"/>
                  </a:lnTo>
                  <a:lnTo>
                    <a:pt x="1132" y="1"/>
                  </a:lnTo>
                  <a:lnTo>
                    <a:pt x="1125" y="2"/>
                  </a:lnTo>
                  <a:lnTo>
                    <a:pt x="1118" y="3"/>
                  </a:lnTo>
                  <a:lnTo>
                    <a:pt x="1112" y="5"/>
                  </a:lnTo>
                  <a:lnTo>
                    <a:pt x="1101" y="10"/>
                  </a:lnTo>
                  <a:lnTo>
                    <a:pt x="1089" y="15"/>
                  </a:lnTo>
                  <a:lnTo>
                    <a:pt x="1080" y="20"/>
                  </a:lnTo>
                  <a:lnTo>
                    <a:pt x="1069" y="25"/>
                  </a:lnTo>
                  <a:lnTo>
                    <a:pt x="1063" y="28"/>
                  </a:lnTo>
                  <a:lnTo>
                    <a:pt x="1058" y="29"/>
                  </a:lnTo>
                  <a:lnTo>
                    <a:pt x="1051" y="30"/>
                  </a:lnTo>
                  <a:lnTo>
                    <a:pt x="1045" y="30"/>
                  </a:lnTo>
                  <a:lnTo>
                    <a:pt x="1037" y="30"/>
                  </a:lnTo>
                  <a:lnTo>
                    <a:pt x="1030" y="28"/>
                  </a:lnTo>
                  <a:lnTo>
                    <a:pt x="1025" y="25"/>
                  </a:lnTo>
                  <a:lnTo>
                    <a:pt x="1019" y="22"/>
                  </a:lnTo>
                  <a:lnTo>
                    <a:pt x="1010" y="15"/>
                  </a:lnTo>
                  <a:lnTo>
                    <a:pt x="998" y="6"/>
                  </a:lnTo>
                  <a:lnTo>
                    <a:pt x="993" y="13"/>
                  </a:lnTo>
                  <a:lnTo>
                    <a:pt x="988" y="20"/>
                  </a:lnTo>
                  <a:lnTo>
                    <a:pt x="985" y="27"/>
                  </a:lnTo>
                  <a:lnTo>
                    <a:pt x="982" y="34"/>
                  </a:lnTo>
                  <a:lnTo>
                    <a:pt x="979" y="49"/>
                  </a:lnTo>
                  <a:lnTo>
                    <a:pt x="977" y="64"/>
                  </a:lnTo>
                  <a:lnTo>
                    <a:pt x="976" y="80"/>
                  </a:lnTo>
                  <a:lnTo>
                    <a:pt x="973" y="96"/>
                  </a:lnTo>
                  <a:lnTo>
                    <a:pt x="971" y="113"/>
                  </a:lnTo>
                  <a:lnTo>
                    <a:pt x="968" y="130"/>
                  </a:lnTo>
                  <a:lnTo>
                    <a:pt x="953" y="168"/>
                  </a:lnTo>
                  <a:lnTo>
                    <a:pt x="938" y="205"/>
                  </a:lnTo>
                  <a:lnTo>
                    <a:pt x="932" y="224"/>
                  </a:lnTo>
                  <a:lnTo>
                    <a:pt x="927" y="245"/>
                  </a:lnTo>
                  <a:lnTo>
                    <a:pt x="925" y="255"/>
                  </a:lnTo>
                  <a:lnTo>
                    <a:pt x="922" y="266"/>
                  </a:lnTo>
                  <a:lnTo>
                    <a:pt x="921" y="278"/>
                  </a:lnTo>
                  <a:lnTo>
                    <a:pt x="921" y="289"/>
                  </a:lnTo>
                  <a:lnTo>
                    <a:pt x="921" y="301"/>
                  </a:lnTo>
                  <a:lnTo>
                    <a:pt x="921" y="314"/>
                  </a:lnTo>
                  <a:lnTo>
                    <a:pt x="921" y="329"/>
                  </a:lnTo>
                  <a:lnTo>
                    <a:pt x="921" y="348"/>
                  </a:lnTo>
                  <a:lnTo>
                    <a:pt x="921" y="357"/>
                  </a:lnTo>
                  <a:lnTo>
                    <a:pt x="919" y="366"/>
                  </a:lnTo>
                  <a:lnTo>
                    <a:pt x="918" y="374"/>
                  </a:lnTo>
                  <a:lnTo>
                    <a:pt x="915" y="381"/>
                  </a:lnTo>
                  <a:lnTo>
                    <a:pt x="912" y="387"/>
                  </a:lnTo>
                  <a:lnTo>
                    <a:pt x="908" y="394"/>
                  </a:lnTo>
                  <a:lnTo>
                    <a:pt x="903" y="399"/>
                  </a:lnTo>
                  <a:lnTo>
                    <a:pt x="898" y="403"/>
                  </a:lnTo>
                  <a:lnTo>
                    <a:pt x="893" y="407"/>
                  </a:lnTo>
                  <a:lnTo>
                    <a:pt x="886" y="411"/>
                  </a:lnTo>
                  <a:lnTo>
                    <a:pt x="880" y="414"/>
                  </a:lnTo>
                  <a:lnTo>
                    <a:pt x="873" y="417"/>
                  </a:lnTo>
                  <a:lnTo>
                    <a:pt x="859" y="421"/>
                  </a:lnTo>
                  <a:lnTo>
                    <a:pt x="843" y="424"/>
                  </a:lnTo>
                  <a:lnTo>
                    <a:pt x="809" y="429"/>
                  </a:lnTo>
                  <a:lnTo>
                    <a:pt x="775" y="432"/>
                  </a:lnTo>
                  <a:lnTo>
                    <a:pt x="759" y="435"/>
                  </a:lnTo>
                  <a:lnTo>
                    <a:pt x="743" y="438"/>
                  </a:lnTo>
                  <a:lnTo>
                    <a:pt x="728" y="442"/>
                  </a:lnTo>
                  <a:lnTo>
                    <a:pt x="715" y="448"/>
                  </a:lnTo>
                  <a:lnTo>
                    <a:pt x="698" y="462"/>
                  </a:lnTo>
                  <a:lnTo>
                    <a:pt x="676" y="479"/>
                  </a:lnTo>
                  <a:lnTo>
                    <a:pt x="663" y="487"/>
                  </a:lnTo>
                  <a:lnTo>
                    <a:pt x="650" y="495"/>
                  </a:lnTo>
                  <a:lnTo>
                    <a:pt x="645" y="497"/>
                  </a:lnTo>
                  <a:lnTo>
                    <a:pt x="638" y="499"/>
                  </a:lnTo>
                  <a:lnTo>
                    <a:pt x="632" y="501"/>
                  </a:lnTo>
                  <a:lnTo>
                    <a:pt x="627" y="501"/>
                  </a:lnTo>
                  <a:lnTo>
                    <a:pt x="619" y="501"/>
                  </a:lnTo>
                  <a:lnTo>
                    <a:pt x="613" y="499"/>
                  </a:lnTo>
                  <a:lnTo>
                    <a:pt x="606" y="497"/>
                  </a:lnTo>
                  <a:lnTo>
                    <a:pt x="601" y="494"/>
                  </a:lnTo>
                  <a:lnTo>
                    <a:pt x="596" y="489"/>
                  </a:lnTo>
                  <a:lnTo>
                    <a:pt x="592" y="485"/>
                  </a:lnTo>
                  <a:lnTo>
                    <a:pt x="587" y="480"/>
                  </a:lnTo>
                  <a:lnTo>
                    <a:pt x="584" y="474"/>
                  </a:lnTo>
                  <a:lnTo>
                    <a:pt x="578" y="462"/>
                  </a:lnTo>
                  <a:lnTo>
                    <a:pt x="572" y="447"/>
                  </a:lnTo>
                  <a:lnTo>
                    <a:pt x="568" y="432"/>
                  </a:lnTo>
                  <a:lnTo>
                    <a:pt x="565" y="416"/>
                  </a:lnTo>
                  <a:lnTo>
                    <a:pt x="562" y="400"/>
                  </a:lnTo>
                  <a:lnTo>
                    <a:pt x="559" y="384"/>
                  </a:lnTo>
                  <a:lnTo>
                    <a:pt x="555" y="370"/>
                  </a:lnTo>
                  <a:lnTo>
                    <a:pt x="551" y="357"/>
                  </a:lnTo>
                  <a:lnTo>
                    <a:pt x="548" y="351"/>
                  </a:lnTo>
                  <a:lnTo>
                    <a:pt x="546" y="346"/>
                  </a:lnTo>
                  <a:lnTo>
                    <a:pt x="543" y="341"/>
                  </a:lnTo>
                  <a:lnTo>
                    <a:pt x="539" y="337"/>
                  </a:lnTo>
                  <a:lnTo>
                    <a:pt x="535" y="334"/>
                  </a:lnTo>
                  <a:lnTo>
                    <a:pt x="531" y="332"/>
                  </a:lnTo>
                  <a:lnTo>
                    <a:pt x="526" y="331"/>
                  </a:lnTo>
                  <a:lnTo>
                    <a:pt x="521" y="330"/>
                  </a:lnTo>
                  <a:lnTo>
                    <a:pt x="514" y="331"/>
                  </a:lnTo>
                  <a:lnTo>
                    <a:pt x="506" y="332"/>
                  </a:lnTo>
                  <a:lnTo>
                    <a:pt x="501" y="334"/>
                  </a:lnTo>
                  <a:lnTo>
                    <a:pt x="496" y="337"/>
                  </a:lnTo>
                  <a:lnTo>
                    <a:pt x="486" y="344"/>
                  </a:lnTo>
                  <a:lnTo>
                    <a:pt x="478" y="352"/>
                  </a:lnTo>
                  <a:lnTo>
                    <a:pt x="470" y="362"/>
                  </a:lnTo>
                  <a:lnTo>
                    <a:pt x="463" y="370"/>
                  </a:lnTo>
                  <a:lnTo>
                    <a:pt x="459" y="374"/>
                  </a:lnTo>
                  <a:lnTo>
                    <a:pt x="454" y="378"/>
                  </a:lnTo>
                  <a:lnTo>
                    <a:pt x="449" y="381"/>
                  </a:lnTo>
                  <a:lnTo>
                    <a:pt x="445" y="383"/>
                  </a:lnTo>
                  <a:lnTo>
                    <a:pt x="406" y="395"/>
                  </a:lnTo>
                  <a:lnTo>
                    <a:pt x="371" y="407"/>
                  </a:lnTo>
                  <a:lnTo>
                    <a:pt x="354" y="414"/>
                  </a:lnTo>
                  <a:lnTo>
                    <a:pt x="338" y="421"/>
                  </a:lnTo>
                  <a:lnTo>
                    <a:pt x="323" y="429"/>
                  </a:lnTo>
                  <a:lnTo>
                    <a:pt x="309" y="437"/>
                  </a:lnTo>
                  <a:lnTo>
                    <a:pt x="295" y="447"/>
                  </a:lnTo>
                  <a:lnTo>
                    <a:pt x="281" y="456"/>
                  </a:lnTo>
                  <a:lnTo>
                    <a:pt x="268" y="468"/>
                  </a:lnTo>
                  <a:lnTo>
                    <a:pt x="255" y="480"/>
                  </a:lnTo>
                  <a:lnTo>
                    <a:pt x="244" y="491"/>
                  </a:lnTo>
                  <a:lnTo>
                    <a:pt x="231" y="505"/>
                  </a:lnTo>
                  <a:lnTo>
                    <a:pt x="220" y="520"/>
                  </a:lnTo>
                  <a:lnTo>
                    <a:pt x="209" y="536"/>
                  </a:lnTo>
                  <a:lnTo>
                    <a:pt x="203" y="545"/>
                  </a:lnTo>
                  <a:lnTo>
                    <a:pt x="197" y="553"/>
                  </a:lnTo>
                  <a:lnTo>
                    <a:pt x="190" y="560"/>
                  </a:lnTo>
                  <a:lnTo>
                    <a:pt x="184" y="567"/>
                  </a:lnTo>
                  <a:lnTo>
                    <a:pt x="171" y="580"/>
                  </a:lnTo>
                  <a:lnTo>
                    <a:pt x="156" y="591"/>
                  </a:lnTo>
                  <a:lnTo>
                    <a:pt x="124" y="615"/>
                  </a:lnTo>
                  <a:lnTo>
                    <a:pt x="90" y="642"/>
                  </a:lnTo>
                  <a:lnTo>
                    <a:pt x="89" y="646"/>
                  </a:lnTo>
                  <a:lnTo>
                    <a:pt x="87" y="650"/>
                  </a:lnTo>
                  <a:lnTo>
                    <a:pt x="87" y="653"/>
                  </a:lnTo>
                  <a:lnTo>
                    <a:pt x="86" y="657"/>
                  </a:lnTo>
                  <a:lnTo>
                    <a:pt x="86" y="666"/>
                  </a:lnTo>
                  <a:lnTo>
                    <a:pt x="87" y="674"/>
                  </a:lnTo>
                  <a:lnTo>
                    <a:pt x="87" y="682"/>
                  </a:lnTo>
                  <a:lnTo>
                    <a:pt x="87" y="689"/>
                  </a:lnTo>
                  <a:lnTo>
                    <a:pt x="86" y="693"/>
                  </a:lnTo>
                  <a:lnTo>
                    <a:pt x="84" y="696"/>
                  </a:lnTo>
                  <a:lnTo>
                    <a:pt x="82" y="699"/>
                  </a:lnTo>
                  <a:lnTo>
                    <a:pt x="79" y="701"/>
                  </a:lnTo>
                  <a:lnTo>
                    <a:pt x="70" y="707"/>
                  </a:lnTo>
                  <a:lnTo>
                    <a:pt x="63" y="712"/>
                  </a:lnTo>
                  <a:lnTo>
                    <a:pt x="54" y="716"/>
                  </a:lnTo>
                  <a:lnTo>
                    <a:pt x="47" y="718"/>
                  </a:lnTo>
                  <a:lnTo>
                    <a:pt x="34" y="723"/>
                  </a:lnTo>
                  <a:lnTo>
                    <a:pt x="23" y="729"/>
                  </a:lnTo>
                  <a:lnTo>
                    <a:pt x="18" y="732"/>
                  </a:lnTo>
                  <a:lnTo>
                    <a:pt x="14" y="736"/>
                  </a:lnTo>
                  <a:lnTo>
                    <a:pt x="11" y="741"/>
                  </a:lnTo>
                  <a:lnTo>
                    <a:pt x="7" y="749"/>
                  </a:lnTo>
                  <a:lnTo>
                    <a:pt x="5" y="757"/>
                  </a:lnTo>
                  <a:lnTo>
                    <a:pt x="4" y="767"/>
                  </a:lnTo>
                  <a:lnTo>
                    <a:pt x="3" y="780"/>
                  </a:lnTo>
                  <a:lnTo>
                    <a:pt x="2" y="796"/>
                  </a:lnTo>
                  <a:lnTo>
                    <a:pt x="2" y="810"/>
                  </a:lnTo>
                  <a:lnTo>
                    <a:pt x="0" y="824"/>
                  </a:lnTo>
                  <a:lnTo>
                    <a:pt x="0" y="831"/>
                  </a:lnTo>
                  <a:lnTo>
                    <a:pt x="0" y="837"/>
                  </a:lnTo>
                  <a:lnTo>
                    <a:pt x="1" y="844"/>
                  </a:lnTo>
                  <a:lnTo>
                    <a:pt x="2" y="849"/>
                  </a:lnTo>
                  <a:lnTo>
                    <a:pt x="11" y="850"/>
                  </a:lnTo>
                  <a:lnTo>
                    <a:pt x="20" y="851"/>
                  </a:lnTo>
                  <a:lnTo>
                    <a:pt x="32" y="851"/>
                  </a:lnTo>
                  <a:lnTo>
                    <a:pt x="45" y="851"/>
                  </a:lnTo>
                  <a:lnTo>
                    <a:pt x="57" y="851"/>
                  </a:lnTo>
                  <a:lnTo>
                    <a:pt x="69" y="852"/>
                  </a:lnTo>
                  <a:lnTo>
                    <a:pt x="81" y="853"/>
                  </a:lnTo>
                  <a:lnTo>
                    <a:pt x="90" y="854"/>
                  </a:lnTo>
                  <a:lnTo>
                    <a:pt x="96" y="857"/>
                  </a:lnTo>
                  <a:lnTo>
                    <a:pt x="100" y="860"/>
                  </a:lnTo>
                  <a:lnTo>
                    <a:pt x="103" y="864"/>
                  </a:lnTo>
                  <a:lnTo>
                    <a:pt x="105" y="868"/>
                  </a:lnTo>
                  <a:lnTo>
                    <a:pt x="106" y="872"/>
                  </a:lnTo>
                  <a:lnTo>
                    <a:pt x="107" y="878"/>
                  </a:lnTo>
                  <a:lnTo>
                    <a:pt x="107" y="883"/>
                  </a:lnTo>
                  <a:lnTo>
                    <a:pt x="107" y="889"/>
                  </a:lnTo>
                  <a:lnTo>
                    <a:pt x="105" y="913"/>
                  </a:lnTo>
                  <a:lnTo>
                    <a:pt x="102" y="937"/>
                  </a:lnTo>
                  <a:lnTo>
                    <a:pt x="104" y="943"/>
                  </a:lnTo>
                  <a:lnTo>
                    <a:pt x="106" y="949"/>
                  </a:lnTo>
                  <a:lnTo>
                    <a:pt x="110" y="953"/>
                  </a:lnTo>
                  <a:lnTo>
                    <a:pt x="114" y="957"/>
                  </a:lnTo>
                  <a:lnTo>
                    <a:pt x="118" y="961"/>
                  </a:lnTo>
                  <a:lnTo>
                    <a:pt x="123" y="964"/>
                  </a:lnTo>
                  <a:lnTo>
                    <a:pt x="130" y="966"/>
                  </a:lnTo>
                  <a:lnTo>
                    <a:pt x="136" y="968"/>
                  </a:lnTo>
                  <a:lnTo>
                    <a:pt x="149" y="970"/>
                  </a:lnTo>
                  <a:lnTo>
                    <a:pt x="163" y="971"/>
                  </a:lnTo>
                  <a:lnTo>
                    <a:pt x="178" y="972"/>
                  </a:lnTo>
                  <a:lnTo>
                    <a:pt x="192" y="972"/>
                  </a:lnTo>
                  <a:lnTo>
                    <a:pt x="297" y="1061"/>
                  </a:lnTo>
                  <a:lnTo>
                    <a:pt x="298" y="1077"/>
                  </a:lnTo>
                  <a:lnTo>
                    <a:pt x="299" y="1090"/>
                  </a:lnTo>
                  <a:lnTo>
                    <a:pt x="302" y="1102"/>
                  </a:lnTo>
                  <a:lnTo>
                    <a:pt x="306" y="1112"/>
                  </a:lnTo>
                  <a:lnTo>
                    <a:pt x="312" y="1119"/>
                  </a:lnTo>
                  <a:lnTo>
                    <a:pt x="317" y="1124"/>
                  </a:lnTo>
                  <a:lnTo>
                    <a:pt x="324" y="1130"/>
                  </a:lnTo>
                  <a:lnTo>
                    <a:pt x="332" y="1133"/>
                  </a:lnTo>
                  <a:lnTo>
                    <a:pt x="342" y="1135"/>
                  </a:lnTo>
                  <a:lnTo>
                    <a:pt x="350" y="1136"/>
                  </a:lnTo>
                  <a:lnTo>
                    <a:pt x="361" y="1137"/>
                  </a:lnTo>
                  <a:lnTo>
                    <a:pt x="371" y="1138"/>
                  </a:lnTo>
                  <a:lnTo>
                    <a:pt x="395" y="1139"/>
                  </a:lnTo>
                  <a:lnTo>
                    <a:pt x="420" y="1143"/>
                  </a:lnTo>
                  <a:lnTo>
                    <a:pt x="426" y="1144"/>
                  </a:lnTo>
                  <a:lnTo>
                    <a:pt x="431" y="1146"/>
                  </a:lnTo>
                  <a:lnTo>
                    <a:pt x="435" y="1147"/>
                  </a:lnTo>
                  <a:lnTo>
                    <a:pt x="439" y="1150"/>
                  </a:lnTo>
                  <a:lnTo>
                    <a:pt x="447" y="1156"/>
                  </a:lnTo>
                  <a:lnTo>
                    <a:pt x="453" y="1164"/>
                  </a:lnTo>
                  <a:lnTo>
                    <a:pt x="459" y="1172"/>
                  </a:lnTo>
                  <a:lnTo>
                    <a:pt x="463" y="1183"/>
                  </a:lnTo>
                  <a:lnTo>
                    <a:pt x="467" y="1194"/>
                  </a:lnTo>
                  <a:lnTo>
                    <a:pt x="470" y="1204"/>
                  </a:lnTo>
                  <a:lnTo>
                    <a:pt x="476" y="1225"/>
                  </a:lnTo>
                  <a:lnTo>
                    <a:pt x="481" y="1244"/>
                  </a:lnTo>
                  <a:lnTo>
                    <a:pt x="484" y="1250"/>
                  </a:lnTo>
                  <a:lnTo>
                    <a:pt x="488" y="1256"/>
                  </a:lnTo>
                  <a:lnTo>
                    <a:pt x="490" y="1257"/>
                  </a:lnTo>
                  <a:lnTo>
                    <a:pt x="493" y="1260"/>
                  </a:lnTo>
                  <a:lnTo>
                    <a:pt x="495" y="1261"/>
                  </a:lnTo>
                  <a:lnTo>
                    <a:pt x="497" y="1261"/>
                  </a:lnTo>
                  <a:lnTo>
                    <a:pt x="505" y="1260"/>
                  </a:lnTo>
                  <a:lnTo>
                    <a:pt x="511" y="1257"/>
                  </a:lnTo>
                  <a:lnTo>
                    <a:pt x="516" y="1255"/>
                  </a:lnTo>
                  <a:lnTo>
                    <a:pt x="520" y="1252"/>
                  </a:lnTo>
                  <a:lnTo>
                    <a:pt x="523" y="1249"/>
                  </a:lnTo>
                  <a:lnTo>
                    <a:pt x="528" y="1246"/>
                  </a:lnTo>
                  <a:lnTo>
                    <a:pt x="533" y="1244"/>
                  </a:lnTo>
                  <a:lnTo>
                    <a:pt x="538" y="1243"/>
                  </a:lnTo>
                  <a:lnTo>
                    <a:pt x="539" y="1250"/>
                  </a:lnTo>
                  <a:lnTo>
                    <a:pt x="543" y="1256"/>
                  </a:lnTo>
                  <a:lnTo>
                    <a:pt x="547" y="1262"/>
                  </a:lnTo>
                  <a:lnTo>
                    <a:pt x="552" y="1267"/>
                  </a:lnTo>
                  <a:lnTo>
                    <a:pt x="559" y="1272"/>
                  </a:lnTo>
                  <a:lnTo>
                    <a:pt x="566" y="1275"/>
                  </a:lnTo>
                  <a:lnTo>
                    <a:pt x="572" y="1278"/>
                  </a:lnTo>
                  <a:lnTo>
                    <a:pt x="580" y="1279"/>
                  </a:lnTo>
                  <a:lnTo>
                    <a:pt x="588" y="1278"/>
                  </a:lnTo>
                  <a:lnTo>
                    <a:pt x="596" y="1274"/>
                  </a:lnTo>
                  <a:lnTo>
                    <a:pt x="603" y="1270"/>
                  </a:lnTo>
                  <a:lnTo>
                    <a:pt x="611" y="1265"/>
                  </a:lnTo>
                  <a:lnTo>
                    <a:pt x="622" y="1253"/>
                  </a:lnTo>
                  <a:lnTo>
                    <a:pt x="633" y="1243"/>
                  </a:lnTo>
                  <a:lnTo>
                    <a:pt x="629" y="1234"/>
                  </a:lnTo>
                  <a:lnTo>
                    <a:pt x="625" y="1224"/>
                  </a:lnTo>
                  <a:lnTo>
                    <a:pt x="620" y="1216"/>
                  </a:lnTo>
                  <a:lnTo>
                    <a:pt x="615" y="1207"/>
                  </a:lnTo>
                  <a:lnTo>
                    <a:pt x="603" y="1191"/>
                  </a:lnTo>
                  <a:lnTo>
                    <a:pt x="590" y="1177"/>
                  </a:lnTo>
                  <a:lnTo>
                    <a:pt x="576" y="1163"/>
                  </a:lnTo>
                  <a:lnTo>
                    <a:pt x="562" y="1150"/>
                  </a:lnTo>
                  <a:lnTo>
                    <a:pt x="546" y="1138"/>
                  </a:lnTo>
                  <a:lnTo>
                    <a:pt x="531" y="1129"/>
                  </a:lnTo>
                  <a:lnTo>
                    <a:pt x="502" y="1111"/>
                  </a:lnTo>
                  <a:lnTo>
                    <a:pt x="479" y="1097"/>
                  </a:lnTo>
                  <a:lnTo>
                    <a:pt x="462" y="1088"/>
                  </a:lnTo>
                  <a:lnTo>
                    <a:pt x="456" y="1084"/>
                  </a:lnTo>
                  <a:lnTo>
                    <a:pt x="456" y="1073"/>
                  </a:lnTo>
                  <a:lnTo>
                    <a:pt x="459" y="1062"/>
                  </a:lnTo>
                  <a:lnTo>
                    <a:pt x="463" y="1047"/>
                  </a:lnTo>
                  <a:lnTo>
                    <a:pt x="467" y="1031"/>
                  </a:lnTo>
                  <a:lnTo>
                    <a:pt x="473" y="1014"/>
                  </a:lnTo>
                  <a:lnTo>
                    <a:pt x="481" y="997"/>
                  </a:lnTo>
                  <a:lnTo>
                    <a:pt x="488" y="979"/>
                  </a:lnTo>
                  <a:lnTo>
                    <a:pt x="498" y="962"/>
                  </a:lnTo>
                  <a:lnTo>
                    <a:pt x="509" y="945"/>
                  </a:lnTo>
                  <a:lnTo>
                    <a:pt x="519" y="930"/>
                  </a:lnTo>
                  <a:lnTo>
                    <a:pt x="531" y="916"/>
                  </a:lnTo>
                  <a:lnTo>
                    <a:pt x="543" y="903"/>
                  </a:lnTo>
                  <a:lnTo>
                    <a:pt x="549" y="898"/>
                  </a:lnTo>
                  <a:lnTo>
                    <a:pt x="556" y="894"/>
                  </a:lnTo>
                  <a:lnTo>
                    <a:pt x="563" y="890"/>
                  </a:lnTo>
                  <a:lnTo>
                    <a:pt x="569" y="887"/>
                  </a:lnTo>
                  <a:lnTo>
                    <a:pt x="577" y="885"/>
                  </a:lnTo>
                  <a:lnTo>
                    <a:pt x="583" y="884"/>
                  </a:lnTo>
                  <a:lnTo>
                    <a:pt x="590" y="883"/>
                  </a:lnTo>
                  <a:lnTo>
                    <a:pt x="597" y="884"/>
                  </a:lnTo>
                  <a:lnTo>
                    <a:pt x="587" y="907"/>
                  </a:lnTo>
                  <a:lnTo>
                    <a:pt x="579" y="929"/>
                  </a:lnTo>
                  <a:lnTo>
                    <a:pt x="572" y="949"/>
                  </a:lnTo>
                  <a:lnTo>
                    <a:pt x="569" y="969"/>
                  </a:lnTo>
                  <a:lnTo>
                    <a:pt x="567" y="987"/>
                  </a:lnTo>
                  <a:lnTo>
                    <a:pt x="567" y="1004"/>
                  </a:lnTo>
                  <a:lnTo>
                    <a:pt x="568" y="1021"/>
                  </a:lnTo>
                  <a:lnTo>
                    <a:pt x="571" y="1036"/>
                  </a:lnTo>
                  <a:lnTo>
                    <a:pt x="576" y="1051"/>
                  </a:lnTo>
                  <a:lnTo>
                    <a:pt x="582" y="1064"/>
                  </a:lnTo>
                  <a:lnTo>
                    <a:pt x="589" y="1077"/>
                  </a:lnTo>
                  <a:lnTo>
                    <a:pt x="597" y="1089"/>
                  </a:lnTo>
                  <a:lnTo>
                    <a:pt x="606" y="1100"/>
                  </a:lnTo>
                  <a:lnTo>
                    <a:pt x="616" y="1111"/>
                  </a:lnTo>
                  <a:lnTo>
                    <a:pt x="627" y="1121"/>
                  </a:lnTo>
                  <a:lnTo>
                    <a:pt x="638" y="1131"/>
                  </a:lnTo>
                  <a:lnTo>
                    <a:pt x="662" y="1148"/>
                  </a:lnTo>
                  <a:lnTo>
                    <a:pt x="686" y="1164"/>
                  </a:lnTo>
                  <a:lnTo>
                    <a:pt x="711" y="1179"/>
                  </a:lnTo>
                  <a:lnTo>
                    <a:pt x="734" y="1193"/>
                  </a:lnTo>
                  <a:lnTo>
                    <a:pt x="755" y="1206"/>
                  </a:lnTo>
                  <a:lnTo>
                    <a:pt x="773" y="1220"/>
                  </a:lnTo>
                  <a:lnTo>
                    <a:pt x="782" y="1227"/>
                  </a:lnTo>
                  <a:lnTo>
                    <a:pt x="788" y="1234"/>
                  </a:lnTo>
                  <a:lnTo>
                    <a:pt x="794" y="1241"/>
                  </a:lnTo>
                  <a:lnTo>
                    <a:pt x="798" y="1249"/>
                  </a:lnTo>
                  <a:lnTo>
                    <a:pt x="804" y="1266"/>
                  </a:lnTo>
                  <a:lnTo>
                    <a:pt x="810" y="1282"/>
                  </a:lnTo>
                  <a:lnTo>
                    <a:pt x="815" y="1297"/>
                  </a:lnTo>
                  <a:lnTo>
                    <a:pt x="819" y="1313"/>
                  </a:lnTo>
                  <a:lnTo>
                    <a:pt x="826" y="1340"/>
                  </a:lnTo>
                  <a:lnTo>
                    <a:pt x="830" y="1368"/>
                  </a:lnTo>
                  <a:lnTo>
                    <a:pt x="833" y="1395"/>
                  </a:lnTo>
                  <a:lnTo>
                    <a:pt x="834" y="1420"/>
                  </a:lnTo>
                  <a:lnTo>
                    <a:pt x="835" y="1446"/>
                  </a:lnTo>
                  <a:lnTo>
                    <a:pt x="836" y="1472"/>
                  </a:lnTo>
                  <a:lnTo>
                    <a:pt x="837" y="1500"/>
                  </a:lnTo>
                  <a:lnTo>
                    <a:pt x="840" y="1530"/>
                  </a:lnTo>
                  <a:lnTo>
                    <a:pt x="844" y="1561"/>
                  </a:lnTo>
                  <a:lnTo>
                    <a:pt x="851" y="1595"/>
                  </a:lnTo>
                  <a:lnTo>
                    <a:pt x="855" y="1613"/>
                  </a:lnTo>
                  <a:lnTo>
                    <a:pt x="860" y="1632"/>
                  </a:lnTo>
                  <a:lnTo>
                    <a:pt x="866" y="1652"/>
                  </a:lnTo>
                  <a:lnTo>
                    <a:pt x="872" y="1673"/>
                  </a:lnTo>
                  <a:lnTo>
                    <a:pt x="880" y="1695"/>
                  </a:lnTo>
                  <a:lnTo>
                    <a:pt x="888" y="1718"/>
                  </a:lnTo>
                  <a:lnTo>
                    <a:pt x="899" y="1741"/>
                  </a:lnTo>
                  <a:lnTo>
                    <a:pt x="910" y="1767"/>
                  </a:lnTo>
                  <a:lnTo>
                    <a:pt x="923" y="1797"/>
                  </a:lnTo>
                  <a:lnTo>
                    <a:pt x="937" y="1831"/>
                  </a:lnTo>
                  <a:lnTo>
                    <a:pt x="952" y="1869"/>
                  </a:lnTo>
                  <a:lnTo>
                    <a:pt x="968" y="1911"/>
                  </a:lnTo>
                  <a:lnTo>
                    <a:pt x="982" y="1954"/>
                  </a:lnTo>
                  <a:lnTo>
                    <a:pt x="997" y="1998"/>
                  </a:lnTo>
                  <a:lnTo>
                    <a:pt x="1010" y="2043"/>
                  </a:lnTo>
                  <a:lnTo>
                    <a:pt x="1021" y="2085"/>
                  </a:lnTo>
                  <a:lnTo>
                    <a:pt x="1029" y="2110"/>
                  </a:lnTo>
                  <a:lnTo>
                    <a:pt x="1034" y="2132"/>
                  </a:lnTo>
                  <a:lnTo>
                    <a:pt x="1038" y="2152"/>
                  </a:lnTo>
                  <a:lnTo>
                    <a:pt x="1042" y="2172"/>
                  </a:lnTo>
                  <a:lnTo>
                    <a:pt x="1043" y="2190"/>
                  </a:lnTo>
                  <a:lnTo>
                    <a:pt x="1044" y="2207"/>
                  </a:lnTo>
                  <a:lnTo>
                    <a:pt x="1044" y="2222"/>
                  </a:lnTo>
                  <a:lnTo>
                    <a:pt x="1044" y="2237"/>
                  </a:lnTo>
                  <a:lnTo>
                    <a:pt x="1042" y="2251"/>
                  </a:lnTo>
                  <a:lnTo>
                    <a:pt x="1039" y="2264"/>
                  </a:lnTo>
                  <a:lnTo>
                    <a:pt x="1037" y="2276"/>
                  </a:lnTo>
                  <a:lnTo>
                    <a:pt x="1035" y="2286"/>
                  </a:lnTo>
                  <a:lnTo>
                    <a:pt x="1029" y="2305"/>
                  </a:lnTo>
                  <a:lnTo>
                    <a:pt x="1022" y="2322"/>
                  </a:lnTo>
                  <a:lnTo>
                    <a:pt x="1018" y="2337"/>
                  </a:lnTo>
                  <a:lnTo>
                    <a:pt x="1015" y="2351"/>
                  </a:lnTo>
                  <a:lnTo>
                    <a:pt x="1015" y="2359"/>
                  </a:lnTo>
                  <a:lnTo>
                    <a:pt x="1015" y="2365"/>
                  </a:lnTo>
                  <a:lnTo>
                    <a:pt x="1016" y="2371"/>
                  </a:lnTo>
                  <a:lnTo>
                    <a:pt x="1018" y="2379"/>
                  </a:lnTo>
                  <a:lnTo>
                    <a:pt x="1021" y="2385"/>
                  </a:lnTo>
                  <a:lnTo>
                    <a:pt x="1026" y="2393"/>
                  </a:lnTo>
                  <a:lnTo>
                    <a:pt x="1032" y="2400"/>
                  </a:lnTo>
                  <a:lnTo>
                    <a:pt x="1039" y="2407"/>
                  </a:lnTo>
                  <a:lnTo>
                    <a:pt x="1049" y="2416"/>
                  </a:lnTo>
                  <a:lnTo>
                    <a:pt x="1060" y="2424"/>
                  </a:lnTo>
                  <a:lnTo>
                    <a:pt x="1071" y="2434"/>
                  </a:lnTo>
                  <a:lnTo>
                    <a:pt x="1086" y="2445"/>
                  </a:lnTo>
                  <a:lnTo>
                    <a:pt x="1095" y="2451"/>
                  </a:lnTo>
                  <a:lnTo>
                    <a:pt x="1101" y="2457"/>
                  </a:lnTo>
                  <a:lnTo>
                    <a:pt x="1108" y="2464"/>
                  </a:lnTo>
                  <a:lnTo>
                    <a:pt x="1113" y="2470"/>
                  </a:lnTo>
                  <a:lnTo>
                    <a:pt x="1117" y="2478"/>
                  </a:lnTo>
                  <a:lnTo>
                    <a:pt x="1121" y="2484"/>
                  </a:lnTo>
                  <a:lnTo>
                    <a:pt x="1125" y="2491"/>
                  </a:lnTo>
                  <a:lnTo>
                    <a:pt x="1127" y="2500"/>
                  </a:lnTo>
                  <a:lnTo>
                    <a:pt x="1133" y="2534"/>
                  </a:lnTo>
                  <a:lnTo>
                    <a:pt x="1139" y="2573"/>
                  </a:lnTo>
                  <a:lnTo>
                    <a:pt x="1145" y="2596"/>
                  </a:lnTo>
                  <a:lnTo>
                    <a:pt x="1152" y="2619"/>
                  </a:lnTo>
                  <a:lnTo>
                    <a:pt x="1156" y="2632"/>
                  </a:lnTo>
                  <a:lnTo>
                    <a:pt x="1163" y="2645"/>
                  </a:lnTo>
                  <a:lnTo>
                    <a:pt x="1169" y="2659"/>
                  </a:lnTo>
                  <a:lnTo>
                    <a:pt x="1177" y="2672"/>
                  </a:lnTo>
                  <a:lnTo>
                    <a:pt x="1185" y="2686"/>
                  </a:lnTo>
                  <a:lnTo>
                    <a:pt x="1195" y="2702"/>
                  </a:lnTo>
                  <a:lnTo>
                    <a:pt x="1206" y="2717"/>
                  </a:lnTo>
                  <a:lnTo>
                    <a:pt x="1219" y="2733"/>
                  </a:lnTo>
                  <a:lnTo>
                    <a:pt x="1233" y="2750"/>
                  </a:lnTo>
                  <a:lnTo>
                    <a:pt x="1249" y="2767"/>
                  </a:lnTo>
                  <a:lnTo>
                    <a:pt x="1267" y="2785"/>
                  </a:lnTo>
                  <a:lnTo>
                    <a:pt x="1286" y="2803"/>
                  </a:lnTo>
                  <a:lnTo>
                    <a:pt x="1321" y="278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2" name="Freeform 243"/>
            <p:cNvSpPr>
              <a:spLocks/>
            </p:cNvSpPr>
            <p:nvPr/>
          </p:nvSpPr>
          <p:spPr bwMode="auto">
            <a:xfrm>
              <a:off x="7673976" y="1731963"/>
              <a:ext cx="800100" cy="1482725"/>
            </a:xfrm>
            <a:custGeom>
              <a:avLst/>
              <a:gdLst/>
              <a:ahLst/>
              <a:cxnLst>
                <a:cxn ang="0">
                  <a:pos x="1437" y="2641"/>
                </a:cxn>
                <a:cxn ang="0">
                  <a:pos x="1405" y="2453"/>
                </a:cxn>
                <a:cxn ang="0">
                  <a:pos x="1396" y="2324"/>
                </a:cxn>
                <a:cxn ang="0">
                  <a:pos x="1408" y="2211"/>
                </a:cxn>
                <a:cxn ang="0">
                  <a:pos x="1329" y="2043"/>
                </a:cxn>
                <a:cxn ang="0">
                  <a:pos x="1402" y="1947"/>
                </a:cxn>
                <a:cxn ang="0">
                  <a:pos x="1504" y="1785"/>
                </a:cxn>
                <a:cxn ang="0">
                  <a:pos x="1478" y="1707"/>
                </a:cxn>
                <a:cxn ang="0">
                  <a:pos x="1428" y="1674"/>
                </a:cxn>
                <a:cxn ang="0">
                  <a:pos x="1383" y="1741"/>
                </a:cxn>
                <a:cxn ang="0">
                  <a:pos x="1390" y="1824"/>
                </a:cxn>
                <a:cxn ang="0">
                  <a:pos x="1305" y="1776"/>
                </a:cxn>
                <a:cxn ang="0">
                  <a:pos x="1065" y="1414"/>
                </a:cxn>
                <a:cxn ang="0">
                  <a:pos x="1022" y="1315"/>
                </a:cxn>
                <a:cxn ang="0">
                  <a:pos x="1119" y="1254"/>
                </a:cxn>
                <a:cxn ang="0">
                  <a:pos x="1068" y="1179"/>
                </a:cxn>
                <a:cxn ang="0">
                  <a:pos x="1093" y="1033"/>
                </a:cxn>
                <a:cxn ang="0">
                  <a:pos x="1185" y="1123"/>
                </a:cxn>
                <a:cxn ang="0">
                  <a:pos x="1210" y="1096"/>
                </a:cxn>
                <a:cxn ang="0">
                  <a:pos x="1117" y="938"/>
                </a:cxn>
                <a:cxn ang="0">
                  <a:pos x="1164" y="749"/>
                </a:cxn>
                <a:cxn ang="0">
                  <a:pos x="1287" y="680"/>
                </a:cxn>
                <a:cxn ang="0">
                  <a:pos x="1381" y="666"/>
                </a:cxn>
                <a:cxn ang="0">
                  <a:pos x="1237" y="345"/>
                </a:cxn>
                <a:cxn ang="0">
                  <a:pos x="1112" y="5"/>
                </a:cxn>
                <a:cxn ang="0">
                  <a:pos x="1030" y="28"/>
                </a:cxn>
                <a:cxn ang="0">
                  <a:pos x="977" y="64"/>
                </a:cxn>
                <a:cxn ang="0">
                  <a:pos x="922" y="266"/>
                </a:cxn>
                <a:cxn ang="0">
                  <a:pos x="915" y="381"/>
                </a:cxn>
                <a:cxn ang="0">
                  <a:pos x="843" y="424"/>
                </a:cxn>
                <a:cxn ang="0">
                  <a:pos x="650" y="495"/>
                </a:cxn>
                <a:cxn ang="0">
                  <a:pos x="592" y="485"/>
                </a:cxn>
                <a:cxn ang="0">
                  <a:pos x="551" y="357"/>
                </a:cxn>
                <a:cxn ang="0">
                  <a:pos x="506" y="332"/>
                </a:cxn>
                <a:cxn ang="0">
                  <a:pos x="445" y="383"/>
                </a:cxn>
                <a:cxn ang="0">
                  <a:pos x="255" y="480"/>
                </a:cxn>
                <a:cxn ang="0">
                  <a:pos x="156" y="591"/>
                </a:cxn>
                <a:cxn ang="0">
                  <a:pos x="87" y="689"/>
                </a:cxn>
                <a:cxn ang="0">
                  <a:pos x="23" y="729"/>
                </a:cxn>
                <a:cxn ang="0">
                  <a:pos x="0" y="824"/>
                </a:cxn>
                <a:cxn ang="0">
                  <a:pos x="69" y="852"/>
                </a:cxn>
                <a:cxn ang="0">
                  <a:pos x="107" y="889"/>
                </a:cxn>
                <a:cxn ang="0">
                  <a:pos x="136" y="968"/>
                </a:cxn>
                <a:cxn ang="0">
                  <a:pos x="302" y="1102"/>
                </a:cxn>
                <a:cxn ang="0">
                  <a:pos x="395" y="1139"/>
                </a:cxn>
                <a:cxn ang="0">
                  <a:pos x="467" y="1194"/>
                </a:cxn>
                <a:cxn ang="0">
                  <a:pos x="505" y="1260"/>
                </a:cxn>
                <a:cxn ang="0">
                  <a:pos x="547" y="1262"/>
                </a:cxn>
                <a:cxn ang="0">
                  <a:pos x="622" y="1253"/>
                </a:cxn>
                <a:cxn ang="0">
                  <a:pos x="546" y="1138"/>
                </a:cxn>
                <a:cxn ang="0">
                  <a:pos x="473" y="1014"/>
                </a:cxn>
                <a:cxn ang="0">
                  <a:pos x="563" y="890"/>
                </a:cxn>
                <a:cxn ang="0">
                  <a:pos x="567" y="987"/>
                </a:cxn>
                <a:cxn ang="0">
                  <a:pos x="627" y="1121"/>
                </a:cxn>
                <a:cxn ang="0">
                  <a:pos x="794" y="1241"/>
                </a:cxn>
                <a:cxn ang="0">
                  <a:pos x="835" y="1446"/>
                </a:cxn>
                <a:cxn ang="0">
                  <a:pos x="880" y="1695"/>
                </a:cxn>
                <a:cxn ang="0">
                  <a:pos x="1010" y="2043"/>
                </a:cxn>
                <a:cxn ang="0">
                  <a:pos x="1042" y="2251"/>
                </a:cxn>
                <a:cxn ang="0">
                  <a:pos x="1016" y="2371"/>
                </a:cxn>
                <a:cxn ang="0">
                  <a:pos x="1095" y="2451"/>
                </a:cxn>
                <a:cxn ang="0">
                  <a:pos x="1145" y="2596"/>
                </a:cxn>
                <a:cxn ang="0">
                  <a:pos x="1233" y="2750"/>
                </a:cxn>
              </a:cxnLst>
              <a:rect l="0" t="0" r="r" b="b"/>
              <a:pathLst>
                <a:path w="1511" h="2803">
                  <a:moveTo>
                    <a:pt x="1321" y="2786"/>
                  </a:moveTo>
                  <a:lnTo>
                    <a:pt x="1339" y="2770"/>
                  </a:lnTo>
                  <a:lnTo>
                    <a:pt x="1359" y="2752"/>
                  </a:lnTo>
                  <a:lnTo>
                    <a:pt x="1379" y="2730"/>
                  </a:lnTo>
                  <a:lnTo>
                    <a:pt x="1399" y="2705"/>
                  </a:lnTo>
                  <a:lnTo>
                    <a:pt x="1409" y="2694"/>
                  </a:lnTo>
                  <a:lnTo>
                    <a:pt x="1417" y="2681"/>
                  </a:lnTo>
                  <a:lnTo>
                    <a:pt x="1426" y="2667"/>
                  </a:lnTo>
                  <a:lnTo>
                    <a:pt x="1432" y="2654"/>
                  </a:lnTo>
                  <a:lnTo>
                    <a:pt x="1437" y="2641"/>
                  </a:lnTo>
                  <a:lnTo>
                    <a:pt x="1442" y="2629"/>
                  </a:lnTo>
                  <a:lnTo>
                    <a:pt x="1445" y="2616"/>
                  </a:lnTo>
                  <a:lnTo>
                    <a:pt x="1446" y="2603"/>
                  </a:lnTo>
                  <a:lnTo>
                    <a:pt x="1445" y="2584"/>
                  </a:lnTo>
                  <a:lnTo>
                    <a:pt x="1443" y="2567"/>
                  </a:lnTo>
                  <a:lnTo>
                    <a:pt x="1441" y="2550"/>
                  </a:lnTo>
                  <a:lnTo>
                    <a:pt x="1436" y="2534"/>
                  </a:lnTo>
                  <a:lnTo>
                    <a:pt x="1427" y="2505"/>
                  </a:lnTo>
                  <a:lnTo>
                    <a:pt x="1416" y="2479"/>
                  </a:lnTo>
                  <a:lnTo>
                    <a:pt x="1405" y="2453"/>
                  </a:lnTo>
                  <a:lnTo>
                    <a:pt x="1396" y="2427"/>
                  </a:lnTo>
                  <a:lnTo>
                    <a:pt x="1392" y="2414"/>
                  </a:lnTo>
                  <a:lnTo>
                    <a:pt x="1389" y="2399"/>
                  </a:lnTo>
                  <a:lnTo>
                    <a:pt x="1387" y="2384"/>
                  </a:lnTo>
                  <a:lnTo>
                    <a:pt x="1386" y="2368"/>
                  </a:lnTo>
                  <a:lnTo>
                    <a:pt x="1387" y="2361"/>
                  </a:lnTo>
                  <a:lnTo>
                    <a:pt x="1388" y="2353"/>
                  </a:lnTo>
                  <a:lnTo>
                    <a:pt x="1389" y="2346"/>
                  </a:lnTo>
                  <a:lnTo>
                    <a:pt x="1392" y="2338"/>
                  </a:lnTo>
                  <a:lnTo>
                    <a:pt x="1396" y="2324"/>
                  </a:lnTo>
                  <a:lnTo>
                    <a:pt x="1401" y="2312"/>
                  </a:lnTo>
                  <a:lnTo>
                    <a:pt x="1406" y="2297"/>
                  </a:lnTo>
                  <a:lnTo>
                    <a:pt x="1412" y="2283"/>
                  </a:lnTo>
                  <a:lnTo>
                    <a:pt x="1413" y="2274"/>
                  </a:lnTo>
                  <a:lnTo>
                    <a:pt x="1415" y="2267"/>
                  </a:lnTo>
                  <a:lnTo>
                    <a:pt x="1416" y="2259"/>
                  </a:lnTo>
                  <a:lnTo>
                    <a:pt x="1416" y="2250"/>
                  </a:lnTo>
                  <a:lnTo>
                    <a:pt x="1415" y="2237"/>
                  </a:lnTo>
                  <a:lnTo>
                    <a:pt x="1412" y="2223"/>
                  </a:lnTo>
                  <a:lnTo>
                    <a:pt x="1408" y="2211"/>
                  </a:lnTo>
                  <a:lnTo>
                    <a:pt x="1402" y="2198"/>
                  </a:lnTo>
                  <a:lnTo>
                    <a:pt x="1388" y="2171"/>
                  </a:lnTo>
                  <a:lnTo>
                    <a:pt x="1371" y="2145"/>
                  </a:lnTo>
                  <a:lnTo>
                    <a:pt x="1364" y="2131"/>
                  </a:lnTo>
                  <a:lnTo>
                    <a:pt x="1355" y="2117"/>
                  </a:lnTo>
                  <a:lnTo>
                    <a:pt x="1348" y="2103"/>
                  </a:lnTo>
                  <a:lnTo>
                    <a:pt x="1342" y="2088"/>
                  </a:lnTo>
                  <a:lnTo>
                    <a:pt x="1336" y="2073"/>
                  </a:lnTo>
                  <a:lnTo>
                    <a:pt x="1332" y="2058"/>
                  </a:lnTo>
                  <a:lnTo>
                    <a:pt x="1329" y="2043"/>
                  </a:lnTo>
                  <a:lnTo>
                    <a:pt x="1328" y="2027"/>
                  </a:lnTo>
                  <a:lnTo>
                    <a:pt x="1329" y="2017"/>
                  </a:lnTo>
                  <a:lnTo>
                    <a:pt x="1331" y="2008"/>
                  </a:lnTo>
                  <a:lnTo>
                    <a:pt x="1334" y="2000"/>
                  </a:lnTo>
                  <a:lnTo>
                    <a:pt x="1339" y="1993"/>
                  </a:lnTo>
                  <a:lnTo>
                    <a:pt x="1345" y="1985"/>
                  </a:lnTo>
                  <a:lnTo>
                    <a:pt x="1352" y="1979"/>
                  </a:lnTo>
                  <a:lnTo>
                    <a:pt x="1360" y="1973"/>
                  </a:lnTo>
                  <a:lnTo>
                    <a:pt x="1367" y="1967"/>
                  </a:lnTo>
                  <a:lnTo>
                    <a:pt x="1402" y="1947"/>
                  </a:lnTo>
                  <a:lnTo>
                    <a:pt x="1434" y="1927"/>
                  </a:lnTo>
                  <a:lnTo>
                    <a:pt x="1442" y="1920"/>
                  </a:lnTo>
                  <a:lnTo>
                    <a:pt x="1448" y="1914"/>
                  </a:lnTo>
                  <a:lnTo>
                    <a:pt x="1454" y="1906"/>
                  </a:lnTo>
                  <a:lnTo>
                    <a:pt x="1460" y="1899"/>
                  </a:lnTo>
                  <a:lnTo>
                    <a:pt x="1469" y="1883"/>
                  </a:lnTo>
                  <a:lnTo>
                    <a:pt x="1478" y="1864"/>
                  </a:lnTo>
                  <a:lnTo>
                    <a:pt x="1492" y="1826"/>
                  </a:lnTo>
                  <a:lnTo>
                    <a:pt x="1504" y="1785"/>
                  </a:lnTo>
                  <a:lnTo>
                    <a:pt x="1504" y="1785"/>
                  </a:lnTo>
                  <a:lnTo>
                    <a:pt x="1511" y="1790"/>
                  </a:lnTo>
                  <a:lnTo>
                    <a:pt x="1504" y="1785"/>
                  </a:lnTo>
                  <a:lnTo>
                    <a:pt x="1504" y="1785"/>
                  </a:lnTo>
                  <a:lnTo>
                    <a:pt x="1500" y="1778"/>
                  </a:lnTo>
                  <a:lnTo>
                    <a:pt x="1496" y="1769"/>
                  </a:lnTo>
                  <a:lnTo>
                    <a:pt x="1492" y="1760"/>
                  </a:lnTo>
                  <a:lnTo>
                    <a:pt x="1487" y="1749"/>
                  </a:lnTo>
                  <a:lnTo>
                    <a:pt x="1484" y="1736"/>
                  </a:lnTo>
                  <a:lnTo>
                    <a:pt x="1480" y="1722"/>
                  </a:lnTo>
                  <a:lnTo>
                    <a:pt x="1478" y="1707"/>
                  </a:lnTo>
                  <a:lnTo>
                    <a:pt x="1475" y="1690"/>
                  </a:lnTo>
                  <a:lnTo>
                    <a:pt x="1473" y="1688"/>
                  </a:lnTo>
                  <a:lnTo>
                    <a:pt x="1468" y="1683"/>
                  </a:lnTo>
                  <a:lnTo>
                    <a:pt x="1464" y="1680"/>
                  </a:lnTo>
                  <a:lnTo>
                    <a:pt x="1460" y="1677"/>
                  </a:lnTo>
                  <a:lnTo>
                    <a:pt x="1454" y="1674"/>
                  </a:lnTo>
                  <a:lnTo>
                    <a:pt x="1448" y="1672"/>
                  </a:lnTo>
                  <a:lnTo>
                    <a:pt x="1442" y="1671"/>
                  </a:lnTo>
                  <a:lnTo>
                    <a:pt x="1435" y="1672"/>
                  </a:lnTo>
                  <a:lnTo>
                    <a:pt x="1428" y="1674"/>
                  </a:lnTo>
                  <a:lnTo>
                    <a:pt x="1420" y="1679"/>
                  </a:lnTo>
                  <a:lnTo>
                    <a:pt x="1412" y="1684"/>
                  </a:lnTo>
                  <a:lnTo>
                    <a:pt x="1404" y="1694"/>
                  </a:lnTo>
                  <a:lnTo>
                    <a:pt x="1396" y="1705"/>
                  </a:lnTo>
                  <a:lnTo>
                    <a:pt x="1386" y="1720"/>
                  </a:lnTo>
                  <a:lnTo>
                    <a:pt x="1385" y="1723"/>
                  </a:lnTo>
                  <a:lnTo>
                    <a:pt x="1383" y="1727"/>
                  </a:lnTo>
                  <a:lnTo>
                    <a:pt x="1383" y="1730"/>
                  </a:lnTo>
                  <a:lnTo>
                    <a:pt x="1382" y="1734"/>
                  </a:lnTo>
                  <a:lnTo>
                    <a:pt x="1383" y="1741"/>
                  </a:lnTo>
                  <a:lnTo>
                    <a:pt x="1384" y="1751"/>
                  </a:lnTo>
                  <a:lnTo>
                    <a:pt x="1390" y="1769"/>
                  </a:lnTo>
                  <a:lnTo>
                    <a:pt x="1397" y="1788"/>
                  </a:lnTo>
                  <a:lnTo>
                    <a:pt x="1399" y="1798"/>
                  </a:lnTo>
                  <a:lnTo>
                    <a:pt x="1400" y="1805"/>
                  </a:lnTo>
                  <a:lnTo>
                    <a:pt x="1400" y="1813"/>
                  </a:lnTo>
                  <a:lnTo>
                    <a:pt x="1398" y="1819"/>
                  </a:lnTo>
                  <a:lnTo>
                    <a:pt x="1396" y="1821"/>
                  </a:lnTo>
                  <a:lnTo>
                    <a:pt x="1394" y="1823"/>
                  </a:lnTo>
                  <a:lnTo>
                    <a:pt x="1390" y="1824"/>
                  </a:lnTo>
                  <a:lnTo>
                    <a:pt x="1386" y="1827"/>
                  </a:lnTo>
                  <a:lnTo>
                    <a:pt x="1377" y="1828"/>
                  </a:lnTo>
                  <a:lnTo>
                    <a:pt x="1363" y="1827"/>
                  </a:lnTo>
                  <a:lnTo>
                    <a:pt x="1355" y="1823"/>
                  </a:lnTo>
                  <a:lnTo>
                    <a:pt x="1348" y="1818"/>
                  </a:lnTo>
                  <a:lnTo>
                    <a:pt x="1340" y="1813"/>
                  </a:lnTo>
                  <a:lnTo>
                    <a:pt x="1332" y="1805"/>
                  </a:lnTo>
                  <a:lnTo>
                    <a:pt x="1323" y="1797"/>
                  </a:lnTo>
                  <a:lnTo>
                    <a:pt x="1314" y="1786"/>
                  </a:lnTo>
                  <a:lnTo>
                    <a:pt x="1305" y="1776"/>
                  </a:lnTo>
                  <a:lnTo>
                    <a:pt x="1296" y="1764"/>
                  </a:lnTo>
                  <a:lnTo>
                    <a:pt x="1277" y="1737"/>
                  </a:lnTo>
                  <a:lnTo>
                    <a:pt x="1256" y="1707"/>
                  </a:lnTo>
                  <a:lnTo>
                    <a:pt x="1236" y="1676"/>
                  </a:lnTo>
                  <a:lnTo>
                    <a:pt x="1215" y="1641"/>
                  </a:lnTo>
                  <a:lnTo>
                    <a:pt x="1172" y="1571"/>
                  </a:lnTo>
                  <a:lnTo>
                    <a:pt x="1129" y="1502"/>
                  </a:lnTo>
                  <a:lnTo>
                    <a:pt x="1108" y="1470"/>
                  </a:lnTo>
                  <a:lnTo>
                    <a:pt x="1086" y="1440"/>
                  </a:lnTo>
                  <a:lnTo>
                    <a:pt x="1065" y="1414"/>
                  </a:lnTo>
                  <a:lnTo>
                    <a:pt x="1045" y="1390"/>
                  </a:lnTo>
                  <a:lnTo>
                    <a:pt x="1034" y="1378"/>
                  </a:lnTo>
                  <a:lnTo>
                    <a:pt x="1027" y="1365"/>
                  </a:lnTo>
                  <a:lnTo>
                    <a:pt x="1021" y="1353"/>
                  </a:lnTo>
                  <a:lnTo>
                    <a:pt x="1018" y="1343"/>
                  </a:lnTo>
                  <a:lnTo>
                    <a:pt x="1017" y="1337"/>
                  </a:lnTo>
                  <a:lnTo>
                    <a:pt x="1017" y="1333"/>
                  </a:lnTo>
                  <a:lnTo>
                    <a:pt x="1018" y="1328"/>
                  </a:lnTo>
                  <a:lnTo>
                    <a:pt x="1019" y="1323"/>
                  </a:lnTo>
                  <a:lnTo>
                    <a:pt x="1022" y="1315"/>
                  </a:lnTo>
                  <a:lnTo>
                    <a:pt x="1028" y="1306"/>
                  </a:lnTo>
                  <a:lnTo>
                    <a:pt x="1034" y="1299"/>
                  </a:lnTo>
                  <a:lnTo>
                    <a:pt x="1043" y="1293"/>
                  </a:lnTo>
                  <a:lnTo>
                    <a:pt x="1052" y="1286"/>
                  </a:lnTo>
                  <a:lnTo>
                    <a:pt x="1063" y="1281"/>
                  </a:lnTo>
                  <a:lnTo>
                    <a:pt x="1076" y="1277"/>
                  </a:lnTo>
                  <a:lnTo>
                    <a:pt x="1088" y="1272"/>
                  </a:lnTo>
                  <a:lnTo>
                    <a:pt x="1101" y="1269"/>
                  </a:lnTo>
                  <a:lnTo>
                    <a:pt x="1116" y="1267"/>
                  </a:lnTo>
                  <a:lnTo>
                    <a:pt x="1119" y="1254"/>
                  </a:lnTo>
                  <a:lnTo>
                    <a:pt x="1120" y="1243"/>
                  </a:lnTo>
                  <a:lnTo>
                    <a:pt x="1119" y="1237"/>
                  </a:lnTo>
                  <a:lnTo>
                    <a:pt x="1118" y="1233"/>
                  </a:lnTo>
                  <a:lnTo>
                    <a:pt x="1117" y="1228"/>
                  </a:lnTo>
                  <a:lnTo>
                    <a:pt x="1114" y="1222"/>
                  </a:lnTo>
                  <a:lnTo>
                    <a:pt x="1108" y="1213"/>
                  </a:lnTo>
                  <a:lnTo>
                    <a:pt x="1098" y="1202"/>
                  </a:lnTo>
                  <a:lnTo>
                    <a:pt x="1084" y="1190"/>
                  </a:lnTo>
                  <a:lnTo>
                    <a:pt x="1068" y="1179"/>
                  </a:lnTo>
                  <a:lnTo>
                    <a:pt x="1068" y="1179"/>
                  </a:lnTo>
                  <a:lnTo>
                    <a:pt x="1068" y="1043"/>
                  </a:lnTo>
                  <a:lnTo>
                    <a:pt x="1068" y="1043"/>
                  </a:lnTo>
                  <a:lnTo>
                    <a:pt x="1071" y="1038"/>
                  </a:lnTo>
                  <a:lnTo>
                    <a:pt x="1073" y="1035"/>
                  </a:lnTo>
                  <a:lnTo>
                    <a:pt x="1077" y="1033"/>
                  </a:lnTo>
                  <a:lnTo>
                    <a:pt x="1079" y="1031"/>
                  </a:lnTo>
                  <a:lnTo>
                    <a:pt x="1082" y="1031"/>
                  </a:lnTo>
                  <a:lnTo>
                    <a:pt x="1085" y="1031"/>
                  </a:lnTo>
                  <a:lnTo>
                    <a:pt x="1089" y="1032"/>
                  </a:lnTo>
                  <a:lnTo>
                    <a:pt x="1093" y="1033"/>
                  </a:lnTo>
                  <a:lnTo>
                    <a:pt x="1100" y="1038"/>
                  </a:lnTo>
                  <a:lnTo>
                    <a:pt x="1109" y="1046"/>
                  </a:lnTo>
                  <a:lnTo>
                    <a:pt x="1117" y="1054"/>
                  </a:lnTo>
                  <a:lnTo>
                    <a:pt x="1126" y="1064"/>
                  </a:lnTo>
                  <a:lnTo>
                    <a:pt x="1144" y="1085"/>
                  </a:lnTo>
                  <a:lnTo>
                    <a:pt x="1162" y="1105"/>
                  </a:lnTo>
                  <a:lnTo>
                    <a:pt x="1169" y="1113"/>
                  </a:lnTo>
                  <a:lnTo>
                    <a:pt x="1178" y="1119"/>
                  </a:lnTo>
                  <a:lnTo>
                    <a:pt x="1182" y="1122"/>
                  </a:lnTo>
                  <a:lnTo>
                    <a:pt x="1185" y="1123"/>
                  </a:lnTo>
                  <a:lnTo>
                    <a:pt x="1188" y="1124"/>
                  </a:lnTo>
                  <a:lnTo>
                    <a:pt x="1193" y="1125"/>
                  </a:lnTo>
                  <a:lnTo>
                    <a:pt x="1198" y="1123"/>
                  </a:lnTo>
                  <a:lnTo>
                    <a:pt x="1203" y="1121"/>
                  </a:lnTo>
                  <a:lnTo>
                    <a:pt x="1206" y="1118"/>
                  </a:lnTo>
                  <a:lnTo>
                    <a:pt x="1210" y="1114"/>
                  </a:lnTo>
                  <a:lnTo>
                    <a:pt x="1211" y="1111"/>
                  </a:lnTo>
                  <a:lnTo>
                    <a:pt x="1212" y="1105"/>
                  </a:lnTo>
                  <a:lnTo>
                    <a:pt x="1211" y="1101"/>
                  </a:lnTo>
                  <a:lnTo>
                    <a:pt x="1210" y="1096"/>
                  </a:lnTo>
                  <a:lnTo>
                    <a:pt x="1205" y="1084"/>
                  </a:lnTo>
                  <a:lnTo>
                    <a:pt x="1199" y="1071"/>
                  </a:lnTo>
                  <a:lnTo>
                    <a:pt x="1190" y="1057"/>
                  </a:lnTo>
                  <a:lnTo>
                    <a:pt x="1181" y="1043"/>
                  </a:lnTo>
                  <a:lnTo>
                    <a:pt x="1159" y="1012"/>
                  </a:lnTo>
                  <a:lnTo>
                    <a:pt x="1137" y="981"/>
                  </a:lnTo>
                  <a:lnTo>
                    <a:pt x="1129" y="966"/>
                  </a:lnTo>
                  <a:lnTo>
                    <a:pt x="1121" y="951"/>
                  </a:lnTo>
                  <a:lnTo>
                    <a:pt x="1119" y="945"/>
                  </a:lnTo>
                  <a:lnTo>
                    <a:pt x="1117" y="938"/>
                  </a:lnTo>
                  <a:lnTo>
                    <a:pt x="1116" y="931"/>
                  </a:lnTo>
                  <a:lnTo>
                    <a:pt x="1116" y="925"/>
                  </a:lnTo>
                  <a:lnTo>
                    <a:pt x="1117" y="895"/>
                  </a:lnTo>
                  <a:lnTo>
                    <a:pt x="1120" y="867"/>
                  </a:lnTo>
                  <a:lnTo>
                    <a:pt x="1125" y="843"/>
                  </a:lnTo>
                  <a:lnTo>
                    <a:pt x="1130" y="819"/>
                  </a:lnTo>
                  <a:lnTo>
                    <a:pt x="1137" y="799"/>
                  </a:lnTo>
                  <a:lnTo>
                    <a:pt x="1145" y="780"/>
                  </a:lnTo>
                  <a:lnTo>
                    <a:pt x="1154" y="764"/>
                  </a:lnTo>
                  <a:lnTo>
                    <a:pt x="1164" y="749"/>
                  </a:lnTo>
                  <a:lnTo>
                    <a:pt x="1175" y="736"/>
                  </a:lnTo>
                  <a:lnTo>
                    <a:pt x="1185" y="724"/>
                  </a:lnTo>
                  <a:lnTo>
                    <a:pt x="1198" y="715"/>
                  </a:lnTo>
                  <a:lnTo>
                    <a:pt x="1210" y="706"/>
                  </a:lnTo>
                  <a:lnTo>
                    <a:pt x="1222" y="699"/>
                  </a:lnTo>
                  <a:lnTo>
                    <a:pt x="1235" y="694"/>
                  </a:lnTo>
                  <a:lnTo>
                    <a:pt x="1248" y="688"/>
                  </a:lnTo>
                  <a:lnTo>
                    <a:pt x="1262" y="685"/>
                  </a:lnTo>
                  <a:lnTo>
                    <a:pt x="1275" y="682"/>
                  </a:lnTo>
                  <a:lnTo>
                    <a:pt x="1287" y="680"/>
                  </a:lnTo>
                  <a:lnTo>
                    <a:pt x="1299" y="679"/>
                  </a:lnTo>
                  <a:lnTo>
                    <a:pt x="1312" y="678"/>
                  </a:lnTo>
                  <a:lnTo>
                    <a:pt x="1333" y="677"/>
                  </a:lnTo>
                  <a:lnTo>
                    <a:pt x="1352" y="677"/>
                  </a:lnTo>
                  <a:lnTo>
                    <a:pt x="1368" y="677"/>
                  </a:lnTo>
                  <a:lnTo>
                    <a:pt x="1378" y="675"/>
                  </a:lnTo>
                  <a:lnTo>
                    <a:pt x="1381" y="673"/>
                  </a:lnTo>
                  <a:lnTo>
                    <a:pt x="1383" y="672"/>
                  </a:lnTo>
                  <a:lnTo>
                    <a:pt x="1383" y="669"/>
                  </a:lnTo>
                  <a:lnTo>
                    <a:pt x="1381" y="666"/>
                  </a:lnTo>
                  <a:lnTo>
                    <a:pt x="1368" y="649"/>
                  </a:lnTo>
                  <a:lnTo>
                    <a:pt x="1355" y="628"/>
                  </a:lnTo>
                  <a:lnTo>
                    <a:pt x="1342" y="604"/>
                  </a:lnTo>
                  <a:lnTo>
                    <a:pt x="1328" y="577"/>
                  </a:lnTo>
                  <a:lnTo>
                    <a:pt x="1314" y="546"/>
                  </a:lnTo>
                  <a:lnTo>
                    <a:pt x="1299" y="513"/>
                  </a:lnTo>
                  <a:lnTo>
                    <a:pt x="1284" y="475"/>
                  </a:lnTo>
                  <a:lnTo>
                    <a:pt x="1269" y="435"/>
                  </a:lnTo>
                  <a:lnTo>
                    <a:pt x="1253" y="391"/>
                  </a:lnTo>
                  <a:lnTo>
                    <a:pt x="1237" y="345"/>
                  </a:lnTo>
                  <a:lnTo>
                    <a:pt x="1221" y="295"/>
                  </a:lnTo>
                  <a:lnTo>
                    <a:pt x="1205" y="241"/>
                  </a:lnTo>
                  <a:lnTo>
                    <a:pt x="1188" y="186"/>
                  </a:lnTo>
                  <a:lnTo>
                    <a:pt x="1172" y="127"/>
                  </a:lnTo>
                  <a:lnTo>
                    <a:pt x="1155" y="65"/>
                  </a:lnTo>
                  <a:lnTo>
                    <a:pt x="1139" y="0"/>
                  </a:lnTo>
                  <a:lnTo>
                    <a:pt x="1132" y="1"/>
                  </a:lnTo>
                  <a:lnTo>
                    <a:pt x="1125" y="2"/>
                  </a:lnTo>
                  <a:lnTo>
                    <a:pt x="1118" y="3"/>
                  </a:lnTo>
                  <a:lnTo>
                    <a:pt x="1112" y="5"/>
                  </a:lnTo>
                  <a:lnTo>
                    <a:pt x="1101" y="10"/>
                  </a:lnTo>
                  <a:lnTo>
                    <a:pt x="1089" y="15"/>
                  </a:lnTo>
                  <a:lnTo>
                    <a:pt x="1080" y="20"/>
                  </a:lnTo>
                  <a:lnTo>
                    <a:pt x="1069" y="25"/>
                  </a:lnTo>
                  <a:lnTo>
                    <a:pt x="1063" y="28"/>
                  </a:lnTo>
                  <a:lnTo>
                    <a:pt x="1058" y="29"/>
                  </a:lnTo>
                  <a:lnTo>
                    <a:pt x="1051" y="30"/>
                  </a:lnTo>
                  <a:lnTo>
                    <a:pt x="1045" y="30"/>
                  </a:lnTo>
                  <a:lnTo>
                    <a:pt x="1037" y="30"/>
                  </a:lnTo>
                  <a:lnTo>
                    <a:pt x="1030" y="28"/>
                  </a:lnTo>
                  <a:lnTo>
                    <a:pt x="1025" y="25"/>
                  </a:lnTo>
                  <a:lnTo>
                    <a:pt x="1019" y="22"/>
                  </a:lnTo>
                  <a:lnTo>
                    <a:pt x="1010" y="15"/>
                  </a:lnTo>
                  <a:lnTo>
                    <a:pt x="998" y="6"/>
                  </a:lnTo>
                  <a:lnTo>
                    <a:pt x="993" y="13"/>
                  </a:lnTo>
                  <a:lnTo>
                    <a:pt x="988" y="20"/>
                  </a:lnTo>
                  <a:lnTo>
                    <a:pt x="985" y="27"/>
                  </a:lnTo>
                  <a:lnTo>
                    <a:pt x="982" y="34"/>
                  </a:lnTo>
                  <a:lnTo>
                    <a:pt x="979" y="49"/>
                  </a:lnTo>
                  <a:lnTo>
                    <a:pt x="977" y="64"/>
                  </a:lnTo>
                  <a:lnTo>
                    <a:pt x="976" y="80"/>
                  </a:lnTo>
                  <a:lnTo>
                    <a:pt x="973" y="96"/>
                  </a:lnTo>
                  <a:lnTo>
                    <a:pt x="971" y="113"/>
                  </a:lnTo>
                  <a:lnTo>
                    <a:pt x="968" y="130"/>
                  </a:lnTo>
                  <a:lnTo>
                    <a:pt x="953" y="168"/>
                  </a:lnTo>
                  <a:lnTo>
                    <a:pt x="938" y="205"/>
                  </a:lnTo>
                  <a:lnTo>
                    <a:pt x="932" y="224"/>
                  </a:lnTo>
                  <a:lnTo>
                    <a:pt x="927" y="245"/>
                  </a:lnTo>
                  <a:lnTo>
                    <a:pt x="925" y="255"/>
                  </a:lnTo>
                  <a:lnTo>
                    <a:pt x="922" y="266"/>
                  </a:lnTo>
                  <a:lnTo>
                    <a:pt x="921" y="278"/>
                  </a:lnTo>
                  <a:lnTo>
                    <a:pt x="921" y="289"/>
                  </a:lnTo>
                  <a:lnTo>
                    <a:pt x="921" y="301"/>
                  </a:lnTo>
                  <a:lnTo>
                    <a:pt x="921" y="314"/>
                  </a:lnTo>
                  <a:lnTo>
                    <a:pt x="921" y="329"/>
                  </a:lnTo>
                  <a:lnTo>
                    <a:pt x="921" y="348"/>
                  </a:lnTo>
                  <a:lnTo>
                    <a:pt x="921" y="357"/>
                  </a:lnTo>
                  <a:lnTo>
                    <a:pt x="919" y="366"/>
                  </a:lnTo>
                  <a:lnTo>
                    <a:pt x="918" y="374"/>
                  </a:lnTo>
                  <a:lnTo>
                    <a:pt x="915" y="381"/>
                  </a:lnTo>
                  <a:lnTo>
                    <a:pt x="912" y="387"/>
                  </a:lnTo>
                  <a:lnTo>
                    <a:pt x="908" y="394"/>
                  </a:lnTo>
                  <a:lnTo>
                    <a:pt x="903" y="399"/>
                  </a:lnTo>
                  <a:lnTo>
                    <a:pt x="898" y="403"/>
                  </a:lnTo>
                  <a:lnTo>
                    <a:pt x="893" y="407"/>
                  </a:lnTo>
                  <a:lnTo>
                    <a:pt x="886" y="411"/>
                  </a:lnTo>
                  <a:lnTo>
                    <a:pt x="880" y="414"/>
                  </a:lnTo>
                  <a:lnTo>
                    <a:pt x="873" y="417"/>
                  </a:lnTo>
                  <a:lnTo>
                    <a:pt x="859" y="421"/>
                  </a:lnTo>
                  <a:lnTo>
                    <a:pt x="843" y="424"/>
                  </a:lnTo>
                  <a:lnTo>
                    <a:pt x="809" y="429"/>
                  </a:lnTo>
                  <a:lnTo>
                    <a:pt x="775" y="432"/>
                  </a:lnTo>
                  <a:lnTo>
                    <a:pt x="759" y="435"/>
                  </a:lnTo>
                  <a:lnTo>
                    <a:pt x="743" y="438"/>
                  </a:lnTo>
                  <a:lnTo>
                    <a:pt x="728" y="442"/>
                  </a:lnTo>
                  <a:lnTo>
                    <a:pt x="715" y="448"/>
                  </a:lnTo>
                  <a:lnTo>
                    <a:pt x="698" y="462"/>
                  </a:lnTo>
                  <a:lnTo>
                    <a:pt x="676" y="479"/>
                  </a:lnTo>
                  <a:lnTo>
                    <a:pt x="663" y="487"/>
                  </a:lnTo>
                  <a:lnTo>
                    <a:pt x="650" y="495"/>
                  </a:lnTo>
                  <a:lnTo>
                    <a:pt x="645" y="497"/>
                  </a:lnTo>
                  <a:lnTo>
                    <a:pt x="638" y="499"/>
                  </a:lnTo>
                  <a:lnTo>
                    <a:pt x="632" y="501"/>
                  </a:lnTo>
                  <a:lnTo>
                    <a:pt x="627" y="501"/>
                  </a:lnTo>
                  <a:lnTo>
                    <a:pt x="619" y="501"/>
                  </a:lnTo>
                  <a:lnTo>
                    <a:pt x="613" y="499"/>
                  </a:lnTo>
                  <a:lnTo>
                    <a:pt x="606" y="497"/>
                  </a:lnTo>
                  <a:lnTo>
                    <a:pt x="601" y="494"/>
                  </a:lnTo>
                  <a:lnTo>
                    <a:pt x="596" y="489"/>
                  </a:lnTo>
                  <a:lnTo>
                    <a:pt x="592" y="485"/>
                  </a:lnTo>
                  <a:lnTo>
                    <a:pt x="587" y="480"/>
                  </a:lnTo>
                  <a:lnTo>
                    <a:pt x="584" y="474"/>
                  </a:lnTo>
                  <a:lnTo>
                    <a:pt x="578" y="462"/>
                  </a:lnTo>
                  <a:lnTo>
                    <a:pt x="572" y="447"/>
                  </a:lnTo>
                  <a:lnTo>
                    <a:pt x="568" y="432"/>
                  </a:lnTo>
                  <a:lnTo>
                    <a:pt x="565" y="416"/>
                  </a:lnTo>
                  <a:lnTo>
                    <a:pt x="562" y="400"/>
                  </a:lnTo>
                  <a:lnTo>
                    <a:pt x="559" y="384"/>
                  </a:lnTo>
                  <a:lnTo>
                    <a:pt x="555" y="370"/>
                  </a:lnTo>
                  <a:lnTo>
                    <a:pt x="551" y="357"/>
                  </a:lnTo>
                  <a:lnTo>
                    <a:pt x="548" y="351"/>
                  </a:lnTo>
                  <a:lnTo>
                    <a:pt x="546" y="346"/>
                  </a:lnTo>
                  <a:lnTo>
                    <a:pt x="543" y="341"/>
                  </a:lnTo>
                  <a:lnTo>
                    <a:pt x="539" y="337"/>
                  </a:lnTo>
                  <a:lnTo>
                    <a:pt x="535" y="334"/>
                  </a:lnTo>
                  <a:lnTo>
                    <a:pt x="531" y="332"/>
                  </a:lnTo>
                  <a:lnTo>
                    <a:pt x="526" y="331"/>
                  </a:lnTo>
                  <a:lnTo>
                    <a:pt x="521" y="330"/>
                  </a:lnTo>
                  <a:lnTo>
                    <a:pt x="514" y="331"/>
                  </a:lnTo>
                  <a:lnTo>
                    <a:pt x="506" y="332"/>
                  </a:lnTo>
                  <a:lnTo>
                    <a:pt x="501" y="334"/>
                  </a:lnTo>
                  <a:lnTo>
                    <a:pt x="496" y="337"/>
                  </a:lnTo>
                  <a:lnTo>
                    <a:pt x="486" y="344"/>
                  </a:lnTo>
                  <a:lnTo>
                    <a:pt x="478" y="352"/>
                  </a:lnTo>
                  <a:lnTo>
                    <a:pt x="470" y="362"/>
                  </a:lnTo>
                  <a:lnTo>
                    <a:pt x="463" y="370"/>
                  </a:lnTo>
                  <a:lnTo>
                    <a:pt x="459" y="374"/>
                  </a:lnTo>
                  <a:lnTo>
                    <a:pt x="454" y="378"/>
                  </a:lnTo>
                  <a:lnTo>
                    <a:pt x="449" y="381"/>
                  </a:lnTo>
                  <a:lnTo>
                    <a:pt x="445" y="383"/>
                  </a:lnTo>
                  <a:lnTo>
                    <a:pt x="406" y="395"/>
                  </a:lnTo>
                  <a:lnTo>
                    <a:pt x="371" y="407"/>
                  </a:lnTo>
                  <a:lnTo>
                    <a:pt x="354" y="414"/>
                  </a:lnTo>
                  <a:lnTo>
                    <a:pt x="338" y="421"/>
                  </a:lnTo>
                  <a:lnTo>
                    <a:pt x="323" y="429"/>
                  </a:lnTo>
                  <a:lnTo>
                    <a:pt x="309" y="437"/>
                  </a:lnTo>
                  <a:lnTo>
                    <a:pt x="295" y="447"/>
                  </a:lnTo>
                  <a:lnTo>
                    <a:pt x="281" y="456"/>
                  </a:lnTo>
                  <a:lnTo>
                    <a:pt x="268" y="468"/>
                  </a:lnTo>
                  <a:lnTo>
                    <a:pt x="255" y="480"/>
                  </a:lnTo>
                  <a:lnTo>
                    <a:pt x="244" y="491"/>
                  </a:lnTo>
                  <a:lnTo>
                    <a:pt x="231" y="505"/>
                  </a:lnTo>
                  <a:lnTo>
                    <a:pt x="220" y="520"/>
                  </a:lnTo>
                  <a:lnTo>
                    <a:pt x="209" y="536"/>
                  </a:lnTo>
                  <a:lnTo>
                    <a:pt x="203" y="545"/>
                  </a:lnTo>
                  <a:lnTo>
                    <a:pt x="197" y="553"/>
                  </a:lnTo>
                  <a:lnTo>
                    <a:pt x="190" y="560"/>
                  </a:lnTo>
                  <a:lnTo>
                    <a:pt x="184" y="567"/>
                  </a:lnTo>
                  <a:lnTo>
                    <a:pt x="171" y="580"/>
                  </a:lnTo>
                  <a:lnTo>
                    <a:pt x="156" y="591"/>
                  </a:lnTo>
                  <a:lnTo>
                    <a:pt x="124" y="615"/>
                  </a:lnTo>
                  <a:lnTo>
                    <a:pt x="90" y="642"/>
                  </a:lnTo>
                  <a:lnTo>
                    <a:pt x="89" y="646"/>
                  </a:lnTo>
                  <a:lnTo>
                    <a:pt x="87" y="650"/>
                  </a:lnTo>
                  <a:lnTo>
                    <a:pt x="87" y="653"/>
                  </a:lnTo>
                  <a:lnTo>
                    <a:pt x="86" y="657"/>
                  </a:lnTo>
                  <a:lnTo>
                    <a:pt x="86" y="666"/>
                  </a:lnTo>
                  <a:lnTo>
                    <a:pt x="87" y="674"/>
                  </a:lnTo>
                  <a:lnTo>
                    <a:pt x="87" y="682"/>
                  </a:lnTo>
                  <a:lnTo>
                    <a:pt x="87" y="689"/>
                  </a:lnTo>
                  <a:lnTo>
                    <a:pt x="86" y="693"/>
                  </a:lnTo>
                  <a:lnTo>
                    <a:pt x="84" y="696"/>
                  </a:lnTo>
                  <a:lnTo>
                    <a:pt x="82" y="699"/>
                  </a:lnTo>
                  <a:lnTo>
                    <a:pt x="79" y="701"/>
                  </a:lnTo>
                  <a:lnTo>
                    <a:pt x="70" y="707"/>
                  </a:lnTo>
                  <a:lnTo>
                    <a:pt x="63" y="712"/>
                  </a:lnTo>
                  <a:lnTo>
                    <a:pt x="54" y="716"/>
                  </a:lnTo>
                  <a:lnTo>
                    <a:pt x="47" y="718"/>
                  </a:lnTo>
                  <a:lnTo>
                    <a:pt x="34" y="723"/>
                  </a:lnTo>
                  <a:lnTo>
                    <a:pt x="23" y="729"/>
                  </a:lnTo>
                  <a:lnTo>
                    <a:pt x="18" y="732"/>
                  </a:lnTo>
                  <a:lnTo>
                    <a:pt x="14" y="736"/>
                  </a:lnTo>
                  <a:lnTo>
                    <a:pt x="11" y="741"/>
                  </a:lnTo>
                  <a:lnTo>
                    <a:pt x="7" y="749"/>
                  </a:lnTo>
                  <a:lnTo>
                    <a:pt x="5" y="757"/>
                  </a:lnTo>
                  <a:lnTo>
                    <a:pt x="4" y="767"/>
                  </a:lnTo>
                  <a:lnTo>
                    <a:pt x="3" y="780"/>
                  </a:lnTo>
                  <a:lnTo>
                    <a:pt x="2" y="796"/>
                  </a:lnTo>
                  <a:lnTo>
                    <a:pt x="2" y="810"/>
                  </a:lnTo>
                  <a:lnTo>
                    <a:pt x="0" y="824"/>
                  </a:lnTo>
                  <a:lnTo>
                    <a:pt x="0" y="831"/>
                  </a:lnTo>
                  <a:lnTo>
                    <a:pt x="0" y="837"/>
                  </a:lnTo>
                  <a:lnTo>
                    <a:pt x="1" y="844"/>
                  </a:lnTo>
                  <a:lnTo>
                    <a:pt x="2" y="849"/>
                  </a:lnTo>
                  <a:lnTo>
                    <a:pt x="11" y="850"/>
                  </a:lnTo>
                  <a:lnTo>
                    <a:pt x="20" y="851"/>
                  </a:lnTo>
                  <a:lnTo>
                    <a:pt x="32" y="851"/>
                  </a:lnTo>
                  <a:lnTo>
                    <a:pt x="45" y="851"/>
                  </a:lnTo>
                  <a:lnTo>
                    <a:pt x="57" y="851"/>
                  </a:lnTo>
                  <a:lnTo>
                    <a:pt x="69" y="852"/>
                  </a:lnTo>
                  <a:lnTo>
                    <a:pt x="81" y="853"/>
                  </a:lnTo>
                  <a:lnTo>
                    <a:pt x="90" y="854"/>
                  </a:lnTo>
                  <a:lnTo>
                    <a:pt x="96" y="857"/>
                  </a:lnTo>
                  <a:lnTo>
                    <a:pt x="100" y="860"/>
                  </a:lnTo>
                  <a:lnTo>
                    <a:pt x="103" y="864"/>
                  </a:lnTo>
                  <a:lnTo>
                    <a:pt x="105" y="868"/>
                  </a:lnTo>
                  <a:lnTo>
                    <a:pt x="106" y="872"/>
                  </a:lnTo>
                  <a:lnTo>
                    <a:pt x="107" y="878"/>
                  </a:lnTo>
                  <a:lnTo>
                    <a:pt x="107" y="883"/>
                  </a:lnTo>
                  <a:lnTo>
                    <a:pt x="107" y="889"/>
                  </a:lnTo>
                  <a:lnTo>
                    <a:pt x="105" y="913"/>
                  </a:lnTo>
                  <a:lnTo>
                    <a:pt x="102" y="937"/>
                  </a:lnTo>
                  <a:lnTo>
                    <a:pt x="104" y="943"/>
                  </a:lnTo>
                  <a:lnTo>
                    <a:pt x="106" y="949"/>
                  </a:lnTo>
                  <a:lnTo>
                    <a:pt x="110" y="953"/>
                  </a:lnTo>
                  <a:lnTo>
                    <a:pt x="114" y="957"/>
                  </a:lnTo>
                  <a:lnTo>
                    <a:pt x="118" y="961"/>
                  </a:lnTo>
                  <a:lnTo>
                    <a:pt x="123" y="964"/>
                  </a:lnTo>
                  <a:lnTo>
                    <a:pt x="130" y="966"/>
                  </a:lnTo>
                  <a:lnTo>
                    <a:pt x="136" y="968"/>
                  </a:lnTo>
                  <a:lnTo>
                    <a:pt x="149" y="970"/>
                  </a:lnTo>
                  <a:lnTo>
                    <a:pt x="163" y="971"/>
                  </a:lnTo>
                  <a:lnTo>
                    <a:pt x="178" y="972"/>
                  </a:lnTo>
                  <a:lnTo>
                    <a:pt x="192" y="972"/>
                  </a:lnTo>
                  <a:lnTo>
                    <a:pt x="192" y="972"/>
                  </a:lnTo>
                  <a:lnTo>
                    <a:pt x="297" y="1061"/>
                  </a:lnTo>
                  <a:lnTo>
                    <a:pt x="297" y="1061"/>
                  </a:lnTo>
                  <a:lnTo>
                    <a:pt x="298" y="1077"/>
                  </a:lnTo>
                  <a:lnTo>
                    <a:pt x="299" y="1090"/>
                  </a:lnTo>
                  <a:lnTo>
                    <a:pt x="302" y="1102"/>
                  </a:lnTo>
                  <a:lnTo>
                    <a:pt x="306" y="1112"/>
                  </a:lnTo>
                  <a:lnTo>
                    <a:pt x="312" y="1119"/>
                  </a:lnTo>
                  <a:lnTo>
                    <a:pt x="317" y="1124"/>
                  </a:lnTo>
                  <a:lnTo>
                    <a:pt x="324" y="1130"/>
                  </a:lnTo>
                  <a:lnTo>
                    <a:pt x="332" y="1133"/>
                  </a:lnTo>
                  <a:lnTo>
                    <a:pt x="342" y="1135"/>
                  </a:lnTo>
                  <a:lnTo>
                    <a:pt x="350" y="1136"/>
                  </a:lnTo>
                  <a:lnTo>
                    <a:pt x="361" y="1137"/>
                  </a:lnTo>
                  <a:lnTo>
                    <a:pt x="371" y="1138"/>
                  </a:lnTo>
                  <a:lnTo>
                    <a:pt x="395" y="1139"/>
                  </a:lnTo>
                  <a:lnTo>
                    <a:pt x="420" y="1143"/>
                  </a:lnTo>
                  <a:lnTo>
                    <a:pt x="426" y="1144"/>
                  </a:lnTo>
                  <a:lnTo>
                    <a:pt x="431" y="1146"/>
                  </a:lnTo>
                  <a:lnTo>
                    <a:pt x="435" y="1147"/>
                  </a:lnTo>
                  <a:lnTo>
                    <a:pt x="439" y="1150"/>
                  </a:lnTo>
                  <a:lnTo>
                    <a:pt x="447" y="1156"/>
                  </a:lnTo>
                  <a:lnTo>
                    <a:pt x="453" y="1164"/>
                  </a:lnTo>
                  <a:lnTo>
                    <a:pt x="459" y="1172"/>
                  </a:lnTo>
                  <a:lnTo>
                    <a:pt x="463" y="1183"/>
                  </a:lnTo>
                  <a:lnTo>
                    <a:pt x="467" y="1194"/>
                  </a:lnTo>
                  <a:lnTo>
                    <a:pt x="470" y="1204"/>
                  </a:lnTo>
                  <a:lnTo>
                    <a:pt x="476" y="1225"/>
                  </a:lnTo>
                  <a:lnTo>
                    <a:pt x="481" y="1244"/>
                  </a:lnTo>
                  <a:lnTo>
                    <a:pt x="484" y="1250"/>
                  </a:lnTo>
                  <a:lnTo>
                    <a:pt x="488" y="1256"/>
                  </a:lnTo>
                  <a:lnTo>
                    <a:pt x="490" y="1257"/>
                  </a:lnTo>
                  <a:lnTo>
                    <a:pt x="493" y="1260"/>
                  </a:lnTo>
                  <a:lnTo>
                    <a:pt x="495" y="1261"/>
                  </a:lnTo>
                  <a:lnTo>
                    <a:pt x="497" y="1261"/>
                  </a:lnTo>
                  <a:lnTo>
                    <a:pt x="505" y="1260"/>
                  </a:lnTo>
                  <a:lnTo>
                    <a:pt x="511" y="1257"/>
                  </a:lnTo>
                  <a:lnTo>
                    <a:pt x="516" y="1255"/>
                  </a:lnTo>
                  <a:lnTo>
                    <a:pt x="520" y="1252"/>
                  </a:lnTo>
                  <a:lnTo>
                    <a:pt x="523" y="1249"/>
                  </a:lnTo>
                  <a:lnTo>
                    <a:pt x="528" y="1246"/>
                  </a:lnTo>
                  <a:lnTo>
                    <a:pt x="533" y="1244"/>
                  </a:lnTo>
                  <a:lnTo>
                    <a:pt x="538" y="1243"/>
                  </a:lnTo>
                  <a:lnTo>
                    <a:pt x="539" y="1250"/>
                  </a:lnTo>
                  <a:lnTo>
                    <a:pt x="543" y="1256"/>
                  </a:lnTo>
                  <a:lnTo>
                    <a:pt x="547" y="1262"/>
                  </a:lnTo>
                  <a:lnTo>
                    <a:pt x="552" y="1267"/>
                  </a:lnTo>
                  <a:lnTo>
                    <a:pt x="559" y="1272"/>
                  </a:lnTo>
                  <a:lnTo>
                    <a:pt x="566" y="1275"/>
                  </a:lnTo>
                  <a:lnTo>
                    <a:pt x="572" y="1278"/>
                  </a:lnTo>
                  <a:lnTo>
                    <a:pt x="580" y="1279"/>
                  </a:lnTo>
                  <a:lnTo>
                    <a:pt x="588" y="1278"/>
                  </a:lnTo>
                  <a:lnTo>
                    <a:pt x="596" y="1274"/>
                  </a:lnTo>
                  <a:lnTo>
                    <a:pt x="603" y="1270"/>
                  </a:lnTo>
                  <a:lnTo>
                    <a:pt x="611" y="1265"/>
                  </a:lnTo>
                  <a:lnTo>
                    <a:pt x="622" y="1253"/>
                  </a:lnTo>
                  <a:lnTo>
                    <a:pt x="633" y="1243"/>
                  </a:lnTo>
                  <a:lnTo>
                    <a:pt x="629" y="1234"/>
                  </a:lnTo>
                  <a:lnTo>
                    <a:pt x="625" y="1224"/>
                  </a:lnTo>
                  <a:lnTo>
                    <a:pt x="620" y="1216"/>
                  </a:lnTo>
                  <a:lnTo>
                    <a:pt x="615" y="1207"/>
                  </a:lnTo>
                  <a:lnTo>
                    <a:pt x="603" y="1191"/>
                  </a:lnTo>
                  <a:lnTo>
                    <a:pt x="590" y="1177"/>
                  </a:lnTo>
                  <a:lnTo>
                    <a:pt x="576" y="1163"/>
                  </a:lnTo>
                  <a:lnTo>
                    <a:pt x="562" y="1150"/>
                  </a:lnTo>
                  <a:lnTo>
                    <a:pt x="546" y="1138"/>
                  </a:lnTo>
                  <a:lnTo>
                    <a:pt x="531" y="1129"/>
                  </a:lnTo>
                  <a:lnTo>
                    <a:pt x="502" y="1111"/>
                  </a:lnTo>
                  <a:lnTo>
                    <a:pt x="479" y="1097"/>
                  </a:lnTo>
                  <a:lnTo>
                    <a:pt x="462" y="1088"/>
                  </a:lnTo>
                  <a:lnTo>
                    <a:pt x="456" y="1084"/>
                  </a:lnTo>
                  <a:lnTo>
                    <a:pt x="456" y="1073"/>
                  </a:lnTo>
                  <a:lnTo>
                    <a:pt x="459" y="1062"/>
                  </a:lnTo>
                  <a:lnTo>
                    <a:pt x="463" y="1047"/>
                  </a:lnTo>
                  <a:lnTo>
                    <a:pt x="467" y="1031"/>
                  </a:lnTo>
                  <a:lnTo>
                    <a:pt x="473" y="1014"/>
                  </a:lnTo>
                  <a:lnTo>
                    <a:pt x="481" y="997"/>
                  </a:lnTo>
                  <a:lnTo>
                    <a:pt x="488" y="979"/>
                  </a:lnTo>
                  <a:lnTo>
                    <a:pt x="498" y="962"/>
                  </a:lnTo>
                  <a:lnTo>
                    <a:pt x="509" y="945"/>
                  </a:lnTo>
                  <a:lnTo>
                    <a:pt x="519" y="930"/>
                  </a:lnTo>
                  <a:lnTo>
                    <a:pt x="531" y="916"/>
                  </a:lnTo>
                  <a:lnTo>
                    <a:pt x="543" y="903"/>
                  </a:lnTo>
                  <a:lnTo>
                    <a:pt x="549" y="898"/>
                  </a:lnTo>
                  <a:lnTo>
                    <a:pt x="556" y="894"/>
                  </a:lnTo>
                  <a:lnTo>
                    <a:pt x="563" y="890"/>
                  </a:lnTo>
                  <a:lnTo>
                    <a:pt x="569" y="887"/>
                  </a:lnTo>
                  <a:lnTo>
                    <a:pt x="577" y="885"/>
                  </a:lnTo>
                  <a:lnTo>
                    <a:pt x="583" y="884"/>
                  </a:lnTo>
                  <a:lnTo>
                    <a:pt x="590" y="883"/>
                  </a:lnTo>
                  <a:lnTo>
                    <a:pt x="597" y="884"/>
                  </a:lnTo>
                  <a:lnTo>
                    <a:pt x="587" y="907"/>
                  </a:lnTo>
                  <a:lnTo>
                    <a:pt x="579" y="929"/>
                  </a:lnTo>
                  <a:lnTo>
                    <a:pt x="572" y="949"/>
                  </a:lnTo>
                  <a:lnTo>
                    <a:pt x="569" y="969"/>
                  </a:lnTo>
                  <a:lnTo>
                    <a:pt x="567" y="987"/>
                  </a:lnTo>
                  <a:lnTo>
                    <a:pt x="567" y="1004"/>
                  </a:lnTo>
                  <a:lnTo>
                    <a:pt x="568" y="1021"/>
                  </a:lnTo>
                  <a:lnTo>
                    <a:pt x="571" y="1036"/>
                  </a:lnTo>
                  <a:lnTo>
                    <a:pt x="576" y="1051"/>
                  </a:lnTo>
                  <a:lnTo>
                    <a:pt x="582" y="1064"/>
                  </a:lnTo>
                  <a:lnTo>
                    <a:pt x="589" y="1077"/>
                  </a:lnTo>
                  <a:lnTo>
                    <a:pt x="597" y="1089"/>
                  </a:lnTo>
                  <a:lnTo>
                    <a:pt x="606" y="1100"/>
                  </a:lnTo>
                  <a:lnTo>
                    <a:pt x="616" y="1111"/>
                  </a:lnTo>
                  <a:lnTo>
                    <a:pt x="627" y="1121"/>
                  </a:lnTo>
                  <a:lnTo>
                    <a:pt x="638" y="1131"/>
                  </a:lnTo>
                  <a:lnTo>
                    <a:pt x="662" y="1148"/>
                  </a:lnTo>
                  <a:lnTo>
                    <a:pt x="686" y="1164"/>
                  </a:lnTo>
                  <a:lnTo>
                    <a:pt x="711" y="1179"/>
                  </a:lnTo>
                  <a:lnTo>
                    <a:pt x="734" y="1193"/>
                  </a:lnTo>
                  <a:lnTo>
                    <a:pt x="755" y="1206"/>
                  </a:lnTo>
                  <a:lnTo>
                    <a:pt x="773" y="1220"/>
                  </a:lnTo>
                  <a:lnTo>
                    <a:pt x="782" y="1227"/>
                  </a:lnTo>
                  <a:lnTo>
                    <a:pt x="788" y="1234"/>
                  </a:lnTo>
                  <a:lnTo>
                    <a:pt x="794" y="1241"/>
                  </a:lnTo>
                  <a:lnTo>
                    <a:pt x="798" y="1249"/>
                  </a:lnTo>
                  <a:lnTo>
                    <a:pt x="804" y="1266"/>
                  </a:lnTo>
                  <a:lnTo>
                    <a:pt x="810" y="1282"/>
                  </a:lnTo>
                  <a:lnTo>
                    <a:pt x="815" y="1297"/>
                  </a:lnTo>
                  <a:lnTo>
                    <a:pt x="819" y="1313"/>
                  </a:lnTo>
                  <a:lnTo>
                    <a:pt x="826" y="1340"/>
                  </a:lnTo>
                  <a:lnTo>
                    <a:pt x="830" y="1368"/>
                  </a:lnTo>
                  <a:lnTo>
                    <a:pt x="833" y="1395"/>
                  </a:lnTo>
                  <a:lnTo>
                    <a:pt x="834" y="1420"/>
                  </a:lnTo>
                  <a:lnTo>
                    <a:pt x="835" y="1446"/>
                  </a:lnTo>
                  <a:lnTo>
                    <a:pt x="836" y="1472"/>
                  </a:lnTo>
                  <a:lnTo>
                    <a:pt x="837" y="1500"/>
                  </a:lnTo>
                  <a:lnTo>
                    <a:pt x="840" y="1530"/>
                  </a:lnTo>
                  <a:lnTo>
                    <a:pt x="844" y="1561"/>
                  </a:lnTo>
                  <a:lnTo>
                    <a:pt x="851" y="1595"/>
                  </a:lnTo>
                  <a:lnTo>
                    <a:pt x="855" y="1613"/>
                  </a:lnTo>
                  <a:lnTo>
                    <a:pt x="860" y="1632"/>
                  </a:lnTo>
                  <a:lnTo>
                    <a:pt x="866" y="1652"/>
                  </a:lnTo>
                  <a:lnTo>
                    <a:pt x="872" y="1673"/>
                  </a:lnTo>
                  <a:lnTo>
                    <a:pt x="880" y="1695"/>
                  </a:lnTo>
                  <a:lnTo>
                    <a:pt x="888" y="1718"/>
                  </a:lnTo>
                  <a:lnTo>
                    <a:pt x="899" y="1741"/>
                  </a:lnTo>
                  <a:lnTo>
                    <a:pt x="910" y="1767"/>
                  </a:lnTo>
                  <a:lnTo>
                    <a:pt x="923" y="1797"/>
                  </a:lnTo>
                  <a:lnTo>
                    <a:pt x="937" y="1831"/>
                  </a:lnTo>
                  <a:lnTo>
                    <a:pt x="952" y="1869"/>
                  </a:lnTo>
                  <a:lnTo>
                    <a:pt x="968" y="1911"/>
                  </a:lnTo>
                  <a:lnTo>
                    <a:pt x="982" y="1954"/>
                  </a:lnTo>
                  <a:lnTo>
                    <a:pt x="997" y="1998"/>
                  </a:lnTo>
                  <a:lnTo>
                    <a:pt x="1010" y="2043"/>
                  </a:lnTo>
                  <a:lnTo>
                    <a:pt x="1021" y="2085"/>
                  </a:lnTo>
                  <a:lnTo>
                    <a:pt x="1029" y="2110"/>
                  </a:lnTo>
                  <a:lnTo>
                    <a:pt x="1034" y="2132"/>
                  </a:lnTo>
                  <a:lnTo>
                    <a:pt x="1038" y="2152"/>
                  </a:lnTo>
                  <a:lnTo>
                    <a:pt x="1042" y="2172"/>
                  </a:lnTo>
                  <a:lnTo>
                    <a:pt x="1043" y="2190"/>
                  </a:lnTo>
                  <a:lnTo>
                    <a:pt x="1044" y="2207"/>
                  </a:lnTo>
                  <a:lnTo>
                    <a:pt x="1044" y="2222"/>
                  </a:lnTo>
                  <a:lnTo>
                    <a:pt x="1044" y="2237"/>
                  </a:lnTo>
                  <a:lnTo>
                    <a:pt x="1042" y="2251"/>
                  </a:lnTo>
                  <a:lnTo>
                    <a:pt x="1039" y="2264"/>
                  </a:lnTo>
                  <a:lnTo>
                    <a:pt x="1037" y="2276"/>
                  </a:lnTo>
                  <a:lnTo>
                    <a:pt x="1035" y="2286"/>
                  </a:lnTo>
                  <a:lnTo>
                    <a:pt x="1029" y="2305"/>
                  </a:lnTo>
                  <a:lnTo>
                    <a:pt x="1022" y="2322"/>
                  </a:lnTo>
                  <a:lnTo>
                    <a:pt x="1018" y="2337"/>
                  </a:lnTo>
                  <a:lnTo>
                    <a:pt x="1015" y="2351"/>
                  </a:lnTo>
                  <a:lnTo>
                    <a:pt x="1015" y="2359"/>
                  </a:lnTo>
                  <a:lnTo>
                    <a:pt x="1015" y="2365"/>
                  </a:lnTo>
                  <a:lnTo>
                    <a:pt x="1016" y="2371"/>
                  </a:lnTo>
                  <a:lnTo>
                    <a:pt x="1018" y="2379"/>
                  </a:lnTo>
                  <a:lnTo>
                    <a:pt x="1021" y="2385"/>
                  </a:lnTo>
                  <a:lnTo>
                    <a:pt x="1026" y="2393"/>
                  </a:lnTo>
                  <a:lnTo>
                    <a:pt x="1032" y="2400"/>
                  </a:lnTo>
                  <a:lnTo>
                    <a:pt x="1039" y="2407"/>
                  </a:lnTo>
                  <a:lnTo>
                    <a:pt x="1049" y="2416"/>
                  </a:lnTo>
                  <a:lnTo>
                    <a:pt x="1060" y="2424"/>
                  </a:lnTo>
                  <a:lnTo>
                    <a:pt x="1071" y="2434"/>
                  </a:lnTo>
                  <a:lnTo>
                    <a:pt x="1086" y="2445"/>
                  </a:lnTo>
                  <a:lnTo>
                    <a:pt x="1095" y="2451"/>
                  </a:lnTo>
                  <a:lnTo>
                    <a:pt x="1101" y="2457"/>
                  </a:lnTo>
                  <a:lnTo>
                    <a:pt x="1108" y="2464"/>
                  </a:lnTo>
                  <a:lnTo>
                    <a:pt x="1113" y="2470"/>
                  </a:lnTo>
                  <a:lnTo>
                    <a:pt x="1117" y="2478"/>
                  </a:lnTo>
                  <a:lnTo>
                    <a:pt x="1121" y="2484"/>
                  </a:lnTo>
                  <a:lnTo>
                    <a:pt x="1125" y="2491"/>
                  </a:lnTo>
                  <a:lnTo>
                    <a:pt x="1127" y="2500"/>
                  </a:lnTo>
                  <a:lnTo>
                    <a:pt x="1133" y="2534"/>
                  </a:lnTo>
                  <a:lnTo>
                    <a:pt x="1139" y="2573"/>
                  </a:lnTo>
                  <a:lnTo>
                    <a:pt x="1145" y="2596"/>
                  </a:lnTo>
                  <a:lnTo>
                    <a:pt x="1152" y="2619"/>
                  </a:lnTo>
                  <a:lnTo>
                    <a:pt x="1156" y="2632"/>
                  </a:lnTo>
                  <a:lnTo>
                    <a:pt x="1163" y="2645"/>
                  </a:lnTo>
                  <a:lnTo>
                    <a:pt x="1169" y="2659"/>
                  </a:lnTo>
                  <a:lnTo>
                    <a:pt x="1177" y="2672"/>
                  </a:lnTo>
                  <a:lnTo>
                    <a:pt x="1185" y="2686"/>
                  </a:lnTo>
                  <a:lnTo>
                    <a:pt x="1195" y="2702"/>
                  </a:lnTo>
                  <a:lnTo>
                    <a:pt x="1206" y="2717"/>
                  </a:lnTo>
                  <a:lnTo>
                    <a:pt x="1219" y="2733"/>
                  </a:lnTo>
                  <a:lnTo>
                    <a:pt x="1233" y="2750"/>
                  </a:lnTo>
                  <a:lnTo>
                    <a:pt x="1249" y="2767"/>
                  </a:lnTo>
                  <a:lnTo>
                    <a:pt x="1267" y="2785"/>
                  </a:lnTo>
                  <a:lnTo>
                    <a:pt x="1286" y="2803"/>
                  </a:lnTo>
                  <a:lnTo>
                    <a:pt x="1286" y="2803"/>
                  </a:lnTo>
                  <a:lnTo>
                    <a:pt x="1321" y="2786"/>
                  </a:lnTo>
                  <a:lnTo>
                    <a:pt x="1321" y="2786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3" name="Freeform 244"/>
            <p:cNvSpPr>
              <a:spLocks/>
            </p:cNvSpPr>
            <p:nvPr/>
          </p:nvSpPr>
          <p:spPr bwMode="auto">
            <a:xfrm>
              <a:off x="7569201" y="5029200"/>
              <a:ext cx="322263" cy="282575"/>
            </a:xfrm>
            <a:custGeom>
              <a:avLst/>
              <a:gdLst/>
              <a:ahLst/>
              <a:cxnLst>
                <a:cxn ang="0">
                  <a:pos x="596" y="68"/>
                </a:cxn>
                <a:cxn ang="0">
                  <a:pos x="583" y="57"/>
                </a:cxn>
                <a:cxn ang="0">
                  <a:pos x="566" y="53"/>
                </a:cxn>
                <a:cxn ang="0">
                  <a:pos x="532" y="90"/>
                </a:cxn>
                <a:cxn ang="0">
                  <a:pos x="504" y="137"/>
                </a:cxn>
                <a:cxn ang="0">
                  <a:pos x="471" y="211"/>
                </a:cxn>
                <a:cxn ang="0">
                  <a:pos x="418" y="324"/>
                </a:cxn>
                <a:cxn ang="0">
                  <a:pos x="365" y="406"/>
                </a:cxn>
                <a:cxn ang="0">
                  <a:pos x="301" y="473"/>
                </a:cxn>
                <a:cxn ang="0">
                  <a:pos x="268" y="500"/>
                </a:cxn>
                <a:cxn ang="0">
                  <a:pos x="235" y="519"/>
                </a:cxn>
                <a:cxn ang="0">
                  <a:pos x="204" y="531"/>
                </a:cxn>
                <a:cxn ang="0">
                  <a:pos x="176" y="534"/>
                </a:cxn>
                <a:cxn ang="0">
                  <a:pos x="150" y="529"/>
                </a:cxn>
                <a:cxn ang="0">
                  <a:pos x="129" y="512"/>
                </a:cxn>
                <a:cxn ang="0">
                  <a:pos x="98" y="455"/>
                </a:cxn>
                <a:cxn ang="0">
                  <a:pos x="64" y="379"/>
                </a:cxn>
                <a:cxn ang="0">
                  <a:pos x="48" y="358"/>
                </a:cxn>
                <a:cxn ang="0">
                  <a:pos x="25" y="347"/>
                </a:cxn>
                <a:cxn ang="0">
                  <a:pos x="9" y="331"/>
                </a:cxn>
                <a:cxn ang="0">
                  <a:pos x="24" y="303"/>
                </a:cxn>
                <a:cxn ang="0">
                  <a:pos x="30" y="272"/>
                </a:cxn>
                <a:cxn ang="0">
                  <a:pos x="30" y="245"/>
                </a:cxn>
                <a:cxn ang="0">
                  <a:pos x="30" y="222"/>
                </a:cxn>
                <a:cxn ang="0">
                  <a:pos x="34" y="207"/>
                </a:cxn>
                <a:cxn ang="0">
                  <a:pos x="51" y="189"/>
                </a:cxn>
                <a:cxn ang="0">
                  <a:pos x="62" y="172"/>
                </a:cxn>
                <a:cxn ang="0">
                  <a:pos x="83" y="165"/>
                </a:cxn>
                <a:cxn ang="0">
                  <a:pos x="100" y="161"/>
                </a:cxn>
                <a:cxn ang="0">
                  <a:pos x="124" y="148"/>
                </a:cxn>
                <a:cxn ang="0">
                  <a:pos x="124" y="107"/>
                </a:cxn>
                <a:cxn ang="0">
                  <a:pos x="126" y="85"/>
                </a:cxn>
                <a:cxn ang="0">
                  <a:pos x="135" y="73"/>
                </a:cxn>
                <a:cxn ang="0">
                  <a:pos x="151" y="73"/>
                </a:cxn>
                <a:cxn ang="0">
                  <a:pos x="190" y="79"/>
                </a:cxn>
                <a:cxn ang="0">
                  <a:pos x="218" y="77"/>
                </a:cxn>
                <a:cxn ang="0">
                  <a:pos x="261" y="53"/>
                </a:cxn>
                <a:cxn ang="0">
                  <a:pos x="298" y="58"/>
                </a:cxn>
                <a:cxn ang="0">
                  <a:pos x="368" y="78"/>
                </a:cxn>
                <a:cxn ang="0">
                  <a:pos x="416" y="87"/>
                </a:cxn>
                <a:cxn ang="0">
                  <a:pos x="451" y="88"/>
                </a:cxn>
                <a:cxn ang="0">
                  <a:pos x="471" y="83"/>
                </a:cxn>
                <a:cxn ang="0">
                  <a:pos x="482" y="73"/>
                </a:cxn>
                <a:cxn ang="0">
                  <a:pos x="495" y="18"/>
                </a:cxn>
                <a:cxn ang="0">
                  <a:pos x="502" y="8"/>
                </a:cxn>
                <a:cxn ang="0">
                  <a:pos x="530" y="2"/>
                </a:cxn>
                <a:cxn ang="0">
                  <a:pos x="607" y="0"/>
                </a:cxn>
                <a:cxn ang="0">
                  <a:pos x="604" y="53"/>
                </a:cxn>
                <a:cxn ang="0">
                  <a:pos x="607" y="77"/>
                </a:cxn>
              </a:cxnLst>
              <a:rect l="0" t="0" r="r" b="b"/>
              <a:pathLst>
                <a:path w="607" h="534">
                  <a:moveTo>
                    <a:pt x="601" y="77"/>
                  </a:moveTo>
                  <a:lnTo>
                    <a:pt x="598" y="72"/>
                  </a:lnTo>
                  <a:lnTo>
                    <a:pt x="596" y="68"/>
                  </a:lnTo>
                  <a:lnTo>
                    <a:pt x="592" y="64"/>
                  </a:lnTo>
                  <a:lnTo>
                    <a:pt x="587" y="61"/>
                  </a:lnTo>
                  <a:lnTo>
                    <a:pt x="583" y="57"/>
                  </a:lnTo>
                  <a:lnTo>
                    <a:pt x="578" y="55"/>
                  </a:lnTo>
                  <a:lnTo>
                    <a:pt x="572" y="54"/>
                  </a:lnTo>
                  <a:lnTo>
                    <a:pt x="566" y="53"/>
                  </a:lnTo>
                  <a:lnTo>
                    <a:pt x="554" y="64"/>
                  </a:lnTo>
                  <a:lnTo>
                    <a:pt x="543" y="77"/>
                  </a:lnTo>
                  <a:lnTo>
                    <a:pt x="532" y="90"/>
                  </a:lnTo>
                  <a:lnTo>
                    <a:pt x="522" y="104"/>
                  </a:lnTo>
                  <a:lnTo>
                    <a:pt x="514" y="120"/>
                  </a:lnTo>
                  <a:lnTo>
                    <a:pt x="504" y="137"/>
                  </a:lnTo>
                  <a:lnTo>
                    <a:pt x="496" y="155"/>
                  </a:lnTo>
                  <a:lnTo>
                    <a:pt x="487" y="173"/>
                  </a:lnTo>
                  <a:lnTo>
                    <a:pt x="471" y="211"/>
                  </a:lnTo>
                  <a:lnTo>
                    <a:pt x="454" y="250"/>
                  </a:lnTo>
                  <a:lnTo>
                    <a:pt x="437" y="287"/>
                  </a:lnTo>
                  <a:lnTo>
                    <a:pt x="418" y="324"/>
                  </a:lnTo>
                  <a:lnTo>
                    <a:pt x="402" y="352"/>
                  </a:lnTo>
                  <a:lnTo>
                    <a:pt x="384" y="380"/>
                  </a:lnTo>
                  <a:lnTo>
                    <a:pt x="365" y="406"/>
                  </a:lnTo>
                  <a:lnTo>
                    <a:pt x="344" y="431"/>
                  </a:lnTo>
                  <a:lnTo>
                    <a:pt x="322" y="453"/>
                  </a:lnTo>
                  <a:lnTo>
                    <a:pt x="301" y="473"/>
                  </a:lnTo>
                  <a:lnTo>
                    <a:pt x="291" y="483"/>
                  </a:lnTo>
                  <a:lnTo>
                    <a:pt x="279" y="491"/>
                  </a:lnTo>
                  <a:lnTo>
                    <a:pt x="268" y="500"/>
                  </a:lnTo>
                  <a:lnTo>
                    <a:pt x="258" y="506"/>
                  </a:lnTo>
                  <a:lnTo>
                    <a:pt x="246" y="513"/>
                  </a:lnTo>
                  <a:lnTo>
                    <a:pt x="235" y="519"/>
                  </a:lnTo>
                  <a:lnTo>
                    <a:pt x="225" y="523"/>
                  </a:lnTo>
                  <a:lnTo>
                    <a:pt x="215" y="528"/>
                  </a:lnTo>
                  <a:lnTo>
                    <a:pt x="204" y="531"/>
                  </a:lnTo>
                  <a:lnTo>
                    <a:pt x="195" y="533"/>
                  </a:lnTo>
                  <a:lnTo>
                    <a:pt x="185" y="534"/>
                  </a:lnTo>
                  <a:lnTo>
                    <a:pt x="176" y="534"/>
                  </a:lnTo>
                  <a:lnTo>
                    <a:pt x="167" y="534"/>
                  </a:lnTo>
                  <a:lnTo>
                    <a:pt x="159" y="532"/>
                  </a:lnTo>
                  <a:lnTo>
                    <a:pt x="150" y="529"/>
                  </a:lnTo>
                  <a:lnTo>
                    <a:pt x="143" y="524"/>
                  </a:lnTo>
                  <a:lnTo>
                    <a:pt x="135" y="519"/>
                  </a:lnTo>
                  <a:lnTo>
                    <a:pt x="129" y="512"/>
                  </a:lnTo>
                  <a:lnTo>
                    <a:pt x="124" y="504"/>
                  </a:lnTo>
                  <a:lnTo>
                    <a:pt x="118" y="495"/>
                  </a:lnTo>
                  <a:lnTo>
                    <a:pt x="98" y="455"/>
                  </a:lnTo>
                  <a:lnTo>
                    <a:pt x="83" y="423"/>
                  </a:lnTo>
                  <a:lnTo>
                    <a:pt x="72" y="398"/>
                  </a:lnTo>
                  <a:lnTo>
                    <a:pt x="64" y="379"/>
                  </a:lnTo>
                  <a:lnTo>
                    <a:pt x="59" y="371"/>
                  </a:lnTo>
                  <a:lnTo>
                    <a:pt x="54" y="365"/>
                  </a:lnTo>
                  <a:lnTo>
                    <a:pt x="48" y="358"/>
                  </a:lnTo>
                  <a:lnTo>
                    <a:pt x="42" y="354"/>
                  </a:lnTo>
                  <a:lnTo>
                    <a:pt x="34" y="350"/>
                  </a:lnTo>
                  <a:lnTo>
                    <a:pt x="25" y="347"/>
                  </a:lnTo>
                  <a:lnTo>
                    <a:pt x="14" y="345"/>
                  </a:lnTo>
                  <a:lnTo>
                    <a:pt x="0" y="341"/>
                  </a:lnTo>
                  <a:lnTo>
                    <a:pt x="9" y="331"/>
                  </a:lnTo>
                  <a:lnTo>
                    <a:pt x="15" y="321"/>
                  </a:lnTo>
                  <a:lnTo>
                    <a:pt x="20" y="312"/>
                  </a:lnTo>
                  <a:lnTo>
                    <a:pt x="24" y="303"/>
                  </a:lnTo>
                  <a:lnTo>
                    <a:pt x="27" y="294"/>
                  </a:lnTo>
                  <a:lnTo>
                    <a:pt x="29" y="283"/>
                  </a:lnTo>
                  <a:lnTo>
                    <a:pt x="30" y="272"/>
                  </a:lnTo>
                  <a:lnTo>
                    <a:pt x="30" y="260"/>
                  </a:lnTo>
                  <a:lnTo>
                    <a:pt x="30" y="250"/>
                  </a:lnTo>
                  <a:lnTo>
                    <a:pt x="30" y="245"/>
                  </a:lnTo>
                  <a:lnTo>
                    <a:pt x="30" y="239"/>
                  </a:lnTo>
                  <a:lnTo>
                    <a:pt x="30" y="230"/>
                  </a:lnTo>
                  <a:lnTo>
                    <a:pt x="30" y="222"/>
                  </a:lnTo>
                  <a:lnTo>
                    <a:pt x="31" y="217"/>
                  </a:lnTo>
                  <a:lnTo>
                    <a:pt x="32" y="212"/>
                  </a:lnTo>
                  <a:lnTo>
                    <a:pt x="34" y="207"/>
                  </a:lnTo>
                  <a:lnTo>
                    <a:pt x="39" y="200"/>
                  </a:lnTo>
                  <a:lnTo>
                    <a:pt x="45" y="195"/>
                  </a:lnTo>
                  <a:lnTo>
                    <a:pt x="51" y="189"/>
                  </a:lnTo>
                  <a:lnTo>
                    <a:pt x="57" y="182"/>
                  </a:lnTo>
                  <a:lnTo>
                    <a:pt x="60" y="178"/>
                  </a:lnTo>
                  <a:lnTo>
                    <a:pt x="62" y="172"/>
                  </a:lnTo>
                  <a:lnTo>
                    <a:pt x="64" y="166"/>
                  </a:lnTo>
                  <a:lnTo>
                    <a:pt x="65" y="160"/>
                  </a:lnTo>
                  <a:lnTo>
                    <a:pt x="83" y="165"/>
                  </a:lnTo>
                  <a:lnTo>
                    <a:pt x="89" y="165"/>
                  </a:lnTo>
                  <a:lnTo>
                    <a:pt x="95" y="163"/>
                  </a:lnTo>
                  <a:lnTo>
                    <a:pt x="100" y="161"/>
                  </a:lnTo>
                  <a:lnTo>
                    <a:pt x="105" y="158"/>
                  </a:lnTo>
                  <a:lnTo>
                    <a:pt x="115" y="153"/>
                  </a:lnTo>
                  <a:lnTo>
                    <a:pt x="124" y="148"/>
                  </a:lnTo>
                  <a:lnTo>
                    <a:pt x="124" y="131"/>
                  </a:lnTo>
                  <a:lnTo>
                    <a:pt x="124" y="117"/>
                  </a:lnTo>
                  <a:lnTo>
                    <a:pt x="124" y="107"/>
                  </a:lnTo>
                  <a:lnTo>
                    <a:pt x="124" y="100"/>
                  </a:lnTo>
                  <a:lnTo>
                    <a:pt x="125" y="91"/>
                  </a:lnTo>
                  <a:lnTo>
                    <a:pt x="126" y="85"/>
                  </a:lnTo>
                  <a:lnTo>
                    <a:pt x="128" y="80"/>
                  </a:lnTo>
                  <a:lnTo>
                    <a:pt x="131" y="75"/>
                  </a:lnTo>
                  <a:lnTo>
                    <a:pt x="135" y="73"/>
                  </a:lnTo>
                  <a:lnTo>
                    <a:pt x="140" y="72"/>
                  </a:lnTo>
                  <a:lnTo>
                    <a:pt x="145" y="72"/>
                  </a:lnTo>
                  <a:lnTo>
                    <a:pt x="151" y="73"/>
                  </a:lnTo>
                  <a:lnTo>
                    <a:pt x="165" y="75"/>
                  </a:lnTo>
                  <a:lnTo>
                    <a:pt x="181" y="78"/>
                  </a:lnTo>
                  <a:lnTo>
                    <a:pt x="190" y="79"/>
                  </a:lnTo>
                  <a:lnTo>
                    <a:pt x="199" y="79"/>
                  </a:lnTo>
                  <a:lnTo>
                    <a:pt x="209" y="79"/>
                  </a:lnTo>
                  <a:lnTo>
                    <a:pt x="218" y="77"/>
                  </a:lnTo>
                  <a:lnTo>
                    <a:pt x="233" y="65"/>
                  </a:lnTo>
                  <a:lnTo>
                    <a:pt x="248" y="53"/>
                  </a:lnTo>
                  <a:lnTo>
                    <a:pt x="261" y="53"/>
                  </a:lnTo>
                  <a:lnTo>
                    <a:pt x="274" y="55"/>
                  </a:lnTo>
                  <a:lnTo>
                    <a:pt x="285" y="56"/>
                  </a:lnTo>
                  <a:lnTo>
                    <a:pt x="298" y="58"/>
                  </a:lnTo>
                  <a:lnTo>
                    <a:pt x="321" y="65"/>
                  </a:lnTo>
                  <a:lnTo>
                    <a:pt x="345" y="71"/>
                  </a:lnTo>
                  <a:lnTo>
                    <a:pt x="368" y="78"/>
                  </a:lnTo>
                  <a:lnTo>
                    <a:pt x="392" y="83"/>
                  </a:lnTo>
                  <a:lnTo>
                    <a:pt x="403" y="85"/>
                  </a:lnTo>
                  <a:lnTo>
                    <a:pt x="416" y="87"/>
                  </a:lnTo>
                  <a:lnTo>
                    <a:pt x="429" y="88"/>
                  </a:lnTo>
                  <a:lnTo>
                    <a:pt x="442" y="88"/>
                  </a:lnTo>
                  <a:lnTo>
                    <a:pt x="451" y="88"/>
                  </a:lnTo>
                  <a:lnTo>
                    <a:pt x="459" y="87"/>
                  </a:lnTo>
                  <a:lnTo>
                    <a:pt x="465" y="85"/>
                  </a:lnTo>
                  <a:lnTo>
                    <a:pt x="471" y="83"/>
                  </a:lnTo>
                  <a:lnTo>
                    <a:pt x="476" y="81"/>
                  </a:lnTo>
                  <a:lnTo>
                    <a:pt x="479" y="78"/>
                  </a:lnTo>
                  <a:lnTo>
                    <a:pt x="482" y="73"/>
                  </a:lnTo>
                  <a:lnTo>
                    <a:pt x="484" y="69"/>
                  </a:lnTo>
                  <a:lnTo>
                    <a:pt x="490" y="47"/>
                  </a:lnTo>
                  <a:lnTo>
                    <a:pt x="495" y="18"/>
                  </a:lnTo>
                  <a:lnTo>
                    <a:pt x="497" y="14"/>
                  </a:lnTo>
                  <a:lnTo>
                    <a:pt x="499" y="11"/>
                  </a:lnTo>
                  <a:lnTo>
                    <a:pt x="502" y="8"/>
                  </a:lnTo>
                  <a:lnTo>
                    <a:pt x="508" y="6"/>
                  </a:lnTo>
                  <a:lnTo>
                    <a:pt x="518" y="3"/>
                  </a:lnTo>
                  <a:lnTo>
                    <a:pt x="530" y="2"/>
                  </a:lnTo>
                  <a:lnTo>
                    <a:pt x="558" y="2"/>
                  </a:lnTo>
                  <a:lnTo>
                    <a:pt x="583" y="0"/>
                  </a:lnTo>
                  <a:lnTo>
                    <a:pt x="607" y="0"/>
                  </a:lnTo>
                  <a:lnTo>
                    <a:pt x="607" y="27"/>
                  </a:lnTo>
                  <a:lnTo>
                    <a:pt x="604" y="45"/>
                  </a:lnTo>
                  <a:lnTo>
                    <a:pt x="604" y="53"/>
                  </a:lnTo>
                  <a:lnTo>
                    <a:pt x="604" y="61"/>
                  </a:lnTo>
                  <a:lnTo>
                    <a:pt x="605" y="68"/>
                  </a:lnTo>
                  <a:lnTo>
                    <a:pt x="607" y="77"/>
                  </a:lnTo>
                  <a:lnTo>
                    <a:pt x="601" y="77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DEBBA" mc:Ignorable="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4" name="Freeform 245"/>
            <p:cNvSpPr>
              <a:spLocks/>
            </p:cNvSpPr>
            <p:nvPr/>
          </p:nvSpPr>
          <p:spPr bwMode="auto">
            <a:xfrm>
              <a:off x="7569201" y="5029200"/>
              <a:ext cx="322263" cy="282575"/>
            </a:xfrm>
            <a:custGeom>
              <a:avLst/>
              <a:gdLst/>
              <a:ahLst/>
              <a:cxnLst>
                <a:cxn ang="0">
                  <a:pos x="596" y="68"/>
                </a:cxn>
                <a:cxn ang="0">
                  <a:pos x="583" y="57"/>
                </a:cxn>
                <a:cxn ang="0">
                  <a:pos x="566" y="53"/>
                </a:cxn>
                <a:cxn ang="0">
                  <a:pos x="532" y="90"/>
                </a:cxn>
                <a:cxn ang="0">
                  <a:pos x="504" y="137"/>
                </a:cxn>
                <a:cxn ang="0">
                  <a:pos x="471" y="211"/>
                </a:cxn>
                <a:cxn ang="0">
                  <a:pos x="418" y="324"/>
                </a:cxn>
                <a:cxn ang="0">
                  <a:pos x="365" y="406"/>
                </a:cxn>
                <a:cxn ang="0">
                  <a:pos x="301" y="473"/>
                </a:cxn>
                <a:cxn ang="0">
                  <a:pos x="268" y="500"/>
                </a:cxn>
                <a:cxn ang="0">
                  <a:pos x="235" y="519"/>
                </a:cxn>
                <a:cxn ang="0">
                  <a:pos x="204" y="531"/>
                </a:cxn>
                <a:cxn ang="0">
                  <a:pos x="176" y="534"/>
                </a:cxn>
                <a:cxn ang="0">
                  <a:pos x="150" y="529"/>
                </a:cxn>
                <a:cxn ang="0">
                  <a:pos x="129" y="512"/>
                </a:cxn>
                <a:cxn ang="0">
                  <a:pos x="98" y="455"/>
                </a:cxn>
                <a:cxn ang="0">
                  <a:pos x="64" y="379"/>
                </a:cxn>
                <a:cxn ang="0">
                  <a:pos x="48" y="358"/>
                </a:cxn>
                <a:cxn ang="0">
                  <a:pos x="25" y="347"/>
                </a:cxn>
                <a:cxn ang="0">
                  <a:pos x="9" y="331"/>
                </a:cxn>
                <a:cxn ang="0">
                  <a:pos x="24" y="303"/>
                </a:cxn>
                <a:cxn ang="0">
                  <a:pos x="30" y="272"/>
                </a:cxn>
                <a:cxn ang="0">
                  <a:pos x="30" y="245"/>
                </a:cxn>
                <a:cxn ang="0">
                  <a:pos x="30" y="222"/>
                </a:cxn>
                <a:cxn ang="0">
                  <a:pos x="34" y="207"/>
                </a:cxn>
                <a:cxn ang="0">
                  <a:pos x="51" y="189"/>
                </a:cxn>
                <a:cxn ang="0">
                  <a:pos x="62" y="172"/>
                </a:cxn>
                <a:cxn ang="0">
                  <a:pos x="65" y="160"/>
                </a:cxn>
                <a:cxn ang="0">
                  <a:pos x="89" y="165"/>
                </a:cxn>
                <a:cxn ang="0">
                  <a:pos x="105" y="158"/>
                </a:cxn>
                <a:cxn ang="0">
                  <a:pos x="124" y="131"/>
                </a:cxn>
                <a:cxn ang="0">
                  <a:pos x="124" y="100"/>
                </a:cxn>
                <a:cxn ang="0">
                  <a:pos x="128" y="80"/>
                </a:cxn>
                <a:cxn ang="0">
                  <a:pos x="140" y="72"/>
                </a:cxn>
                <a:cxn ang="0">
                  <a:pos x="165" y="75"/>
                </a:cxn>
                <a:cxn ang="0">
                  <a:pos x="199" y="79"/>
                </a:cxn>
                <a:cxn ang="0">
                  <a:pos x="233" y="65"/>
                </a:cxn>
                <a:cxn ang="0">
                  <a:pos x="274" y="55"/>
                </a:cxn>
                <a:cxn ang="0">
                  <a:pos x="321" y="65"/>
                </a:cxn>
                <a:cxn ang="0">
                  <a:pos x="392" y="83"/>
                </a:cxn>
                <a:cxn ang="0">
                  <a:pos x="429" y="88"/>
                </a:cxn>
                <a:cxn ang="0">
                  <a:pos x="459" y="87"/>
                </a:cxn>
                <a:cxn ang="0">
                  <a:pos x="476" y="81"/>
                </a:cxn>
                <a:cxn ang="0">
                  <a:pos x="484" y="69"/>
                </a:cxn>
                <a:cxn ang="0">
                  <a:pos x="497" y="14"/>
                </a:cxn>
                <a:cxn ang="0">
                  <a:pos x="508" y="6"/>
                </a:cxn>
                <a:cxn ang="0">
                  <a:pos x="558" y="2"/>
                </a:cxn>
                <a:cxn ang="0">
                  <a:pos x="607" y="0"/>
                </a:cxn>
                <a:cxn ang="0">
                  <a:pos x="604" y="45"/>
                </a:cxn>
                <a:cxn ang="0">
                  <a:pos x="605" y="68"/>
                </a:cxn>
                <a:cxn ang="0">
                  <a:pos x="601" y="77"/>
                </a:cxn>
              </a:cxnLst>
              <a:rect l="0" t="0" r="r" b="b"/>
              <a:pathLst>
                <a:path w="607" h="534">
                  <a:moveTo>
                    <a:pt x="601" y="77"/>
                  </a:moveTo>
                  <a:lnTo>
                    <a:pt x="598" y="72"/>
                  </a:lnTo>
                  <a:lnTo>
                    <a:pt x="596" y="68"/>
                  </a:lnTo>
                  <a:lnTo>
                    <a:pt x="592" y="64"/>
                  </a:lnTo>
                  <a:lnTo>
                    <a:pt x="587" y="61"/>
                  </a:lnTo>
                  <a:lnTo>
                    <a:pt x="583" y="57"/>
                  </a:lnTo>
                  <a:lnTo>
                    <a:pt x="578" y="55"/>
                  </a:lnTo>
                  <a:lnTo>
                    <a:pt x="572" y="54"/>
                  </a:lnTo>
                  <a:lnTo>
                    <a:pt x="566" y="53"/>
                  </a:lnTo>
                  <a:lnTo>
                    <a:pt x="554" y="64"/>
                  </a:lnTo>
                  <a:lnTo>
                    <a:pt x="543" y="77"/>
                  </a:lnTo>
                  <a:lnTo>
                    <a:pt x="532" y="90"/>
                  </a:lnTo>
                  <a:lnTo>
                    <a:pt x="522" y="104"/>
                  </a:lnTo>
                  <a:lnTo>
                    <a:pt x="514" y="120"/>
                  </a:lnTo>
                  <a:lnTo>
                    <a:pt x="504" y="137"/>
                  </a:lnTo>
                  <a:lnTo>
                    <a:pt x="496" y="155"/>
                  </a:lnTo>
                  <a:lnTo>
                    <a:pt x="487" y="173"/>
                  </a:lnTo>
                  <a:lnTo>
                    <a:pt x="471" y="211"/>
                  </a:lnTo>
                  <a:lnTo>
                    <a:pt x="454" y="250"/>
                  </a:lnTo>
                  <a:lnTo>
                    <a:pt x="437" y="287"/>
                  </a:lnTo>
                  <a:lnTo>
                    <a:pt x="418" y="324"/>
                  </a:lnTo>
                  <a:lnTo>
                    <a:pt x="402" y="352"/>
                  </a:lnTo>
                  <a:lnTo>
                    <a:pt x="384" y="380"/>
                  </a:lnTo>
                  <a:lnTo>
                    <a:pt x="365" y="406"/>
                  </a:lnTo>
                  <a:lnTo>
                    <a:pt x="344" y="431"/>
                  </a:lnTo>
                  <a:lnTo>
                    <a:pt x="322" y="453"/>
                  </a:lnTo>
                  <a:lnTo>
                    <a:pt x="301" y="473"/>
                  </a:lnTo>
                  <a:lnTo>
                    <a:pt x="291" y="483"/>
                  </a:lnTo>
                  <a:lnTo>
                    <a:pt x="279" y="491"/>
                  </a:lnTo>
                  <a:lnTo>
                    <a:pt x="268" y="500"/>
                  </a:lnTo>
                  <a:lnTo>
                    <a:pt x="258" y="506"/>
                  </a:lnTo>
                  <a:lnTo>
                    <a:pt x="246" y="513"/>
                  </a:lnTo>
                  <a:lnTo>
                    <a:pt x="235" y="519"/>
                  </a:lnTo>
                  <a:lnTo>
                    <a:pt x="225" y="523"/>
                  </a:lnTo>
                  <a:lnTo>
                    <a:pt x="215" y="528"/>
                  </a:lnTo>
                  <a:lnTo>
                    <a:pt x="204" y="531"/>
                  </a:lnTo>
                  <a:lnTo>
                    <a:pt x="195" y="533"/>
                  </a:lnTo>
                  <a:lnTo>
                    <a:pt x="185" y="534"/>
                  </a:lnTo>
                  <a:lnTo>
                    <a:pt x="176" y="534"/>
                  </a:lnTo>
                  <a:lnTo>
                    <a:pt x="167" y="534"/>
                  </a:lnTo>
                  <a:lnTo>
                    <a:pt x="159" y="532"/>
                  </a:lnTo>
                  <a:lnTo>
                    <a:pt x="150" y="529"/>
                  </a:lnTo>
                  <a:lnTo>
                    <a:pt x="143" y="524"/>
                  </a:lnTo>
                  <a:lnTo>
                    <a:pt x="135" y="519"/>
                  </a:lnTo>
                  <a:lnTo>
                    <a:pt x="129" y="512"/>
                  </a:lnTo>
                  <a:lnTo>
                    <a:pt x="124" y="504"/>
                  </a:lnTo>
                  <a:lnTo>
                    <a:pt x="118" y="495"/>
                  </a:lnTo>
                  <a:lnTo>
                    <a:pt x="98" y="455"/>
                  </a:lnTo>
                  <a:lnTo>
                    <a:pt x="83" y="423"/>
                  </a:lnTo>
                  <a:lnTo>
                    <a:pt x="72" y="398"/>
                  </a:lnTo>
                  <a:lnTo>
                    <a:pt x="64" y="379"/>
                  </a:lnTo>
                  <a:lnTo>
                    <a:pt x="59" y="371"/>
                  </a:lnTo>
                  <a:lnTo>
                    <a:pt x="54" y="365"/>
                  </a:lnTo>
                  <a:lnTo>
                    <a:pt x="48" y="358"/>
                  </a:lnTo>
                  <a:lnTo>
                    <a:pt x="42" y="354"/>
                  </a:lnTo>
                  <a:lnTo>
                    <a:pt x="34" y="350"/>
                  </a:lnTo>
                  <a:lnTo>
                    <a:pt x="25" y="347"/>
                  </a:lnTo>
                  <a:lnTo>
                    <a:pt x="14" y="345"/>
                  </a:lnTo>
                  <a:lnTo>
                    <a:pt x="0" y="341"/>
                  </a:lnTo>
                  <a:lnTo>
                    <a:pt x="9" y="331"/>
                  </a:lnTo>
                  <a:lnTo>
                    <a:pt x="15" y="321"/>
                  </a:lnTo>
                  <a:lnTo>
                    <a:pt x="20" y="312"/>
                  </a:lnTo>
                  <a:lnTo>
                    <a:pt x="24" y="303"/>
                  </a:lnTo>
                  <a:lnTo>
                    <a:pt x="27" y="294"/>
                  </a:lnTo>
                  <a:lnTo>
                    <a:pt x="29" y="283"/>
                  </a:lnTo>
                  <a:lnTo>
                    <a:pt x="30" y="272"/>
                  </a:lnTo>
                  <a:lnTo>
                    <a:pt x="30" y="260"/>
                  </a:lnTo>
                  <a:lnTo>
                    <a:pt x="30" y="250"/>
                  </a:lnTo>
                  <a:lnTo>
                    <a:pt x="30" y="245"/>
                  </a:lnTo>
                  <a:lnTo>
                    <a:pt x="30" y="239"/>
                  </a:lnTo>
                  <a:lnTo>
                    <a:pt x="30" y="230"/>
                  </a:lnTo>
                  <a:lnTo>
                    <a:pt x="30" y="222"/>
                  </a:lnTo>
                  <a:lnTo>
                    <a:pt x="31" y="217"/>
                  </a:lnTo>
                  <a:lnTo>
                    <a:pt x="32" y="212"/>
                  </a:lnTo>
                  <a:lnTo>
                    <a:pt x="34" y="207"/>
                  </a:lnTo>
                  <a:lnTo>
                    <a:pt x="39" y="200"/>
                  </a:lnTo>
                  <a:lnTo>
                    <a:pt x="45" y="195"/>
                  </a:lnTo>
                  <a:lnTo>
                    <a:pt x="51" y="189"/>
                  </a:lnTo>
                  <a:lnTo>
                    <a:pt x="57" y="182"/>
                  </a:lnTo>
                  <a:lnTo>
                    <a:pt x="60" y="178"/>
                  </a:lnTo>
                  <a:lnTo>
                    <a:pt x="62" y="172"/>
                  </a:lnTo>
                  <a:lnTo>
                    <a:pt x="64" y="166"/>
                  </a:lnTo>
                  <a:lnTo>
                    <a:pt x="65" y="160"/>
                  </a:lnTo>
                  <a:lnTo>
                    <a:pt x="65" y="160"/>
                  </a:lnTo>
                  <a:lnTo>
                    <a:pt x="83" y="165"/>
                  </a:lnTo>
                  <a:lnTo>
                    <a:pt x="83" y="165"/>
                  </a:lnTo>
                  <a:lnTo>
                    <a:pt x="89" y="165"/>
                  </a:lnTo>
                  <a:lnTo>
                    <a:pt x="95" y="163"/>
                  </a:lnTo>
                  <a:lnTo>
                    <a:pt x="100" y="161"/>
                  </a:lnTo>
                  <a:lnTo>
                    <a:pt x="105" y="158"/>
                  </a:lnTo>
                  <a:lnTo>
                    <a:pt x="115" y="153"/>
                  </a:lnTo>
                  <a:lnTo>
                    <a:pt x="124" y="148"/>
                  </a:lnTo>
                  <a:lnTo>
                    <a:pt x="124" y="131"/>
                  </a:lnTo>
                  <a:lnTo>
                    <a:pt x="124" y="117"/>
                  </a:lnTo>
                  <a:lnTo>
                    <a:pt x="124" y="107"/>
                  </a:lnTo>
                  <a:lnTo>
                    <a:pt x="124" y="100"/>
                  </a:lnTo>
                  <a:lnTo>
                    <a:pt x="125" y="91"/>
                  </a:lnTo>
                  <a:lnTo>
                    <a:pt x="126" y="85"/>
                  </a:lnTo>
                  <a:lnTo>
                    <a:pt x="128" y="80"/>
                  </a:lnTo>
                  <a:lnTo>
                    <a:pt x="131" y="75"/>
                  </a:lnTo>
                  <a:lnTo>
                    <a:pt x="135" y="73"/>
                  </a:lnTo>
                  <a:lnTo>
                    <a:pt x="140" y="72"/>
                  </a:lnTo>
                  <a:lnTo>
                    <a:pt x="145" y="72"/>
                  </a:lnTo>
                  <a:lnTo>
                    <a:pt x="151" y="73"/>
                  </a:lnTo>
                  <a:lnTo>
                    <a:pt x="165" y="75"/>
                  </a:lnTo>
                  <a:lnTo>
                    <a:pt x="181" y="78"/>
                  </a:lnTo>
                  <a:lnTo>
                    <a:pt x="190" y="79"/>
                  </a:lnTo>
                  <a:lnTo>
                    <a:pt x="199" y="79"/>
                  </a:lnTo>
                  <a:lnTo>
                    <a:pt x="209" y="79"/>
                  </a:lnTo>
                  <a:lnTo>
                    <a:pt x="218" y="77"/>
                  </a:lnTo>
                  <a:lnTo>
                    <a:pt x="233" y="65"/>
                  </a:lnTo>
                  <a:lnTo>
                    <a:pt x="248" y="53"/>
                  </a:lnTo>
                  <a:lnTo>
                    <a:pt x="261" y="53"/>
                  </a:lnTo>
                  <a:lnTo>
                    <a:pt x="274" y="55"/>
                  </a:lnTo>
                  <a:lnTo>
                    <a:pt x="285" y="56"/>
                  </a:lnTo>
                  <a:lnTo>
                    <a:pt x="298" y="58"/>
                  </a:lnTo>
                  <a:lnTo>
                    <a:pt x="321" y="65"/>
                  </a:lnTo>
                  <a:lnTo>
                    <a:pt x="345" y="71"/>
                  </a:lnTo>
                  <a:lnTo>
                    <a:pt x="368" y="78"/>
                  </a:lnTo>
                  <a:lnTo>
                    <a:pt x="392" y="83"/>
                  </a:lnTo>
                  <a:lnTo>
                    <a:pt x="403" y="85"/>
                  </a:lnTo>
                  <a:lnTo>
                    <a:pt x="416" y="87"/>
                  </a:lnTo>
                  <a:lnTo>
                    <a:pt x="429" y="88"/>
                  </a:lnTo>
                  <a:lnTo>
                    <a:pt x="442" y="88"/>
                  </a:lnTo>
                  <a:lnTo>
                    <a:pt x="451" y="88"/>
                  </a:lnTo>
                  <a:lnTo>
                    <a:pt x="459" y="87"/>
                  </a:lnTo>
                  <a:lnTo>
                    <a:pt x="465" y="85"/>
                  </a:lnTo>
                  <a:lnTo>
                    <a:pt x="471" y="83"/>
                  </a:lnTo>
                  <a:lnTo>
                    <a:pt x="476" y="81"/>
                  </a:lnTo>
                  <a:lnTo>
                    <a:pt x="479" y="78"/>
                  </a:lnTo>
                  <a:lnTo>
                    <a:pt x="482" y="73"/>
                  </a:lnTo>
                  <a:lnTo>
                    <a:pt x="484" y="69"/>
                  </a:lnTo>
                  <a:lnTo>
                    <a:pt x="490" y="47"/>
                  </a:lnTo>
                  <a:lnTo>
                    <a:pt x="495" y="18"/>
                  </a:lnTo>
                  <a:lnTo>
                    <a:pt x="497" y="14"/>
                  </a:lnTo>
                  <a:lnTo>
                    <a:pt x="499" y="11"/>
                  </a:lnTo>
                  <a:lnTo>
                    <a:pt x="502" y="8"/>
                  </a:lnTo>
                  <a:lnTo>
                    <a:pt x="508" y="6"/>
                  </a:lnTo>
                  <a:lnTo>
                    <a:pt x="518" y="3"/>
                  </a:lnTo>
                  <a:lnTo>
                    <a:pt x="530" y="2"/>
                  </a:lnTo>
                  <a:lnTo>
                    <a:pt x="558" y="2"/>
                  </a:lnTo>
                  <a:lnTo>
                    <a:pt x="583" y="0"/>
                  </a:lnTo>
                  <a:lnTo>
                    <a:pt x="583" y="0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607" y="27"/>
                  </a:lnTo>
                  <a:lnTo>
                    <a:pt x="604" y="45"/>
                  </a:lnTo>
                  <a:lnTo>
                    <a:pt x="604" y="53"/>
                  </a:lnTo>
                  <a:lnTo>
                    <a:pt x="604" y="61"/>
                  </a:lnTo>
                  <a:lnTo>
                    <a:pt x="605" y="68"/>
                  </a:lnTo>
                  <a:lnTo>
                    <a:pt x="607" y="77"/>
                  </a:lnTo>
                  <a:lnTo>
                    <a:pt x="607" y="77"/>
                  </a:lnTo>
                  <a:lnTo>
                    <a:pt x="601" y="77"/>
                  </a:lnTo>
                  <a:lnTo>
                    <a:pt x="601" y="77"/>
                  </a:lnTo>
                  <a:lnTo>
                    <a:pt x="601" y="77"/>
                  </a:lnTo>
                  <a:close/>
                </a:path>
              </a:pathLst>
            </a:custGeom>
            <a:noFill/>
            <a:ln w="1">
              <a:solidFill>
                <a:srgbClr xmlns:mc="http://schemas.openxmlformats.org/markup-compatibility/2006" xmlns:a14="http://schemas.microsoft.com/office/drawing/2010/main" val="666666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5" name="Freeform 246"/>
            <p:cNvSpPr>
              <a:spLocks/>
            </p:cNvSpPr>
            <p:nvPr/>
          </p:nvSpPr>
          <p:spPr bwMode="auto">
            <a:xfrm>
              <a:off x="5129213" y="730250"/>
              <a:ext cx="3775075" cy="5189538"/>
            </a:xfrm>
            <a:custGeom>
              <a:avLst/>
              <a:gdLst/>
              <a:ahLst/>
              <a:cxnLst>
                <a:cxn ang="0">
                  <a:pos x="6880" y="4523"/>
                </a:cxn>
                <a:cxn ang="0">
                  <a:pos x="7075" y="4962"/>
                </a:cxn>
                <a:cxn ang="0">
                  <a:pos x="5949" y="4464"/>
                </a:cxn>
                <a:cxn ang="0">
                  <a:pos x="5690" y="3586"/>
                </a:cxn>
                <a:cxn ang="0">
                  <a:pos x="5379" y="2778"/>
                </a:cxn>
                <a:cxn ang="0">
                  <a:pos x="5467" y="3399"/>
                </a:cxn>
                <a:cxn ang="0">
                  <a:pos x="5278" y="3410"/>
                </a:cxn>
                <a:cxn ang="0">
                  <a:pos x="5129" y="3811"/>
                </a:cxn>
                <a:cxn ang="0">
                  <a:pos x="5343" y="4353"/>
                </a:cxn>
                <a:cxn ang="0">
                  <a:pos x="4974" y="4652"/>
                </a:cxn>
                <a:cxn ang="0">
                  <a:pos x="4679" y="5130"/>
                </a:cxn>
                <a:cxn ang="0">
                  <a:pos x="4419" y="5933"/>
                </a:cxn>
                <a:cxn ang="0">
                  <a:pos x="4523" y="6778"/>
                </a:cxn>
                <a:cxn ang="0">
                  <a:pos x="4734" y="6891"/>
                </a:cxn>
                <a:cxn ang="0">
                  <a:pos x="5054" y="6577"/>
                </a:cxn>
                <a:cxn ang="0">
                  <a:pos x="5426" y="6855"/>
                </a:cxn>
                <a:cxn ang="0">
                  <a:pos x="5932" y="8160"/>
                </a:cxn>
                <a:cxn ang="0">
                  <a:pos x="5622" y="9467"/>
                </a:cxn>
                <a:cxn ang="0">
                  <a:pos x="5411" y="9686"/>
                </a:cxn>
                <a:cxn ang="0">
                  <a:pos x="5448" y="8943"/>
                </a:cxn>
                <a:cxn ang="0">
                  <a:pos x="5134" y="8226"/>
                </a:cxn>
                <a:cxn ang="0">
                  <a:pos x="4554" y="8462"/>
                </a:cxn>
                <a:cxn ang="0">
                  <a:pos x="3423" y="7969"/>
                </a:cxn>
                <a:cxn ang="0">
                  <a:pos x="2858" y="7932"/>
                </a:cxn>
                <a:cxn ang="0">
                  <a:pos x="2679" y="7707"/>
                </a:cxn>
                <a:cxn ang="0">
                  <a:pos x="2440" y="7579"/>
                </a:cxn>
                <a:cxn ang="0">
                  <a:pos x="2018" y="7124"/>
                </a:cxn>
                <a:cxn ang="0">
                  <a:pos x="1606" y="6887"/>
                </a:cxn>
                <a:cxn ang="0">
                  <a:pos x="1246" y="7287"/>
                </a:cxn>
                <a:cxn ang="0">
                  <a:pos x="909" y="6933"/>
                </a:cxn>
                <a:cxn ang="0">
                  <a:pos x="617" y="6434"/>
                </a:cxn>
                <a:cxn ang="0">
                  <a:pos x="235" y="6110"/>
                </a:cxn>
                <a:cxn ang="0">
                  <a:pos x="91" y="5671"/>
                </a:cxn>
                <a:cxn ang="0">
                  <a:pos x="217" y="4909"/>
                </a:cxn>
                <a:cxn ang="0">
                  <a:pos x="301" y="4390"/>
                </a:cxn>
                <a:cxn ang="0">
                  <a:pos x="95" y="3858"/>
                </a:cxn>
                <a:cxn ang="0">
                  <a:pos x="622" y="3813"/>
                </a:cxn>
                <a:cxn ang="0">
                  <a:pos x="907" y="3539"/>
                </a:cxn>
                <a:cxn ang="0">
                  <a:pos x="1384" y="3578"/>
                </a:cxn>
                <a:cxn ang="0">
                  <a:pos x="1775" y="3805"/>
                </a:cxn>
                <a:cxn ang="0">
                  <a:pos x="2074" y="3476"/>
                </a:cxn>
                <a:cxn ang="0">
                  <a:pos x="2180" y="3285"/>
                </a:cxn>
                <a:cxn ang="0">
                  <a:pos x="2144" y="2955"/>
                </a:cxn>
                <a:cxn ang="0">
                  <a:pos x="2478" y="2896"/>
                </a:cxn>
                <a:cxn ang="0">
                  <a:pos x="2718" y="2679"/>
                </a:cxn>
                <a:cxn ang="0">
                  <a:pos x="3125" y="2460"/>
                </a:cxn>
                <a:cxn ang="0">
                  <a:pos x="3634" y="2302"/>
                </a:cxn>
                <a:cxn ang="0">
                  <a:pos x="3790" y="2046"/>
                </a:cxn>
                <a:cxn ang="0">
                  <a:pos x="4209" y="1695"/>
                </a:cxn>
                <a:cxn ang="0">
                  <a:pos x="3989" y="1450"/>
                </a:cxn>
                <a:cxn ang="0">
                  <a:pos x="5053" y="422"/>
                </a:cxn>
                <a:cxn ang="0">
                  <a:pos x="5179" y="130"/>
                </a:cxn>
                <a:cxn ang="0">
                  <a:pos x="5615" y="302"/>
                </a:cxn>
                <a:cxn ang="0">
                  <a:pos x="5607" y="572"/>
                </a:cxn>
                <a:cxn ang="0">
                  <a:pos x="5217" y="860"/>
                </a:cxn>
                <a:cxn ang="0">
                  <a:pos x="5425" y="1312"/>
                </a:cxn>
                <a:cxn ang="0">
                  <a:pos x="5538" y="1298"/>
                </a:cxn>
                <a:cxn ang="0">
                  <a:pos x="5885" y="1543"/>
                </a:cxn>
                <a:cxn ang="0">
                  <a:pos x="5995" y="2615"/>
                </a:cxn>
                <a:cxn ang="0">
                  <a:pos x="5881" y="2929"/>
                </a:cxn>
                <a:cxn ang="0">
                  <a:pos x="6187" y="3719"/>
                </a:cxn>
                <a:cxn ang="0">
                  <a:pos x="6408" y="3726"/>
                </a:cxn>
              </a:cxnLst>
              <a:rect l="0" t="0" r="r" b="b"/>
              <a:pathLst>
                <a:path w="7134" h="9807">
                  <a:moveTo>
                    <a:pt x="6574" y="3976"/>
                  </a:moveTo>
                  <a:lnTo>
                    <a:pt x="6578" y="3984"/>
                  </a:lnTo>
                  <a:lnTo>
                    <a:pt x="6585" y="3990"/>
                  </a:lnTo>
                  <a:lnTo>
                    <a:pt x="6592" y="3996"/>
                  </a:lnTo>
                  <a:lnTo>
                    <a:pt x="6602" y="4003"/>
                  </a:lnTo>
                  <a:lnTo>
                    <a:pt x="6623" y="4014"/>
                  </a:lnTo>
                  <a:lnTo>
                    <a:pt x="6647" y="4026"/>
                  </a:lnTo>
                  <a:lnTo>
                    <a:pt x="6674" y="4037"/>
                  </a:lnTo>
                  <a:lnTo>
                    <a:pt x="6701" y="4048"/>
                  </a:lnTo>
                  <a:lnTo>
                    <a:pt x="6728" y="4060"/>
                  </a:lnTo>
                  <a:lnTo>
                    <a:pt x="6754" y="4073"/>
                  </a:lnTo>
                  <a:lnTo>
                    <a:pt x="6765" y="4080"/>
                  </a:lnTo>
                  <a:lnTo>
                    <a:pt x="6777" y="4087"/>
                  </a:lnTo>
                  <a:lnTo>
                    <a:pt x="6787" y="4094"/>
                  </a:lnTo>
                  <a:lnTo>
                    <a:pt x="6796" y="4103"/>
                  </a:lnTo>
                  <a:lnTo>
                    <a:pt x="6804" y="4111"/>
                  </a:lnTo>
                  <a:lnTo>
                    <a:pt x="6810" y="4120"/>
                  </a:lnTo>
                  <a:lnTo>
                    <a:pt x="6814" y="4128"/>
                  </a:lnTo>
                  <a:lnTo>
                    <a:pt x="6818" y="4139"/>
                  </a:lnTo>
                  <a:lnTo>
                    <a:pt x="6819" y="4148"/>
                  </a:lnTo>
                  <a:lnTo>
                    <a:pt x="6819" y="4160"/>
                  </a:lnTo>
                  <a:lnTo>
                    <a:pt x="6815" y="4172"/>
                  </a:lnTo>
                  <a:lnTo>
                    <a:pt x="6810" y="4184"/>
                  </a:lnTo>
                  <a:lnTo>
                    <a:pt x="6802" y="4197"/>
                  </a:lnTo>
                  <a:lnTo>
                    <a:pt x="6791" y="4211"/>
                  </a:lnTo>
                  <a:lnTo>
                    <a:pt x="6778" y="4226"/>
                  </a:lnTo>
                  <a:lnTo>
                    <a:pt x="6762" y="4241"/>
                  </a:lnTo>
                  <a:lnTo>
                    <a:pt x="6755" y="4248"/>
                  </a:lnTo>
                  <a:lnTo>
                    <a:pt x="6749" y="4255"/>
                  </a:lnTo>
                  <a:lnTo>
                    <a:pt x="6744" y="4261"/>
                  </a:lnTo>
                  <a:lnTo>
                    <a:pt x="6741" y="4267"/>
                  </a:lnTo>
                  <a:lnTo>
                    <a:pt x="6739" y="4272"/>
                  </a:lnTo>
                  <a:lnTo>
                    <a:pt x="6738" y="4277"/>
                  </a:lnTo>
                  <a:lnTo>
                    <a:pt x="6737" y="4282"/>
                  </a:lnTo>
                  <a:lnTo>
                    <a:pt x="6737" y="4288"/>
                  </a:lnTo>
                  <a:lnTo>
                    <a:pt x="6744" y="4319"/>
                  </a:lnTo>
                  <a:lnTo>
                    <a:pt x="6756" y="4371"/>
                  </a:lnTo>
                  <a:lnTo>
                    <a:pt x="6762" y="4390"/>
                  </a:lnTo>
                  <a:lnTo>
                    <a:pt x="6769" y="4408"/>
                  </a:lnTo>
                  <a:lnTo>
                    <a:pt x="6777" y="4425"/>
                  </a:lnTo>
                  <a:lnTo>
                    <a:pt x="6786" y="4441"/>
                  </a:lnTo>
                  <a:lnTo>
                    <a:pt x="6796" y="4455"/>
                  </a:lnTo>
                  <a:lnTo>
                    <a:pt x="6807" y="4468"/>
                  </a:lnTo>
                  <a:lnTo>
                    <a:pt x="6819" y="4479"/>
                  </a:lnTo>
                  <a:lnTo>
                    <a:pt x="6830" y="4490"/>
                  </a:lnTo>
                  <a:lnTo>
                    <a:pt x="6842" y="4500"/>
                  </a:lnTo>
                  <a:lnTo>
                    <a:pt x="6855" y="4508"/>
                  </a:lnTo>
                  <a:lnTo>
                    <a:pt x="6868" y="4515"/>
                  </a:lnTo>
                  <a:lnTo>
                    <a:pt x="6880" y="4523"/>
                  </a:lnTo>
                  <a:lnTo>
                    <a:pt x="6905" y="4535"/>
                  </a:lnTo>
                  <a:lnTo>
                    <a:pt x="6927" y="4544"/>
                  </a:lnTo>
                  <a:lnTo>
                    <a:pt x="6948" y="4552"/>
                  </a:lnTo>
                  <a:lnTo>
                    <a:pt x="6964" y="4558"/>
                  </a:lnTo>
                  <a:lnTo>
                    <a:pt x="6971" y="4561"/>
                  </a:lnTo>
                  <a:lnTo>
                    <a:pt x="6976" y="4564"/>
                  </a:lnTo>
                  <a:lnTo>
                    <a:pt x="6980" y="4568"/>
                  </a:lnTo>
                  <a:lnTo>
                    <a:pt x="6982" y="4571"/>
                  </a:lnTo>
                  <a:lnTo>
                    <a:pt x="6982" y="4574"/>
                  </a:lnTo>
                  <a:lnTo>
                    <a:pt x="6981" y="4577"/>
                  </a:lnTo>
                  <a:lnTo>
                    <a:pt x="6978" y="4580"/>
                  </a:lnTo>
                  <a:lnTo>
                    <a:pt x="6973" y="4585"/>
                  </a:lnTo>
                  <a:lnTo>
                    <a:pt x="6964" y="4589"/>
                  </a:lnTo>
                  <a:lnTo>
                    <a:pt x="6955" y="4594"/>
                  </a:lnTo>
                  <a:lnTo>
                    <a:pt x="6942" y="4601"/>
                  </a:lnTo>
                  <a:lnTo>
                    <a:pt x="6927" y="4606"/>
                  </a:lnTo>
                  <a:lnTo>
                    <a:pt x="6921" y="4610"/>
                  </a:lnTo>
                  <a:lnTo>
                    <a:pt x="6914" y="4615"/>
                  </a:lnTo>
                  <a:lnTo>
                    <a:pt x="6909" y="4623"/>
                  </a:lnTo>
                  <a:lnTo>
                    <a:pt x="6904" y="4632"/>
                  </a:lnTo>
                  <a:lnTo>
                    <a:pt x="6898" y="4644"/>
                  </a:lnTo>
                  <a:lnTo>
                    <a:pt x="6894" y="4656"/>
                  </a:lnTo>
                  <a:lnTo>
                    <a:pt x="6891" y="4670"/>
                  </a:lnTo>
                  <a:lnTo>
                    <a:pt x="6888" y="4682"/>
                  </a:lnTo>
                  <a:lnTo>
                    <a:pt x="6886" y="4696"/>
                  </a:lnTo>
                  <a:lnTo>
                    <a:pt x="6885" y="4710"/>
                  </a:lnTo>
                  <a:lnTo>
                    <a:pt x="6885" y="4724"/>
                  </a:lnTo>
                  <a:lnTo>
                    <a:pt x="6885" y="4737"/>
                  </a:lnTo>
                  <a:lnTo>
                    <a:pt x="6887" y="4750"/>
                  </a:lnTo>
                  <a:lnTo>
                    <a:pt x="6889" y="4760"/>
                  </a:lnTo>
                  <a:lnTo>
                    <a:pt x="6892" y="4770"/>
                  </a:lnTo>
                  <a:lnTo>
                    <a:pt x="6897" y="4777"/>
                  </a:lnTo>
                  <a:lnTo>
                    <a:pt x="6911" y="4792"/>
                  </a:lnTo>
                  <a:lnTo>
                    <a:pt x="6925" y="4804"/>
                  </a:lnTo>
                  <a:lnTo>
                    <a:pt x="6937" y="4813"/>
                  </a:lnTo>
                  <a:lnTo>
                    <a:pt x="6948" y="4821"/>
                  </a:lnTo>
                  <a:lnTo>
                    <a:pt x="6971" y="4830"/>
                  </a:lnTo>
                  <a:lnTo>
                    <a:pt x="6990" y="4838"/>
                  </a:lnTo>
                  <a:lnTo>
                    <a:pt x="6998" y="4841"/>
                  </a:lnTo>
                  <a:lnTo>
                    <a:pt x="7007" y="4845"/>
                  </a:lnTo>
                  <a:lnTo>
                    <a:pt x="7014" y="4851"/>
                  </a:lnTo>
                  <a:lnTo>
                    <a:pt x="7023" y="4857"/>
                  </a:lnTo>
                  <a:lnTo>
                    <a:pt x="7030" y="4865"/>
                  </a:lnTo>
                  <a:lnTo>
                    <a:pt x="7037" y="4876"/>
                  </a:lnTo>
                  <a:lnTo>
                    <a:pt x="7044" y="4890"/>
                  </a:lnTo>
                  <a:lnTo>
                    <a:pt x="7051" y="4907"/>
                  </a:lnTo>
                  <a:lnTo>
                    <a:pt x="7059" y="4925"/>
                  </a:lnTo>
                  <a:lnTo>
                    <a:pt x="7068" y="4943"/>
                  </a:lnTo>
                  <a:lnTo>
                    <a:pt x="7075" y="4962"/>
                  </a:lnTo>
                  <a:lnTo>
                    <a:pt x="7082" y="4983"/>
                  </a:lnTo>
                  <a:lnTo>
                    <a:pt x="7090" y="5003"/>
                  </a:lnTo>
                  <a:lnTo>
                    <a:pt x="7096" y="5024"/>
                  </a:lnTo>
                  <a:lnTo>
                    <a:pt x="7102" y="5046"/>
                  </a:lnTo>
                  <a:lnTo>
                    <a:pt x="7107" y="5069"/>
                  </a:lnTo>
                  <a:lnTo>
                    <a:pt x="7112" y="5092"/>
                  </a:lnTo>
                  <a:lnTo>
                    <a:pt x="7116" y="5117"/>
                  </a:lnTo>
                  <a:lnTo>
                    <a:pt x="7121" y="5142"/>
                  </a:lnTo>
                  <a:lnTo>
                    <a:pt x="7124" y="5169"/>
                  </a:lnTo>
                  <a:lnTo>
                    <a:pt x="7127" y="5195"/>
                  </a:lnTo>
                  <a:lnTo>
                    <a:pt x="7129" y="5224"/>
                  </a:lnTo>
                  <a:lnTo>
                    <a:pt x="7131" y="5253"/>
                  </a:lnTo>
                  <a:lnTo>
                    <a:pt x="7134" y="5284"/>
                  </a:lnTo>
                  <a:lnTo>
                    <a:pt x="7061" y="5250"/>
                  </a:lnTo>
                  <a:lnTo>
                    <a:pt x="6980" y="5210"/>
                  </a:lnTo>
                  <a:lnTo>
                    <a:pt x="6894" y="5168"/>
                  </a:lnTo>
                  <a:lnTo>
                    <a:pt x="6805" y="5123"/>
                  </a:lnTo>
                  <a:lnTo>
                    <a:pt x="6716" y="5079"/>
                  </a:lnTo>
                  <a:lnTo>
                    <a:pt x="6631" y="5039"/>
                  </a:lnTo>
                  <a:lnTo>
                    <a:pt x="6553" y="5002"/>
                  </a:lnTo>
                  <a:lnTo>
                    <a:pt x="6486" y="4972"/>
                  </a:lnTo>
                  <a:lnTo>
                    <a:pt x="6465" y="4963"/>
                  </a:lnTo>
                  <a:lnTo>
                    <a:pt x="6446" y="4954"/>
                  </a:lnTo>
                  <a:lnTo>
                    <a:pt x="6427" y="4944"/>
                  </a:lnTo>
                  <a:lnTo>
                    <a:pt x="6408" y="4935"/>
                  </a:lnTo>
                  <a:lnTo>
                    <a:pt x="6371" y="4913"/>
                  </a:lnTo>
                  <a:lnTo>
                    <a:pt x="6335" y="4891"/>
                  </a:lnTo>
                  <a:lnTo>
                    <a:pt x="6302" y="4868"/>
                  </a:lnTo>
                  <a:lnTo>
                    <a:pt x="6269" y="4845"/>
                  </a:lnTo>
                  <a:lnTo>
                    <a:pt x="6239" y="4822"/>
                  </a:lnTo>
                  <a:lnTo>
                    <a:pt x="6211" y="4800"/>
                  </a:lnTo>
                  <a:lnTo>
                    <a:pt x="6163" y="4759"/>
                  </a:lnTo>
                  <a:lnTo>
                    <a:pt x="6127" y="4725"/>
                  </a:lnTo>
                  <a:lnTo>
                    <a:pt x="6105" y="4703"/>
                  </a:lnTo>
                  <a:lnTo>
                    <a:pt x="6096" y="4694"/>
                  </a:lnTo>
                  <a:lnTo>
                    <a:pt x="6077" y="4676"/>
                  </a:lnTo>
                  <a:lnTo>
                    <a:pt x="6059" y="4658"/>
                  </a:lnTo>
                  <a:lnTo>
                    <a:pt x="6043" y="4641"/>
                  </a:lnTo>
                  <a:lnTo>
                    <a:pt x="6029" y="4624"/>
                  </a:lnTo>
                  <a:lnTo>
                    <a:pt x="6016" y="4608"/>
                  </a:lnTo>
                  <a:lnTo>
                    <a:pt x="6005" y="4593"/>
                  </a:lnTo>
                  <a:lnTo>
                    <a:pt x="5995" y="4577"/>
                  </a:lnTo>
                  <a:lnTo>
                    <a:pt x="5987" y="4563"/>
                  </a:lnTo>
                  <a:lnTo>
                    <a:pt x="5979" y="4550"/>
                  </a:lnTo>
                  <a:lnTo>
                    <a:pt x="5973" y="4536"/>
                  </a:lnTo>
                  <a:lnTo>
                    <a:pt x="5966" y="4523"/>
                  </a:lnTo>
                  <a:lnTo>
                    <a:pt x="5962" y="4510"/>
                  </a:lnTo>
                  <a:lnTo>
                    <a:pt x="5955" y="4487"/>
                  </a:lnTo>
                  <a:lnTo>
                    <a:pt x="5949" y="4464"/>
                  </a:lnTo>
                  <a:lnTo>
                    <a:pt x="5943" y="4425"/>
                  </a:lnTo>
                  <a:lnTo>
                    <a:pt x="5937" y="4391"/>
                  </a:lnTo>
                  <a:lnTo>
                    <a:pt x="5935" y="4382"/>
                  </a:lnTo>
                  <a:lnTo>
                    <a:pt x="5931" y="4375"/>
                  </a:lnTo>
                  <a:lnTo>
                    <a:pt x="5927" y="4369"/>
                  </a:lnTo>
                  <a:lnTo>
                    <a:pt x="5923" y="4361"/>
                  </a:lnTo>
                  <a:lnTo>
                    <a:pt x="5918" y="4355"/>
                  </a:lnTo>
                  <a:lnTo>
                    <a:pt x="5911" y="4348"/>
                  </a:lnTo>
                  <a:lnTo>
                    <a:pt x="5905" y="4342"/>
                  </a:lnTo>
                  <a:lnTo>
                    <a:pt x="5896" y="4336"/>
                  </a:lnTo>
                  <a:lnTo>
                    <a:pt x="5881" y="4325"/>
                  </a:lnTo>
                  <a:lnTo>
                    <a:pt x="5870" y="4315"/>
                  </a:lnTo>
                  <a:lnTo>
                    <a:pt x="5859" y="4307"/>
                  </a:lnTo>
                  <a:lnTo>
                    <a:pt x="5849" y="4298"/>
                  </a:lnTo>
                  <a:lnTo>
                    <a:pt x="5842" y="4291"/>
                  </a:lnTo>
                  <a:lnTo>
                    <a:pt x="5836" y="4284"/>
                  </a:lnTo>
                  <a:lnTo>
                    <a:pt x="5831" y="4276"/>
                  </a:lnTo>
                  <a:lnTo>
                    <a:pt x="5828" y="4270"/>
                  </a:lnTo>
                  <a:lnTo>
                    <a:pt x="5826" y="4262"/>
                  </a:lnTo>
                  <a:lnTo>
                    <a:pt x="5825" y="4256"/>
                  </a:lnTo>
                  <a:lnTo>
                    <a:pt x="5825" y="4250"/>
                  </a:lnTo>
                  <a:lnTo>
                    <a:pt x="5825" y="4242"/>
                  </a:lnTo>
                  <a:lnTo>
                    <a:pt x="5828" y="4228"/>
                  </a:lnTo>
                  <a:lnTo>
                    <a:pt x="5832" y="4213"/>
                  </a:lnTo>
                  <a:lnTo>
                    <a:pt x="5839" y="4196"/>
                  </a:lnTo>
                  <a:lnTo>
                    <a:pt x="5845" y="4177"/>
                  </a:lnTo>
                  <a:lnTo>
                    <a:pt x="5847" y="4167"/>
                  </a:lnTo>
                  <a:lnTo>
                    <a:pt x="5849" y="4155"/>
                  </a:lnTo>
                  <a:lnTo>
                    <a:pt x="5852" y="4142"/>
                  </a:lnTo>
                  <a:lnTo>
                    <a:pt x="5854" y="4128"/>
                  </a:lnTo>
                  <a:lnTo>
                    <a:pt x="5854" y="4113"/>
                  </a:lnTo>
                  <a:lnTo>
                    <a:pt x="5854" y="4098"/>
                  </a:lnTo>
                  <a:lnTo>
                    <a:pt x="5853" y="4081"/>
                  </a:lnTo>
                  <a:lnTo>
                    <a:pt x="5852" y="4063"/>
                  </a:lnTo>
                  <a:lnTo>
                    <a:pt x="5848" y="4043"/>
                  </a:lnTo>
                  <a:lnTo>
                    <a:pt x="5844" y="4023"/>
                  </a:lnTo>
                  <a:lnTo>
                    <a:pt x="5839" y="4001"/>
                  </a:lnTo>
                  <a:lnTo>
                    <a:pt x="5831" y="3976"/>
                  </a:lnTo>
                  <a:lnTo>
                    <a:pt x="5820" y="3934"/>
                  </a:lnTo>
                  <a:lnTo>
                    <a:pt x="5807" y="3889"/>
                  </a:lnTo>
                  <a:lnTo>
                    <a:pt x="5792" y="3845"/>
                  </a:lnTo>
                  <a:lnTo>
                    <a:pt x="5778" y="3802"/>
                  </a:lnTo>
                  <a:lnTo>
                    <a:pt x="5762" y="3760"/>
                  </a:lnTo>
                  <a:lnTo>
                    <a:pt x="5747" y="3722"/>
                  </a:lnTo>
                  <a:lnTo>
                    <a:pt x="5733" y="3688"/>
                  </a:lnTo>
                  <a:lnTo>
                    <a:pt x="5720" y="3658"/>
                  </a:lnTo>
                  <a:lnTo>
                    <a:pt x="5709" y="3632"/>
                  </a:lnTo>
                  <a:lnTo>
                    <a:pt x="5698" y="3609"/>
                  </a:lnTo>
                  <a:lnTo>
                    <a:pt x="5690" y="3586"/>
                  </a:lnTo>
                  <a:lnTo>
                    <a:pt x="5682" y="3564"/>
                  </a:lnTo>
                  <a:lnTo>
                    <a:pt x="5676" y="3543"/>
                  </a:lnTo>
                  <a:lnTo>
                    <a:pt x="5670" y="3523"/>
                  </a:lnTo>
                  <a:lnTo>
                    <a:pt x="5665" y="3504"/>
                  </a:lnTo>
                  <a:lnTo>
                    <a:pt x="5661" y="3486"/>
                  </a:lnTo>
                  <a:lnTo>
                    <a:pt x="5654" y="3452"/>
                  </a:lnTo>
                  <a:lnTo>
                    <a:pt x="5650" y="3421"/>
                  </a:lnTo>
                  <a:lnTo>
                    <a:pt x="5647" y="3391"/>
                  </a:lnTo>
                  <a:lnTo>
                    <a:pt x="5646" y="3363"/>
                  </a:lnTo>
                  <a:lnTo>
                    <a:pt x="5645" y="3337"/>
                  </a:lnTo>
                  <a:lnTo>
                    <a:pt x="5644" y="3311"/>
                  </a:lnTo>
                  <a:lnTo>
                    <a:pt x="5643" y="3286"/>
                  </a:lnTo>
                  <a:lnTo>
                    <a:pt x="5640" y="3259"/>
                  </a:lnTo>
                  <a:lnTo>
                    <a:pt x="5636" y="3231"/>
                  </a:lnTo>
                  <a:lnTo>
                    <a:pt x="5629" y="3204"/>
                  </a:lnTo>
                  <a:lnTo>
                    <a:pt x="5625" y="3188"/>
                  </a:lnTo>
                  <a:lnTo>
                    <a:pt x="5620" y="3173"/>
                  </a:lnTo>
                  <a:lnTo>
                    <a:pt x="5614" y="3157"/>
                  </a:lnTo>
                  <a:lnTo>
                    <a:pt x="5608" y="3140"/>
                  </a:lnTo>
                  <a:lnTo>
                    <a:pt x="5604" y="3132"/>
                  </a:lnTo>
                  <a:lnTo>
                    <a:pt x="5598" y="3125"/>
                  </a:lnTo>
                  <a:lnTo>
                    <a:pt x="5592" y="3118"/>
                  </a:lnTo>
                  <a:lnTo>
                    <a:pt x="5583" y="3111"/>
                  </a:lnTo>
                  <a:lnTo>
                    <a:pt x="5565" y="3097"/>
                  </a:lnTo>
                  <a:lnTo>
                    <a:pt x="5544" y="3084"/>
                  </a:lnTo>
                  <a:lnTo>
                    <a:pt x="5521" y="3070"/>
                  </a:lnTo>
                  <a:lnTo>
                    <a:pt x="5496" y="3055"/>
                  </a:lnTo>
                  <a:lnTo>
                    <a:pt x="5472" y="3039"/>
                  </a:lnTo>
                  <a:lnTo>
                    <a:pt x="5448" y="3022"/>
                  </a:lnTo>
                  <a:lnTo>
                    <a:pt x="5437" y="3012"/>
                  </a:lnTo>
                  <a:lnTo>
                    <a:pt x="5426" y="3002"/>
                  </a:lnTo>
                  <a:lnTo>
                    <a:pt x="5416" y="2991"/>
                  </a:lnTo>
                  <a:lnTo>
                    <a:pt x="5407" y="2980"/>
                  </a:lnTo>
                  <a:lnTo>
                    <a:pt x="5399" y="2968"/>
                  </a:lnTo>
                  <a:lnTo>
                    <a:pt x="5392" y="2955"/>
                  </a:lnTo>
                  <a:lnTo>
                    <a:pt x="5386" y="2942"/>
                  </a:lnTo>
                  <a:lnTo>
                    <a:pt x="5381" y="2927"/>
                  </a:lnTo>
                  <a:lnTo>
                    <a:pt x="5378" y="2912"/>
                  </a:lnTo>
                  <a:lnTo>
                    <a:pt x="5377" y="2895"/>
                  </a:lnTo>
                  <a:lnTo>
                    <a:pt x="5377" y="2878"/>
                  </a:lnTo>
                  <a:lnTo>
                    <a:pt x="5379" y="2860"/>
                  </a:lnTo>
                  <a:lnTo>
                    <a:pt x="5382" y="2840"/>
                  </a:lnTo>
                  <a:lnTo>
                    <a:pt x="5389" y="2820"/>
                  </a:lnTo>
                  <a:lnTo>
                    <a:pt x="5397" y="2798"/>
                  </a:lnTo>
                  <a:lnTo>
                    <a:pt x="5407" y="2775"/>
                  </a:lnTo>
                  <a:lnTo>
                    <a:pt x="5400" y="2774"/>
                  </a:lnTo>
                  <a:lnTo>
                    <a:pt x="5393" y="2775"/>
                  </a:lnTo>
                  <a:lnTo>
                    <a:pt x="5387" y="2776"/>
                  </a:lnTo>
                  <a:lnTo>
                    <a:pt x="5379" y="2778"/>
                  </a:lnTo>
                  <a:lnTo>
                    <a:pt x="5373" y="2781"/>
                  </a:lnTo>
                  <a:lnTo>
                    <a:pt x="5366" y="2785"/>
                  </a:lnTo>
                  <a:lnTo>
                    <a:pt x="5359" y="2789"/>
                  </a:lnTo>
                  <a:lnTo>
                    <a:pt x="5353" y="2794"/>
                  </a:lnTo>
                  <a:lnTo>
                    <a:pt x="5341" y="2807"/>
                  </a:lnTo>
                  <a:lnTo>
                    <a:pt x="5329" y="2821"/>
                  </a:lnTo>
                  <a:lnTo>
                    <a:pt x="5319" y="2836"/>
                  </a:lnTo>
                  <a:lnTo>
                    <a:pt x="5308" y="2853"/>
                  </a:lnTo>
                  <a:lnTo>
                    <a:pt x="5298" y="2870"/>
                  </a:lnTo>
                  <a:lnTo>
                    <a:pt x="5291" y="2888"/>
                  </a:lnTo>
                  <a:lnTo>
                    <a:pt x="5283" y="2905"/>
                  </a:lnTo>
                  <a:lnTo>
                    <a:pt x="5277" y="2922"/>
                  </a:lnTo>
                  <a:lnTo>
                    <a:pt x="5273" y="2938"/>
                  </a:lnTo>
                  <a:lnTo>
                    <a:pt x="5269" y="2953"/>
                  </a:lnTo>
                  <a:lnTo>
                    <a:pt x="5266" y="2964"/>
                  </a:lnTo>
                  <a:lnTo>
                    <a:pt x="5266" y="2975"/>
                  </a:lnTo>
                  <a:lnTo>
                    <a:pt x="5272" y="2979"/>
                  </a:lnTo>
                  <a:lnTo>
                    <a:pt x="5289" y="2988"/>
                  </a:lnTo>
                  <a:lnTo>
                    <a:pt x="5312" y="3002"/>
                  </a:lnTo>
                  <a:lnTo>
                    <a:pt x="5341" y="3020"/>
                  </a:lnTo>
                  <a:lnTo>
                    <a:pt x="5356" y="3029"/>
                  </a:lnTo>
                  <a:lnTo>
                    <a:pt x="5372" y="3041"/>
                  </a:lnTo>
                  <a:lnTo>
                    <a:pt x="5386" y="3054"/>
                  </a:lnTo>
                  <a:lnTo>
                    <a:pt x="5400" y="3068"/>
                  </a:lnTo>
                  <a:lnTo>
                    <a:pt x="5413" y="3082"/>
                  </a:lnTo>
                  <a:lnTo>
                    <a:pt x="5425" y="3098"/>
                  </a:lnTo>
                  <a:lnTo>
                    <a:pt x="5430" y="3107"/>
                  </a:lnTo>
                  <a:lnTo>
                    <a:pt x="5435" y="3115"/>
                  </a:lnTo>
                  <a:lnTo>
                    <a:pt x="5439" y="3125"/>
                  </a:lnTo>
                  <a:lnTo>
                    <a:pt x="5443" y="3134"/>
                  </a:lnTo>
                  <a:lnTo>
                    <a:pt x="5445" y="3145"/>
                  </a:lnTo>
                  <a:lnTo>
                    <a:pt x="5447" y="3157"/>
                  </a:lnTo>
                  <a:lnTo>
                    <a:pt x="5448" y="3170"/>
                  </a:lnTo>
                  <a:lnTo>
                    <a:pt x="5448" y="3181"/>
                  </a:lnTo>
                  <a:lnTo>
                    <a:pt x="5448" y="3195"/>
                  </a:lnTo>
                  <a:lnTo>
                    <a:pt x="5446" y="3208"/>
                  </a:lnTo>
                  <a:lnTo>
                    <a:pt x="5442" y="3221"/>
                  </a:lnTo>
                  <a:lnTo>
                    <a:pt x="5437" y="3235"/>
                  </a:lnTo>
                  <a:lnTo>
                    <a:pt x="5433" y="3245"/>
                  </a:lnTo>
                  <a:lnTo>
                    <a:pt x="5430" y="3257"/>
                  </a:lnTo>
                  <a:lnTo>
                    <a:pt x="5429" y="3269"/>
                  </a:lnTo>
                  <a:lnTo>
                    <a:pt x="5429" y="3280"/>
                  </a:lnTo>
                  <a:lnTo>
                    <a:pt x="5430" y="3292"/>
                  </a:lnTo>
                  <a:lnTo>
                    <a:pt x="5431" y="3304"/>
                  </a:lnTo>
                  <a:lnTo>
                    <a:pt x="5435" y="3315"/>
                  </a:lnTo>
                  <a:lnTo>
                    <a:pt x="5438" y="3328"/>
                  </a:lnTo>
                  <a:lnTo>
                    <a:pt x="5446" y="3352"/>
                  </a:lnTo>
                  <a:lnTo>
                    <a:pt x="5457" y="3376"/>
                  </a:lnTo>
                  <a:lnTo>
                    <a:pt x="5467" y="3399"/>
                  </a:lnTo>
                  <a:lnTo>
                    <a:pt x="5479" y="3422"/>
                  </a:lnTo>
                  <a:lnTo>
                    <a:pt x="5491" y="3444"/>
                  </a:lnTo>
                  <a:lnTo>
                    <a:pt x="5500" y="3464"/>
                  </a:lnTo>
                  <a:lnTo>
                    <a:pt x="5509" y="3484"/>
                  </a:lnTo>
                  <a:lnTo>
                    <a:pt x="5514" y="3502"/>
                  </a:lnTo>
                  <a:lnTo>
                    <a:pt x="5516" y="3510"/>
                  </a:lnTo>
                  <a:lnTo>
                    <a:pt x="5516" y="3518"/>
                  </a:lnTo>
                  <a:lnTo>
                    <a:pt x="5516" y="3525"/>
                  </a:lnTo>
                  <a:lnTo>
                    <a:pt x="5515" y="3531"/>
                  </a:lnTo>
                  <a:lnTo>
                    <a:pt x="5512" y="3538"/>
                  </a:lnTo>
                  <a:lnTo>
                    <a:pt x="5508" y="3543"/>
                  </a:lnTo>
                  <a:lnTo>
                    <a:pt x="5503" y="3548"/>
                  </a:lnTo>
                  <a:lnTo>
                    <a:pt x="5496" y="3553"/>
                  </a:lnTo>
                  <a:lnTo>
                    <a:pt x="5492" y="3554"/>
                  </a:lnTo>
                  <a:lnTo>
                    <a:pt x="5489" y="3555"/>
                  </a:lnTo>
                  <a:lnTo>
                    <a:pt x="5485" y="3555"/>
                  </a:lnTo>
                  <a:lnTo>
                    <a:pt x="5481" y="3554"/>
                  </a:lnTo>
                  <a:lnTo>
                    <a:pt x="5475" y="3549"/>
                  </a:lnTo>
                  <a:lnTo>
                    <a:pt x="5469" y="3543"/>
                  </a:lnTo>
                  <a:lnTo>
                    <a:pt x="5456" y="3527"/>
                  </a:lnTo>
                  <a:lnTo>
                    <a:pt x="5444" y="3510"/>
                  </a:lnTo>
                  <a:lnTo>
                    <a:pt x="5438" y="3503"/>
                  </a:lnTo>
                  <a:lnTo>
                    <a:pt x="5431" y="3497"/>
                  </a:lnTo>
                  <a:lnTo>
                    <a:pt x="5428" y="3495"/>
                  </a:lnTo>
                  <a:lnTo>
                    <a:pt x="5425" y="3494"/>
                  </a:lnTo>
                  <a:lnTo>
                    <a:pt x="5422" y="3493"/>
                  </a:lnTo>
                  <a:lnTo>
                    <a:pt x="5417" y="3493"/>
                  </a:lnTo>
                  <a:lnTo>
                    <a:pt x="5414" y="3494"/>
                  </a:lnTo>
                  <a:lnTo>
                    <a:pt x="5410" y="3496"/>
                  </a:lnTo>
                  <a:lnTo>
                    <a:pt x="5406" y="3499"/>
                  </a:lnTo>
                  <a:lnTo>
                    <a:pt x="5403" y="3504"/>
                  </a:lnTo>
                  <a:lnTo>
                    <a:pt x="5398" y="3510"/>
                  </a:lnTo>
                  <a:lnTo>
                    <a:pt x="5393" y="3517"/>
                  </a:lnTo>
                  <a:lnTo>
                    <a:pt x="5389" y="3525"/>
                  </a:lnTo>
                  <a:lnTo>
                    <a:pt x="5383" y="3535"/>
                  </a:lnTo>
                  <a:lnTo>
                    <a:pt x="5381" y="3539"/>
                  </a:lnTo>
                  <a:lnTo>
                    <a:pt x="5378" y="3542"/>
                  </a:lnTo>
                  <a:lnTo>
                    <a:pt x="5375" y="3543"/>
                  </a:lnTo>
                  <a:lnTo>
                    <a:pt x="5371" y="3543"/>
                  </a:lnTo>
                  <a:lnTo>
                    <a:pt x="5367" y="3543"/>
                  </a:lnTo>
                  <a:lnTo>
                    <a:pt x="5363" y="3541"/>
                  </a:lnTo>
                  <a:lnTo>
                    <a:pt x="5359" y="3538"/>
                  </a:lnTo>
                  <a:lnTo>
                    <a:pt x="5355" y="3535"/>
                  </a:lnTo>
                  <a:lnTo>
                    <a:pt x="5346" y="3524"/>
                  </a:lnTo>
                  <a:lnTo>
                    <a:pt x="5337" y="3511"/>
                  </a:lnTo>
                  <a:lnTo>
                    <a:pt x="5327" y="3496"/>
                  </a:lnTo>
                  <a:lnTo>
                    <a:pt x="5317" y="3480"/>
                  </a:lnTo>
                  <a:lnTo>
                    <a:pt x="5297" y="3444"/>
                  </a:lnTo>
                  <a:lnTo>
                    <a:pt x="5278" y="3410"/>
                  </a:lnTo>
                  <a:lnTo>
                    <a:pt x="5269" y="3395"/>
                  </a:lnTo>
                  <a:lnTo>
                    <a:pt x="5259" y="3381"/>
                  </a:lnTo>
                  <a:lnTo>
                    <a:pt x="5250" y="3371"/>
                  </a:lnTo>
                  <a:lnTo>
                    <a:pt x="5242" y="3363"/>
                  </a:lnTo>
                  <a:lnTo>
                    <a:pt x="5240" y="3362"/>
                  </a:lnTo>
                  <a:lnTo>
                    <a:pt x="5237" y="3362"/>
                  </a:lnTo>
                  <a:lnTo>
                    <a:pt x="5236" y="3363"/>
                  </a:lnTo>
                  <a:lnTo>
                    <a:pt x="5233" y="3364"/>
                  </a:lnTo>
                  <a:lnTo>
                    <a:pt x="5232" y="3371"/>
                  </a:lnTo>
                  <a:lnTo>
                    <a:pt x="5232" y="3378"/>
                  </a:lnTo>
                  <a:lnTo>
                    <a:pt x="5233" y="3401"/>
                  </a:lnTo>
                  <a:lnTo>
                    <a:pt x="5236" y="3426"/>
                  </a:lnTo>
                  <a:lnTo>
                    <a:pt x="5235" y="3439"/>
                  </a:lnTo>
                  <a:lnTo>
                    <a:pt x="5232" y="3451"/>
                  </a:lnTo>
                  <a:lnTo>
                    <a:pt x="5231" y="3457"/>
                  </a:lnTo>
                  <a:lnTo>
                    <a:pt x="5229" y="3462"/>
                  </a:lnTo>
                  <a:lnTo>
                    <a:pt x="5226" y="3467"/>
                  </a:lnTo>
                  <a:lnTo>
                    <a:pt x="5223" y="3471"/>
                  </a:lnTo>
                  <a:lnTo>
                    <a:pt x="5219" y="3474"/>
                  </a:lnTo>
                  <a:lnTo>
                    <a:pt x="5213" y="3477"/>
                  </a:lnTo>
                  <a:lnTo>
                    <a:pt x="5208" y="3479"/>
                  </a:lnTo>
                  <a:lnTo>
                    <a:pt x="5202" y="3480"/>
                  </a:lnTo>
                  <a:lnTo>
                    <a:pt x="5194" y="3480"/>
                  </a:lnTo>
                  <a:lnTo>
                    <a:pt x="5186" y="3480"/>
                  </a:lnTo>
                  <a:lnTo>
                    <a:pt x="5176" y="3478"/>
                  </a:lnTo>
                  <a:lnTo>
                    <a:pt x="5166" y="3476"/>
                  </a:lnTo>
                  <a:lnTo>
                    <a:pt x="5159" y="3497"/>
                  </a:lnTo>
                  <a:lnTo>
                    <a:pt x="5150" y="3520"/>
                  </a:lnTo>
                  <a:lnTo>
                    <a:pt x="5141" y="3542"/>
                  </a:lnTo>
                  <a:lnTo>
                    <a:pt x="5131" y="3564"/>
                  </a:lnTo>
                  <a:lnTo>
                    <a:pt x="5122" y="3587"/>
                  </a:lnTo>
                  <a:lnTo>
                    <a:pt x="5112" y="3608"/>
                  </a:lnTo>
                  <a:lnTo>
                    <a:pt x="5104" y="3630"/>
                  </a:lnTo>
                  <a:lnTo>
                    <a:pt x="5096" y="3652"/>
                  </a:lnTo>
                  <a:lnTo>
                    <a:pt x="5091" y="3673"/>
                  </a:lnTo>
                  <a:lnTo>
                    <a:pt x="5087" y="3693"/>
                  </a:lnTo>
                  <a:lnTo>
                    <a:pt x="5086" y="3704"/>
                  </a:lnTo>
                  <a:lnTo>
                    <a:pt x="5086" y="3713"/>
                  </a:lnTo>
                  <a:lnTo>
                    <a:pt x="5086" y="3723"/>
                  </a:lnTo>
                  <a:lnTo>
                    <a:pt x="5087" y="3734"/>
                  </a:lnTo>
                  <a:lnTo>
                    <a:pt x="5088" y="3743"/>
                  </a:lnTo>
                  <a:lnTo>
                    <a:pt x="5091" y="3753"/>
                  </a:lnTo>
                  <a:lnTo>
                    <a:pt x="5094" y="3761"/>
                  </a:lnTo>
                  <a:lnTo>
                    <a:pt x="5098" y="3771"/>
                  </a:lnTo>
                  <a:lnTo>
                    <a:pt x="5103" y="3779"/>
                  </a:lnTo>
                  <a:lnTo>
                    <a:pt x="5109" y="3789"/>
                  </a:lnTo>
                  <a:lnTo>
                    <a:pt x="5116" y="3797"/>
                  </a:lnTo>
                  <a:lnTo>
                    <a:pt x="5125" y="3806"/>
                  </a:lnTo>
                  <a:lnTo>
                    <a:pt x="5129" y="3811"/>
                  </a:lnTo>
                  <a:lnTo>
                    <a:pt x="5134" y="3820"/>
                  </a:lnTo>
                  <a:lnTo>
                    <a:pt x="5139" y="3829"/>
                  </a:lnTo>
                  <a:lnTo>
                    <a:pt x="5143" y="3840"/>
                  </a:lnTo>
                  <a:lnTo>
                    <a:pt x="5152" y="3864"/>
                  </a:lnTo>
                  <a:lnTo>
                    <a:pt x="5160" y="3893"/>
                  </a:lnTo>
                  <a:lnTo>
                    <a:pt x="5167" y="3926"/>
                  </a:lnTo>
                  <a:lnTo>
                    <a:pt x="5175" y="3961"/>
                  </a:lnTo>
                  <a:lnTo>
                    <a:pt x="5182" y="3998"/>
                  </a:lnTo>
                  <a:lnTo>
                    <a:pt x="5190" y="4037"/>
                  </a:lnTo>
                  <a:lnTo>
                    <a:pt x="5204" y="4113"/>
                  </a:lnTo>
                  <a:lnTo>
                    <a:pt x="5220" y="4187"/>
                  </a:lnTo>
                  <a:lnTo>
                    <a:pt x="5227" y="4219"/>
                  </a:lnTo>
                  <a:lnTo>
                    <a:pt x="5236" y="4248"/>
                  </a:lnTo>
                  <a:lnTo>
                    <a:pt x="5240" y="4262"/>
                  </a:lnTo>
                  <a:lnTo>
                    <a:pt x="5245" y="4274"/>
                  </a:lnTo>
                  <a:lnTo>
                    <a:pt x="5249" y="4285"/>
                  </a:lnTo>
                  <a:lnTo>
                    <a:pt x="5255" y="4294"/>
                  </a:lnTo>
                  <a:lnTo>
                    <a:pt x="5257" y="4298"/>
                  </a:lnTo>
                  <a:lnTo>
                    <a:pt x="5261" y="4301"/>
                  </a:lnTo>
                  <a:lnTo>
                    <a:pt x="5265" y="4302"/>
                  </a:lnTo>
                  <a:lnTo>
                    <a:pt x="5270" y="4302"/>
                  </a:lnTo>
                  <a:lnTo>
                    <a:pt x="5275" y="4301"/>
                  </a:lnTo>
                  <a:lnTo>
                    <a:pt x="5280" y="4298"/>
                  </a:lnTo>
                  <a:lnTo>
                    <a:pt x="5286" y="4295"/>
                  </a:lnTo>
                  <a:lnTo>
                    <a:pt x="5292" y="4292"/>
                  </a:lnTo>
                  <a:lnTo>
                    <a:pt x="5304" y="4282"/>
                  </a:lnTo>
                  <a:lnTo>
                    <a:pt x="5317" y="4272"/>
                  </a:lnTo>
                  <a:lnTo>
                    <a:pt x="5331" y="4259"/>
                  </a:lnTo>
                  <a:lnTo>
                    <a:pt x="5345" y="4245"/>
                  </a:lnTo>
                  <a:lnTo>
                    <a:pt x="5371" y="4221"/>
                  </a:lnTo>
                  <a:lnTo>
                    <a:pt x="5393" y="4202"/>
                  </a:lnTo>
                  <a:lnTo>
                    <a:pt x="5397" y="4198"/>
                  </a:lnTo>
                  <a:lnTo>
                    <a:pt x="5402" y="4196"/>
                  </a:lnTo>
                  <a:lnTo>
                    <a:pt x="5405" y="4195"/>
                  </a:lnTo>
                  <a:lnTo>
                    <a:pt x="5408" y="4194"/>
                  </a:lnTo>
                  <a:lnTo>
                    <a:pt x="5410" y="4195"/>
                  </a:lnTo>
                  <a:lnTo>
                    <a:pt x="5412" y="4197"/>
                  </a:lnTo>
                  <a:lnTo>
                    <a:pt x="5413" y="4201"/>
                  </a:lnTo>
                  <a:lnTo>
                    <a:pt x="5413" y="4206"/>
                  </a:lnTo>
                  <a:lnTo>
                    <a:pt x="5411" y="4222"/>
                  </a:lnTo>
                  <a:lnTo>
                    <a:pt x="5409" y="4237"/>
                  </a:lnTo>
                  <a:lnTo>
                    <a:pt x="5406" y="4251"/>
                  </a:lnTo>
                  <a:lnTo>
                    <a:pt x="5400" y="4263"/>
                  </a:lnTo>
                  <a:lnTo>
                    <a:pt x="5395" y="4276"/>
                  </a:lnTo>
                  <a:lnTo>
                    <a:pt x="5390" y="4288"/>
                  </a:lnTo>
                  <a:lnTo>
                    <a:pt x="5383" y="4298"/>
                  </a:lnTo>
                  <a:lnTo>
                    <a:pt x="5376" y="4310"/>
                  </a:lnTo>
                  <a:lnTo>
                    <a:pt x="5360" y="4331"/>
                  </a:lnTo>
                  <a:lnTo>
                    <a:pt x="5343" y="4353"/>
                  </a:lnTo>
                  <a:lnTo>
                    <a:pt x="5325" y="4375"/>
                  </a:lnTo>
                  <a:lnTo>
                    <a:pt x="5307" y="4401"/>
                  </a:lnTo>
                  <a:lnTo>
                    <a:pt x="5310" y="4412"/>
                  </a:lnTo>
                  <a:lnTo>
                    <a:pt x="5311" y="4424"/>
                  </a:lnTo>
                  <a:lnTo>
                    <a:pt x="5312" y="4436"/>
                  </a:lnTo>
                  <a:lnTo>
                    <a:pt x="5313" y="4446"/>
                  </a:lnTo>
                  <a:lnTo>
                    <a:pt x="5312" y="4456"/>
                  </a:lnTo>
                  <a:lnTo>
                    <a:pt x="5312" y="4465"/>
                  </a:lnTo>
                  <a:lnTo>
                    <a:pt x="5311" y="4475"/>
                  </a:lnTo>
                  <a:lnTo>
                    <a:pt x="5309" y="4484"/>
                  </a:lnTo>
                  <a:lnTo>
                    <a:pt x="5304" y="4501"/>
                  </a:lnTo>
                  <a:lnTo>
                    <a:pt x="5297" y="4517"/>
                  </a:lnTo>
                  <a:lnTo>
                    <a:pt x="5290" y="4531"/>
                  </a:lnTo>
                  <a:lnTo>
                    <a:pt x="5280" y="4545"/>
                  </a:lnTo>
                  <a:lnTo>
                    <a:pt x="5261" y="4573"/>
                  </a:lnTo>
                  <a:lnTo>
                    <a:pt x="5240" y="4603"/>
                  </a:lnTo>
                  <a:lnTo>
                    <a:pt x="5229" y="4620"/>
                  </a:lnTo>
                  <a:lnTo>
                    <a:pt x="5219" y="4637"/>
                  </a:lnTo>
                  <a:lnTo>
                    <a:pt x="5210" y="4656"/>
                  </a:lnTo>
                  <a:lnTo>
                    <a:pt x="5202" y="4677"/>
                  </a:lnTo>
                  <a:lnTo>
                    <a:pt x="5193" y="4680"/>
                  </a:lnTo>
                  <a:lnTo>
                    <a:pt x="5187" y="4682"/>
                  </a:lnTo>
                  <a:lnTo>
                    <a:pt x="5181" y="4684"/>
                  </a:lnTo>
                  <a:lnTo>
                    <a:pt x="5177" y="4682"/>
                  </a:lnTo>
                  <a:lnTo>
                    <a:pt x="5173" y="4681"/>
                  </a:lnTo>
                  <a:lnTo>
                    <a:pt x="5171" y="4679"/>
                  </a:lnTo>
                  <a:lnTo>
                    <a:pt x="5169" y="4676"/>
                  </a:lnTo>
                  <a:lnTo>
                    <a:pt x="5166" y="4672"/>
                  </a:lnTo>
                  <a:lnTo>
                    <a:pt x="5166" y="4662"/>
                  </a:lnTo>
                  <a:lnTo>
                    <a:pt x="5167" y="4651"/>
                  </a:lnTo>
                  <a:lnTo>
                    <a:pt x="5170" y="4636"/>
                  </a:lnTo>
                  <a:lnTo>
                    <a:pt x="5173" y="4621"/>
                  </a:lnTo>
                  <a:lnTo>
                    <a:pt x="5181" y="4590"/>
                  </a:lnTo>
                  <a:lnTo>
                    <a:pt x="5187" y="4561"/>
                  </a:lnTo>
                  <a:lnTo>
                    <a:pt x="5187" y="4555"/>
                  </a:lnTo>
                  <a:lnTo>
                    <a:pt x="5187" y="4550"/>
                  </a:lnTo>
                  <a:lnTo>
                    <a:pt x="5186" y="4544"/>
                  </a:lnTo>
                  <a:lnTo>
                    <a:pt x="5184" y="4540"/>
                  </a:lnTo>
                  <a:lnTo>
                    <a:pt x="5182" y="4536"/>
                  </a:lnTo>
                  <a:lnTo>
                    <a:pt x="5180" y="4532"/>
                  </a:lnTo>
                  <a:lnTo>
                    <a:pt x="5176" y="4530"/>
                  </a:lnTo>
                  <a:lnTo>
                    <a:pt x="5172" y="4529"/>
                  </a:lnTo>
                  <a:lnTo>
                    <a:pt x="5155" y="4545"/>
                  </a:lnTo>
                  <a:lnTo>
                    <a:pt x="5136" y="4559"/>
                  </a:lnTo>
                  <a:lnTo>
                    <a:pt x="5116" y="4572"/>
                  </a:lnTo>
                  <a:lnTo>
                    <a:pt x="5096" y="4585"/>
                  </a:lnTo>
                  <a:lnTo>
                    <a:pt x="5055" y="4608"/>
                  </a:lnTo>
                  <a:lnTo>
                    <a:pt x="5013" y="4630"/>
                  </a:lnTo>
                  <a:lnTo>
                    <a:pt x="4974" y="4652"/>
                  </a:lnTo>
                  <a:lnTo>
                    <a:pt x="4939" y="4673"/>
                  </a:lnTo>
                  <a:lnTo>
                    <a:pt x="4923" y="4684"/>
                  </a:lnTo>
                  <a:lnTo>
                    <a:pt x="4909" y="4695"/>
                  </a:lnTo>
                  <a:lnTo>
                    <a:pt x="4898" y="4706"/>
                  </a:lnTo>
                  <a:lnTo>
                    <a:pt x="4889" y="4719"/>
                  </a:lnTo>
                  <a:lnTo>
                    <a:pt x="4887" y="4723"/>
                  </a:lnTo>
                  <a:lnTo>
                    <a:pt x="4884" y="4728"/>
                  </a:lnTo>
                  <a:lnTo>
                    <a:pt x="4883" y="4734"/>
                  </a:lnTo>
                  <a:lnTo>
                    <a:pt x="4883" y="4739"/>
                  </a:lnTo>
                  <a:lnTo>
                    <a:pt x="4883" y="4751"/>
                  </a:lnTo>
                  <a:lnTo>
                    <a:pt x="4886" y="4762"/>
                  </a:lnTo>
                  <a:lnTo>
                    <a:pt x="4890" y="4773"/>
                  </a:lnTo>
                  <a:lnTo>
                    <a:pt x="4895" y="4785"/>
                  </a:lnTo>
                  <a:lnTo>
                    <a:pt x="4900" y="4795"/>
                  </a:lnTo>
                  <a:lnTo>
                    <a:pt x="4908" y="4806"/>
                  </a:lnTo>
                  <a:lnTo>
                    <a:pt x="4922" y="4825"/>
                  </a:lnTo>
                  <a:lnTo>
                    <a:pt x="4934" y="4840"/>
                  </a:lnTo>
                  <a:lnTo>
                    <a:pt x="4944" y="4850"/>
                  </a:lnTo>
                  <a:lnTo>
                    <a:pt x="4948" y="4854"/>
                  </a:lnTo>
                  <a:lnTo>
                    <a:pt x="4936" y="4868"/>
                  </a:lnTo>
                  <a:lnTo>
                    <a:pt x="4923" y="4880"/>
                  </a:lnTo>
                  <a:lnTo>
                    <a:pt x="4911" y="4893"/>
                  </a:lnTo>
                  <a:lnTo>
                    <a:pt x="4898" y="4905"/>
                  </a:lnTo>
                  <a:lnTo>
                    <a:pt x="4873" y="4927"/>
                  </a:lnTo>
                  <a:lnTo>
                    <a:pt x="4847" y="4946"/>
                  </a:lnTo>
                  <a:lnTo>
                    <a:pt x="4823" y="4964"/>
                  </a:lnTo>
                  <a:lnTo>
                    <a:pt x="4799" y="4981"/>
                  </a:lnTo>
                  <a:lnTo>
                    <a:pt x="4778" y="4997"/>
                  </a:lnTo>
                  <a:lnTo>
                    <a:pt x="4760" y="5012"/>
                  </a:lnTo>
                  <a:lnTo>
                    <a:pt x="4760" y="5007"/>
                  </a:lnTo>
                  <a:lnTo>
                    <a:pt x="4745" y="5020"/>
                  </a:lnTo>
                  <a:lnTo>
                    <a:pt x="4733" y="5033"/>
                  </a:lnTo>
                  <a:lnTo>
                    <a:pt x="4729" y="5039"/>
                  </a:lnTo>
                  <a:lnTo>
                    <a:pt x="4725" y="5045"/>
                  </a:lnTo>
                  <a:lnTo>
                    <a:pt x="4722" y="5053"/>
                  </a:lnTo>
                  <a:lnTo>
                    <a:pt x="4719" y="5059"/>
                  </a:lnTo>
                  <a:lnTo>
                    <a:pt x="4717" y="5067"/>
                  </a:lnTo>
                  <a:lnTo>
                    <a:pt x="4717" y="5073"/>
                  </a:lnTo>
                  <a:lnTo>
                    <a:pt x="4717" y="5080"/>
                  </a:lnTo>
                  <a:lnTo>
                    <a:pt x="4719" y="5089"/>
                  </a:lnTo>
                  <a:lnTo>
                    <a:pt x="4722" y="5097"/>
                  </a:lnTo>
                  <a:lnTo>
                    <a:pt x="4725" y="5106"/>
                  </a:lnTo>
                  <a:lnTo>
                    <a:pt x="4730" y="5114"/>
                  </a:lnTo>
                  <a:lnTo>
                    <a:pt x="4736" y="5125"/>
                  </a:lnTo>
                  <a:lnTo>
                    <a:pt x="4726" y="5124"/>
                  </a:lnTo>
                  <a:lnTo>
                    <a:pt x="4716" y="5124"/>
                  </a:lnTo>
                  <a:lnTo>
                    <a:pt x="4707" y="5124"/>
                  </a:lnTo>
                  <a:lnTo>
                    <a:pt x="4697" y="5126"/>
                  </a:lnTo>
                  <a:lnTo>
                    <a:pt x="4679" y="5130"/>
                  </a:lnTo>
                  <a:lnTo>
                    <a:pt x="4662" y="5136"/>
                  </a:lnTo>
                  <a:lnTo>
                    <a:pt x="4645" y="5144"/>
                  </a:lnTo>
                  <a:lnTo>
                    <a:pt x="4630" y="5153"/>
                  </a:lnTo>
                  <a:lnTo>
                    <a:pt x="4615" y="5162"/>
                  </a:lnTo>
                  <a:lnTo>
                    <a:pt x="4601" y="5173"/>
                  </a:lnTo>
                  <a:lnTo>
                    <a:pt x="4590" y="5184"/>
                  </a:lnTo>
                  <a:lnTo>
                    <a:pt x="4579" y="5194"/>
                  </a:lnTo>
                  <a:lnTo>
                    <a:pt x="4570" y="5204"/>
                  </a:lnTo>
                  <a:lnTo>
                    <a:pt x="4562" y="5212"/>
                  </a:lnTo>
                  <a:lnTo>
                    <a:pt x="4551" y="5225"/>
                  </a:lnTo>
                  <a:lnTo>
                    <a:pt x="4547" y="5230"/>
                  </a:lnTo>
                  <a:lnTo>
                    <a:pt x="4543" y="5242"/>
                  </a:lnTo>
                  <a:lnTo>
                    <a:pt x="4538" y="5253"/>
                  </a:lnTo>
                  <a:lnTo>
                    <a:pt x="4532" y="5262"/>
                  </a:lnTo>
                  <a:lnTo>
                    <a:pt x="4527" y="5271"/>
                  </a:lnTo>
                  <a:lnTo>
                    <a:pt x="4522" y="5279"/>
                  </a:lnTo>
                  <a:lnTo>
                    <a:pt x="4516" y="5287"/>
                  </a:lnTo>
                  <a:lnTo>
                    <a:pt x="4510" y="5293"/>
                  </a:lnTo>
                  <a:lnTo>
                    <a:pt x="4504" y="5298"/>
                  </a:lnTo>
                  <a:lnTo>
                    <a:pt x="4491" y="5309"/>
                  </a:lnTo>
                  <a:lnTo>
                    <a:pt x="4478" y="5319"/>
                  </a:lnTo>
                  <a:lnTo>
                    <a:pt x="4465" y="5326"/>
                  </a:lnTo>
                  <a:lnTo>
                    <a:pt x="4454" y="5335"/>
                  </a:lnTo>
                  <a:lnTo>
                    <a:pt x="4442" y="5343"/>
                  </a:lnTo>
                  <a:lnTo>
                    <a:pt x="4430" y="5352"/>
                  </a:lnTo>
                  <a:lnTo>
                    <a:pt x="4425" y="5357"/>
                  </a:lnTo>
                  <a:lnTo>
                    <a:pt x="4421" y="5362"/>
                  </a:lnTo>
                  <a:lnTo>
                    <a:pt x="4415" y="5369"/>
                  </a:lnTo>
                  <a:lnTo>
                    <a:pt x="4412" y="5375"/>
                  </a:lnTo>
                  <a:lnTo>
                    <a:pt x="4408" y="5383"/>
                  </a:lnTo>
                  <a:lnTo>
                    <a:pt x="4405" y="5391"/>
                  </a:lnTo>
                  <a:lnTo>
                    <a:pt x="4401" y="5401"/>
                  </a:lnTo>
                  <a:lnTo>
                    <a:pt x="4399" y="5410"/>
                  </a:lnTo>
                  <a:lnTo>
                    <a:pt x="4397" y="5421"/>
                  </a:lnTo>
                  <a:lnTo>
                    <a:pt x="4395" y="5433"/>
                  </a:lnTo>
                  <a:lnTo>
                    <a:pt x="4395" y="5446"/>
                  </a:lnTo>
                  <a:lnTo>
                    <a:pt x="4394" y="5460"/>
                  </a:lnTo>
                  <a:lnTo>
                    <a:pt x="4395" y="5502"/>
                  </a:lnTo>
                  <a:lnTo>
                    <a:pt x="4397" y="5542"/>
                  </a:lnTo>
                  <a:lnTo>
                    <a:pt x="4400" y="5583"/>
                  </a:lnTo>
                  <a:lnTo>
                    <a:pt x="4404" y="5622"/>
                  </a:lnTo>
                  <a:lnTo>
                    <a:pt x="4411" y="5696"/>
                  </a:lnTo>
                  <a:lnTo>
                    <a:pt x="4419" y="5769"/>
                  </a:lnTo>
                  <a:lnTo>
                    <a:pt x="4422" y="5804"/>
                  </a:lnTo>
                  <a:lnTo>
                    <a:pt x="4423" y="5837"/>
                  </a:lnTo>
                  <a:lnTo>
                    <a:pt x="4423" y="5870"/>
                  </a:lnTo>
                  <a:lnTo>
                    <a:pt x="4422" y="5902"/>
                  </a:lnTo>
                  <a:lnTo>
                    <a:pt x="4421" y="5918"/>
                  </a:lnTo>
                  <a:lnTo>
                    <a:pt x="4419" y="5933"/>
                  </a:lnTo>
                  <a:lnTo>
                    <a:pt x="4416" y="5947"/>
                  </a:lnTo>
                  <a:lnTo>
                    <a:pt x="4413" y="5962"/>
                  </a:lnTo>
                  <a:lnTo>
                    <a:pt x="4409" y="5977"/>
                  </a:lnTo>
                  <a:lnTo>
                    <a:pt x="4405" y="5992"/>
                  </a:lnTo>
                  <a:lnTo>
                    <a:pt x="4400" y="6006"/>
                  </a:lnTo>
                  <a:lnTo>
                    <a:pt x="4394" y="6020"/>
                  </a:lnTo>
                  <a:lnTo>
                    <a:pt x="4393" y="6025"/>
                  </a:lnTo>
                  <a:lnTo>
                    <a:pt x="4393" y="6033"/>
                  </a:lnTo>
                  <a:lnTo>
                    <a:pt x="4393" y="6043"/>
                  </a:lnTo>
                  <a:lnTo>
                    <a:pt x="4395" y="6057"/>
                  </a:lnTo>
                  <a:lnTo>
                    <a:pt x="4399" y="6093"/>
                  </a:lnTo>
                  <a:lnTo>
                    <a:pt x="4406" y="6140"/>
                  </a:lnTo>
                  <a:lnTo>
                    <a:pt x="4408" y="6168"/>
                  </a:lnTo>
                  <a:lnTo>
                    <a:pt x="4411" y="6197"/>
                  </a:lnTo>
                  <a:lnTo>
                    <a:pt x="4413" y="6229"/>
                  </a:lnTo>
                  <a:lnTo>
                    <a:pt x="4415" y="6263"/>
                  </a:lnTo>
                  <a:lnTo>
                    <a:pt x="4416" y="6300"/>
                  </a:lnTo>
                  <a:lnTo>
                    <a:pt x="4416" y="6338"/>
                  </a:lnTo>
                  <a:lnTo>
                    <a:pt x="4414" y="6378"/>
                  </a:lnTo>
                  <a:lnTo>
                    <a:pt x="4412" y="6420"/>
                  </a:lnTo>
                  <a:lnTo>
                    <a:pt x="4411" y="6439"/>
                  </a:lnTo>
                  <a:lnTo>
                    <a:pt x="4408" y="6458"/>
                  </a:lnTo>
                  <a:lnTo>
                    <a:pt x="4406" y="6477"/>
                  </a:lnTo>
                  <a:lnTo>
                    <a:pt x="4403" y="6496"/>
                  </a:lnTo>
                  <a:lnTo>
                    <a:pt x="4394" y="6536"/>
                  </a:lnTo>
                  <a:lnTo>
                    <a:pt x="4384" y="6575"/>
                  </a:lnTo>
                  <a:lnTo>
                    <a:pt x="4364" y="6654"/>
                  </a:lnTo>
                  <a:lnTo>
                    <a:pt x="4346" y="6726"/>
                  </a:lnTo>
                  <a:lnTo>
                    <a:pt x="4339" y="6759"/>
                  </a:lnTo>
                  <a:lnTo>
                    <a:pt x="4334" y="6789"/>
                  </a:lnTo>
                  <a:lnTo>
                    <a:pt x="4333" y="6803"/>
                  </a:lnTo>
                  <a:lnTo>
                    <a:pt x="4333" y="6816"/>
                  </a:lnTo>
                  <a:lnTo>
                    <a:pt x="4334" y="6827"/>
                  </a:lnTo>
                  <a:lnTo>
                    <a:pt x="4336" y="6838"/>
                  </a:lnTo>
                  <a:lnTo>
                    <a:pt x="4339" y="6847"/>
                  </a:lnTo>
                  <a:lnTo>
                    <a:pt x="4343" y="6855"/>
                  </a:lnTo>
                  <a:lnTo>
                    <a:pt x="4347" y="6862"/>
                  </a:lnTo>
                  <a:lnTo>
                    <a:pt x="4354" y="6868"/>
                  </a:lnTo>
                  <a:lnTo>
                    <a:pt x="4362" y="6871"/>
                  </a:lnTo>
                  <a:lnTo>
                    <a:pt x="4371" y="6874"/>
                  </a:lnTo>
                  <a:lnTo>
                    <a:pt x="4382" y="6874"/>
                  </a:lnTo>
                  <a:lnTo>
                    <a:pt x="4394" y="6874"/>
                  </a:lnTo>
                  <a:lnTo>
                    <a:pt x="4417" y="6853"/>
                  </a:lnTo>
                  <a:lnTo>
                    <a:pt x="4440" y="6834"/>
                  </a:lnTo>
                  <a:lnTo>
                    <a:pt x="4459" y="6818"/>
                  </a:lnTo>
                  <a:lnTo>
                    <a:pt x="4477" y="6805"/>
                  </a:lnTo>
                  <a:lnTo>
                    <a:pt x="4494" y="6794"/>
                  </a:lnTo>
                  <a:lnTo>
                    <a:pt x="4509" y="6785"/>
                  </a:lnTo>
                  <a:lnTo>
                    <a:pt x="4523" y="6778"/>
                  </a:lnTo>
                  <a:lnTo>
                    <a:pt x="4536" y="6774"/>
                  </a:lnTo>
                  <a:lnTo>
                    <a:pt x="4546" y="6771"/>
                  </a:lnTo>
                  <a:lnTo>
                    <a:pt x="4557" y="6770"/>
                  </a:lnTo>
                  <a:lnTo>
                    <a:pt x="4565" y="6771"/>
                  </a:lnTo>
                  <a:lnTo>
                    <a:pt x="4574" y="6773"/>
                  </a:lnTo>
                  <a:lnTo>
                    <a:pt x="4580" y="6776"/>
                  </a:lnTo>
                  <a:lnTo>
                    <a:pt x="4587" y="6781"/>
                  </a:lnTo>
                  <a:lnTo>
                    <a:pt x="4593" y="6787"/>
                  </a:lnTo>
                  <a:lnTo>
                    <a:pt x="4597" y="6794"/>
                  </a:lnTo>
                  <a:lnTo>
                    <a:pt x="4601" y="6802"/>
                  </a:lnTo>
                  <a:lnTo>
                    <a:pt x="4606" y="6811"/>
                  </a:lnTo>
                  <a:lnTo>
                    <a:pt x="4610" y="6820"/>
                  </a:lnTo>
                  <a:lnTo>
                    <a:pt x="4613" y="6829"/>
                  </a:lnTo>
                  <a:lnTo>
                    <a:pt x="4619" y="6851"/>
                  </a:lnTo>
                  <a:lnTo>
                    <a:pt x="4625" y="6872"/>
                  </a:lnTo>
                  <a:lnTo>
                    <a:pt x="4631" y="6893"/>
                  </a:lnTo>
                  <a:lnTo>
                    <a:pt x="4639" y="6912"/>
                  </a:lnTo>
                  <a:lnTo>
                    <a:pt x="4643" y="6922"/>
                  </a:lnTo>
                  <a:lnTo>
                    <a:pt x="4647" y="6930"/>
                  </a:lnTo>
                  <a:lnTo>
                    <a:pt x="4654" y="6938"/>
                  </a:lnTo>
                  <a:lnTo>
                    <a:pt x="4659" y="6944"/>
                  </a:lnTo>
                  <a:lnTo>
                    <a:pt x="4665" y="6938"/>
                  </a:lnTo>
                  <a:lnTo>
                    <a:pt x="4670" y="6932"/>
                  </a:lnTo>
                  <a:lnTo>
                    <a:pt x="4672" y="6923"/>
                  </a:lnTo>
                  <a:lnTo>
                    <a:pt x="4673" y="6914"/>
                  </a:lnTo>
                  <a:lnTo>
                    <a:pt x="4673" y="6906"/>
                  </a:lnTo>
                  <a:lnTo>
                    <a:pt x="4673" y="6896"/>
                  </a:lnTo>
                  <a:lnTo>
                    <a:pt x="4672" y="6886"/>
                  </a:lnTo>
                  <a:lnTo>
                    <a:pt x="4670" y="6876"/>
                  </a:lnTo>
                  <a:lnTo>
                    <a:pt x="4666" y="6856"/>
                  </a:lnTo>
                  <a:lnTo>
                    <a:pt x="4664" y="6836"/>
                  </a:lnTo>
                  <a:lnTo>
                    <a:pt x="4664" y="6826"/>
                  </a:lnTo>
                  <a:lnTo>
                    <a:pt x="4665" y="6818"/>
                  </a:lnTo>
                  <a:lnTo>
                    <a:pt x="4667" y="6810"/>
                  </a:lnTo>
                  <a:lnTo>
                    <a:pt x="4671" y="6803"/>
                  </a:lnTo>
                  <a:lnTo>
                    <a:pt x="4672" y="6795"/>
                  </a:lnTo>
                  <a:lnTo>
                    <a:pt x="4673" y="6790"/>
                  </a:lnTo>
                  <a:lnTo>
                    <a:pt x="4674" y="6787"/>
                  </a:lnTo>
                  <a:lnTo>
                    <a:pt x="4675" y="6786"/>
                  </a:lnTo>
                  <a:lnTo>
                    <a:pt x="4677" y="6786"/>
                  </a:lnTo>
                  <a:lnTo>
                    <a:pt x="4679" y="6788"/>
                  </a:lnTo>
                  <a:lnTo>
                    <a:pt x="4681" y="6791"/>
                  </a:lnTo>
                  <a:lnTo>
                    <a:pt x="4683" y="6795"/>
                  </a:lnTo>
                  <a:lnTo>
                    <a:pt x="4696" y="6824"/>
                  </a:lnTo>
                  <a:lnTo>
                    <a:pt x="4713" y="6859"/>
                  </a:lnTo>
                  <a:lnTo>
                    <a:pt x="4719" y="6868"/>
                  </a:lnTo>
                  <a:lnTo>
                    <a:pt x="4724" y="6876"/>
                  </a:lnTo>
                  <a:lnTo>
                    <a:pt x="4729" y="6884"/>
                  </a:lnTo>
                  <a:lnTo>
                    <a:pt x="4734" y="6891"/>
                  </a:lnTo>
                  <a:lnTo>
                    <a:pt x="4741" y="6897"/>
                  </a:lnTo>
                  <a:lnTo>
                    <a:pt x="4747" y="6903"/>
                  </a:lnTo>
                  <a:lnTo>
                    <a:pt x="4755" y="6906"/>
                  </a:lnTo>
                  <a:lnTo>
                    <a:pt x="4761" y="6909"/>
                  </a:lnTo>
                  <a:lnTo>
                    <a:pt x="4769" y="6910"/>
                  </a:lnTo>
                  <a:lnTo>
                    <a:pt x="4777" y="6909"/>
                  </a:lnTo>
                  <a:lnTo>
                    <a:pt x="4784" y="6907"/>
                  </a:lnTo>
                  <a:lnTo>
                    <a:pt x="4793" y="6903"/>
                  </a:lnTo>
                  <a:lnTo>
                    <a:pt x="4802" y="6896"/>
                  </a:lnTo>
                  <a:lnTo>
                    <a:pt x="4811" y="6888"/>
                  </a:lnTo>
                  <a:lnTo>
                    <a:pt x="4821" y="6876"/>
                  </a:lnTo>
                  <a:lnTo>
                    <a:pt x="4830" y="6862"/>
                  </a:lnTo>
                  <a:lnTo>
                    <a:pt x="4836" y="6858"/>
                  </a:lnTo>
                  <a:lnTo>
                    <a:pt x="4841" y="6855"/>
                  </a:lnTo>
                  <a:lnTo>
                    <a:pt x="4845" y="6852"/>
                  </a:lnTo>
                  <a:lnTo>
                    <a:pt x="4848" y="6847"/>
                  </a:lnTo>
                  <a:lnTo>
                    <a:pt x="4850" y="6844"/>
                  </a:lnTo>
                  <a:lnTo>
                    <a:pt x="4853" y="6840"/>
                  </a:lnTo>
                  <a:lnTo>
                    <a:pt x="4854" y="6836"/>
                  </a:lnTo>
                  <a:lnTo>
                    <a:pt x="4855" y="6831"/>
                  </a:lnTo>
                  <a:lnTo>
                    <a:pt x="4855" y="6822"/>
                  </a:lnTo>
                  <a:lnTo>
                    <a:pt x="4853" y="6811"/>
                  </a:lnTo>
                  <a:lnTo>
                    <a:pt x="4849" y="6801"/>
                  </a:lnTo>
                  <a:lnTo>
                    <a:pt x="4845" y="6788"/>
                  </a:lnTo>
                  <a:lnTo>
                    <a:pt x="4836" y="6760"/>
                  </a:lnTo>
                  <a:lnTo>
                    <a:pt x="4825" y="6727"/>
                  </a:lnTo>
                  <a:lnTo>
                    <a:pt x="4820" y="6709"/>
                  </a:lnTo>
                  <a:lnTo>
                    <a:pt x="4816" y="6689"/>
                  </a:lnTo>
                  <a:lnTo>
                    <a:pt x="4813" y="6668"/>
                  </a:lnTo>
                  <a:lnTo>
                    <a:pt x="4812" y="6644"/>
                  </a:lnTo>
                  <a:lnTo>
                    <a:pt x="4827" y="6628"/>
                  </a:lnTo>
                  <a:lnTo>
                    <a:pt x="4842" y="6614"/>
                  </a:lnTo>
                  <a:lnTo>
                    <a:pt x="4856" y="6602"/>
                  </a:lnTo>
                  <a:lnTo>
                    <a:pt x="4869" y="6591"/>
                  </a:lnTo>
                  <a:lnTo>
                    <a:pt x="4882" y="6583"/>
                  </a:lnTo>
                  <a:lnTo>
                    <a:pt x="4895" y="6575"/>
                  </a:lnTo>
                  <a:lnTo>
                    <a:pt x="4907" y="6569"/>
                  </a:lnTo>
                  <a:lnTo>
                    <a:pt x="4920" y="6563"/>
                  </a:lnTo>
                  <a:lnTo>
                    <a:pt x="4931" y="6559"/>
                  </a:lnTo>
                  <a:lnTo>
                    <a:pt x="4942" y="6556"/>
                  </a:lnTo>
                  <a:lnTo>
                    <a:pt x="4954" y="6554"/>
                  </a:lnTo>
                  <a:lnTo>
                    <a:pt x="4964" y="6554"/>
                  </a:lnTo>
                  <a:lnTo>
                    <a:pt x="4974" y="6553"/>
                  </a:lnTo>
                  <a:lnTo>
                    <a:pt x="4984" y="6554"/>
                  </a:lnTo>
                  <a:lnTo>
                    <a:pt x="4994" y="6555"/>
                  </a:lnTo>
                  <a:lnTo>
                    <a:pt x="5004" y="6557"/>
                  </a:lnTo>
                  <a:lnTo>
                    <a:pt x="5021" y="6562"/>
                  </a:lnTo>
                  <a:lnTo>
                    <a:pt x="5038" y="6570"/>
                  </a:lnTo>
                  <a:lnTo>
                    <a:pt x="5054" y="6577"/>
                  </a:lnTo>
                  <a:lnTo>
                    <a:pt x="5069" y="6585"/>
                  </a:lnTo>
                  <a:lnTo>
                    <a:pt x="5082" y="6591"/>
                  </a:lnTo>
                  <a:lnTo>
                    <a:pt x="5095" y="6597"/>
                  </a:lnTo>
                  <a:lnTo>
                    <a:pt x="5102" y="6600"/>
                  </a:lnTo>
                  <a:lnTo>
                    <a:pt x="5108" y="6602"/>
                  </a:lnTo>
                  <a:lnTo>
                    <a:pt x="5113" y="6603"/>
                  </a:lnTo>
                  <a:lnTo>
                    <a:pt x="5119" y="6603"/>
                  </a:lnTo>
                  <a:lnTo>
                    <a:pt x="5146" y="6600"/>
                  </a:lnTo>
                  <a:lnTo>
                    <a:pt x="5171" y="6597"/>
                  </a:lnTo>
                  <a:lnTo>
                    <a:pt x="5191" y="6595"/>
                  </a:lnTo>
                  <a:lnTo>
                    <a:pt x="5209" y="6595"/>
                  </a:lnTo>
                  <a:lnTo>
                    <a:pt x="5225" y="6595"/>
                  </a:lnTo>
                  <a:lnTo>
                    <a:pt x="5237" y="6596"/>
                  </a:lnTo>
                  <a:lnTo>
                    <a:pt x="5247" y="6599"/>
                  </a:lnTo>
                  <a:lnTo>
                    <a:pt x="5255" y="6601"/>
                  </a:lnTo>
                  <a:lnTo>
                    <a:pt x="5261" y="6604"/>
                  </a:lnTo>
                  <a:lnTo>
                    <a:pt x="5264" y="6608"/>
                  </a:lnTo>
                  <a:lnTo>
                    <a:pt x="5266" y="6612"/>
                  </a:lnTo>
                  <a:lnTo>
                    <a:pt x="5267" y="6617"/>
                  </a:lnTo>
                  <a:lnTo>
                    <a:pt x="5266" y="6622"/>
                  </a:lnTo>
                  <a:lnTo>
                    <a:pt x="5265" y="6627"/>
                  </a:lnTo>
                  <a:lnTo>
                    <a:pt x="5262" y="6633"/>
                  </a:lnTo>
                  <a:lnTo>
                    <a:pt x="5259" y="6638"/>
                  </a:lnTo>
                  <a:lnTo>
                    <a:pt x="5241" y="6662"/>
                  </a:lnTo>
                  <a:lnTo>
                    <a:pt x="5225" y="6684"/>
                  </a:lnTo>
                  <a:lnTo>
                    <a:pt x="5223" y="6689"/>
                  </a:lnTo>
                  <a:lnTo>
                    <a:pt x="5222" y="6693"/>
                  </a:lnTo>
                  <a:lnTo>
                    <a:pt x="5222" y="6697"/>
                  </a:lnTo>
                  <a:lnTo>
                    <a:pt x="5224" y="6701"/>
                  </a:lnTo>
                  <a:lnTo>
                    <a:pt x="5227" y="6704"/>
                  </a:lnTo>
                  <a:lnTo>
                    <a:pt x="5232" y="6706"/>
                  </a:lnTo>
                  <a:lnTo>
                    <a:pt x="5239" y="6708"/>
                  </a:lnTo>
                  <a:lnTo>
                    <a:pt x="5248" y="6709"/>
                  </a:lnTo>
                  <a:lnTo>
                    <a:pt x="5264" y="6712"/>
                  </a:lnTo>
                  <a:lnTo>
                    <a:pt x="5280" y="6717"/>
                  </a:lnTo>
                  <a:lnTo>
                    <a:pt x="5294" y="6722"/>
                  </a:lnTo>
                  <a:lnTo>
                    <a:pt x="5308" y="6727"/>
                  </a:lnTo>
                  <a:lnTo>
                    <a:pt x="5321" y="6735"/>
                  </a:lnTo>
                  <a:lnTo>
                    <a:pt x="5333" y="6742"/>
                  </a:lnTo>
                  <a:lnTo>
                    <a:pt x="5345" y="6751"/>
                  </a:lnTo>
                  <a:lnTo>
                    <a:pt x="5356" y="6760"/>
                  </a:lnTo>
                  <a:lnTo>
                    <a:pt x="5366" y="6770"/>
                  </a:lnTo>
                  <a:lnTo>
                    <a:pt x="5376" y="6780"/>
                  </a:lnTo>
                  <a:lnTo>
                    <a:pt x="5386" y="6792"/>
                  </a:lnTo>
                  <a:lnTo>
                    <a:pt x="5395" y="6804"/>
                  </a:lnTo>
                  <a:lnTo>
                    <a:pt x="5403" y="6816"/>
                  </a:lnTo>
                  <a:lnTo>
                    <a:pt x="5411" y="6828"/>
                  </a:lnTo>
                  <a:lnTo>
                    <a:pt x="5419" y="6842"/>
                  </a:lnTo>
                  <a:lnTo>
                    <a:pt x="5426" y="6855"/>
                  </a:lnTo>
                  <a:lnTo>
                    <a:pt x="5439" y="6884"/>
                  </a:lnTo>
                  <a:lnTo>
                    <a:pt x="5452" y="6912"/>
                  </a:lnTo>
                  <a:lnTo>
                    <a:pt x="5463" y="6942"/>
                  </a:lnTo>
                  <a:lnTo>
                    <a:pt x="5475" y="6971"/>
                  </a:lnTo>
                  <a:lnTo>
                    <a:pt x="5486" y="7001"/>
                  </a:lnTo>
                  <a:lnTo>
                    <a:pt x="5496" y="7030"/>
                  </a:lnTo>
                  <a:lnTo>
                    <a:pt x="5508" y="7058"/>
                  </a:lnTo>
                  <a:lnTo>
                    <a:pt x="5520" y="7086"/>
                  </a:lnTo>
                  <a:lnTo>
                    <a:pt x="5537" y="7119"/>
                  </a:lnTo>
                  <a:lnTo>
                    <a:pt x="5556" y="7151"/>
                  </a:lnTo>
                  <a:lnTo>
                    <a:pt x="5576" y="7182"/>
                  </a:lnTo>
                  <a:lnTo>
                    <a:pt x="5597" y="7211"/>
                  </a:lnTo>
                  <a:lnTo>
                    <a:pt x="5643" y="7270"/>
                  </a:lnTo>
                  <a:lnTo>
                    <a:pt x="5690" y="7326"/>
                  </a:lnTo>
                  <a:lnTo>
                    <a:pt x="5713" y="7354"/>
                  </a:lnTo>
                  <a:lnTo>
                    <a:pt x="5736" y="7383"/>
                  </a:lnTo>
                  <a:lnTo>
                    <a:pt x="5758" y="7411"/>
                  </a:lnTo>
                  <a:lnTo>
                    <a:pt x="5780" y="7442"/>
                  </a:lnTo>
                  <a:lnTo>
                    <a:pt x="5800" y="7473"/>
                  </a:lnTo>
                  <a:lnTo>
                    <a:pt x="5821" y="7505"/>
                  </a:lnTo>
                  <a:lnTo>
                    <a:pt x="5830" y="7522"/>
                  </a:lnTo>
                  <a:lnTo>
                    <a:pt x="5839" y="7539"/>
                  </a:lnTo>
                  <a:lnTo>
                    <a:pt x="5847" y="7557"/>
                  </a:lnTo>
                  <a:lnTo>
                    <a:pt x="5855" y="7574"/>
                  </a:lnTo>
                  <a:lnTo>
                    <a:pt x="5863" y="7595"/>
                  </a:lnTo>
                  <a:lnTo>
                    <a:pt x="5870" y="7616"/>
                  </a:lnTo>
                  <a:lnTo>
                    <a:pt x="5873" y="7636"/>
                  </a:lnTo>
                  <a:lnTo>
                    <a:pt x="5875" y="7654"/>
                  </a:lnTo>
                  <a:lnTo>
                    <a:pt x="5875" y="7673"/>
                  </a:lnTo>
                  <a:lnTo>
                    <a:pt x="5875" y="7691"/>
                  </a:lnTo>
                  <a:lnTo>
                    <a:pt x="5873" y="7710"/>
                  </a:lnTo>
                  <a:lnTo>
                    <a:pt x="5871" y="7729"/>
                  </a:lnTo>
                  <a:lnTo>
                    <a:pt x="5869" y="7751"/>
                  </a:lnTo>
                  <a:lnTo>
                    <a:pt x="5865" y="7772"/>
                  </a:lnTo>
                  <a:lnTo>
                    <a:pt x="5863" y="7794"/>
                  </a:lnTo>
                  <a:lnTo>
                    <a:pt x="5862" y="7819"/>
                  </a:lnTo>
                  <a:lnTo>
                    <a:pt x="5862" y="7845"/>
                  </a:lnTo>
                  <a:lnTo>
                    <a:pt x="5863" y="7874"/>
                  </a:lnTo>
                  <a:lnTo>
                    <a:pt x="5866" y="7906"/>
                  </a:lnTo>
                  <a:lnTo>
                    <a:pt x="5872" y="7940"/>
                  </a:lnTo>
                  <a:lnTo>
                    <a:pt x="5872" y="7940"/>
                  </a:lnTo>
                  <a:lnTo>
                    <a:pt x="5873" y="7940"/>
                  </a:lnTo>
                  <a:lnTo>
                    <a:pt x="5876" y="7966"/>
                  </a:lnTo>
                  <a:lnTo>
                    <a:pt x="5880" y="7992"/>
                  </a:lnTo>
                  <a:lnTo>
                    <a:pt x="5887" y="8022"/>
                  </a:lnTo>
                  <a:lnTo>
                    <a:pt x="5895" y="8054"/>
                  </a:lnTo>
                  <a:lnTo>
                    <a:pt x="5906" y="8087"/>
                  </a:lnTo>
                  <a:lnTo>
                    <a:pt x="5919" y="8123"/>
                  </a:lnTo>
                  <a:lnTo>
                    <a:pt x="5932" y="8160"/>
                  </a:lnTo>
                  <a:lnTo>
                    <a:pt x="5949" y="8199"/>
                  </a:lnTo>
                  <a:lnTo>
                    <a:pt x="5949" y="8267"/>
                  </a:lnTo>
                  <a:lnTo>
                    <a:pt x="5950" y="8336"/>
                  </a:lnTo>
                  <a:lnTo>
                    <a:pt x="5953" y="8406"/>
                  </a:lnTo>
                  <a:lnTo>
                    <a:pt x="5954" y="8475"/>
                  </a:lnTo>
                  <a:lnTo>
                    <a:pt x="5956" y="8544"/>
                  </a:lnTo>
                  <a:lnTo>
                    <a:pt x="5959" y="8613"/>
                  </a:lnTo>
                  <a:lnTo>
                    <a:pt x="5961" y="8680"/>
                  </a:lnTo>
                  <a:lnTo>
                    <a:pt x="5962" y="8745"/>
                  </a:lnTo>
                  <a:lnTo>
                    <a:pt x="5964" y="8809"/>
                  </a:lnTo>
                  <a:lnTo>
                    <a:pt x="5964" y="8869"/>
                  </a:lnTo>
                  <a:lnTo>
                    <a:pt x="5965" y="8926"/>
                  </a:lnTo>
                  <a:lnTo>
                    <a:pt x="5964" y="8979"/>
                  </a:lnTo>
                  <a:lnTo>
                    <a:pt x="5962" y="9029"/>
                  </a:lnTo>
                  <a:lnTo>
                    <a:pt x="5959" y="9074"/>
                  </a:lnTo>
                  <a:lnTo>
                    <a:pt x="5957" y="9094"/>
                  </a:lnTo>
                  <a:lnTo>
                    <a:pt x="5955" y="9113"/>
                  </a:lnTo>
                  <a:lnTo>
                    <a:pt x="5953" y="9131"/>
                  </a:lnTo>
                  <a:lnTo>
                    <a:pt x="5949" y="9146"/>
                  </a:lnTo>
                  <a:lnTo>
                    <a:pt x="5938" y="9188"/>
                  </a:lnTo>
                  <a:lnTo>
                    <a:pt x="5921" y="9241"/>
                  </a:lnTo>
                  <a:lnTo>
                    <a:pt x="5910" y="9271"/>
                  </a:lnTo>
                  <a:lnTo>
                    <a:pt x="5898" y="9302"/>
                  </a:lnTo>
                  <a:lnTo>
                    <a:pt x="5885" y="9333"/>
                  </a:lnTo>
                  <a:lnTo>
                    <a:pt x="5869" y="9362"/>
                  </a:lnTo>
                  <a:lnTo>
                    <a:pt x="5861" y="9377"/>
                  </a:lnTo>
                  <a:lnTo>
                    <a:pt x="5852" y="9392"/>
                  </a:lnTo>
                  <a:lnTo>
                    <a:pt x="5843" y="9406"/>
                  </a:lnTo>
                  <a:lnTo>
                    <a:pt x="5832" y="9420"/>
                  </a:lnTo>
                  <a:lnTo>
                    <a:pt x="5823" y="9433"/>
                  </a:lnTo>
                  <a:lnTo>
                    <a:pt x="5812" y="9445"/>
                  </a:lnTo>
                  <a:lnTo>
                    <a:pt x="5800" y="9457"/>
                  </a:lnTo>
                  <a:lnTo>
                    <a:pt x="5790" y="9468"/>
                  </a:lnTo>
                  <a:lnTo>
                    <a:pt x="5777" y="9477"/>
                  </a:lnTo>
                  <a:lnTo>
                    <a:pt x="5764" y="9486"/>
                  </a:lnTo>
                  <a:lnTo>
                    <a:pt x="5752" y="9493"/>
                  </a:lnTo>
                  <a:lnTo>
                    <a:pt x="5738" y="9500"/>
                  </a:lnTo>
                  <a:lnTo>
                    <a:pt x="5724" y="9505"/>
                  </a:lnTo>
                  <a:lnTo>
                    <a:pt x="5709" y="9509"/>
                  </a:lnTo>
                  <a:lnTo>
                    <a:pt x="5694" y="9511"/>
                  </a:lnTo>
                  <a:lnTo>
                    <a:pt x="5678" y="9512"/>
                  </a:lnTo>
                  <a:lnTo>
                    <a:pt x="5672" y="9511"/>
                  </a:lnTo>
                  <a:lnTo>
                    <a:pt x="5666" y="9511"/>
                  </a:lnTo>
                  <a:lnTo>
                    <a:pt x="5661" y="9509"/>
                  </a:lnTo>
                  <a:lnTo>
                    <a:pt x="5656" y="9508"/>
                  </a:lnTo>
                  <a:lnTo>
                    <a:pt x="5647" y="9503"/>
                  </a:lnTo>
                  <a:lnTo>
                    <a:pt x="5641" y="9496"/>
                  </a:lnTo>
                  <a:lnTo>
                    <a:pt x="5630" y="9482"/>
                  </a:lnTo>
                  <a:lnTo>
                    <a:pt x="5622" y="9467"/>
                  </a:lnTo>
                  <a:lnTo>
                    <a:pt x="5617" y="9459"/>
                  </a:lnTo>
                  <a:lnTo>
                    <a:pt x="5613" y="9454"/>
                  </a:lnTo>
                  <a:lnTo>
                    <a:pt x="5608" y="9450"/>
                  </a:lnTo>
                  <a:lnTo>
                    <a:pt x="5602" y="9448"/>
                  </a:lnTo>
                  <a:lnTo>
                    <a:pt x="5597" y="9448"/>
                  </a:lnTo>
                  <a:lnTo>
                    <a:pt x="5594" y="9448"/>
                  </a:lnTo>
                  <a:lnTo>
                    <a:pt x="5590" y="9449"/>
                  </a:lnTo>
                  <a:lnTo>
                    <a:pt x="5585" y="9450"/>
                  </a:lnTo>
                  <a:lnTo>
                    <a:pt x="5574" y="9456"/>
                  </a:lnTo>
                  <a:lnTo>
                    <a:pt x="5560" y="9465"/>
                  </a:lnTo>
                  <a:lnTo>
                    <a:pt x="5553" y="9472"/>
                  </a:lnTo>
                  <a:lnTo>
                    <a:pt x="5546" y="9478"/>
                  </a:lnTo>
                  <a:lnTo>
                    <a:pt x="5540" y="9486"/>
                  </a:lnTo>
                  <a:lnTo>
                    <a:pt x="5536" y="9494"/>
                  </a:lnTo>
                  <a:lnTo>
                    <a:pt x="5532" y="9503"/>
                  </a:lnTo>
                  <a:lnTo>
                    <a:pt x="5530" y="9512"/>
                  </a:lnTo>
                  <a:lnTo>
                    <a:pt x="5528" y="9523"/>
                  </a:lnTo>
                  <a:lnTo>
                    <a:pt x="5527" y="9534"/>
                  </a:lnTo>
                  <a:lnTo>
                    <a:pt x="5526" y="9561"/>
                  </a:lnTo>
                  <a:lnTo>
                    <a:pt x="5527" y="9594"/>
                  </a:lnTo>
                  <a:lnTo>
                    <a:pt x="5526" y="9635"/>
                  </a:lnTo>
                  <a:lnTo>
                    <a:pt x="5525" y="9683"/>
                  </a:lnTo>
                  <a:lnTo>
                    <a:pt x="5492" y="9696"/>
                  </a:lnTo>
                  <a:lnTo>
                    <a:pt x="5469" y="9708"/>
                  </a:lnTo>
                  <a:lnTo>
                    <a:pt x="5460" y="9713"/>
                  </a:lnTo>
                  <a:lnTo>
                    <a:pt x="5453" y="9719"/>
                  </a:lnTo>
                  <a:lnTo>
                    <a:pt x="5448" y="9724"/>
                  </a:lnTo>
                  <a:lnTo>
                    <a:pt x="5445" y="9729"/>
                  </a:lnTo>
                  <a:lnTo>
                    <a:pt x="5445" y="9736"/>
                  </a:lnTo>
                  <a:lnTo>
                    <a:pt x="5446" y="9742"/>
                  </a:lnTo>
                  <a:lnTo>
                    <a:pt x="5449" y="9750"/>
                  </a:lnTo>
                  <a:lnTo>
                    <a:pt x="5454" y="9758"/>
                  </a:lnTo>
                  <a:lnTo>
                    <a:pt x="5469" y="9779"/>
                  </a:lnTo>
                  <a:lnTo>
                    <a:pt x="5490" y="9807"/>
                  </a:lnTo>
                  <a:lnTo>
                    <a:pt x="5476" y="9796"/>
                  </a:lnTo>
                  <a:lnTo>
                    <a:pt x="5462" y="9787"/>
                  </a:lnTo>
                  <a:lnTo>
                    <a:pt x="5450" y="9776"/>
                  </a:lnTo>
                  <a:lnTo>
                    <a:pt x="5439" y="9766"/>
                  </a:lnTo>
                  <a:lnTo>
                    <a:pt x="5429" y="9755"/>
                  </a:lnTo>
                  <a:lnTo>
                    <a:pt x="5421" y="9744"/>
                  </a:lnTo>
                  <a:lnTo>
                    <a:pt x="5414" y="9734"/>
                  </a:lnTo>
                  <a:lnTo>
                    <a:pt x="5410" y="9723"/>
                  </a:lnTo>
                  <a:lnTo>
                    <a:pt x="5408" y="9718"/>
                  </a:lnTo>
                  <a:lnTo>
                    <a:pt x="5407" y="9712"/>
                  </a:lnTo>
                  <a:lnTo>
                    <a:pt x="5407" y="9707"/>
                  </a:lnTo>
                  <a:lnTo>
                    <a:pt x="5407" y="9702"/>
                  </a:lnTo>
                  <a:lnTo>
                    <a:pt x="5408" y="9696"/>
                  </a:lnTo>
                  <a:lnTo>
                    <a:pt x="5409" y="9691"/>
                  </a:lnTo>
                  <a:lnTo>
                    <a:pt x="5411" y="9686"/>
                  </a:lnTo>
                  <a:lnTo>
                    <a:pt x="5414" y="9679"/>
                  </a:lnTo>
                  <a:lnTo>
                    <a:pt x="5419" y="9674"/>
                  </a:lnTo>
                  <a:lnTo>
                    <a:pt x="5423" y="9669"/>
                  </a:lnTo>
                  <a:lnTo>
                    <a:pt x="5428" y="9663"/>
                  </a:lnTo>
                  <a:lnTo>
                    <a:pt x="5433" y="9658"/>
                  </a:lnTo>
                  <a:lnTo>
                    <a:pt x="5448" y="9646"/>
                  </a:lnTo>
                  <a:lnTo>
                    <a:pt x="5466" y="9636"/>
                  </a:lnTo>
                  <a:lnTo>
                    <a:pt x="5464" y="9620"/>
                  </a:lnTo>
                  <a:lnTo>
                    <a:pt x="5461" y="9602"/>
                  </a:lnTo>
                  <a:lnTo>
                    <a:pt x="5455" y="9581"/>
                  </a:lnTo>
                  <a:lnTo>
                    <a:pt x="5448" y="9559"/>
                  </a:lnTo>
                  <a:lnTo>
                    <a:pt x="5433" y="9522"/>
                  </a:lnTo>
                  <a:lnTo>
                    <a:pt x="5425" y="9501"/>
                  </a:lnTo>
                  <a:lnTo>
                    <a:pt x="5406" y="9467"/>
                  </a:lnTo>
                  <a:lnTo>
                    <a:pt x="5388" y="9436"/>
                  </a:lnTo>
                  <a:lnTo>
                    <a:pt x="5371" y="9410"/>
                  </a:lnTo>
                  <a:lnTo>
                    <a:pt x="5356" y="9388"/>
                  </a:lnTo>
                  <a:lnTo>
                    <a:pt x="5341" y="9369"/>
                  </a:lnTo>
                  <a:lnTo>
                    <a:pt x="5327" y="9352"/>
                  </a:lnTo>
                  <a:lnTo>
                    <a:pt x="5313" y="9337"/>
                  </a:lnTo>
                  <a:lnTo>
                    <a:pt x="5300" y="9324"/>
                  </a:lnTo>
                  <a:lnTo>
                    <a:pt x="5277" y="9303"/>
                  </a:lnTo>
                  <a:lnTo>
                    <a:pt x="5254" y="9284"/>
                  </a:lnTo>
                  <a:lnTo>
                    <a:pt x="5242" y="9275"/>
                  </a:lnTo>
                  <a:lnTo>
                    <a:pt x="5230" y="9265"/>
                  </a:lnTo>
                  <a:lnTo>
                    <a:pt x="5220" y="9254"/>
                  </a:lnTo>
                  <a:lnTo>
                    <a:pt x="5207" y="9241"/>
                  </a:lnTo>
                  <a:lnTo>
                    <a:pt x="5207" y="9239"/>
                  </a:lnTo>
                  <a:lnTo>
                    <a:pt x="5207" y="9235"/>
                  </a:lnTo>
                  <a:lnTo>
                    <a:pt x="5208" y="9228"/>
                  </a:lnTo>
                  <a:lnTo>
                    <a:pt x="5210" y="9220"/>
                  </a:lnTo>
                  <a:lnTo>
                    <a:pt x="5215" y="9199"/>
                  </a:lnTo>
                  <a:lnTo>
                    <a:pt x="5223" y="9173"/>
                  </a:lnTo>
                  <a:lnTo>
                    <a:pt x="5230" y="9143"/>
                  </a:lnTo>
                  <a:lnTo>
                    <a:pt x="5237" y="9111"/>
                  </a:lnTo>
                  <a:lnTo>
                    <a:pt x="5239" y="9095"/>
                  </a:lnTo>
                  <a:lnTo>
                    <a:pt x="5241" y="9078"/>
                  </a:lnTo>
                  <a:lnTo>
                    <a:pt x="5242" y="9062"/>
                  </a:lnTo>
                  <a:lnTo>
                    <a:pt x="5242" y="9046"/>
                  </a:lnTo>
                  <a:lnTo>
                    <a:pt x="5264" y="9041"/>
                  </a:lnTo>
                  <a:lnTo>
                    <a:pt x="5291" y="9037"/>
                  </a:lnTo>
                  <a:lnTo>
                    <a:pt x="5319" y="9033"/>
                  </a:lnTo>
                  <a:lnTo>
                    <a:pt x="5348" y="9029"/>
                  </a:lnTo>
                  <a:lnTo>
                    <a:pt x="5378" y="9026"/>
                  </a:lnTo>
                  <a:lnTo>
                    <a:pt x="5407" y="9022"/>
                  </a:lnTo>
                  <a:lnTo>
                    <a:pt x="5432" y="9018"/>
                  </a:lnTo>
                  <a:lnTo>
                    <a:pt x="5455" y="9011"/>
                  </a:lnTo>
                  <a:lnTo>
                    <a:pt x="5452" y="8976"/>
                  </a:lnTo>
                  <a:lnTo>
                    <a:pt x="5448" y="8943"/>
                  </a:lnTo>
                  <a:lnTo>
                    <a:pt x="5444" y="8911"/>
                  </a:lnTo>
                  <a:lnTo>
                    <a:pt x="5438" y="8880"/>
                  </a:lnTo>
                  <a:lnTo>
                    <a:pt x="5432" y="8851"/>
                  </a:lnTo>
                  <a:lnTo>
                    <a:pt x="5426" y="8822"/>
                  </a:lnTo>
                  <a:lnTo>
                    <a:pt x="5419" y="8794"/>
                  </a:lnTo>
                  <a:lnTo>
                    <a:pt x="5411" y="8769"/>
                  </a:lnTo>
                  <a:lnTo>
                    <a:pt x="5394" y="8718"/>
                  </a:lnTo>
                  <a:lnTo>
                    <a:pt x="5377" y="8671"/>
                  </a:lnTo>
                  <a:lnTo>
                    <a:pt x="5361" y="8625"/>
                  </a:lnTo>
                  <a:lnTo>
                    <a:pt x="5345" y="8582"/>
                  </a:lnTo>
                  <a:lnTo>
                    <a:pt x="5344" y="8582"/>
                  </a:lnTo>
                  <a:lnTo>
                    <a:pt x="5343" y="8582"/>
                  </a:lnTo>
                  <a:lnTo>
                    <a:pt x="5343" y="8576"/>
                  </a:lnTo>
                  <a:lnTo>
                    <a:pt x="5332" y="8542"/>
                  </a:lnTo>
                  <a:lnTo>
                    <a:pt x="5323" y="8509"/>
                  </a:lnTo>
                  <a:lnTo>
                    <a:pt x="5320" y="8492"/>
                  </a:lnTo>
                  <a:lnTo>
                    <a:pt x="5316" y="8475"/>
                  </a:lnTo>
                  <a:lnTo>
                    <a:pt x="5313" y="8458"/>
                  </a:lnTo>
                  <a:lnTo>
                    <a:pt x="5311" y="8440"/>
                  </a:lnTo>
                  <a:lnTo>
                    <a:pt x="5309" y="8422"/>
                  </a:lnTo>
                  <a:lnTo>
                    <a:pt x="5308" y="8404"/>
                  </a:lnTo>
                  <a:lnTo>
                    <a:pt x="5308" y="8386"/>
                  </a:lnTo>
                  <a:lnTo>
                    <a:pt x="5309" y="8367"/>
                  </a:lnTo>
                  <a:lnTo>
                    <a:pt x="5310" y="8347"/>
                  </a:lnTo>
                  <a:lnTo>
                    <a:pt x="5312" y="8328"/>
                  </a:lnTo>
                  <a:lnTo>
                    <a:pt x="5315" y="8308"/>
                  </a:lnTo>
                  <a:lnTo>
                    <a:pt x="5319" y="8287"/>
                  </a:lnTo>
                  <a:lnTo>
                    <a:pt x="5308" y="8286"/>
                  </a:lnTo>
                  <a:lnTo>
                    <a:pt x="5297" y="8283"/>
                  </a:lnTo>
                  <a:lnTo>
                    <a:pt x="5288" y="8279"/>
                  </a:lnTo>
                  <a:lnTo>
                    <a:pt x="5279" y="8275"/>
                  </a:lnTo>
                  <a:lnTo>
                    <a:pt x="5272" y="8270"/>
                  </a:lnTo>
                  <a:lnTo>
                    <a:pt x="5264" y="8265"/>
                  </a:lnTo>
                  <a:lnTo>
                    <a:pt x="5259" y="8258"/>
                  </a:lnTo>
                  <a:lnTo>
                    <a:pt x="5253" y="8252"/>
                  </a:lnTo>
                  <a:lnTo>
                    <a:pt x="5232" y="8224"/>
                  </a:lnTo>
                  <a:lnTo>
                    <a:pt x="5213" y="8199"/>
                  </a:lnTo>
                  <a:lnTo>
                    <a:pt x="5210" y="8194"/>
                  </a:lnTo>
                  <a:lnTo>
                    <a:pt x="5208" y="8190"/>
                  </a:lnTo>
                  <a:lnTo>
                    <a:pt x="5204" y="8186"/>
                  </a:lnTo>
                  <a:lnTo>
                    <a:pt x="5199" y="8183"/>
                  </a:lnTo>
                  <a:lnTo>
                    <a:pt x="5195" y="8179"/>
                  </a:lnTo>
                  <a:lnTo>
                    <a:pt x="5190" y="8177"/>
                  </a:lnTo>
                  <a:lnTo>
                    <a:pt x="5184" y="8176"/>
                  </a:lnTo>
                  <a:lnTo>
                    <a:pt x="5178" y="8175"/>
                  </a:lnTo>
                  <a:lnTo>
                    <a:pt x="5166" y="8186"/>
                  </a:lnTo>
                  <a:lnTo>
                    <a:pt x="5155" y="8199"/>
                  </a:lnTo>
                  <a:lnTo>
                    <a:pt x="5144" y="8212"/>
                  </a:lnTo>
                  <a:lnTo>
                    <a:pt x="5134" y="8226"/>
                  </a:lnTo>
                  <a:lnTo>
                    <a:pt x="5126" y="8242"/>
                  </a:lnTo>
                  <a:lnTo>
                    <a:pt x="5116" y="8259"/>
                  </a:lnTo>
                  <a:lnTo>
                    <a:pt x="5108" y="8277"/>
                  </a:lnTo>
                  <a:lnTo>
                    <a:pt x="5099" y="8295"/>
                  </a:lnTo>
                  <a:lnTo>
                    <a:pt x="5083" y="8333"/>
                  </a:lnTo>
                  <a:lnTo>
                    <a:pt x="5066" y="8372"/>
                  </a:lnTo>
                  <a:lnTo>
                    <a:pt x="5049" y="8409"/>
                  </a:lnTo>
                  <a:lnTo>
                    <a:pt x="5030" y="8446"/>
                  </a:lnTo>
                  <a:lnTo>
                    <a:pt x="5014" y="8474"/>
                  </a:lnTo>
                  <a:lnTo>
                    <a:pt x="4996" y="8502"/>
                  </a:lnTo>
                  <a:lnTo>
                    <a:pt x="4977" y="8528"/>
                  </a:lnTo>
                  <a:lnTo>
                    <a:pt x="4956" y="8553"/>
                  </a:lnTo>
                  <a:lnTo>
                    <a:pt x="4934" y="8575"/>
                  </a:lnTo>
                  <a:lnTo>
                    <a:pt x="4913" y="8595"/>
                  </a:lnTo>
                  <a:lnTo>
                    <a:pt x="4903" y="8605"/>
                  </a:lnTo>
                  <a:lnTo>
                    <a:pt x="4891" y="8613"/>
                  </a:lnTo>
                  <a:lnTo>
                    <a:pt x="4880" y="8622"/>
                  </a:lnTo>
                  <a:lnTo>
                    <a:pt x="4870" y="8628"/>
                  </a:lnTo>
                  <a:lnTo>
                    <a:pt x="4858" y="8635"/>
                  </a:lnTo>
                  <a:lnTo>
                    <a:pt x="4847" y="8641"/>
                  </a:lnTo>
                  <a:lnTo>
                    <a:pt x="4837" y="8645"/>
                  </a:lnTo>
                  <a:lnTo>
                    <a:pt x="4827" y="8650"/>
                  </a:lnTo>
                  <a:lnTo>
                    <a:pt x="4816" y="8653"/>
                  </a:lnTo>
                  <a:lnTo>
                    <a:pt x="4807" y="8655"/>
                  </a:lnTo>
                  <a:lnTo>
                    <a:pt x="4797" y="8656"/>
                  </a:lnTo>
                  <a:lnTo>
                    <a:pt x="4788" y="8656"/>
                  </a:lnTo>
                  <a:lnTo>
                    <a:pt x="4779" y="8656"/>
                  </a:lnTo>
                  <a:lnTo>
                    <a:pt x="4771" y="8654"/>
                  </a:lnTo>
                  <a:lnTo>
                    <a:pt x="4762" y="8651"/>
                  </a:lnTo>
                  <a:lnTo>
                    <a:pt x="4755" y="8646"/>
                  </a:lnTo>
                  <a:lnTo>
                    <a:pt x="4747" y="8641"/>
                  </a:lnTo>
                  <a:lnTo>
                    <a:pt x="4741" y="8634"/>
                  </a:lnTo>
                  <a:lnTo>
                    <a:pt x="4736" y="8626"/>
                  </a:lnTo>
                  <a:lnTo>
                    <a:pt x="4730" y="8617"/>
                  </a:lnTo>
                  <a:lnTo>
                    <a:pt x="4710" y="8577"/>
                  </a:lnTo>
                  <a:lnTo>
                    <a:pt x="4695" y="8545"/>
                  </a:lnTo>
                  <a:lnTo>
                    <a:pt x="4684" y="8520"/>
                  </a:lnTo>
                  <a:lnTo>
                    <a:pt x="4676" y="8501"/>
                  </a:lnTo>
                  <a:lnTo>
                    <a:pt x="4671" y="8493"/>
                  </a:lnTo>
                  <a:lnTo>
                    <a:pt x="4666" y="8487"/>
                  </a:lnTo>
                  <a:lnTo>
                    <a:pt x="4660" y="8480"/>
                  </a:lnTo>
                  <a:lnTo>
                    <a:pt x="4654" y="8476"/>
                  </a:lnTo>
                  <a:lnTo>
                    <a:pt x="4646" y="8472"/>
                  </a:lnTo>
                  <a:lnTo>
                    <a:pt x="4637" y="8469"/>
                  </a:lnTo>
                  <a:lnTo>
                    <a:pt x="4626" y="8467"/>
                  </a:lnTo>
                  <a:lnTo>
                    <a:pt x="4612" y="8463"/>
                  </a:lnTo>
                  <a:lnTo>
                    <a:pt x="4595" y="8463"/>
                  </a:lnTo>
                  <a:lnTo>
                    <a:pt x="4576" y="8462"/>
                  </a:lnTo>
                  <a:lnTo>
                    <a:pt x="4554" y="8462"/>
                  </a:lnTo>
                  <a:lnTo>
                    <a:pt x="4528" y="8461"/>
                  </a:lnTo>
                  <a:lnTo>
                    <a:pt x="4500" y="8460"/>
                  </a:lnTo>
                  <a:lnTo>
                    <a:pt x="4470" y="8459"/>
                  </a:lnTo>
                  <a:lnTo>
                    <a:pt x="4437" y="8458"/>
                  </a:lnTo>
                  <a:lnTo>
                    <a:pt x="4400" y="8458"/>
                  </a:lnTo>
                  <a:lnTo>
                    <a:pt x="4391" y="8458"/>
                  </a:lnTo>
                  <a:lnTo>
                    <a:pt x="4381" y="8459"/>
                  </a:lnTo>
                  <a:lnTo>
                    <a:pt x="4372" y="8461"/>
                  </a:lnTo>
                  <a:lnTo>
                    <a:pt x="4362" y="8463"/>
                  </a:lnTo>
                  <a:lnTo>
                    <a:pt x="4345" y="8469"/>
                  </a:lnTo>
                  <a:lnTo>
                    <a:pt x="4328" y="8476"/>
                  </a:lnTo>
                  <a:lnTo>
                    <a:pt x="4296" y="8495"/>
                  </a:lnTo>
                  <a:lnTo>
                    <a:pt x="4266" y="8515"/>
                  </a:lnTo>
                  <a:lnTo>
                    <a:pt x="4251" y="8524"/>
                  </a:lnTo>
                  <a:lnTo>
                    <a:pt x="4237" y="8533"/>
                  </a:lnTo>
                  <a:lnTo>
                    <a:pt x="4222" y="8540"/>
                  </a:lnTo>
                  <a:lnTo>
                    <a:pt x="4207" y="8545"/>
                  </a:lnTo>
                  <a:lnTo>
                    <a:pt x="4198" y="8546"/>
                  </a:lnTo>
                  <a:lnTo>
                    <a:pt x="4191" y="8549"/>
                  </a:lnTo>
                  <a:lnTo>
                    <a:pt x="4183" y="8549"/>
                  </a:lnTo>
                  <a:lnTo>
                    <a:pt x="4175" y="8549"/>
                  </a:lnTo>
                  <a:lnTo>
                    <a:pt x="4166" y="8548"/>
                  </a:lnTo>
                  <a:lnTo>
                    <a:pt x="4158" y="8546"/>
                  </a:lnTo>
                  <a:lnTo>
                    <a:pt x="4149" y="8543"/>
                  </a:lnTo>
                  <a:lnTo>
                    <a:pt x="4141" y="8540"/>
                  </a:lnTo>
                  <a:lnTo>
                    <a:pt x="4126" y="8533"/>
                  </a:lnTo>
                  <a:lnTo>
                    <a:pt x="4111" y="8524"/>
                  </a:lnTo>
                  <a:lnTo>
                    <a:pt x="4094" y="8512"/>
                  </a:lnTo>
                  <a:lnTo>
                    <a:pt x="4077" y="8499"/>
                  </a:lnTo>
                  <a:lnTo>
                    <a:pt x="4059" y="8483"/>
                  </a:lnTo>
                  <a:lnTo>
                    <a:pt x="4040" y="8467"/>
                  </a:lnTo>
                  <a:lnTo>
                    <a:pt x="4021" y="8448"/>
                  </a:lnTo>
                  <a:lnTo>
                    <a:pt x="4000" y="8428"/>
                  </a:lnTo>
                  <a:lnTo>
                    <a:pt x="3915" y="8339"/>
                  </a:lnTo>
                  <a:lnTo>
                    <a:pt x="3822" y="8241"/>
                  </a:lnTo>
                  <a:lnTo>
                    <a:pt x="3773" y="8193"/>
                  </a:lnTo>
                  <a:lnTo>
                    <a:pt x="3724" y="8145"/>
                  </a:lnTo>
                  <a:lnTo>
                    <a:pt x="3698" y="8123"/>
                  </a:lnTo>
                  <a:lnTo>
                    <a:pt x="3673" y="8102"/>
                  </a:lnTo>
                  <a:lnTo>
                    <a:pt x="3648" y="8082"/>
                  </a:lnTo>
                  <a:lnTo>
                    <a:pt x="3623" y="8061"/>
                  </a:lnTo>
                  <a:lnTo>
                    <a:pt x="3597" y="8043"/>
                  </a:lnTo>
                  <a:lnTo>
                    <a:pt x="3572" y="8027"/>
                  </a:lnTo>
                  <a:lnTo>
                    <a:pt x="3547" y="8012"/>
                  </a:lnTo>
                  <a:lnTo>
                    <a:pt x="3522" y="8000"/>
                  </a:lnTo>
                  <a:lnTo>
                    <a:pt x="3496" y="7989"/>
                  </a:lnTo>
                  <a:lnTo>
                    <a:pt x="3472" y="7979"/>
                  </a:lnTo>
                  <a:lnTo>
                    <a:pt x="3447" y="7973"/>
                  </a:lnTo>
                  <a:lnTo>
                    <a:pt x="3423" y="7969"/>
                  </a:lnTo>
                  <a:lnTo>
                    <a:pt x="3416" y="7969"/>
                  </a:lnTo>
                  <a:lnTo>
                    <a:pt x="3410" y="7969"/>
                  </a:lnTo>
                  <a:lnTo>
                    <a:pt x="3404" y="7971"/>
                  </a:lnTo>
                  <a:lnTo>
                    <a:pt x="3397" y="7973"/>
                  </a:lnTo>
                  <a:lnTo>
                    <a:pt x="3381" y="7980"/>
                  </a:lnTo>
                  <a:lnTo>
                    <a:pt x="3359" y="7989"/>
                  </a:lnTo>
                  <a:lnTo>
                    <a:pt x="3345" y="7994"/>
                  </a:lnTo>
                  <a:lnTo>
                    <a:pt x="3328" y="7999"/>
                  </a:lnTo>
                  <a:lnTo>
                    <a:pt x="3307" y="8004"/>
                  </a:lnTo>
                  <a:lnTo>
                    <a:pt x="3283" y="8008"/>
                  </a:lnTo>
                  <a:lnTo>
                    <a:pt x="3256" y="8012"/>
                  </a:lnTo>
                  <a:lnTo>
                    <a:pt x="3224" y="8017"/>
                  </a:lnTo>
                  <a:lnTo>
                    <a:pt x="3188" y="8020"/>
                  </a:lnTo>
                  <a:lnTo>
                    <a:pt x="3146" y="8022"/>
                  </a:lnTo>
                  <a:lnTo>
                    <a:pt x="3130" y="8025"/>
                  </a:lnTo>
                  <a:lnTo>
                    <a:pt x="3112" y="8032"/>
                  </a:lnTo>
                  <a:lnTo>
                    <a:pt x="3091" y="8039"/>
                  </a:lnTo>
                  <a:lnTo>
                    <a:pt x="3067" y="8050"/>
                  </a:lnTo>
                  <a:lnTo>
                    <a:pt x="3041" y="8062"/>
                  </a:lnTo>
                  <a:lnTo>
                    <a:pt x="3014" y="8077"/>
                  </a:lnTo>
                  <a:lnTo>
                    <a:pt x="2985" y="8095"/>
                  </a:lnTo>
                  <a:lnTo>
                    <a:pt x="2958" y="8117"/>
                  </a:lnTo>
                  <a:lnTo>
                    <a:pt x="2954" y="8109"/>
                  </a:lnTo>
                  <a:lnTo>
                    <a:pt x="2945" y="8093"/>
                  </a:lnTo>
                  <a:lnTo>
                    <a:pt x="2938" y="8084"/>
                  </a:lnTo>
                  <a:lnTo>
                    <a:pt x="2930" y="8074"/>
                  </a:lnTo>
                  <a:lnTo>
                    <a:pt x="2921" y="8066"/>
                  </a:lnTo>
                  <a:lnTo>
                    <a:pt x="2910" y="8057"/>
                  </a:lnTo>
                  <a:lnTo>
                    <a:pt x="2900" y="8051"/>
                  </a:lnTo>
                  <a:lnTo>
                    <a:pt x="2893" y="8044"/>
                  </a:lnTo>
                  <a:lnTo>
                    <a:pt x="2887" y="8037"/>
                  </a:lnTo>
                  <a:lnTo>
                    <a:pt x="2881" y="8029"/>
                  </a:lnTo>
                  <a:lnTo>
                    <a:pt x="2875" y="8022"/>
                  </a:lnTo>
                  <a:lnTo>
                    <a:pt x="2868" y="8012"/>
                  </a:lnTo>
                  <a:lnTo>
                    <a:pt x="2861" y="8003"/>
                  </a:lnTo>
                  <a:lnTo>
                    <a:pt x="2851" y="7992"/>
                  </a:lnTo>
                  <a:lnTo>
                    <a:pt x="2840" y="7983"/>
                  </a:lnTo>
                  <a:lnTo>
                    <a:pt x="2831" y="7973"/>
                  </a:lnTo>
                  <a:lnTo>
                    <a:pt x="2828" y="7969"/>
                  </a:lnTo>
                  <a:lnTo>
                    <a:pt x="2826" y="7965"/>
                  </a:lnTo>
                  <a:lnTo>
                    <a:pt x="2825" y="7960"/>
                  </a:lnTo>
                  <a:lnTo>
                    <a:pt x="2825" y="7957"/>
                  </a:lnTo>
                  <a:lnTo>
                    <a:pt x="2825" y="7953"/>
                  </a:lnTo>
                  <a:lnTo>
                    <a:pt x="2826" y="7950"/>
                  </a:lnTo>
                  <a:lnTo>
                    <a:pt x="2828" y="7946"/>
                  </a:lnTo>
                  <a:lnTo>
                    <a:pt x="2831" y="7944"/>
                  </a:lnTo>
                  <a:lnTo>
                    <a:pt x="2840" y="7939"/>
                  </a:lnTo>
                  <a:lnTo>
                    <a:pt x="2851" y="7934"/>
                  </a:lnTo>
                  <a:lnTo>
                    <a:pt x="2858" y="7932"/>
                  </a:lnTo>
                  <a:lnTo>
                    <a:pt x="2862" y="7929"/>
                  </a:lnTo>
                  <a:lnTo>
                    <a:pt x="2866" y="7926"/>
                  </a:lnTo>
                  <a:lnTo>
                    <a:pt x="2868" y="7924"/>
                  </a:lnTo>
                  <a:lnTo>
                    <a:pt x="2871" y="7921"/>
                  </a:lnTo>
                  <a:lnTo>
                    <a:pt x="2871" y="7918"/>
                  </a:lnTo>
                  <a:lnTo>
                    <a:pt x="2871" y="7915"/>
                  </a:lnTo>
                  <a:lnTo>
                    <a:pt x="2870" y="7911"/>
                  </a:lnTo>
                  <a:lnTo>
                    <a:pt x="2865" y="7905"/>
                  </a:lnTo>
                  <a:lnTo>
                    <a:pt x="2859" y="7897"/>
                  </a:lnTo>
                  <a:lnTo>
                    <a:pt x="2850" y="7889"/>
                  </a:lnTo>
                  <a:lnTo>
                    <a:pt x="2840" y="7880"/>
                  </a:lnTo>
                  <a:lnTo>
                    <a:pt x="2818" y="7866"/>
                  </a:lnTo>
                  <a:lnTo>
                    <a:pt x="2804" y="7855"/>
                  </a:lnTo>
                  <a:lnTo>
                    <a:pt x="2798" y="7850"/>
                  </a:lnTo>
                  <a:lnTo>
                    <a:pt x="2796" y="7845"/>
                  </a:lnTo>
                  <a:lnTo>
                    <a:pt x="2795" y="7842"/>
                  </a:lnTo>
                  <a:lnTo>
                    <a:pt x="2795" y="7840"/>
                  </a:lnTo>
                  <a:lnTo>
                    <a:pt x="2796" y="7837"/>
                  </a:lnTo>
                  <a:lnTo>
                    <a:pt x="2798" y="7834"/>
                  </a:lnTo>
                  <a:lnTo>
                    <a:pt x="2800" y="7829"/>
                  </a:lnTo>
                  <a:lnTo>
                    <a:pt x="2801" y="7824"/>
                  </a:lnTo>
                  <a:lnTo>
                    <a:pt x="2802" y="7820"/>
                  </a:lnTo>
                  <a:lnTo>
                    <a:pt x="2802" y="7815"/>
                  </a:lnTo>
                  <a:lnTo>
                    <a:pt x="2801" y="7804"/>
                  </a:lnTo>
                  <a:lnTo>
                    <a:pt x="2799" y="7792"/>
                  </a:lnTo>
                  <a:lnTo>
                    <a:pt x="2794" y="7779"/>
                  </a:lnTo>
                  <a:lnTo>
                    <a:pt x="2788" y="7766"/>
                  </a:lnTo>
                  <a:lnTo>
                    <a:pt x="2779" y="7751"/>
                  </a:lnTo>
                  <a:lnTo>
                    <a:pt x="2768" y="7734"/>
                  </a:lnTo>
                  <a:lnTo>
                    <a:pt x="2760" y="7716"/>
                  </a:lnTo>
                  <a:lnTo>
                    <a:pt x="2752" y="7702"/>
                  </a:lnTo>
                  <a:lnTo>
                    <a:pt x="2748" y="7695"/>
                  </a:lnTo>
                  <a:lnTo>
                    <a:pt x="2744" y="7691"/>
                  </a:lnTo>
                  <a:lnTo>
                    <a:pt x="2741" y="7687"/>
                  </a:lnTo>
                  <a:lnTo>
                    <a:pt x="2737" y="7685"/>
                  </a:lnTo>
                  <a:lnTo>
                    <a:pt x="2732" y="7683"/>
                  </a:lnTo>
                  <a:lnTo>
                    <a:pt x="2729" y="7682"/>
                  </a:lnTo>
                  <a:lnTo>
                    <a:pt x="2725" y="7680"/>
                  </a:lnTo>
                  <a:lnTo>
                    <a:pt x="2721" y="7682"/>
                  </a:lnTo>
                  <a:lnTo>
                    <a:pt x="2716" y="7683"/>
                  </a:lnTo>
                  <a:lnTo>
                    <a:pt x="2713" y="7685"/>
                  </a:lnTo>
                  <a:lnTo>
                    <a:pt x="2709" y="7688"/>
                  </a:lnTo>
                  <a:lnTo>
                    <a:pt x="2704" y="7692"/>
                  </a:lnTo>
                  <a:lnTo>
                    <a:pt x="2699" y="7697"/>
                  </a:lnTo>
                  <a:lnTo>
                    <a:pt x="2695" y="7702"/>
                  </a:lnTo>
                  <a:lnTo>
                    <a:pt x="2692" y="7704"/>
                  </a:lnTo>
                  <a:lnTo>
                    <a:pt x="2688" y="7706"/>
                  </a:lnTo>
                  <a:lnTo>
                    <a:pt x="2683" y="7707"/>
                  </a:lnTo>
                  <a:lnTo>
                    <a:pt x="2679" y="7707"/>
                  </a:lnTo>
                  <a:lnTo>
                    <a:pt x="2676" y="7706"/>
                  </a:lnTo>
                  <a:lnTo>
                    <a:pt x="2672" y="7704"/>
                  </a:lnTo>
                  <a:lnTo>
                    <a:pt x="2664" y="7699"/>
                  </a:lnTo>
                  <a:lnTo>
                    <a:pt x="2656" y="7689"/>
                  </a:lnTo>
                  <a:lnTo>
                    <a:pt x="2648" y="7677"/>
                  </a:lnTo>
                  <a:lnTo>
                    <a:pt x="2640" y="7662"/>
                  </a:lnTo>
                  <a:lnTo>
                    <a:pt x="2635" y="7656"/>
                  </a:lnTo>
                  <a:lnTo>
                    <a:pt x="2632" y="7650"/>
                  </a:lnTo>
                  <a:lnTo>
                    <a:pt x="2629" y="7643"/>
                  </a:lnTo>
                  <a:lnTo>
                    <a:pt x="2625" y="7639"/>
                  </a:lnTo>
                  <a:lnTo>
                    <a:pt x="2621" y="7636"/>
                  </a:lnTo>
                  <a:lnTo>
                    <a:pt x="2616" y="7633"/>
                  </a:lnTo>
                  <a:lnTo>
                    <a:pt x="2611" y="7632"/>
                  </a:lnTo>
                  <a:lnTo>
                    <a:pt x="2606" y="7630"/>
                  </a:lnTo>
                  <a:lnTo>
                    <a:pt x="2600" y="7632"/>
                  </a:lnTo>
                  <a:lnTo>
                    <a:pt x="2595" y="7633"/>
                  </a:lnTo>
                  <a:lnTo>
                    <a:pt x="2589" y="7636"/>
                  </a:lnTo>
                  <a:lnTo>
                    <a:pt x="2582" y="7640"/>
                  </a:lnTo>
                  <a:lnTo>
                    <a:pt x="2575" y="7645"/>
                  </a:lnTo>
                  <a:lnTo>
                    <a:pt x="2567" y="7652"/>
                  </a:lnTo>
                  <a:lnTo>
                    <a:pt x="2560" y="7659"/>
                  </a:lnTo>
                  <a:lnTo>
                    <a:pt x="2551" y="7669"/>
                  </a:lnTo>
                  <a:lnTo>
                    <a:pt x="2541" y="7677"/>
                  </a:lnTo>
                  <a:lnTo>
                    <a:pt x="2531" y="7685"/>
                  </a:lnTo>
                  <a:lnTo>
                    <a:pt x="2522" y="7689"/>
                  </a:lnTo>
                  <a:lnTo>
                    <a:pt x="2512" y="7692"/>
                  </a:lnTo>
                  <a:lnTo>
                    <a:pt x="2504" y="7693"/>
                  </a:lnTo>
                  <a:lnTo>
                    <a:pt x="2496" y="7693"/>
                  </a:lnTo>
                  <a:lnTo>
                    <a:pt x="2489" y="7691"/>
                  </a:lnTo>
                  <a:lnTo>
                    <a:pt x="2482" y="7689"/>
                  </a:lnTo>
                  <a:lnTo>
                    <a:pt x="2477" y="7685"/>
                  </a:lnTo>
                  <a:lnTo>
                    <a:pt x="2473" y="7679"/>
                  </a:lnTo>
                  <a:lnTo>
                    <a:pt x="2471" y="7673"/>
                  </a:lnTo>
                  <a:lnTo>
                    <a:pt x="2468" y="7667"/>
                  </a:lnTo>
                  <a:lnTo>
                    <a:pt x="2469" y="7659"/>
                  </a:lnTo>
                  <a:lnTo>
                    <a:pt x="2471" y="7651"/>
                  </a:lnTo>
                  <a:lnTo>
                    <a:pt x="2475" y="7642"/>
                  </a:lnTo>
                  <a:lnTo>
                    <a:pt x="2480" y="7634"/>
                  </a:lnTo>
                  <a:lnTo>
                    <a:pt x="2491" y="7621"/>
                  </a:lnTo>
                  <a:lnTo>
                    <a:pt x="2495" y="7612"/>
                  </a:lnTo>
                  <a:lnTo>
                    <a:pt x="2496" y="7609"/>
                  </a:lnTo>
                  <a:lnTo>
                    <a:pt x="2496" y="7607"/>
                  </a:lnTo>
                  <a:lnTo>
                    <a:pt x="2494" y="7605"/>
                  </a:lnTo>
                  <a:lnTo>
                    <a:pt x="2492" y="7603"/>
                  </a:lnTo>
                  <a:lnTo>
                    <a:pt x="2485" y="7601"/>
                  </a:lnTo>
                  <a:lnTo>
                    <a:pt x="2475" y="7597"/>
                  </a:lnTo>
                  <a:lnTo>
                    <a:pt x="2463" y="7593"/>
                  </a:lnTo>
                  <a:lnTo>
                    <a:pt x="2450" y="7587"/>
                  </a:lnTo>
                  <a:lnTo>
                    <a:pt x="2440" y="7579"/>
                  </a:lnTo>
                  <a:lnTo>
                    <a:pt x="2433" y="7576"/>
                  </a:lnTo>
                  <a:lnTo>
                    <a:pt x="2429" y="7575"/>
                  </a:lnTo>
                  <a:lnTo>
                    <a:pt x="2425" y="7574"/>
                  </a:lnTo>
                  <a:lnTo>
                    <a:pt x="2421" y="7574"/>
                  </a:lnTo>
                  <a:lnTo>
                    <a:pt x="2413" y="7573"/>
                  </a:lnTo>
                  <a:lnTo>
                    <a:pt x="2402" y="7570"/>
                  </a:lnTo>
                  <a:lnTo>
                    <a:pt x="2387" y="7562"/>
                  </a:lnTo>
                  <a:lnTo>
                    <a:pt x="2379" y="7558"/>
                  </a:lnTo>
                  <a:lnTo>
                    <a:pt x="2374" y="7553"/>
                  </a:lnTo>
                  <a:lnTo>
                    <a:pt x="2371" y="7547"/>
                  </a:lnTo>
                  <a:lnTo>
                    <a:pt x="2367" y="7542"/>
                  </a:lnTo>
                  <a:lnTo>
                    <a:pt x="2365" y="7536"/>
                  </a:lnTo>
                  <a:lnTo>
                    <a:pt x="2364" y="7530"/>
                  </a:lnTo>
                  <a:lnTo>
                    <a:pt x="2363" y="7524"/>
                  </a:lnTo>
                  <a:lnTo>
                    <a:pt x="2363" y="7518"/>
                  </a:lnTo>
                  <a:lnTo>
                    <a:pt x="2365" y="7506"/>
                  </a:lnTo>
                  <a:lnTo>
                    <a:pt x="2369" y="7495"/>
                  </a:lnTo>
                  <a:lnTo>
                    <a:pt x="2373" y="7487"/>
                  </a:lnTo>
                  <a:lnTo>
                    <a:pt x="2377" y="7479"/>
                  </a:lnTo>
                  <a:lnTo>
                    <a:pt x="2362" y="7478"/>
                  </a:lnTo>
                  <a:lnTo>
                    <a:pt x="2348" y="7476"/>
                  </a:lnTo>
                  <a:lnTo>
                    <a:pt x="2335" y="7473"/>
                  </a:lnTo>
                  <a:lnTo>
                    <a:pt x="2324" y="7469"/>
                  </a:lnTo>
                  <a:lnTo>
                    <a:pt x="2313" y="7464"/>
                  </a:lnTo>
                  <a:lnTo>
                    <a:pt x="2302" y="7458"/>
                  </a:lnTo>
                  <a:lnTo>
                    <a:pt x="2293" y="7453"/>
                  </a:lnTo>
                  <a:lnTo>
                    <a:pt x="2283" y="7445"/>
                  </a:lnTo>
                  <a:lnTo>
                    <a:pt x="2275" y="7438"/>
                  </a:lnTo>
                  <a:lnTo>
                    <a:pt x="2267" y="7430"/>
                  </a:lnTo>
                  <a:lnTo>
                    <a:pt x="2260" y="7422"/>
                  </a:lnTo>
                  <a:lnTo>
                    <a:pt x="2252" y="7412"/>
                  </a:lnTo>
                  <a:lnTo>
                    <a:pt x="2240" y="7394"/>
                  </a:lnTo>
                  <a:lnTo>
                    <a:pt x="2229" y="7374"/>
                  </a:lnTo>
                  <a:lnTo>
                    <a:pt x="2208" y="7332"/>
                  </a:lnTo>
                  <a:lnTo>
                    <a:pt x="2186" y="7289"/>
                  </a:lnTo>
                  <a:lnTo>
                    <a:pt x="2176" y="7269"/>
                  </a:lnTo>
                  <a:lnTo>
                    <a:pt x="2163" y="7250"/>
                  </a:lnTo>
                  <a:lnTo>
                    <a:pt x="2156" y="7240"/>
                  </a:lnTo>
                  <a:lnTo>
                    <a:pt x="2149" y="7232"/>
                  </a:lnTo>
                  <a:lnTo>
                    <a:pt x="2141" y="7223"/>
                  </a:lnTo>
                  <a:lnTo>
                    <a:pt x="2132" y="7216"/>
                  </a:lnTo>
                  <a:lnTo>
                    <a:pt x="2119" y="7204"/>
                  </a:lnTo>
                  <a:lnTo>
                    <a:pt x="2104" y="7192"/>
                  </a:lnTo>
                  <a:lnTo>
                    <a:pt x="2085" y="7179"/>
                  </a:lnTo>
                  <a:lnTo>
                    <a:pt x="2066" y="7167"/>
                  </a:lnTo>
                  <a:lnTo>
                    <a:pt x="2048" y="7153"/>
                  </a:lnTo>
                  <a:lnTo>
                    <a:pt x="2031" y="7139"/>
                  </a:lnTo>
                  <a:lnTo>
                    <a:pt x="2025" y="7132"/>
                  </a:lnTo>
                  <a:lnTo>
                    <a:pt x="2018" y="7124"/>
                  </a:lnTo>
                  <a:lnTo>
                    <a:pt x="2013" y="7117"/>
                  </a:lnTo>
                  <a:lnTo>
                    <a:pt x="2009" y="7109"/>
                  </a:lnTo>
                  <a:lnTo>
                    <a:pt x="1999" y="7073"/>
                  </a:lnTo>
                  <a:lnTo>
                    <a:pt x="1992" y="7041"/>
                  </a:lnTo>
                  <a:lnTo>
                    <a:pt x="1989" y="7035"/>
                  </a:lnTo>
                  <a:lnTo>
                    <a:pt x="1986" y="7027"/>
                  </a:lnTo>
                  <a:lnTo>
                    <a:pt x="1983" y="7021"/>
                  </a:lnTo>
                  <a:lnTo>
                    <a:pt x="1979" y="7014"/>
                  </a:lnTo>
                  <a:lnTo>
                    <a:pt x="1975" y="7009"/>
                  </a:lnTo>
                  <a:lnTo>
                    <a:pt x="1969" y="7003"/>
                  </a:lnTo>
                  <a:lnTo>
                    <a:pt x="1963" y="6997"/>
                  </a:lnTo>
                  <a:lnTo>
                    <a:pt x="1956" y="6991"/>
                  </a:lnTo>
                  <a:lnTo>
                    <a:pt x="1897" y="6991"/>
                  </a:lnTo>
                  <a:lnTo>
                    <a:pt x="1895" y="7004"/>
                  </a:lnTo>
                  <a:lnTo>
                    <a:pt x="1892" y="7014"/>
                  </a:lnTo>
                  <a:lnTo>
                    <a:pt x="1889" y="7024"/>
                  </a:lnTo>
                  <a:lnTo>
                    <a:pt x="1884" y="7032"/>
                  </a:lnTo>
                  <a:lnTo>
                    <a:pt x="1881" y="7035"/>
                  </a:lnTo>
                  <a:lnTo>
                    <a:pt x="1878" y="7037"/>
                  </a:lnTo>
                  <a:lnTo>
                    <a:pt x="1874" y="7039"/>
                  </a:lnTo>
                  <a:lnTo>
                    <a:pt x="1869" y="7041"/>
                  </a:lnTo>
                  <a:lnTo>
                    <a:pt x="1858" y="7043"/>
                  </a:lnTo>
                  <a:lnTo>
                    <a:pt x="1844" y="7044"/>
                  </a:lnTo>
                  <a:lnTo>
                    <a:pt x="1834" y="7044"/>
                  </a:lnTo>
                  <a:lnTo>
                    <a:pt x="1825" y="7043"/>
                  </a:lnTo>
                  <a:lnTo>
                    <a:pt x="1816" y="7041"/>
                  </a:lnTo>
                  <a:lnTo>
                    <a:pt x="1809" y="7038"/>
                  </a:lnTo>
                  <a:lnTo>
                    <a:pt x="1801" y="7034"/>
                  </a:lnTo>
                  <a:lnTo>
                    <a:pt x="1795" y="7029"/>
                  </a:lnTo>
                  <a:lnTo>
                    <a:pt x="1789" y="7025"/>
                  </a:lnTo>
                  <a:lnTo>
                    <a:pt x="1783" y="7020"/>
                  </a:lnTo>
                  <a:lnTo>
                    <a:pt x="1773" y="7008"/>
                  </a:lnTo>
                  <a:lnTo>
                    <a:pt x="1764" y="6994"/>
                  </a:lnTo>
                  <a:lnTo>
                    <a:pt x="1756" y="6979"/>
                  </a:lnTo>
                  <a:lnTo>
                    <a:pt x="1748" y="6964"/>
                  </a:lnTo>
                  <a:lnTo>
                    <a:pt x="1740" y="6951"/>
                  </a:lnTo>
                  <a:lnTo>
                    <a:pt x="1731" y="6936"/>
                  </a:lnTo>
                  <a:lnTo>
                    <a:pt x="1721" y="6922"/>
                  </a:lnTo>
                  <a:lnTo>
                    <a:pt x="1709" y="6910"/>
                  </a:lnTo>
                  <a:lnTo>
                    <a:pt x="1702" y="6905"/>
                  </a:lnTo>
                  <a:lnTo>
                    <a:pt x="1696" y="6901"/>
                  </a:lnTo>
                  <a:lnTo>
                    <a:pt x="1688" y="6896"/>
                  </a:lnTo>
                  <a:lnTo>
                    <a:pt x="1679" y="6892"/>
                  </a:lnTo>
                  <a:lnTo>
                    <a:pt x="1671" y="6889"/>
                  </a:lnTo>
                  <a:lnTo>
                    <a:pt x="1661" y="6887"/>
                  </a:lnTo>
                  <a:lnTo>
                    <a:pt x="1649" y="6886"/>
                  </a:lnTo>
                  <a:lnTo>
                    <a:pt x="1638" y="6886"/>
                  </a:lnTo>
                  <a:lnTo>
                    <a:pt x="1621" y="6886"/>
                  </a:lnTo>
                  <a:lnTo>
                    <a:pt x="1606" y="6887"/>
                  </a:lnTo>
                  <a:lnTo>
                    <a:pt x="1591" y="6888"/>
                  </a:lnTo>
                  <a:lnTo>
                    <a:pt x="1578" y="6890"/>
                  </a:lnTo>
                  <a:lnTo>
                    <a:pt x="1566" y="6892"/>
                  </a:lnTo>
                  <a:lnTo>
                    <a:pt x="1556" y="6895"/>
                  </a:lnTo>
                  <a:lnTo>
                    <a:pt x="1545" y="6899"/>
                  </a:lnTo>
                  <a:lnTo>
                    <a:pt x="1536" y="6903"/>
                  </a:lnTo>
                  <a:lnTo>
                    <a:pt x="1529" y="6907"/>
                  </a:lnTo>
                  <a:lnTo>
                    <a:pt x="1522" y="6912"/>
                  </a:lnTo>
                  <a:lnTo>
                    <a:pt x="1515" y="6918"/>
                  </a:lnTo>
                  <a:lnTo>
                    <a:pt x="1510" y="6924"/>
                  </a:lnTo>
                  <a:lnTo>
                    <a:pt x="1506" y="6930"/>
                  </a:lnTo>
                  <a:lnTo>
                    <a:pt x="1501" y="6937"/>
                  </a:lnTo>
                  <a:lnTo>
                    <a:pt x="1497" y="6944"/>
                  </a:lnTo>
                  <a:lnTo>
                    <a:pt x="1494" y="6953"/>
                  </a:lnTo>
                  <a:lnTo>
                    <a:pt x="1490" y="6970"/>
                  </a:lnTo>
                  <a:lnTo>
                    <a:pt x="1485" y="6989"/>
                  </a:lnTo>
                  <a:lnTo>
                    <a:pt x="1482" y="7009"/>
                  </a:lnTo>
                  <a:lnTo>
                    <a:pt x="1480" y="7033"/>
                  </a:lnTo>
                  <a:lnTo>
                    <a:pt x="1477" y="7056"/>
                  </a:lnTo>
                  <a:lnTo>
                    <a:pt x="1473" y="7083"/>
                  </a:lnTo>
                  <a:lnTo>
                    <a:pt x="1468" y="7109"/>
                  </a:lnTo>
                  <a:lnTo>
                    <a:pt x="1461" y="7139"/>
                  </a:lnTo>
                  <a:lnTo>
                    <a:pt x="1457" y="7155"/>
                  </a:lnTo>
                  <a:lnTo>
                    <a:pt x="1450" y="7170"/>
                  </a:lnTo>
                  <a:lnTo>
                    <a:pt x="1443" y="7184"/>
                  </a:lnTo>
                  <a:lnTo>
                    <a:pt x="1435" y="7197"/>
                  </a:lnTo>
                  <a:lnTo>
                    <a:pt x="1418" y="7223"/>
                  </a:lnTo>
                  <a:lnTo>
                    <a:pt x="1401" y="7247"/>
                  </a:lnTo>
                  <a:lnTo>
                    <a:pt x="1383" y="7271"/>
                  </a:lnTo>
                  <a:lnTo>
                    <a:pt x="1368" y="7295"/>
                  </a:lnTo>
                  <a:lnTo>
                    <a:pt x="1362" y="7308"/>
                  </a:lnTo>
                  <a:lnTo>
                    <a:pt x="1357" y="7322"/>
                  </a:lnTo>
                  <a:lnTo>
                    <a:pt x="1352" y="7336"/>
                  </a:lnTo>
                  <a:lnTo>
                    <a:pt x="1349" y="7351"/>
                  </a:lnTo>
                  <a:lnTo>
                    <a:pt x="1340" y="7350"/>
                  </a:lnTo>
                  <a:lnTo>
                    <a:pt x="1331" y="7347"/>
                  </a:lnTo>
                  <a:lnTo>
                    <a:pt x="1324" y="7344"/>
                  </a:lnTo>
                  <a:lnTo>
                    <a:pt x="1316" y="7341"/>
                  </a:lnTo>
                  <a:lnTo>
                    <a:pt x="1310" y="7336"/>
                  </a:lnTo>
                  <a:lnTo>
                    <a:pt x="1305" y="7330"/>
                  </a:lnTo>
                  <a:lnTo>
                    <a:pt x="1298" y="7324"/>
                  </a:lnTo>
                  <a:lnTo>
                    <a:pt x="1294" y="7319"/>
                  </a:lnTo>
                  <a:lnTo>
                    <a:pt x="1284" y="7306"/>
                  </a:lnTo>
                  <a:lnTo>
                    <a:pt x="1275" y="7296"/>
                  </a:lnTo>
                  <a:lnTo>
                    <a:pt x="1271" y="7292"/>
                  </a:lnTo>
                  <a:lnTo>
                    <a:pt x="1265" y="7289"/>
                  </a:lnTo>
                  <a:lnTo>
                    <a:pt x="1261" y="7287"/>
                  </a:lnTo>
                  <a:lnTo>
                    <a:pt x="1256" y="7286"/>
                  </a:lnTo>
                  <a:lnTo>
                    <a:pt x="1246" y="7287"/>
                  </a:lnTo>
                  <a:lnTo>
                    <a:pt x="1238" y="7288"/>
                  </a:lnTo>
                  <a:lnTo>
                    <a:pt x="1229" y="7290"/>
                  </a:lnTo>
                  <a:lnTo>
                    <a:pt x="1221" y="7293"/>
                  </a:lnTo>
                  <a:lnTo>
                    <a:pt x="1212" y="7297"/>
                  </a:lnTo>
                  <a:lnTo>
                    <a:pt x="1205" y="7302"/>
                  </a:lnTo>
                  <a:lnTo>
                    <a:pt x="1197" y="7307"/>
                  </a:lnTo>
                  <a:lnTo>
                    <a:pt x="1190" y="7312"/>
                  </a:lnTo>
                  <a:lnTo>
                    <a:pt x="1176" y="7325"/>
                  </a:lnTo>
                  <a:lnTo>
                    <a:pt x="1162" y="7340"/>
                  </a:lnTo>
                  <a:lnTo>
                    <a:pt x="1148" y="7355"/>
                  </a:lnTo>
                  <a:lnTo>
                    <a:pt x="1134" y="7371"/>
                  </a:lnTo>
                  <a:lnTo>
                    <a:pt x="1120" y="7387"/>
                  </a:lnTo>
                  <a:lnTo>
                    <a:pt x="1106" y="7403"/>
                  </a:lnTo>
                  <a:lnTo>
                    <a:pt x="1091" y="7417"/>
                  </a:lnTo>
                  <a:lnTo>
                    <a:pt x="1075" y="7430"/>
                  </a:lnTo>
                  <a:lnTo>
                    <a:pt x="1066" y="7436"/>
                  </a:lnTo>
                  <a:lnTo>
                    <a:pt x="1058" y="7441"/>
                  </a:lnTo>
                  <a:lnTo>
                    <a:pt x="1048" y="7445"/>
                  </a:lnTo>
                  <a:lnTo>
                    <a:pt x="1039" y="7450"/>
                  </a:lnTo>
                  <a:lnTo>
                    <a:pt x="1029" y="7453"/>
                  </a:lnTo>
                  <a:lnTo>
                    <a:pt x="1018" y="7455"/>
                  </a:lnTo>
                  <a:lnTo>
                    <a:pt x="1008" y="7456"/>
                  </a:lnTo>
                  <a:lnTo>
                    <a:pt x="996" y="7457"/>
                  </a:lnTo>
                  <a:lnTo>
                    <a:pt x="983" y="7456"/>
                  </a:lnTo>
                  <a:lnTo>
                    <a:pt x="973" y="7455"/>
                  </a:lnTo>
                  <a:lnTo>
                    <a:pt x="963" y="7452"/>
                  </a:lnTo>
                  <a:lnTo>
                    <a:pt x="956" y="7447"/>
                  </a:lnTo>
                  <a:lnTo>
                    <a:pt x="948" y="7443"/>
                  </a:lnTo>
                  <a:lnTo>
                    <a:pt x="943" y="7438"/>
                  </a:lnTo>
                  <a:lnTo>
                    <a:pt x="938" y="7432"/>
                  </a:lnTo>
                  <a:lnTo>
                    <a:pt x="934" y="7425"/>
                  </a:lnTo>
                  <a:lnTo>
                    <a:pt x="931" y="7418"/>
                  </a:lnTo>
                  <a:lnTo>
                    <a:pt x="929" y="7410"/>
                  </a:lnTo>
                  <a:lnTo>
                    <a:pt x="928" y="7403"/>
                  </a:lnTo>
                  <a:lnTo>
                    <a:pt x="927" y="7394"/>
                  </a:lnTo>
                  <a:lnTo>
                    <a:pt x="926" y="7378"/>
                  </a:lnTo>
                  <a:lnTo>
                    <a:pt x="926" y="7362"/>
                  </a:lnTo>
                  <a:lnTo>
                    <a:pt x="926" y="7086"/>
                  </a:lnTo>
                  <a:lnTo>
                    <a:pt x="927" y="7067"/>
                  </a:lnTo>
                  <a:lnTo>
                    <a:pt x="929" y="7050"/>
                  </a:lnTo>
                  <a:lnTo>
                    <a:pt x="933" y="7034"/>
                  </a:lnTo>
                  <a:lnTo>
                    <a:pt x="938" y="7019"/>
                  </a:lnTo>
                  <a:lnTo>
                    <a:pt x="943" y="7004"/>
                  </a:lnTo>
                  <a:lnTo>
                    <a:pt x="948" y="6989"/>
                  </a:lnTo>
                  <a:lnTo>
                    <a:pt x="951" y="6973"/>
                  </a:lnTo>
                  <a:lnTo>
                    <a:pt x="955" y="6956"/>
                  </a:lnTo>
                  <a:lnTo>
                    <a:pt x="939" y="6949"/>
                  </a:lnTo>
                  <a:lnTo>
                    <a:pt x="923" y="6940"/>
                  </a:lnTo>
                  <a:lnTo>
                    <a:pt x="909" y="6933"/>
                  </a:lnTo>
                  <a:lnTo>
                    <a:pt x="895" y="6924"/>
                  </a:lnTo>
                  <a:lnTo>
                    <a:pt x="881" y="6914"/>
                  </a:lnTo>
                  <a:lnTo>
                    <a:pt x="869" y="6906"/>
                  </a:lnTo>
                  <a:lnTo>
                    <a:pt x="858" y="6896"/>
                  </a:lnTo>
                  <a:lnTo>
                    <a:pt x="848" y="6886"/>
                  </a:lnTo>
                  <a:lnTo>
                    <a:pt x="839" y="6876"/>
                  </a:lnTo>
                  <a:lnTo>
                    <a:pt x="831" y="6864"/>
                  </a:lnTo>
                  <a:lnTo>
                    <a:pt x="824" y="6853"/>
                  </a:lnTo>
                  <a:lnTo>
                    <a:pt x="818" y="6841"/>
                  </a:lnTo>
                  <a:lnTo>
                    <a:pt x="814" y="6828"/>
                  </a:lnTo>
                  <a:lnTo>
                    <a:pt x="810" y="6814"/>
                  </a:lnTo>
                  <a:lnTo>
                    <a:pt x="808" y="6801"/>
                  </a:lnTo>
                  <a:lnTo>
                    <a:pt x="808" y="6786"/>
                  </a:lnTo>
                  <a:lnTo>
                    <a:pt x="808" y="6721"/>
                  </a:lnTo>
                  <a:lnTo>
                    <a:pt x="807" y="6711"/>
                  </a:lnTo>
                  <a:lnTo>
                    <a:pt x="805" y="6704"/>
                  </a:lnTo>
                  <a:lnTo>
                    <a:pt x="801" y="6696"/>
                  </a:lnTo>
                  <a:lnTo>
                    <a:pt x="796" y="6691"/>
                  </a:lnTo>
                  <a:lnTo>
                    <a:pt x="791" y="6687"/>
                  </a:lnTo>
                  <a:lnTo>
                    <a:pt x="784" y="6683"/>
                  </a:lnTo>
                  <a:lnTo>
                    <a:pt x="777" y="6679"/>
                  </a:lnTo>
                  <a:lnTo>
                    <a:pt x="770" y="6676"/>
                  </a:lnTo>
                  <a:lnTo>
                    <a:pt x="755" y="6671"/>
                  </a:lnTo>
                  <a:lnTo>
                    <a:pt x="741" y="6666"/>
                  </a:lnTo>
                  <a:lnTo>
                    <a:pt x="734" y="6662"/>
                  </a:lnTo>
                  <a:lnTo>
                    <a:pt x="728" y="6659"/>
                  </a:lnTo>
                  <a:lnTo>
                    <a:pt x="723" y="6655"/>
                  </a:lnTo>
                  <a:lnTo>
                    <a:pt x="719" y="6650"/>
                  </a:lnTo>
                  <a:lnTo>
                    <a:pt x="714" y="6640"/>
                  </a:lnTo>
                  <a:lnTo>
                    <a:pt x="710" y="6630"/>
                  </a:lnTo>
                  <a:lnTo>
                    <a:pt x="707" y="6621"/>
                  </a:lnTo>
                  <a:lnTo>
                    <a:pt x="705" y="6612"/>
                  </a:lnTo>
                  <a:lnTo>
                    <a:pt x="701" y="6594"/>
                  </a:lnTo>
                  <a:lnTo>
                    <a:pt x="698" y="6577"/>
                  </a:lnTo>
                  <a:lnTo>
                    <a:pt x="696" y="6560"/>
                  </a:lnTo>
                  <a:lnTo>
                    <a:pt x="693" y="6543"/>
                  </a:lnTo>
                  <a:lnTo>
                    <a:pt x="691" y="6535"/>
                  </a:lnTo>
                  <a:lnTo>
                    <a:pt x="687" y="6526"/>
                  </a:lnTo>
                  <a:lnTo>
                    <a:pt x="683" y="6518"/>
                  </a:lnTo>
                  <a:lnTo>
                    <a:pt x="678" y="6508"/>
                  </a:lnTo>
                  <a:lnTo>
                    <a:pt x="674" y="6496"/>
                  </a:lnTo>
                  <a:lnTo>
                    <a:pt x="668" y="6486"/>
                  </a:lnTo>
                  <a:lnTo>
                    <a:pt x="663" y="6476"/>
                  </a:lnTo>
                  <a:lnTo>
                    <a:pt x="657" y="6468"/>
                  </a:lnTo>
                  <a:lnTo>
                    <a:pt x="650" y="6459"/>
                  </a:lnTo>
                  <a:lnTo>
                    <a:pt x="643" y="6452"/>
                  </a:lnTo>
                  <a:lnTo>
                    <a:pt x="635" y="6444"/>
                  </a:lnTo>
                  <a:lnTo>
                    <a:pt x="627" y="6439"/>
                  </a:lnTo>
                  <a:lnTo>
                    <a:pt x="617" y="6434"/>
                  </a:lnTo>
                  <a:lnTo>
                    <a:pt x="608" y="6428"/>
                  </a:lnTo>
                  <a:lnTo>
                    <a:pt x="597" y="6424"/>
                  </a:lnTo>
                  <a:lnTo>
                    <a:pt x="585" y="6420"/>
                  </a:lnTo>
                  <a:lnTo>
                    <a:pt x="573" y="6417"/>
                  </a:lnTo>
                  <a:lnTo>
                    <a:pt x="560" y="6413"/>
                  </a:lnTo>
                  <a:lnTo>
                    <a:pt x="546" y="6411"/>
                  </a:lnTo>
                  <a:lnTo>
                    <a:pt x="531" y="6408"/>
                  </a:lnTo>
                  <a:lnTo>
                    <a:pt x="533" y="6399"/>
                  </a:lnTo>
                  <a:lnTo>
                    <a:pt x="537" y="6390"/>
                  </a:lnTo>
                  <a:lnTo>
                    <a:pt x="543" y="6383"/>
                  </a:lnTo>
                  <a:lnTo>
                    <a:pt x="548" y="6375"/>
                  </a:lnTo>
                  <a:lnTo>
                    <a:pt x="552" y="6368"/>
                  </a:lnTo>
                  <a:lnTo>
                    <a:pt x="557" y="6359"/>
                  </a:lnTo>
                  <a:lnTo>
                    <a:pt x="559" y="6350"/>
                  </a:lnTo>
                  <a:lnTo>
                    <a:pt x="560" y="6338"/>
                  </a:lnTo>
                  <a:lnTo>
                    <a:pt x="560" y="6333"/>
                  </a:lnTo>
                  <a:lnTo>
                    <a:pt x="559" y="6327"/>
                  </a:lnTo>
                  <a:lnTo>
                    <a:pt x="558" y="6322"/>
                  </a:lnTo>
                  <a:lnTo>
                    <a:pt x="556" y="6318"/>
                  </a:lnTo>
                  <a:lnTo>
                    <a:pt x="553" y="6314"/>
                  </a:lnTo>
                  <a:lnTo>
                    <a:pt x="551" y="6311"/>
                  </a:lnTo>
                  <a:lnTo>
                    <a:pt x="548" y="6309"/>
                  </a:lnTo>
                  <a:lnTo>
                    <a:pt x="545" y="6307"/>
                  </a:lnTo>
                  <a:lnTo>
                    <a:pt x="536" y="6303"/>
                  </a:lnTo>
                  <a:lnTo>
                    <a:pt x="527" y="6301"/>
                  </a:lnTo>
                  <a:lnTo>
                    <a:pt x="517" y="6300"/>
                  </a:lnTo>
                  <a:lnTo>
                    <a:pt x="506" y="6300"/>
                  </a:lnTo>
                  <a:lnTo>
                    <a:pt x="481" y="6301"/>
                  </a:lnTo>
                  <a:lnTo>
                    <a:pt x="456" y="6302"/>
                  </a:lnTo>
                  <a:lnTo>
                    <a:pt x="443" y="6302"/>
                  </a:lnTo>
                  <a:lnTo>
                    <a:pt x="430" y="6301"/>
                  </a:lnTo>
                  <a:lnTo>
                    <a:pt x="418" y="6300"/>
                  </a:lnTo>
                  <a:lnTo>
                    <a:pt x="407" y="6296"/>
                  </a:lnTo>
                  <a:lnTo>
                    <a:pt x="384" y="6288"/>
                  </a:lnTo>
                  <a:lnTo>
                    <a:pt x="367" y="6280"/>
                  </a:lnTo>
                  <a:lnTo>
                    <a:pt x="360" y="6277"/>
                  </a:lnTo>
                  <a:lnTo>
                    <a:pt x="352" y="6275"/>
                  </a:lnTo>
                  <a:lnTo>
                    <a:pt x="345" y="6274"/>
                  </a:lnTo>
                  <a:lnTo>
                    <a:pt x="336" y="6273"/>
                  </a:lnTo>
                  <a:lnTo>
                    <a:pt x="310" y="6275"/>
                  </a:lnTo>
                  <a:lnTo>
                    <a:pt x="283" y="6277"/>
                  </a:lnTo>
                  <a:lnTo>
                    <a:pt x="270" y="6278"/>
                  </a:lnTo>
                  <a:lnTo>
                    <a:pt x="257" y="6278"/>
                  </a:lnTo>
                  <a:lnTo>
                    <a:pt x="244" y="6276"/>
                  </a:lnTo>
                  <a:lnTo>
                    <a:pt x="230" y="6273"/>
                  </a:lnTo>
                  <a:lnTo>
                    <a:pt x="230" y="6138"/>
                  </a:lnTo>
                  <a:lnTo>
                    <a:pt x="231" y="6128"/>
                  </a:lnTo>
                  <a:lnTo>
                    <a:pt x="232" y="6119"/>
                  </a:lnTo>
                  <a:lnTo>
                    <a:pt x="235" y="6110"/>
                  </a:lnTo>
                  <a:lnTo>
                    <a:pt x="239" y="6103"/>
                  </a:lnTo>
                  <a:lnTo>
                    <a:pt x="247" y="6089"/>
                  </a:lnTo>
                  <a:lnTo>
                    <a:pt x="257" y="6076"/>
                  </a:lnTo>
                  <a:lnTo>
                    <a:pt x="266" y="6064"/>
                  </a:lnTo>
                  <a:lnTo>
                    <a:pt x="275" y="6053"/>
                  </a:lnTo>
                  <a:lnTo>
                    <a:pt x="279" y="6047"/>
                  </a:lnTo>
                  <a:lnTo>
                    <a:pt x="281" y="6042"/>
                  </a:lnTo>
                  <a:lnTo>
                    <a:pt x="283" y="6037"/>
                  </a:lnTo>
                  <a:lnTo>
                    <a:pt x="283" y="6031"/>
                  </a:lnTo>
                  <a:lnTo>
                    <a:pt x="283" y="6024"/>
                  </a:lnTo>
                  <a:lnTo>
                    <a:pt x="282" y="6018"/>
                  </a:lnTo>
                  <a:lnTo>
                    <a:pt x="281" y="6011"/>
                  </a:lnTo>
                  <a:lnTo>
                    <a:pt x="279" y="6005"/>
                  </a:lnTo>
                  <a:lnTo>
                    <a:pt x="274" y="5992"/>
                  </a:lnTo>
                  <a:lnTo>
                    <a:pt x="267" y="5979"/>
                  </a:lnTo>
                  <a:lnTo>
                    <a:pt x="260" y="5968"/>
                  </a:lnTo>
                  <a:lnTo>
                    <a:pt x="251" y="5957"/>
                  </a:lnTo>
                  <a:lnTo>
                    <a:pt x="242" y="5945"/>
                  </a:lnTo>
                  <a:lnTo>
                    <a:pt x="232" y="5935"/>
                  </a:lnTo>
                  <a:lnTo>
                    <a:pt x="212" y="5912"/>
                  </a:lnTo>
                  <a:lnTo>
                    <a:pt x="194" y="5889"/>
                  </a:lnTo>
                  <a:lnTo>
                    <a:pt x="186" y="5877"/>
                  </a:lnTo>
                  <a:lnTo>
                    <a:pt x="180" y="5864"/>
                  </a:lnTo>
                  <a:lnTo>
                    <a:pt x="175" y="5852"/>
                  </a:lnTo>
                  <a:lnTo>
                    <a:pt x="172" y="5837"/>
                  </a:lnTo>
                  <a:lnTo>
                    <a:pt x="169" y="5829"/>
                  </a:lnTo>
                  <a:lnTo>
                    <a:pt x="168" y="5822"/>
                  </a:lnTo>
                  <a:lnTo>
                    <a:pt x="168" y="5816"/>
                  </a:lnTo>
                  <a:lnTo>
                    <a:pt x="169" y="5808"/>
                  </a:lnTo>
                  <a:lnTo>
                    <a:pt x="172" y="5795"/>
                  </a:lnTo>
                  <a:lnTo>
                    <a:pt x="175" y="5781"/>
                  </a:lnTo>
                  <a:lnTo>
                    <a:pt x="178" y="5770"/>
                  </a:lnTo>
                  <a:lnTo>
                    <a:pt x="180" y="5757"/>
                  </a:lnTo>
                  <a:lnTo>
                    <a:pt x="180" y="5751"/>
                  </a:lnTo>
                  <a:lnTo>
                    <a:pt x="180" y="5744"/>
                  </a:lnTo>
                  <a:lnTo>
                    <a:pt x="179" y="5738"/>
                  </a:lnTo>
                  <a:lnTo>
                    <a:pt x="178" y="5731"/>
                  </a:lnTo>
                  <a:lnTo>
                    <a:pt x="176" y="5726"/>
                  </a:lnTo>
                  <a:lnTo>
                    <a:pt x="173" y="5721"/>
                  </a:lnTo>
                  <a:lnTo>
                    <a:pt x="169" y="5717"/>
                  </a:lnTo>
                  <a:lnTo>
                    <a:pt x="165" y="5713"/>
                  </a:lnTo>
                  <a:lnTo>
                    <a:pt x="160" y="5710"/>
                  </a:lnTo>
                  <a:lnTo>
                    <a:pt x="154" y="5707"/>
                  </a:lnTo>
                  <a:lnTo>
                    <a:pt x="148" y="5704"/>
                  </a:lnTo>
                  <a:lnTo>
                    <a:pt x="142" y="5702"/>
                  </a:lnTo>
                  <a:lnTo>
                    <a:pt x="112" y="5694"/>
                  </a:lnTo>
                  <a:lnTo>
                    <a:pt x="83" y="5690"/>
                  </a:lnTo>
                  <a:lnTo>
                    <a:pt x="86" y="5679"/>
                  </a:lnTo>
                  <a:lnTo>
                    <a:pt x="91" y="5671"/>
                  </a:lnTo>
                  <a:lnTo>
                    <a:pt x="96" y="5662"/>
                  </a:lnTo>
                  <a:lnTo>
                    <a:pt x="102" y="5656"/>
                  </a:lnTo>
                  <a:lnTo>
                    <a:pt x="116" y="5644"/>
                  </a:lnTo>
                  <a:lnTo>
                    <a:pt x="132" y="5634"/>
                  </a:lnTo>
                  <a:lnTo>
                    <a:pt x="140" y="5629"/>
                  </a:lnTo>
                  <a:lnTo>
                    <a:pt x="147" y="5624"/>
                  </a:lnTo>
                  <a:lnTo>
                    <a:pt x="153" y="5619"/>
                  </a:lnTo>
                  <a:lnTo>
                    <a:pt x="160" y="5612"/>
                  </a:lnTo>
                  <a:lnTo>
                    <a:pt x="164" y="5605"/>
                  </a:lnTo>
                  <a:lnTo>
                    <a:pt x="168" y="5597"/>
                  </a:lnTo>
                  <a:lnTo>
                    <a:pt x="170" y="5589"/>
                  </a:lnTo>
                  <a:lnTo>
                    <a:pt x="172" y="5578"/>
                  </a:lnTo>
                  <a:lnTo>
                    <a:pt x="170" y="5541"/>
                  </a:lnTo>
                  <a:lnTo>
                    <a:pt x="168" y="5504"/>
                  </a:lnTo>
                  <a:lnTo>
                    <a:pt x="164" y="5468"/>
                  </a:lnTo>
                  <a:lnTo>
                    <a:pt x="158" y="5433"/>
                  </a:lnTo>
                  <a:lnTo>
                    <a:pt x="151" y="5397"/>
                  </a:lnTo>
                  <a:lnTo>
                    <a:pt x="143" y="5362"/>
                  </a:lnTo>
                  <a:lnTo>
                    <a:pt x="132" y="5328"/>
                  </a:lnTo>
                  <a:lnTo>
                    <a:pt x="122" y="5295"/>
                  </a:lnTo>
                  <a:lnTo>
                    <a:pt x="110" y="5262"/>
                  </a:lnTo>
                  <a:lnTo>
                    <a:pt x="96" y="5230"/>
                  </a:lnTo>
                  <a:lnTo>
                    <a:pt x="82" y="5198"/>
                  </a:lnTo>
                  <a:lnTo>
                    <a:pt x="67" y="5168"/>
                  </a:lnTo>
                  <a:lnTo>
                    <a:pt x="51" y="5137"/>
                  </a:lnTo>
                  <a:lnTo>
                    <a:pt x="35" y="5107"/>
                  </a:lnTo>
                  <a:lnTo>
                    <a:pt x="18" y="5077"/>
                  </a:lnTo>
                  <a:lnTo>
                    <a:pt x="0" y="5048"/>
                  </a:lnTo>
                  <a:lnTo>
                    <a:pt x="11" y="5043"/>
                  </a:lnTo>
                  <a:lnTo>
                    <a:pt x="20" y="5036"/>
                  </a:lnTo>
                  <a:lnTo>
                    <a:pt x="30" y="5028"/>
                  </a:lnTo>
                  <a:lnTo>
                    <a:pt x="40" y="5020"/>
                  </a:lnTo>
                  <a:lnTo>
                    <a:pt x="58" y="5000"/>
                  </a:lnTo>
                  <a:lnTo>
                    <a:pt x="75" y="4979"/>
                  </a:lnTo>
                  <a:lnTo>
                    <a:pt x="92" y="4958"/>
                  </a:lnTo>
                  <a:lnTo>
                    <a:pt x="108" y="4940"/>
                  </a:lnTo>
                  <a:lnTo>
                    <a:pt x="115" y="4933"/>
                  </a:lnTo>
                  <a:lnTo>
                    <a:pt x="123" y="4926"/>
                  </a:lnTo>
                  <a:lnTo>
                    <a:pt x="129" y="4922"/>
                  </a:lnTo>
                  <a:lnTo>
                    <a:pt x="136" y="4919"/>
                  </a:lnTo>
                  <a:lnTo>
                    <a:pt x="144" y="4915"/>
                  </a:lnTo>
                  <a:lnTo>
                    <a:pt x="152" y="4914"/>
                  </a:lnTo>
                  <a:lnTo>
                    <a:pt x="160" y="4913"/>
                  </a:lnTo>
                  <a:lnTo>
                    <a:pt x="168" y="4913"/>
                  </a:lnTo>
                  <a:lnTo>
                    <a:pt x="184" y="4913"/>
                  </a:lnTo>
                  <a:lnTo>
                    <a:pt x="199" y="4913"/>
                  </a:lnTo>
                  <a:lnTo>
                    <a:pt x="206" y="4912"/>
                  </a:lnTo>
                  <a:lnTo>
                    <a:pt x="212" y="4911"/>
                  </a:lnTo>
                  <a:lnTo>
                    <a:pt x="217" y="4909"/>
                  </a:lnTo>
                  <a:lnTo>
                    <a:pt x="222" y="4906"/>
                  </a:lnTo>
                  <a:lnTo>
                    <a:pt x="225" y="4902"/>
                  </a:lnTo>
                  <a:lnTo>
                    <a:pt x="228" y="4895"/>
                  </a:lnTo>
                  <a:lnTo>
                    <a:pt x="230" y="4887"/>
                  </a:lnTo>
                  <a:lnTo>
                    <a:pt x="230" y="4877"/>
                  </a:lnTo>
                  <a:lnTo>
                    <a:pt x="230" y="4872"/>
                  </a:lnTo>
                  <a:lnTo>
                    <a:pt x="229" y="4867"/>
                  </a:lnTo>
                  <a:lnTo>
                    <a:pt x="228" y="4862"/>
                  </a:lnTo>
                  <a:lnTo>
                    <a:pt x="226" y="4857"/>
                  </a:lnTo>
                  <a:lnTo>
                    <a:pt x="222" y="4847"/>
                  </a:lnTo>
                  <a:lnTo>
                    <a:pt x="215" y="4839"/>
                  </a:lnTo>
                  <a:lnTo>
                    <a:pt x="210" y="4830"/>
                  </a:lnTo>
                  <a:lnTo>
                    <a:pt x="206" y="4821"/>
                  </a:lnTo>
                  <a:lnTo>
                    <a:pt x="203" y="4817"/>
                  </a:lnTo>
                  <a:lnTo>
                    <a:pt x="202" y="4811"/>
                  </a:lnTo>
                  <a:lnTo>
                    <a:pt x="201" y="4806"/>
                  </a:lnTo>
                  <a:lnTo>
                    <a:pt x="201" y="4801"/>
                  </a:lnTo>
                  <a:lnTo>
                    <a:pt x="283" y="4589"/>
                  </a:lnTo>
                  <a:lnTo>
                    <a:pt x="289" y="4585"/>
                  </a:lnTo>
                  <a:lnTo>
                    <a:pt x="295" y="4580"/>
                  </a:lnTo>
                  <a:lnTo>
                    <a:pt x="301" y="4576"/>
                  </a:lnTo>
                  <a:lnTo>
                    <a:pt x="309" y="4572"/>
                  </a:lnTo>
                  <a:lnTo>
                    <a:pt x="326" y="4564"/>
                  </a:lnTo>
                  <a:lnTo>
                    <a:pt x="343" y="4555"/>
                  </a:lnTo>
                  <a:lnTo>
                    <a:pt x="350" y="4550"/>
                  </a:lnTo>
                  <a:lnTo>
                    <a:pt x="358" y="4544"/>
                  </a:lnTo>
                  <a:lnTo>
                    <a:pt x="365" y="4538"/>
                  </a:lnTo>
                  <a:lnTo>
                    <a:pt x="372" y="4530"/>
                  </a:lnTo>
                  <a:lnTo>
                    <a:pt x="376" y="4523"/>
                  </a:lnTo>
                  <a:lnTo>
                    <a:pt x="380" y="4514"/>
                  </a:lnTo>
                  <a:lnTo>
                    <a:pt x="382" y="4505"/>
                  </a:lnTo>
                  <a:lnTo>
                    <a:pt x="383" y="4494"/>
                  </a:lnTo>
                  <a:lnTo>
                    <a:pt x="383" y="4486"/>
                  </a:lnTo>
                  <a:lnTo>
                    <a:pt x="381" y="4478"/>
                  </a:lnTo>
                  <a:lnTo>
                    <a:pt x="379" y="4472"/>
                  </a:lnTo>
                  <a:lnTo>
                    <a:pt x="375" y="4465"/>
                  </a:lnTo>
                  <a:lnTo>
                    <a:pt x="370" y="4460"/>
                  </a:lnTo>
                  <a:lnTo>
                    <a:pt x="366" y="4456"/>
                  </a:lnTo>
                  <a:lnTo>
                    <a:pt x="361" y="4452"/>
                  </a:lnTo>
                  <a:lnTo>
                    <a:pt x="355" y="4447"/>
                  </a:lnTo>
                  <a:lnTo>
                    <a:pt x="343" y="4440"/>
                  </a:lnTo>
                  <a:lnTo>
                    <a:pt x="331" y="4434"/>
                  </a:lnTo>
                  <a:lnTo>
                    <a:pt x="326" y="4429"/>
                  </a:lnTo>
                  <a:lnTo>
                    <a:pt x="320" y="4426"/>
                  </a:lnTo>
                  <a:lnTo>
                    <a:pt x="316" y="4422"/>
                  </a:lnTo>
                  <a:lnTo>
                    <a:pt x="313" y="4418"/>
                  </a:lnTo>
                  <a:lnTo>
                    <a:pt x="308" y="4409"/>
                  </a:lnTo>
                  <a:lnTo>
                    <a:pt x="305" y="4400"/>
                  </a:lnTo>
                  <a:lnTo>
                    <a:pt x="301" y="4390"/>
                  </a:lnTo>
                  <a:lnTo>
                    <a:pt x="299" y="4380"/>
                  </a:lnTo>
                  <a:lnTo>
                    <a:pt x="296" y="4361"/>
                  </a:lnTo>
                  <a:lnTo>
                    <a:pt x="295" y="4342"/>
                  </a:lnTo>
                  <a:lnTo>
                    <a:pt x="293" y="4323"/>
                  </a:lnTo>
                  <a:lnTo>
                    <a:pt x="289" y="4305"/>
                  </a:lnTo>
                  <a:lnTo>
                    <a:pt x="286" y="4295"/>
                  </a:lnTo>
                  <a:lnTo>
                    <a:pt x="282" y="4287"/>
                  </a:lnTo>
                  <a:lnTo>
                    <a:pt x="278" y="4278"/>
                  </a:lnTo>
                  <a:lnTo>
                    <a:pt x="272" y="4271"/>
                  </a:lnTo>
                  <a:lnTo>
                    <a:pt x="263" y="4260"/>
                  </a:lnTo>
                  <a:lnTo>
                    <a:pt x="253" y="4251"/>
                  </a:lnTo>
                  <a:lnTo>
                    <a:pt x="244" y="4242"/>
                  </a:lnTo>
                  <a:lnTo>
                    <a:pt x="234" y="4234"/>
                  </a:lnTo>
                  <a:lnTo>
                    <a:pt x="215" y="4219"/>
                  </a:lnTo>
                  <a:lnTo>
                    <a:pt x="196" y="4205"/>
                  </a:lnTo>
                  <a:lnTo>
                    <a:pt x="178" y="4190"/>
                  </a:lnTo>
                  <a:lnTo>
                    <a:pt x="161" y="4173"/>
                  </a:lnTo>
                  <a:lnTo>
                    <a:pt x="152" y="4163"/>
                  </a:lnTo>
                  <a:lnTo>
                    <a:pt x="145" y="4154"/>
                  </a:lnTo>
                  <a:lnTo>
                    <a:pt x="137" y="4142"/>
                  </a:lnTo>
                  <a:lnTo>
                    <a:pt x="130" y="4129"/>
                  </a:lnTo>
                  <a:lnTo>
                    <a:pt x="125" y="4119"/>
                  </a:lnTo>
                  <a:lnTo>
                    <a:pt x="119" y="4108"/>
                  </a:lnTo>
                  <a:lnTo>
                    <a:pt x="116" y="4098"/>
                  </a:lnTo>
                  <a:lnTo>
                    <a:pt x="113" y="4089"/>
                  </a:lnTo>
                  <a:lnTo>
                    <a:pt x="109" y="4073"/>
                  </a:lnTo>
                  <a:lnTo>
                    <a:pt x="106" y="4057"/>
                  </a:lnTo>
                  <a:lnTo>
                    <a:pt x="102" y="4051"/>
                  </a:lnTo>
                  <a:lnTo>
                    <a:pt x="99" y="4043"/>
                  </a:lnTo>
                  <a:lnTo>
                    <a:pt x="96" y="4038"/>
                  </a:lnTo>
                  <a:lnTo>
                    <a:pt x="91" y="4031"/>
                  </a:lnTo>
                  <a:lnTo>
                    <a:pt x="84" y="4026"/>
                  </a:lnTo>
                  <a:lnTo>
                    <a:pt x="76" y="4021"/>
                  </a:lnTo>
                  <a:lnTo>
                    <a:pt x="66" y="4017"/>
                  </a:lnTo>
                  <a:lnTo>
                    <a:pt x="53" y="4011"/>
                  </a:lnTo>
                  <a:lnTo>
                    <a:pt x="59" y="3997"/>
                  </a:lnTo>
                  <a:lnTo>
                    <a:pt x="63" y="3985"/>
                  </a:lnTo>
                  <a:lnTo>
                    <a:pt x="68" y="3974"/>
                  </a:lnTo>
                  <a:lnTo>
                    <a:pt x="73" y="3963"/>
                  </a:lnTo>
                  <a:lnTo>
                    <a:pt x="77" y="3955"/>
                  </a:lnTo>
                  <a:lnTo>
                    <a:pt x="80" y="3946"/>
                  </a:lnTo>
                  <a:lnTo>
                    <a:pt x="82" y="3938"/>
                  </a:lnTo>
                  <a:lnTo>
                    <a:pt x="83" y="3929"/>
                  </a:lnTo>
                  <a:lnTo>
                    <a:pt x="85" y="3918"/>
                  </a:lnTo>
                  <a:lnTo>
                    <a:pt x="89" y="3905"/>
                  </a:lnTo>
                  <a:lnTo>
                    <a:pt x="91" y="3896"/>
                  </a:lnTo>
                  <a:lnTo>
                    <a:pt x="93" y="3887"/>
                  </a:lnTo>
                  <a:lnTo>
                    <a:pt x="95" y="3874"/>
                  </a:lnTo>
                  <a:lnTo>
                    <a:pt x="95" y="3858"/>
                  </a:lnTo>
                  <a:lnTo>
                    <a:pt x="107" y="3861"/>
                  </a:lnTo>
                  <a:lnTo>
                    <a:pt x="116" y="3862"/>
                  </a:lnTo>
                  <a:lnTo>
                    <a:pt x="126" y="3863"/>
                  </a:lnTo>
                  <a:lnTo>
                    <a:pt x="135" y="3863"/>
                  </a:lnTo>
                  <a:lnTo>
                    <a:pt x="144" y="3862"/>
                  </a:lnTo>
                  <a:lnTo>
                    <a:pt x="151" y="3861"/>
                  </a:lnTo>
                  <a:lnTo>
                    <a:pt x="159" y="3859"/>
                  </a:lnTo>
                  <a:lnTo>
                    <a:pt x="165" y="3857"/>
                  </a:lnTo>
                  <a:lnTo>
                    <a:pt x="177" y="3852"/>
                  </a:lnTo>
                  <a:lnTo>
                    <a:pt x="186" y="3845"/>
                  </a:lnTo>
                  <a:lnTo>
                    <a:pt x="195" y="3839"/>
                  </a:lnTo>
                  <a:lnTo>
                    <a:pt x="202" y="3831"/>
                  </a:lnTo>
                  <a:lnTo>
                    <a:pt x="209" y="3826"/>
                  </a:lnTo>
                  <a:lnTo>
                    <a:pt x="214" y="3821"/>
                  </a:lnTo>
                  <a:lnTo>
                    <a:pt x="219" y="3817"/>
                  </a:lnTo>
                  <a:lnTo>
                    <a:pt x="224" y="3815"/>
                  </a:lnTo>
                  <a:lnTo>
                    <a:pt x="227" y="3815"/>
                  </a:lnTo>
                  <a:lnTo>
                    <a:pt x="229" y="3817"/>
                  </a:lnTo>
                  <a:lnTo>
                    <a:pt x="232" y="3819"/>
                  </a:lnTo>
                  <a:lnTo>
                    <a:pt x="234" y="3821"/>
                  </a:lnTo>
                  <a:lnTo>
                    <a:pt x="241" y="3828"/>
                  </a:lnTo>
                  <a:lnTo>
                    <a:pt x="248" y="3841"/>
                  </a:lnTo>
                  <a:lnTo>
                    <a:pt x="250" y="3844"/>
                  </a:lnTo>
                  <a:lnTo>
                    <a:pt x="253" y="3847"/>
                  </a:lnTo>
                  <a:lnTo>
                    <a:pt x="257" y="3849"/>
                  </a:lnTo>
                  <a:lnTo>
                    <a:pt x="260" y="3852"/>
                  </a:lnTo>
                  <a:lnTo>
                    <a:pt x="267" y="3853"/>
                  </a:lnTo>
                  <a:lnTo>
                    <a:pt x="276" y="3853"/>
                  </a:lnTo>
                  <a:lnTo>
                    <a:pt x="285" y="3852"/>
                  </a:lnTo>
                  <a:lnTo>
                    <a:pt x="296" y="3848"/>
                  </a:lnTo>
                  <a:lnTo>
                    <a:pt x="307" y="3843"/>
                  </a:lnTo>
                  <a:lnTo>
                    <a:pt x="317" y="3838"/>
                  </a:lnTo>
                  <a:lnTo>
                    <a:pt x="340" y="3824"/>
                  </a:lnTo>
                  <a:lnTo>
                    <a:pt x="361" y="3809"/>
                  </a:lnTo>
                  <a:lnTo>
                    <a:pt x="380" y="3794"/>
                  </a:lnTo>
                  <a:lnTo>
                    <a:pt x="395" y="3781"/>
                  </a:lnTo>
                  <a:lnTo>
                    <a:pt x="583" y="3741"/>
                  </a:lnTo>
                  <a:lnTo>
                    <a:pt x="589" y="3738"/>
                  </a:lnTo>
                  <a:lnTo>
                    <a:pt x="593" y="3737"/>
                  </a:lnTo>
                  <a:lnTo>
                    <a:pt x="596" y="3737"/>
                  </a:lnTo>
                  <a:lnTo>
                    <a:pt x="598" y="3738"/>
                  </a:lnTo>
                  <a:lnTo>
                    <a:pt x="601" y="3739"/>
                  </a:lnTo>
                  <a:lnTo>
                    <a:pt x="603" y="3742"/>
                  </a:lnTo>
                  <a:lnTo>
                    <a:pt x="605" y="3746"/>
                  </a:lnTo>
                  <a:lnTo>
                    <a:pt x="607" y="3751"/>
                  </a:lnTo>
                  <a:lnTo>
                    <a:pt x="611" y="3773"/>
                  </a:lnTo>
                  <a:lnTo>
                    <a:pt x="617" y="3801"/>
                  </a:lnTo>
                  <a:lnTo>
                    <a:pt x="619" y="3807"/>
                  </a:lnTo>
                  <a:lnTo>
                    <a:pt x="622" y="3813"/>
                  </a:lnTo>
                  <a:lnTo>
                    <a:pt x="625" y="3820"/>
                  </a:lnTo>
                  <a:lnTo>
                    <a:pt x="629" y="3825"/>
                  </a:lnTo>
                  <a:lnTo>
                    <a:pt x="633" y="3830"/>
                  </a:lnTo>
                  <a:lnTo>
                    <a:pt x="639" y="3836"/>
                  </a:lnTo>
                  <a:lnTo>
                    <a:pt x="644" y="3839"/>
                  </a:lnTo>
                  <a:lnTo>
                    <a:pt x="651" y="3842"/>
                  </a:lnTo>
                  <a:lnTo>
                    <a:pt x="659" y="3845"/>
                  </a:lnTo>
                  <a:lnTo>
                    <a:pt x="667" y="3846"/>
                  </a:lnTo>
                  <a:lnTo>
                    <a:pt x="677" y="3846"/>
                  </a:lnTo>
                  <a:lnTo>
                    <a:pt x="687" y="3845"/>
                  </a:lnTo>
                  <a:lnTo>
                    <a:pt x="699" y="3843"/>
                  </a:lnTo>
                  <a:lnTo>
                    <a:pt x="712" y="3840"/>
                  </a:lnTo>
                  <a:lnTo>
                    <a:pt x="727" y="3836"/>
                  </a:lnTo>
                  <a:lnTo>
                    <a:pt x="743" y="3829"/>
                  </a:lnTo>
                  <a:lnTo>
                    <a:pt x="762" y="3822"/>
                  </a:lnTo>
                  <a:lnTo>
                    <a:pt x="783" y="3815"/>
                  </a:lnTo>
                  <a:lnTo>
                    <a:pt x="805" y="3811"/>
                  </a:lnTo>
                  <a:lnTo>
                    <a:pt x="827" y="3806"/>
                  </a:lnTo>
                  <a:lnTo>
                    <a:pt x="869" y="3797"/>
                  </a:lnTo>
                  <a:lnTo>
                    <a:pt x="909" y="3787"/>
                  </a:lnTo>
                  <a:lnTo>
                    <a:pt x="927" y="3780"/>
                  </a:lnTo>
                  <a:lnTo>
                    <a:pt x="942" y="3773"/>
                  </a:lnTo>
                  <a:lnTo>
                    <a:pt x="948" y="3769"/>
                  </a:lnTo>
                  <a:lnTo>
                    <a:pt x="953" y="3764"/>
                  </a:lnTo>
                  <a:lnTo>
                    <a:pt x="959" y="3759"/>
                  </a:lnTo>
                  <a:lnTo>
                    <a:pt x="963" y="3754"/>
                  </a:lnTo>
                  <a:lnTo>
                    <a:pt x="966" y="3747"/>
                  </a:lnTo>
                  <a:lnTo>
                    <a:pt x="968" y="3741"/>
                  </a:lnTo>
                  <a:lnTo>
                    <a:pt x="970" y="3734"/>
                  </a:lnTo>
                  <a:lnTo>
                    <a:pt x="970" y="3726"/>
                  </a:lnTo>
                  <a:lnTo>
                    <a:pt x="969" y="3718"/>
                  </a:lnTo>
                  <a:lnTo>
                    <a:pt x="968" y="3708"/>
                  </a:lnTo>
                  <a:lnTo>
                    <a:pt x="965" y="3698"/>
                  </a:lnTo>
                  <a:lnTo>
                    <a:pt x="961" y="3688"/>
                  </a:lnTo>
                  <a:lnTo>
                    <a:pt x="941" y="3657"/>
                  </a:lnTo>
                  <a:lnTo>
                    <a:pt x="911" y="3614"/>
                  </a:lnTo>
                  <a:lnTo>
                    <a:pt x="905" y="3604"/>
                  </a:lnTo>
                  <a:lnTo>
                    <a:pt x="899" y="3593"/>
                  </a:lnTo>
                  <a:lnTo>
                    <a:pt x="895" y="3584"/>
                  </a:lnTo>
                  <a:lnTo>
                    <a:pt x="892" y="3574"/>
                  </a:lnTo>
                  <a:lnTo>
                    <a:pt x="891" y="3570"/>
                  </a:lnTo>
                  <a:lnTo>
                    <a:pt x="891" y="3565"/>
                  </a:lnTo>
                  <a:lnTo>
                    <a:pt x="891" y="3561"/>
                  </a:lnTo>
                  <a:lnTo>
                    <a:pt x="892" y="3558"/>
                  </a:lnTo>
                  <a:lnTo>
                    <a:pt x="894" y="3555"/>
                  </a:lnTo>
                  <a:lnTo>
                    <a:pt x="896" y="3552"/>
                  </a:lnTo>
                  <a:lnTo>
                    <a:pt x="898" y="3548"/>
                  </a:lnTo>
                  <a:lnTo>
                    <a:pt x="901" y="3546"/>
                  </a:lnTo>
                  <a:lnTo>
                    <a:pt x="907" y="3539"/>
                  </a:lnTo>
                  <a:lnTo>
                    <a:pt x="913" y="3534"/>
                  </a:lnTo>
                  <a:lnTo>
                    <a:pt x="920" y="3528"/>
                  </a:lnTo>
                  <a:lnTo>
                    <a:pt x="928" y="3524"/>
                  </a:lnTo>
                  <a:lnTo>
                    <a:pt x="935" y="3521"/>
                  </a:lnTo>
                  <a:lnTo>
                    <a:pt x="944" y="3519"/>
                  </a:lnTo>
                  <a:lnTo>
                    <a:pt x="953" y="3517"/>
                  </a:lnTo>
                  <a:lnTo>
                    <a:pt x="963" y="3515"/>
                  </a:lnTo>
                  <a:lnTo>
                    <a:pt x="983" y="3515"/>
                  </a:lnTo>
                  <a:lnTo>
                    <a:pt x="1003" y="3517"/>
                  </a:lnTo>
                  <a:lnTo>
                    <a:pt x="1026" y="3518"/>
                  </a:lnTo>
                  <a:lnTo>
                    <a:pt x="1047" y="3520"/>
                  </a:lnTo>
                  <a:lnTo>
                    <a:pt x="1067" y="3521"/>
                  </a:lnTo>
                  <a:lnTo>
                    <a:pt x="1088" y="3521"/>
                  </a:lnTo>
                  <a:lnTo>
                    <a:pt x="1097" y="3521"/>
                  </a:lnTo>
                  <a:lnTo>
                    <a:pt x="1107" y="3520"/>
                  </a:lnTo>
                  <a:lnTo>
                    <a:pt x="1115" y="3518"/>
                  </a:lnTo>
                  <a:lnTo>
                    <a:pt x="1123" y="3514"/>
                  </a:lnTo>
                  <a:lnTo>
                    <a:pt x="1130" y="3511"/>
                  </a:lnTo>
                  <a:lnTo>
                    <a:pt x="1138" y="3507"/>
                  </a:lnTo>
                  <a:lnTo>
                    <a:pt x="1143" y="3502"/>
                  </a:lnTo>
                  <a:lnTo>
                    <a:pt x="1148" y="3495"/>
                  </a:lnTo>
                  <a:lnTo>
                    <a:pt x="1153" y="3488"/>
                  </a:lnTo>
                  <a:lnTo>
                    <a:pt x="1157" y="3479"/>
                  </a:lnTo>
                  <a:lnTo>
                    <a:pt x="1159" y="3470"/>
                  </a:lnTo>
                  <a:lnTo>
                    <a:pt x="1161" y="3458"/>
                  </a:lnTo>
                  <a:lnTo>
                    <a:pt x="1201" y="3455"/>
                  </a:lnTo>
                  <a:lnTo>
                    <a:pt x="1236" y="3454"/>
                  </a:lnTo>
                  <a:lnTo>
                    <a:pt x="1251" y="3454"/>
                  </a:lnTo>
                  <a:lnTo>
                    <a:pt x="1264" y="3455"/>
                  </a:lnTo>
                  <a:lnTo>
                    <a:pt x="1277" y="3456"/>
                  </a:lnTo>
                  <a:lnTo>
                    <a:pt x="1288" y="3457"/>
                  </a:lnTo>
                  <a:lnTo>
                    <a:pt x="1298" y="3459"/>
                  </a:lnTo>
                  <a:lnTo>
                    <a:pt x="1307" y="3461"/>
                  </a:lnTo>
                  <a:lnTo>
                    <a:pt x="1314" y="3464"/>
                  </a:lnTo>
                  <a:lnTo>
                    <a:pt x="1322" y="3468"/>
                  </a:lnTo>
                  <a:lnTo>
                    <a:pt x="1327" y="3471"/>
                  </a:lnTo>
                  <a:lnTo>
                    <a:pt x="1332" y="3474"/>
                  </a:lnTo>
                  <a:lnTo>
                    <a:pt x="1338" y="3478"/>
                  </a:lnTo>
                  <a:lnTo>
                    <a:pt x="1342" y="3482"/>
                  </a:lnTo>
                  <a:lnTo>
                    <a:pt x="1348" y="3491"/>
                  </a:lnTo>
                  <a:lnTo>
                    <a:pt x="1352" y="3501"/>
                  </a:lnTo>
                  <a:lnTo>
                    <a:pt x="1357" y="3511"/>
                  </a:lnTo>
                  <a:lnTo>
                    <a:pt x="1361" y="3522"/>
                  </a:lnTo>
                  <a:lnTo>
                    <a:pt x="1364" y="3532"/>
                  </a:lnTo>
                  <a:lnTo>
                    <a:pt x="1369" y="3543"/>
                  </a:lnTo>
                  <a:lnTo>
                    <a:pt x="1376" y="3554"/>
                  </a:lnTo>
                  <a:lnTo>
                    <a:pt x="1384" y="3564"/>
                  </a:lnTo>
                  <a:lnTo>
                    <a:pt x="1384" y="3572"/>
                  </a:lnTo>
                  <a:lnTo>
                    <a:pt x="1384" y="3578"/>
                  </a:lnTo>
                  <a:lnTo>
                    <a:pt x="1384" y="3584"/>
                  </a:lnTo>
                  <a:lnTo>
                    <a:pt x="1385" y="3590"/>
                  </a:lnTo>
                  <a:lnTo>
                    <a:pt x="1388" y="3594"/>
                  </a:lnTo>
                  <a:lnTo>
                    <a:pt x="1390" y="3598"/>
                  </a:lnTo>
                  <a:lnTo>
                    <a:pt x="1392" y="3603"/>
                  </a:lnTo>
                  <a:lnTo>
                    <a:pt x="1395" y="3606"/>
                  </a:lnTo>
                  <a:lnTo>
                    <a:pt x="1401" y="3611"/>
                  </a:lnTo>
                  <a:lnTo>
                    <a:pt x="1410" y="3615"/>
                  </a:lnTo>
                  <a:lnTo>
                    <a:pt x="1419" y="3619"/>
                  </a:lnTo>
                  <a:lnTo>
                    <a:pt x="1429" y="3622"/>
                  </a:lnTo>
                  <a:lnTo>
                    <a:pt x="1449" y="3625"/>
                  </a:lnTo>
                  <a:lnTo>
                    <a:pt x="1467" y="3630"/>
                  </a:lnTo>
                  <a:lnTo>
                    <a:pt x="1476" y="3634"/>
                  </a:lnTo>
                  <a:lnTo>
                    <a:pt x="1482" y="3639"/>
                  </a:lnTo>
                  <a:lnTo>
                    <a:pt x="1485" y="3641"/>
                  </a:lnTo>
                  <a:lnTo>
                    <a:pt x="1488" y="3644"/>
                  </a:lnTo>
                  <a:lnTo>
                    <a:pt x="1490" y="3648"/>
                  </a:lnTo>
                  <a:lnTo>
                    <a:pt x="1491" y="3653"/>
                  </a:lnTo>
                  <a:lnTo>
                    <a:pt x="1492" y="3678"/>
                  </a:lnTo>
                  <a:lnTo>
                    <a:pt x="1495" y="3702"/>
                  </a:lnTo>
                  <a:lnTo>
                    <a:pt x="1499" y="3724"/>
                  </a:lnTo>
                  <a:lnTo>
                    <a:pt x="1506" y="3744"/>
                  </a:lnTo>
                  <a:lnTo>
                    <a:pt x="1513" y="3762"/>
                  </a:lnTo>
                  <a:lnTo>
                    <a:pt x="1523" y="3779"/>
                  </a:lnTo>
                  <a:lnTo>
                    <a:pt x="1534" y="3795"/>
                  </a:lnTo>
                  <a:lnTo>
                    <a:pt x="1547" y="3809"/>
                  </a:lnTo>
                  <a:lnTo>
                    <a:pt x="1561" y="3822"/>
                  </a:lnTo>
                  <a:lnTo>
                    <a:pt x="1576" y="3834"/>
                  </a:lnTo>
                  <a:lnTo>
                    <a:pt x="1593" y="3844"/>
                  </a:lnTo>
                  <a:lnTo>
                    <a:pt x="1610" y="3854"/>
                  </a:lnTo>
                  <a:lnTo>
                    <a:pt x="1629" y="3862"/>
                  </a:lnTo>
                  <a:lnTo>
                    <a:pt x="1648" y="3870"/>
                  </a:lnTo>
                  <a:lnTo>
                    <a:pt x="1669" y="3876"/>
                  </a:lnTo>
                  <a:lnTo>
                    <a:pt x="1691" y="3882"/>
                  </a:lnTo>
                  <a:lnTo>
                    <a:pt x="1707" y="3886"/>
                  </a:lnTo>
                  <a:lnTo>
                    <a:pt x="1721" y="3888"/>
                  </a:lnTo>
                  <a:lnTo>
                    <a:pt x="1732" y="3888"/>
                  </a:lnTo>
                  <a:lnTo>
                    <a:pt x="1743" y="3887"/>
                  </a:lnTo>
                  <a:lnTo>
                    <a:pt x="1751" y="3885"/>
                  </a:lnTo>
                  <a:lnTo>
                    <a:pt x="1759" y="3881"/>
                  </a:lnTo>
                  <a:lnTo>
                    <a:pt x="1765" y="3876"/>
                  </a:lnTo>
                  <a:lnTo>
                    <a:pt x="1771" y="3871"/>
                  </a:lnTo>
                  <a:lnTo>
                    <a:pt x="1774" y="3863"/>
                  </a:lnTo>
                  <a:lnTo>
                    <a:pt x="1776" y="3856"/>
                  </a:lnTo>
                  <a:lnTo>
                    <a:pt x="1778" y="3847"/>
                  </a:lnTo>
                  <a:lnTo>
                    <a:pt x="1778" y="3838"/>
                  </a:lnTo>
                  <a:lnTo>
                    <a:pt x="1778" y="3827"/>
                  </a:lnTo>
                  <a:lnTo>
                    <a:pt x="1776" y="3817"/>
                  </a:lnTo>
                  <a:lnTo>
                    <a:pt x="1775" y="3805"/>
                  </a:lnTo>
                  <a:lnTo>
                    <a:pt x="1772" y="3793"/>
                  </a:lnTo>
                  <a:lnTo>
                    <a:pt x="1765" y="3770"/>
                  </a:lnTo>
                  <a:lnTo>
                    <a:pt x="1758" y="3744"/>
                  </a:lnTo>
                  <a:lnTo>
                    <a:pt x="1749" y="3720"/>
                  </a:lnTo>
                  <a:lnTo>
                    <a:pt x="1741" y="3695"/>
                  </a:lnTo>
                  <a:lnTo>
                    <a:pt x="1733" y="3672"/>
                  </a:lnTo>
                  <a:lnTo>
                    <a:pt x="1727" y="3651"/>
                  </a:lnTo>
                  <a:lnTo>
                    <a:pt x="1724" y="3641"/>
                  </a:lnTo>
                  <a:lnTo>
                    <a:pt x="1722" y="3632"/>
                  </a:lnTo>
                  <a:lnTo>
                    <a:pt x="1721" y="3624"/>
                  </a:lnTo>
                  <a:lnTo>
                    <a:pt x="1721" y="3617"/>
                  </a:lnTo>
                  <a:lnTo>
                    <a:pt x="1722" y="3604"/>
                  </a:lnTo>
                  <a:lnTo>
                    <a:pt x="1723" y="3596"/>
                  </a:lnTo>
                  <a:lnTo>
                    <a:pt x="1725" y="3594"/>
                  </a:lnTo>
                  <a:lnTo>
                    <a:pt x="1727" y="3592"/>
                  </a:lnTo>
                  <a:lnTo>
                    <a:pt x="1729" y="3592"/>
                  </a:lnTo>
                  <a:lnTo>
                    <a:pt x="1731" y="3592"/>
                  </a:lnTo>
                  <a:lnTo>
                    <a:pt x="1736" y="3594"/>
                  </a:lnTo>
                  <a:lnTo>
                    <a:pt x="1744" y="3598"/>
                  </a:lnTo>
                  <a:lnTo>
                    <a:pt x="1752" y="3605"/>
                  </a:lnTo>
                  <a:lnTo>
                    <a:pt x="1762" y="3611"/>
                  </a:lnTo>
                  <a:lnTo>
                    <a:pt x="1773" y="3618"/>
                  </a:lnTo>
                  <a:lnTo>
                    <a:pt x="1783" y="3623"/>
                  </a:lnTo>
                  <a:lnTo>
                    <a:pt x="1790" y="3626"/>
                  </a:lnTo>
                  <a:lnTo>
                    <a:pt x="1796" y="3628"/>
                  </a:lnTo>
                  <a:lnTo>
                    <a:pt x="1804" y="3629"/>
                  </a:lnTo>
                  <a:lnTo>
                    <a:pt x="1810" y="3630"/>
                  </a:lnTo>
                  <a:lnTo>
                    <a:pt x="1817" y="3630"/>
                  </a:lnTo>
                  <a:lnTo>
                    <a:pt x="1825" y="3629"/>
                  </a:lnTo>
                  <a:lnTo>
                    <a:pt x="1832" y="3628"/>
                  </a:lnTo>
                  <a:lnTo>
                    <a:pt x="1840" y="3626"/>
                  </a:lnTo>
                  <a:lnTo>
                    <a:pt x="1848" y="3623"/>
                  </a:lnTo>
                  <a:lnTo>
                    <a:pt x="1857" y="3618"/>
                  </a:lnTo>
                  <a:lnTo>
                    <a:pt x="1865" y="3612"/>
                  </a:lnTo>
                  <a:lnTo>
                    <a:pt x="1874" y="3605"/>
                  </a:lnTo>
                  <a:lnTo>
                    <a:pt x="1891" y="3577"/>
                  </a:lnTo>
                  <a:lnTo>
                    <a:pt x="1904" y="3554"/>
                  </a:lnTo>
                  <a:lnTo>
                    <a:pt x="1914" y="3535"/>
                  </a:lnTo>
                  <a:lnTo>
                    <a:pt x="1923" y="3518"/>
                  </a:lnTo>
                  <a:lnTo>
                    <a:pt x="1930" y="3505"/>
                  </a:lnTo>
                  <a:lnTo>
                    <a:pt x="1935" y="3494"/>
                  </a:lnTo>
                  <a:lnTo>
                    <a:pt x="1942" y="3487"/>
                  </a:lnTo>
                  <a:lnTo>
                    <a:pt x="1947" y="3480"/>
                  </a:lnTo>
                  <a:lnTo>
                    <a:pt x="1954" y="3477"/>
                  </a:lnTo>
                  <a:lnTo>
                    <a:pt x="1962" y="3475"/>
                  </a:lnTo>
                  <a:lnTo>
                    <a:pt x="1972" y="3474"/>
                  </a:lnTo>
                  <a:lnTo>
                    <a:pt x="1984" y="3474"/>
                  </a:lnTo>
                  <a:lnTo>
                    <a:pt x="2021" y="3475"/>
                  </a:lnTo>
                  <a:lnTo>
                    <a:pt x="2074" y="3476"/>
                  </a:lnTo>
                  <a:lnTo>
                    <a:pt x="2105" y="3484"/>
                  </a:lnTo>
                  <a:lnTo>
                    <a:pt x="2126" y="3489"/>
                  </a:lnTo>
                  <a:lnTo>
                    <a:pt x="2134" y="3490"/>
                  </a:lnTo>
                  <a:lnTo>
                    <a:pt x="2140" y="3490"/>
                  </a:lnTo>
                  <a:lnTo>
                    <a:pt x="2144" y="3490"/>
                  </a:lnTo>
                  <a:lnTo>
                    <a:pt x="2147" y="3489"/>
                  </a:lnTo>
                  <a:lnTo>
                    <a:pt x="2149" y="3487"/>
                  </a:lnTo>
                  <a:lnTo>
                    <a:pt x="2149" y="3485"/>
                  </a:lnTo>
                  <a:lnTo>
                    <a:pt x="2148" y="3481"/>
                  </a:lnTo>
                  <a:lnTo>
                    <a:pt x="2146" y="3478"/>
                  </a:lnTo>
                  <a:lnTo>
                    <a:pt x="2141" y="3470"/>
                  </a:lnTo>
                  <a:lnTo>
                    <a:pt x="2132" y="3459"/>
                  </a:lnTo>
                  <a:lnTo>
                    <a:pt x="2123" y="3447"/>
                  </a:lnTo>
                  <a:lnTo>
                    <a:pt x="2113" y="3435"/>
                  </a:lnTo>
                  <a:lnTo>
                    <a:pt x="2109" y="3428"/>
                  </a:lnTo>
                  <a:lnTo>
                    <a:pt x="2105" y="3421"/>
                  </a:lnTo>
                  <a:lnTo>
                    <a:pt x="2100" y="3413"/>
                  </a:lnTo>
                  <a:lnTo>
                    <a:pt x="2098" y="3406"/>
                  </a:lnTo>
                  <a:lnTo>
                    <a:pt x="2096" y="3398"/>
                  </a:lnTo>
                  <a:lnTo>
                    <a:pt x="2095" y="3391"/>
                  </a:lnTo>
                  <a:lnTo>
                    <a:pt x="2095" y="3384"/>
                  </a:lnTo>
                  <a:lnTo>
                    <a:pt x="2096" y="3376"/>
                  </a:lnTo>
                  <a:lnTo>
                    <a:pt x="2098" y="3369"/>
                  </a:lnTo>
                  <a:lnTo>
                    <a:pt x="2102" y="3361"/>
                  </a:lnTo>
                  <a:lnTo>
                    <a:pt x="2108" y="3354"/>
                  </a:lnTo>
                  <a:lnTo>
                    <a:pt x="2115" y="3346"/>
                  </a:lnTo>
                  <a:lnTo>
                    <a:pt x="2135" y="3352"/>
                  </a:lnTo>
                  <a:lnTo>
                    <a:pt x="2155" y="3355"/>
                  </a:lnTo>
                  <a:lnTo>
                    <a:pt x="2173" y="3357"/>
                  </a:lnTo>
                  <a:lnTo>
                    <a:pt x="2189" y="3357"/>
                  </a:lnTo>
                  <a:lnTo>
                    <a:pt x="2202" y="3355"/>
                  </a:lnTo>
                  <a:lnTo>
                    <a:pt x="2214" y="3352"/>
                  </a:lnTo>
                  <a:lnTo>
                    <a:pt x="2219" y="3349"/>
                  </a:lnTo>
                  <a:lnTo>
                    <a:pt x="2224" y="3347"/>
                  </a:lnTo>
                  <a:lnTo>
                    <a:pt x="2228" y="3344"/>
                  </a:lnTo>
                  <a:lnTo>
                    <a:pt x="2230" y="3342"/>
                  </a:lnTo>
                  <a:lnTo>
                    <a:pt x="2233" y="3339"/>
                  </a:lnTo>
                  <a:lnTo>
                    <a:pt x="2234" y="3335"/>
                  </a:lnTo>
                  <a:lnTo>
                    <a:pt x="2235" y="3331"/>
                  </a:lnTo>
                  <a:lnTo>
                    <a:pt x="2234" y="3328"/>
                  </a:lnTo>
                  <a:lnTo>
                    <a:pt x="2233" y="3324"/>
                  </a:lnTo>
                  <a:lnTo>
                    <a:pt x="2232" y="3320"/>
                  </a:lnTo>
                  <a:lnTo>
                    <a:pt x="2229" y="3315"/>
                  </a:lnTo>
                  <a:lnTo>
                    <a:pt x="2225" y="3311"/>
                  </a:lnTo>
                  <a:lnTo>
                    <a:pt x="2221" y="3307"/>
                  </a:lnTo>
                  <a:lnTo>
                    <a:pt x="2214" y="3303"/>
                  </a:lnTo>
                  <a:lnTo>
                    <a:pt x="2208" y="3298"/>
                  </a:lnTo>
                  <a:lnTo>
                    <a:pt x="2199" y="3293"/>
                  </a:lnTo>
                  <a:lnTo>
                    <a:pt x="2180" y="3285"/>
                  </a:lnTo>
                  <a:lnTo>
                    <a:pt x="2157" y="3275"/>
                  </a:lnTo>
                  <a:lnTo>
                    <a:pt x="2139" y="3210"/>
                  </a:lnTo>
                  <a:lnTo>
                    <a:pt x="2127" y="3174"/>
                  </a:lnTo>
                  <a:lnTo>
                    <a:pt x="2123" y="3165"/>
                  </a:lnTo>
                  <a:lnTo>
                    <a:pt x="2118" y="3161"/>
                  </a:lnTo>
                  <a:lnTo>
                    <a:pt x="2117" y="3160"/>
                  </a:lnTo>
                  <a:lnTo>
                    <a:pt x="2115" y="3160"/>
                  </a:lnTo>
                  <a:lnTo>
                    <a:pt x="2113" y="3161"/>
                  </a:lnTo>
                  <a:lnTo>
                    <a:pt x="2111" y="3163"/>
                  </a:lnTo>
                  <a:lnTo>
                    <a:pt x="2101" y="3176"/>
                  </a:lnTo>
                  <a:lnTo>
                    <a:pt x="2085" y="3192"/>
                  </a:lnTo>
                  <a:lnTo>
                    <a:pt x="2081" y="3196"/>
                  </a:lnTo>
                  <a:lnTo>
                    <a:pt x="2075" y="3201"/>
                  </a:lnTo>
                  <a:lnTo>
                    <a:pt x="2068" y="3204"/>
                  </a:lnTo>
                  <a:lnTo>
                    <a:pt x="2062" y="3206"/>
                  </a:lnTo>
                  <a:lnTo>
                    <a:pt x="2055" y="3208"/>
                  </a:lnTo>
                  <a:lnTo>
                    <a:pt x="2046" y="3210"/>
                  </a:lnTo>
                  <a:lnTo>
                    <a:pt x="2036" y="3211"/>
                  </a:lnTo>
                  <a:lnTo>
                    <a:pt x="2027" y="3210"/>
                  </a:lnTo>
                  <a:lnTo>
                    <a:pt x="2028" y="3196"/>
                  </a:lnTo>
                  <a:lnTo>
                    <a:pt x="2030" y="3182"/>
                  </a:lnTo>
                  <a:lnTo>
                    <a:pt x="2033" y="3171"/>
                  </a:lnTo>
                  <a:lnTo>
                    <a:pt x="2036" y="3159"/>
                  </a:lnTo>
                  <a:lnTo>
                    <a:pt x="2040" y="3148"/>
                  </a:lnTo>
                  <a:lnTo>
                    <a:pt x="2044" y="3139"/>
                  </a:lnTo>
                  <a:lnTo>
                    <a:pt x="2049" y="3130"/>
                  </a:lnTo>
                  <a:lnTo>
                    <a:pt x="2054" y="3122"/>
                  </a:lnTo>
                  <a:lnTo>
                    <a:pt x="2074" y="3094"/>
                  </a:lnTo>
                  <a:lnTo>
                    <a:pt x="2091" y="3072"/>
                  </a:lnTo>
                  <a:lnTo>
                    <a:pt x="2097" y="3062"/>
                  </a:lnTo>
                  <a:lnTo>
                    <a:pt x="2101" y="3053"/>
                  </a:lnTo>
                  <a:lnTo>
                    <a:pt x="2102" y="3047"/>
                  </a:lnTo>
                  <a:lnTo>
                    <a:pt x="2102" y="3043"/>
                  </a:lnTo>
                  <a:lnTo>
                    <a:pt x="2102" y="3038"/>
                  </a:lnTo>
                  <a:lnTo>
                    <a:pt x="2100" y="3031"/>
                  </a:lnTo>
                  <a:lnTo>
                    <a:pt x="2098" y="3026"/>
                  </a:lnTo>
                  <a:lnTo>
                    <a:pt x="2094" y="3020"/>
                  </a:lnTo>
                  <a:lnTo>
                    <a:pt x="2090" y="3012"/>
                  </a:lnTo>
                  <a:lnTo>
                    <a:pt x="2083" y="3005"/>
                  </a:lnTo>
                  <a:lnTo>
                    <a:pt x="2066" y="2989"/>
                  </a:lnTo>
                  <a:lnTo>
                    <a:pt x="2044" y="2969"/>
                  </a:lnTo>
                  <a:lnTo>
                    <a:pt x="2057" y="2971"/>
                  </a:lnTo>
                  <a:lnTo>
                    <a:pt x="2069" y="2971"/>
                  </a:lnTo>
                  <a:lnTo>
                    <a:pt x="2082" y="2971"/>
                  </a:lnTo>
                  <a:lnTo>
                    <a:pt x="2095" y="2970"/>
                  </a:lnTo>
                  <a:lnTo>
                    <a:pt x="2107" y="2966"/>
                  </a:lnTo>
                  <a:lnTo>
                    <a:pt x="2119" y="2963"/>
                  </a:lnTo>
                  <a:lnTo>
                    <a:pt x="2131" y="2959"/>
                  </a:lnTo>
                  <a:lnTo>
                    <a:pt x="2144" y="2955"/>
                  </a:lnTo>
                  <a:lnTo>
                    <a:pt x="2168" y="2943"/>
                  </a:lnTo>
                  <a:lnTo>
                    <a:pt x="2192" y="2929"/>
                  </a:lnTo>
                  <a:lnTo>
                    <a:pt x="2215" y="2914"/>
                  </a:lnTo>
                  <a:lnTo>
                    <a:pt x="2239" y="2898"/>
                  </a:lnTo>
                  <a:lnTo>
                    <a:pt x="2284" y="2865"/>
                  </a:lnTo>
                  <a:lnTo>
                    <a:pt x="2329" y="2834"/>
                  </a:lnTo>
                  <a:lnTo>
                    <a:pt x="2351" y="2820"/>
                  </a:lnTo>
                  <a:lnTo>
                    <a:pt x="2373" y="2808"/>
                  </a:lnTo>
                  <a:lnTo>
                    <a:pt x="2383" y="2803"/>
                  </a:lnTo>
                  <a:lnTo>
                    <a:pt x="2394" y="2798"/>
                  </a:lnTo>
                  <a:lnTo>
                    <a:pt x="2405" y="2795"/>
                  </a:lnTo>
                  <a:lnTo>
                    <a:pt x="2415" y="2792"/>
                  </a:lnTo>
                  <a:lnTo>
                    <a:pt x="2417" y="2797"/>
                  </a:lnTo>
                  <a:lnTo>
                    <a:pt x="2419" y="2803"/>
                  </a:lnTo>
                  <a:lnTo>
                    <a:pt x="2419" y="2807"/>
                  </a:lnTo>
                  <a:lnTo>
                    <a:pt x="2419" y="2811"/>
                  </a:lnTo>
                  <a:lnTo>
                    <a:pt x="2419" y="2816"/>
                  </a:lnTo>
                  <a:lnTo>
                    <a:pt x="2418" y="2821"/>
                  </a:lnTo>
                  <a:lnTo>
                    <a:pt x="2416" y="2825"/>
                  </a:lnTo>
                  <a:lnTo>
                    <a:pt x="2414" y="2829"/>
                  </a:lnTo>
                  <a:lnTo>
                    <a:pt x="2408" y="2838"/>
                  </a:lnTo>
                  <a:lnTo>
                    <a:pt x="2401" y="2845"/>
                  </a:lnTo>
                  <a:lnTo>
                    <a:pt x="2393" y="2853"/>
                  </a:lnTo>
                  <a:lnTo>
                    <a:pt x="2385" y="2860"/>
                  </a:lnTo>
                  <a:lnTo>
                    <a:pt x="2377" y="2868"/>
                  </a:lnTo>
                  <a:lnTo>
                    <a:pt x="2371" y="2874"/>
                  </a:lnTo>
                  <a:lnTo>
                    <a:pt x="2364" y="2880"/>
                  </a:lnTo>
                  <a:lnTo>
                    <a:pt x="2360" y="2887"/>
                  </a:lnTo>
                  <a:lnTo>
                    <a:pt x="2359" y="2890"/>
                  </a:lnTo>
                  <a:lnTo>
                    <a:pt x="2358" y="2893"/>
                  </a:lnTo>
                  <a:lnTo>
                    <a:pt x="2358" y="2896"/>
                  </a:lnTo>
                  <a:lnTo>
                    <a:pt x="2358" y="2898"/>
                  </a:lnTo>
                  <a:lnTo>
                    <a:pt x="2359" y="2902"/>
                  </a:lnTo>
                  <a:lnTo>
                    <a:pt x="2361" y="2905"/>
                  </a:lnTo>
                  <a:lnTo>
                    <a:pt x="2364" y="2907"/>
                  </a:lnTo>
                  <a:lnTo>
                    <a:pt x="2368" y="2910"/>
                  </a:lnTo>
                  <a:lnTo>
                    <a:pt x="2391" y="2893"/>
                  </a:lnTo>
                  <a:lnTo>
                    <a:pt x="2412" y="2878"/>
                  </a:lnTo>
                  <a:lnTo>
                    <a:pt x="2432" y="2862"/>
                  </a:lnTo>
                  <a:lnTo>
                    <a:pt x="2450" y="2845"/>
                  </a:lnTo>
                  <a:lnTo>
                    <a:pt x="2454" y="2843"/>
                  </a:lnTo>
                  <a:lnTo>
                    <a:pt x="2456" y="2842"/>
                  </a:lnTo>
                  <a:lnTo>
                    <a:pt x="2459" y="2843"/>
                  </a:lnTo>
                  <a:lnTo>
                    <a:pt x="2461" y="2844"/>
                  </a:lnTo>
                  <a:lnTo>
                    <a:pt x="2465" y="2849"/>
                  </a:lnTo>
                  <a:lnTo>
                    <a:pt x="2468" y="2858"/>
                  </a:lnTo>
                  <a:lnTo>
                    <a:pt x="2473" y="2869"/>
                  </a:lnTo>
                  <a:lnTo>
                    <a:pt x="2476" y="2881"/>
                  </a:lnTo>
                  <a:lnTo>
                    <a:pt x="2478" y="2896"/>
                  </a:lnTo>
                  <a:lnTo>
                    <a:pt x="2481" y="2911"/>
                  </a:lnTo>
                  <a:lnTo>
                    <a:pt x="2485" y="2941"/>
                  </a:lnTo>
                  <a:lnTo>
                    <a:pt x="2490" y="2965"/>
                  </a:lnTo>
                  <a:lnTo>
                    <a:pt x="2492" y="2975"/>
                  </a:lnTo>
                  <a:lnTo>
                    <a:pt x="2494" y="2980"/>
                  </a:lnTo>
                  <a:lnTo>
                    <a:pt x="2495" y="2982"/>
                  </a:lnTo>
                  <a:lnTo>
                    <a:pt x="2496" y="2982"/>
                  </a:lnTo>
                  <a:lnTo>
                    <a:pt x="2497" y="2982"/>
                  </a:lnTo>
                  <a:lnTo>
                    <a:pt x="2498" y="2981"/>
                  </a:lnTo>
                  <a:lnTo>
                    <a:pt x="2505" y="2977"/>
                  </a:lnTo>
                  <a:lnTo>
                    <a:pt x="2511" y="2973"/>
                  </a:lnTo>
                  <a:lnTo>
                    <a:pt x="2515" y="2968"/>
                  </a:lnTo>
                  <a:lnTo>
                    <a:pt x="2517" y="2961"/>
                  </a:lnTo>
                  <a:lnTo>
                    <a:pt x="2519" y="2954"/>
                  </a:lnTo>
                  <a:lnTo>
                    <a:pt x="2521" y="2946"/>
                  </a:lnTo>
                  <a:lnTo>
                    <a:pt x="2521" y="2938"/>
                  </a:lnTo>
                  <a:lnTo>
                    <a:pt x="2521" y="2928"/>
                  </a:lnTo>
                  <a:lnTo>
                    <a:pt x="2513" y="2885"/>
                  </a:lnTo>
                  <a:lnTo>
                    <a:pt x="2502" y="2837"/>
                  </a:lnTo>
                  <a:lnTo>
                    <a:pt x="2498" y="2812"/>
                  </a:lnTo>
                  <a:lnTo>
                    <a:pt x="2495" y="2787"/>
                  </a:lnTo>
                  <a:lnTo>
                    <a:pt x="2495" y="2775"/>
                  </a:lnTo>
                  <a:lnTo>
                    <a:pt x="2496" y="2763"/>
                  </a:lnTo>
                  <a:lnTo>
                    <a:pt x="2497" y="2752"/>
                  </a:lnTo>
                  <a:lnTo>
                    <a:pt x="2499" y="2741"/>
                  </a:lnTo>
                  <a:lnTo>
                    <a:pt x="2504" y="2730"/>
                  </a:lnTo>
                  <a:lnTo>
                    <a:pt x="2508" y="2720"/>
                  </a:lnTo>
                  <a:lnTo>
                    <a:pt x="2514" y="2710"/>
                  </a:lnTo>
                  <a:lnTo>
                    <a:pt x="2522" y="2702"/>
                  </a:lnTo>
                  <a:lnTo>
                    <a:pt x="2531" y="2694"/>
                  </a:lnTo>
                  <a:lnTo>
                    <a:pt x="2542" y="2687"/>
                  </a:lnTo>
                  <a:lnTo>
                    <a:pt x="2555" y="2680"/>
                  </a:lnTo>
                  <a:lnTo>
                    <a:pt x="2568" y="2675"/>
                  </a:lnTo>
                  <a:lnTo>
                    <a:pt x="2604" y="2660"/>
                  </a:lnTo>
                  <a:lnTo>
                    <a:pt x="2632" y="2651"/>
                  </a:lnTo>
                  <a:lnTo>
                    <a:pt x="2645" y="2647"/>
                  </a:lnTo>
                  <a:lnTo>
                    <a:pt x="2656" y="2644"/>
                  </a:lnTo>
                  <a:lnTo>
                    <a:pt x="2666" y="2643"/>
                  </a:lnTo>
                  <a:lnTo>
                    <a:pt x="2675" y="2642"/>
                  </a:lnTo>
                  <a:lnTo>
                    <a:pt x="2683" y="2642"/>
                  </a:lnTo>
                  <a:lnTo>
                    <a:pt x="2690" y="2642"/>
                  </a:lnTo>
                  <a:lnTo>
                    <a:pt x="2696" y="2644"/>
                  </a:lnTo>
                  <a:lnTo>
                    <a:pt x="2701" y="2646"/>
                  </a:lnTo>
                  <a:lnTo>
                    <a:pt x="2706" y="2648"/>
                  </a:lnTo>
                  <a:lnTo>
                    <a:pt x="2709" y="2652"/>
                  </a:lnTo>
                  <a:lnTo>
                    <a:pt x="2712" y="2655"/>
                  </a:lnTo>
                  <a:lnTo>
                    <a:pt x="2714" y="2659"/>
                  </a:lnTo>
                  <a:lnTo>
                    <a:pt x="2717" y="2669"/>
                  </a:lnTo>
                  <a:lnTo>
                    <a:pt x="2718" y="2679"/>
                  </a:lnTo>
                  <a:lnTo>
                    <a:pt x="2717" y="2690"/>
                  </a:lnTo>
                  <a:lnTo>
                    <a:pt x="2716" y="2702"/>
                  </a:lnTo>
                  <a:lnTo>
                    <a:pt x="2712" y="2725"/>
                  </a:lnTo>
                  <a:lnTo>
                    <a:pt x="2710" y="2745"/>
                  </a:lnTo>
                  <a:lnTo>
                    <a:pt x="2711" y="2753"/>
                  </a:lnTo>
                  <a:lnTo>
                    <a:pt x="2712" y="2757"/>
                  </a:lnTo>
                  <a:lnTo>
                    <a:pt x="2714" y="2758"/>
                  </a:lnTo>
                  <a:lnTo>
                    <a:pt x="2716" y="2759"/>
                  </a:lnTo>
                  <a:lnTo>
                    <a:pt x="2718" y="2759"/>
                  </a:lnTo>
                  <a:lnTo>
                    <a:pt x="2721" y="2758"/>
                  </a:lnTo>
                  <a:lnTo>
                    <a:pt x="2734" y="2752"/>
                  </a:lnTo>
                  <a:lnTo>
                    <a:pt x="2755" y="2739"/>
                  </a:lnTo>
                  <a:lnTo>
                    <a:pt x="2767" y="2731"/>
                  </a:lnTo>
                  <a:lnTo>
                    <a:pt x="2782" y="2723"/>
                  </a:lnTo>
                  <a:lnTo>
                    <a:pt x="2798" y="2713"/>
                  </a:lnTo>
                  <a:lnTo>
                    <a:pt x="2816" y="2705"/>
                  </a:lnTo>
                  <a:lnTo>
                    <a:pt x="2837" y="2696"/>
                  </a:lnTo>
                  <a:lnTo>
                    <a:pt x="2859" y="2688"/>
                  </a:lnTo>
                  <a:lnTo>
                    <a:pt x="2883" y="2680"/>
                  </a:lnTo>
                  <a:lnTo>
                    <a:pt x="2910" y="2675"/>
                  </a:lnTo>
                  <a:lnTo>
                    <a:pt x="2927" y="2682"/>
                  </a:lnTo>
                  <a:lnTo>
                    <a:pt x="2944" y="2689"/>
                  </a:lnTo>
                  <a:lnTo>
                    <a:pt x="2959" y="2693"/>
                  </a:lnTo>
                  <a:lnTo>
                    <a:pt x="2974" y="2695"/>
                  </a:lnTo>
                  <a:lnTo>
                    <a:pt x="2987" y="2696"/>
                  </a:lnTo>
                  <a:lnTo>
                    <a:pt x="2999" y="2696"/>
                  </a:lnTo>
                  <a:lnTo>
                    <a:pt x="3012" y="2694"/>
                  </a:lnTo>
                  <a:lnTo>
                    <a:pt x="3023" y="2692"/>
                  </a:lnTo>
                  <a:lnTo>
                    <a:pt x="3033" y="2688"/>
                  </a:lnTo>
                  <a:lnTo>
                    <a:pt x="3043" y="2682"/>
                  </a:lnTo>
                  <a:lnTo>
                    <a:pt x="3051" y="2676"/>
                  </a:lnTo>
                  <a:lnTo>
                    <a:pt x="3060" y="2669"/>
                  </a:lnTo>
                  <a:lnTo>
                    <a:pt x="3067" y="2661"/>
                  </a:lnTo>
                  <a:lnTo>
                    <a:pt x="3075" y="2653"/>
                  </a:lnTo>
                  <a:lnTo>
                    <a:pt x="3081" y="2643"/>
                  </a:lnTo>
                  <a:lnTo>
                    <a:pt x="3087" y="2634"/>
                  </a:lnTo>
                  <a:lnTo>
                    <a:pt x="3092" y="2623"/>
                  </a:lnTo>
                  <a:lnTo>
                    <a:pt x="3097" y="2613"/>
                  </a:lnTo>
                  <a:lnTo>
                    <a:pt x="3101" y="2603"/>
                  </a:lnTo>
                  <a:lnTo>
                    <a:pt x="3105" y="2591"/>
                  </a:lnTo>
                  <a:lnTo>
                    <a:pt x="3111" y="2570"/>
                  </a:lnTo>
                  <a:lnTo>
                    <a:pt x="3115" y="2548"/>
                  </a:lnTo>
                  <a:lnTo>
                    <a:pt x="3118" y="2529"/>
                  </a:lnTo>
                  <a:lnTo>
                    <a:pt x="3121" y="2511"/>
                  </a:lnTo>
                  <a:lnTo>
                    <a:pt x="3122" y="2497"/>
                  </a:lnTo>
                  <a:lnTo>
                    <a:pt x="3123" y="2487"/>
                  </a:lnTo>
                  <a:lnTo>
                    <a:pt x="3123" y="2478"/>
                  </a:lnTo>
                  <a:lnTo>
                    <a:pt x="3124" y="2470"/>
                  </a:lnTo>
                  <a:lnTo>
                    <a:pt x="3125" y="2460"/>
                  </a:lnTo>
                  <a:lnTo>
                    <a:pt x="3128" y="2451"/>
                  </a:lnTo>
                  <a:lnTo>
                    <a:pt x="3134" y="2429"/>
                  </a:lnTo>
                  <a:lnTo>
                    <a:pt x="3143" y="2407"/>
                  </a:lnTo>
                  <a:lnTo>
                    <a:pt x="3155" y="2383"/>
                  </a:lnTo>
                  <a:lnTo>
                    <a:pt x="3168" y="2360"/>
                  </a:lnTo>
                  <a:lnTo>
                    <a:pt x="3177" y="2348"/>
                  </a:lnTo>
                  <a:lnTo>
                    <a:pt x="3184" y="2337"/>
                  </a:lnTo>
                  <a:lnTo>
                    <a:pt x="3194" y="2326"/>
                  </a:lnTo>
                  <a:lnTo>
                    <a:pt x="3204" y="2314"/>
                  </a:lnTo>
                  <a:lnTo>
                    <a:pt x="3213" y="2304"/>
                  </a:lnTo>
                  <a:lnTo>
                    <a:pt x="3224" y="2294"/>
                  </a:lnTo>
                  <a:lnTo>
                    <a:pt x="3234" y="2283"/>
                  </a:lnTo>
                  <a:lnTo>
                    <a:pt x="3246" y="2274"/>
                  </a:lnTo>
                  <a:lnTo>
                    <a:pt x="3258" y="2265"/>
                  </a:lnTo>
                  <a:lnTo>
                    <a:pt x="3271" y="2258"/>
                  </a:lnTo>
                  <a:lnTo>
                    <a:pt x="3283" y="2251"/>
                  </a:lnTo>
                  <a:lnTo>
                    <a:pt x="3296" y="2243"/>
                  </a:lnTo>
                  <a:lnTo>
                    <a:pt x="3310" y="2238"/>
                  </a:lnTo>
                  <a:lnTo>
                    <a:pt x="3324" y="2233"/>
                  </a:lnTo>
                  <a:lnTo>
                    <a:pt x="3339" y="2229"/>
                  </a:lnTo>
                  <a:lnTo>
                    <a:pt x="3354" y="2226"/>
                  </a:lnTo>
                  <a:lnTo>
                    <a:pt x="3368" y="2225"/>
                  </a:lnTo>
                  <a:lnTo>
                    <a:pt x="3384" y="2224"/>
                  </a:lnTo>
                  <a:lnTo>
                    <a:pt x="3400" y="2225"/>
                  </a:lnTo>
                  <a:lnTo>
                    <a:pt x="3416" y="2227"/>
                  </a:lnTo>
                  <a:lnTo>
                    <a:pt x="3433" y="2230"/>
                  </a:lnTo>
                  <a:lnTo>
                    <a:pt x="3449" y="2235"/>
                  </a:lnTo>
                  <a:lnTo>
                    <a:pt x="3463" y="2239"/>
                  </a:lnTo>
                  <a:lnTo>
                    <a:pt x="3477" y="2244"/>
                  </a:lnTo>
                  <a:lnTo>
                    <a:pt x="3489" y="2249"/>
                  </a:lnTo>
                  <a:lnTo>
                    <a:pt x="3499" y="2255"/>
                  </a:lnTo>
                  <a:lnTo>
                    <a:pt x="3510" y="2260"/>
                  </a:lnTo>
                  <a:lnTo>
                    <a:pt x="3518" y="2265"/>
                  </a:lnTo>
                  <a:lnTo>
                    <a:pt x="3533" y="2277"/>
                  </a:lnTo>
                  <a:lnTo>
                    <a:pt x="3546" y="2289"/>
                  </a:lnTo>
                  <a:lnTo>
                    <a:pt x="3556" y="2301"/>
                  </a:lnTo>
                  <a:lnTo>
                    <a:pt x="3563" y="2311"/>
                  </a:lnTo>
                  <a:lnTo>
                    <a:pt x="3570" y="2321"/>
                  </a:lnTo>
                  <a:lnTo>
                    <a:pt x="3575" y="2328"/>
                  </a:lnTo>
                  <a:lnTo>
                    <a:pt x="3580" y="2333"/>
                  </a:lnTo>
                  <a:lnTo>
                    <a:pt x="3584" y="2337"/>
                  </a:lnTo>
                  <a:lnTo>
                    <a:pt x="3588" y="2337"/>
                  </a:lnTo>
                  <a:lnTo>
                    <a:pt x="3591" y="2337"/>
                  </a:lnTo>
                  <a:lnTo>
                    <a:pt x="3594" y="2336"/>
                  </a:lnTo>
                  <a:lnTo>
                    <a:pt x="3597" y="2333"/>
                  </a:lnTo>
                  <a:lnTo>
                    <a:pt x="3606" y="2326"/>
                  </a:lnTo>
                  <a:lnTo>
                    <a:pt x="3617" y="2315"/>
                  </a:lnTo>
                  <a:lnTo>
                    <a:pt x="3625" y="2307"/>
                  </a:lnTo>
                  <a:lnTo>
                    <a:pt x="3634" y="2302"/>
                  </a:lnTo>
                  <a:lnTo>
                    <a:pt x="3644" y="2297"/>
                  </a:lnTo>
                  <a:lnTo>
                    <a:pt x="3656" y="2295"/>
                  </a:lnTo>
                  <a:lnTo>
                    <a:pt x="3667" y="2294"/>
                  </a:lnTo>
                  <a:lnTo>
                    <a:pt x="3679" y="2295"/>
                  </a:lnTo>
                  <a:lnTo>
                    <a:pt x="3692" y="2298"/>
                  </a:lnTo>
                  <a:lnTo>
                    <a:pt x="3705" y="2302"/>
                  </a:lnTo>
                  <a:lnTo>
                    <a:pt x="3717" y="2307"/>
                  </a:lnTo>
                  <a:lnTo>
                    <a:pt x="3731" y="2312"/>
                  </a:lnTo>
                  <a:lnTo>
                    <a:pt x="3745" y="2320"/>
                  </a:lnTo>
                  <a:lnTo>
                    <a:pt x="3759" y="2326"/>
                  </a:lnTo>
                  <a:lnTo>
                    <a:pt x="3786" y="2342"/>
                  </a:lnTo>
                  <a:lnTo>
                    <a:pt x="3811" y="2358"/>
                  </a:lnTo>
                  <a:lnTo>
                    <a:pt x="3834" y="2374"/>
                  </a:lnTo>
                  <a:lnTo>
                    <a:pt x="3855" y="2387"/>
                  </a:lnTo>
                  <a:lnTo>
                    <a:pt x="3872" y="2397"/>
                  </a:lnTo>
                  <a:lnTo>
                    <a:pt x="3884" y="2404"/>
                  </a:lnTo>
                  <a:lnTo>
                    <a:pt x="3889" y="2404"/>
                  </a:lnTo>
                  <a:lnTo>
                    <a:pt x="3892" y="2404"/>
                  </a:lnTo>
                  <a:lnTo>
                    <a:pt x="3894" y="2401"/>
                  </a:lnTo>
                  <a:lnTo>
                    <a:pt x="3894" y="2396"/>
                  </a:lnTo>
                  <a:lnTo>
                    <a:pt x="3892" y="2390"/>
                  </a:lnTo>
                  <a:lnTo>
                    <a:pt x="3889" y="2381"/>
                  </a:lnTo>
                  <a:lnTo>
                    <a:pt x="3883" y="2371"/>
                  </a:lnTo>
                  <a:lnTo>
                    <a:pt x="3876" y="2357"/>
                  </a:lnTo>
                  <a:lnTo>
                    <a:pt x="3862" y="2343"/>
                  </a:lnTo>
                  <a:lnTo>
                    <a:pt x="3845" y="2326"/>
                  </a:lnTo>
                  <a:lnTo>
                    <a:pt x="3828" y="2307"/>
                  </a:lnTo>
                  <a:lnTo>
                    <a:pt x="3811" y="2283"/>
                  </a:lnTo>
                  <a:lnTo>
                    <a:pt x="3803" y="2272"/>
                  </a:lnTo>
                  <a:lnTo>
                    <a:pt x="3794" y="2259"/>
                  </a:lnTo>
                  <a:lnTo>
                    <a:pt x="3787" y="2246"/>
                  </a:lnTo>
                  <a:lnTo>
                    <a:pt x="3779" y="2233"/>
                  </a:lnTo>
                  <a:lnTo>
                    <a:pt x="3773" y="2220"/>
                  </a:lnTo>
                  <a:lnTo>
                    <a:pt x="3767" y="2207"/>
                  </a:lnTo>
                  <a:lnTo>
                    <a:pt x="3762" y="2193"/>
                  </a:lnTo>
                  <a:lnTo>
                    <a:pt x="3758" y="2180"/>
                  </a:lnTo>
                  <a:lnTo>
                    <a:pt x="3755" y="2171"/>
                  </a:lnTo>
                  <a:lnTo>
                    <a:pt x="3754" y="2163"/>
                  </a:lnTo>
                  <a:lnTo>
                    <a:pt x="3753" y="2156"/>
                  </a:lnTo>
                  <a:lnTo>
                    <a:pt x="3753" y="2151"/>
                  </a:lnTo>
                  <a:lnTo>
                    <a:pt x="3753" y="2138"/>
                  </a:lnTo>
                  <a:lnTo>
                    <a:pt x="3755" y="2125"/>
                  </a:lnTo>
                  <a:lnTo>
                    <a:pt x="3757" y="2113"/>
                  </a:lnTo>
                  <a:lnTo>
                    <a:pt x="3759" y="2103"/>
                  </a:lnTo>
                  <a:lnTo>
                    <a:pt x="3763" y="2092"/>
                  </a:lnTo>
                  <a:lnTo>
                    <a:pt x="3767" y="2082"/>
                  </a:lnTo>
                  <a:lnTo>
                    <a:pt x="3772" y="2073"/>
                  </a:lnTo>
                  <a:lnTo>
                    <a:pt x="3778" y="2063"/>
                  </a:lnTo>
                  <a:lnTo>
                    <a:pt x="3790" y="2046"/>
                  </a:lnTo>
                  <a:lnTo>
                    <a:pt x="3805" y="2031"/>
                  </a:lnTo>
                  <a:lnTo>
                    <a:pt x="3820" y="2016"/>
                  </a:lnTo>
                  <a:lnTo>
                    <a:pt x="3836" y="2003"/>
                  </a:lnTo>
                  <a:lnTo>
                    <a:pt x="3868" y="1976"/>
                  </a:lnTo>
                  <a:lnTo>
                    <a:pt x="3899" y="1949"/>
                  </a:lnTo>
                  <a:lnTo>
                    <a:pt x="3912" y="1935"/>
                  </a:lnTo>
                  <a:lnTo>
                    <a:pt x="3924" y="1920"/>
                  </a:lnTo>
                  <a:lnTo>
                    <a:pt x="3929" y="1912"/>
                  </a:lnTo>
                  <a:lnTo>
                    <a:pt x="3933" y="1904"/>
                  </a:lnTo>
                  <a:lnTo>
                    <a:pt x="3938" y="1895"/>
                  </a:lnTo>
                  <a:lnTo>
                    <a:pt x="3941" y="1886"/>
                  </a:lnTo>
                  <a:lnTo>
                    <a:pt x="3945" y="1868"/>
                  </a:lnTo>
                  <a:lnTo>
                    <a:pt x="3948" y="1849"/>
                  </a:lnTo>
                  <a:lnTo>
                    <a:pt x="3949" y="1830"/>
                  </a:lnTo>
                  <a:lnTo>
                    <a:pt x="3949" y="1812"/>
                  </a:lnTo>
                  <a:lnTo>
                    <a:pt x="3947" y="1777"/>
                  </a:lnTo>
                  <a:lnTo>
                    <a:pt x="3944" y="1745"/>
                  </a:lnTo>
                  <a:lnTo>
                    <a:pt x="3942" y="1731"/>
                  </a:lnTo>
                  <a:lnTo>
                    <a:pt x="3942" y="1719"/>
                  </a:lnTo>
                  <a:lnTo>
                    <a:pt x="3942" y="1709"/>
                  </a:lnTo>
                  <a:lnTo>
                    <a:pt x="3943" y="1700"/>
                  </a:lnTo>
                  <a:lnTo>
                    <a:pt x="3944" y="1697"/>
                  </a:lnTo>
                  <a:lnTo>
                    <a:pt x="3945" y="1695"/>
                  </a:lnTo>
                  <a:lnTo>
                    <a:pt x="3947" y="1694"/>
                  </a:lnTo>
                  <a:lnTo>
                    <a:pt x="3949" y="1693"/>
                  </a:lnTo>
                  <a:lnTo>
                    <a:pt x="3953" y="1693"/>
                  </a:lnTo>
                  <a:lnTo>
                    <a:pt x="3956" y="1693"/>
                  </a:lnTo>
                  <a:lnTo>
                    <a:pt x="3960" y="1695"/>
                  </a:lnTo>
                  <a:lnTo>
                    <a:pt x="3964" y="1697"/>
                  </a:lnTo>
                  <a:lnTo>
                    <a:pt x="3977" y="1705"/>
                  </a:lnTo>
                  <a:lnTo>
                    <a:pt x="3989" y="1711"/>
                  </a:lnTo>
                  <a:lnTo>
                    <a:pt x="4000" y="1718"/>
                  </a:lnTo>
                  <a:lnTo>
                    <a:pt x="4013" y="1723"/>
                  </a:lnTo>
                  <a:lnTo>
                    <a:pt x="4025" y="1727"/>
                  </a:lnTo>
                  <a:lnTo>
                    <a:pt x="4037" y="1729"/>
                  </a:lnTo>
                  <a:lnTo>
                    <a:pt x="4048" y="1731"/>
                  </a:lnTo>
                  <a:lnTo>
                    <a:pt x="4059" y="1732"/>
                  </a:lnTo>
                  <a:lnTo>
                    <a:pt x="4071" y="1731"/>
                  </a:lnTo>
                  <a:lnTo>
                    <a:pt x="4081" y="1729"/>
                  </a:lnTo>
                  <a:lnTo>
                    <a:pt x="4092" y="1726"/>
                  </a:lnTo>
                  <a:lnTo>
                    <a:pt x="4103" y="1721"/>
                  </a:lnTo>
                  <a:lnTo>
                    <a:pt x="4113" y="1713"/>
                  </a:lnTo>
                  <a:lnTo>
                    <a:pt x="4123" y="1704"/>
                  </a:lnTo>
                  <a:lnTo>
                    <a:pt x="4132" y="1693"/>
                  </a:lnTo>
                  <a:lnTo>
                    <a:pt x="4141" y="1679"/>
                  </a:lnTo>
                  <a:lnTo>
                    <a:pt x="4163" y="1687"/>
                  </a:lnTo>
                  <a:lnTo>
                    <a:pt x="4182" y="1692"/>
                  </a:lnTo>
                  <a:lnTo>
                    <a:pt x="4197" y="1694"/>
                  </a:lnTo>
                  <a:lnTo>
                    <a:pt x="4209" y="1695"/>
                  </a:lnTo>
                  <a:lnTo>
                    <a:pt x="4219" y="1694"/>
                  </a:lnTo>
                  <a:lnTo>
                    <a:pt x="4226" y="1691"/>
                  </a:lnTo>
                  <a:lnTo>
                    <a:pt x="4231" y="1687"/>
                  </a:lnTo>
                  <a:lnTo>
                    <a:pt x="4236" y="1681"/>
                  </a:lnTo>
                  <a:lnTo>
                    <a:pt x="4240" y="1669"/>
                  </a:lnTo>
                  <a:lnTo>
                    <a:pt x="4244" y="1654"/>
                  </a:lnTo>
                  <a:lnTo>
                    <a:pt x="4246" y="1646"/>
                  </a:lnTo>
                  <a:lnTo>
                    <a:pt x="4249" y="1639"/>
                  </a:lnTo>
                  <a:lnTo>
                    <a:pt x="4254" y="1632"/>
                  </a:lnTo>
                  <a:lnTo>
                    <a:pt x="4259" y="1626"/>
                  </a:lnTo>
                  <a:lnTo>
                    <a:pt x="4258" y="1621"/>
                  </a:lnTo>
                  <a:lnTo>
                    <a:pt x="4256" y="1607"/>
                  </a:lnTo>
                  <a:lnTo>
                    <a:pt x="4254" y="1597"/>
                  </a:lnTo>
                  <a:lnTo>
                    <a:pt x="4251" y="1588"/>
                  </a:lnTo>
                  <a:lnTo>
                    <a:pt x="4247" y="1577"/>
                  </a:lnTo>
                  <a:lnTo>
                    <a:pt x="4243" y="1566"/>
                  </a:lnTo>
                  <a:lnTo>
                    <a:pt x="4239" y="1557"/>
                  </a:lnTo>
                  <a:lnTo>
                    <a:pt x="4232" y="1548"/>
                  </a:lnTo>
                  <a:lnTo>
                    <a:pt x="4225" y="1540"/>
                  </a:lnTo>
                  <a:lnTo>
                    <a:pt x="4216" y="1535"/>
                  </a:lnTo>
                  <a:lnTo>
                    <a:pt x="4212" y="1532"/>
                  </a:lnTo>
                  <a:lnTo>
                    <a:pt x="4207" y="1531"/>
                  </a:lnTo>
                  <a:lnTo>
                    <a:pt x="4201" y="1530"/>
                  </a:lnTo>
                  <a:lnTo>
                    <a:pt x="4196" y="1530"/>
                  </a:lnTo>
                  <a:lnTo>
                    <a:pt x="4191" y="1530"/>
                  </a:lnTo>
                  <a:lnTo>
                    <a:pt x="4184" y="1532"/>
                  </a:lnTo>
                  <a:lnTo>
                    <a:pt x="4177" y="1535"/>
                  </a:lnTo>
                  <a:lnTo>
                    <a:pt x="4171" y="1538"/>
                  </a:lnTo>
                  <a:lnTo>
                    <a:pt x="4155" y="1537"/>
                  </a:lnTo>
                  <a:lnTo>
                    <a:pt x="4141" y="1536"/>
                  </a:lnTo>
                  <a:lnTo>
                    <a:pt x="4129" y="1536"/>
                  </a:lnTo>
                  <a:lnTo>
                    <a:pt x="4118" y="1536"/>
                  </a:lnTo>
                  <a:lnTo>
                    <a:pt x="4098" y="1537"/>
                  </a:lnTo>
                  <a:lnTo>
                    <a:pt x="4081" y="1537"/>
                  </a:lnTo>
                  <a:lnTo>
                    <a:pt x="4073" y="1536"/>
                  </a:lnTo>
                  <a:lnTo>
                    <a:pt x="4064" y="1533"/>
                  </a:lnTo>
                  <a:lnTo>
                    <a:pt x="4055" y="1530"/>
                  </a:lnTo>
                  <a:lnTo>
                    <a:pt x="4044" y="1526"/>
                  </a:lnTo>
                  <a:lnTo>
                    <a:pt x="4032" y="1521"/>
                  </a:lnTo>
                  <a:lnTo>
                    <a:pt x="4020" y="1513"/>
                  </a:lnTo>
                  <a:lnTo>
                    <a:pt x="4005" y="1503"/>
                  </a:lnTo>
                  <a:lnTo>
                    <a:pt x="3988" y="1491"/>
                  </a:lnTo>
                  <a:lnTo>
                    <a:pt x="3986" y="1489"/>
                  </a:lnTo>
                  <a:lnTo>
                    <a:pt x="3983" y="1486"/>
                  </a:lnTo>
                  <a:lnTo>
                    <a:pt x="3982" y="1482"/>
                  </a:lnTo>
                  <a:lnTo>
                    <a:pt x="3981" y="1479"/>
                  </a:lnTo>
                  <a:lnTo>
                    <a:pt x="3982" y="1471"/>
                  </a:lnTo>
                  <a:lnTo>
                    <a:pt x="3984" y="1461"/>
                  </a:lnTo>
                  <a:lnTo>
                    <a:pt x="3989" y="1450"/>
                  </a:lnTo>
                  <a:lnTo>
                    <a:pt x="3994" y="1439"/>
                  </a:lnTo>
                  <a:lnTo>
                    <a:pt x="4001" y="1425"/>
                  </a:lnTo>
                  <a:lnTo>
                    <a:pt x="4011" y="1410"/>
                  </a:lnTo>
                  <a:lnTo>
                    <a:pt x="4032" y="1377"/>
                  </a:lnTo>
                  <a:lnTo>
                    <a:pt x="4058" y="1339"/>
                  </a:lnTo>
                  <a:lnTo>
                    <a:pt x="4087" y="1296"/>
                  </a:lnTo>
                  <a:lnTo>
                    <a:pt x="4117" y="1249"/>
                  </a:lnTo>
                  <a:lnTo>
                    <a:pt x="4137" y="1218"/>
                  </a:lnTo>
                  <a:lnTo>
                    <a:pt x="4156" y="1182"/>
                  </a:lnTo>
                  <a:lnTo>
                    <a:pt x="4173" y="1146"/>
                  </a:lnTo>
                  <a:lnTo>
                    <a:pt x="4191" y="1110"/>
                  </a:lnTo>
                  <a:lnTo>
                    <a:pt x="4208" y="1074"/>
                  </a:lnTo>
                  <a:lnTo>
                    <a:pt x="4225" y="1039"/>
                  </a:lnTo>
                  <a:lnTo>
                    <a:pt x="4242" y="1007"/>
                  </a:lnTo>
                  <a:lnTo>
                    <a:pt x="4259" y="978"/>
                  </a:lnTo>
                  <a:lnTo>
                    <a:pt x="4275" y="957"/>
                  </a:lnTo>
                  <a:lnTo>
                    <a:pt x="4292" y="936"/>
                  </a:lnTo>
                  <a:lnTo>
                    <a:pt x="4310" y="914"/>
                  </a:lnTo>
                  <a:lnTo>
                    <a:pt x="4328" y="895"/>
                  </a:lnTo>
                  <a:lnTo>
                    <a:pt x="4346" y="876"/>
                  </a:lnTo>
                  <a:lnTo>
                    <a:pt x="4365" y="858"/>
                  </a:lnTo>
                  <a:lnTo>
                    <a:pt x="4386" y="841"/>
                  </a:lnTo>
                  <a:lnTo>
                    <a:pt x="4405" y="824"/>
                  </a:lnTo>
                  <a:lnTo>
                    <a:pt x="4446" y="791"/>
                  </a:lnTo>
                  <a:lnTo>
                    <a:pt x="4488" y="760"/>
                  </a:lnTo>
                  <a:lnTo>
                    <a:pt x="4531" y="730"/>
                  </a:lnTo>
                  <a:lnTo>
                    <a:pt x="4575" y="702"/>
                  </a:lnTo>
                  <a:lnTo>
                    <a:pt x="4619" y="673"/>
                  </a:lnTo>
                  <a:lnTo>
                    <a:pt x="4663" y="644"/>
                  </a:lnTo>
                  <a:lnTo>
                    <a:pt x="4707" y="615"/>
                  </a:lnTo>
                  <a:lnTo>
                    <a:pt x="4750" y="585"/>
                  </a:lnTo>
                  <a:lnTo>
                    <a:pt x="4772" y="569"/>
                  </a:lnTo>
                  <a:lnTo>
                    <a:pt x="4793" y="553"/>
                  </a:lnTo>
                  <a:lnTo>
                    <a:pt x="4813" y="536"/>
                  </a:lnTo>
                  <a:lnTo>
                    <a:pt x="4834" y="519"/>
                  </a:lnTo>
                  <a:lnTo>
                    <a:pt x="4855" y="500"/>
                  </a:lnTo>
                  <a:lnTo>
                    <a:pt x="4874" y="482"/>
                  </a:lnTo>
                  <a:lnTo>
                    <a:pt x="4894" y="462"/>
                  </a:lnTo>
                  <a:lnTo>
                    <a:pt x="4912" y="443"/>
                  </a:lnTo>
                  <a:lnTo>
                    <a:pt x="4927" y="437"/>
                  </a:lnTo>
                  <a:lnTo>
                    <a:pt x="4941" y="432"/>
                  </a:lnTo>
                  <a:lnTo>
                    <a:pt x="4955" y="428"/>
                  </a:lnTo>
                  <a:lnTo>
                    <a:pt x="4967" y="425"/>
                  </a:lnTo>
                  <a:lnTo>
                    <a:pt x="4980" y="423"/>
                  </a:lnTo>
                  <a:lnTo>
                    <a:pt x="4992" y="421"/>
                  </a:lnTo>
                  <a:lnTo>
                    <a:pt x="5003" y="420"/>
                  </a:lnTo>
                  <a:lnTo>
                    <a:pt x="5013" y="419"/>
                  </a:lnTo>
                  <a:lnTo>
                    <a:pt x="5033" y="420"/>
                  </a:lnTo>
                  <a:lnTo>
                    <a:pt x="5053" y="422"/>
                  </a:lnTo>
                  <a:lnTo>
                    <a:pt x="5070" y="425"/>
                  </a:lnTo>
                  <a:lnTo>
                    <a:pt x="5084" y="430"/>
                  </a:lnTo>
                  <a:lnTo>
                    <a:pt x="5112" y="442"/>
                  </a:lnTo>
                  <a:lnTo>
                    <a:pt x="5137" y="454"/>
                  </a:lnTo>
                  <a:lnTo>
                    <a:pt x="5147" y="459"/>
                  </a:lnTo>
                  <a:lnTo>
                    <a:pt x="5158" y="462"/>
                  </a:lnTo>
                  <a:lnTo>
                    <a:pt x="5167" y="465"/>
                  </a:lnTo>
                  <a:lnTo>
                    <a:pt x="5178" y="466"/>
                  </a:lnTo>
                  <a:lnTo>
                    <a:pt x="5193" y="466"/>
                  </a:lnTo>
                  <a:lnTo>
                    <a:pt x="5207" y="465"/>
                  </a:lnTo>
                  <a:lnTo>
                    <a:pt x="5219" y="464"/>
                  </a:lnTo>
                  <a:lnTo>
                    <a:pt x="5228" y="462"/>
                  </a:lnTo>
                  <a:lnTo>
                    <a:pt x="5237" y="460"/>
                  </a:lnTo>
                  <a:lnTo>
                    <a:pt x="5243" y="456"/>
                  </a:lnTo>
                  <a:lnTo>
                    <a:pt x="5248" y="453"/>
                  </a:lnTo>
                  <a:lnTo>
                    <a:pt x="5253" y="447"/>
                  </a:lnTo>
                  <a:lnTo>
                    <a:pt x="5256" y="441"/>
                  </a:lnTo>
                  <a:lnTo>
                    <a:pt x="5259" y="433"/>
                  </a:lnTo>
                  <a:lnTo>
                    <a:pt x="5261" y="426"/>
                  </a:lnTo>
                  <a:lnTo>
                    <a:pt x="5262" y="416"/>
                  </a:lnTo>
                  <a:lnTo>
                    <a:pt x="5264" y="394"/>
                  </a:lnTo>
                  <a:lnTo>
                    <a:pt x="5266" y="366"/>
                  </a:lnTo>
                  <a:lnTo>
                    <a:pt x="5253" y="358"/>
                  </a:lnTo>
                  <a:lnTo>
                    <a:pt x="5239" y="352"/>
                  </a:lnTo>
                  <a:lnTo>
                    <a:pt x="5224" y="347"/>
                  </a:lnTo>
                  <a:lnTo>
                    <a:pt x="5210" y="343"/>
                  </a:lnTo>
                  <a:lnTo>
                    <a:pt x="5195" y="341"/>
                  </a:lnTo>
                  <a:lnTo>
                    <a:pt x="5181" y="340"/>
                  </a:lnTo>
                  <a:lnTo>
                    <a:pt x="5167" y="340"/>
                  </a:lnTo>
                  <a:lnTo>
                    <a:pt x="5154" y="340"/>
                  </a:lnTo>
                  <a:lnTo>
                    <a:pt x="5130" y="342"/>
                  </a:lnTo>
                  <a:lnTo>
                    <a:pt x="5112" y="344"/>
                  </a:lnTo>
                  <a:lnTo>
                    <a:pt x="5099" y="347"/>
                  </a:lnTo>
                  <a:lnTo>
                    <a:pt x="5095" y="348"/>
                  </a:lnTo>
                  <a:lnTo>
                    <a:pt x="5096" y="327"/>
                  </a:lnTo>
                  <a:lnTo>
                    <a:pt x="5098" y="308"/>
                  </a:lnTo>
                  <a:lnTo>
                    <a:pt x="5100" y="289"/>
                  </a:lnTo>
                  <a:lnTo>
                    <a:pt x="5104" y="271"/>
                  </a:lnTo>
                  <a:lnTo>
                    <a:pt x="5108" y="255"/>
                  </a:lnTo>
                  <a:lnTo>
                    <a:pt x="5112" y="239"/>
                  </a:lnTo>
                  <a:lnTo>
                    <a:pt x="5117" y="224"/>
                  </a:lnTo>
                  <a:lnTo>
                    <a:pt x="5123" y="210"/>
                  </a:lnTo>
                  <a:lnTo>
                    <a:pt x="5129" y="196"/>
                  </a:lnTo>
                  <a:lnTo>
                    <a:pt x="5137" y="183"/>
                  </a:lnTo>
                  <a:lnTo>
                    <a:pt x="5144" y="172"/>
                  </a:lnTo>
                  <a:lnTo>
                    <a:pt x="5153" y="161"/>
                  </a:lnTo>
                  <a:lnTo>
                    <a:pt x="5161" y="150"/>
                  </a:lnTo>
                  <a:lnTo>
                    <a:pt x="5170" y="140"/>
                  </a:lnTo>
                  <a:lnTo>
                    <a:pt x="5179" y="130"/>
                  </a:lnTo>
                  <a:lnTo>
                    <a:pt x="5190" y="122"/>
                  </a:lnTo>
                  <a:lnTo>
                    <a:pt x="5211" y="105"/>
                  </a:lnTo>
                  <a:lnTo>
                    <a:pt x="5233" y="89"/>
                  </a:lnTo>
                  <a:lnTo>
                    <a:pt x="5257" y="75"/>
                  </a:lnTo>
                  <a:lnTo>
                    <a:pt x="5282" y="60"/>
                  </a:lnTo>
                  <a:lnTo>
                    <a:pt x="5335" y="31"/>
                  </a:lnTo>
                  <a:lnTo>
                    <a:pt x="5390" y="0"/>
                  </a:lnTo>
                  <a:lnTo>
                    <a:pt x="5410" y="13"/>
                  </a:lnTo>
                  <a:lnTo>
                    <a:pt x="5428" y="25"/>
                  </a:lnTo>
                  <a:lnTo>
                    <a:pt x="5444" y="38"/>
                  </a:lnTo>
                  <a:lnTo>
                    <a:pt x="5457" y="50"/>
                  </a:lnTo>
                  <a:lnTo>
                    <a:pt x="5469" y="63"/>
                  </a:lnTo>
                  <a:lnTo>
                    <a:pt x="5477" y="77"/>
                  </a:lnTo>
                  <a:lnTo>
                    <a:pt x="5485" y="91"/>
                  </a:lnTo>
                  <a:lnTo>
                    <a:pt x="5490" y="104"/>
                  </a:lnTo>
                  <a:lnTo>
                    <a:pt x="5493" y="117"/>
                  </a:lnTo>
                  <a:lnTo>
                    <a:pt x="5495" y="130"/>
                  </a:lnTo>
                  <a:lnTo>
                    <a:pt x="5496" y="144"/>
                  </a:lnTo>
                  <a:lnTo>
                    <a:pt x="5496" y="157"/>
                  </a:lnTo>
                  <a:lnTo>
                    <a:pt x="5495" y="170"/>
                  </a:lnTo>
                  <a:lnTo>
                    <a:pt x="5493" y="182"/>
                  </a:lnTo>
                  <a:lnTo>
                    <a:pt x="5490" y="195"/>
                  </a:lnTo>
                  <a:lnTo>
                    <a:pt x="5487" y="207"/>
                  </a:lnTo>
                  <a:lnTo>
                    <a:pt x="5478" y="228"/>
                  </a:lnTo>
                  <a:lnTo>
                    <a:pt x="5470" y="247"/>
                  </a:lnTo>
                  <a:lnTo>
                    <a:pt x="5461" y="264"/>
                  </a:lnTo>
                  <a:lnTo>
                    <a:pt x="5455" y="277"/>
                  </a:lnTo>
                  <a:lnTo>
                    <a:pt x="5453" y="281"/>
                  </a:lnTo>
                  <a:lnTo>
                    <a:pt x="5452" y="286"/>
                  </a:lnTo>
                  <a:lnTo>
                    <a:pt x="5452" y="289"/>
                  </a:lnTo>
                  <a:lnTo>
                    <a:pt x="5453" y="290"/>
                  </a:lnTo>
                  <a:lnTo>
                    <a:pt x="5456" y="291"/>
                  </a:lnTo>
                  <a:lnTo>
                    <a:pt x="5459" y="290"/>
                  </a:lnTo>
                  <a:lnTo>
                    <a:pt x="5464" y="288"/>
                  </a:lnTo>
                  <a:lnTo>
                    <a:pt x="5472" y="283"/>
                  </a:lnTo>
                  <a:lnTo>
                    <a:pt x="5487" y="276"/>
                  </a:lnTo>
                  <a:lnTo>
                    <a:pt x="5500" y="270"/>
                  </a:lnTo>
                  <a:lnTo>
                    <a:pt x="5513" y="265"/>
                  </a:lnTo>
                  <a:lnTo>
                    <a:pt x="5525" y="262"/>
                  </a:lnTo>
                  <a:lnTo>
                    <a:pt x="5536" y="260"/>
                  </a:lnTo>
                  <a:lnTo>
                    <a:pt x="5545" y="260"/>
                  </a:lnTo>
                  <a:lnTo>
                    <a:pt x="5555" y="261"/>
                  </a:lnTo>
                  <a:lnTo>
                    <a:pt x="5563" y="262"/>
                  </a:lnTo>
                  <a:lnTo>
                    <a:pt x="5571" y="265"/>
                  </a:lnTo>
                  <a:lnTo>
                    <a:pt x="5578" y="269"/>
                  </a:lnTo>
                  <a:lnTo>
                    <a:pt x="5585" y="274"/>
                  </a:lnTo>
                  <a:lnTo>
                    <a:pt x="5591" y="278"/>
                  </a:lnTo>
                  <a:lnTo>
                    <a:pt x="5604" y="289"/>
                  </a:lnTo>
                  <a:lnTo>
                    <a:pt x="5615" y="302"/>
                  </a:lnTo>
                  <a:lnTo>
                    <a:pt x="5627" y="313"/>
                  </a:lnTo>
                  <a:lnTo>
                    <a:pt x="5639" y="324"/>
                  </a:lnTo>
                  <a:lnTo>
                    <a:pt x="5646" y="329"/>
                  </a:lnTo>
                  <a:lnTo>
                    <a:pt x="5654" y="333"/>
                  </a:lnTo>
                  <a:lnTo>
                    <a:pt x="5661" y="337"/>
                  </a:lnTo>
                  <a:lnTo>
                    <a:pt x="5670" y="340"/>
                  </a:lnTo>
                  <a:lnTo>
                    <a:pt x="5678" y="342"/>
                  </a:lnTo>
                  <a:lnTo>
                    <a:pt x="5688" y="343"/>
                  </a:lnTo>
                  <a:lnTo>
                    <a:pt x="5698" y="342"/>
                  </a:lnTo>
                  <a:lnTo>
                    <a:pt x="5710" y="341"/>
                  </a:lnTo>
                  <a:lnTo>
                    <a:pt x="5723" y="338"/>
                  </a:lnTo>
                  <a:lnTo>
                    <a:pt x="5736" y="333"/>
                  </a:lnTo>
                  <a:lnTo>
                    <a:pt x="5750" y="327"/>
                  </a:lnTo>
                  <a:lnTo>
                    <a:pt x="5766" y="319"/>
                  </a:lnTo>
                  <a:lnTo>
                    <a:pt x="5771" y="322"/>
                  </a:lnTo>
                  <a:lnTo>
                    <a:pt x="5774" y="326"/>
                  </a:lnTo>
                  <a:lnTo>
                    <a:pt x="5776" y="330"/>
                  </a:lnTo>
                  <a:lnTo>
                    <a:pt x="5778" y="336"/>
                  </a:lnTo>
                  <a:lnTo>
                    <a:pt x="5780" y="341"/>
                  </a:lnTo>
                  <a:lnTo>
                    <a:pt x="5781" y="347"/>
                  </a:lnTo>
                  <a:lnTo>
                    <a:pt x="5782" y="354"/>
                  </a:lnTo>
                  <a:lnTo>
                    <a:pt x="5782" y="360"/>
                  </a:lnTo>
                  <a:lnTo>
                    <a:pt x="5781" y="375"/>
                  </a:lnTo>
                  <a:lnTo>
                    <a:pt x="5778" y="391"/>
                  </a:lnTo>
                  <a:lnTo>
                    <a:pt x="5774" y="407"/>
                  </a:lnTo>
                  <a:lnTo>
                    <a:pt x="5768" y="424"/>
                  </a:lnTo>
                  <a:lnTo>
                    <a:pt x="5759" y="440"/>
                  </a:lnTo>
                  <a:lnTo>
                    <a:pt x="5748" y="456"/>
                  </a:lnTo>
                  <a:lnTo>
                    <a:pt x="5743" y="463"/>
                  </a:lnTo>
                  <a:lnTo>
                    <a:pt x="5737" y="471"/>
                  </a:lnTo>
                  <a:lnTo>
                    <a:pt x="5730" y="478"/>
                  </a:lnTo>
                  <a:lnTo>
                    <a:pt x="5723" y="485"/>
                  </a:lnTo>
                  <a:lnTo>
                    <a:pt x="5715" y="491"/>
                  </a:lnTo>
                  <a:lnTo>
                    <a:pt x="5707" y="496"/>
                  </a:lnTo>
                  <a:lnTo>
                    <a:pt x="5698" y="502"/>
                  </a:lnTo>
                  <a:lnTo>
                    <a:pt x="5690" y="507"/>
                  </a:lnTo>
                  <a:lnTo>
                    <a:pt x="5680" y="511"/>
                  </a:lnTo>
                  <a:lnTo>
                    <a:pt x="5670" y="514"/>
                  </a:lnTo>
                  <a:lnTo>
                    <a:pt x="5660" y="517"/>
                  </a:lnTo>
                  <a:lnTo>
                    <a:pt x="5648" y="520"/>
                  </a:lnTo>
                  <a:lnTo>
                    <a:pt x="5642" y="521"/>
                  </a:lnTo>
                  <a:lnTo>
                    <a:pt x="5637" y="523"/>
                  </a:lnTo>
                  <a:lnTo>
                    <a:pt x="5631" y="526"/>
                  </a:lnTo>
                  <a:lnTo>
                    <a:pt x="5627" y="529"/>
                  </a:lnTo>
                  <a:lnTo>
                    <a:pt x="5623" y="533"/>
                  </a:lnTo>
                  <a:lnTo>
                    <a:pt x="5620" y="538"/>
                  </a:lnTo>
                  <a:lnTo>
                    <a:pt x="5616" y="542"/>
                  </a:lnTo>
                  <a:lnTo>
                    <a:pt x="5614" y="547"/>
                  </a:lnTo>
                  <a:lnTo>
                    <a:pt x="5607" y="572"/>
                  </a:lnTo>
                  <a:lnTo>
                    <a:pt x="5599" y="596"/>
                  </a:lnTo>
                  <a:lnTo>
                    <a:pt x="5597" y="603"/>
                  </a:lnTo>
                  <a:lnTo>
                    <a:pt x="5594" y="609"/>
                  </a:lnTo>
                  <a:lnTo>
                    <a:pt x="5591" y="614"/>
                  </a:lnTo>
                  <a:lnTo>
                    <a:pt x="5587" y="620"/>
                  </a:lnTo>
                  <a:lnTo>
                    <a:pt x="5582" y="625"/>
                  </a:lnTo>
                  <a:lnTo>
                    <a:pt x="5577" y="629"/>
                  </a:lnTo>
                  <a:lnTo>
                    <a:pt x="5571" y="633"/>
                  </a:lnTo>
                  <a:lnTo>
                    <a:pt x="5563" y="638"/>
                  </a:lnTo>
                  <a:lnTo>
                    <a:pt x="5556" y="641"/>
                  </a:lnTo>
                  <a:lnTo>
                    <a:pt x="5546" y="643"/>
                  </a:lnTo>
                  <a:lnTo>
                    <a:pt x="5537" y="645"/>
                  </a:lnTo>
                  <a:lnTo>
                    <a:pt x="5525" y="646"/>
                  </a:lnTo>
                  <a:lnTo>
                    <a:pt x="5512" y="647"/>
                  </a:lnTo>
                  <a:lnTo>
                    <a:pt x="5498" y="646"/>
                  </a:lnTo>
                  <a:lnTo>
                    <a:pt x="5483" y="645"/>
                  </a:lnTo>
                  <a:lnTo>
                    <a:pt x="5466" y="643"/>
                  </a:lnTo>
                  <a:lnTo>
                    <a:pt x="5449" y="640"/>
                  </a:lnTo>
                  <a:lnTo>
                    <a:pt x="5432" y="638"/>
                  </a:lnTo>
                  <a:lnTo>
                    <a:pt x="5424" y="638"/>
                  </a:lnTo>
                  <a:lnTo>
                    <a:pt x="5415" y="638"/>
                  </a:lnTo>
                  <a:lnTo>
                    <a:pt x="5408" y="639"/>
                  </a:lnTo>
                  <a:lnTo>
                    <a:pt x="5400" y="642"/>
                  </a:lnTo>
                  <a:lnTo>
                    <a:pt x="5393" y="646"/>
                  </a:lnTo>
                  <a:lnTo>
                    <a:pt x="5388" y="653"/>
                  </a:lnTo>
                  <a:lnTo>
                    <a:pt x="5382" y="661"/>
                  </a:lnTo>
                  <a:lnTo>
                    <a:pt x="5378" y="672"/>
                  </a:lnTo>
                  <a:lnTo>
                    <a:pt x="5376" y="686"/>
                  </a:lnTo>
                  <a:lnTo>
                    <a:pt x="5375" y="702"/>
                  </a:lnTo>
                  <a:lnTo>
                    <a:pt x="5376" y="721"/>
                  </a:lnTo>
                  <a:lnTo>
                    <a:pt x="5378" y="743"/>
                  </a:lnTo>
                  <a:lnTo>
                    <a:pt x="5382" y="762"/>
                  </a:lnTo>
                  <a:lnTo>
                    <a:pt x="5386" y="779"/>
                  </a:lnTo>
                  <a:lnTo>
                    <a:pt x="5386" y="794"/>
                  </a:lnTo>
                  <a:lnTo>
                    <a:pt x="5385" y="807"/>
                  </a:lnTo>
                  <a:lnTo>
                    <a:pt x="5382" y="819"/>
                  </a:lnTo>
                  <a:lnTo>
                    <a:pt x="5379" y="828"/>
                  </a:lnTo>
                  <a:lnTo>
                    <a:pt x="5374" y="836"/>
                  </a:lnTo>
                  <a:lnTo>
                    <a:pt x="5367" y="843"/>
                  </a:lnTo>
                  <a:lnTo>
                    <a:pt x="5360" y="848"/>
                  </a:lnTo>
                  <a:lnTo>
                    <a:pt x="5352" y="852"/>
                  </a:lnTo>
                  <a:lnTo>
                    <a:pt x="5342" y="855"/>
                  </a:lnTo>
                  <a:lnTo>
                    <a:pt x="5331" y="857"/>
                  </a:lnTo>
                  <a:lnTo>
                    <a:pt x="5310" y="860"/>
                  </a:lnTo>
                  <a:lnTo>
                    <a:pt x="5287" y="860"/>
                  </a:lnTo>
                  <a:lnTo>
                    <a:pt x="5263" y="859"/>
                  </a:lnTo>
                  <a:lnTo>
                    <a:pt x="5240" y="859"/>
                  </a:lnTo>
                  <a:lnTo>
                    <a:pt x="5228" y="859"/>
                  </a:lnTo>
                  <a:lnTo>
                    <a:pt x="5217" y="860"/>
                  </a:lnTo>
                  <a:lnTo>
                    <a:pt x="5207" y="861"/>
                  </a:lnTo>
                  <a:lnTo>
                    <a:pt x="5197" y="863"/>
                  </a:lnTo>
                  <a:lnTo>
                    <a:pt x="5189" y="865"/>
                  </a:lnTo>
                  <a:lnTo>
                    <a:pt x="5181" y="870"/>
                  </a:lnTo>
                  <a:lnTo>
                    <a:pt x="5174" y="874"/>
                  </a:lnTo>
                  <a:lnTo>
                    <a:pt x="5169" y="880"/>
                  </a:lnTo>
                  <a:lnTo>
                    <a:pt x="5164" y="888"/>
                  </a:lnTo>
                  <a:lnTo>
                    <a:pt x="5161" y="897"/>
                  </a:lnTo>
                  <a:lnTo>
                    <a:pt x="5160" y="907"/>
                  </a:lnTo>
                  <a:lnTo>
                    <a:pt x="5160" y="920"/>
                  </a:lnTo>
                  <a:lnTo>
                    <a:pt x="5166" y="930"/>
                  </a:lnTo>
                  <a:lnTo>
                    <a:pt x="5173" y="939"/>
                  </a:lnTo>
                  <a:lnTo>
                    <a:pt x="5180" y="946"/>
                  </a:lnTo>
                  <a:lnTo>
                    <a:pt x="5189" y="953"/>
                  </a:lnTo>
                  <a:lnTo>
                    <a:pt x="5198" y="958"/>
                  </a:lnTo>
                  <a:lnTo>
                    <a:pt x="5208" y="961"/>
                  </a:lnTo>
                  <a:lnTo>
                    <a:pt x="5217" y="965"/>
                  </a:lnTo>
                  <a:lnTo>
                    <a:pt x="5229" y="967"/>
                  </a:lnTo>
                  <a:lnTo>
                    <a:pt x="5275" y="975"/>
                  </a:lnTo>
                  <a:lnTo>
                    <a:pt x="5325" y="981"/>
                  </a:lnTo>
                  <a:lnTo>
                    <a:pt x="5338" y="985"/>
                  </a:lnTo>
                  <a:lnTo>
                    <a:pt x="5349" y="988"/>
                  </a:lnTo>
                  <a:lnTo>
                    <a:pt x="5361" y="992"/>
                  </a:lnTo>
                  <a:lnTo>
                    <a:pt x="5374" y="997"/>
                  </a:lnTo>
                  <a:lnTo>
                    <a:pt x="5385" y="1004"/>
                  </a:lnTo>
                  <a:lnTo>
                    <a:pt x="5396" y="1011"/>
                  </a:lnTo>
                  <a:lnTo>
                    <a:pt x="5407" y="1021"/>
                  </a:lnTo>
                  <a:lnTo>
                    <a:pt x="5416" y="1030"/>
                  </a:lnTo>
                  <a:lnTo>
                    <a:pt x="5426" y="1043"/>
                  </a:lnTo>
                  <a:lnTo>
                    <a:pt x="5436" y="1057"/>
                  </a:lnTo>
                  <a:lnTo>
                    <a:pt x="5443" y="1073"/>
                  </a:lnTo>
                  <a:lnTo>
                    <a:pt x="5452" y="1090"/>
                  </a:lnTo>
                  <a:lnTo>
                    <a:pt x="5458" y="1110"/>
                  </a:lnTo>
                  <a:lnTo>
                    <a:pt x="5463" y="1132"/>
                  </a:lnTo>
                  <a:lnTo>
                    <a:pt x="5469" y="1157"/>
                  </a:lnTo>
                  <a:lnTo>
                    <a:pt x="5472" y="1185"/>
                  </a:lnTo>
                  <a:lnTo>
                    <a:pt x="5474" y="1196"/>
                  </a:lnTo>
                  <a:lnTo>
                    <a:pt x="5474" y="1207"/>
                  </a:lnTo>
                  <a:lnTo>
                    <a:pt x="5475" y="1216"/>
                  </a:lnTo>
                  <a:lnTo>
                    <a:pt x="5474" y="1226"/>
                  </a:lnTo>
                  <a:lnTo>
                    <a:pt x="5473" y="1235"/>
                  </a:lnTo>
                  <a:lnTo>
                    <a:pt x="5472" y="1243"/>
                  </a:lnTo>
                  <a:lnTo>
                    <a:pt x="5470" y="1250"/>
                  </a:lnTo>
                  <a:lnTo>
                    <a:pt x="5467" y="1258"/>
                  </a:lnTo>
                  <a:lnTo>
                    <a:pt x="5461" y="1272"/>
                  </a:lnTo>
                  <a:lnTo>
                    <a:pt x="5454" y="1283"/>
                  </a:lnTo>
                  <a:lnTo>
                    <a:pt x="5445" y="1294"/>
                  </a:lnTo>
                  <a:lnTo>
                    <a:pt x="5436" y="1304"/>
                  </a:lnTo>
                  <a:lnTo>
                    <a:pt x="5425" y="1312"/>
                  </a:lnTo>
                  <a:lnTo>
                    <a:pt x="5412" y="1321"/>
                  </a:lnTo>
                  <a:lnTo>
                    <a:pt x="5400" y="1328"/>
                  </a:lnTo>
                  <a:lnTo>
                    <a:pt x="5388" y="1337"/>
                  </a:lnTo>
                  <a:lnTo>
                    <a:pt x="5375" y="1344"/>
                  </a:lnTo>
                  <a:lnTo>
                    <a:pt x="5362" y="1354"/>
                  </a:lnTo>
                  <a:lnTo>
                    <a:pt x="5349" y="1362"/>
                  </a:lnTo>
                  <a:lnTo>
                    <a:pt x="5337" y="1373"/>
                  </a:lnTo>
                  <a:lnTo>
                    <a:pt x="5331" y="1378"/>
                  </a:lnTo>
                  <a:lnTo>
                    <a:pt x="5326" y="1382"/>
                  </a:lnTo>
                  <a:lnTo>
                    <a:pt x="5323" y="1387"/>
                  </a:lnTo>
                  <a:lnTo>
                    <a:pt x="5320" y="1392"/>
                  </a:lnTo>
                  <a:lnTo>
                    <a:pt x="5317" y="1397"/>
                  </a:lnTo>
                  <a:lnTo>
                    <a:pt x="5316" y="1402"/>
                  </a:lnTo>
                  <a:lnTo>
                    <a:pt x="5315" y="1407"/>
                  </a:lnTo>
                  <a:lnTo>
                    <a:pt x="5316" y="1412"/>
                  </a:lnTo>
                  <a:lnTo>
                    <a:pt x="5316" y="1416"/>
                  </a:lnTo>
                  <a:lnTo>
                    <a:pt x="5319" y="1422"/>
                  </a:lnTo>
                  <a:lnTo>
                    <a:pt x="5321" y="1426"/>
                  </a:lnTo>
                  <a:lnTo>
                    <a:pt x="5323" y="1430"/>
                  </a:lnTo>
                  <a:lnTo>
                    <a:pt x="5326" y="1435"/>
                  </a:lnTo>
                  <a:lnTo>
                    <a:pt x="5330" y="1439"/>
                  </a:lnTo>
                  <a:lnTo>
                    <a:pt x="5335" y="1442"/>
                  </a:lnTo>
                  <a:lnTo>
                    <a:pt x="5339" y="1445"/>
                  </a:lnTo>
                  <a:lnTo>
                    <a:pt x="5344" y="1448"/>
                  </a:lnTo>
                  <a:lnTo>
                    <a:pt x="5349" y="1450"/>
                  </a:lnTo>
                  <a:lnTo>
                    <a:pt x="5355" y="1453"/>
                  </a:lnTo>
                  <a:lnTo>
                    <a:pt x="5361" y="1454"/>
                  </a:lnTo>
                  <a:lnTo>
                    <a:pt x="5367" y="1455"/>
                  </a:lnTo>
                  <a:lnTo>
                    <a:pt x="5374" y="1456"/>
                  </a:lnTo>
                  <a:lnTo>
                    <a:pt x="5380" y="1455"/>
                  </a:lnTo>
                  <a:lnTo>
                    <a:pt x="5388" y="1455"/>
                  </a:lnTo>
                  <a:lnTo>
                    <a:pt x="5394" y="1453"/>
                  </a:lnTo>
                  <a:lnTo>
                    <a:pt x="5402" y="1450"/>
                  </a:lnTo>
                  <a:lnTo>
                    <a:pt x="5408" y="1447"/>
                  </a:lnTo>
                  <a:lnTo>
                    <a:pt x="5415" y="1444"/>
                  </a:lnTo>
                  <a:lnTo>
                    <a:pt x="5422" y="1439"/>
                  </a:lnTo>
                  <a:lnTo>
                    <a:pt x="5429" y="1433"/>
                  </a:lnTo>
                  <a:lnTo>
                    <a:pt x="5436" y="1427"/>
                  </a:lnTo>
                  <a:lnTo>
                    <a:pt x="5443" y="1421"/>
                  </a:lnTo>
                  <a:lnTo>
                    <a:pt x="5452" y="1402"/>
                  </a:lnTo>
                  <a:lnTo>
                    <a:pt x="5460" y="1383"/>
                  </a:lnTo>
                  <a:lnTo>
                    <a:pt x="5469" y="1369"/>
                  </a:lnTo>
                  <a:lnTo>
                    <a:pt x="5478" y="1355"/>
                  </a:lnTo>
                  <a:lnTo>
                    <a:pt x="5488" y="1342"/>
                  </a:lnTo>
                  <a:lnTo>
                    <a:pt x="5497" y="1330"/>
                  </a:lnTo>
                  <a:lnTo>
                    <a:pt x="5507" y="1321"/>
                  </a:lnTo>
                  <a:lnTo>
                    <a:pt x="5517" y="1312"/>
                  </a:lnTo>
                  <a:lnTo>
                    <a:pt x="5527" y="1305"/>
                  </a:lnTo>
                  <a:lnTo>
                    <a:pt x="5538" y="1298"/>
                  </a:lnTo>
                  <a:lnTo>
                    <a:pt x="5549" y="1292"/>
                  </a:lnTo>
                  <a:lnTo>
                    <a:pt x="5560" y="1288"/>
                  </a:lnTo>
                  <a:lnTo>
                    <a:pt x="5572" y="1285"/>
                  </a:lnTo>
                  <a:lnTo>
                    <a:pt x="5583" y="1281"/>
                  </a:lnTo>
                  <a:lnTo>
                    <a:pt x="5596" y="1279"/>
                  </a:lnTo>
                  <a:lnTo>
                    <a:pt x="5608" y="1277"/>
                  </a:lnTo>
                  <a:lnTo>
                    <a:pt x="5635" y="1276"/>
                  </a:lnTo>
                  <a:lnTo>
                    <a:pt x="5661" y="1275"/>
                  </a:lnTo>
                  <a:lnTo>
                    <a:pt x="5689" y="1276"/>
                  </a:lnTo>
                  <a:lnTo>
                    <a:pt x="5719" y="1276"/>
                  </a:lnTo>
                  <a:lnTo>
                    <a:pt x="5749" y="1276"/>
                  </a:lnTo>
                  <a:lnTo>
                    <a:pt x="5781" y="1275"/>
                  </a:lnTo>
                  <a:lnTo>
                    <a:pt x="5797" y="1274"/>
                  </a:lnTo>
                  <a:lnTo>
                    <a:pt x="5814" y="1273"/>
                  </a:lnTo>
                  <a:lnTo>
                    <a:pt x="5831" y="1270"/>
                  </a:lnTo>
                  <a:lnTo>
                    <a:pt x="5849" y="1268"/>
                  </a:lnTo>
                  <a:lnTo>
                    <a:pt x="5871" y="1264"/>
                  </a:lnTo>
                  <a:lnTo>
                    <a:pt x="5890" y="1264"/>
                  </a:lnTo>
                  <a:lnTo>
                    <a:pt x="5908" y="1265"/>
                  </a:lnTo>
                  <a:lnTo>
                    <a:pt x="5925" y="1269"/>
                  </a:lnTo>
                  <a:lnTo>
                    <a:pt x="5940" y="1273"/>
                  </a:lnTo>
                  <a:lnTo>
                    <a:pt x="5953" y="1279"/>
                  </a:lnTo>
                  <a:lnTo>
                    <a:pt x="5965" y="1286"/>
                  </a:lnTo>
                  <a:lnTo>
                    <a:pt x="5976" y="1294"/>
                  </a:lnTo>
                  <a:lnTo>
                    <a:pt x="5985" y="1303"/>
                  </a:lnTo>
                  <a:lnTo>
                    <a:pt x="5993" y="1311"/>
                  </a:lnTo>
                  <a:lnTo>
                    <a:pt x="5999" y="1322"/>
                  </a:lnTo>
                  <a:lnTo>
                    <a:pt x="6005" y="1331"/>
                  </a:lnTo>
                  <a:lnTo>
                    <a:pt x="6009" y="1342"/>
                  </a:lnTo>
                  <a:lnTo>
                    <a:pt x="6012" y="1353"/>
                  </a:lnTo>
                  <a:lnTo>
                    <a:pt x="6013" y="1363"/>
                  </a:lnTo>
                  <a:lnTo>
                    <a:pt x="6014" y="1373"/>
                  </a:lnTo>
                  <a:lnTo>
                    <a:pt x="6013" y="1381"/>
                  </a:lnTo>
                  <a:lnTo>
                    <a:pt x="6012" y="1390"/>
                  </a:lnTo>
                  <a:lnTo>
                    <a:pt x="6010" y="1397"/>
                  </a:lnTo>
                  <a:lnTo>
                    <a:pt x="6008" y="1405"/>
                  </a:lnTo>
                  <a:lnTo>
                    <a:pt x="6004" y="1412"/>
                  </a:lnTo>
                  <a:lnTo>
                    <a:pt x="6000" y="1420"/>
                  </a:lnTo>
                  <a:lnTo>
                    <a:pt x="5995" y="1427"/>
                  </a:lnTo>
                  <a:lnTo>
                    <a:pt x="5990" y="1435"/>
                  </a:lnTo>
                  <a:lnTo>
                    <a:pt x="5979" y="1448"/>
                  </a:lnTo>
                  <a:lnTo>
                    <a:pt x="5966" y="1461"/>
                  </a:lnTo>
                  <a:lnTo>
                    <a:pt x="5954" y="1474"/>
                  </a:lnTo>
                  <a:lnTo>
                    <a:pt x="5940" y="1487"/>
                  </a:lnTo>
                  <a:lnTo>
                    <a:pt x="5926" y="1498"/>
                  </a:lnTo>
                  <a:lnTo>
                    <a:pt x="5913" y="1510"/>
                  </a:lnTo>
                  <a:lnTo>
                    <a:pt x="5903" y="1521"/>
                  </a:lnTo>
                  <a:lnTo>
                    <a:pt x="5892" y="1532"/>
                  </a:lnTo>
                  <a:lnTo>
                    <a:pt x="5885" y="1543"/>
                  </a:lnTo>
                  <a:lnTo>
                    <a:pt x="5879" y="1554"/>
                  </a:lnTo>
                  <a:lnTo>
                    <a:pt x="5878" y="1558"/>
                  </a:lnTo>
                  <a:lnTo>
                    <a:pt x="5877" y="1563"/>
                  </a:lnTo>
                  <a:lnTo>
                    <a:pt x="5877" y="1569"/>
                  </a:lnTo>
                  <a:lnTo>
                    <a:pt x="5878" y="1573"/>
                  </a:lnTo>
                  <a:lnTo>
                    <a:pt x="5887" y="1615"/>
                  </a:lnTo>
                  <a:lnTo>
                    <a:pt x="5895" y="1657"/>
                  </a:lnTo>
                  <a:lnTo>
                    <a:pt x="5904" y="1698"/>
                  </a:lnTo>
                  <a:lnTo>
                    <a:pt x="5911" y="1739"/>
                  </a:lnTo>
                  <a:lnTo>
                    <a:pt x="5919" y="1779"/>
                  </a:lnTo>
                  <a:lnTo>
                    <a:pt x="5927" y="1818"/>
                  </a:lnTo>
                  <a:lnTo>
                    <a:pt x="5935" y="1855"/>
                  </a:lnTo>
                  <a:lnTo>
                    <a:pt x="5943" y="1891"/>
                  </a:lnTo>
                  <a:lnTo>
                    <a:pt x="5946" y="1891"/>
                  </a:lnTo>
                  <a:lnTo>
                    <a:pt x="5949" y="1891"/>
                  </a:lnTo>
                  <a:lnTo>
                    <a:pt x="5965" y="1956"/>
                  </a:lnTo>
                  <a:lnTo>
                    <a:pt x="5982" y="2018"/>
                  </a:lnTo>
                  <a:lnTo>
                    <a:pt x="5998" y="2077"/>
                  </a:lnTo>
                  <a:lnTo>
                    <a:pt x="6015" y="2132"/>
                  </a:lnTo>
                  <a:lnTo>
                    <a:pt x="6031" y="2186"/>
                  </a:lnTo>
                  <a:lnTo>
                    <a:pt x="6047" y="2236"/>
                  </a:lnTo>
                  <a:lnTo>
                    <a:pt x="6063" y="2282"/>
                  </a:lnTo>
                  <a:lnTo>
                    <a:pt x="6079" y="2326"/>
                  </a:lnTo>
                  <a:lnTo>
                    <a:pt x="6094" y="2366"/>
                  </a:lnTo>
                  <a:lnTo>
                    <a:pt x="6109" y="2404"/>
                  </a:lnTo>
                  <a:lnTo>
                    <a:pt x="6124" y="2437"/>
                  </a:lnTo>
                  <a:lnTo>
                    <a:pt x="6138" y="2468"/>
                  </a:lnTo>
                  <a:lnTo>
                    <a:pt x="6152" y="2495"/>
                  </a:lnTo>
                  <a:lnTo>
                    <a:pt x="6165" y="2519"/>
                  </a:lnTo>
                  <a:lnTo>
                    <a:pt x="6178" y="2540"/>
                  </a:lnTo>
                  <a:lnTo>
                    <a:pt x="6191" y="2557"/>
                  </a:lnTo>
                  <a:lnTo>
                    <a:pt x="6193" y="2560"/>
                  </a:lnTo>
                  <a:lnTo>
                    <a:pt x="6193" y="2563"/>
                  </a:lnTo>
                  <a:lnTo>
                    <a:pt x="6191" y="2564"/>
                  </a:lnTo>
                  <a:lnTo>
                    <a:pt x="6188" y="2566"/>
                  </a:lnTo>
                  <a:lnTo>
                    <a:pt x="6178" y="2568"/>
                  </a:lnTo>
                  <a:lnTo>
                    <a:pt x="6162" y="2568"/>
                  </a:lnTo>
                  <a:lnTo>
                    <a:pt x="6143" y="2568"/>
                  </a:lnTo>
                  <a:lnTo>
                    <a:pt x="6122" y="2569"/>
                  </a:lnTo>
                  <a:lnTo>
                    <a:pt x="6109" y="2570"/>
                  </a:lnTo>
                  <a:lnTo>
                    <a:pt x="6097" y="2571"/>
                  </a:lnTo>
                  <a:lnTo>
                    <a:pt x="6085" y="2573"/>
                  </a:lnTo>
                  <a:lnTo>
                    <a:pt x="6072" y="2576"/>
                  </a:lnTo>
                  <a:lnTo>
                    <a:pt x="6058" y="2579"/>
                  </a:lnTo>
                  <a:lnTo>
                    <a:pt x="6045" y="2585"/>
                  </a:lnTo>
                  <a:lnTo>
                    <a:pt x="6032" y="2590"/>
                  </a:lnTo>
                  <a:lnTo>
                    <a:pt x="6020" y="2597"/>
                  </a:lnTo>
                  <a:lnTo>
                    <a:pt x="6008" y="2606"/>
                  </a:lnTo>
                  <a:lnTo>
                    <a:pt x="5995" y="2615"/>
                  </a:lnTo>
                  <a:lnTo>
                    <a:pt x="5985" y="2627"/>
                  </a:lnTo>
                  <a:lnTo>
                    <a:pt x="5974" y="2640"/>
                  </a:lnTo>
                  <a:lnTo>
                    <a:pt x="5964" y="2655"/>
                  </a:lnTo>
                  <a:lnTo>
                    <a:pt x="5955" y="2671"/>
                  </a:lnTo>
                  <a:lnTo>
                    <a:pt x="5947" y="2690"/>
                  </a:lnTo>
                  <a:lnTo>
                    <a:pt x="5940" y="2710"/>
                  </a:lnTo>
                  <a:lnTo>
                    <a:pt x="5935" y="2734"/>
                  </a:lnTo>
                  <a:lnTo>
                    <a:pt x="5930" y="2758"/>
                  </a:lnTo>
                  <a:lnTo>
                    <a:pt x="5927" y="2786"/>
                  </a:lnTo>
                  <a:lnTo>
                    <a:pt x="5926" y="2816"/>
                  </a:lnTo>
                  <a:lnTo>
                    <a:pt x="5926" y="2822"/>
                  </a:lnTo>
                  <a:lnTo>
                    <a:pt x="5927" y="2829"/>
                  </a:lnTo>
                  <a:lnTo>
                    <a:pt x="5929" y="2836"/>
                  </a:lnTo>
                  <a:lnTo>
                    <a:pt x="5931" y="2842"/>
                  </a:lnTo>
                  <a:lnTo>
                    <a:pt x="5939" y="2857"/>
                  </a:lnTo>
                  <a:lnTo>
                    <a:pt x="5947" y="2872"/>
                  </a:lnTo>
                  <a:lnTo>
                    <a:pt x="5969" y="2903"/>
                  </a:lnTo>
                  <a:lnTo>
                    <a:pt x="5991" y="2934"/>
                  </a:lnTo>
                  <a:lnTo>
                    <a:pt x="6000" y="2948"/>
                  </a:lnTo>
                  <a:lnTo>
                    <a:pt x="6009" y="2962"/>
                  </a:lnTo>
                  <a:lnTo>
                    <a:pt x="6015" y="2975"/>
                  </a:lnTo>
                  <a:lnTo>
                    <a:pt x="6020" y="2987"/>
                  </a:lnTo>
                  <a:lnTo>
                    <a:pt x="6021" y="2992"/>
                  </a:lnTo>
                  <a:lnTo>
                    <a:pt x="6022" y="2996"/>
                  </a:lnTo>
                  <a:lnTo>
                    <a:pt x="6021" y="3002"/>
                  </a:lnTo>
                  <a:lnTo>
                    <a:pt x="6020" y="3005"/>
                  </a:lnTo>
                  <a:lnTo>
                    <a:pt x="6016" y="3009"/>
                  </a:lnTo>
                  <a:lnTo>
                    <a:pt x="6013" y="3012"/>
                  </a:lnTo>
                  <a:lnTo>
                    <a:pt x="6008" y="3014"/>
                  </a:lnTo>
                  <a:lnTo>
                    <a:pt x="6003" y="3016"/>
                  </a:lnTo>
                  <a:lnTo>
                    <a:pt x="5998" y="3015"/>
                  </a:lnTo>
                  <a:lnTo>
                    <a:pt x="5995" y="3014"/>
                  </a:lnTo>
                  <a:lnTo>
                    <a:pt x="5992" y="3013"/>
                  </a:lnTo>
                  <a:lnTo>
                    <a:pt x="5988" y="3010"/>
                  </a:lnTo>
                  <a:lnTo>
                    <a:pt x="5979" y="3004"/>
                  </a:lnTo>
                  <a:lnTo>
                    <a:pt x="5972" y="2996"/>
                  </a:lnTo>
                  <a:lnTo>
                    <a:pt x="5954" y="2976"/>
                  </a:lnTo>
                  <a:lnTo>
                    <a:pt x="5936" y="2955"/>
                  </a:lnTo>
                  <a:lnTo>
                    <a:pt x="5927" y="2945"/>
                  </a:lnTo>
                  <a:lnTo>
                    <a:pt x="5919" y="2937"/>
                  </a:lnTo>
                  <a:lnTo>
                    <a:pt x="5910" y="2929"/>
                  </a:lnTo>
                  <a:lnTo>
                    <a:pt x="5903" y="2924"/>
                  </a:lnTo>
                  <a:lnTo>
                    <a:pt x="5899" y="2923"/>
                  </a:lnTo>
                  <a:lnTo>
                    <a:pt x="5895" y="2922"/>
                  </a:lnTo>
                  <a:lnTo>
                    <a:pt x="5892" y="2922"/>
                  </a:lnTo>
                  <a:lnTo>
                    <a:pt x="5889" y="2922"/>
                  </a:lnTo>
                  <a:lnTo>
                    <a:pt x="5887" y="2924"/>
                  </a:lnTo>
                  <a:lnTo>
                    <a:pt x="5883" y="2926"/>
                  </a:lnTo>
                  <a:lnTo>
                    <a:pt x="5881" y="2929"/>
                  </a:lnTo>
                  <a:lnTo>
                    <a:pt x="5878" y="2934"/>
                  </a:lnTo>
                  <a:lnTo>
                    <a:pt x="5878" y="3070"/>
                  </a:lnTo>
                  <a:lnTo>
                    <a:pt x="5894" y="3081"/>
                  </a:lnTo>
                  <a:lnTo>
                    <a:pt x="5908" y="3093"/>
                  </a:lnTo>
                  <a:lnTo>
                    <a:pt x="5918" y="3104"/>
                  </a:lnTo>
                  <a:lnTo>
                    <a:pt x="5924" y="3113"/>
                  </a:lnTo>
                  <a:lnTo>
                    <a:pt x="5927" y="3119"/>
                  </a:lnTo>
                  <a:lnTo>
                    <a:pt x="5928" y="3124"/>
                  </a:lnTo>
                  <a:lnTo>
                    <a:pt x="5929" y="3128"/>
                  </a:lnTo>
                  <a:lnTo>
                    <a:pt x="5930" y="3134"/>
                  </a:lnTo>
                  <a:lnTo>
                    <a:pt x="5929" y="3145"/>
                  </a:lnTo>
                  <a:lnTo>
                    <a:pt x="5926" y="3158"/>
                  </a:lnTo>
                  <a:lnTo>
                    <a:pt x="5911" y="3160"/>
                  </a:lnTo>
                  <a:lnTo>
                    <a:pt x="5898" y="3163"/>
                  </a:lnTo>
                  <a:lnTo>
                    <a:pt x="5886" y="3168"/>
                  </a:lnTo>
                  <a:lnTo>
                    <a:pt x="5873" y="3172"/>
                  </a:lnTo>
                  <a:lnTo>
                    <a:pt x="5862" y="3177"/>
                  </a:lnTo>
                  <a:lnTo>
                    <a:pt x="5853" y="3184"/>
                  </a:lnTo>
                  <a:lnTo>
                    <a:pt x="5844" y="3190"/>
                  </a:lnTo>
                  <a:lnTo>
                    <a:pt x="5838" y="3197"/>
                  </a:lnTo>
                  <a:lnTo>
                    <a:pt x="5832" y="3206"/>
                  </a:lnTo>
                  <a:lnTo>
                    <a:pt x="5829" y="3214"/>
                  </a:lnTo>
                  <a:lnTo>
                    <a:pt x="5828" y="3219"/>
                  </a:lnTo>
                  <a:lnTo>
                    <a:pt x="5827" y="3224"/>
                  </a:lnTo>
                  <a:lnTo>
                    <a:pt x="5827" y="3228"/>
                  </a:lnTo>
                  <a:lnTo>
                    <a:pt x="5828" y="3234"/>
                  </a:lnTo>
                  <a:lnTo>
                    <a:pt x="5831" y="3244"/>
                  </a:lnTo>
                  <a:lnTo>
                    <a:pt x="5837" y="3256"/>
                  </a:lnTo>
                  <a:lnTo>
                    <a:pt x="5844" y="3269"/>
                  </a:lnTo>
                  <a:lnTo>
                    <a:pt x="5855" y="3281"/>
                  </a:lnTo>
                  <a:lnTo>
                    <a:pt x="5875" y="3305"/>
                  </a:lnTo>
                  <a:lnTo>
                    <a:pt x="5896" y="3331"/>
                  </a:lnTo>
                  <a:lnTo>
                    <a:pt x="5918" y="3361"/>
                  </a:lnTo>
                  <a:lnTo>
                    <a:pt x="5939" y="3393"/>
                  </a:lnTo>
                  <a:lnTo>
                    <a:pt x="5982" y="3462"/>
                  </a:lnTo>
                  <a:lnTo>
                    <a:pt x="6025" y="3532"/>
                  </a:lnTo>
                  <a:lnTo>
                    <a:pt x="6046" y="3567"/>
                  </a:lnTo>
                  <a:lnTo>
                    <a:pt x="6066" y="3598"/>
                  </a:lnTo>
                  <a:lnTo>
                    <a:pt x="6087" y="3628"/>
                  </a:lnTo>
                  <a:lnTo>
                    <a:pt x="6106" y="3655"/>
                  </a:lnTo>
                  <a:lnTo>
                    <a:pt x="6115" y="3667"/>
                  </a:lnTo>
                  <a:lnTo>
                    <a:pt x="6124" y="3677"/>
                  </a:lnTo>
                  <a:lnTo>
                    <a:pt x="6133" y="3688"/>
                  </a:lnTo>
                  <a:lnTo>
                    <a:pt x="6142" y="3696"/>
                  </a:lnTo>
                  <a:lnTo>
                    <a:pt x="6150" y="3704"/>
                  </a:lnTo>
                  <a:lnTo>
                    <a:pt x="6158" y="3709"/>
                  </a:lnTo>
                  <a:lnTo>
                    <a:pt x="6165" y="3714"/>
                  </a:lnTo>
                  <a:lnTo>
                    <a:pt x="6173" y="3718"/>
                  </a:lnTo>
                  <a:lnTo>
                    <a:pt x="6187" y="3719"/>
                  </a:lnTo>
                  <a:lnTo>
                    <a:pt x="6196" y="3718"/>
                  </a:lnTo>
                  <a:lnTo>
                    <a:pt x="6200" y="3715"/>
                  </a:lnTo>
                  <a:lnTo>
                    <a:pt x="6204" y="3714"/>
                  </a:lnTo>
                  <a:lnTo>
                    <a:pt x="6206" y="3712"/>
                  </a:lnTo>
                  <a:lnTo>
                    <a:pt x="6208" y="3710"/>
                  </a:lnTo>
                  <a:lnTo>
                    <a:pt x="6210" y="3704"/>
                  </a:lnTo>
                  <a:lnTo>
                    <a:pt x="6210" y="3696"/>
                  </a:lnTo>
                  <a:lnTo>
                    <a:pt x="6209" y="3689"/>
                  </a:lnTo>
                  <a:lnTo>
                    <a:pt x="6207" y="3679"/>
                  </a:lnTo>
                  <a:lnTo>
                    <a:pt x="6200" y="3660"/>
                  </a:lnTo>
                  <a:lnTo>
                    <a:pt x="6194" y="3642"/>
                  </a:lnTo>
                  <a:lnTo>
                    <a:pt x="6193" y="3632"/>
                  </a:lnTo>
                  <a:lnTo>
                    <a:pt x="6192" y="3625"/>
                  </a:lnTo>
                  <a:lnTo>
                    <a:pt x="6193" y="3621"/>
                  </a:lnTo>
                  <a:lnTo>
                    <a:pt x="6193" y="3618"/>
                  </a:lnTo>
                  <a:lnTo>
                    <a:pt x="6195" y="3614"/>
                  </a:lnTo>
                  <a:lnTo>
                    <a:pt x="6196" y="3611"/>
                  </a:lnTo>
                  <a:lnTo>
                    <a:pt x="6206" y="3596"/>
                  </a:lnTo>
                  <a:lnTo>
                    <a:pt x="6214" y="3585"/>
                  </a:lnTo>
                  <a:lnTo>
                    <a:pt x="6222" y="3575"/>
                  </a:lnTo>
                  <a:lnTo>
                    <a:pt x="6230" y="3570"/>
                  </a:lnTo>
                  <a:lnTo>
                    <a:pt x="6238" y="3565"/>
                  </a:lnTo>
                  <a:lnTo>
                    <a:pt x="6245" y="3563"/>
                  </a:lnTo>
                  <a:lnTo>
                    <a:pt x="6252" y="3562"/>
                  </a:lnTo>
                  <a:lnTo>
                    <a:pt x="6258" y="3563"/>
                  </a:lnTo>
                  <a:lnTo>
                    <a:pt x="6264" y="3565"/>
                  </a:lnTo>
                  <a:lnTo>
                    <a:pt x="6270" y="3568"/>
                  </a:lnTo>
                  <a:lnTo>
                    <a:pt x="6274" y="3571"/>
                  </a:lnTo>
                  <a:lnTo>
                    <a:pt x="6278" y="3574"/>
                  </a:lnTo>
                  <a:lnTo>
                    <a:pt x="6283" y="3579"/>
                  </a:lnTo>
                  <a:lnTo>
                    <a:pt x="6285" y="3581"/>
                  </a:lnTo>
                  <a:lnTo>
                    <a:pt x="6288" y="3598"/>
                  </a:lnTo>
                  <a:lnTo>
                    <a:pt x="6290" y="3613"/>
                  </a:lnTo>
                  <a:lnTo>
                    <a:pt x="6294" y="3627"/>
                  </a:lnTo>
                  <a:lnTo>
                    <a:pt x="6297" y="3640"/>
                  </a:lnTo>
                  <a:lnTo>
                    <a:pt x="6302" y="3651"/>
                  </a:lnTo>
                  <a:lnTo>
                    <a:pt x="6306" y="3660"/>
                  </a:lnTo>
                  <a:lnTo>
                    <a:pt x="6310" y="3669"/>
                  </a:lnTo>
                  <a:lnTo>
                    <a:pt x="6314" y="3676"/>
                  </a:lnTo>
                  <a:lnTo>
                    <a:pt x="6320" y="3684"/>
                  </a:lnTo>
                  <a:lnTo>
                    <a:pt x="6326" y="3690"/>
                  </a:lnTo>
                  <a:lnTo>
                    <a:pt x="6332" y="3695"/>
                  </a:lnTo>
                  <a:lnTo>
                    <a:pt x="6339" y="3701"/>
                  </a:lnTo>
                  <a:lnTo>
                    <a:pt x="6346" y="3706"/>
                  </a:lnTo>
                  <a:lnTo>
                    <a:pt x="6354" y="3709"/>
                  </a:lnTo>
                  <a:lnTo>
                    <a:pt x="6361" y="3713"/>
                  </a:lnTo>
                  <a:lnTo>
                    <a:pt x="6370" y="3717"/>
                  </a:lnTo>
                  <a:lnTo>
                    <a:pt x="6388" y="3722"/>
                  </a:lnTo>
                  <a:lnTo>
                    <a:pt x="6408" y="3726"/>
                  </a:lnTo>
                  <a:lnTo>
                    <a:pt x="6430" y="3730"/>
                  </a:lnTo>
                  <a:lnTo>
                    <a:pt x="6456" y="3735"/>
                  </a:lnTo>
                  <a:lnTo>
                    <a:pt x="6470" y="3732"/>
                  </a:lnTo>
                  <a:lnTo>
                    <a:pt x="6482" y="3731"/>
                  </a:lnTo>
                  <a:lnTo>
                    <a:pt x="6495" y="3731"/>
                  </a:lnTo>
                  <a:lnTo>
                    <a:pt x="6507" y="3731"/>
                  </a:lnTo>
                  <a:lnTo>
                    <a:pt x="6518" y="3731"/>
                  </a:lnTo>
                  <a:lnTo>
                    <a:pt x="6528" y="3732"/>
                  </a:lnTo>
                  <a:lnTo>
                    <a:pt x="6538" y="3735"/>
                  </a:lnTo>
                  <a:lnTo>
                    <a:pt x="6547" y="3736"/>
                  </a:lnTo>
                  <a:lnTo>
                    <a:pt x="6563" y="3741"/>
                  </a:lnTo>
                  <a:lnTo>
                    <a:pt x="6578" y="3748"/>
                  </a:lnTo>
                  <a:lnTo>
                    <a:pt x="6591" y="3756"/>
                  </a:lnTo>
                  <a:lnTo>
                    <a:pt x="6603" y="3764"/>
                  </a:lnTo>
                  <a:lnTo>
                    <a:pt x="6607" y="3787"/>
                  </a:lnTo>
                  <a:lnTo>
                    <a:pt x="6609" y="3806"/>
                  </a:lnTo>
                  <a:lnTo>
                    <a:pt x="6609" y="3822"/>
                  </a:lnTo>
                  <a:lnTo>
                    <a:pt x="6608" y="3835"/>
                  </a:lnTo>
                  <a:lnTo>
                    <a:pt x="6606" y="3844"/>
                  </a:lnTo>
                  <a:lnTo>
                    <a:pt x="6603" y="3851"/>
                  </a:lnTo>
                  <a:lnTo>
                    <a:pt x="6597" y="3856"/>
                  </a:lnTo>
                  <a:lnTo>
                    <a:pt x="6592" y="3858"/>
                  </a:lnTo>
                  <a:lnTo>
                    <a:pt x="6586" y="3858"/>
                  </a:lnTo>
                  <a:lnTo>
                    <a:pt x="6578" y="3857"/>
                  </a:lnTo>
                  <a:lnTo>
                    <a:pt x="6571" y="3855"/>
                  </a:lnTo>
                  <a:lnTo>
                    <a:pt x="6562" y="3852"/>
                  </a:lnTo>
                  <a:lnTo>
                    <a:pt x="6546" y="3842"/>
                  </a:lnTo>
                  <a:lnTo>
                    <a:pt x="6530" y="3832"/>
                  </a:lnTo>
                  <a:lnTo>
                    <a:pt x="6518" y="3824"/>
                  </a:lnTo>
                  <a:lnTo>
                    <a:pt x="6506" y="3819"/>
                  </a:lnTo>
                  <a:lnTo>
                    <a:pt x="6503" y="3818"/>
                  </a:lnTo>
                  <a:lnTo>
                    <a:pt x="6499" y="3819"/>
                  </a:lnTo>
                  <a:lnTo>
                    <a:pt x="6498" y="3822"/>
                  </a:lnTo>
                  <a:lnTo>
                    <a:pt x="6498" y="3826"/>
                  </a:lnTo>
                  <a:lnTo>
                    <a:pt x="6501" y="3834"/>
                  </a:lnTo>
                  <a:lnTo>
                    <a:pt x="6505" y="3844"/>
                  </a:lnTo>
                  <a:lnTo>
                    <a:pt x="6510" y="3857"/>
                  </a:lnTo>
                  <a:lnTo>
                    <a:pt x="6518" y="3873"/>
                  </a:lnTo>
                  <a:lnTo>
                    <a:pt x="6541" y="3917"/>
                  </a:lnTo>
                  <a:lnTo>
                    <a:pt x="6574" y="3976"/>
                  </a:lnTo>
                  <a:close/>
                </a:path>
              </a:pathLst>
            </a:custGeom>
            <a:noFill/>
            <a:ln w="5">
              <a:solidFill>
                <a:srgbClr xmlns:mc="http://schemas.openxmlformats.org/markup-compatibility/2006" xmlns:a14="http://schemas.microsoft.com/office/drawing/2010/main" val="1F1A17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6" name="Freeform 247"/>
            <p:cNvSpPr>
              <a:spLocks/>
            </p:cNvSpPr>
            <p:nvPr/>
          </p:nvSpPr>
          <p:spPr bwMode="auto">
            <a:xfrm>
              <a:off x="9040813" y="4124325"/>
              <a:ext cx="31750" cy="6985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2" y="21"/>
                </a:cxn>
                <a:cxn ang="0">
                  <a:pos x="45" y="42"/>
                </a:cxn>
                <a:cxn ang="0">
                  <a:pos x="51" y="54"/>
                </a:cxn>
                <a:cxn ang="0">
                  <a:pos x="55" y="66"/>
                </a:cxn>
                <a:cxn ang="0">
                  <a:pos x="56" y="74"/>
                </a:cxn>
                <a:cxn ang="0">
                  <a:pos x="59" y="82"/>
                </a:cxn>
                <a:cxn ang="0">
                  <a:pos x="59" y="91"/>
                </a:cxn>
                <a:cxn ang="0">
                  <a:pos x="59" y="100"/>
                </a:cxn>
                <a:cxn ang="0">
                  <a:pos x="59" y="112"/>
                </a:cxn>
                <a:cxn ang="0">
                  <a:pos x="57" y="122"/>
                </a:cxn>
                <a:cxn ang="0">
                  <a:pos x="56" y="125"/>
                </a:cxn>
                <a:cxn ang="0">
                  <a:pos x="54" y="128"/>
                </a:cxn>
                <a:cxn ang="0">
                  <a:pos x="51" y="129"/>
                </a:cxn>
                <a:cxn ang="0">
                  <a:pos x="47" y="130"/>
                </a:cxn>
                <a:cxn ang="0">
                  <a:pos x="42" y="128"/>
                </a:cxn>
                <a:cxn ang="0">
                  <a:pos x="36" y="124"/>
                </a:cxn>
                <a:cxn ang="0">
                  <a:pos x="32" y="120"/>
                </a:cxn>
                <a:cxn ang="0">
                  <a:pos x="30" y="119"/>
                </a:cxn>
                <a:cxn ang="0">
                  <a:pos x="30" y="82"/>
                </a:cxn>
                <a:cxn ang="0">
                  <a:pos x="29" y="76"/>
                </a:cxn>
                <a:cxn ang="0">
                  <a:pos x="25" y="71"/>
                </a:cxn>
                <a:cxn ang="0">
                  <a:pos x="20" y="64"/>
                </a:cxn>
                <a:cxn ang="0">
                  <a:pos x="15" y="58"/>
                </a:cxn>
                <a:cxn ang="0">
                  <a:pos x="10" y="50"/>
                </a:cxn>
                <a:cxn ang="0">
                  <a:pos x="4" y="43"/>
                </a:cxn>
                <a:cxn ang="0">
                  <a:pos x="3" y="39"/>
                </a:cxn>
                <a:cxn ang="0">
                  <a:pos x="1" y="35"/>
                </a:cxn>
                <a:cxn ang="0">
                  <a:pos x="0" y="29"/>
                </a:cxn>
                <a:cxn ang="0">
                  <a:pos x="0" y="24"/>
                </a:cxn>
                <a:cxn ang="0">
                  <a:pos x="1" y="20"/>
                </a:cxn>
                <a:cxn ang="0">
                  <a:pos x="2" y="15"/>
                </a:cxn>
                <a:cxn ang="0">
                  <a:pos x="4" y="11"/>
                </a:cxn>
                <a:cxn ang="0">
                  <a:pos x="6" y="8"/>
                </a:cxn>
                <a:cxn ang="0">
                  <a:pos x="10" y="5"/>
                </a:cxn>
                <a:cxn ang="0">
                  <a:pos x="13" y="3"/>
                </a:cxn>
                <a:cxn ang="0">
                  <a:pos x="15" y="0"/>
                </a:cxn>
                <a:cxn ang="0">
                  <a:pos x="18" y="0"/>
                </a:cxn>
              </a:cxnLst>
              <a:rect l="0" t="0" r="r" b="b"/>
              <a:pathLst>
                <a:path w="59" h="130">
                  <a:moveTo>
                    <a:pt x="18" y="0"/>
                  </a:moveTo>
                  <a:lnTo>
                    <a:pt x="32" y="21"/>
                  </a:lnTo>
                  <a:lnTo>
                    <a:pt x="45" y="42"/>
                  </a:lnTo>
                  <a:lnTo>
                    <a:pt x="51" y="54"/>
                  </a:lnTo>
                  <a:lnTo>
                    <a:pt x="55" y="66"/>
                  </a:lnTo>
                  <a:lnTo>
                    <a:pt x="56" y="74"/>
                  </a:lnTo>
                  <a:lnTo>
                    <a:pt x="59" y="82"/>
                  </a:lnTo>
                  <a:lnTo>
                    <a:pt x="59" y="91"/>
                  </a:lnTo>
                  <a:lnTo>
                    <a:pt x="59" y="100"/>
                  </a:lnTo>
                  <a:lnTo>
                    <a:pt x="59" y="112"/>
                  </a:lnTo>
                  <a:lnTo>
                    <a:pt x="57" y="122"/>
                  </a:lnTo>
                  <a:lnTo>
                    <a:pt x="56" y="125"/>
                  </a:lnTo>
                  <a:lnTo>
                    <a:pt x="54" y="128"/>
                  </a:lnTo>
                  <a:lnTo>
                    <a:pt x="51" y="129"/>
                  </a:lnTo>
                  <a:lnTo>
                    <a:pt x="47" y="130"/>
                  </a:lnTo>
                  <a:lnTo>
                    <a:pt x="42" y="128"/>
                  </a:lnTo>
                  <a:lnTo>
                    <a:pt x="36" y="124"/>
                  </a:lnTo>
                  <a:lnTo>
                    <a:pt x="32" y="120"/>
                  </a:lnTo>
                  <a:lnTo>
                    <a:pt x="30" y="119"/>
                  </a:lnTo>
                  <a:lnTo>
                    <a:pt x="30" y="82"/>
                  </a:lnTo>
                  <a:lnTo>
                    <a:pt x="29" y="76"/>
                  </a:lnTo>
                  <a:lnTo>
                    <a:pt x="25" y="71"/>
                  </a:lnTo>
                  <a:lnTo>
                    <a:pt x="20" y="64"/>
                  </a:lnTo>
                  <a:lnTo>
                    <a:pt x="15" y="58"/>
                  </a:lnTo>
                  <a:lnTo>
                    <a:pt x="10" y="50"/>
                  </a:lnTo>
                  <a:lnTo>
                    <a:pt x="4" y="43"/>
                  </a:lnTo>
                  <a:lnTo>
                    <a:pt x="3" y="39"/>
                  </a:lnTo>
                  <a:lnTo>
                    <a:pt x="1" y="35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1" y="20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6" y="8"/>
                  </a:lnTo>
                  <a:lnTo>
                    <a:pt x="10" y="5"/>
                  </a:lnTo>
                  <a:lnTo>
                    <a:pt x="13" y="3"/>
                  </a:lnTo>
                  <a:lnTo>
                    <a:pt x="15" y="0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5">
              <a:solidFill>
                <a:srgbClr xmlns:mc="http://schemas.openxmlformats.org/markup-compatibility/2006" xmlns:a14="http://schemas.microsoft.com/office/drawing/2010/main" val="1F1A17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7" name="Freeform 248"/>
            <p:cNvSpPr>
              <a:spLocks/>
            </p:cNvSpPr>
            <p:nvPr/>
          </p:nvSpPr>
          <p:spPr bwMode="auto">
            <a:xfrm>
              <a:off x="9037638" y="4081463"/>
              <a:ext cx="12700" cy="25400"/>
            </a:xfrm>
            <a:custGeom>
              <a:avLst/>
              <a:gdLst/>
              <a:ahLst/>
              <a:cxnLst>
                <a:cxn ang="0">
                  <a:pos x="23" y="12"/>
                </a:cxn>
                <a:cxn ang="0">
                  <a:pos x="23" y="42"/>
                </a:cxn>
                <a:cxn ang="0">
                  <a:pos x="17" y="48"/>
                </a:cxn>
                <a:cxn ang="0">
                  <a:pos x="12" y="47"/>
                </a:cxn>
                <a:cxn ang="0">
                  <a:pos x="9" y="47"/>
                </a:cxn>
                <a:cxn ang="0">
                  <a:pos x="6" y="45"/>
                </a:cxn>
                <a:cxn ang="0">
                  <a:pos x="4" y="44"/>
                </a:cxn>
                <a:cxn ang="0">
                  <a:pos x="2" y="41"/>
                </a:cxn>
                <a:cxn ang="0">
                  <a:pos x="1" y="38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20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5" y="0"/>
                </a:cxn>
                <a:cxn ang="0">
                  <a:pos x="23" y="12"/>
                </a:cxn>
              </a:cxnLst>
              <a:rect l="0" t="0" r="r" b="b"/>
              <a:pathLst>
                <a:path w="23" h="48">
                  <a:moveTo>
                    <a:pt x="23" y="12"/>
                  </a:moveTo>
                  <a:lnTo>
                    <a:pt x="23" y="42"/>
                  </a:lnTo>
                  <a:lnTo>
                    <a:pt x="17" y="48"/>
                  </a:lnTo>
                  <a:lnTo>
                    <a:pt x="12" y="47"/>
                  </a:lnTo>
                  <a:lnTo>
                    <a:pt x="9" y="47"/>
                  </a:lnTo>
                  <a:lnTo>
                    <a:pt x="6" y="45"/>
                  </a:lnTo>
                  <a:lnTo>
                    <a:pt x="4" y="44"/>
                  </a:lnTo>
                  <a:lnTo>
                    <a:pt x="2" y="41"/>
                  </a:lnTo>
                  <a:lnTo>
                    <a:pt x="1" y="38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8"/>
                  </a:lnTo>
                  <a:lnTo>
                    <a:pt x="5" y="0"/>
                  </a:lnTo>
                  <a:lnTo>
                    <a:pt x="23" y="12"/>
                  </a:lnTo>
                  <a:close/>
                </a:path>
              </a:pathLst>
            </a:custGeom>
            <a:noFill/>
            <a:ln w="5">
              <a:solidFill>
                <a:srgbClr xmlns:mc="http://schemas.openxmlformats.org/markup-compatibility/2006" xmlns:a14="http://schemas.microsoft.com/office/drawing/2010/main" val="1F1A17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8" name="Freeform 249"/>
            <p:cNvSpPr>
              <a:spLocks/>
            </p:cNvSpPr>
            <p:nvPr/>
          </p:nvSpPr>
          <p:spPr bwMode="auto">
            <a:xfrm>
              <a:off x="9031288" y="4013200"/>
              <a:ext cx="19050" cy="206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8"/>
                </a:cxn>
                <a:cxn ang="0">
                  <a:pos x="29" y="17"/>
                </a:cxn>
                <a:cxn ang="0">
                  <a:pos x="35" y="23"/>
                </a:cxn>
                <a:cxn ang="0">
                  <a:pos x="30" y="28"/>
                </a:cxn>
                <a:cxn ang="0">
                  <a:pos x="23" y="34"/>
                </a:cxn>
                <a:cxn ang="0">
                  <a:pos x="17" y="39"/>
                </a:cxn>
                <a:cxn ang="0">
                  <a:pos x="12" y="40"/>
                </a:cxn>
                <a:cxn ang="0">
                  <a:pos x="10" y="40"/>
                </a:cxn>
                <a:cxn ang="0">
                  <a:pos x="7" y="39"/>
                </a:cxn>
                <a:cxn ang="0">
                  <a:pos x="5" y="37"/>
                </a:cxn>
                <a:cxn ang="0">
                  <a:pos x="3" y="34"/>
                </a:cxn>
                <a:cxn ang="0">
                  <a:pos x="0" y="28"/>
                </a:cxn>
                <a:cxn ang="0">
                  <a:pos x="0" y="23"/>
                </a:cxn>
                <a:cxn ang="0">
                  <a:pos x="0" y="0"/>
                </a:cxn>
              </a:cxnLst>
              <a:rect l="0" t="0" r="r" b="b"/>
              <a:pathLst>
                <a:path w="35" h="40">
                  <a:moveTo>
                    <a:pt x="0" y="0"/>
                  </a:moveTo>
                  <a:lnTo>
                    <a:pt x="14" y="8"/>
                  </a:lnTo>
                  <a:lnTo>
                    <a:pt x="29" y="17"/>
                  </a:lnTo>
                  <a:lnTo>
                    <a:pt x="35" y="23"/>
                  </a:lnTo>
                  <a:lnTo>
                    <a:pt x="30" y="28"/>
                  </a:lnTo>
                  <a:lnTo>
                    <a:pt x="23" y="34"/>
                  </a:lnTo>
                  <a:lnTo>
                    <a:pt x="17" y="39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7" y="39"/>
                  </a:lnTo>
                  <a:lnTo>
                    <a:pt x="5" y="37"/>
                  </a:lnTo>
                  <a:lnTo>
                    <a:pt x="3" y="34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">
              <a:solidFill>
                <a:srgbClr xmlns:mc="http://schemas.openxmlformats.org/markup-compatibility/2006" xmlns:a14="http://schemas.microsoft.com/office/drawing/2010/main" val="1F1A17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9" name="Freeform 250"/>
            <p:cNvSpPr>
              <a:spLocks/>
            </p:cNvSpPr>
            <p:nvPr/>
          </p:nvSpPr>
          <p:spPr bwMode="auto">
            <a:xfrm>
              <a:off x="9010651" y="3971925"/>
              <a:ext cx="17463" cy="19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7" y="4"/>
                </a:cxn>
                <a:cxn ang="0">
                  <a:pos x="22" y="8"/>
                </a:cxn>
                <a:cxn ang="0">
                  <a:pos x="25" y="11"/>
                </a:cxn>
                <a:cxn ang="0">
                  <a:pos x="29" y="15"/>
                </a:cxn>
                <a:cxn ang="0">
                  <a:pos x="33" y="19"/>
                </a:cxn>
                <a:cxn ang="0">
                  <a:pos x="35" y="24"/>
                </a:cxn>
                <a:cxn ang="0">
                  <a:pos x="26" y="29"/>
                </a:cxn>
                <a:cxn ang="0">
                  <a:pos x="17" y="35"/>
                </a:cxn>
                <a:cxn ang="0">
                  <a:pos x="8" y="29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35" h="35">
                  <a:moveTo>
                    <a:pt x="0" y="0"/>
                  </a:moveTo>
                  <a:lnTo>
                    <a:pt x="6" y="0"/>
                  </a:lnTo>
                  <a:lnTo>
                    <a:pt x="11" y="2"/>
                  </a:lnTo>
                  <a:lnTo>
                    <a:pt x="17" y="4"/>
                  </a:lnTo>
                  <a:lnTo>
                    <a:pt x="22" y="8"/>
                  </a:lnTo>
                  <a:lnTo>
                    <a:pt x="25" y="11"/>
                  </a:lnTo>
                  <a:lnTo>
                    <a:pt x="29" y="15"/>
                  </a:lnTo>
                  <a:lnTo>
                    <a:pt x="33" y="19"/>
                  </a:lnTo>
                  <a:lnTo>
                    <a:pt x="35" y="24"/>
                  </a:lnTo>
                  <a:lnTo>
                    <a:pt x="26" y="29"/>
                  </a:lnTo>
                  <a:lnTo>
                    <a:pt x="17" y="35"/>
                  </a:lnTo>
                  <a:lnTo>
                    <a:pt x="8" y="29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">
              <a:solidFill>
                <a:srgbClr xmlns:mc="http://schemas.openxmlformats.org/markup-compatibility/2006" xmlns:a14="http://schemas.microsoft.com/office/drawing/2010/main" val="1F1A17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0" name="Freeform 251"/>
            <p:cNvSpPr>
              <a:spLocks/>
            </p:cNvSpPr>
            <p:nvPr/>
          </p:nvSpPr>
          <p:spPr bwMode="auto">
            <a:xfrm>
              <a:off x="8975726" y="3854450"/>
              <a:ext cx="22225" cy="3333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9" y="1"/>
                </a:cxn>
                <a:cxn ang="0">
                  <a:pos x="16" y="1"/>
                </a:cxn>
                <a:cxn ang="0">
                  <a:pos x="12" y="2"/>
                </a:cxn>
                <a:cxn ang="0">
                  <a:pos x="9" y="4"/>
                </a:cxn>
                <a:cxn ang="0">
                  <a:pos x="5" y="8"/>
                </a:cxn>
                <a:cxn ang="0">
                  <a:pos x="3" y="14"/>
                </a:cxn>
                <a:cxn ang="0">
                  <a:pos x="0" y="25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2" y="50"/>
                </a:cxn>
                <a:cxn ang="0">
                  <a:pos x="4" y="55"/>
                </a:cxn>
                <a:cxn ang="0">
                  <a:pos x="7" y="59"/>
                </a:cxn>
                <a:cxn ang="0">
                  <a:pos x="10" y="61"/>
                </a:cxn>
                <a:cxn ang="0">
                  <a:pos x="15" y="64"/>
                </a:cxn>
                <a:cxn ang="0">
                  <a:pos x="19" y="65"/>
                </a:cxn>
                <a:cxn ang="0">
                  <a:pos x="23" y="65"/>
                </a:cxn>
                <a:cxn ang="0">
                  <a:pos x="27" y="64"/>
                </a:cxn>
                <a:cxn ang="0">
                  <a:pos x="30" y="61"/>
                </a:cxn>
                <a:cxn ang="0">
                  <a:pos x="34" y="57"/>
                </a:cxn>
                <a:cxn ang="0">
                  <a:pos x="36" y="52"/>
                </a:cxn>
                <a:cxn ang="0">
                  <a:pos x="40" y="42"/>
                </a:cxn>
                <a:cxn ang="0">
                  <a:pos x="41" y="35"/>
                </a:cxn>
                <a:cxn ang="0">
                  <a:pos x="41" y="11"/>
                </a:cxn>
                <a:cxn ang="0">
                  <a:pos x="36" y="7"/>
                </a:cxn>
                <a:cxn ang="0">
                  <a:pos x="32" y="4"/>
                </a:cxn>
                <a:cxn ang="0">
                  <a:pos x="27" y="1"/>
                </a:cxn>
                <a:cxn ang="0">
                  <a:pos x="23" y="0"/>
                </a:cxn>
              </a:cxnLst>
              <a:rect l="0" t="0" r="r" b="b"/>
              <a:pathLst>
                <a:path w="41" h="65">
                  <a:moveTo>
                    <a:pt x="23" y="0"/>
                  </a:moveTo>
                  <a:lnTo>
                    <a:pt x="19" y="1"/>
                  </a:lnTo>
                  <a:lnTo>
                    <a:pt x="16" y="1"/>
                  </a:lnTo>
                  <a:lnTo>
                    <a:pt x="12" y="2"/>
                  </a:lnTo>
                  <a:lnTo>
                    <a:pt x="9" y="4"/>
                  </a:lnTo>
                  <a:lnTo>
                    <a:pt x="5" y="8"/>
                  </a:lnTo>
                  <a:lnTo>
                    <a:pt x="3" y="14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4" y="55"/>
                  </a:lnTo>
                  <a:lnTo>
                    <a:pt x="7" y="59"/>
                  </a:lnTo>
                  <a:lnTo>
                    <a:pt x="10" y="61"/>
                  </a:lnTo>
                  <a:lnTo>
                    <a:pt x="15" y="64"/>
                  </a:lnTo>
                  <a:lnTo>
                    <a:pt x="19" y="65"/>
                  </a:lnTo>
                  <a:lnTo>
                    <a:pt x="23" y="65"/>
                  </a:lnTo>
                  <a:lnTo>
                    <a:pt x="27" y="64"/>
                  </a:lnTo>
                  <a:lnTo>
                    <a:pt x="30" y="61"/>
                  </a:lnTo>
                  <a:lnTo>
                    <a:pt x="34" y="57"/>
                  </a:lnTo>
                  <a:lnTo>
                    <a:pt x="36" y="52"/>
                  </a:lnTo>
                  <a:lnTo>
                    <a:pt x="40" y="42"/>
                  </a:lnTo>
                  <a:lnTo>
                    <a:pt x="41" y="35"/>
                  </a:lnTo>
                  <a:lnTo>
                    <a:pt x="41" y="11"/>
                  </a:lnTo>
                  <a:lnTo>
                    <a:pt x="36" y="7"/>
                  </a:lnTo>
                  <a:lnTo>
                    <a:pt x="32" y="4"/>
                  </a:lnTo>
                  <a:lnTo>
                    <a:pt x="27" y="1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5">
              <a:solidFill>
                <a:srgbClr xmlns:mc="http://schemas.openxmlformats.org/markup-compatibility/2006" xmlns:a14="http://schemas.microsoft.com/office/drawing/2010/main" val="1F1A17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1" name="Freeform 252"/>
            <p:cNvSpPr>
              <a:spLocks/>
            </p:cNvSpPr>
            <p:nvPr/>
          </p:nvSpPr>
          <p:spPr bwMode="auto">
            <a:xfrm>
              <a:off x="8966201" y="3806825"/>
              <a:ext cx="19050" cy="1587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5" y="18"/>
                </a:cxn>
                <a:cxn ang="0">
                  <a:pos x="35" y="23"/>
                </a:cxn>
                <a:cxn ang="0">
                  <a:pos x="35" y="26"/>
                </a:cxn>
                <a:cxn ang="0">
                  <a:pos x="34" y="28"/>
                </a:cxn>
                <a:cxn ang="0">
                  <a:pos x="33" y="29"/>
                </a:cxn>
                <a:cxn ang="0">
                  <a:pos x="31" y="30"/>
                </a:cxn>
                <a:cxn ang="0">
                  <a:pos x="29" y="30"/>
                </a:cxn>
                <a:cxn ang="0">
                  <a:pos x="22" y="30"/>
                </a:cxn>
                <a:cxn ang="0">
                  <a:pos x="12" y="29"/>
                </a:cxn>
                <a:cxn ang="0">
                  <a:pos x="8" y="27"/>
                </a:cxn>
                <a:cxn ang="0">
                  <a:pos x="4" y="25"/>
                </a:cxn>
                <a:cxn ang="0">
                  <a:pos x="1" y="23"/>
                </a:cxn>
                <a:cxn ang="0">
                  <a:pos x="0" y="18"/>
                </a:cxn>
                <a:cxn ang="0">
                  <a:pos x="1" y="14"/>
                </a:cxn>
                <a:cxn ang="0">
                  <a:pos x="2" y="11"/>
                </a:cxn>
                <a:cxn ang="0">
                  <a:pos x="4" y="8"/>
                </a:cxn>
                <a:cxn ang="0">
                  <a:pos x="6" y="5"/>
                </a:cxn>
                <a:cxn ang="0">
                  <a:pos x="12" y="1"/>
                </a:cxn>
                <a:cxn ang="0">
                  <a:pos x="18" y="0"/>
                </a:cxn>
              </a:cxnLst>
              <a:rect l="0" t="0" r="r" b="b"/>
              <a:pathLst>
                <a:path w="35" h="30">
                  <a:moveTo>
                    <a:pt x="18" y="0"/>
                  </a:moveTo>
                  <a:lnTo>
                    <a:pt x="35" y="18"/>
                  </a:lnTo>
                  <a:lnTo>
                    <a:pt x="35" y="23"/>
                  </a:lnTo>
                  <a:lnTo>
                    <a:pt x="35" y="26"/>
                  </a:lnTo>
                  <a:lnTo>
                    <a:pt x="34" y="28"/>
                  </a:lnTo>
                  <a:lnTo>
                    <a:pt x="33" y="29"/>
                  </a:lnTo>
                  <a:lnTo>
                    <a:pt x="31" y="30"/>
                  </a:lnTo>
                  <a:lnTo>
                    <a:pt x="29" y="30"/>
                  </a:lnTo>
                  <a:lnTo>
                    <a:pt x="22" y="30"/>
                  </a:lnTo>
                  <a:lnTo>
                    <a:pt x="12" y="29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2" y="11"/>
                  </a:lnTo>
                  <a:lnTo>
                    <a:pt x="4" y="8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5">
              <a:solidFill>
                <a:srgbClr xmlns:mc="http://schemas.openxmlformats.org/markup-compatibility/2006" xmlns:a14="http://schemas.microsoft.com/office/drawing/2010/main" val="1F1A17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2" name="Freeform 253"/>
            <p:cNvSpPr>
              <a:spLocks/>
            </p:cNvSpPr>
            <p:nvPr/>
          </p:nvSpPr>
          <p:spPr bwMode="auto">
            <a:xfrm>
              <a:off x="8937626" y="3748088"/>
              <a:ext cx="41275" cy="4445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7" y="0"/>
                </a:cxn>
                <a:cxn ang="0">
                  <a:pos x="22" y="2"/>
                </a:cxn>
                <a:cxn ang="0">
                  <a:pos x="26" y="3"/>
                </a:cxn>
                <a:cxn ang="0">
                  <a:pos x="31" y="6"/>
                </a:cxn>
                <a:cxn ang="0">
                  <a:pos x="41" y="11"/>
                </a:cxn>
                <a:cxn ang="0">
                  <a:pos x="49" y="20"/>
                </a:cxn>
                <a:cxn ang="0">
                  <a:pos x="58" y="28"/>
                </a:cxn>
                <a:cxn ang="0">
                  <a:pos x="65" y="37"/>
                </a:cxn>
                <a:cxn ang="0">
                  <a:pos x="73" y="45"/>
                </a:cxn>
                <a:cxn ang="0">
                  <a:pos x="77" y="53"/>
                </a:cxn>
                <a:cxn ang="0">
                  <a:pos x="77" y="59"/>
                </a:cxn>
                <a:cxn ang="0">
                  <a:pos x="76" y="65"/>
                </a:cxn>
                <a:cxn ang="0">
                  <a:pos x="75" y="70"/>
                </a:cxn>
                <a:cxn ang="0">
                  <a:pos x="73" y="74"/>
                </a:cxn>
                <a:cxn ang="0">
                  <a:pos x="70" y="77"/>
                </a:cxn>
                <a:cxn ang="0">
                  <a:pos x="65" y="81"/>
                </a:cxn>
                <a:cxn ang="0">
                  <a:pos x="60" y="82"/>
                </a:cxn>
                <a:cxn ang="0">
                  <a:pos x="54" y="83"/>
                </a:cxn>
                <a:cxn ang="0">
                  <a:pos x="47" y="83"/>
                </a:cxn>
                <a:cxn ang="0">
                  <a:pos x="42" y="82"/>
                </a:cxn>
                <a:cxn ang="0">
                  <a:pos x="37" y="81"/>
                </a:cxn>
                <a:cxn ang="0">
                  <a:pos x="32" y="78"/>
                </a:cxn>
                <a:cxn ang="0">
                  <a:pos x="29" y="75"/>
                </a:cxn>
                <a:cxn ang="0">
                  <a:pos x="27" y="70"/>
                </a:cxn>
                <a:cxn ang="0">
                  <a:pos x="25" y="62"/>
                </a:cxn>
                <a:cxn ang="0">
                  <a:pos x="25" y="53"/>
                </a:cxn>
                <a:cxn ang="0">
                  <a:pos x="21" y="53"/>
                </a:cxn>
                <a:cxn ang="0">
                  <a:pos x="17" y="52"/>
                </a:cxn>
                <a:cxn ang="0">
                  <a:pos x="14" y="50"/>
                </a:cxn>
                <a:cxn ang="0">
                  <a:pos x="12" y="48"/>
                </a:cxn>
                <a:cxn ang="0">
                  <a:pos x="10" y="42"/>
                </a:cxn>
                <a:cxn ang="0">
                  <a:pos x="8" y="36"/>
                </a:cxn>
                <a:cxn ang="0">
                  <a:pos x="7" y="28"/>
                </a:cxn>
                <a:cxn ang="0">
                  <a:pos x="6" y="21"/>
                </a:cxn>
                <a:cxn ang="0">
                  <a:pos x="5" y="12"/>
                </a:cxn>
                <a:cxn ang="0">
                  <a:pos x="0" y="6"/>
                </a:cxn>
                <a:cxn ang="0">
                  <a:pos x="5" y="3"/>
                </a:cxn>
                <a:cxn ang="0">
                  <a:pos x="13" y="0"/>
                </a:cxn>
              </a:cxnLst>
              <a:rect l="0" t="0" r="r" b="b"/>
              <a:pathLst>
                <a:path w="77" h="83">
                  <a:moveTo>
                    <a:pt x="13" y="0"/>
                  </a:moveTo>
                  <a:lnTo>
                    <a:pt x="17" y="0"/>
                  </a:lnTo>
                  <a:lnTo>
                    <a:pt x="22" y="2"/>
                  </a:lnTo>
                  <a:lnTo>
                    <a:pt x="26" y="3"/>
                  </a:lnTo>
                  <a:lnTo>
                    <a:pt x="31" y="6"/>
                  </a:lnTo>
                  <a:lnTo>
                    <a:pt x="41" y="11"/>
                  </a:lnTo>
                  <a:lnTo>
                    <a:pt x="49" y="20"/>
                  </a:lnTo>
                  <a:lnTo>
                    <a:pt x="58" y="28"/>
                  </a:lnTo>
                  <a:lnTo>
                    <a:pt x="65" y="37"/>
                  </a:lnTo>
                  <a:lnTo>
                    <a:pt x="73" y="45"/>
                  </a:lnTo>
                  <a:lnTo>
                    <a:pt x="77" y="53"/>
                  </a:lnTo>
                  <a:lnTo>
                    <a:pt x="77" y="59"/>
                  </a:lnTo>
                  <a:lnTo>
                    <a:pt x="76" y="65"/>
                  </a:lnTo>
                  <a:lnTo>
                    <a:pt x="75" y="70"/>
                  </a:lnTo>
                  <a:lnTo>
                    <a:pt x="73" y="74"/>
                  </a:lnTo>
                  <a:lnTo>
                    <a:pt x="70" y="77"/>
                  </a:lnTo>
                  <a:lnTo>
                    <a:pt x="65" y="81"/>
                  </a:lnTo>
                  <a:lnTo>
                    <a:pt x="60" y="82"/>
                  </a:lnTo>
                  <a:lnTo>
                    <a:pt x="54" y="83"/>
                  </a:lnTo>
                  <a:lnTo>
                    <a:pt x="47" y="83"/>
                  </a:lnTo>
                  <a:lnTo>
                    <a:pt x="42" y="82"/>
                  </a:lnTo>
                  <a:lnTo>
                    <a:pt x="37" y="81"/>
                  </a:lnTo>
                  <a:lnTo>
                    <a:pt x="32" y="78"/>
                  </a:lnTo>
                  <a:lnTo>
                    <a:pt x="29" y="75"/>
                  </a:lnTo>
                  <a:lnTo>
                    <a:pt x="27" y="70"/>
                  </a:lnTo>
                  <a:lnTo>
                    <a:pt x="25" y="62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17" y="52"/>
                  </a:lnTo>
                  <a:lnTo>
                    <a:pt x="14" y="50"/>
                  </a:lnTo>
                  <a:lnTo>
                    <a:pt x="12" y="48"/>
                  </a:lnTo>
                  <a:lnTo>
                    <a:pt x="10" y="42"/>
                  </a:lnTo>
                  <a:lnTo>
                    <a:pt x="8" y="36"/>
                  </a:lnTo>
                  <a:lnTo>
                    <a:pt x="7" y="28"/>
                  </a:lnTo>
                  <a:lnTo>
                    <a:pt x="6" y="21"/>
                  </a:lnTo>
                  <a:lnTo>
                    <a:pt x="5" y="12"/>
                  </a:lnTo>
                  <a:lnTo>
                    <a:pt x="0" y="6"/>
                  </a:lnTo>
                  <a:lnTo>
                    <a:pt x="5" y="3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5">
              <a:solidFill>
                <a:srgbClr xmlns:mc="http://schemas.openxmlformats.org/markup-compatibility/2006" xmlns:a14="http://schemas.microsoft.com/office/drawing/2010/main" val="1F1A17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3" name="Freeform 254"/>
            <p:cNvSpPr>
              <a:spLocks/>
            </p:cNvSpPr>
            <p:nvPr/>
          </p:nvSpPr>
          <p:spPr bwMode="auto">
            <a:xfrm>
              <a:off x="8888413" y="3541713"/>
              <a:ext cx="34925" cy="31750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65" y="35"/>
                </a:cxn>
                <a:cxn ang="0">
                  <a:pos x="62" y="42"/>
                </a:cxn>
                <a:cxn ang="0">
                  <a:pos x="59" y="46"/>
                </a:cxn>
                <a:cxn ang="0">
                  <a:pos x="57" y="50"/>
                </a:cxn>
                <a:cxn ang="0">
                  <a:pos x="53" y="54"/>
                </a:cxn>
                <a:cxn ang="0">
                  <a:pos x="49" y="56"/>
                </a:cxn>
                <a:cxn ang="0">
                  <a:pos x="43" y="58"/>
                </a:cxn>
                <a:cxn ang="0">
                  <a:pos x="37" y="59"/>
                </a:cxn>
                <a:cxn ang="0">
                  <a:pos x="30" y="59"/>
                </a:cxn>
                <a:cxn ang="0">
                  <a:pos x="23" y="59"/>
                </a:cxn>
                <a:cxn ang="0">
                  <a:pos x="17" y="57"/>
                </a:cxn>
                <a:cxn ang="0">
                  <a:pos x="11" y="55"/>
                </a:cxn>
                <a:cxn ang="0">
                  <a:pos x="7" y="51"/>
                </a:cxn>
                <a:cxn ang="0">
                  <a:pos x="4" y="48"/>
                </a:cxn>
                <a:cxn ang="0">
                  <a:pos x="2" y="44"/>
                </a:cxn>
                <a:cxn ang="0">
                  <a:pos x="0" y="40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7" y="5"/>
                </a:cxn>
                <a:cxn ang="0">
                  <a:pos x="12" y="8"/>
                </a:cxn>
                <a:cxn ang="0">
                  <a:pos x="15" y="10"/>
                </a:cxn>
                <a:cxn ang="0">
                  <a:pos x="19" y="11"/>
                </a:cxn>
                <a:cxn ang="0">
                  <a:pos x="23" y="12"/>
                </a:cxn>
                <a:cxn ang="0">
                  <a:pos x="30" y="12"/>
                </a:cxn>
              </a:cxnLst>
              <a:rect l="0" t="0" r="r" b="b"/>
              <a:pathLst>
                <a:path w="65" h="59">
                  <a:moveTo>
                    <a:pt x="30" y="12"/>
                  </a:moveTo>
                  <a:lnTo>
                    <a:pt x="65" y="35"/>
                  </a:lnTo>
                  <a:lnTo>
                    <a:pt x="62" y="42"/>
                  </a:lnTo>
                  <a:lnTo>
                    <a:pt x="59" y="46"/>
                  </a:lnTo>
                  <a:lnTo>
                    <a:pt x="57" y="50"/>
                  </a:lnTo>
                  <a:lnTo>
                    <a:pt x="53" y="54"/>
                  </a:lnTo>
                  <a:lnTo>
                    <a:pt x="49" y="56"/>
                  </a:lnTo>
                  <a:lnTo>
                    <a:pt x="43" y="58"/>
                  </a:lnTo>
                  <a:lnTo>
                    <a:pt x="37" y="59"/>
                  </a:lnTo>
                  <a:lnTo>
                    <a:pt x="30" y="59"/>
                  </a:lnTo>
                  <a:lnTo>
                    <a:pt x="23" y="59"/>
                  </a:lnTo>
                  <a:lnTo>
                    <a:pt x="17" y="57"/>
                  </a:lnTo>
                  <a:lnTo>
                    <a:pt x="11" y="55"/>
                  </a:lnTo>
                  <a:lnTo>
                    <a:pt x="7" y="51"/>
                  </a:lnTo>
                  <a:lnTo>
                    <a:pt x="4" y="48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0"/>
                  </a:lnTo>
                  <a:lnTo>
                    <a:pt x="7" y="5"/>
                  </a:lnTo>
                  <a:lnTo>
                    <a:pt x="12" y="8"/>
                  </a:lnTo>
                  <a:lnTo>
                    <a:pt x="15" y="10"/>
                  </a:lnTo>
                  <a:lnTo>
                    <a:pt x="19" y="11"/>
                  </a:lnTo>
                  <a:lnTo>
                    <a:pt x="23" y="12"/>
                  </a:lnTo>
                  <a:lnTo>
                    <a:pt x="30" y="12"/>
                  </a:lnTo>
                  <a:close/>
                </a:path>
              </a:pathLst>
            </a:custGeom>
            <a:noFill/>
            <a:ln w="5">
              <a:solidFill>
                <a:srgbClr xmlns:mc="http://schemas.openxmlformats.org/markup-compatibility/2006" xmlns:a14="http://schemas.microsoft.com/office/drawing/2010/main" val="1F1A17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4" name="Freeform 255"/>
            <p:cNvSpPr>
              <a:spLocks/>
            </p:cNvSpPr>
            <p:nvPr/>
          </p:nvSpPr>
          <p:spPr bwMode="auto">
            <a:xfrm>
              <a:off x="8891588" y="3582988"/>
              <a:ext cx="36513" cy="1127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"/>
                </a:cxn>
                <a:cxn ang="0">
                  <a:pos x="20" y="5"/>
                </a:cxn>
                <a:cxn ang="0">
                  <a:pos x="31" y="10"/>
                </a:cxn>
                <a:cxn ang="0">
                  <a:pos x="36" y="12"/>
                </a:cxn>
                <a:cxn ang="0">
                  <a:pos x="42" y="12"/>
                </a:cxn>
                <a:cxn ang="0">
                  <a:pos x="47" y="14"/>
                </a:cxn>
                <a:cxn ang="0">
                  <a:pos x="50" y="16"/>
                </a:cxn>
                <a:cxn ang="0">
                  <a:pos x="53" y="19"/>
                </a:cxn>
                <a:cxn ang="0">
                  <a:pos x="55" y="23"/>
                </a:cxn>
                <a:cxn ang="0">
                  <a:pos x="56" y="29"/>
                </a:cxn>
                <a:cxn ang="0">
                  <a:pos x="57" y="34"/>
                </a:cxn>
                <a:cxn ang="0">
                  <a:pos x="57" y="39"/>
                </a:cxn>
                <a:cxn ang="0">
                  <a:pos x="59" y="52"/>
                </a:cxn>
                <a:cxn ang="0">
                  <a:pos x="61" y="66"/>
                </a:cxn>
                <a:cxn ang="0">
                  <a:pos x="62" y="73"/>
                </a:cxn>
                <a:cxn ang="0">
                  <a:pos x="64" y="80"/>
                </a:cxn>
                <a:cxn ang="0">
                  <a:pos x="67" y="87"/>
                </a:cxn>
                <a:cxn ang="0">
                  <a:pos x="71" y="94"/>
                </a:cxn>
                <a:cxn ang="0">
                  <a:pos x="71" y="188"/>
                </a:cxn>
                <a:cxn ang="0">
                  <a:pos x="70" y="195"/>
                </a:cxn>
                <a:cxn ang="0">
                  <a:pos x="66" y="202"/>
                </a:cxn>
                <a:cxn ang="0">
                  <a:pos x="63" y="205"/>
                </a:cxn>
                <a:cxn ang="0">
                  <a:pos x="59" y="208"/>
                </a:cxn>
                <a:cxn ang="0">
                  <a:pos x="53" y="211"/>
                </a:cxn>
                <a:cxn ang="0">
                  <a:pos x="48" y="212"/>
                </a:cxn>
                <a:cxn ang="0">
                  <a:pos x="43" y="211"/>
                </a:cxn>
                <a:cxn ang="0">
                  <a:pos x="35" y="206"/>
                </a:cxn>
                <a:cxn ang="0">
                  <a:pos x="28" y="200"/>
                </a:cxn>
                <a:cxn ang="0">
                  <a:pos x="19" y="191"/>
                </a:cxn>
                <a:cxn ang="0">
                  <a:pos x="13" y="183"/>
                </a:cxn>
                <a:cxn ang="0">
                  <a:pos x="6" y="174"/>
                </a:cxn>
                <a:cxn ang="0">
                  <a:pos x="2" y="166"/>
                </a:cxn>
                <a:cxn ang="0">
                  <a:pos x="0" y="158"/>
                </a:cxn>
                <a:cxn ang="0">
                  <a:pos x="1" y="149"/>
                </a:cxn>
                <a:cxn ang="0">
                  <a:pos x="3" y="140"/>
                </a:cxn>
                <a:cxn ang="0">
                  <a:pos x="6" y="133"/>
                </a:cxn>
                <a:cxn ang="0">
                  <a:pos x="10" y="127"/>
                </a:cxn>
                <a:cxn ang="0">
                  <a:pos x="13" y="121"/>
                </a:cxn>
                <a:cxn ang="0">
                  <a:pos x="15" y="115"/>
                </a:cxn>
                <a:cxn ang="0">
                  <a:pos x="17" y="107"/>
                </a:cxn>
                <a:cxn ang="0">
                  <a:pos x="18" y="100"/>
                </a:cxn>
                <a:cxn ang="0">
                  <a:pos x="17" y="88"/>
                </a:cxn>
                <a:cxn ang="0">
                  <a:pos x="15" y="80"/>
                </a:cxn>
                <a:cxn ang="0">
                  <a:pos x="13" y="73"/>
                </a:cxn>
                <a:cxn ang="0">
                  <a:pos x="10" y="68"/>
                </a:cxn>
                <a:cxn ang="0">
                  <a:pos x="6" y="63"/>
                </a:cxn>
                <a:cxn ang="0">
                  <a:pos x="3" y="57"/>
                </a:cxn>
                <a:cxn ang="0">
                  <a:pos x="1" y="50"/>
                </a:cxn>
                <a:cxn ang="0">
                  <a:pos x="0" y="40"/>
                </a:cxn>
                <a:cxn ang="0">
                  <a:pos x="0" y="0"/>
                </a:cxn>
              </a:cxnLst>
              <a:rect l="0" t="0" r="r" b="b"/>
              <a:pathLst>
                <a:path w="71" h="212">
                  <a:moveTo>
                    <a:pt x="0" y="0"/>
                  </a:moveTo>
                  <a:lnTo>
                    <a:pt x="9" y="1"/>
                  </a:lnTo>
                  <a:lnTo>
                    <a:pt x="20" y="5"/>
                  </a:lnTo>
                  <a:lnTo>
                    <a:pt x="31" y="10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7" y="14"/>
                  </a:lnTo>
                  <a:lnTo>
                    <a:pt x="50" y="16"/>
                  </a:lnTo>
                  <a:lnTo>
                    <a:pt x="53" y="19"/>
                  </a:lnTo>
                  <a:lnTo>
                    <a:pt x="55" y="23"/>
                  </a:lnTo>
                  <a:lnTo>
                    <a:pt x="56" y="29"/>
                  </a:lnTo>
                  <a:lnTo>
                    <a:pt x="57" y="34"/>
                  </a:lnTo>
                  <a:lnTo>
                    <a:pt x="57" y="39"/>
                  </a:lnTo>
                  <a:lnTo>
                    <a:pt x="59" y="52"/>
                  </a:lnTo>
                  <a:lnTo>
                    <a:pt x="61" y="66"/>
                  </a:lnTo>
                  <a:lnTo>
                    <a:pt x="62" y="73"/>
                  </a:lnTo>
                  <a:lnTo>
                    <a:pt x="64" y="80"/>
                  </a:lnTo>
                  <a:lnTo>
                    <a:pt x="67" y="87"/>
                  </a:lnTo>
                  <a:lnTo>
                    <a:pt x="71" y="94"/>
                  </a:lnTo>
                  <a:lnTo>
                    <a:pt x="71" y="188"/>
                  </a:lnTo>
                  <a:lnTo>
                    <a:pt x="70" y="195"/>
                  </a:lnTo>
                  <a:lnTo>
                    <a:pt x="66" y="202"/>
                  </a:lnTo>
                  <a:lnTo>
                    <a:pt x="63" y="205"/>
                  </a:lnTo>
                  <a:lnTo>
                    <a:pt x="59" y="208"/>
                  </a:lnTo>
                  <a:lnTo>
                    <a:pt x="53" y="211"/>
                  </a:lnTo>
                  <a:lnTo>
                    <a:pt x="48" y="212"/>
                  </a:lnTo>
                  <a:lnTo>
                    <a:pt x="43" y="211"/>
                  </a:lnTo>
                  <a:lnTo>
                    <a:pt x="35" y="206"/>
                  </a:lnTo>
                  <a:lnTo>
                    <a:pt x="28" y="200"/>
                  </a:lnTo>
                  <a:lnTo>
                    <a:pt x="19" y="191"/>
                  </a:lnTo>
                  <a:lnTo>
                    <a:pt x="13" y="183"/>
                  </a:lnTo>
                  <a:lnTo>
                    <a:pt x="6" y="174"/>
                  </a:lnTo>
                  <a:lnTo>
                    <a:pt x="2" y="166"/>
                  </a:lnTo>
                  <a:lnTo>
                    <a:pt x="0" y="158"/>
                  </a:lnTo>
                  <a:lnTo>
                    <a:pt x="1" y="149"/>
                  </a:lnTo>
                  <a:lnTo>
                    <a:pt x="3" y="140"/>
                  </a:lnTo>
                  <a:lnTo>
                    <a:pt x="6" y="133"/>
                  </a:lnTo>
                  <a:lnTo>
                    <a:pt x="10" y="127"/>
                  </a:lnTo>
                  <a:lnTo>
                    <a:pt x="13" y="121"/>
                  </a:lnTo>
                  <a:lnTo>
                    <a:pt x="15" y="115"/>
                  </a:lnTo>
                  <a:lnTo>
                    <a:pt x="17" y="107"/>
                  </a:lnTo>
                  <a:lnTo>
                    <a:pt x="18" y="100"/>
                  </a:lnTo>
                  <a:lnTo>
                    <a:pt x="17" y="88"/>
                  </a:lnTo>
                  <a:lnTo>
                    <a:pt x="15" y="80"/>
                  </a:lnTo>
                  <a:lnTo>
                    <a:pt x="13" y="73"/>
                  </a:lnTo>
                  <a:lnTo>
                    <a:pt x="10" y="68"/>
                  </a:lnTo>
                  <a:lnTo>
                    <a:pt x="6" y="63"/>
                  </a:lnTo>
                  <a:lnTo>
                    <a:pt x="3" y="57"/>
                  </a:lnTo>
                  <a:lnTo>
                    <a:pt x="1" y="50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">
              <a:solidFill>
                <a:srgbClr xmlns:mc="http://schemas.openxmlformats.org/markup-compatibility/2006" xmlns:a14="http://schemas.microsoft.com/office/drawing/2010/main" val="1F1A17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5" name="Freeform 256"/>
            <p:cNvSpPr>
              <a:spLocks/>
            </p:cNvSpPr>
            <p:nvPr/>
          </p:nvSpPr>
          <p:spPr bwMode="auto">
            <a:xfrm>
              <a:off x="8837613" y="3595688"/>
              <a:ext cx="28575" cy="23813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36" y="4"/>
                </a:cxn>
                <a:cxn ang="0">
                  <a:pos x="53" y="6"/>
                </a:cxn>
                <a:cxn ang="0">
                  <a:pos x="53" y="47"/>
                </a:cxn>
                <a:cxn ang="0">
                  <a:pos x="36" y="47"/>
                </a:cxn>
                <a:cxn ang="0">
                  <a:pos x="28" y="45"/>
                </a:cxn>
                <a:cxn ang="0">
                  <a:pos x="16" y="41"/>
                </a:cxn>
                <a:cxn ang="0">
                  <a:pos x="10" y="38"/>
                </a:cxn>
                <a:cxn ang="0">
                  <a:pos x="5" y="34"/>
                </a:cxn>
                <a:cxn ang="0">
                  <a:pos x="1" y="32"/>
                </a:cxn>
                <a:cxn ang="0">
                  <a:pos x="0" y="29"/>
                </a:cxn>
                <a:cxn ang="0">
                  <a:pos x="1" y="25"/>
                </a:cxn>
                <a:cxn ang="0">
                  <a:pos x="3" y="20"/>
                </a:cxn>
                <a:cxn ang="0">
                  <a:pos x="6" y="15"/>
                </a:cxn>
                <a:cxn ang="0">
                  <a:pos x="10" y="11"/>
                </a:cxn>
                <a:cxn ang="0">
                  <a:pos x="14" y="7"/>
                </a:cxn>
                <a:cxn ang="0">
                  <a:pos x="18" y="4"/>
                </a:cxn>
                <a:cxn ang="0">
                  <a:pos x="21" y="1"/>
                </a:cxn>
                <a:cxn ang="0">
                  <a:pos x="23" y="0"/>
                </a:cxn>
              </a:cxnLst>
              <a:rect l="0" t="0" r="r" b="b"/>
              <a:pathLst>
                <a:path w="53" h="47">
                  <a:moveTo>
                    <a:pt x="23" y="0"/>
                  </a:moveTo>
                  <a:lnTo>
                    <a:pt x="36" y="4"/>
                  </a:lnTo>
                  <a:lnTo>
                    <a:pt x="53" y="6"/>
                  </a:lnTo>
                  <a:lnTo>
                    <a:pt x="53" y="47"/>
                  </a:lnTo>
                  <a:lnTo>
                    <a:pt x="36" y="47"/>
                  </a:lnTo>
                  <a:lnTo>
                    <a:pt x="28" y="45"/>
                  </a:lnTo>
                  <a:lnTo>
                    <a:pt x="16" y="41"/>
                  </a:lnTo>
                  <a:lnTo>
                    <a:pt x="10" y="38"/>
                  </a:lnTo>
                  <a:lnTo>
                    <a:pt x="5" y="34"/>
                  </a:lnTo>
                  <a:lnTo>
                    <a:pt x="1" y="32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10" y="11"/>
                  </a:lnTo>
                  <a:lnTo>
                    <a:pt x="14" y="7"/>
                  </a:lnTo>
                  <a:lnTo>
                    <a:pt x="18" y="4"/>
                  </a:lnTo>
                  <a:lnTo>
                    <a:pt x="21" y="1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5">
              <a:solidFill>
                <a:srgbClr xmlns:mc="http://schemas.openxmlformats.org/markup-compatibility/2006" xmlns:a14="http://schemas.microsoft.com/office/drawing/2010/main" val="1F1A17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6" name="Freeform 257"/>
            <p:cNvSpPr>
              <a:spLocks/>
            </p:cNvSpPr>
            <p:nvPr/>
          </p:nvSpPr>
          <p:spPr bwMode="auto">
            <a:xfrm>
              <a:off x="8797926" y="2592388"/>
              <a:ext cx="74613" cy="317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1" y="6"/>
                </a:cxn>
                <a:cxn ang="0">
                  <a:pos x="41" y="10"/>
                </a:cxn>
                <a:cxn ang="0">
                  <a:pos x="50" y="13"/>
                </a:cxn>
                <a:cxn ang="0">
                  <a:pos x="61" y="15"/>
                </a:cxn>
                <a:cxn ang="0">
                  <a:pos x="84" y="18"/>
                </a:cxn>
                <a:cxn ang="0">
                  <a:pos x="107" y="18"/>
                </a:cxn>
                <a:cxn ang="0">
                  <a:pos x="142" y="18"/>
                </a:cxn>
                <a:cxn ang="0">
                  <a:pos x="140" y="26"/>
                </a:cxn>
                <a:cxn ang="0">
                  <a:pos x="138" y="34"/>
                </a:cxn>
                <a:cxn ang="0">
                  <a:pos x="136" y="41"/>
                </a:cxn>
                <a:cxn ang="0">
                  <a:pos x="132" y="47"/>
                </a:cxn>
                <a:cxn ang="0">
                  <a:pos x="130" y="50"/>
                </a:cxn>
                <a:cxn ang="0">
                  <a:pos x="128" y="52"/>
                </a:cxn>
                <a:cxn ang="0">
                  <a:pos x="125" y="54"/>
                </a:cxn>
                <a:cxn ang="0">
                  <a:pos x="122" y="56"/>
                </a:cxn>
                <a:cxn ang="0">
                  <a:pos x="112" y="58"/>
                </a:cxn>
                <a:cxn ang="0">
                  <a:pos x="100" y="59"/>
                </a:cxn>
                <a:cxn ang="0">
                  <a:pos x="67" y="59"/>
                </a:cxn>
                <a:cxn ang="0">
                  <a:pos x="42" y="61"/>
                </a:cxn>
                <a:cxn ang="0">
                  <a:pos x="31" y="61"/>
                </a:cxn>
                <a:cxn ang="0">
                  <a:pos x="22" y="61"/>
                </a:cxn>
                <a:cxn ang="0">
                  <a:pos x="11" y="60"/>
                </a:cxn>
                <a:cxn ang="0">
                  <a:pos x="0" y="59"/>
                </a:cxn>
                <a:cxn ang="0">
                  <a:pos x="0" y="23"/>
                </a:cxn>
                <a:cxn ang="0">
                  <a:pos x="7" y="15"/>
                </a:cxn>
                <a:cxn ang="0">
                  <a:pos x="10" y="9"/>
                </a:cxn>
                <a:cxn ang="0">
                  <a:pos x="12" y="7"/>
                </a:cxn>
                <a:cxn ang="0">
                  <a:pos x="15" y="5"/>
                </a:cxn>
                <a:cxn ang="0">
                  <a:pos x="19" y="2"/>
                </a:cxn>
                <a:cxn ang="0">
                  <a:pos x="24" y="0"/>
                </a:cxn>
              </a:cxnLst>
              <a:rect l="0" t="0" r="r" b="b"/>
              <a:pathLst>
                <a:path w="142" h="61">
                  <a:moveTo>
                    <a:pt x="24" y="0"/>
                  </a:moveTo>
                  <a:lnTo>
                    <a:pt x="31" y="6"/>
                  </a:lnTo>
                  <a:lnTo>
                    <a:pt x="41" y="10"/>
                  </a:lnTo>
                  <a:lnTo>
                    <a:pt x="50" y="13"/>
                  </a:lnTo>
                  <a:lnTo>
                    <a:pt x="61" y="15"/>
                  </a:lnTo>
                  <a:lnTo>
                    <a:pt x="84" y="18"/>
                  </a:lnTo>
                  <a:lnTo>
                    <a:pt x="107" y="18"/>
                  </a:lnTo>
                  <a:lnTo>
                    <a:pt x="142" y="18"/>
                  </a:lnTo>
                  <a:lnTo>
                    <a:pt x="140" y="26"/>
                  </a:lnTo>
                  <a:lnTo>
                    <a:pt x="138" y="34"/>
                  </a:lnTo>
                  <a:lnTo>
                    <a:pt x="136" y="41"/>
                  </a:lnTo>
                  <a:lnTo>
                    <a:pt x="132" y="47"/>
                  </a:lnTo>
                  <a:lnTo>
                    <a:pt x="130" y="50"/>
                  </a:lnTo>
                  <a:lnTo>
                    <a:pt x="128" y="52"/>
                  </a:lnTo>
                  <a:lnTo>
                    <a:pt x="125" y="54"/>
                  </a:lnTo>
                  <a:lnTo>
                    <a:pt x="122" y="56"/>
                  </a:lnTo>
                  <a:lnTo>
                    <a:pt x="112" y="58"/>
                  </a:lnTo>
                  <a:lnTo>
                    <a:pt x="100" y="59"/>
                  </a:lnTo>
                  <a:lnTo>
                    <a:pt x="67" y="59"/>
                  </a:lnTo>
                  <a:lnTo>
                    <a:pt x="42" y="61"/>
                  </a:lnTo>
                  <a:lnTo>
                    <a:pt x="31" y="61"/>
                  </a:lnTo>
                  <a:lnTo>
                    <a:pt x="22" y="61"/>
                  </a:lnTo>
                  <a:lnTo>
                    <a:pt x="11" y="60"/>
                  </a:lnTo>
                  <a:lnTo>
                    <a:pt x="0" y="59"/>
                  </a:lnTo>
                  <a:lnTo>
                    <a:pt x="0" y="23"/>
                  </a:lnTo>
                  <a:lnTo>
                    <a:pt x="7" y="15"/>
                  </a:lnTo>
                  <a:lnTo>
                    <a:pt x="10" y="9"/>
                  </a:lnTo>
                  <a:lnTo>
                    <a:pt x="12" y="7"/>
                  </a:lnTo>
                  <a:lnTo>
                    <a:pt x="15" y="5"/>
                  </a:lnTo>
                  <a:lnTo>
                    <a:pt x="19" y="2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5">
              <a:solidFill>
                <a:srgbClr xmlns:mc="http://schemas.openxmlformats.org/markup-compatibility/2006" xmlns:a14="http://schemas.microsoft.com/office/drawing/2010/main" val="1F1A17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7" name="Freeform 258"/>
            <p:cNvSpPr>
              <a:spLocks/>
            </p:cNvSpPr>
            <p:nvPr/>
          </p:nvSpPr>
          <p:spPr bwMode="auto">
            <a:xfrm>
              <a:off x="8901113" y="2524125"/>
              <a:ext cx="55563" cy="30163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78" y="0"/>
                </a:cxn>
                <a:cxn ang="0">
                  <a:pos x="90" y="2"/>
                </a:cxn>
                <a:cxn ang="0">
                  <a:pos x="95" y="4"/>
                </a:cxn>
                <a:cxn ang="0">
                  <a:pos x="100" y="7"/>
                </a:cxn>
                <a:cxn ang="0">
                  <a:pos x="103" y="11"/>
                </a:cxn>
                <a:cxn ang="0">
                  <a:pos x="107" y="17"/>
                </a:cxn>
                <a:cxn ang="0">
                  <a:pos x="94" y="23"/>
                </a:cxn>
                <a:cxn ang="0">
                  <a:pos x="85" y="26"/>
                </a:cxn>
                <a:cxn ang="0">
                  <a:pos x="81" y="29"/>
                </a:cxn>
                <a:cxn ang="0">
                  <a:pos x="79" y="31"/>
                </a:cxn>
                <a:cxn ang="0">
                  <a:pos x="77" y="35"/>
                </a:cxn>
                <a:cxn ang="0">
                  <a:pos x="77" y="40"/>
                </a:cxn>
                <a:cxn ang="0">
                  <a:pos x="42" y="52"/>
                </a:cxn>
                <a:cxn ang="0">
                  <a:pos x="12" y="58"/>
                </a:cxn>
                <a:cxn ang="0">
                  <a:pos x="10" y="53"/>
                </a:cxn>
                <a:cxn ang="0">
                  <a:pos x="7" y="47"/>
                </a:cxn>
                <a:cxn ang="0">
                  <a:pos x="2" y="42"/>
                </a:cxn>
                <a:cxn ang="0">
                  <a:pos x="0" y="40"/>
                </a:cxn>
                <a:cxn ang="0">
                  <a:pos x="0" y="36"/>
                </a:cxn>
                <a:cxn ang="0">
                  <a:pos x="1" y="32"/>
                </a:cxn>
                <a:cxn ang="0">
                  <a:pos x="3" y="27"/>
                </a:cxn>
                <a:cxn ang="0">
                  <a:pos x="5" y="24"/>
                </a:cxn>
                <a:cxn ang="0">
                  <a:pos x="12" y="17"/>
                </a:cxn>
                <a:cxn ang="0">
                  <a:pos x="19" y="11"/>
                </a:cxn>
                <a:cxn ang="0">
                  <a:pos x="29" y="6"/>
                </a:cxn>
                <a:cxn ang="0">
                  <a:pos x="39" y="2"/>
                </a:cxn>
                <a:cxn ang="0">
                  <a:pos x="52" y="0"/>
                </a:cxn>
                <a:cxn ang="0">
                  <a:pos x="65" y="0"/>
                </a:cxn>
              </a:cxnLst>
              <a:rect l="0" t="0" r="r" b="b"/>
              <a:pathLst>
                <a:path w="107" h="58">
                  <a:moveTo>
                    <a:pt x="65" y="0"/>
                  </a:moveTo>
                  <a:lnTo>
                    <a:pt x="78" y="0"/>
                  </a:lnTo>
                  <a:lnTo>
                    <a:pt x="90" y="2"/>
                  </a:lnTo>
                  <a:lnTo>
                    <a:pt x="95" y="4"/>
                  </a:lnTo>
                  <a:lnTo>
                    <a:pt x="100" y="7"/>
                  </a:lnTo>
                  <a:lnTo>
                    <a:pt x="103" y="11"/>
                  </a:lnTo>
                  <a:lnTo>
                    <a:pt x="107" y="17"/>
                  </a:lnTo>
                  <a:lnTo>
                    <a:pt x="94" y="23"/>
                  </a:lnTo>
                  <a:lnTo>
                    <a:pt x="85" y="26"/>
                  </a:lnTo>
                  <a:lnTo>
                    <a:pt x="81" y="29"/>
                  </a:lnTo>
                  <a:lnTo>
                    <a:pt x="79" y="31"/>
                  </a:lnTo>
                  <a:lnTo>
                    <a:pt x="77" y="35"/>
                  </a:lnTo>
                  <a:lnTo>
                    <a:pt x="77" y="40"/>
                  </a:lnTo>
                  <a:lnTo>
                    <a:pt x="42" y="52"/>
                  </a:lnTo>
                  <a:lnTo>
                    <a:pt x="12" y="58"/>
                  </a:lnTo>
                  <a:lnTo>
                    <a:pt x="10" y="53"/>
                  </a:lnTo>
                  <a:lnTo>
                    <a:pt x="7" y="47"/>
                  </a:lnTo>
                  <a:lnTo>
                    <a:pt x="2" y="42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1" y="32"/>
                  </a:lnTo>
                  <a:lnTo>
                    <a:pt x="3" y="27"/>
                  </a:lnTo>
                  <a:lnTo>
                    <a:pt x="5" y="24"/>
                  </a:lnTo>
                  <a:lnTo>
                    <a:pt x="12" y="17"/>
                  </a:lnTo>
                  <a:lnTo>
                    <a:pt x="19" y="11"/>
                  </a:lnTo>
                  <a:lnTo>
                    <a:pt x="29" y="6"/>
                  </a:lnTo>
                  <a:lnTo>
                    <a:pt x="39" y="2"/>
                  </a:lnTo>
                  <a:lnTo>
                    <a:pt x="52" y="0"/>
                  </a:lnTo>
                  <a:lnTo>
                    <a:pt x="65" y="0"/>
                  </a:lnTo>
                  <a:close/>
                </a:path>
              </a:pathLst>
            </a:custGeom>
            <a:noFill/>
            <a:ln w="5">
              <a:solidFill>
                <a:srgbClr xmlns:mc="http://schemas.openxmlformats.org/markup-compatibility/2006" xmlns:a14="http://schemas.microsoft.com/office/drawing/2010/main" val="1F1A17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8" name="Freeform 259"/>
            <p:cNvSpPr>
              <a:spLocks/>
            </p:cNvSpPr>
            <p:nvPr/>
          </p:nvSpPr>
          <p:spPr bwMode="auto">
            <a:xfrm>
              <a:off x="7866063" y="4048125"/>
              <a:ext cx="65088" cy="4445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52"/>
                </a:cxn>
                <a:cxn ang="0">
                  <a:pos x="2" y="39"/>
                </a:cxn>
                <a:cxn ang="0">
                  <a:pos x="3" y="34"/>
                </a:cxn>
                <a:cxn ang="0">
                  <a:pos x="4" y="28"/>
                </a:cxn>
                <a:cxn ang="0">
                  <a:pos x="6" y="25"/>
                </a:cxn>
                <a:cxn ang="0">
                  <a:pos x="8" y="21"/>
                </a:cxn>
                <a:cxn ang="0">
                  <a:pos x="11" y="18"/>
                </a:cxn>
                <a:cxn ang="0">
                  <a:pos x="16" y="16"/>
                </a:cxn>
                <a:cxn ang="0">
                  <a:pos x="20" y="12"/>
                </a:cxn>
                <a:cxn ang="0">
                  <a:pos x="24" y="10"/>
                </a:cxn>
                <a:cxn ang="0">
                  <a:pos x="37" y="5"/>
                </a:cxn>
                <a:cxn ang="0">
                  <a:pos x="53" y="0"/>
                </a:cxn>
                <a:cxn ang="0">
                  <a:pos x="60" y="9"/>
                </a:cxn>
                <a:cxn ang="0">
                  <a:pos x="68" y="18"/>
                </a:cxn>
                <a:cxn ang="0">
                  <a:pos x="76" y="24"/>
                </a:cxn>
                <a:cxn ang="0">
                  <a:pos x="86" y="31"/>
                </a:cxn>
                <a:cxn ang="0">
                  <a:pos x="95" y="37"/>
                </a:cxn>
                <a:cxn ang="0">
                  <a:pos x="105" y="43"/>
                </a:cxn>
                <a:cxn ang="0">
                  <a:pos x="115" y="50"/>
                </a:cxn>
                <a:cxn ang="0">
                  <a:pos x="123" y="58"/>
                </a:cxn>
                <a:cxn ang="0">
                  <a:pos x="116" y="65"/>
                </a:cxn>
                <a:cxn ang="0">
                  <a:pos x="109" y="71"/>
                </a:cxn>
                <a:cxn ang="0">
                  <a:pos x="103" y="75"/>
                </a:cxn>
                <a:cxn ang="0">
                  <a:pos x="97" y="78"/>
                </a:cxn>
                <a:cxn ang="0">
                  <a:pos x="91" y="82"/>
                </a:cxn>
                <a:cxn ang="0">
                  <a:pos x="85" y="83"/>
                </a:cxn>
                <a:cxn ang="0">
                  <a:pos x="78" y="84"/>
                </a:cxn>
                <a:cxn ang="0">
                  <a:pos x="73" y="84"/>
                </a:cxn>
                <a:cxn ang="0">
                  <a:pos x="43" y="78"/>
                </a:cxn>
                <a:cxn ang="0">
                  <a:pos x="0" y="70"/>
                </a:cxn>
              </a:cxnLst>
              <a:rect l="0" t="0" r="r" b="b"/>
              <a:pathLst>
                <a:path w="123" h="84">
                  <a:moveTo>
                    <a:pt x="0" y="70"/>
                  </a:moveTo>
                  <a:lnTo>
                    <a:pt x="0" y="52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28"/>
                  </a:lnTo>
                  <a:lnTo>
                    <a:pt x="6" y="25"/>
                  </a:lnTo>
                  <a:lnTo>
                    <a:pt x="8" y="21"/>
                  </a:lnTo>
                  <a:lnTo>
                    <a:pt x="11" y="18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4" y="10"/>
                  </a:lnTo>
                  <a:lnTo>
                    <a:pt x="37" y="5"/>
                  </a:lnTo>
                  <a:lnTo>
                    <a:pt x="53" y="0"/>
                  </a:lnTo>
                  <a:lnTo>
                    <a:pt x="60" y="9"/>
                  </a:lnTo>
                  <a:lnTo>
                    <a:pt x="68" y="18"/>
                  </a:lnTo>
                  <a:lnTo>
                    <a:pt x="76" y="24"/>
                  </a:lnTo>
                  <a:lnTo>
                    <a:pt x="86" y="31"/>
                  </a:lnTo>
                  <a:lnTo>
                    <a:pt x="95" y="37"/>
                  </a:lnTo>
                  <a:lnTo>
                    <a:pt x="105" y="43"/>
                  </a:lnTo>
                  <a:lnTo>
                    <a:pt x="115" y="50"/>
                  </a:lnTo>
                  <a:lnTo>
                    <a:pt x="123" y="58"/>
                  </a:lnTo>
                  <a:lnTo>
                    <a:pt x="116" y="65"/>
                  </a:lnTo>
                  <a:lnTo>
                    <a:pt x="109" y="71"/>
                  </a:lnTo>
                  <a:lnTo>
                    <a:pt x="103" y="75"/>
                  </a:lnTo>
                  <a:lnTo>
                    <a:pt x="97" y="78"/>
                  </a:lnTo>
                  <a:lnTo>
                    <a:pt x="91" y="82"/>
                  </a:lnTo>
                  <a:lnTo>
                    <a:pt x="85" y="83"/>
                  </a:lnTo>
                  <a:lnTo>
                    <a:pt x="78" y="84"/>
                  </a:lnTo>
                  <a:lnTo>
                    <a:pt x="73" y="84"/>
                  </a:lnTo>
                  <a:lnTo>
                    <a:pt x="43" y="78"/>
                  </a:lnTo>
                  <a:lnTo>
                    <a:pt x="0" y="70"/>
                  </a:lnTo>
                  <a:close/>
                </a:path>
              </a:pathLst>
            </a:custGeom>
            <a:noFill/>
            <a:ln w="5">
              <a:solidFill>
                <a:srgbClr xmlns:mc="http://schemas.openxmlformats.org/markup-compatibility/2006" xmlns:a14="http://schemas.microsoft.com/office/drawing/2010/main" val="1F1A17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9" name="Freeform 260"/>
            <p:cNvSpPr>
              <a:spLocks/>
            </p:cNvSpPr>
            <p:nvPr/>
          </p:nvSpPr>
          <p:spPr bwMode="auto">
            <a:xfrm>
              <a:off x="7904163" y="4097338"/>
              <a:ext cx="741363" cy="803275"/>
            </a:xfrm>
            <a:custGeom>
              <a:avLst/>
              <a:gdLst/>
              <a:ahLst/>
              <a:cxnLst>
                <a:cxn ang="0">
                  <a:pos x="500" y="391"/>
                </a:cxn>
                <a:cxn ang="0">
                  <a:pos x="605" y="463"/>
                </a:cxn>
                <a:cxn ang="0">
                  <a:pos x="724" y="528"/>
                </a:cxn>
                <a:cxn ang="0">
                  <a:pos x="893" y="602"/>
                </a:cxn>
                <a:cxn ang="0">
                  <a:pos x="959" y="643"/>
                </a:cxn>
                <a:cxn ang="0">
                  <a:pos x="1053" y="709"/>
                </a:cxn>
                <a:cxn ang="0">
                  <a:pos x="1112" y="745"/>
                </a:cxn>
                <a:cxn ang="0">
                  <a:pos x="1071" y="747"/>
                </a:cxn>
                <a:cxn ang="0">
                  <a:pos x="1018" y="736"/>
                </a:cxn>
                <a:cxn ang="0">
                  <a:pos x="940" y="709"/>
                </a:cxn>
                <a:cxn ang="0">
                  <a:pos x="898" y="700"/>
                </a:cxn>
                <a:cxn ang="0">
                  <a:pos x="873" y="706"/>
                </a:cxn>
                <a:cxn ang="0">
                  <a:pos x="854" y="728"/>
                </a:cxn>
                <a:cxn ang="0">
                  <a:pos x="865" y="888"/>
                </a:cxn>
                <a:cxn ang="0">
                  <a:pos x="898" y="960"/>
                </a:cxn>
                <a:cxn ang="0">
                  <a:pos x="929" y="1029"/>
                </a:cxn>
                <a:cxn ang="0">
                  <a:pos x="965" y="1082"/>
                </a:cxn>
                <a:cxn ang="0">
                  <a:pos x="1017" y="1131"/>
                </a:cxn>
                <a:cxn ang="0">
                  <a:pos x="1080" y="1160"/>
                </a:cxn>
                <a:cxn ang="0">
                  <a:pos x="1183" y="1183"/>
                </a:cxn>
                <a:cxn ang="0">
                  <a:pos x="1284" y="1207"/>
                </a:cxn>
                <a:cxn ang="0">
                  <a:pos x="1342" y="1234"/>
                </a:cxn>
                <a:cxn ang="0">
                  <a:pos x="1384" y="1281"/>
                </a:cxn>
                <a:cxn ang="0">
                  <a:pos x="1359" y="1299"/>
                </a:cxn>
                <a:cxn ang="0">
                  <a:pos x="1303" y="1272"/>
                </a:cxn>
                <a:cxn ang="0">
                  <a:pos x="1276" y="1266"/>
                </a:cxn>
                <a:cxn ang="0">
                  <a:pos x="1248" y="1271"/>
                </a:cxn>
                <a:cxn ang="0">
                  <a:pos x="1202" y="1299"/>
                </a:cxn>
                <a:cxn ang="0">
                  <a:pos x="1178" y="1326"/>
                </a:cxn>
                <a:cxn ang="0">
                  <a:pos x="1181" y="1355"/>
                </a:cxn>
                <a:cxn ang="0">
                  <a:pos x="1235" y="1465"/>
                </a:cxn>
                <a:cxn ang="0">
                  <a:pos x="1252" y="1519"/>
                </a:cxn>
                <a:cxn ang="0">
                  <a:pos x="1174" y="1467"/>
                </a:cxn>
                <a:cxn ang="0">
                  <a:pos x="1110" y="1404"/>
                </a:cxn>
                <a:cxn ang="0">
                  <a:pos x="1058" y="1333"/>
                </a:cxn>
                <a:cxn ang="0">
                  <a:pos x="962" y="1191"/>
                </a:cxn>
                <a:cxn ang="0">
                  <a:pos x="909" y="1125"/>
                </a:cxn>
                <a:cxn ang="0">
                  <a:pos x="844" y="1068"/>
                </a:cxn>
                <a:cxn ang="0">
                  <a:pos x="763" y="1025"/>
                </a:cxn>
                <a:cxn ang="0">
                  <a:pos x="724" y="940"/>
                </a:cxn>
                <a:cxn ang="0">
                  <a:pos x="613" y="761"/>
                </a:cxn>
                <a:cxn ang="0">
                  <a:pos x="512" y="638"/>
                </a:cxn>
                <a:cxn ang="0">
                  <a:pos x="441" y="568"/>
                </a:cxn>
                <a:cxn ang="0">
                  <a:pos x="370" y="516"/>
                </a:cxn>
                <a:cxn ang="0">
                  <a:pos x="301" y="484"/>
                </a:cxn>
                <a:cxn ang="0">
                  <a:pos x="227" y="461"/>
                </a:cxn>
                <a:cxn ang="0">
                  <a:pos x="197" y="406"/>
                </a:cxn>
                <a:cxn ang="0">
                  <a:pos x="165" y="348"/>
                </a:cxn>
                <a:cxn ang="0">
                  <a:pos x="145" y="306"/>
                </a:cxn>
                <a:cxn ang="0">
                  <a:pos x="105" y="256"/>
                </a:cxn>
                <a:cxn ang="0">
                  <a:pos x="36" y="189"/>
                </a:cxn>
                <a:cxn ang="0">
                  <a:pos x="1" y="150"/>
                </a:cxn>
                <a:cxn ang="0">
                  <a:pos x="3" y="139"/>
                </a:cxn>
                <a:cxn ang="0">
                  <a:pos x="43" y="136"/>
                </a:cxn>
                <a:cxn ang="0">
                  <a:pos x="77" y="129"/>
                </a:cxn>
                <a:cxn ang="0">
                  <a:pos x="87" y="116"/>
                </a:cxn>
                <a:cxn ang="0">
                  <a:pos x="78" y="74"/>
                </a:cxn>
                <a:cxn ang="0">
                  <a:pos x="61" y="13"/>
                </a:cxn>
                <a:cxn ang="0">
                  <a:pos x="162" y="47"/>
                </a:cxn>
                <a:cxn ang="0">
                  <a:pos x="252" y="113"/>
                </a:cxn>
                <a:cxn ang="0">
                  <a:pos x="322" y="195"/>
                </a:cxn>
                <a:cxn ang="0">
                  <a:pos x="407" y="299"/>
                </a:cxn>
              </a:cxnLst>
              <a:rect l="0" t="0" r="r" b="b"/>
              <a:pathLst>
                <a:path w="1399" h="1519">
                  <a:moveTo>
                    <a:pt x="433" y="330"/>
                  </a:moveTo>
                  <a:lnTo>
                    <a:pt x="454" y="351"/>
                  </a:lnTo>
                  <a:lnTo>
                    <a:pt x="476" y="370"/>
                  </a:lnTo>
                  <a:lnTo>
                    <a:pt x="500" y="391"/>
                  </a:lnTo>
                  <a:lnTo>
                    <a:pt x="525" y="410"/>
                  </a:lnTo>
                  <a:lnTo>
                    <a:pt x="550" y="428"/>
                  </a:lnTo>
                  <a:lnTo>
                    <a:pt x="578" y="446"/>
                  </a:lnTo>
                  <a:lnTo>
                    <a:pt x="605" y="463"/>
                  </a:lnTo>
                  <a:lnTo>
                    <a:pt x="634" y="480"/>
                  </a:lnTo>
                  <a:lnTo>
                    <a:pt x="664" y="497"/>
                  </a:lnTo>
                  <a:lnTo>
                    <a:pt x="694" y="512"/>
                  </a:lnTo>
                  <a:lnTo>
                    <a:pt x="724" y="528"/>
                  </a:lnTo>
                  <a:lnTo>
                    <a:pt x="753" y="542"/>
                  </a:lnTo>
                  <a:lnTo>
                    <a:pt x="815" y="569"/>
                  </a:lnTo>
                  <a:lnTo>
                    <a:pt x="875" y="595"/>
                  </a:lnTo>
                  <a:lnTo>
                    <a:pt x="893" y="602"/>
                  </a:lnTo>
                  <a:lnTo>
                    <a:pt x="909" y="611"/>
                  </a:lnTo>
                  <a:lnTo>
                    <a:pt x="923" y="618"/>
                  </a:lnTo>
                  <a:lnTo>
                    <a:pt x="935" y="627"/>
                  </a:lnTo>
                  <a:lnTo>
                    <a:pt x="959" y="643"/>
                  </a:lnTo>
                  <a:lnTo>
                    <a:pt x="981" y="660"/>
                  </a:lnTo>
                  <a:lnTo>
                    <a:pt x="1006" y="678"/>
                  </a:lnTo>
                  <a:lnTo>
                    <a:pt x="1035" y="698"/>
                  </a:lnTo>
                  <a:lnTo>
                    <a:pt x="1053" y="709"/>
                  </a:lnTo>
                  <a:lnTo>
                    <a:pt x="1074" y="719"/>
                  </a:lnTo>
                  <a:lnTo>
                    <a:pt x="1096" y="730"/>
                  </a:lnTo>
                  <a:lnTo>
                    <a:pt x="1123" y="743"/>
                  </a:lnTo>
                  <a:lnTo>
                    <a:pt x="1112" y="745"/>
                  </a:lnTo>
                  <a:lnTo>
                    <a:pt x="1102" y="747"/>
                  </a:lnTo>
                  <a:lnTo>
                    <a:pt x="1092" y="748"/>
                  </a:lnTo>
                  <a:lnTo>
                    <a:pt x="1081" y="748"/>
                  </a:lnTo>
                  <a:lnTo>
                    <a:pt x="1071" y="747"/>
                  </a:lnTo>
                  <a:lnTo>
                    <a:pt x="1061" y="746"/>
                  </a:lnTo>
                  <a:lnTo>
                    <a:pt x="1050" y="745"/>
                  </a:lnTo>
                  <a:lnTo>
                    <a:pt x="1040" y="742"/>
                  </a:lnTo>
                  <a:lnTo>
                    <a:pt x="1018" y="736"/>
                  </a:lnTo>
                  <a:lnTo>
                    <a:pt x="998" y="730"/>
                  </a:lnTo>
                  <a:lnTo>
                    <a:pt x="978" y="723"/>
                  </a:lnTo>
                  <a:lnTo>
                    <a:pt x="959" y="715"/>
                  </a:lnTo>
                  <a:lnTo>
                    <a:pt x="940" y="709"/>
                  </a:lnTo>
                  <a:lnTo>
                    <a:pt x="923" y="703"/>
                  </a:lnTo>
                  <a:lnTo>
                    <a:pt x="914" y="701"/>
                  </a:lnTo>
                  <a:lnTo>
                    <a:pt x="905" y="700"/>
                  </a:lnTo>
                  <a:lnTo>
                    <a:pt x="898" y="700"/>
                  </a:lnTo>
                  <a:lnTo>
                    <a:pt x="892" y="700"/>
                  </a:lnTo>
                  <a:lnTo>
                    <a:pt x="884" y="701"/>
                  </a:lnTo>
                  <a:lnTo>
                    <a:pt x="878" y="702"/>
                  </a:lnTo>
                  <a:lnTo>
                    <a:pt x="873" y="706"/>
                  </a:lnTo>
                  <a:lnTo>
                    <a:pt x="867" y="710"/>
                  </a:lnTo>
                  <a:lnTo>
                    <a:pt x="863" y="714"/>
                  </a:lnTo>
                  <a:lnTo>
                    <a:pt x="859" y="721"/>
                  </a:lnTo>
                  <a:lnTo>
                    <a:pt x="854" y="728"/>
                  </a:lnTo>
                  <a:lnTo>
                    <a:pt x="851" y="736"/>
                  </a:lnTo>
                  <a:lnTo>
                    <a:pt x="846" y="866"/>
                  </a:lnTo>
                  <a:lnTo>
                    <a:pt x="855" y="876"/>
                  </a:lnTo>
                  <a:lnTo>
                    <a:pt x="865" y="888"/>
                  </a:lnTo>
                  <a:lnTo>
                    <a:pt x="873" y="898"/>
                  </a:lnTo>
                  <a:lnTo>
                    <a:pt x="879" y="910"/>
                  </a:lnTo>
                  <a:lnTo>
                    <a:pt x="890" y="934"/>
                  </a:lnTo>
                  <a:lnTo>
                    <a:pt x="898" y="960"/>
                  </a:lnTo>
                  <a:lnTo>
                    <a:pt x="907" y="984"/>
                  </a:lnTo>
                  <a:lnTo>
                    <a:pt x="916" y="1008"/>
                  </a:lnTo>
                  <a:lnTo>
                    <a:pt x="921" y="1018"/>
                  </a:lnTo>
                  <a:lnTo>
                    <a:pt x="929" y="1029"/>
                  </a:lnTo>
                  <a:lnTo>
                    <a:pt x="936" y="1040"/>
                  </a:lnTo>
                  <a:lnTo>
                    <a:pt x="946" y="1048"/>
                  </a:lnTo>
                  <a:lnTo>
                    <a:pt x="955" y="1066"/>
                  </a:lnTo>
                  <a:lnTo>
                    <a:pt x="965" y="1082"/>
                  </a:lnTo>
                  <a:lnTo>
                    <a:pt x="977" y="1097"/>
                  </a:lnTo>
                  <a:lnTo>
                    <a:pt x="990" y="1110"/>
                  </a:lnTo>
                  <a:lnTo>
                    <a:pt x="1003" y="1121"/>
                  </a:lnTo>
                  <a:lnTo>
                    <a:pt x="1017" y="1131"/>
                  </a:lnTo>
                  <a:lnTo>
                    <a:pt x="1032" y="1140"/>
                  </a:lnTo>
                  <a:lnTo>
                    <a:pt x="1047" y="1147"/>
                  </a:lnTo>
                  <a:lnTo>
                    <a:pt x="1063" y="1153"/>
                  </a:lnTo>
                  <a:lnTo>
                    <a:pt x="1080" y="1160"/>
                  </a:lnTo>
                  <a:lnTo>
                    <a:pt x="1096" y="1165"/>
                  </a:lnTo>
                  <a:lnTo>
                    <a:pt x="1114" y="1169"/>
                  </a:lnTo>
                  <a:lnTo>
                    <a:pt x="1148" y="1177"/>
                  </a:lnTo>
                  <a:lnTo>
                    <a:pt x="1183" y="1183"/>
                  </a:lnTo>
                  <a:lnTo>
                    <a:pt x="1218" y="1190"/>
                  </a:lnTo>
                  <a:lnTo>
                    <a:pt x="1252" y="1197"/>
                  </a:lnTo>
                  <a:lnTo>
                    <a:pt x="1268" y="1201"/>
                  </a:lnTo>
                  <a:lnTo>
                    <a:pt x="1284" y="1207"/>
                  </a:lnTo>
                  <a:lnTo>
                    <a:pt x="1299" y="1212"/>
                  </a:lnTo>
                  <a:lnTo>
                    <a:pt x="1314" y="1218"/>
                  </a:lnTo>
                  <a:lnTo>
                    <a:pt x="1328" y="1226"/>
                  </a:lnTo>
                  <a:lnTo>
                    <a:pt x="1342" y="1234"/>
                  </a:lnTo>
                  <a:lnTo>
                    <a:pt x="1353" y="1244"/>
                  </a:lnTo>
                  <a:lnTo>
                    <a:pt x="1365" y="1255"/>
                  </a:lnTo>
                  <a:lnTo>
                    <a:pt x="1376" y="1267"/>
                  </a:lnTo>
                  <a:lnTo>
                    <a:pt x="1384" y="1281"/>
                  </a:lnTo>
                  <a:lnTo>
                    <a:pt x="1393" y="1296"/>
                  </a:lnTo>
                  <a:lnTo>
                    <a:pt x="1399" y="1314"/>
                  </a:lnTo>
                  <a:lnTo>
                    <a:pt x="1377" y="1307"/>
                  </a:lnTo>
                  <a:lnTo>
                    <a:pt x="1359" y="1299"/>
                  </a:lnTo>
                  <a:lnTo>
                    <a:pt x="1343" y="1291"/>
                  </a:lnTo>
                  <a:lnTo>
                    <a:pt x="1329" y="1283"/>
                  </a:lnTo>
                  <a:lnTo>
                    <a:pt x="1316" y="1277"/>
                  </a:lnTo>
                  <a:lnTo>
                    <a:pt x="1303" y="1272"/>
                  </a:lnTo>
                  <a:lnTo>
                    <a:pt x="1297" y="1269"/>
                  </a:lnTo>
                  <a:lnTo>
                    <a:pt x="1290" y="1267"/>
                  </a:lnTo>
                  <a:lnTo>
                    <a:pt x="1283" y="1267"/>
                  </a:lnTo>
                  <a:lnTo>
                    <a:pt x="1276" y="1266"/>
                  </a:lnTo>
                  <a:lnTo>
                    <a:pt x="1268" y="1267"/>
                  </a:lnTo>
                  <a:lnTo>
                    <a:pt x="1261" y="1267"/>
                  </a:lnTo>
                  <a:lnTo>
                    <a:pt x="1254" y="1268"/>
                  </a:lnTo>
                  <a:lnTo>
                    <a:pt x="1248" y="1271"/>
                  </a:lnTo>
                  <a:lnTo>
                    <a:pt x="1235" y="1276"/>
                  </a:lnTo>
                  <a:lnTo>
                    <a:pt x="1224" y="1282"/>
                  </a:lnTo>
                  <a:lnTo>
                    <a:pt x="1213" y="1290"/>
                  </a:lnTo>
                  <a:lnTo>
                    <a:pt x="1202" y="1299"/>
                  </a:lnTo>
                  <a:lnTo>
                    <a:pt x="1192" y="1309"/>
                  </a:lnTo>
                  <a:lnTo>
                    <a:pt x="1181" y="1319"/>
                  </a:lnTo>
                  <a:lnTo>
                    <a:pt x="1179" y="1323"/>
                  </a:lnTo>
                  <a:lnTo>
                    <a:pt x="1178" y="1326"/>
                  </a:lnTo>
                  <a:lnTo>
                    <a:pt x="1178" y="1330"/>
                  </a:lnTo>
                  <a:lnTo>
                    <a:pt x="1177" y="1334"/>
                  </a:lnTo>
                  <a:lnTo>
                    <a:pt x="1179" y="1344"/>
                  </a:lnTo>
                  <a:lnTo>
                    <a:pt x="1181" y="1355"/>
                  </a:lnTo>
                  <a:lnTo>
                    <a:pt x="1192" y="1379"/>
                  </a:lnTo>
                  <a:lnTo>
                    <a:pt x="1206" y="1407"/>
                  </a:lnTo>
                  <a:lnTo>
                    <a:pt x="1220" y="1435"/>
                  </a:lnTo>
                  <a:lnTo>
                    <a:pt x="1235" y="1465"/>
                  </a:lnTo>
                  <a:lnTo>
                    <a:pt x="1242" y="1480"/>
                  </a:lnTo>
                  <a:lnTo>
                    <a:pt x="1246" y="1494"/>
                  </a:lnTo>
                  <a:lnTo>
                    <a:pt x="1250" y="1507"/>
                  </a:lnTo>
                  <a:lnTo>
                    <a:pt x="1252" y="1519"/>
                  </a:lnTo>
                  <a:lnTo>
                    <a:pt x="1230" y="1508"/>
                  </a:lnTo>
                  <a:lnTo>
                    <a:pt x="1210" y="1495"/>
                  </a:lnTo>
                  <a:lnTo>
                    <a:pt x="1192" y="1481"/>
                  </a:lnTo>
                  <a:lnTo>
                    <a:pt x="1174" y="1467"/>
                  </a:lnTo>
                  <a:lnTo>
                    <a:pt x="1157" y="1451"/>
                  </a:lnTo>
                  <a:lnTo>
                    <a:pt x="1140" y="1436"/>
                  </a:lnTo>
                  <a:lnTo>
                    <a:pt x="1125" y="1421"/>
                  </a:lnTo>
                  <a:lnTo>
                    <a:pt x="1110" y="1404"/>
                  </a:lnTo>
                  <a:lnTo>
                    <a:pt x="1096" y="1386"/>
                  </a:lnTo>
                  <a:lnTo>
                    <a:pt x="1083" y="1369"/>
                  </a:lnTo>
                  <a:lnTo>
                    <a:pt x="1070" y="1351"/>
                  </a:lnTo>
                  <a:lnTo>
                    <a:pt x="1058" y="1333"/>
                  </a:lnTo>
                  <a:lnTo>
                    <a:pt x="1033" y="1297"/>
                  </a:lnTo>
                  <a:lnTo>
                    <a:pt x="1010" y="1261"/>
                  </a:lnTo>
                  <a:lnTo>
                    <a:pt x="986" y="1226"/>
                  </a:lnTo>
                  <a:lnTo>
                    <a:pt x="962" y="1191"/>
                  </a:lnTo>
                  <a:lnTo>
                    <a:pt x="949" y="1174"/>
                  </a:lnTo>
                  <a:lnTo>
                    <a:pt x="936" y="1157"/>
                  </a:lnTo>
                  <a:lnTo>
                    <a:pt x="923" y="1141"/>
                  </a:lnTo>
                  <a:lnTo>
                    <a:pt x="909" y="1125"/>
                  </a:lnTo>
                  <a:lnTo>
                    <a:pt x="894" y="1110"/>
                  </a:lnTo>
                  <a:lnTo>
                    <a:pt x="878" y="1095"/>
                  </a:lnTo>
                  <a:lnTo>
                    <a:pt x="861" y="1081"/>
                  </a:lnTo>
                  <a:lnTo>
                    <a:pt x="844" y="1068"/>
                  </a:lnTo>
                  <a:lnTo>
                    <a:pt x="826" y="1056"/>
                  </a:lnTo>
                  <a:lnTo>
                    <a:pt x="805" y="1045"/>
                  </a:lnTo>
                  <a:lnTo>
                    <a:pt x="785" y="1034"/>
                  </a:lnTo>
                  <a:lnTo>
                    <a:pt x="763" y="1025"/>
                  </a:lnTo>
                  <a:lnTo>
                    <a:pt x="754" y="1005"/>
                  </a:lnTo>
                  <a:lnTo>
                    <a:pt x="745" y="983"/>
                  </a:lnTo>
                  <a:lnTo>
                    <a:pt x="734" y="962"/>
                  </a:lnTo>
                  <a:lnTo>
                    <a:pt x="724" y="940"/>
                  </a:lnTo>
                  <a:lnTo>
                    <a:pt x="699" y="895"/>
                  </a:lnTo>
                  <a:lnTo>
                    <a:pt x="673" y="850"/>
                  </a:lnTo>
                  <a:lnTo>
                    <a:pt x="644" y="805"/>
                  </a:lnTo>
                  <a:lnTo>
                    <a:pt x="613" y="761"/>
                  </a:lnTo>
                  <a:lnTo>
                    <a:pt x="580" y="717"/>
                  </a:lnTo>
                  <a:lnTo>
                    <a:pt x="547" y="676"/>
                  </a:lnTo>
                  <a:lnTo>
                    <a:pt x="530" y="657"/>
                  </a:lnTo>
                  <a:lnTo>
                    <a:pt x="512" y="638"/>
                  </a:lnTo>
                  <a:lnTo>
                    <a:pt x="495" y="618"/>
                  </a:lnTo>
                  <a:lnTo>
                    <a:pt x="477" y="601"/>
                  </a:lnTo>
                  <a:lnTo>
                    <a:pt x="459" y="584"/>
                  </a:lnTo>
                  <a:lnTo>
                    <a:pt x="441" y="568"/>
                  </a:lnTo>
                  <a:lnTo>
                    <a:pt x="424" y="553"/>
                  </a:lnTo>
                  <a:lnTo>
                    <a:pt x="405" y="540"/>
                  </a:lnTo>
                  <a:lnTo>
                    <a:pt x="387" y="527"/>
                  </a:lnTo>
                  <a:lnTo>
                    <a:pt x="370" y="516"/>
                  </a:lnTo>
                  <a:lnTo>
                    <a:pt x="352" y="506"/>
                  </a:lnTo>
                  <a:lnTo>
                    <a:pt x="335" y="497"/>
                  </a:lnTo>
                  <a:lnTo>
                    <a:pt x="318" y="490"/>
                  </a:lnTo>
                  <a:lnTo>
                    <a:pt x="301" y="484"/>
                  </a:lnTo>
                  <a:lnTo>
                    <a:pt x="284" y="480"/>
                  </a:lnTo>
                  <a:lnTo>
                    <a:pt x="268" y="477"/>
                  </a:lnTo>
                  <a:lnTo>
                    <a:pt x="238" y="477"/>
                  </a:lnTo>
                  <a:lnTo>
                    <a:pt x="227" y="461"/>
                  </a:lnTo>
                  <a:lnTo>
                    <a:pt x="218" y="446"/>
                  </a:lnTo>
                  <a:lnTo>
                    <a:pt x="211" y="432"/>
                  </a:lnTo>
                  <a:lnTo>
                    <a:pt x="203" y="418"/>
                  </a:lnTo>
                  <a:lnTo>
                    <a:pt x="197" y="406"/>
                  </a:lnTo>
                  <a:lnTo>
                    <a:pt x="190" y="392"/>
                  </a:lnTo>
                  <a:lnTo>
                    <a:pt x="180" y="376"/>
                  </a:lnTo>
                  <a:lnTo>
                    <a:pt x="168" y="360"/>
                  </a:lnTo>
                  <a:lnTo>
                    <a:pt x="165" y="348"/>
                  </a:lnTo>
                  <a:lnTo>
                    <a:pt x="162" y="338"/>
                  </a:lnTo>
                  <a:lnTo>
                    <a:pt x="158" y="327"/>
                  </a:lnTo>
                  <a:lnTo>
                    <a:pt x="151" y="316"/>
                  </a:lnTo>
                  <a:lnTo>
                    <a:pt x="145" y="306"/>
                  </a:lnTo>
                  <a:lnTo>
                    <a:pt x="138" y="295"/>
                  </a:lnTo>
                  <a:lnTo>
                    <a:pt x="131" y="285"/>
                  </a:lnTo>
                  <a:lnTo>
                    <a:pt x="122" y="275"/>
                  </a:lnTo>
                  <a:lnTo>
                    <a:pt x="105" y="256"/>
                  </a:lnTo>
                  <a:lnTo>
                    <a:pt x="88" y="238"/>
                  </a:lnTo>
                  <a:lnTo>
                    <a:pt x="70" y="219"/>
                  </a:lnTo>
                  <a:lnTo>
                    <a:pt x="52" y="203"/>
                  </a:lnTo>
                  <a:lnTo>
                    <a:pt x="36" y="189"/>
                  </a:lnTo>
                  <a:lnTo>
                    <a:pt x="22" y="176"/>
                  </a:lnTo>
                  <a:lnTo>
                    <a:pt x="11" y="164"/>
                  </a:lnTo>
                  <a:lnTo>
                    <a:pt x="3" y="155"/>
                  </a:lnTo>
                  <a:lnTo>
                    <a:pt x="1" y="150"/>
                  </a:lnTo>
                  <a:lnTo>
                    <a:pt x="0" y="146"/>
                  </a:lnTo>
                  <a:lnTo>
                    <a:pt x="0" y="143"/>
                  </a:lnTo>
                  <a:lnTo>
                    <a:pt x="1" y="141"/>
                  </a:lnTo>
                  <a:lnTo>
                    <a:pt x="3" y="139"/>
                  </a:lnTo>
                  <a:lnTo>
                    <a:pt x="8" y="138"/>
                  </a:lnTo>
                  <a:lnTo>
                    <a:pt x="14" y="136"/>
                  </a:lnTo>
                  <a:lnTo>
                    <a:pt x="21" y="135"/>
                  </a:lnTo>
                  <a:lnTo>
                    <a:pt x="43" y="136"/>
                  </a:lnTo>
                  <a:lnTo>
                    <a:pt x="60" y="134"/>
                  </a:lnTo>
                  <a:lnTo>
                    <a:pt x="66" y="133"/>
                  </a:lnTo>
                  <a:lnTo>
                    <a:pt x="71" y="131"/>
                  </a:lnTo>
                  <a:lnTo>
                    <a:pt x="77" y="129"/>
                  </a:lnTo>
                  <a:lnTo>
                    <a:pt x="81" y="126"/>
                  </a:lnTo>
                  <a:lnTo>
                    <a:pt x="83" y="124"/>
                  </a:lnTo>
                  <a:lnTo>
                    <a:pt x="85" y="120"/>
                  </a:lnTo>
                  <a:lnTo>
                    <a:pt x="87" y="116"/>
                  </a:lnTo>
                  <a:lnTo>
                    <a:pt x="87" y="113"/>
                  </a:lnTo>
                  <a:lnTo>
                    <a:pt x="87" y="105"/>
                  </a:lnTo>
                  <a:lnTo>
                    <a:pt x="86" y="95"/>
                  </a:lnTo>
                  <a:lnTo>
                    <a:pt x="78" y="74"/>
                  </a:lnTo>
                  <a:lnTo>
                    <a:pt x="69" y="49"/>
                  </a:lnTo>
                  <a:lnTo>
                    <a:pt x="65" y="38"/>
                  </a:lnTo>
                  <a:lnTo>
                    <a:pt x="63" y="25"/>
                  </a:lnTo>
                  <a:lnTo>
                    <a:pt x="61" y="13"/>
                  </a:lnTo>
                  <a:lnTo>
                    <a:pt x="62" y="0"/>
                  </a:lnTo>
                  <a:lnTo>
                    <a:pt x="100" y="16"/>
                  </a:lnTo>
                  <a:lnTo>
                    <a:pt x="133" y="31"/>
                  </a:lnTo>
                  <a:lnTo>
                    <a:pt x="162" y="47"/>
                  </a:lnTo>
                  <a:lnTo>
                    <a:pt x="188" y="63"/>
                  </a:lnTo>
                  <a:lnTo>
                    <a:pt x="212" y="79"/>
                  </a:lnTo>
                  <a:lnTo>
                    <a:pt x="232" y="96"/>
                  </a:lnTo>
                  <a:lnTo>
                    <a:pt x="252" y="113"/>
                  </a:lnTo>
                  <a:lnTo>
                    <a:pt x="270" y="132"/>
                  </a:lnTo>
                  <a:lnTo>
                    <a:pt x="287" y="151"/>
                  </a:lnTo>
                  <a:lnTo>
                    <a:pt x="304" y="173"/>
                  </a:lnTo>
                  <a:lnTo>
                    <a:pt x="322" y="195"/>
                  </a:lnTo>
                  <a:lnTo>
                    <a:pt x="341" y="218"/>
                  </a:lnTo>
                  <a:lnTo>
                    <a:pt x="361" y="243"/>
                  </a:lnTo>
                  <a:lnTo>
                    <a:pt x="382" y="270"/>
                  </a:lnTo>
                  <a:lnTo>
                    <a:pt x="407" y="299"/>
                  </a:lnTo>
                  <a:lnTo>
                    <a:pt x="433" y="330"/>
                  </a:lnTo>
                  <a:close/>
                </a:path>
              </a:pathLst>
            </a:custGeom>
            <a:noFill/>
            <a:ln w="5">
              <a:solidFill>
                <a:srgbClr xmlns:mc="http://schemas.openxmlformats.org/markup-compatibility/2006" xmlns:a14="http://schemas.microsoft.com/office/drawing/2010/main" val="1F1A17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0" name="Freeform 261"/>
            <p:cNvSpPr>
              <a:spLocks/>
            </p:cNvSpPr>
            <p:nvPr/>
          </p:nvSpPr>
          <p:spPr bwMode="auto">
            <a:xfrm>
              <a:off x="6132513" y="2176463"/>
              <a:ext cx="115888" cy="109538"/>
            </a:xfrm>
            <a:custGeom>
              <a:avLst/>
              <a:gdLst/>
              <a:ahLst/>
              <a:cxnLst>
                <a:cxn ang="0">
                  <a:pos x="71" y="2"/>
                </a:cxn>
                <a:cxn ang="0">
                  <a:pos x="113" y="2"/>
                </a:cxn>
                <a:cxn ang="0">
                  <a:pos x="142" y="3"/>
                </a:cxn>
                <a:cxn ang="0">
                  <a:pos x="167" y="7"/>
                </a:cxn>
                <a:cxn ang="0">
                  <a:pos x="191" y="15"/>
                </a:cxn>
                <a:cxn ang="0">
                  <a:pos x="203" y="25"/>
                </a:cxn>
                <a:cxn ang="0">
                  <a:pos x="211" y="33"/>
                </a:cxn>
                <a:cxn ang="0">
                  <a:pos x="215" y="43"/>
                </a:cxn>
                <a:cxn ang="0">
                  <a:pos x="218" y="54"/>
                </a:cxn>
                <a:cxn ang="0">
                  <a:pos x="217" y="70"/>
                </a:cxn>
                <a:cxn ang="0">
                  <a:pos x="213" y="87"/>
                </a:cxn>
                <a:cxn ang="0">
                  <a:pos x="204" y="99"/>
                </a:cxn>
                <a:cxn ang="0">
                  <a:pos x="193" y="110"/>
                </a:cxn>
                <a:cxn ang="0">
                  <a:pos x="170" y="123"/>
                </a:cxn>
                <a:cxn ang="0">
                  <a:pos x="135" y="137"/>
                </a:cxn>
                <a:cxn ang="0">
                  <a:pos x="102" y="146"/>
                </a:cxn>
                <a:cxn ang="0">
                  <a:pos x="65" y="155"/>
                </a:cxn>
                <a:cxn ang="0">
                  <a:pos x="50" y="161"/>
                </a:cxn>
                <a:cxn ang="0">
                  <a:pos x="43" y="169"/>
                </a:cxn>
                <a:cxn ang="0">
                  <a:pos x="38" y="178"/>
                </a:cxn>
                <a:cxn ang="0">
                  <a:pos x="28" y="196"/>
                </a:cxn>
                <a:cxn ang="0">
                  <a:pos x="20" y="206"/>
                </a:cxn>
                <a:cxn ang="0">
                  <a:pos x="7" y="202"/>
                </a:cxn>
                <a:cxn ang="0">
                  <a:pos x="8" y="194"/>
                </a:cxn>
                <a:cxn ang="0">
                  <a:pos x="10" y="189"/>
                </a:cxn>
                <a:cxn ang="0">
                  <a:pos x="18" y="180"/>
                </a:cxn>
                <a:cxn ang="0">
                  <a:pos x="26" y="171"/>
                </a:cxn>
                <a:cxn ang="0">
                  <a:pos x="29" y="164"/>
                </a:cxn>
                <a:cxn ang="0">
                  <a:pos x="30" y="155"/>
                </a:cxn>
                <a:cxn ang="0">
                  <a:pos x="29" y="144"/>
                </a:cxn>
                <a:cxn ang="0">
                  <a:pos x="25" y="136"/>
                </a:cxn>
                <a:cxn ang="0">
                  <a:pos x="15" y="120"/>
                </a:cxn>
                <a:cxn ang="0">
                  <a:pos x="4" y="104"/>
                </a:cxn>
                <a:cxn ang="0">
                  <a:pos x="1" y="94"/>
                </a:cxn>
                <a:cxn ang="0">
                  <a:pos x="0" y="84"/>
                </a:cxn>
                <a:cxn ang="0">
                  <a:pos x="5" y="63"/>
                </a:cxn>
                <a:cxn ang="0">
                  <a:pos x="19" y="37"/>
                </a:cxn>
                <a:cxn ang="0">
                  <a:pos x="35" y="12"/>
                </a:cxn>
                <a:cxn ang="0">
                  <a:pos x="42" y="5"/>
                </a:cxn>
                <a:cxn ang="0">
                  <a:pos x="47" y="2"/>
                </a:cxn>
              </a:cxnLst>
              <a:rect l="0" t="0" r="r" b="b"/>
              <a:pathLst>
                <a:path w="218" h="208">
                  <a:moveTo>
                    <a:pt x="47" y="2"/>
                  </a:moveTo>
                  <a:lnTo>
                    <a:pt x="71" y="2"/>
                  </a:lnTo>
                  <a:lnTo>
                    <a:pt x="99" y="0"/>
                  </a:lnTo>
                  <a:lnTo>
                    <a:pt x="113" y="2"/>
                  </a:lnTo>
                  <a:lnTo>
                    <a:pt x="127" y="2"/>
                  </a:lnTo>
                  <a:lnTo>
                    <a:pt x="142" y="3"/>
                  </a:lnTo>
                  <a:lnTo>
                    <a:pt x="154" y="5"/>
                  </a:lnTo>
                  <a:lnTo>
                    <a:pt x="167" y="7"/>
                  </a:lnTo>
                  <a:lnTo>
                    <a:pt x="180" y="11"/>
                  </a:lnTo>
                  <a:lnTo>
                    <a:pt x="191" y="15"/>
                  </a:lnTo>
                  <a:lnTo>
                    <a:pt x="200" y="22"/>
                  </a:lnTo>
                  <a:lnTo>
                    <a:pt x="203" y="25"/>
                  </a:lnTo>
                  <a:lnTo>
                    <a:pt x="208" y="29"/>
                  </a:lnTo>
                  <a:lnTo>
                    <a:pt x="211" y="33"/>
                  </a:lnTo>
                  <a:lnTo>
                    <a:pt x="213" y="38"/>
                  </a:lnTo>
                  <a:lnTo>
                    <a:pt x="215" y="43"/>
                  </a:lnTo>
                  <a:lnTo>
                    <a:pt x="217" y="48"/>
                  </a:lnTo>
                  <a:lnTo>
                    <a:pt x="218" y="54"/>
                  </a:lnTo>
                  <a:lnTo>
                    <a:pt x="218" y="60"/>
                  </a:lnTo>
                  <a:lnTo>
                    <a:pt x="217" y="70"/>
                  </a:lnTo>
                  <a:lnTo>
                    <a:pt x="216" y="78"/>
                  </a:lnTo>
                  <a:lnTo>
                    <a:pt x="213" y="87"/>
                  </a:lnTo>
                  <a:lnTo>
                    <a:pt x="209" y="93"/>
                  </a:lnTo>
                  <a:lnTo>
                    <a:pt x="204" y="99"/>
                  </a:lnTo>
                  <a:lnTo>
                    <a:pt x="199" y="105"/>
                  </a:lnTo>
                  <a:lnTo>
                    <a:pt x="193" y="110"/>
                  </a:lnTo>
                  <a:lnTo>
                    <a:pt x="185" y="115"/>
                  </a:lnTo>
                  <a:lnTo>
                    <a:pt x="170" y="123"/>
                  </a:lnTo>
                  <a:lnTo>
                    <a:pt x="153" y="130"/>
                  </a:lnTo>
                  <a:lnTo>
                    <a:pt x="135" y="137"/>
                  </a:lnTo>
                  <a:lnTo>
                    <a:pt x="118" y="143"/>
                  </a:lnTo>
                  <a:lnTo>
                    <a:pt x="102" y="146"/>
                  </a:lnTo>
                  <a:lnTo>
                    <a:pt x="78" y="152"/>
                  </a:lnTo>
                  <a:lnTo>
                    <a:pt x="65" y="155"/>
                  </a:lnTo>
                  <a:lnTo>
                    <a:pt x="54" y="159"/>
                  </a:lnTo>
                  <a:lnTo>
                    <a:pt x="50" y="161"/>
                  </a:lnTo>
                  <a:lnTo>
                    <a:pt x="46" y="164"/>
                  </a:lnTo>
                  <a:lnTo>
                    <a:pt x="43" y="169"/>
                  </a:lnTo>
                  <a:lnTo>
                    <a:pt x="42" y="173"/>
                  </a:lnTo>
                  <a:lnTo>
                    <a:pt x="38" y="178"/>
                  </a:lnTo>
                  <a:lnTo>
                    <a:pt x="32" y="190"/>
                  </a:lnTo>
                  <a:lnTo>
                    <a:pt x="28" y="196"/>
                  </a:lnTo>
                  <a:lnTo>
                    <a:pt x="24" y="203"/>
                  </a:lnTo>
                  <a:lnTo>
                    <a:pt x="20" y="206"/>
                  </a:lnTo>
                  <a:lnTo>
                    <a:pt x="18" y="208"/>
                  </a:lnTo>
                  <a:lnTo>
                    <a:pt x="7" y="202"/>
                  </a:lnTo>
                  <a:lnTo>
                    <a:pt x="7" y="197"/>
                  </a:lnTo>
                  <a:lnTo>
                    <a:pt x="8" y="194"/>
                  </a:lnTo>
                  <a:lnTo>
                    <a:pt x="9" y="191"/>
                  </a:lnTo>
                  <a:lnTo>
                    <a:pt x="10" y="189"/>
                  </a:lnTo>
                  <a:lnTo>
                    <a:pt x="14" y="184"/>
                  </a:lnTo>
                  <a:lnTo>
                    <a:pt x="18" y="180"/>
                  </a:lnTo>
                  <a:lnTo>
                    <a:pt x="22" y="176"/>
                  </a:lnTo>
                  <a:lnTo>
                    <a:pt x="26" y="171"/>
                  </a:lnTo>
                  <a:lnTo>
                    <a:pt x="28" y="167"/>
                  </a:lnTo>
                  <a:lnTo>
                    <a:pt x="29" y="164"/>
                  </a:lnTo>
                  <a:lnTo>
                    <a:pt x="29" y="160"/>
                  </a:lnTo>
                  <a:lnTo>
                    <a:pt x="30" y="155"/>
                  </a:lnTo>
                  <a:lnTo>
                    <a:pt x="29" y="149"/>
                  </a:lnTo>
                  <a:lnTo>
                    <a:pt x="29" y="144"/>
                  </a:lnTo>
                  <a:lnTo>
                    <a:pt x="27" y="140"/>
                  </a:lnTo>
                  <a:lnTo>
                    <a:pt x="25" y="136"/>
                  </a:lnTo>
                  <a:lnTo>
                    <a:pt x="20" y="127"/>
                  </a:lnTo>
                  <a:lnTo>
                    <a:pt x="15" y="120"/>
                  </a:lnTo>
                  <a:lnTo>
                    <a:pt x="10" y="111"/>
                  </a:lnTo>
                  <a:lnTo>
                    <a:pt x="4" y="104"/>
                  </a:lnTo>
                  <a:lnTo>
                    <a:pt x="3" y="99"/>
                  </a:lnTo>
                  <a:lnTo>
                    <a:pt x="1" y="94"/>
                  </a:lnTo>
                  <a:lnTo>
                    <a:pt x="0" y="90"/>
                  </a:lnTo>
                  <a:lnTo>
                    <a:pt x="0" y="84"/>
                  </a:lnTo>
                  <a:lnTo>
                    <a:pt x="1" y="75"/>
                  </a:lnTo>
                  <a:lnTo>
                    <a:pt x="5" y="63"/>
                  </a:lnTo>
                  <a:lnTo>
                    <a:pt x="12" y="50"/>
                  </a:lnTo>
                  <a:lnTo>
                    <a:pt x="19" y="37"/>
                  </a:lnTo>
                  <a:lnTo>
                    <a:pt x="27" y="23"/>
                  </a:lnTo>
                  <a:lnTo>
                    <a:pt x="35" y="12"/>
                  </a:lnTo>
                  <a:lnTo>
                    <a:pt x="38" y="8"/>
                  </a:lnTo>
                  <a:lnTo>
                    <a:pt x="42" y="5"/>
                  </a:lnTo>
                  <a:lnTo>
                    <a:pt x="45" y="3"/>
                  </a:lnTo>
                  <a:lnTo>
                    <a:pt x="47" y="2"/>
                  </a:lnTo>
                  <a:close/>
                </a:path>
              </a:pathLst>
            </a:custGeom>
            <a:noFill/>
            <a:ln w="5">
              <a:solidFill>
                <a:srgbClr xmlns:mc="http://schemas.openxmlformats.org/markup-compatibility/2006" xmlns:a14="http://schemas.microsoft.com/office/drawing/2010/main" val="1F1A17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1" name="Freeform 262"/>
            <p:cNvSpPr>
              <a:spLocks/>
            </p:cNvSpPr>
            <p:nvPr/>
          </p:nvSpPr>
          <p:spPr bwMode="auto">
            <a:xfrm>
              <a:off x="7548563" y="4202113"/>
              <a:ext cx="55563" cy="69850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106" y="130"/>
                </a:cxn>
                <a:cxn ang="0">
                  <a:pos x="0" y="130"/>
                </a:cxn>
                <a:cxn ang="0">
                  <a:pos x="4" y="119"/>
                </a:cxn>
                <a:cxn ang="0">
                  <a:pos x="7" y="108"/>
                </a:cxn>
                <a:cxn ang="0">
                  <a:pos x="7" y="101"/>
                </a:cxn>
                <a:cxn ang="0">
                  <a:pos x="6" y="96"/>
                </a:cxn>
                <a:cxn ang="0">
                  <a:pos x="4" y="92"/>
                </a:cxn>
                <a:cxn ang="0">
                  <a:pos x="0" y="89"/>
                </a:cxn>
                <a:cxn ang="0">
                  <a:pos x="65" y="0"/>
                </a:cxn>
              </a:cxnLst>
              <a:rect l="0" t="0" r="r" b="b"/>
              <a:pathLst>
                <a:path w="106" h="130">
                  <a:moveTo>
                    <a:pt x="65" y="0"/>
                  </a:moveTo>
                  <a:lnTo>
                    <a:pt x="106" y="130"/>
                  </a:lnTo>
                  <a:lnTo>
                    <a:pt x="0" y="130"/>
                  </a:lnTo>
                  <a:lnTo>
                    <a:pt x="4" y="119"/>
                  </a:lnTo>
                  <a:lnTo>
                    <a:pt x="7" y="108"/>
                  </a:lnTo>
                  <a:lnTo>
                    <a:pt x="7" y="101"/>
                  </a:lnTo>
                  <a:lnTo>
                    <a:pt x="6" y="96"/>
                  </a:lnTo>
                  <a:lnTo>
                    <a:pt x="4" y="92"/>
                  </a:lnTo>
                  <a:lnTo>
                    <a:pt x="0" y="89"/>
                  </a:lnTo>
                  <a:lnTo>
                    <a:pt x="65" y="0"/>
                  </a:lnTo>
                  <a:close/>
                </a:path>
              </a:pathLst>
            </a:custGeom>
            <a:noFill/>
            <a:ln w="5">
              <a:solidFill>
                <a:srgbClr xmlns:mc="http://schemas.openxmlformats.org/markup-compatibility/2006" xmlns:a14="http://schemas.microsoft.com/office/drawing/2010/main" val="1F1A17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2" name="Freeform 263"/>
            <p:cNvSpPr>
              <a:spLocks/>
            </p:cNvSpPr>
            <p:nvPr/>
          </p:nvSpPr>
          <p:spPr bwMode="auto">
            <a:xfrm>
              <a:off x="8320088" y="2460625"/>
              <a:ext cx="44450" cy="109538"/>
            </a:xfrm>
            <a:custGeom>
              <a:avLst/>
              <a:gdLst/>
              <a:ahLst/>
              <a:cxnLst>
                <a:cxn ang="0">
                  <a:pos x="65" y="23"/>
                </a:cxn>
                <a:cxn ang="0">
                  <a:pos x="65" y="82"/>
                </a:cxn>
                <a:cxn ang="0">
                  <a:pos x="66" y="97"/>
                </a:cxn>
                <a:cxn ang="0">
                  <a:pos x="69" y="112"/>
                </a:cxn>
                <a:cxn ang="0">
                  <a:pos x="73" y="131"/>
                </a:cxn>
                <a:cxn ang="0">
                  <a:pos x="77" y="149"/>
                </a:cxn>
                <a:cxn ang="0">
                  <a:pos x="80" y="166"/>
                </a:cxn>
                <a:cxn ang="0">
                  <a:pos x="83" y="182"/>
                </a:cxn>
                <a:cxn ang="0">
                  <a:pos x="84" y="195"/>
                </a:cxn>
                <a:cxn ang="0">
                  <a:pos x="83" y="206"/>
                </a:cxn>
                <a:cxn ang="0">
                  <a:pos x="81" y="205"/>
                </a:cxn>
                <a:cxn ang="0">
                  <a:pos x="79" y="204"/>
                </a:cxn>
                <a:cxn ang="0">
                  <a:pos x="77" y="201"/>
                </a:cxn>
                <a:cxn ang="0">
                  <a:pos x="75" y="199"/>
                </a:cxn>
                <a:cxn ang="0">
                  <a:pos x="69" y="191"/>
                </a:cxn>
                <a:cxn ang="0">
                  <a:pos x="65" y="182"/>
                </a:cxn>
                <a:cxn ang="0">
                  <a:pos x="64" y="176"/>
                </a:cxn>
                <a:cxn ang="0">
                  <a:pos x="62" y="172"/>
                </a:cxn>
                <a:cxn ang="0">
                  <a:pos x="59" y="167"/>
                </a:cxn>
                <a:cxn ang="0">
                  <a:pos x="56" y="162"/>
                </a:cxn>
                <a:cxn ang="0">
                  <a:pos x="48" y="155"/>
                </a:cxn>
                <a:cxn ang="0">
                  <a:pos x="40" y="148"/>
                </a:cxn>
                <a:cxn ang="0">
                  <a:pos x="31" y="140"/>
                </a:cxn>
                <a:cxn ang="0">
                  <a:pos x="25" y="133"/>
                </a:cxn>
                <a:cxn ang="0">
                  <a:pos x="23" y="129"/>
                </a:cxn>
                <a:cxn ang="0">
                  <a:pos x="21" y="125"/>
                </a:cxn>
                <a:cxn ang="0">
                  <a:pos x="18" y="122"/>
                </a:cxn>
                <a:cxn ang="0">
                  <a:pos x="18" y="118"/>
                </a:cxn>
                <a:cxn ang="0">
                  <a:pos x="7" y="47"/>
                </a:cxn>
                <a:cxn ang="0">
                  <a:pos x="5" y="47"/>
                </a:cxn>
                <a:cxn ang="0">
                  <a:pos x="4" y="44"/>
                </a:cxn>
                <a:cxn ang="0">
                  <a:pos x="2" y="42"/>
                </a:cxn>
                <a:cxn ang="0">
                  <a:pos x="1" y="39"/>
                </a:cxn>
                <a:cxn ang="0">
                  <a:pos x="0" y="32"/>
                </a:cxn>
                <a:cxn ang="0">
                  <a:pos x="0" y="23"/>
                </a:cxn>
                <a:cxn ang="0">
                  <a:pos x="1" y="19"/>
                </a:cxn>
                <a:cxn ang="0">
                  <a:pos x="2" y="15"/>
                </a:cxn>
                <a:cxn ang="0">
                  <a:pos x="5" y="10"/>
                </a:cxn>
                <a:cxn ang="0">
                  <a:pos x="8" y="7"/>
                </a:cxn>
                <a:cxn ang="0">
                  <a:pos x="10" y="4"/>
                </a:cxn>
                <a:cxn ang="0">
                  <a:pos x="13" y="2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65" y="23"/>
                </a:cxn>
              </a:cxnLst>
              <a:rect l="0" t="0" r="r" b="b"/>
              <a:pathLst>
                <a:path w="84" h="206">
                  <a:moveTo>
                    <a:pt x="65" y="23"/>
                  </a:moveTo>
                  <a:lnTo>
                    <a:pt x="65" y="82"/>
                  </a:lnTo>
                  <a:lnTo>
                    <a:pt x="66" y="97"/>
                  </a:lnTo>
                  <a:lnTo>
                    <a:pt x="69" y="112"/>
                  </a:lnTo>
                  <a:lnTo>
                    <a:pt x="73" y="131"/>
                  </a:lnTo>
                  <a:lnTo>
                    <a:pt x="77" y="149"/>
                  </a:lnTo>
                  <a:lnTo>
                    <a:pt x="80" y="166"/>
                  </a:lnTo>
                  <a:lnTo>
                    <a:pt x="83" y="182"/>
                  </a:lnTo>
                  <a:lnTo>
                    <a:pt x="84" y="195"/>
                  </a:lnTo>
                  <a:lnTo>
                    <a:pt x="83" y="206"/>
                  </a:lnTo>
                  <a:lnTo>
                    <a:pt x="81" y="205"/>
                  </a:lnTo>
                  <a:lnTo>
                    <a:pt x="79" y="204"/>
                  </a:lnTo>
                  <a:lnTo>
                    <a:pt x="77" y="201"/>
                  </a:lnTo>
                  <a:lnTo>
                    <a:pt x="75" y="199"/>
                  </a:lnTo>
                  <a:lnTo>
                    <a:pt x="69" y="191"/>
                  </a:lnTo>
                  <a:lnTo>
                    <a:pt x="65" y="182"/>
                  </a:lnTo>
                  <a:lnTo>
                    <a:pt x="64" y="176"/>
                  </a:lnTo>
                  <a:lnTo>
                    <a:pt x="62" y="172"/>
                  </a:lnTo>
                  <a:lnTo>
                    <a:pt x="59" y="167"/>
                  </a:lnTo>
                  <a:lnTo>
                    <a:pt x="56" y="162"/>
                  </a:lnTo>
                  <a:lnTo>
                    <a:pt x="48" y="155"/>
                  </a:lnTo>
                  <a:lnTo>
                    <a:pt x="40" y="148"/>
                  </a:lnTo>
                  <a:lnTo>
                    <a:pt x="31" y="140"/>
                  </a:lnTo>
                  <a:lnTo>
                    <a:pt x="25" y="133"/>
                  </a:lnTo>
                  <a:lnTo>
                    <a:pt x="23" y="129"/>
                  </a:lnTo>
                  <a:lnTo>
                    <a:pt x="21" y="125"/>
                  </a:lnTo>
                  <a:lnTo>
                    <a:pt x="18" y="122"/>
                  </a:lnTo>
                  <a:lnTo>
                    <a:pt x="18" y="118"/>
                  </a:lnTo>
                  <a:lnTo>
                    <a:pt x="7" y="47"/>
                  </a:lnTo>
                  <a:lnTo>
                    <a:pt x="5" y="47"/>
                  </a:lnTo>
                  <a:lnTo>
                    <a:pt x="4" y="44"/>
                  </a:lnTo>
                  <a:lnTo>
                    <a:pt x="2" y="42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5" y="10"/>
                  </a:lnTo>
                  <a:lnTo>
                    <a:pt x="8" y="7"/>
                  </a:lnTo>
                  <a:lnTo>
                    <a:pt x="10" y="4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65" y="23"/>
                  </a:lnTo>
                  <a:close/>
                </a:path>
              </a:pathLst>
            </a:custGeom>
            <a:noFill/>
            <a:ln w="5">
              <a:solidFill>
                <a:srgbClr xmlns:mc="http://schemas.openxmlformats.org/markup-compatibility/2006" xmlns:a14="http://schemas.microsoft.com/office/drawing/2010/main" val="1F1A17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3" name="Freeform 264"/>
            <p:cNvSpPr>
              <a:spLocks/>
            </p:cNvSpPr>
            <p:nvPr/>
          </p:nvSpPr>
          <p:spPr bwMode="auto">
            <a:xfrm>
              <a:off x="7497763" y="4249738"/>
              <a:ext cx="22225" cy="3333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64"/>
                </a:cxn>
                <a:cxn ang="0">
                  <a:pos x="38" y="62"/>
                </a:cxn>
                <a:cxn ang="0">
                  <a:pos x="34" y="60"/>
                </a:cxn>
                <a:cxn ang="0">
                  <a:pos x="30" y="59"/>
                </a:cxn>
                <a:cxn ang="0">
                  <a:pos x="24" y="57"/>
                </a:cxn>
                <a:cxn ang="0">
                  <a:pos x="19" y="57"/>
                </a:cxn>
                <a:cxn ang="0">
                  <a:pos x="13" y="56"/>
                </a:cxn>
                <a:cxn ang="0">
                  <a:pos x="6" y="57"/>
                </a:cxn>
                <a:cxn ang="0">
                  <a:pos x="0" y="59"/>
                </a:cxn>
                <a:cxn ang="0">
                  <a:pos x="9" y="42"/>
                </a:cxn>
                <a:cxn ang="0">
                  <a:pos x="18" y="27"/>
                </a:cxn>
                <a:cxn ang="0">
                  <a:pos x="29" y="13"/>
                </a:cxn>
                <a:cxn ang="0">
                  <a:pos x="42" y="0"/>
                </a:cxn>
              </a:cxnLst>
              <a:rect l="0" t="0" r="r" b="b"/>
              <a:pathLst>
                <a:path w="42" h="64">
                  <a:moveTo>
                    <a:pt x="42" y="0"/>
                  </a:moveTo>
                  <a:lnTo>
                    <a:pt x="42" y="64"/>
                  </a:lnTo>
                  <a:lnTo>
                    <a:pt x="38" y="62"/>
                  </a:lnTo>
                  <a:lnTo>
                    <a:pt x="34" y="60"/>
                  </a:lnTo>
                  <a:lnTo>
                    <a:pt x="30" y="59"/>
                  </a:lnTo>
                  <a:lnTo>
                    <a:pt x="24" y="57"/>
                  </a:lnTo>
                  <a:lnTo>
                    <a:pt x="19" y="57"/>
                  </a:lnTo>
                  <a:lnTo>
                    <a:pt x="13" y="56"/>
                  </a:lnTo>
                  <a:lnTo>
                    <a:pt x="6" y="57"/>
                  </a:lnTo>
                  <a:lnTo>
                    <a:pt x="0" y="59"/>
                  </a:lnTo>
                  <a:lnTo>
                    <a:pt x="9" y="42"/>
                  </a:lnTo>
                  <a:lnTo>
                    <a:pt x="18" y="27"/>
                  </a:lnTo>
                  <a:lnTo>
                    <a:pt x="29" y="13"/>
                  </a:lnTo>
                  <a:lnTo>
                    <a:pt x="42" y="0"/>
                  </a:lnTo>
                  <a:close/>
                </a:path>
              </a:pathLst>
            </a:custGeom>
            <a:noFill/>
            <a:ln w="5">
              <a:solidFill>
                <a:srgbClr xmlns:mc="http://schemas.openxmlformats.org/markup-compatibility/2006" xmlns:a14="http://schemas.microsoft.com/office/drawing/2010/main" val="1F1A17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4" name="Freeform 265"/>
            <p:cNvSpPr>
              <a:spLocks/>
            </p:cNvSpPr>
            <p:nvPr/>
          </p:nvSpPr>
          <p:spPr bwMode="auto">
            <a:xfrm>
              <a:off x="9028113" y="4322763"/>
              <a:ext cx="34925" cy="123825"/>
            </a:xfrm>
            <a:custGeom>
              <a:avLst/>
              <a:gdLst/>
              <a:ahLst/>
              <a:cxnLst>
                <a:cxn ang="0">
                  <a:pos x="65" y="49"/>
                </a:cxn>
                <a:cxn ang="0">
                  <a:pos x="65" y="155"/>
                </a:cxn>
                <a:cxn ang="0">
                  <a:pos x="61" y="170"/>
                </a:cxn>
                <a:cxn ang="0">
                  <a:pos x="55" y="196"/>
                </a:cxn>
                <a:cxn ang="0">
                  <a:pos x="51" y="210"/>
                </a:cxn>
                <a:cxn ang="0">
                  <a:pos x="48" y="221"/>
                </a:cxn>
                <a:cxn ang="0">
                  <a:pos x="43" y="229"/>
                </a:cxn>
                <a:cxn ang="0">
                  <a:pos x="41" y="232"/>
                </a:cxn>
                <a:cxn ang="0">
                  <a:pos x="27" y="206"/>
                </a:cxn>
                <a:cxn ang="0">
                  <a:pos x="13" y="180"/>
                </a:cxn>
                <a:cxn ang="0">
                  <a:pos x="8" y="166"/>
                </a:cxn>
                <a:cxn ang="0">
                  <a:pos x="4" y="150"/>
                </a:cxn>
                <a:cxn ang="0">
                  <a:pos x="1" y="133"/>
                </a:cxn>
                <a:cxn ang="0">
                  <a:pos x="0" y="114"/>
                </a:cxn>
                <a:cxn ang="0">
                  <a:pos x="1" y="89"/>
                </a:cxn>
                <a:cxn ang="0">
                  <a:pos x="3" y="67"/>
                </a:cxn>
                <a:cxn ang="0">
                  <a:pos x="5" y="45"/>
                </a:cxn>
                <a:cxn ang="0">
                  <a:pos x="6" y="20"/>
                </a:cxn>
                <a:cxn ang="0">
                  <a:pos x="6" y="13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5" y="1"/>
                </a:cxn>
                <a:cxn ang="0">
                  <a:pos x="19" y="0"/>
                </a:cxn>
                <a:cxn ang="0">
                  <a:pos x="24" y="0"/>
                </a:cxn>
                <a:cxn ang="0">
                  <a:pos x="29" y="1"/>
                </a:cxn>
                <a:cxn ang="0">
                  <a:pos x="35" y="4"/>
                </a:cxn>
                <a:cxn ang="0">
                  <a:pos x="40" y="7"/>
                </a:cxn>
                <a:cxn ang="0">
                  <a:pos x="45" y="11"/>
                </a:cxn>
                <a:cxn ang="0">
                  <a:pos x="51" y="16"/>
                </a:cxn>
                <a:cxn ang="0">
                  <a:pos x="55" y="21"/>
                </a:cxn>
                <a:cxn ang="0">
                  <a:pos x="59" y="28"/>
                </a:cxn>
                <a:cxn ang="0">
                  <a:pos x="62" y="35"/>
                </a:cxn>
                <a:cxn ang="0">
                  <a:pos x="63" y="41"/>
                </a:cxn>
                <a:cxn ang="0">
                  <a:pos x="65" y="49"/>
                </a:cxn>
              </a:cxnLst>
              <a:rect l="0" t="0" r="r" b="b"/>
              <a:pathLst>
                <a:path w="65" h="232">
                  <a:moveTo>
                    <a:pt x="65" y="49"/>
                  </a:moveTo>
                  <a:lnTo>
                    <a:pt x="65" y="155"/>
                  </a:lnTo>
                  <a:lnTo>
                    <a:pt x="61" y="170"/>
                  </a:lnTo>
                  <a:lnTo>
                    <a:pt x="55" y="196"/>
                  </a:lnTo>
                  <a:lnTo>
                    <a:pt x="51" y="210"/>
                  </a:lnTo>
                  <a:lnTo>
                    <a:pt x="48" y="221"/>
                  </a:lnTo>
                  <a:lnTo>
                    <a:pt x="43" y="229"/>
                  </a:lnTo>
                  <a:lnTo>
                    <a:pt x="41" y="232"/>
                  </a:lnTo>
                  <a:lnTo>
                    <a:pt x="27" y="206"/>
                  </a:lnTo>
                  <a:lnTo>
                    <a:pt x="13" y="180"/>
                  </a:lnTo>
                  <a:lnTo>
                    <a:pt x="8" y="166"/>
                  </a:lnTo>
                  <a:lnTo>
                    <a:pt x="4" y="150"/>
                  </a:lnTo>
                  <a:lnTo>
                    <a:pt x="1" y="133"/>
                  </a:lnTo>
                  <a:lnTo>
                    <a:pt x="0" y="114"/>
                  </a:lnTo>
                  <a:lnTo>
                    <a:pt x="1" y="89"/>
                  </a:lnTo>
                  <a:lnTo>
                    <a:pt x="3" y="67"/>
                  </a:lnTo>
                  <a:lnTo>
                    <a:pt x="5" y="45"/>
                  </a:lnTo>
                  <a:lnTo>
                    <a:pt x="6" y="20"/>
                  </a:lnTo>
                  <a:lnTo>
                    <a:pt x="6" y="13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9" y="1"/>
                  </a:lnTo>
                  <a:lnTo>
                    <a:pt x="35" y="4"/>
                  </a:lnTo>
                  <a:lnTo>
                    <a:pt x="40" y="7"/>
                  </a:lnTo>
                  <a:lnTo>
                    <a:pt x="45" y="11"/>
                  </a:lnTo>
                  <a:lnTo>
                    <a:pt x="51" y="16"/>
                  </a:lnTo>
                  <a:lnTo>
                    <a:pt x="55" y="21"/>
                  </a:lnTo>
                  <a:lnTo>
                    <a:pt x="59" y="28"/>
                  </a:lnTo>
                  <a:lnTo>
                    <a:pt x="62" y="35"/>
                  </a:lnTo>
                  <a:lnTo>
                    <a:pt x="63" y="41"/>
                  </a:lnTo>
                  <a:lnTo>
                    <a:pt x="65" y="49"/>
                  </a:lnTo>
                  <a:close/>
                </a:path>
              </a:pathLst>
            </a:custGeom>
            <a:noFill/>
            <a:ln w="5">
              <a:solidFill>
                <a:srgbClr xmlns:mc="http://schemas.openxmlformats.org/markup-compatibility/2006" xmlns:a14="http://schemas.microsoft.com/office/drawing/2010/main" val="1F1A17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5" name="Freeform 266"/>
            <p:cNvSpPr>
              <a:spLocks/>
            </p:cNvSpPr>
            <p:nvPr/>
          </p:nvSpPr>
          <p:spPr bwMode="auto">
            <a:xfrm>
              <a:off x="7189788" y="939800"/>
              <a:ext cx="74613" cy="184150"/>
            </a:xfrm>
            <a:custGeom>
              <a:avLst/>
              <a:gdLst/>
              <a:ahLst/>
              <a:cxnLst>
                <a:cxn ang="0">
                  <a:pos x="0" y="236"/>
                </a:cxn>
                <a:cxn ang="0">
                  <a:pos x="0" y="214"/>
                </a:cxn>
                <a:cxn ang="0">
                  <a:pos x="2" y="194"/>
                </a:cxn>
                <a:cxn ang="0">
                  <a:pos x="5" y="175"/>
                </a:cxn>
                <a:cxn ang="0">
                  <a:pos x="10" y="155"/>
                </a:cxn>
                <a:cxn ang="0">
                  <a:pos x="15" y="137"/>
                </a:cxn>
                <a:cxn ang="0">
                  <a:pos x="21" y="120"/>
                </a:cxn>
                <a:cxn ang="0">
                  <a:pos x="29" y="104"/>
                </a:cxn>
                <a:cxn ang="0">
                  <a:pos x="37" y="90"/>
                </a:cxn>
                <a:cxn ang="0">
                  <a:pos x="47" y="76"/>
                </a:cxn>
                <a:cxn ang="0">
                  <a:pos x="57" y="62"/>
                </a:cxn>
                <a:cxn ang="0">
                  <a:pos x="69" y="50"/>
                </a:cxn>
                <a:cxn ang="0">
                  <a:pos x="82" y="38"/>
                </a:cxn>
                <a:cxn ang="0">
                  <a:pos x="96" y="28"/>
                </a:cxn>
                <a:cxn ang="0">
                  <a:pos x="110" y="17"/>
                </a:cxn>
                <a:cxn ang="0">
                  <a:pos x="124" y="9"/>
                </a:cxn>
                <a:cxn ang="0">
                  <a:pos x="142" y="0"/>
                </a:cxn>
                <a:cxn ang="0">
                  <a:pos x="142" y="348"/>
                </a:cxn>
                <a:cxn ang="0">
                  <a:pos x="113" y="346"/>
                </a:cxn>
                <a:cxn ang="0">
                  <a:pos x="86" y="343"/>
                </a:cxn>
                <a:cxn ang="0">
                  <a:pos x="74" y="341"/>
                </a:cxn>
                <a:cxn ang="0">
                  <a:pos x="63" y="338"/>
                </a:cxn>
                <a:cxn ang="0">
                  <a:pos x="52" y="334"/>
                </a:cxn>
                <a:cxn ang="0">
                  <a:pos x="42" y="330"/>
                </a:cxn>
                <a:cxn ang="0">
                  <a:pos x="33" y="324"/>
                </a:cxn>
                <a:cxn ang="0">
                  <a:pos x="24" y="316"/>
                </a:cxn>
                <a:cxn ang="0">
                  <a:pos x="17" y="308"/>
                </a:cxn>
                <a:cxn ang="0">
                  <a:pos x="11" y="297"/>
                </a:cxn>
                <a:cxn ang="0">
                  <a:pos x="6" y="285"/>
                </a:cxn>
                <a:cxn ang="0">
                  <a:pos x="2" y="271"/>
                </a:cxn>
                <a:cxn ang="0">
                  <a:pos x="0" y="254"/>
                </a:cxn>
                <a:cxn ang="0">
                  <a:pos x="0" y="236"/>
                </a:cxn>
              </a:cxnLst>
              <a:rect l="0" t="0" r="r" b="b"/>
              <a:pathLst>
                <a:path w="142" h="348">
                  <a:moveTo>
                    <a:pt x="0" y="236"/>
                  </a:moveTo>
                  <a:lnTo>
                    <a:pt x="0" y="214"/>
                  </a:lnTo>
                  <a:lnTo>
                    <a:pt x="2" y="194"/>
                  </a:lnTo>
                  <a:lnTo>
                    <a:pt x="5" y="175"/>
                  </a:lnTo>
                  <a:lnTo>
                    <a:pt x="10" y="155"/>
                  </a:lnTo>
                  <a:lnTo>
                    <a:pt x="15" y="137"/>
                  </a:lnTo>
                  <a:lnTo>
                    <a:pt x="21" y="120"/>
                  </a:lnTo>
                  <a:lnTo>
                    <a:pt x="29" y="104"/>
                  </a:lnTo>
                  <a:lnTo>
                    <a:pt x="37" y="90"/>
                  </a:lnTo>
                  <a:lnTo>
                    <a:pt x="47" y="76"/>
                  </a:lnTo>
                  <a:lnTo>
                    <a:pt x="57" y="62"/>
                  </a:lnTo>
                  <a:lnTo>
                    <a:pt x="69" y="50"/>
                  </a:lnTo>
                  <a:lnTo>
                    <a:pt x="82" y="38"/>
                  </a:lnTo>
                  <a:lnTo>
                    <a:pt x="96" y="28"/>
                  </a:lnTo>
                  <a:lnTo>
                    <a:pt x="110" y="17"/>
                  </a:lnTo>
                  <a:lnTo>
                    <a:pt x="124" y="9"/>
                  </a:lnTo>
                  <a:lnTo>
                    <a:pt x="142" y="0"/>
                  </a:lnTo>
                  <a:lnTo>
                    <a:pt x="142" y="348"/>
                  </a:lnTo>
                  <a:lnTo>
                    <a:pt x="113" y="346"/>
                  </a:lnTo>
                  <a:lnTo>
                    <a:pt x="86" y="343"/>
                  </a:lnTo>
                  <a:lnTo>
                    <a:pt x="74" y="341"/>
                  </a:lnTo>
                  <a:lnTo>
                    <a:pt x="63" y="338"/>
                  </a:lnTo>
                  <a:lnTo>
                    <a:pt x="52" y="334"/>
                  </a:lnTo>
                  <a:lnTo>
                    <a:pt x="42" y="330"/>
                  </a:lnTo>
                  <a:lnTo>
                    <a:pt x="33" y="324"/>
                  </a:lnTo>
                  <a:lnTo>
                    <a:pt x="24" y="316"/>
                  </a:lnTo>
                  <a:lnTo>
                    <a:pt x="17" y="308"/>
                  </a:lnTo>
                  <a:lnTo>
                    <a:pt x="11" y="297"/>
                  </a:lnTo>
                  <a:lnTo>
                    <a:pt x="6" y="285"/>
                  </a:lnTo>
                  <a:lnTo>
                    <a:pt x="2" y="271"/>
                  </a:lnTo>
                  <a:lnTo>
                    <a:pt x="0" y="254"/>
                  </a:lnTo>
                  <a:lnTo>
                    <a:pt x="0" y="236"/>
                  </a:lnTo>
                  <a:close/>
                </a:path>
              </a:pathLst>
            </a:custGeom>
            <a:noFill/>
            <a:ln w="5">
              <a:solidFill>
                <a:srgbClr xmlns:mc="http://schemas.openxmlformats.org/markup-compatibility/2006" xmlns:a14="http://schemas.microsoft.com/office/drawing/2010/main" val="1F1A17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6" name="Freeform 267"/>
            <p:cNvSpPr>
              <a:spLocks/>
            </p:cNvSpPr>
            <p:nvPr/>
          </p:nvSpPr>
          <p:spPr bwMode="auto">
            <a:xfrm>
              <a:off x="6115051" y="1831975"/>
              <a:ext cx="165100" cy="114300"/>
            </a:xfrm>
            <a:custGeom>
              <a:avLst/>
              <a:gdLst/>
              <a:ahLst/>
              <a:cxnLst>
                <a:cxn ang="0">
                  <a:pos x="312" y="43"/>
                </a:cxn>
                <a:cxn ang="0">
                  <a:pos x="307" y="60"/>
                </a:cxn>
                <a:cxn ang="0">
                  <a:pos x="301" y="81"/>
                </a:cxn>
                <a:cxn ang="0">
                  <a:pos x="292" y="102"/>
                </a:cxn>
                <a:cxn ang="0">
                  <a:pos x="280" y="124"/>
                </a:cxn>
                <a:cxn ang="0">
                  <a:pos x="267" y="142"/>
                </a:cxn>
                <a:cxn ang="0">
                  <a:pos x="252" y="156"/>
                </a:cxn>
                <a:cxn ang="0">
                  <a:pos x="237" y="164"/>
                </a:cxn>
                <a:cxn ang="0">
                  <a:pos x="222" y="166"/>
                </a:cxn>
                <a:cxn ang="0">
                  <a:pos x="206" y="173"/>
                </a:cxn>
                <a:cxn ang="0">
                  <a:pos x="193" y="183"/>
                </a:cxn>
                <a:cxn ang="0">
                  <a:pos x="184" y="195"/>
                </a:cxn>
                <a:cxn ang="0">
                  <a:pos x="159" y="200"/>
                </a:cxn>
                <a:cxn ang="0">
                  <a:pos x="133" y="202"/>
                </a:cxn>
                <a:cxn ang="0">
                  <a:pos x="114" y="209"/>
                </a:cxn>
                <a:cxn ang="0">
                  <a:pos x="94" y="215"/>
                </a:cxn>
                <a:cxn ang="0">
                  <a:pos x="65" y="217"/>
                </a:cxn>
                <a:cxn ang="0">
                  <a:pos x="50" y="216"/>
                </a:cxn>
                <a:cxn ang="0">
                  <a:pos x="37" y="212"/>
                </a:cxn>
                <a:cxn ang="0">
                  <a:pos x="26" y="205"/>
                </a:cxn>
                <a:cxn ang="0">
                  <a:pos x="17" y="195"/>
                </a:cxn>
                <a:cxn ang="0">
                  <a:pos x="10" y="183"/>
                </a:cxn>
                <a:cxn ang="0">
                  <a:pos x="4" y="171"/>
                </a:cxn>
                <a:cxn ang="0">
                  <a:pos x="1" y="157"/>
                </a:cxn>
                <a:cxn ang="0">
                  <a:pos x="0" y="141"/>
                </a:cxn>
                <a:cxn ang="0">
                  <a:pos x="12" y="112"/>
                </a:cxn>
                <a:cxn ang="0">
                  <a:pos x="28" y="134"/>
                </a:cxn>
                <a:cxn ang="0">
                  <a:pos x="38" y="142"/>
                </a:cxn>
                <a:cxn ang="0">
                  <a:pos x="53" y="147"/>
                </a:cxn>
                <a:cxn ang="0">
                  <a:pos x="61" y="126"/>
                </a:cxn>
                <a:cxn ang="0">
                  <a:pos x="67" y="96"/>
                </a:cxn>
                <a:cxn ang="0">
                  <a:pos x="72" y="82"/>
                </a:cxn>
                <a:cxn ang="0">
                  <a:pos x="80" y="71"/>
                </a:cxn>
                <a:cxn ang="0">
                  <a:pos x="88" y="62"/>
                </a:cxn>
                <a:cxn ang="0">
                  <a:pos x="100" y="59"/>
                </a:cxn>
                <a:cxn ang="0">
                  <a:pos x="110" y="60"/>
                </a:cxn>
                <a:cxn ang="0">
                  <a:pos x="119" y="64"/>
                </a:cxn>
                <a:cxn ang="0">
                  <a:pos x="127" y="72"/>
                </a:cxn>
                <a:cxn ang="0">
                  <a:pos x="130" y="82"/>
                </a:cxn>
                <a:cxn ang="0">
                  <a:pos x="151" y="79"/>
                </a:cxn>
                <a:cxn ang="0">
                  <a:pos x="159" y="69"/>
                </a:cxn>
                <a:cxn ang="0">
                  <a:pos x="168" y="49"/>
                </a:cxn>
                <a:cxn ang="0">
                  <a:pos x="180" y="32"/>
                </a:cxn>
                <a:cxn ang="0">
                  <a:pos x="189" y="26"/>
                </a:cxn>
                <a:cxn ang="0">
                  <a:pos x="211" y="16"/>
                </a:cxn>
                <a:cxn ang="0">
                  <a:pos x="243" y="7"/>
                </a:cxn>
                <a:cxn ang="0">
                  <a:pos x="269" y="0"/>
                </a:cxn>
                <a:cxn ang="0">
                  <a:pos x="285" y="1"/>
                </a:cxn>
                <a:cxn ang="0">
                  <a:pos x="303" y="10"/>
                </a:cxn>
                <a:cxn ang="0">
                  <a:pos x="312" y="35"/>
                </a:cxn>
              </a:cxnLst>
              <a:rect l="0" t="0" r="r" b="b"/>
              <a:pathLst>
                <a:path w="312" h="217">
                  <a:moveTo>
                    <a:pt x="312" y="35"/>
                  </a:moveTo>
                  <a:lnTo>
                    <a:pt x="312" y="43"/>
                  </a:lnTo>
                  <a:lnTo>
                    <a:pt x="310" y="51"/>
                  </a:lnTo>
                  <a:lnTo>
                    <a:pt x="307" y="60"/>
                  </a:lnTo>
                  <a:lnTo>
                    <a:pt x="305" y="71"/>
                  </a:lnTo>
                  <a:lnTo>
                    <a:pt x="301" y="81"/>
                  </a:lnTo>
                  <a:lnTo>
                    <a:pt x="297" y="92"/>
                  </a:lnTo>
                  <a:lnTo>
                    <a:pt x="292" y="102"/>
                  </a:lnTo>
                  <a:lnTo>
                    <a:pt x="286" y="113"/>
                  </a:lnTo>
                  <a:lnTo>
                    <a:pt x="280" y="124"/>
                  </a:lnTo>
                  <a:lnTo>
                    <a:pt x="273" y="133"/>
                  </a:lnTo>
                  <a:lnTo>
                    <a:pt x="267" y="142"/>
                  </a:lnTo>
                  <a:lnTo>
                    <a:pt x="260" y="149"/>
                  </a:lnTo>
                  <a:lnTo>
                    <a:pt x="252" y="156"/>
                  </a:lnTo>
                  <a:lnTo>
                    <a:pt x="245" y="161"/>
                  </a:lnTo>
                  <a:lnTo>
                    <a:pt x="237" y="164"/>
                  </a:lnTo>
                  <a:lnTo>
                    <a:pt x="230" y="165"/>
                  </a:lnTo>
                  <a:lnTo>
                    <a:pt x="222" y="166"/>
                  </a:lnTo>
                  <a:lnTo>
                    <a:pt x="215" y="168"/>
                  </a:lnTo>
                  <a:lnTo>
                    <a:pt x="206" y="173"/>
                  </a:lnTo>
                  <a:lnTo>
                    <a:pt x="199" y="178"/>
                  </a:lnTo>
                  <a:lnTo>
                    <a:pt x="193" y="183"/>
                  </a:lnTo>
                  <a:lnTo>
                    <a:pt x="187" y="190"/>
                  </a:lnTo>
                  <a:lnTo>
                    <a:pt x="184" y="195"/>
                  </a:lnTo>
                  <a:lnTo>
                    <a:pt x="182" y="200"/>
                  </a:lnTo>
                  <a:lnTo>
                    <a:pt x="159" y="200"/>
                  </a:lnTo>
                  <a:lnTo>
                    <a:pt x="145" y="201"/>
                  </a:lnTo>
                  <a:lnTo>
                    <a:pt x="133" y="202"/>
                  </a:lnTo>
                  <a:lnTo>
                    <a:pt x="123" y="206"/>
                  </a:lnTo>
                  <a:lnTo>
                    <a:pt x="114" y="209"/>
                  </a:lnTo>
                  <a:lnTo>
                    <a:pt x="104" y="212"/>
                  </a:lnTo>
                  <a:lnTo>
                    <a:pt x="94" y="215"/>
                  </a:lnTo>
                  <a:lnTo>
                    <a:pt x="81" y="217"/>
                  </a:lnTo>
                  <a:lnTo>
                    <a:pt x="65" y="217"/>
                  </a:lnTo>
                  <a:lnTo>
                    <a:pt x="57" y="217"/>
                  </a:lnTo>
                  <a:lnTo>
                    <a:pt x="50" y="216"/>
                  </a:lnTo>
                  <a:lnTo>
                    <a:pt x="44" y="214"/>
                  </a:lnTo>
                  <a:lnTo>
                    <a:pt x="37" y="212"/>
                  </a:lnTo>
                  <a:lnTo>
                    <a:pt x="31" y="209"/>
                  </a:lnTo>
                  <a:lnTo>
                    <a:pt x="26" y="205"/>
                  </a:lnTo>
                  <a:lnTo>
                    <a:pt x="21" y="200"/>
                  </a:lnTo>
                  <a:lnTo>
                    <a:pt x="17" y="195"/>
                  </a:lnTo>
                  <a:lnTo>
                    <a:pt x="13" y="190"/>
                  </a:lnTo>
                  <a:lnTo>
                    <a:pt x="10" y="183"/>
                  </a:lnTo>
                  <a:lnTo>
                    <a:pt x="6" y="177"/>
                  </a:lnTo>
                  <a:lnTo>
                    <a:pt x="4" y="171"/>
                  </a:lnTo>
                  <a:lnTo>
                    <a:pt x="2" y="163"/>
                  </a:lnTo>
                  <a:lnTo>
                    <a:pt x="1" y="157"/>
                  </a:lnTo>
                  <a:lnTo>
                    <a:pt x="0" y="149"/>
                  </a:lnTo>
                  <a:lnTo>
                    <a:pt x="0" y="141"/>
                  </a:lnTo>
                  <a:lnTo>
                    <a:pt x="0" y="112"/>
                  </a:lnTo>
                  <a:lnTo>
                    <a:pt x="12" y="112"/>
                  </a:lnTo>
                  <a:lnTo>
                    <a:pt x="19" y="124"/>
                  </a:lnTo>
                  <a:lnTo>
                    <a:pt x="28" y="134"/>
                  </a:lnTo>
                  <a:lnTo>
                    <a:pt x="33" y="138"/>
                  </a:lnTo>
                  <a:lnTo>
                    <a:pt x="38" y="142"/>
                  </a:lnTo>
                  <a:lnTo>
                    <a:pt x="45" y="145"/>
                  </a:lnTo>
                  <a:lnTo>
                    <a:pt x="53" y="147"/>
                  </a:lnTo>
                  <a:lnTo>
                    <a:pt x="56" y="139"/>
                  </a:lnTo>
                  <a:lnTo>
                    <a:pt x="61" y="126"/>
                  </a:lnTo>
                  <a:lnTo>
                    <a:pt x="64" y="111"/>
                  </a:lnTo>
                  <a:lnTo>
                    <a:pt x="67" y="96"/>
                  </a:lnTo>
                  <a:lnTo>
                    <a:pt x="70" y="89"/>
                  </a:lnTo>
                  <a:lnTo>
                    <a:pt x="72" y="82"/>
                  </a:lnTo>
                  <a:lnTo>
                    <a:pt x="76" y="76"/>
                  </a:lnTo>
                  <a:lnTo>
                    <a:pt x="80" y="71"/>
                  </a:lnTo>
                  <a:lnTo>
                    <a:pt x="83" y="65"/>
                  </a:lnTo>
                  <a:lnTo>
                    <a:pt x="88" y="62"/>
                  </a:lnTo>
                  <a:lnTo>
                    <a:pt x="94" y="60"/>
                  </a:lnTo>
                  <a:lnTo>
                    <a:pt x="100" y="59"/>
                  </a:lnTo>
                  <a:lnTo>
                    <a:pt x="104" y="59"/>
                  </a:lnTo>
                  <a:lnTo>
                    <a:pt x="110" y="60"/>
                  </a:lnTo>
                  <a:lnTo>
                    <a:pt x="115" y="62"/>
                  </a:lnTo>
                  <a:lnTo>
                    <a:pt x="119" y="64"/>
                  </a:lnTo>
                  <a:lnTo>
                    <a:pt x="123" y="67"/>
                  </a:lnTo>
                  <a:lnTo>
                    <a:pt x="127" y="72"/>
                  </a:lnTo>
                  <a:lnTo>
                    <a:pt x="129" y="76"/>
                  </a:lnTo>
                  <a:lnTo>
                    <a:pt x="130" y="82"/>
                  </a:lnTo>
                  <a:lnTo>
                    <a:pt x="147" y="82"/>
                  </a:lnTo>
                  <a:lnTo>
                    <a:pt x="151" y="79"/>
                  </a:lnTo>
                  <a:lnTo>
                    <a:pt x="155" y="75"/>
                  </a:lnTo>
                  <a:lnTo>
                    <a:pt x="159" y="69"/>
                  </a:lnTo>
                  <a:lnTo>
                    <a:pt x="162" y="63"/>
                  </a:lnTo>
                  <a:lnTo>
                    <a:pt x="168" y="49"/>
                  </a:lnTo>
                  <a:lnTo>
                    <a:pt x="177" y="35"/>
                  </a:lnTo>
                  <a:lnTo>
                    <a:pt x="180" y="32"/>
                  </a:lnTo>
                  <a:lnTo>
                    <a:pt x="184" y="29"/>
                  </a:lnTo>
                  <a:lnTo>
                    <a:pt x="189" y="26"/>
                  </a:lnTo>
                  <a:lnTo>
                    <a:pt x="196" y="23"/>
                  </a:lnTo>
                  <a:lnTo>
                    <a:pt x="211" y="16"/>
                  </a:lnTo>
                  <a:lnTo>
                    <a:pt x="227" y="11"/>
                  </a:lnTo>
                  <a:lnTo>
                    <a:pt x="243" y="7"/>
                  </a:lnTo>
                  <a:lnTo>
                    <a:pt x="257" y="2"/>
                  </a:lnTo>
                  <a:lnTo>
                    <a:pt x="269" y="0"/>
                  </a:lnTo>
                  <a:lnTo>
                    <a:pt x="277" y="0"/>
                  </a:lnTo>
                  <a:lnTo>
                    <a:pt x="285" y="1"/>
                  </a:lnTo>
                  <a:lnTo>
                    <a:pt x="295" y="6"/>
                  </a:lnTo>
                  <a:lnTo>
                    <a:pt x="303" y="10"/>
                  </a:lnTo>
                  <a:lnTo>
                    <a:pt x="312" y="12"/>
                  </a:lnTo>
                  <a:lnTo>
                    <a:pt x="312" y="35"/>
                  </a:lnTo>
                  <a:close/>
                </a:path>
              </a:pathLst>
            </a:custGeom>
            <a:noFill/>
            <a:ln w="5">
              <a:solidFill>
                <a:srgbClr xmlns:mc="http://schemas.openxmlformats.org/markup-compatibility/2006" xmlns:a14="http://schemas.microsoft.com/office/drawing/2010/main" val="1F1A17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7" name="Freeform 268"/>
            <p:cNvSpPr>
              <a:spLocks/>
            </p:cNvSpPr>
            <p:nvPr/>
          </p:nvSpPr>
          <p:spPr bwMode="auto">
            <a:xfrm>
              <a:off x="8975726" y="4502150"/>
              <a:ext cx="55563" cy="223838"/>
            </a:xfrm>
            <a:custGeom>
              <a:avLst/>
              <a:gdLst/>
              <a:ahLst/>
              <a:cxnLst>
                <a:cxn ang="0">
                  <a:pos x="59" y="276"/>
                </a:cxn>
                <a:cxn ang="0">
                  <a:pos x="66" y="296"/>
                </a:cxn>
                <a:cxn ang="0">
                  <a:pos x="74" y="316"/>
                </a:cxn>
                <a:cxn ang="0">
                  <a:pos x="80" y="336"/>
                </a:cxn>
                <a:cxn ang="0">
                  <a:pos x="82" y="360"/>
                </a:cxn>
                <a:cxn ang="0">
                  <a:pos x="76" y="379"/>
                </a:cxn>
                <a:cxn ang="0">
                  <a:pos x="70" y="396"/>
                </a:cxn>
                <a:cxn ang="0">
                  <a:pos x="65" y="414"/>
                </a:cxn>
                <a:cxn ang="0">
                  <a:pos x="60" y="422"/>
                </a:cxn>
                <a:cxn ang="0">
                  <a:pos x="54" y="416"/>
                </a:cxn>
                <a:cxn ang="0">
                  <a:pos x="49" y="406"/>
                </a:cxn>
                <a:cxn ang="0">
                  <a:pos x="46" y="380"/>
                </a:cxn>
                <a:cxn ang="0">
                  <a:pos x="45" y="353"/>
                </a:cxn>
                <a:cxn ang="0">
                  <a:pos x="41" y="347"/>
                </a:cxn>
                <a:cxn ang="0">
                  <a:pos x="29" y="344"/>
                </a:cxn>
                <a:cxn ang="0">
                  <a:pos x="20" y="337"/>
                </a:cxn>
                <a:cxn ang="0">
                  <a:pos x="16" y="329"/>
                </a:cxn>
                <a:cxn ang="0">
                  <a:pos x="13" y="314"/>
                </a:cxn>
                <a:cxn ang="0">
                  <a:pos x="13" y="294"/>
                </a:cxn>
                <a:cxn ang="0">
                  <a:pos x="12" y="277"/>
                </a:cxn>
                <a:cxn ang="0">
                  <a:pos x="11" y="177"/>
                </a:cxn>
                <a:cxn ang="0">
                  <a:pos x="9" y="164"/>
                </a:cxn>
                <a:cxn ang="0">
                  <a:pos x="5" y="152"/>
                </a:cxn>
                <a:cxn ang="0">
                  <a:pos x="2" y="140"/>
                </a:cxn>
                <a:cxn ang="0">
                  <a:pos x="0" y="124"/>
                </a:cxn>
                <a:cxn ang="0">
                  <a:pos x="6" y="106"/>
                </a:cxn>
                <a:cxn ang="0">
                  <a:pos x="17" y="103"/>
                </a:cxn>
                <a:cxn ang="0">
                  <a:pos x="25" y="99"/>
                </a:cxn>
                <a:cxn ang="0">
                  <a:pos x="33" y="93"/>
                </a:cxn>
                <a:cxn ang="0">
                  <a:pos x="40" y="81"/>
                </a:cxn>
                <a:cxn ang="0">
                  <a:pos x="48" y="63"/>
                </a:cxn>
                <a:cxn ang="0">
                  <a:pos x="54" y="33"/>
                </a:cxn>
                <a:cxn ang="0">
                  <a:pos x="62" y="10"/>
                </a:cxn>
                <a:cxn ang="0">
                  <a:pos x="71" y="2"/>
                </a:cxn>
                <a:cxn ang="0">
                  <a:pos x="77" y="0"/>
                </a:cxn>
                <a:cxn ang="0">
                  <a:pos x="87" y="1"/>
                </a:cxn>
                <a:cxn ang="0">
                  <a:pos x="94" y="8"/>
                </a:cxn>
                <a:cxn ang="0">
                  <a:pos x="101" y="19"/>
                </a:cxn>
                <a:cxn ang="0">
                  <a:pos x="105" y="30"/>
                </a:cxn>
                <a:cxn ang="0">
                  <a:pos x="105" y="49"/>
                </a:cxn>
                <a:cxn ang="0">
                  <a:pos x="99" y="70"/>
                </a:cxn>
                <a:cxn ang="0">
                  <a:pos x="89" y="87"/>
                </a:cxn>
                <a:cxn ang="0">
                  <a:pos x="83" y="106"/>
                </a:cxn>
                <a:cxn ang="0">
                  <a:pos x="83" y="132"/>
                </a:cxn>
                <a:cxn ang="0">
                  <a:pos x="86" y="155"/>
                </a:cxn>
                <a:cxn ang="0">
                  <a:pos x="90" y="174"/>
                </a:cxn>
                <a:cxn ang="0">
                  <a:pos x="93" y="194"/>
                </a:cxn>
                <a:cxn ang="0">
                  <a:pos x="93" y="211"/>
                </a:cxn>
                <a:cxn ang="0">
                  <a:pos x="90" y="220"/>
                </a:cxn>
                <a:cxn ang="0">
                  <a:pos x="83" y="231"/>
                </a:cxn>
                <a:cxn ang="0">
                  <a:pos x="70" y="244"/>
                </a:cxn>
                <a:cxn ang="0">
                  <a:pos x="61" y="253"/>
                </a:cxn>
                <a:cxn ang="0">
                  <a:pos x="59" y="261"/>
                </a:cxn>
              </a:cxnLst>
              <a:rect l="0" t="0" r="r" b="b"/>
              <a:pathLst>
                <a:path w="106" h="424">
                  <a:moveTo>
                    <a:pt x="58" y="265"/>
                  </a:moveTo>
                  <a:lnTo>
                    <a:pt x="59" y="276"/>
                  </a:lnTo>
                  <a:lnTo>
                    <a:pt x="62" y="286"/>
                  </a:lnTo>
                  <a:lnTo>
                    <a:pt x="66" y="296"/>
                  </a:lnTo>
                  <a:lnTo>
                    <a:pt x="70" y="307"/>
                  </a:lnTo>
                  <a:lnTo>
                    <a:pt x="74" y="316"/>
                  </a:lnTo>
                  <a:lnTo>
                    <a:pt x="78" y="326"/>
                  </a:lnTo>
                  <a:lnTo>
                    <a:pt x="80" y="336"/>
                  </a:lnTo>
                  <a:lnTo>
                    <a:pt x="82" y="347"/>
                  </a:lnTo>
                  <a:lnTo>
                    <a:pt x="82" y="360"/>
                  </a:lnTo>
                  <a:lnTo>
                    <a:pt x="79" y="370"/>
                  </a:lnTo>
                  <a:lnTo>
                    <a:pt x="76" y="379"/>
                  </a:lnTo>
                  <a:lnTo>
                    <a:pt x="73" y="387"/>
                  </a:lnTo>
                  <a:lnTo>
                    <a:pt x="70" y="396"/>
                  </a:lnTo>
                  <a:lnTo>
                    <a:pt x="67" y="405"/>
                  </a:lnTo>
                  <a:lnTo>
                    <a:pt x="65" y="414"/>
                  </a:lnTo>
                  <a:lnTo>
                    <a:pt x="65" y="424"/>
                  </a:lnTo>
                  <a:lnTo>
                    <a:pt x="60" y="422"/>
                  </a:lnTo>
                  <a:lnTo>
                    <a:pt x="57" y="419"/>
                  </a:lnTo>
                  <a:lnTo>
                    <a:pt x="54" y="416"/>
                  </a:lnTo>
                  <a:lnTo>
                    <a:pt x="52" y="413"/>
                  </a:lnTo>
                  <a:lnTo>
                    <a:pt x="49" y="406"/>
                  </a:lnTo>
                  <a:lnTo>
                    <a:pt x="46" y="398"/>
                  </a:lnTo>
                  <a:lnTo>
                    <a:pt x="46" y="380"/>
                  </a:lnTo>
                  <a:lnTo>
                    <a:pt x="46" y="359"/>
                  </a:lnTo>
                  <a:lnTo>
                    <a:pt x="45" y="353"/>
                  </a:lnTo>
                  <a:lnTo>
                    <a:pt x="43" y="350"/>
                  </a:lnTo>
                  <a:lnTo>
                    <a:pt x="41" y="347"/>
                  </a:lnTo>
                  <a:lnTo>
                    <a:pt x="37" y="346"/>
                  </a:lnTo>
                  <a:lnTo>
                    <a:pt x="29" y="344"/>
                  </a:lnTo>
                  <a:lnTo>
                    <a:pt x="23" y="342"/>
                  </a:lnTo>
                  <a:lnTo>
                    <a:pt x="20" y="337"/>
                  </a:lnTo>
                  <a:lnTo>
                    <a:pt x="18" y="334"/>
                  </a:lnTo>
                  <a:lnTo>
                    <a:pt x="16" y="329"/>
                  </a:lnTo>
                  <a:lnTo>
                    <a:pt x="15" y="325"/>
                  </a:lnTo>
                  <a:lnTo>
                    <a:pt x="13" y="314"/>
                  </a:lnTo>
                  <a:lnTo>
                    <a:pt x="12" y="305"/>
                  </a:lnTo>
                  <a:lnTo>
                    <a:pt x="13" y="294"/>
                  </a:lnTo>
                  <a:lnTo>
                    <a:pt x="13" y="284"/>
                  </a:lnTo>
                  <a:lnTo>
                    <a:pt x="12" y="277"/>
                  </a:lnTo>
                  <a:lnTo>
                    <a:pt x="11" y="270"/>
                  </a:lnTo>
                  <a:lnTo>
                    <a:pt x="11" y="177"/>
                  </a:lnTo>
                  <a:lnTo>
                    <a:pt x="10" y="170"/>
                  </a:lnTo>
                  <a:lnTo>
                    <a:pt x="9" y="164"/>
                  </a:lnTo>
                  <a:lnTo>
                    <a:pt x="7" y="159"/>
                  </a:lnTo>
                  <a:lnTo>
                    <a:pt x="5" y="152"/>
                  </a:lnTo>
                  <a:lnTo>
                    <a:pt x="3" y="146"/>
                  </a:lnTo>
                  <a:lnTo>
                    <a:pt x="2" y="140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06"/>
                  </a:lnTo>
                  <a:lnTo>
                    <a:pt x="6" y="106"/>
                  </a:lnTo>
                  <a:lnTo>
                    <a:pt x="11" y="105"/>
                  </a:lnTo>
                  <a:lnTo>
                    <a:pt x="17" y="103"/>
                  </a:lnTo>
                  <a:lnTo>
                    <a:pt x="21" y="101"/>
                  </a:lnTo>
                  <a:lnTo>
                    <a:pt x="25" y="99"/>
                  </a:lnTo>
                  <a:lnTo>
                    <a:pt x="29" y="96"/>
                  </a:lnTo>
                  <a:lnTo>
                    <a:pt x="33" y="93"/>
                  </a:lnTo>
                  <a:lnTo>
                    <a:pt x="36" y="90"/>
                  </a:lnTo>
                  <a:lnTo>
                    <a:pt x="40" y="81"/>
                  </a:lnTo>
                  <a:lnTo>
                    <a:pt x="44" y="73"/>
                  </a:lnTo>
                  <a:lnTo>
                    <a:pt x="48" y="63"/>
                  </a:lnTo>
                  <a:lnTo>
                    <a:pt x="50" y="53"/>
                  </a:lnTo>
                  <a:lnTo>
                    <a:pt x="54" y="33"/>
                  </a:lnTo>
                  <a:lnTo>
                    <a:pt x="59" y="16"/>
                  </a:lnTo>
                  <a:lnTo>
                    <a:pt x="62" y="10"/>
                  </a:lnTo>
                  <a:lnTo>
                    <a:pt x="68" y="5"/>
                  </a:lnTo>
                  <a:lnTo>
                    <a:pt x="71" y="2"/>
                  </a:lnTo>
                  <a:lnTo>
                    <a:pt x="74" y="1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7" y="1"/>
                  </a:lnTo>
                  <a:lnTo>
                    <a:pt x="91" y="3"/>
                  </a:lnTo>
                  <a:lnTo>
                    <a:pt x="94" y="8"/>
                  </a:lnTo>
                  <a:lnTo>
                    <a:pt x="99" y="13"/>
                  </a:lnTo>
                  <a:lnTo>
                    <a:pt x="101" y="19"/>
                  </a:lnTo>
                  <a:lnTo>
                    <a:pt x="104" y="25"/>
                  </a:lnTo>
                  <a:lnTo>
                    <a:pt x="105" y="30"/>
                  </a:lnTo>
                  <a:lnTo>
                    <a:pt x="106" y="35"/>
                  </a:lnTo>
                  <a:lnTo>
                    <a:pt x="105" y="49"/>
                  </a:lnTo>
                  <a:lnTo>
                    <a:pt x="102" y="61"/>
                  </a:lnTo>
                  <a:lnTo>
                    <a:pt x="99" y="70"/>
                  </a:lnTo>
                  <a:lnTo>
                    <a:pt x="93" y="79"/>
                  </a:lnTo>
                  <a:lnTo>
                    <a:pt x="89" y="87"/>
                  </a:lnTo>
                  <a:lnTo>
                    <a:pt x="86" y="96"/>
                  </a:lnTo>
                  <a:lnTo>
                    <a:pt x="83" y="106"/>
                  </a:lnTo>
                  <a:lnTo>
                    <a:pt x="82" y="117"/>
                  </a:lnTo>
                  <a:lnTo>
                    <a:pt x="83" y="132"/>
                  </a:lnTo>
                  <a:lnTo>
                    <a:pt x="84" y="144"/>
                  </a:lnTo>
                  <a:lnTo>
                    <a:pt x="86" y="155"/>
                  </a:lnTo>
                  <a:lnTo>
                    <a:pt x="88" y="164"/>
                  </a:lnTo>
                  <a:lnTo>
                    <a:pt x="90" y="174"/>
                  </a:lnTo>
                  <a:lnTo>
                    <a:pt x="92" y="183"/>
                  </a:lnTo>
                  <a:lnTo>
                    <a:pt x="93" y="194"/>
                  </a:lnTo>
                  <a:lnTo>
                    <a:pt x="93" y="206"/>
                  </a:lnTo>
                  <a:lnTo>
                    <a:pt x="93" y="211"/>
                  </a:lnTo>
                  <a:lnTo>
                    <a:pt x="92" y="216"/>
                  </a:lnTo>
                  <a:lnTo>
                    <a:pt x="90" y="220"/>
                  </a:lnTo>
                  <a:lnTo>
                    <a:pt x="88" y="225"/>
                  </a:lnTo>
                  <a:lnTo>
                    <a:pt x="83" y="231"/>
                  </a:lnTo>
                  <a:lnTo>
                    <a:pt x="76" y="237"/>
                  </a:lnTo>
                  <a:lnTo>
                    <a:pt x="70" y="244"/>
                  </a:lnTo>
                  <a:lnTo>
                    <a:pt x="63" y="250"/>
                  </a:lnTo>
                  <a:lnTo>
                    <a:pt x="61" y="253"/>
                  </a:lnTo>
                  <a:lnTo>
                    <a:pt x="60" y="257"/>
                  </a:lnTo>
                  <a:lnTo>
                    <a:pt x="59" y="261"/>
                  </a:lnTo>
                  <a:lnTo>
                    <a:pt x="58" y="265"/>
                  </a:lnTo>
                  <a:close/>
                </a:path>
              </a:pathLst>
            </a:custGeom>
            <a:noFill/>
            <a:ln w="5">
              <a:solidFill>
                <a:srgbClr xmlns:mc="http://schemas.openxmlformats.org/markup-compatibility/2006" xmlns:a14="http://schemas.microsoft.com/office/drawing/2010/main" val="1F1A17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8" name="Freeform 269"/>
            <p:cNvSpPr>
              <a:spLocks/>
            </p:cNvSpPr>
            <p:nvPr/>
          </p:nvSpPr>
          <p:spPr bwMode="auto">
            <a:xfrm>
              <a:off x="8943976" y="4738688"/>
              <a:ext cx="53975" cy="149225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0" y="96"/>
                </a:cxn>
                <a:cxn ang="0">
                  <a:pos x="1" y="85"/>
                </a:cxn>
                <a:cxn ang="0">
                  <a:pos x="3" y="76"/>
                </a:cxn>
                <a:cxn ang="0">
                  <a:pos x="7" y="67"/>
                </a:cxn>
                <a:cxn ang="0">
                  <a:pos x="11" y="59"/>
                </a:cxn>
                <a:cxn ang="0">
                  <a:pos x="15" y="50"/>
                </a:cxn>
                <a:cxn ang="0">
                  <a:pos x="20" y="43"/>
                </a:cxn>
                <a:cxn ang="0">
                  <a:pos x="26" y="36"/>
                </a:cxn>
                <a:cxn ang="0">
                  <a:pos x="32" y="30"/>
                </a:cxn>
                <a:cxn ang="0">
                  <a:pos x="39" y="23"/>
                </a:cxn>
                <a:cxn ang="0">
                  <a:pos x="47" y="18"/>
                </a:cxn>
                <a:cxn ang="0">
                  <a:pos x="54" y="14"/>
                </a:cxn>
                <a:cxn ang="0">
                  <a:pos x="62" y="10"/>
                </a:cxn>
                <a:cxn ang="0">
                  <a:pos x="70" y="6"/>
                </a:cxn>
                <a:cxn ang="0">
                  <a:pos x="79" y="3"/>
                </a:cxn>
                <a:cxn ang="0">
                  <a:pos x="88" y="0"/>
                </a:cxn>
                <a:cxn ang="0">
                  <a:pos x="88" y="42"/>
                </a:cxn>
                <a:cxn ang="0">
                  <a:pos x="82" y="55"/>
                </a:cxn>
                <a:cxn ang="0">
                  <a:pos x="74" y="75"/>
                </a:cxn>
                <a:cxn ang="0">
                  <a:pos x="70" y="85"/>
                </a:cxn>
                <a:cxn ang="0">
                  <a:pos x="67" y="96"/>
                </a:cxn>
                <a:cxn ang="0">
                  <a:pos x="65" y="104"/>
                </a:cxn>
                <a:cxn ang="0">
                  <a:pos x="64" y="113"/>
                </a:cxn>
                <a:cxn ang="0">
                  <a:pos x="64" y="195"/>
                </a:cxn>
                <a:cxn ang="0">
                  <a:pos x="65" y="204"/>
                </a:cxn>
                <a:cxn ang="0">
                  <a:pos x="68" y="214"/>
                </a:cxn>
                <a:cxn ang="0">
                  <a:pos x="72" y="225"/>
                </a:cxn>
                <a:cxn ang="0">
                  <a:pos x="78" y="234"/>
                </a:cxn>
                <a:cxn ang="0">
                  <a:pos x="83" y="245"/>
                </a:cxn>
                <a:cxn ang="0">
                  <a:pos x="89" y="253"/>
                </a:cxn>
                <a:cxn ang="0">
                  <a:pos x="95" y="260"/>
                </a:cxn>
                <a:cxn ang="0">
                  <a:pos x="100" y="266"/>
                </a:cxn>
                <a:cxn ang="0">
                  <a:pos x="100" y="283"/>
                </a:cxn>
                <a:cxn ang="0">
                  <a:pos x="86" y="282"/>
                </a:cxn>
                <a:cxn ang="0">
                  <a:pos x="75" y="280"/>
                </a:cxn>
                <a:cxn ang="0">
                  <a:pos x="65" y="276"/>
                </a:cxn>
                <a:cxn ang="0">
                  <a:pos x="57" y="270"/>
                </a:cxn>
                <a:cxn ang="0">
                  <a:pos x="49" y="264"/>
                </a:cxn>
                <a:cxn ang="0">
                  <a:pos x="43" y="255"/>
                </a:cxn>
                <a:cxn ang="0">
                  <a:pos x="37" y="247"/>
                </a:cxn>
                <a:cxn ang="0">
                  <a:pos x="33" y="237"/>
                </a:cxn>
                <a:cxn ang="0">
                  <a:pos x="21" y="194"/>
                </a:cxn>
                <a:cxn ang="0">
                  <a:pos x="12" y="148"/>
                </a:cxn>
                <a:cxn ang="0">
                  <a:pos x="8" y="139"/>
                </a:cxn>
                <a:cxn ang="0">
                  <a:pos x="3" y="132"/>
                </a:cxn>
                <a:cxn ang="0">
                  <a:pos x="2" y="127"/>
                </a:cxn>
                <a:cxn ang="0">
                  <a:pos x="0" y="121"/>
                </a:cxn>
                <a:cxn ang="0">
                  <a:pos x="0" y="115"/>
                </a:cxn>
                <a:cxn ang="0">
                  <a:pos x="0" y="106"/>
                </a:cxn>
              </a:cxnLst>
              <a:rect l="0" t="0" r="r" b="b"/>
              <a:pathLst>
                <a:path w="100" h="283">
                  <a:moveTo>
                    <a:pt x="0" y="106"/>
                  </a:moveTo>
                  <a:lnTo>
                    <a:pt x="0" y="96"/>
                  </a:lnTo>
                  <a:lnTo>
                    <a:pt x="1" y="85"/>
                  </a:lnTo>
                  <a:lnTo>
                    <a:pt x="3" y="76"/>
                  </a:lnTo>
                  <a:lnTo>
                    <a:pt x="7" y="67"/>
                  </a:lnTo>
                  <a:lnTo>
                    <a:pt x="11" y="59"/>
                  </a:lnTo>
                  <a:lnTo>
                    <a:pt x="15" y="50"/>
                  </a:lnTo>
                  <a:lnTo>
                    <a:pt x="20" y="43"/>
                  </a:lnTo>
                  <a:lnTo>
                    <a:pt x="26" y="36"/>
                  </a:lnTo>
                  <a:lnTo>
                    <a:pt x="32" y="30"/>
                  </a:lnTo>
                  <a:lnTo>
                    <a:pt x="39" y="23"/>
                  </a:lnTo>
                  <a:lnTo>
                    <a:pt x="47" y="18"/>
                  </a:lnTo>
                  <a:lnTo>
                    <a:pt x="54" y="14"/>
                  </a:lnTo>
                  <a:lnTo>
                    <a:pt x="62" y="10"/>
                  </a:lnTo>
                  <a:lnTo>
                    <a:pt x="70" y="6"/>
                  </a:lnTo>
                  <a:lnTo>
                    <a:pt x="79" y="3"/>
                  </a:lnTo>
                  <a:lnTo>
                    <a:pt x="88" y="0"/>
                  </a:lnTo>
                  <a:lnTo>
                    <a:pt x="88" y="42"/>
                  </a:lnTo>
                  <a:lnTo>
                    <a:pt x="82" y="55"/>
                  </a:lnTo>
                  <a:lnTo>
                    <a:pt x="74" y="75"/>
                  </a:lnTo>
                  <a:lnTo>
                    <a:pt x="70" y="85"/>
                  </a:lnTo>
                  <a:lnTo>
                    <a:pt x="67" y="96"/>
                  </a:lnTo>
                  <a:lnTo>
                    <a:pt x="65" y="104"/>
                  </a:lnTo>
                  <a:lnTo>
                    <a:pt x="64" y="113"/>
                  </a:lnTo>
                  <a:lnTo>
                    <a:pt x="64" y="195"/>
                  </a:lnTo>
                  <a:lnTo>
                    <a:pt x="65" y="204"/>
                  </a:lnTo>
                  <a:lnTo>
                    <a:pt x="68" y="214"/>
                  </a:lnTo>
                  <a:lnTo>
                    <a:pt x="72" y="225"/>
                  </a:lnTo>
                  <a:lnTo>
                    <a:pt x="78" y="234"/>
                  </a:lnTo>
                  <a:lnTo>
                    <a:pt x="83" y="245"/>
                  </a:lnTo>
                  <a:lnTo>
                    <a:pt x="89" y="253"/>
                  </a:lnTo>
                  <a:lnTo>
                    <a:pt x="95" y="260"/>
                  </a:lnTo>
                  <a:lnTo>
                    <a:pt x="100" y="266"/>
                  </a:lnTo>
                  <a:lnTo>
                    <a:pt x="100" y="283"/>
                  </a:lnTo>
                  <a:lnTo>
                    <a:pt x="86" y="282"/>
                  </a:lnTo>
                  <a:lnTo>
                    <a:pt x="75" y="280"/>
                  </a:lnTo>
                  <a:lnTo>
                    <a:pt x="65" y="276"/>
                  </a:lnTo>
                  <a:lnTo>
                    <a:pt x="57" y="270"/>
                  </a:lnTo>
                  <a:lnTo>
                    <a:pt x="49" y="264"/>
                  </a:lnTo>
                  <a:lnTo>
                    <a:pt x="43" y="255"/>
                  </a:lnTo>
                  <a:lnTo>
                    <a:pt x="37" y="247"/>
                  </a:lnTo>
                  <a:lnTo>
                    <a:pt x="33" y="237"/>
                  </a:lnTo>
                  <a:lnTo>
                    <a:pt x="21" y="194"/>
                  </a:lnTo>
                  <a:lnTo>
                    <a:pt x="12" y="148"/>
                  </a:lnTo>
                  <a:lnTo>
                    <a:pt x="8" y="139"/>
                  </a:lnTo>
                  <a:lnTo>
                    <a:pt x="3" y="132"/>
                  </a:lnTo>
                  <a:lnTo>
                    <a:pt x="2" y="127"/>
                  </a:lnTo>
                  <a:lnTo>
                    <a:pt x="0" y="121"/>
                  </a:lnTo>
                  <a:lnTo>
                    <a:pt x="0" y="115"/>
                  </a:lnTo>
                  <a:lnTo>
                    <a:pt x="0" y="106"/>
                  </a:lnTo>
                  <a:close/>
                </a:path>
              </a:pathLst>
            </a:custGeom>
            <a:noFill/>
            <a:ln w="5">
              <a:solidFill>
                <a:srgbClr xmlns:mc="http://schemas.openxmlformats.org/markup-compatibility/2006" xmlns:a14="http://schemas.microsoft.com/office/drawing/2010/main" val="1F1A17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9" name="Freeform 270"/>
            <p:cNvSpPr>
              <a:spLocks/>
            </p:cNvSpPr>
            <p:nvPr/>
          </p:nvSpPr>
          <p:spPr bwMode="auto">
            <a:xfrm>
              <a:off x="9040813" y="4770438"/>
              <a:ext cx="22225" cy="36513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6" y="1"/>
                </a:cxn>
                <a:cxn ang="0">
                  <a:pos x="28" y="2"/>
                </a:cxn>
                <a:cxn ang="0">
                  <a:pos x="29" y="5"/>
                </a:cxn>
                <a:cxn ang="0">
                  <a:pos x="31" y="8"/>
                </a:cxn>
                <a:cxn ang="0">
                  <a:pos x="32" y="11"/>
                </a:cxn>
                <a:cxn ang="0">
                  <a:pos x="34" y="15"/>
                </a:cxn>
                <a:cxn ang="0">
                  <a:pos x="37" y="17"/>
                </a:cxn>
                <a:cxn ang="0">
                  <a:pos x="42" y="17"/>
                </a:cxn>
                <a:cxn ang="0">
                  <a:pos x="43" y="19"/>
                </a:cxn>
                <a:cxn ang="0">
                  <a:pos x="42" y="24"/>
                </a:cxn>
                <a:cxn ang="0">
                  <a:pos x="38" y="31"/>
                </a:cxn>
                <a:cxn ang="0">
                  <a:pos x="34" y="39"/>
                </a:cxn>
                <a:cxn ang="0">
                  <a:pos x="25" y="57"/>
                </a:cxn>
                <a:cxn ang="0">
                  <a:pos x="18" y="70"/>
                </a:cxn>
                <a:cxn ang="0">
                  <a:pos x="13" y="67"/>
                </a:cxn>
                <a:cxn ang="0">
                  <a:pos x="6" y="63"/>
                </a:cxn>
                <a:cxn ang="0">
                  <a:pos x="4" y="61"/>
                </a:cxn>
                <a:cxn ang="0">
                  <a:pos x="2" y="59"/>
                </a:cxn>
                <a:cxn ang="0">
                  <a:pos x="1" y="56"/>
                </a:cxn>
                <a:cxn ang="0">
                  <a:pos x="0" y="53"/>
                </a:cxn>
                <a:cxn ang="0">
                  <a:pos x="0" y="43"/>
                </a:cxn>
                <a:cxn ang="0">
                  <a:pos x="1" y="34"/>
                </a:cxn>
                <a:cxn ang="0">
                  <a:pos x="3" y="25"/>
                </a:cxn>
                <a:cxn ang="0">
                  <a:pos x="5" y="17"/>
                </a:cxn>
                <a:cxn ang="0">
                  <a:pos x="9" y="10"/>
                </a:cxn>
                <a:cxn ang="0">
                  <a:pos x="13" y="4"/>
                </a:cxn>
                <a:cxn ang="0">
                  <a:pos x="15" y="2"/>
                </a:cxn>
                <a:cxn ang="0">
                  <a:pos x="18" y="1"/>
                </a:cxn>
                <a:cxn ang="0">
                  <a:pos x="20" y="0"/>
                </a:cxn>
                <a:cxn ang="0">
                  <a:pos x="23" y="0"/>
                </a:cxn>
              </a:cxnLst>
              <a:rect l="0" t="0" r="r" b="b"/>
              <a:pathLst>
                <a:path w="43" h="70">
                  <a:moveTo>
                    <a:pt x="23" y="0"/>
                  </a:moveTo>
                  <a:lnTo>
                    <a:pt x="26" y="1"/>
                  </a:lnTo>
                  <a:lnTo>
                    <a:pt x="28" y="2"/>
                  </a:lnTo>
                  <a:lnTo>
                    <a:pt x="29" y="5"/>
                  </a:lnTo>
                  <a:lnTo>
                    <a:pt x="31" y="8"/>
                  </a:lnTo>
                  <a:lnTo>
                    <a:pt x="32" y="11"/>
                  </a:lnTo>
                  <a:lnTo>
                    <a:pt x="34" y="15"/>
                  </a:lnTo>
                  <a:lnTo>
                    <a:pt x="37" y="17"/>
                  </a:lnTo>
                  <a:lnTo>
                    <a:pt x="42" y="17"/>
                  </a:lnTo>
                  <a:lnTo>
                    <a:pt x="43" y="19"/>
                  </a:lnTo>
                  <a:lnTo>
                    <a:pt x="42" y="24"/>
                  </a:lnTo>
                  <a:lnTo>
                    <a:pt x="38" y="31"/>
                  </a:lnTo>
                  <a:lnTo>
                    <a:pt x="34" y="39"/>
                  </a:lnTo>
                  <a:lnTo>
                    <a:pt x="25" y="57"/>
                  </a:lnTo>
                  <a:lnTo>
                    <a:pt x="18" y="70"/>
                  </a:lnTo>
                  <a:lnTo>
                    <a:pt x="13" y="67"/>
                  </a:lnTo>
                  <a:lnTo>
                    <a:pt x="6" y="63"/>
                  </a:lnTo>
                  <a:lnTo>
                    <a:pt x="4" y="61"/>
                  </a:lnTo>
                  <a:lnTo>
                    <a:pt x="2" y="59"/>
                  </a:lnTo>
                  <a:lnTo>
                    <a:pt x="1" y="56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1" y="34"/>
                  </a:lnTo>
                  <a:lnTo>
                    <a:pt x="3" y="25"/>
                  </a:lnTo>
                  <a:lnTo>
                    <a:pt x="5" y="17"/>
                  </a:lnTo>
                  <a:lnTo>
                    <a:pt x="9" y="10"/>
                  </a:lnTo>
                  <a:lnTo>
                    <a:pt x="13" y="4"/>
                  </a:lnTo>
                  <a:lnTo>
                    <a:pt x="15" y="2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5">
              <a:solidFill>
                <a:srgbClr xmlns:mc="http://schemas.openxmlformats.org/markup-compatibility/2006" xmlns:a14="http://schemas.microsoft.com/office/drawing/2010/main" val="1F1A17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0" name="Freeform 271"/>
            <p:cNvSpPr>
              <a:spLocks/>
            </p:cNvSpPr>
            <p:nvPr/>
          </p:nvSpPr>
          <p:spPr bwMode="auto">
            <a:xfrm>
              <a:off x="6080126" y="2178050"/>
              <a:ext cx="31750" cy="42863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7" y="0"/>
                </a:cxn>
                <a:cxn ang="0">
                  <a:pos x="47" y="18"/>
                </a:cxn>
                <a:cxn ang="0">
                  <a:pos x="51" y="25"/>
                </a:cxn>
                <a:cxn ang="0">
                  <a:pos x="55" y="32"/>
                </a:cxn>
                <a:cxn ang="0">
                  <a:pos x="57" y="37"/>
                </a:cxn>
                <a:cxn ang="0">
                  <a:pos x="58" y="41"/>
                </a:cxn>
                <a:cxn ang="0">
                  <a:pos x="59" y="46"/>
                </a:cxn>
                <a:cxn ang="0">
                  <a:pos x="59" y="53"/>
                </a:cxn>
                <a:cxn ang="0">
                  <a:pos x="58" y="60"/>
                </a:cxn>
                <a:cxn ang="0">
                  <a:pos x="54" y="70"/>
                </a:cxn>
                <a:cxn ang="0">
                  <a:pos x="52" y="74"/>
                </a:cxn>
                <a:cxn ang="0">
                  <a:pos x="49" y="78"/>
                </a:cxn>
                <a:cxn ang="0">
                  <a:pos x="46" y="81"/>
                </a:cxn>
                <a:cxn ang="0">
                  <a:pos x="42" y="82"/>
                </a:cxn>
                <a:cxn ang="0">
                  <a:pos x="37" y="81"/>
                </a:cxn>
                <a:cxn ang="0">
                  <a:pos x="33" y="80"/>
                </a:cxn>
                <a:cxn ang="0">
                  <a:pos x="29" y="77"/>
                </a:cxn>
                <a:cxn ang="0">
                  <a:pos x="25" y="74"/>
                </a:cxn>
                <a:cxn ang="0">
                  <a:pos x="18" y="67"/>
                </a:cxn>
                <a:cxn ang="0">
                  <a:pos x="12" y="56"/>
                </a:cxn>
                <a:cxn ang="0">
                  <a:pos x="7" y="45"/>
                </a:cxn>
                <a:cxn ang="0">
                  <a:pos x="3" y="35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4" y="7"/>
                </a:cxn>
                <a:cxn ang="0">
                  <a:pos x="7" y="4"/>
                </a:cxn>
                <a:cxn ang="0">
                  <a:pos x="13" y="1"/>
                </a:cxn>
                <a:cxn ang="0">
                  <a:pos x="18" y="0"/>
                </a:cxn>
              </a:cxnLst>
              <a:rect l="0" t="0" r="r" b="b"/>
              <a:pathLst>
                <a:path w="59" h="82">
                  <a:moveTo>
                    <a:pt x="18" y="0"/>
                  </a:moveTo>
                  <a:lnTo>
                    <a:pt x="47" y="0"/>
                  </a:lnTo>
                  <a:lnTo>
                    <a:pt x="47" y="18"/>
                  </a:lnTo>
                  <a:lnTo>
                    <a:pt x="51" y="25"/>
                  </a:lnTo>
                  <a:lnTo>
                    <a:pt x="55" y="32"/>
                  </a:lnTo>
                  <a:lnTo>
                    <a:pt x="57" y="37"/>
                  </a:lnTo>
                  <a:lnTo>
                    <a:pt x="58" y="41"/>
                  </a:lnTo>
                  <a:lnTo>
                    <a:pt x="59" y="46"/>
                  </a:lnTo>
                  <a:lnTo>
                    <a:pt x="59" y="53"/>
                  </a:lnTo>
                  <a:lnTo>
                    <a:pt x="58" y="60"/>
                  </a:lnTo>
                  <a:lnTo>
                    <a:pt x="54" y="70"/>
                  </a:lnTo>
                  <a:lnTo>
                    <a:pt x="52" y="74"/>
                  </a:lnTo>
                  <a:lnTo>
                    <a:pt x="49" y="78"/>
                  </a:lnTo>
                  <a:lnTo>
                    <a:pt x="46" y="81"/>
                  </a:lnTo>
                  <a:lnTo>
                    <a:pt x="42" y="82"/>
                  </a:lnTo>
                  <a:lnTo>
                    <a:pt x="37" y="81"/>
                  </a:lnTo>
                  <a:lnTo>
                    <a:pt x="33" y="80"/>
                  </a:lnTo>
                  <a:lnTo>
                    <a:pt x="29" y="77"/>
                  </a:lnTo>
                  <a:lnTo>
                    <a:pt x="25" y="74"/>
                  </a:lnTo>
                  <a:lnTo>
                    <a:pt x="18" y="67"/>
                  </a:lnTo>
                  <a:lnTo>
                    <a:pt x="12" y="56"/>
                  </a:lnTo>
                  <a:lnTo>
                    <a:pt x="7" y="45"/>
                  </a:lnTo>
                  <a:lnTo>
                    <a:pt x="3" y="35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2" y="9"/>
                  </a:lnTo>
                  <a:lnTo>
                    <a:pt x="4" y="7"/>
                  </a:lnTo>
                  <a:lnTo>
                    <a:pt x="7" y="4"/>
                  </a:lnTo>
                  <a:lnTo>
                    <a:pt x="13" y="1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5">
              <a:solidFill>
                <a:srgbClr xmlns:mc="http://schemas.openxmlformats.org/markup-compatibility/2006" xmlns:a14="http://schemas.microsoft.com/office/drawing/2010/main" val="1F1A17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1" name="Freeform 272"/>
            <p:cNvSpPr>
              <a:spLocks/>
            </p:cNvSpPr>
            <p:nvPr/>
          </p:nvSpPr>
          <p:spPr bwMode="auto">
            <a:xfrm>
              <a:off x="5853113" y="1931988"/>
              <a:ext cx="252413" cy="255588"/>
            </a:xfrm>
            <a:custGeom>
              <a:avLst/>
              <a:gdLst/>
              <a:ahLst/>
              <a:cxnLst>
                <a:cxn ang="0">
                  <a:pos x="476" y="113"/>
                </a:cxn>
                <a:cxn ang="0">
                  <a:pos x="471" y="143"/>
                </a:cxn>
                <a:cxn ang="0">
                  <a:pos x="437" y="169"/>
                </a:cxn>
                <a:cxn ang="0">
                  <a:pos x="387" y="175"/>
                </a:cxn>
                <a:cxn ang="0">
                  <a:pos x="357" y="162"/>
                </a:cxn>
                <a:cxn ang="0">
                  <a:pos x="337" y="136"/>
                </a:cxn>
                <a:cxn ang="0">
                  <a:pos x="322" y="93"/>
                </a:cxn>
                <a:cxn ang="0">
                  <a:pos x="290" y="124"/>
                </a:cxn>
                <a:cxn ang="0">
                  <a:pos x="304" y="153"/>
                </a:cxn>
                <a:cxn ang="0">
                  <a:pos x="332" y="180"/>
                </a:cxn>
                <a:cxn ang="0">
                  <a:pos x="367" y="201"/>
                </a:cxn>
                <a:cxn ang="0">
                  <a:pos x="400" y="205"/>
                </a:cxn>
                <a:cxn ang="0">
                  <a:pos x="418" y="197"/>
                </a:cxn>
                <a:cxn ang="0">
                  <a:pos x="460" y="193"/>
                </a:cxn>
                <a:cxn ang="0">
                  <a:pos x="458" y="209"/>
                </a:cxn>
                <a:cxn ang="0">
                  <a:pos x="456" y="243"/>
                </a:cxn>
                <a:cxn ang="0">
                  <a:pos x="434" y="258"/>
                </a:cxn>
                <a:cxn ang="0">
                  <a:pos x="385" y="271"/>
                </a:cxn>
                <a:cxn ang="0">
                  <a:pos x="359" y="293"/>
                </a:cxn>
                <a:cxn ang="0">
                  <a:pos x="338" y="346"/>
                </a:cxn>
                <a:cxn ang="0">
                  <a:pos x="318" y="368"/>
                </a:cxn>
                <a:cxn ang="0">
                  <a:pos x="289" y="376"/>
                </a:cxn>
                <a:cxn ang="0">
                  <a:pos x="294" y="425"/>
                </a:cxn>
                <a:cxn ang="0">
                  <a:pos x="293" y="465"/>
                </a:cxn>
                <a:cxn ang="0">
                  <a:pos x="275" y="482"/>
                </a:cxn>
                <a:cxn ang="0">
                  <a:pos x="231" y="478"/>
                </a:cxn>
                <a:cxn ang="0">
                  <a:pos x="198" y="465"/>
                </a:cxn>
                <a:cxn ang="0">
                  <a:pos x="132" y="453"/>
                </a:cxn>
                <a:cxn ang="0">
                  <a:pos x="101" y="434"/>
                </a:cxn>
                <a:cxn ang="0">
                  <a:pos x="80" y="401"/>
                </a:cxn>
                <a:cxn ang="0">
                  <a:pos x="75" y="370"/>
                </a:cxn>
                <a:cxn ang="0">
                  <a:pos x="42" y="353"/>
                </a:cxn>
                <a:cxn ang="0">
                  <a:pos x="21" y="343"/>
                </a:cxn>
                <a:cxn ang="0">
                  <a:pos x="12" y="324"/>
                </a:cxn>
                <a:cxn ang="0">
                  <a:pos x="23" y="279"/>
                </a:cxn>
                <a:cxn ang="0">
                  <a:pos x="8" y="256"/>
                </a:cxn>
                <a:cxn ang="0">
                  <a:pos x="1" y="226"/>
                </a:cxn>
                <a:cxn ang="0">
                  <a:pos x="16" y="170"/>
                </a:cxn>
                <a:cxn ang="0">
                  <a:pos x="32" y="147"/>
                </a:cxn>
                <a:cxn ang="0">
                  <a:pos x="75" y="154"/>
                </a:cxn>
                <a:cxn ang="0">
                  <a:pos x="128" y="169"/>
                </a:cxn>
                <a:cxn ang="0">
                  <a:pos x="172" y="173"/>
                </a:cxn>
                <a:cxn ang="0">
                  <a:pos x="196" y="183"/>
                </a:cxn>
                <a:cxn ang="0">
                  <a:pos x="204" y="157"/>
                </a:cxn>
                <a:cxn ang="0">
                  <a:pos x="174" y="122"/>
                </a:cxn>
                <a:cxn ang="0">
                  <a:pos x="165" y="86"/>
                </a:cxn>
                <a:cxn ang="0">
                  <a:pos x="167" y="61"/>
                </a:cxn>
                <a:cxn ang="0">
                  <a:pos x="182" y="47"/>
                </a:cxn>
                <a:cxn ang="0">
                  <a:pos x="210" y="55"/>
                </a:cxn>
                <a:cxn ang="0">
                  <a:pos x="239" y="58"/>
                </a:cxn>
                <a:cxn ang="0">
                  <a:pos x="271" y="44"/>
                </a:cxn>
                <a:cxn ang="0">
                  <a:pos x="304" y="14"/>
                </a:cxn>
                <a:cxn ang="0">
                  <a:pos x="341" y="2"/>
                </a:cxn>
                <a:cxn ang="0">
                  <a:pos x="417" y="0"/>
                </a:cxn>
                <a:cxn ang="0">
                  <a:pos x="434" y="20"/>
                </a:cxn>
                <a:cxn ang="0">
                  <a:pos x="452" y="58"/>
                </a:cxn>
              </a:cxnLst>
              <a:rect l="0" t="0" r="r" b="b"/>
              <a:pathLst>
                <a:path w="478" h="483">
                  <a:moveTo>
                    <a:pt x="465" y="64"/>
                  </a:moveTo>
                  <a:lnTo>
                    <a:pt x="468" y="79"/>
                  </a:lnTo>
                  <a:lnTo>
                    <a:pt x="474" y="102"/>
                  </a:lnTo>
                  <a:lnTo>
                    <a:pt x="476" y="113"/>
                  </a:lnTo>
                  <a:lnTo>
                    <a:pt x="478" y="123"/>
                  </a:lnTo>
                  <a:lnTo>
                    <a:pt x="478" y="130"/>
                  </a:lnTo>
                  <a:lnTo>
                    <a:pt x="477" y="135"/>
                  </a:lnTo>
                  <a:lnTo>
                    <a:pt x="471" y="143"/>
                  </a:lnTo>
                  <a:lnTo>
                    <a:pt x="463" y="151"/>
                  </a:lnTo>
                  <a:lnTo>
                    <a:pt x="456" y="158"/>
                  </a:lnTo>
                  <a:lnTo>
                    <a:pt x="447" y="164"/>
                  </a:lnTo>
                  <a:lnTo>
                    <a:pt x="437" y="169"/>
                  </a:lnTo>
                  <a:lnTo>
                    <a:pt x="425" y="173"/>
                  </a:lnTo>
                  <a:lnTo>
                    <a:pt x="411" y="175"/>
                  </a:lnTo>
                  <a:lnTo>
                    <a:pt x="395" y="176"/>
                  </a:lnTo>
                  <a:lnTo>
                    <a:pt x="387" y="175"/>
                  </a:lnTo>
                  <a:lnTo>
                    <a:pt x="378" y="174"/>
                  </a:lnTo>
                  <a:lnTo>
                    <a:pt x="371" y="171"/>
                  </a:lnTo>
                  <a:lnTo>
                    <a:pt x="364" y="167"/>
                  </a:lnTo>
                  <a:lnTo>
                    <a:pt x="357" y="162"/>
                  </a:lnTo>
                  <a:lnTo>
                    <a:pt x="351" y="157"/>
                  </a:lnTo>
                  <a:lnTo>
                    <a:pt x="346" y="151"/>
                  </a:lnTo>
                  <a:lnTo>
                    <a:pt x="341" y="143"/>
                  </a:lnTo>
                  <a:lnTo>
                    <a:pt x="337" y="136"/>
                  </a:lnTo>
                  <a:lnTo>
                    <a:pt x="332" y="128"/>
                  </a:lnTo>
                  <a:lnTo>
                    <a:pt x="329" y="120"/>
                  </a:lnTo>
                  <a:lnTo>
                    <a:pt x="326" y="111"/>
                  </a:lnTo>
                  <a:lnTo>
                    <a:pt x="322" y="93"/>
                  </a:lnTo>
                  <a:lnTo>
                    <a:pt x="318" y="76"/>
                  </a:lnTo>
                  <a:lnTo>
                    <a:pt x="289" y="76"/>
                  </a:lnTo>
                  <a:lnTo>
                    <a:pt x="289" y="117"/>
                  </a:lnTo>
                  <a:lnTo>
                    <a:pt x="290" y="124"/>
                  </a:lnTo>
                  <a:lnTo>
                    <a:pt x="292" y="132"/>
                  </a:lnTo>
                  <a:lnTo>
                    <a:pt x="294" y="138"/>
                  </a:lnTo>
                  <a:lnTo>
                    <a:pt x="298" y="145"/>
                  </a:lnTo>
                  <a:lnTo>
                    <a:pt x="304" y="153"/>
                  </a:lnTo>
                  <a:lnTo>
                    <a:pt x="310" y="160"/>
                  </a:lnTo>
                  <a:lnTo>
                    <a:pt x="316" y="168"/>
                  </a:lnTo>
                  <a:lnTo>
                    <a:pt x="324" y="174"/>
                  </a:lnTo>
                  <a:lnTo>
                    <a:pt x="332" y="180"/>
                  </a:lnTo>
                  <a:lnTo>
                    <a:pt x="341" y="187"/>
                  </a:lnTo>
                  <a:lnTo>
                    <a:pt x="349" y="192"/>
                  </a:lnTo>
                  <a:lnTo>
                    <a:pt x="358" y="196"/>
                  </a:lnTo>
                  <a:lnTo>
                    <a:pt x="367" y="201"/>
                  </a:lnTo>
                  <a:lnTo>
                    <a:pt x="377" y="203"/>
                  </a:lnTo>
                  <a:lnTo>
                    <a:pt x="385" y="205"/>
                  </a:lnTo>
                  <a:lnTo>
                    <a:pt x="395" y="205"/>
                  </a:lnTo>
                  <a:lnTo>
                    <a:pt x="400" y="205"/>
                  </a:lnTo>
                  <a:lnTo>
                    <a:pt x="406" y="204"/>
                  </a:lnTo>
                  <a:lnTo>
                    <a:pt x="411" y="202"/>
                  </a:lnTo>
                  <a:lnTo>
                    <a:pt x="414" y="200"/>
                  </a:lnTo>
                  <a:lnTo>
                    <a:pt x="418" y="197"/>
                  </a:lnTo>
                  <a:lnTo>
                    <a:pt x="422" y="195"/>
                  </a:lnTo>
                  <a:lnTo>
                    <a:pt x="426" y="194"/>
                  </a:lnTo>
                  <a:lnTo>
                    <a:pt x="430" y="193"/>
                  </a:lnTo>
                  <a:lnTo>
                    <a:pt x="460" y="193"/>
                  </a:lnTo>
                  <a:lnTo>
                    <a:pt x="458" y="197"/>
                  </a:lnTo>
                  <a:lnTo>
                    <a:pt x="457" y="202"/>
                  </a:lnTo>
                  <a:lnTo>
                    <a:pt x="457" y="205"/>
                  </a:lnTo>
                  <a:lnTo>
                    <a:pt x="458" y="209"/>
                  </a:lnTo>
                  <a:lnTo>
                    <a:pt x="459" y="218"/>
                  </a:lnTo>
                  <a:lnTo>
                    <a:pt x="460" y="229"/>
                  </a:lnTo>
                  <a:lnTo>
                    <a:pt x="459" y="237"/>
                  </a:lnTo>
                  <a:lnTo>
                    <a:pt x="456" y="243"/>
                  </a:lnTo>
                  <a:lnTo>
                    <a:pt x="452" y="249"/>
                  </a:lnTo>
                  <a:lnTo>
                    <a:pt x="447" y="253"/>
                  </a:lnTo>
                  <a:lnTo>
                    <a:pt x="441" y="255"/>
                  </a:lnTo>
                  <a:lnTo>
                    <a:pt x="434" y="258"/>
                  </a:lnTo>
                  <a:lnTo>
                    <a:pt x="426" y="259"/>
                  </a:lnTo>
                  <a:lnTo>
                    <a:pt x="418" y="261"/>
                  </a:lnTo>
                  <a:lnTo>
                    <a:pt x="401" y="264"/>
                  </a:lnTo>
                  <a:lnTo>
                    <a:pt x="385" y="271"/>
                  </a:lnTo>
                  <a:lnTo>
                    <a:pt x="377" y="274"/>
                  </a:lnTo>
                  <a:lnTo>
                    <a:pt x="371" y="279"/>
                  </a:lnTo>
                  <a:lnTo>
                    <a:pt x="364" y="286"/>
                  </a:lnTo>
                  <a:lnTo>
                    <a:pt x="359" y="293"/>
                  </a:lnTo>
                  <a:lnTo>
                    <a:pt x="355" y="306"/>
                  </a:lnTo>
                  <a:lnTo>
                    <a:pt x="350" y="319"/>
                  </a:lnTo>
                  <a:lnTo>
                    <a:pt x="344" y="333"/>
                  </a:lnTo>
                  <a:lnTo>
                    <a:pt x="338" y="346"/>
                  </a:lnTo>
                  <a:lnTo>
                    <a:pt x="333" y="352"/>
                  </a:lnTo>
                  <a:lnTo>
                    <a:pt x="329" y="358"/>
                  </a:lnTo>
                  <a:lnTo>
                    <a:pt x="324" y="363"/>
                  </a:lnTo>
                  <a:lnTo>
                    <a:pt x="318" y="368"/>
                  </a:lnTo>
                  <a:lnTo>
                    <a:pt x="312" y="371"/>
                  </a:lnTo>
                  <a:lnTo>
                    <a:pt x="305" y="374"/>
                  </a:lnTo>
                  <a:lnTo>
                    <a:pt x="297" y="375"/>
                  </a:lnTo>
                  <a:lnTo>
                    <a:pt x="289" y="376"/>
                  </a:lnTo>
                  <a:lnTo>
                    <a:pt x="289" y="394"/>
                  </a:lnTo>
                  <a:lnTo>
                    <a:pt x="290" y="403"/>
                  </a:lnTo>
                  <a:lnTo>
                    <a:pt x="292" y="413"/>
                  </a:lnTo>
                  <a:lnTo>
                    <a:pt x="294" y="425"/>
                  </a:lnTo>
                  <a:lnTo>
                    <a:pt x="295" y="441"/>
                  </a:lnTo>
                  <a:lnTo>
                    <a:pt x="295" y="450"/>
                  </a:lnTo>
                  <a:lnTo>
                    <a:pt x="294" y="457"/>
                  </a:lnTo>
                  <a:lnTo>
                    <a:pt x="293" y="465"/>
                  </a:lnTo>
                  <a:lnTo>
                    <a:pt x="291" y="471"/>
                  </a:lnTo>
                  <a:lnTo>
                    <a:pt x="288" y="475"/>
                  </a:lnTo>
                  <a:lnTo>
                    <a:pt x="282" y="479"/>
                  </a:lnTo>
                  <a:lnTo>
                    <a:pt x="275" y="482"/>
                  </a:lnTo>
                  <a:lnTo>
                    <a:pt x="265" y="483"/>
                  </a:lnTo>
                  <a:lnTo>
                    <a:pt x="251" y="482"/>
                  </a:lnTo>
                  <a:lnTo>
                    <a:pt x="238" y="480"/>
                  </a:lnTo>
                  <a:lnTo>
                    <a:pt x="231" y="478"/>
                  </a:lnTo>
                  <a:lnTo>
                    <a:pt x="226" y="475"/>
                  </a:lnTo>
                  <a:lnTo>
                    <a:pt x="221" y="471"/>
                  </a:lnTo>
                  <a:lnTo>
                    <a:pt x="218" y="465"/>
                  </a:lnTo>
                  <a:lnTo>
                    <a:pt x="198" y="465"/>
                  </a:lnTo>
                  <a:lnTo>
                    <a:pt x="179" y="462"/>
                  </a:lnTo>
                  <a:lnTo>
                    <a:pt x="160" y="460"/>
                  </a:lnTo>
                  <a:lnTo>
                    <a:pt x="142" y="456"/>
                  </a:lnTo>
                  <a:lnTo>
                    <a:pt x="132" y="453"/>
                  </a:lnTo>
                  <a:lnTo>
                    <a:pt x="125" y="449"/>
                  </a:lnTo>
                  <a:lnTo>
                    <a:pt x="116" y="444"/>
                  </a:lnTo>
                  <a:lnTo>
                    <a:pt x="109" y="440"/>
                  </a:lnTo>
                  <a:lnTo>
                    <a:pt x="101" y="434"/>
                  </a:lnTo>
                  <a:lnTo>
                    <a:pt x="95" y="427"/>
                  </a:lnTo>
                  <a:lnTo>
                    <a:pt x="89" y="420"/>
                  </a:lnTo>
                  <a:lnTo>
                    <a:pt x="82" y="411"/>
                  </a:lnTo>
                  <a:lnTo>
                    <a:pt x="80" y="401"/>
                  </a:lnTo>
                  <a:lnTo>
                    <a:pt x="79" y="388"/>
                  </a:lnTo>
                  <a:lnTo>
                    <a:pt x="78" y="382"/>
                  </a:lnTo>
                  <a:lnTo>
                    <a:pt x="77" y="375"/>
                  </a:lnTo>
                  <a:lnTo>
                    <a:pt x="75" y="370"/>
                  </a:lnTo>
                  <a:lnTo>
                    <a:pt x="71" y="365"/>
                  </a:lnTo>
                  <a:lnTo>
                    <a:pt x="61" y="359"/>
                  </a:lnTo>
                  <a:lnTo>
                    <a:pt x="51" y="355"/>
                  </a:lnTo>
                  <a:lnTo>
                    <a:pt x="42" y="353"/>
                  </a:lnTo>
                  <a:lnTo>
                    <a:pt x="32" y="350"/>
                  </a:lnTo>
                  <a:lnTo>
                    <a:pt x="28" y="347"/>
                  </a:lnTo>
                  <a:lnTo>
                    <a:pt x="25" y="345"/>
                  </a:lnTo>
                  <a:lnTo>
                    <a:pt x="21" y="343"/>
                  </a:lnTo>
                  <a:lnTo>
                    <a:pt x="17" y="340"/>
                  </a:lnTo>
                  <a:lnTo>
                    <a:pt x="15" y="336"/>
                  </a:lnTo>
                  <a:lnTo>
                    <a:pt x="13" y="330"/>
                  </a:lnTo>
                  <a:lnTo>
                    <a:pt x="12" y="324"/>
                  </a:lnTo>
                  <a:lnTo>
                    <a:pt x="12" y="318"/>
                  </a:lnTo>
                  <a:lnTo>
                    <a:pt x="17" y="303"/>
                  </a:lnTo>
                  <a:lnTo>
                    <a:pt x="24" y="288"/>
                  </a:lnTo>
                  <a:lnTo>
                    <a:pt x="23" y="279"/>
                  </a:lnTo>
                  <a:lnTo>
                    <a:pt x="19" y="273"/>
                  </a:lnTo>
                  <a:lnTo>
                    <a:pt x="16" y="267"/>
                  </a:lnTo>
                  <a:lnTo>
                    <a:pt x="12" y="261"/>
                  </a:lnTo>
                  <a:lnTo>
                    <a:pt x="8" y="256"/>
                  </a:lnTo>
                  <a:lnTo>
                    <a:pt x="4" y="250"/>
                  </a:lnTo>
                  <a:lnTo>
                    <a:pt x="1" y="243"/>
                  </a:lnTo>
                  <a:lnTo>
                    <a:pt x="0" y="235"/>
                  </a:lnTo>
                  <a:lnTo>
                    <a:pt x="1" y="226"/>
                  </a:lnTo>
                  <a:lnTo>
                    <a:pt x="4" y="213"/>
                  </a:lnTo>
                  <a:lnTo>
                    <a:pt x="7" y="200"/>
                  </a:lnTo>
                  <a:lnTo>
                    <a:pt x="11" y="184"/>
                  </a:lnTo>
                  <a:lnTo>
                    <a:pt x="16" y="170"/>
                  </a:lnTo>
                  <a:lnTo>
                    <a:pt x="23" y="158"/>
                  </a:lnTo>
                  <a:lnTo>
                    <a:pt x="26" y="153"/>
                  </a:lnTo>
                  <a:lnTo>
                    <a:pt x="29" y="150"/>
                  </a:lnTo>
                  <a:lnTo>
                    <a:pt x="32" y="147"/>
                  </a:lnTo>
                  <a:lnTo>
                    <a:pt x="35" y="146"/>
                  </a:lnTo>
                  <a:lnTo>
                    <a:pt x="48" y="147"/>
                  </a:lnTo>
                  <a:lnTo>
                    <a:pt x="62" y="151"/>
                  </a:lnTo>
                  <a:lnTo>
                    <a:pt x="75" y="154"/>
                  </a:lnTo>
                  <a:lnTo>
                    <a:pt x="89" y="158"/>
                  </a:lnTo>
                  <a:lnTo>
                    <a:pt x="101" y="162"/>
                  </a:lnTo>
                  <a:lnTo>
                    <a:pt x="115" y="167"/>
                  </a:lnTo>
                  <a:lnTo>
                    <a:pt x="128" y="169"/>
                  </a:lnTo>
                  <a:lnTo>
                    <a:pt x="142" y="170"/>
                  </a:lnTo>
                  <a:lnTo>
                    <a:pt x="159" y="170"/>
                  </a:lnTo>
                  <a:lnTo>
                    <a:pt x="165" y="171"/>
                  </a:lnTo>
                  <a:lnTo>
                    <a:pt x="172" y="173"/>
                  </a:lnTo>
                  <a:lnTo>
                    <a:pt x="177" y="175"/>
                  </a:lnTo>
                  <a:lnTo>
                    <a:pt x="183" y="178"/>
                  </a:lnTo>
                  <a:lnTo>
                    <a:pt x="190" y="180"/>
                  </a:lnTo>
                  <a:lnTo>
                    <a:pt x="196" y="183"/>
                  </a:lnTo>
                  <a:lnTo>
                    <a:pt x="204" y="183"/>
                  </a:lnTo>
                  <a:lnTo>
                    <a:pt x="212" y="182"/>
                  </a:lnTo>
                  <a:lnTo>
                    <a:pt x="212" y="164"/>
                  </a:lnTo>
                  <a:lnTo>
                    <a:pt x="204" y="157"/>
                  </a:lnTo>
                  <a:lnTo>
                    <a:pt x="195" y="151"/>
                  </a:lnTo>
                  <a:lnTo>
                    <a:pt x="186" y="142"/>
                  </a:lnTo>
                  <a:lnTo>
                    <a:pt x="180" y="134"/>
                  </a:lnTo>
                  <a:lnTo>
                    <a:pt x="174" y="122"/>
                  </a:lnTo>
                  <a:lnTo>
                    <a:pt x="169" y="109"/>
                  </a:lnTo>
                  <a:lnTo>
                    <a:pt x="167" y="102"/>
                  </a:lnTo>
                  <a:lnTo>
                    <a:pt x="166" y="94"/>
                  </a:lnTo>
                  <a:lnTo>
                    <a:pt x="165" y="86"/>
                  </a:lnTo>
                  <a:lnTo>
                    <a:pt x="165" y="76"/>
                  </a:lnTo>
                  <a:lnTo>
                    <a:pt x="165" y="71"/>
                  </a:lnTo>
                  <a:lnTo>
                    <a:pt x="166" y="67"/>
                  </a:lnTo>
                  <a:lnTo>
                    <a:pt x="167" y="61"/>
                  </a:lnTo>
                  <a:lnTo>
                    <a:pt x="171" y="57"/>
                  </a:lnTo>
                  <a:lnTo>
                    <a:pt x="174" y="53"/>
                  </a:lnTo>
                  <a:lnTo>
                    <a:pt x="177" y="50"/>
                  </a:lnTo>
                  <a:lnTo>
                    <a:pt x="182" y="47"/>
                  </a:lnTo>
                  <a:lnTo>
                    <a:pt x="189" y="46"/>
                  </a:lnTo>
                  <a:lnTo>
                    <a:pt x="197" y="49"/>
                  </a:lnTo>
                  <a:lnTo>
                    <a:pt x="205" y="53"/>
                  </a:lnTo>
                  <a:lnTo>
                    <a:pt x="210" y="55"/>
                  </a:lnTo>
                  <a:lnTo>
                    <a:pt x="215" y="56"/>
                  </a:lnTo>
                  <a:lnTo>
                    <a:pt x="222" y="58"/>
                  </a:lnTo>
                  <a:lnTo>
                    <a:pt x="230" y="58"/>
                  </a:lnTo>
                  <a:lnTo>
                    <a:pt x="239" y="58"/>
                  </a:lnTo>
                  <a:lnTo>
                    <a:pt x="246" y="56"/>
                  </a:lnTo>
                  <a:lnTo>
                    <a:pt x="252" y="54"/>
                  </a:lnTo>
                  <a:lnTo>
                    <a:pt x="259" y="52"/>
                  </a:lnTo>
                  <a:lnTo>
                    <a:pt x="271" y="44"/>
                  </a:lnTo>
                  <a:lnTo>
                    <a:pt x="280" y="36"/>
                  </a:lnTo>
                  <a:lnTo>
                    <a:pt x="290" y="27"/>
                  </a:lnTo>
                  <a:lnTo>
                    <a:pt x="298" y="19"/>
                  </a:lnTo>
                  <a:lnTo>
                    <a:pt x="304" y="14"/>
                  </a:lnTo>
                  <a:lnTo>
                    <a:pt x="308" y="11"/>
                  </a:lnTo>
                  <a:lnTo>
                    <a:pt x="313" y="8"/>
                  </a:lnTo>
                  <a:lnTo>
                    <a:pt x="318" y="5"/>
                  </a:lnTo>
                  <a:lnTo>
                    <a:pt x="341" y="2"/>
                  </a:lnTo>
                  <a:lnTo>
                    <a:pt x="363" y="0"/>
                  </a:lnTo>
                  <a:lnTo>
                    <a:pt x="387" y="0"/>
                  </a:lnTo>
                  <a:lnTo>
                    <a:pt x="412" y="0"/>
                  </a:lnTo>
                  <a:lnTo>
                    <a:pt x="417" y="0"/>
                  </a:lnTo>
                  <a:lnTo>
                    <a:pt x="422" y="2"/>
                  </a:lnTo>
                  <a:lnTo>
                    <a:pt x="426" y="5"/>
                  </a:lnTo>
                  <a:lnTo>
                    <a:pt x="429" y="9"/>
                  </a:lnTo>
                  <a:lnTo>
                    <a:pt x="434" y="20"/>
                  </a:lnTo>
                  <a:lnTo>
                    <a:pt x="439" y="32"/>
                  </a:lnTo>
                  <a:lnTo>
                    <a:pt x="443" y="43"/>
                  </a:lnTo>
                  <a:lnTo>
                    <a:pt x="449" y="54"/>
                  </a:lnTo>
                  <a:lnTo>
                    <a:pt x="452" y="58"/>
                  </a:lnTo>
                  <a:lnTo>
                    <a:pt x="456" y="61"/>
                  </a:lnTo>
                  <a:lnTo>
                    <a:pt x="460" y="63"/>
                  </a:lnTo>
                  <a:lnTo>
                    <a:pt x="465" y="64"/>
                  </a:lnTo>
                  <a:close/>
                </a:path>
              </a:pathLst>
            </a:custGeom>
            <a:noFill/>
            <a:ln w="5">
              <a:solidFill>
                <a:srgbClr xmlns:mc="http://schemas.openxmlformats.org/markup-compatibility/2006" xmlns:a14="http://schemas.microsoft.com/office/drawing/2010/main" val="1F1A17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2" name="Freeform 273"/>
            <p:cNvSpPr>
              <a:spLocks/>
            </p:cNvSpPr>
            <p:nvPr/>
          </p:nvSpPr>
          <p:spPr bwMode="auto">
            <a:xfrm>
              <a:off x="5821363" y="2120900"/>
              <a:ext cx="38100" cy="57150"/>
            </a:xfrm>
            <a:custGeom>
              <a:avLst/>
              <a:gdLst/>
              <a:ahLst/>
              <a:cxnLst>
                <a:cxn ang="0">
                  <a:pos x="53" y="30"/>
                </a:cxn>
                <a:cxn ang="0">
                  <a:pos x="56" y="41"/>
                </a:cxn>
                <a:cxn ang="0">
                  <a:pos x="59" y="48"/>
                </a:cxn>
                <a:cxn ang="0">
                  <a:pos x="61" y="49"/>
                </a:cxn>
                <a:cxn ang="0">
                  <a:pos x="64" y="52"/>
                </a:cxn>
                <a:cxn ang="0">
                  <a:pos x="66" y="58"/>
                </a:cxn>
                <a:cxn ang="0">
                  <a:pos x="67" y="63"/>
                </a:cxn>
                <a:cxn ang="0">
                  <a:pos x="70" y="75"/>
                </a:cxn>
                <a:cxn ang="0">
                  <a:pos x="71" y="83"/>
                </a:cxn>
                <a:cxn ang="0">
                  <a:pos x="71" y="89"/>
                </a:cxn>
                <a:cxn ang="0">
                  <a:pos x="69" y="97"/>
                </a:cxn>
                <a:cxn ang="0">
                  <a:pos x="67" y="100"/>
                </a:cxn>
                <a:cxn ang="0">
                  <a:pos x="64" y="103"/>
                </a:cxn>
                <a:cxn ang="0">
                  <a:pos x="59" y="105"/>
                </a:cxn>
                <a:cxn ang="0">
                  <a:pos x="53" y="107"/>
                </a:cxn>
                <a:cxn ang="0">
                  <a:pos x="51" y="105"/>
                </a:cxn>
                <a:cxn ang="0">
                  <a:pos x="48" y="103"/>
                </a:cxn>
                <a:cxn ang="0">
                  <a:pos x="44" y="100"/>
                </a:cxn>
                <a:cxn ang="0">
                  <a:pos x="40" y="95"/>
                </a:cxn>
                <a:cxn ang="0">
                  <a:pos x="32" y="83"/>
                </a:cxn>
                <a:cxn ang="0">
                  <a:pos x="22" y="69"/>
                </a:cxn>
                <a:cxn ang="0">
                  <a:pos x="14" y="54"/>
                </a:cxn>
                <a:cxn ang="0">
                  <a:pos x="7" y="39"/>
                </a:cxn>
                <a:cxn ang="0">
                  <a:pos x="2" y="27"/>
                </a:cxn>
                <a:cxn ang="0">
                  <a:pos x="0" y="18"/>
                </a:cxn>
                <a:cxn ang="0">
                  <a:pos x="0" y="0"/>
                </a:cxn>
                <a:cxn ang="0">
                  <a:pos x="15" y="5"/>
                </a:cxn>
                <a:cxn ang="0">
                  <a:pos x="31" y="13"/>
                </a:cxn>
                <a:cxn ang="0">
                  <a:pos x="38" y="17"/>
                </a:cxn>
                <a:cxn ang="0">
                  <a:pos x="44" y="21"/>
                </a:cxn>
                <a:cxn ang="0">
                  <a:pos x="50" y="26"/>
                </a:cxn>
                <a:cxn ang="0">
                  <a:pos x="53" y="30"/>
                </a:cxn>
              </a:cxnLst>
              <a:rect l="0" t="0" r="r" b="b"/>
              <a:pathLst>
                <a:path w="71" h="107">
                  <a:moveTo>
                    <a:pt x="53" y="30"/>
                  </a:moveTo>
                  <a:lnTo>
                    <a:pt x="56" y="41"/>
                  </a:lnTo>
                  <a:lnTo>
                    <a:pt x="59" y="48"/>
                  </a:lnTo>
                  <a:lnTo>
                    <a:pt x="61" y="49"/>
                  </a:lnTo>
                  <a:lnTo>
                    <a:pt x="64" y="52"/>
                  </a:lnTo>
                  <a:lnTo>
                    <a:pt x="66" y="58"/>
                  </a:lnTo>
                  <a:lnTo>
                    <a:pt x="67" y="63"/>
                  </a:lnTo>
                  <a:lnTo>
                    <a:pt x="70" y="75"/>
                  </a:lnTo>
                  <a:lnTo>
                    <a:pt x="71" y="83"/>
                  </a:lnTo>
                  <a:lnTo>
                    <a:pt x="71" y="89"/>
                  </a:lnTo>
                  <a:lnTo>
                    <a:pt x="69" y="97"/>
                  </a:lnTo>
                  <a:lnTo>
                    <a:pt x="67" y="100"/>
                  </a:lnTo>
                  <a:lnTo>
                    <a:pt x="64" y="103"/>
                  </a:lnTo>
                  <a:lnTo>
                    <a:pt x="59" y="105"/>
                  </a:lnTo>
                  <a:lnTo>
                    <a:pt x="53" y="107"/>
                  </a:lnTo>
                  <a:lnTo>
                    <a:pt x="51" y="105"/>
                  </a:lnTo>
                  <a:lnTo>
                    <a:pt x="48" y="103"/>
                  </a:lnTo>
                  <a:lnTo>
                    <a:pt x="44" y="100"/>
                  </a:lnTo>
                  <a:lnTo>
                    <a:pt x="40" y="95"/>
                  </a:lnTo>
                  <a:lnTo>
                    <a:pt x="32" y="83"/>
                  </a:lnTo>
                  <a:lnTo>
                    <a:pt x="22" y="69"/>
                  </a:lnTo>
                  <a:lnTo>
                    <a:pt x="14" y="54"/>
                  </a:lnTo>
                  <a:lnTo>
                    <a:pt x="7" y="39"/>
                  </a:lnTo>
                  <a:lnTo>
                    <a:pt x="2" y="27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5" y="5"/>
                  </a:lnTo>
                  <a:lnTo>
                    <a:pt x="31" y="13"/>
                  </a:lnTo>
                  <a:lnTo>
                    <a:pt x="38" y="17"/>
                  </a:lnTo>
                  <a:lnTo>
                    <a:pt x="44" y="21"/>
                  </a:lnTo>
                  <a:lnTo>
                    <a:pt x="50" y="26"/>
                  </a:lnTo>
                  <a:lnTo>
                    <a:pt x="53" y="30"/>
                  </a:lnTo>
                  <a:close/>
                </a:path>
              </a:pathLst>
            </a:custGeom>
            <a:noFill/>
            <a:ln w="5">
              <a:solidFill>
                <a:srgbClr xmlns:mc="http://schemas.openxmlformats.org/markup-compatibility/2006" xmlns:a14="http://schemas.microsoft.com/office/drawing/2010/main" val="1F1A17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273" name="TextBox 272"/>
          <p:cNvSpPr txBox="1"/>
          <p:nvPr/>
        </p:nvSpPr>
        <p:spPr>
          <a:xfrm>
            <a:off x="4000496" y="214290"/>
            <a:ext cx="5143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+mj-ea"/>
                <a:cs typeface="Times New Roman" pitchFamily="18" charset="0"/>
              </a:rPr>
              <a:t>Структура подразделений «К» </a:t>
            </a:r>
          </a:p>
          <a:p>
            <a:r>
              <a:rPr lang="ru-RU" sz="2400" b="1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+mj-ea"/>
                <a:cs typeface="Times New Roman" pitchFamily="18" charset="0"/>
              </a:rPr>
              <a:t>Министерства внутренних дел </a:t>
            </a:r>
          </a:p>
          <a:p>
            <a:r>
              <a:rPr lang="ru-RU" sz="2400" b="1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+mj-ea"/>
                <a:cs typeface="Times New Roman" pitchFamily="18" charset="0"/>
              </a:rPr>
              <a:t>Российской Федерации</a:t>
            </a:r>
            <a:endParaRPr lang="ru-RU" sz="2400" b="1" dirty="0">
              <a:solidFill>
                <a:srgbClr xmlns:mc="http://schemas.openxmlformats.org/markup-compatibility/2006" xmlns:a14="http://schemas.microsoft.com/office/drawing/2010/main" val="FFC0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ea typeface="+mj-ea"/>
              <a:cs typeface="Times New Roman" pitchFamily="18" charset="0"/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2000232" y="1643050"/>
            <a:ext cx="4286280" cy="58477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внутренних дел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3000364" y="2571744"/>
            <a:ext cx="2214578" cy="30777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«К»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" name="Стрелка вниз 276"/>
          <p:cNvSpPr/>
          <p:nvPr/>
        </p:nvSpPr>
        <p:spPr>
          <a:xfrm>
            <a:off x="3581312" y="2285992"/>
            <a:ext cx="1133564" cy="285752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9" name="Прямая со стрелкой 278"/>
          <p:cNvCxnSpPr>
            <a:stCxn id="276" idx="2"/>
          </p:cNvCxnSpPr>
          <p:nvPr/>
        </p:nvCxnSpPr>
        <p:spPr>
          <a:xfrm rot="16200000" flipH="1">
            <a:off x="5779599" y="1207575"/>
            <a:ext cx="192290" cy="3536182"/>
          </a:xfrm>
          <a:prstGeom prst="straightConnector1">
            <a:avLst/>
          </a:prstGeom>
          <a:ln w="28575">
            <a:solidFill>
              <a:schemeClr val="accent2"/>
            </a:solidFill>
            <a:tailEnd type="stealt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Прямая со стрелкой 279"/>
          <p:cNvCxnSpPr>
            <a:stCxn id="276" idx="2"/>
          </p:cNvCxnSpPr>
          <p:nvPr/>
        </p:nvCxnSpPr>
        <p:spPr>
          <a:xfrm rot="16200000" flipH="1">
            <a:off x="4565154" y="2422020"/>
            <a:ext cx="1263858" cy="2178860"/>
          </a:xfrm>
          <a:prstGeom prst="straightConnector1">
            <a:avLst/>
          </a:prstGeom>
          <a:ln w="28575">
            <a:solidFill>
              <a:schemeClr val="accent2"/>
            </a:solidFill>
            <a:tailEnd type="stealt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Прямая со стрелкой 281"/>
          <p:cNvCxnSpPr>
            <a:stCxn id="276" idx="2"/>
          </p:cNvCxnSpPr>
          <p:nvPr/>
        </p:nvCxnSpPr>
        <p:spPr>
          <a:xfrm rot="16200000" flipH="1">
            <a:off x="5815319" y="1171855"/>
            <a:ext cx="906668" cy="4322000"/>
          </a:xfrm>
          <a:prstGeom prst="straightConnector1">
            <a:avLst/>
          </a:prstGeom>
          <a:ln w="28575">
            <a:solidFill>
              <a:schemeClr val="accent2"/>
            </a:solidFill>
            <a:tailEnd type="stealt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Прямая со стрелкой 291"/>
          <p:cNvCxnSpPr>
            <a:stCxn id="276" idx="2"/>
          </p:cNvCxnSpPr>
          <p:nvPr/>
        </p:nvCxnSpPr>
        <p:spPr>
          <a:xfrm rot="16200000" flipH="1">
            <a:off x="4350839" y="2636335"/>
            <a:ext cx="2121116" cy="2607488"/>
          </a:xfrm>
          <a:prstGeom prst="straightConnector1">
            <a:avLst/>
          </a:prstGeom>
          <a:ln w="28575">
            <a:solidFill>
              <a:schemeClr val="accent2"/>
            </a:solidFill>
            <a:tailEnd type="stealt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Прямая со стрелкой 294"/>
          <p:cNvCxnSpPr>
            <a:stCxn id="276" idx="2"/>
          </p:cNvCxnSpPr>
          <p:nvPr/>
        </p:nvCxnSpPr>
        <p:spPr>
          <a:xfrm rot="16200000" flipH="1">
            <a:off x="3993649" y="2993525"/>
            <a:ext cx="1763926" cy="1535918"/>
          </a:xfrm>
          <a:prstGeom prst="straightConnector1">
            <a:avLst/>
          </a:prstGeom>
          <a:ln w="28575">
            <a:solidFill>
              <a:schemeClr val="accent2"/>
            </a:solidFill>
            <a:tailEnd type="stealt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Прямая со стрелкой 299"/>
          <p:cNvCxnSpPr>
            <a:stCxn id="276" idx="2"/>
          </p:cNvCxnSpPr>
          <p:nvPr/>
        </p:nvCxnSpPr>
        <p:spPr>
          <a:xfrm rot="5400000">
            <a:off x="3064963" y="3529317"/>
            <a:ext cx="1692487" cy="392895"/>
          </a:xfrm>
          <a:prstGeom prst="straightConnector1">
            <a:avLst/>
          </a:prstGeom>
          <a:ln w="28575">
            <a:solidFill>
              <a:schemeClr val="accent2"/>
            </a:solidFill>
            <a:tailEnd type="stealt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Прямая со стрелкой 301"/>
          <p:cNvCxnSpPr>
            <a:stCxn id="276" idx="2"/>
          </p:cNvCxnSpPr>
          <p:nvPr/>
        </p:nvCxnSpPr>
        <p:spPr>
          <a:xfrm rot="16200000" flipH="1">
            <a:off x="3707896" y="3279278"/>
            <a:ext cx="1549612" cy="750098"/>
          </a:xfrm>
          <a:prstGeom prst="straightConnector1">
            <a:avLst/>
          </a:prstGeom>
          <a:ln w="28575">
            <a:solidFill>
              <a:schemeClr val="accent2"/>
            </a:solidFill>
            <a:tailEnd type="stealt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Прямая со стрелкой 303"/>
          <p:cNvCxnSpPr>
            <a:stCxn id="276" idx="2"/>
          </p:cNvCxnSpPr>
          <p:nvPr/>
        </p:nvCxnSpPr>
        <p:spPr>
          <a:xfrm rot="16200000" flipH="1">
            <a:off x="3172112" y="3815062"/>
            <a:ext cx="2549744" cy="678662"/>
          </a:xfrm>
          <a:prstGeom prst="straightConnector1">
            <a:avLst/>
          </a:prstGeom>
          <a:ln w="28575">
            <a:solidFill>
              <a:schemeClr val="accent2"/>
            </a:solidFill>
            <a:tailEnd type="stealt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Прямая со стрелкой 305"/>
          <p:cNvCxnSpPr>
            <a:stCxn id="276" idx="2"/>
          </p:cNvCxnSpPr>
          <p:nvPr/>
        </p:nvCxnSpPr>
        <p:spPr>
          <a:xfrm rot="16200000" flipH="1">
            <a:off x="3100673" y="3886501"/>
            <a:ext cx="2121116" cy="107156"/>
          </a:xfrm>
          <a:prstGeom prst="straightConnector1">
            <a:avLst/>
          </a:prstGeom>
          <a:ln w="28575">
            <a:solidFill>
              <a:schemeClr val="accent2"/>
            </a:solidFill>
            <a:tailEnd type="stealt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Прямая со стрелкой 311"/>
          <p:cNvCxnSpPr>
            <a:stCxn id="276" idx="2"/>
          </p:cNvCxnSpPr>
          <p:nvPr/>
        </p:nvCxnSpPr>
        <p:spPr>
          <a:xfrm rot="5400000">
            <a:off x="2600609" y="3279279"/>
            <a:ext cx="1906802" cy="1107286"/>
          </a:xfrm>
          <a:prstGeom prst="straightConnector1">
            <a:avLst/>
          </a:prstGeom>
          <a:ln w="28575">
            <a:solidFill>
              <a:schemeClr val="accent2"/>
            </a:solidFill>
            <a:tailEnd type="stealt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Прямая со стрелкой 317"/>
          <p:cNvCxnSpPr>
            <a:stCxn id="276" idx="2"/>
          </p:cNvCxnSpPr>
          <p:nvPr/>
        </p:nvCxnSpPr>
        <p:spPr>
          <a:xfrm rot="5400000">
            <a:off x="1957667" y="3136403"/>
            <a:ext cx="2406868" cy="1893104"/>
          </a:xfrm>
          <a:prstGeom prst="straightConnector1">
            <a:avLst/>
          </a:prstGeom>
          <a:ln w="28575">
            <a:solidFill>
              <a:schemeClr val="accent2"/>
            </a:solidFill>
            <a:tailEnd type="stealt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Прямая со стрелкой 321"/>
          <p:cNvCxnSpPr>
            <a:stCxn id="276" idx="2"/>
          </p:cNvCxnSpPr>
          <p:nvPr/>
        </p:nvCxnSpPr>
        <p:spPr>
          <a:xfrm rot="5400000">
            <a:off x="2422014" y="2886370"/>
            <a:ext cx="1692488" cy="1678790"/>
          </a:xfrm>
          <a:prstGeom prst="straightConnector1">
            <a:avLst/>
          </a:prstGeom>
          <a:ln w="28575">
            <a:solidFill>
              <a:schemeClr val="accent2"/>
            </a:solidFill>
            <a:tailEnd type="stealt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Прямая со стрелкой 328"/>
          <p:cNvCxnSpPr>
            <a:stCxn id="276" idx="2"/>
          </p:cNvCxnSpPr>
          <p:nvPr/>
        </p:nvCxnSpPr>
        <p:spPr>
          <a:xfrm rot="5400000">
            <a:off x="2779205" y="2672055"/>
            <a:ext cx="1120982" cy="1535914"/>
          </a:xfrm>
          <a:prstGeom prst="straightConnector1">
            <a:avLst/>
          </a:prstGeom>
          <a:ln w="28575">
            <a:solidFill>
              <a:schemeClr val="accent2"/>
            </a:solidFill>
            <a:tailEnd type="stealt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" name="Прямоугольник 352"/>
          <p:cNvSpPr/>
          <p:nvPr/>
        </p:nvSpPr>
        <p:spPr>
          <a:xfrm>
            <a:off x="3143240" y="2928934"/>
            <a:ext cx="21431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>
                  <a:outerShdw blurRad="76200" dist="50800" dir="5400000" algn="tl" rotWithShape="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outerShdw>
                </a:effectLst>
              </a:rPr>
              <a:t>87</a:t>
            </a:r>
            <a:endParaRPr lang="ru-RU" sz="8000" b="1" spc="50" dirty="0">
              <a:ln w="11430"/>
              <a:solidFill>
                <a:srgbClr xmlns:mc="http://schemas.openxmlformats.org/markup-compatibility/2006" xmlns:a14="http://schemas.microsoft.com/office/drawing/2010/main" val="C00000" mc:Ignorable=""/>
              </a:solidFill>
              <a:effectLst>
                <a:outerShdw blurRad="76200" dist="50800" dir="5400000" algn="tl" rotWithShape="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outerShdw>
              </a:effectLst>
            </a:endParaRPr>
          </a:p>
        </p:txBody>
      </p:sp>
      <p:pic>
        <p:nvPicPr>
          <p:cNvPr id="355" name="Рисунок 354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5000636"/>
            <a:ext cx="500066" cy="541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xmlns:mc="http://schemas.openxmlformats.org/markup-compatibility/2006" xmlns:a14="http://schemas.microsoft.com/office/drawing/2010/main" val="333333" mc:Ignorable="">
                <a:alpha val="65000"/>
              </a:srgbClr>
            </a:outerShdw>
          </a:effectLst>
        </p:spPr>
      </p:pic>
      <p:pic>
        <p:nvPicPr>
          <p:cNvPr id="356" name="Рисунок 355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3714752"/>
            <a:ext cx="500066" cy="541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xmlns:mc="http://schemas.openxmlformats.org/markup-compatibility/2006" xmlns:a14="http://schemas.microsoft.com/office/drawing/2010/main" val="333333" mc:Ignorable="">
                <a:alpha val="65000"/>
              </a:srgbClr>
            </a:outerShdw>
          </a:effectLst>
        </p:spPr>
      </p:pic>
      <p:pic>
        <p:nvPicPr>
          <p:cNvPr id="357" name="Рисунок 356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4286256"/>
            <a:ext cx="500066" cy="541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xmlns:mc="http://schemas.openxmlformats.org/markup-compatibility/2006" xmlns:a14="http://schemas.microsoft.com/office/drawing/2010/main" val="333333" mc:Ignorable="">
                <a:alpha val="65000"/>
              </a:srgbClr>
            </a:outerShdw>
          </a:effectLst>
        </p:spPr>
      </p:pic>
      <p:pic>
        <p:nvPicPr>
          <p:cNvPr id="358" name="Рисунок 357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4500570"/>
            <a:ext cx="500066" cy="541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xmlns:mc="http://schemas.openxmlformats.org/markup-compatibility/2006" xmlns:a14="http://schemas.microsoft.com/office/drawing/2010/main" val="333333" mc:Ignorable="">
                <a:alpha val="65000"/>
              </a:srgbClr>
            </a:outerShdw>
          </a:effectLst>
        </p:spPr>
      </p:pic>
      <p:pic>
        <p:nvPicPr>
          <p:cNvPr id="359" name="Рисунок 358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4286256"/>
            <a:ext cx="500066" cy="541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xmlns:mc="http://schemas.openxmlformats.org/markup-compatibility/2006" xmlns:a14="http://schemas.microsoft.com/office/drawing/2010/main" val="333333" mc:Ignorable="">
                <a:alpha val="65000"/>
              </a:srgbClr>
            </a:outerShdw>
          </a:effectLst>
        </p:spPr>
      </p:pic>
      <p:pic>
        <p:nvPicPr>
          <p:cNvPr id="360" name="Рисунок 359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5143512"/>
            <a:ext cx="500066" cy="541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xmlns:mc="http://schemas.openxmlformats.org/markup-compatibility/2006" xmlns:a14="http://schemas.microsoft.com/office/drawing/2010/main" val="333333" mc:Ignorable="">
                <a:alpha val="65000"/>
              </a:srgbClr>
            </a:outerShdw>
          </a:effectLst>
        </p:spPr>
      </p:pic>
      <p:pic>
        <p:nvPicPr>
          <p:cNvPr id="361" name="Рисунок 360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4714884"/>
            <a:ext cx="500066" cy="541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xmlns:mc="http://schemas.openxmlformats.org/markup-compatibility/2006" xmlns:a14="http://schemas.microsoft.com/office/drawing/2010/main" val="333333" mc:Ignorable="">
                <a:alpha val="65000"/>
              </a:srgbClr>
            </a:outerShdw>
          </a:effectLst>
        </p:spPr>
      </p:pic>
      <p:pic>
        <p:nvPicPr>
          <p:cNvPr id="362" name="Рисунок 361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143380"/>
            <a:ext cx="500066" cy="541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xmlns:mc="http://schemas.openxmlformats.org/markup-compatibility/2006" xmlns:a14="http://schemas.microsoft.com/office/drawing/2010/main" val="333333" mc:Ignorable="">
                <a:alpha val="65000"/>
              </a:srgbClr>
            </a:outerShdw>
          </a:effectLst>
        </p:spPr>
      </p:pic>
      <p:pic>
        <p:nvPicPr>
          <p:cNvPr id="363" name="Рисунок 362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4429132"/>
            <a:ext cx="500066" cy="541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xmlns:mc="http://schemas.openxmlformats.org/markup-compatibility/2006" xmlns:a14="http://schemas.microsoft.com/office/drawing/2010/main" val="333333" mc:Ignorable="">
                <a:alpha val="65000"/>
              </a:srgbClr>
            </a:outerShdw>
          </a:effectLst>
        </p:spPr>
      </p:pic>
      <p:pic>
        <p:nvPicPr>
          <p:cNvPr id="364" name="Рисунок 363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4786322"/>
            <a:ext cx="500066" cy="541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xmlns:mc="http://schemas.openxmlformats.org/markup-compatibility/2006" xmlns:a14="http://schemas.microsoft.com/office/drawing/2010/main" val="333333" mc:Ignorable="">
                <a:alpha val="65000"/>
              </a:srgbClr>
            </a:outerShdw>
          </a:effectLst>
        </p:spPr>
      </p:pic>
      <p:pic>
        <p:nvPicPr>
          <p:cNvPr id="365" name="Рисунок 364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3857628"/>
            <a:ext cx="500066" cy="541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xmlns:mc="http://schemas.openxmlformats.org/markup-compatibility/2006" xmlns:a14="http://schemas.microsoft.com/office/drawing/2010/main" val="333333" mc:Ignorable="">
                <a:alpha val="65000"/>
              </a:srgbClr>
            </a:outerShdw>
          </a:effectLst>
        </p:spPr>
      </p:pic>
      <p:pic>
        <p:nvPicPr>
          <p:cNvPr id="366" name="Рисунок 365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3500438"/>
            <a:ext cx="500066" cy="541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xmlns:mc="http://schemas.openxmlformats.org/markup-compatibility/2006" xmlns:a14="http://schemas.microsoft.com/office/drawing/2010/main" val="333333" mc:Ignorable="">
                <a:alpha val="65000"/>
              </a:srgbClr>
            </a:outerShdw>
          </a:effectLst>
        </p:spPr>
      </p:pic>
      <p:pic>
        <p:nvPicPr>
          <p:cNvPr id="367" name="Рисунок 366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2786058"/>
            <a:ext cx="500066" cy="541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xmlns:mc="http://schemas.openxmlformats.org/markup-compatibility/2006" xmlns:a14="http://schemas.microsoft.com/office/drawing/2010/main" val="333333" mc:Ignorable="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051" y="2928935"/>
            <a:ext cx="1780743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xmlns:mc="http://schemas.openxmlformats.org/markup-compatibility/2006" xmlns:a14="http://schemas.microsoft.com/office/drawing/2010/main" val="333333" mc:Ignorable="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5357826"/>
            <a:ext cx="1785950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xmlns:mc="http://schemas.openxmlformats.org/markup-compatibility/2006" xmlns:a14="http://schemas.microsoft.com/office/drawing/2010/main" val="333333" mc:Ignorable="">
                <a:alpha val="65000"/>
              </a:srgbClr>
            </a:outerShdw>
          </a:effectLst>
        </p:spPr>
      </p:pic>
      <p:grpSp>
        <p:nvGrpSpPr>
          <p:cNvPr id="3" name="Группа 386"/>
          <p:cNvGrpSpPr/>
          <p:nvPr/>
        </p:nvGrpSpPr>
        <p:grpSpPr>
          <a:xfrm>
            <a:off x="3000364" y="6072206"/>
            <a:ext cx="6072230" cy="642918"/>
            <a:chOff x="2143108" y="6072206"/>
            <a:chExt cx="6072230" cy="642918"/>
          </a:xfrm>
        </p:grpSpPr>
        <p:sp>
          <p:nvSpPr>
            <p:cNvPr id="378" name="Прямоугольник 377"/>
            <p:cNvSpPr/>
            <p:nvPr/>
          </p:nvSpPr>
          <p:spPr>
            <a:xfrm>
              <a:off x="2357422" y="6215082"/>
              <a:ext cx="5786478" cy="35716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Прямоугольник 381"/>
            <p:cNvSpPr/>
            <p:nvPr/>
          </p:nvSpPr>
          <p:spPr>
            <a:xfrm>
              <a:off x="2451332" y="6357958"/>
              <a:ext cx="5764006" cy="35716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3" name="Прямоугольник 382"/>
            <p:cNvSpPr/>
            <p:nvPr/>
          </p:nvSpPr>
          <p:spPr>
            <a:xfrm>
              <a:off x="2379894" y="6286520"/>
              <a:ext cx="5764006" cy="35716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4" name="Прямоугольник 383"/>
            <p:cNvSpPr/>
            <p:nvPr/>
          </p:nvSpPr>
          <p:spPr>
            <a:xfrm>
              <a:off x="2285984" y="6215082"/>
              <a:ext cx="5764006" cy="35716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2214546" y="6143644"/>
              <a:ext cx="5764006" cy="35716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6" name="TextBox 385"/>
            <p:cNvSpPr txBox="1"/>
            <p:nvPr/>
          </p:nvSpPr>
          <p:spPr>
            <a:xfrm>
              <a:off x="2143108" y="6072206"/>
              <a:ext cx="5756769" cy="369332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  <a:cs typeface="Times New Roman" pitchFamily="18" charset="0"/>
                </a:rPr>
                <a:t>Подразделения «К» субъектов Российской Федерации</a:t>
              </a:r>
              <a:endParaRPr lang="ru-RU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endParaRPr>
            </a:p>
          </p:txBody>
        </p:sp>
      </p:grpSp>
      <p:cxnSp>
        <p:nvCxnSpPr>
          <p:cNvPr id="377" name="Прямая со стрелкой 376"/>
          <p:cNvCxnSpPr>
            <a:stCxn id="276" idx="2"/>
          </p:cNvCxnSpPr>
          <p:nvPr/>
        </p:nvCxnSpPr>
        <p:spPr>
          <a:xfrm rot="16200000" flipH="1">
            <a:off x="5065219" y="1921955"/>
            <a:ext cx="1120984" cy="3036116"/>
          </a:xfrm>
          <a:prstGeom prst="straightConnector1">
            <a:avLst/>
          </a:prstGeom>
          <a:ln w="28575">
            <a:solidFill>
              <a:schemeClr val="accent2"/>
            </a:solidFill>
            <a:tailEnd type="stealt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6" name="Рисунок 375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3714752"/>
            <a:ext cx="500066" cy="541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xmlns:mc="http://schemas.openxmlformats.org/markup-compatibility/2006" xmlns:a14="http://schemas.microsoft.com/office/drawing/2010/main" val="333333" mc:Ignorable="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2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2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2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2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2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2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2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2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2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2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2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2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2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2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2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6" dur="2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2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2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5" dur="2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2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500"/>
                            </p:stCondLst>
                            <p:childTnLst>
                              <p:par>
                                <p:cTn id="1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/>
      <p:bldP spid="275" grpId="0" animBg="1"/>
      <p:bldP spid="276" grpId="0" animBg="1"/>
      <p:bldP spid="277" grpId="0" animBg="1"/>
      <p:bldP spid="3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799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87" y="2243931"/>
            <a:ext cx="5000625" cy="3238500"/>
          </a:xfrm>
        </p:spPr>
      </p:pic>
      <p:pic>
        <p:nvPicPr>
          <p:cNvPr id="4" name="Содержимое 5" descr="Макет-2 copy.png"/>
          <p:cNvPicPr>
            <a:picLocks noChangeAspect="1"/>
          </p:cNvPicPr>
          <p:nvPr/>
        </p:nvPicPr>
        <p:blipFill>
          <a:blip r:embed="rId3" cstate="print"/>
          <a:srcRect r="66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86116" y="357166"/>
            <a:ext cx="600076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Проникновение преступности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cap="all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+mj-lt"/>
                <a:ea typeface="+mj-ea"/>
                <a:cs typeface="+mj-cs"/>
              </a:rPr>
              <a:t>В глобальную сеть</a:t>
            </a:r>
            <a:endParaRPr kumimoji="0" lang="ru-RU" sz="2800" b="0" i="0" u="none" strike="noStrike" kern="1200" cap="all" spc="0" normalizeH="0" baseline="0" noProof="0" dirty="0" smtClean="0">
              <a:ln>
                <a:noFill/>
              </a:ln>
              <a:solidFill>
                <a:srgbClr xmlns:mc="http://schemas.openxmlformats.org/markup-compatibility/2006" xmlns:a14="http://schemas.microsoft.com/office/drawing/2010/main" val="FFC0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  <a:reflection blurRad="12700" stA="34000" endA="740" endPos="53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Рисунок 12" descr="email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41" y="2000240"/>
            <a:ext cx="6191261" cy="4643446"/>
          </a:xfrm>
          <a:prstGeom prst="rect">
            <a:avLst/>
          </a:prstGeom>
        </p:spPr>
      </p:pic>
      <p:pic>
        <p:nvPicPr>
          <p:cNvPr id="11" name="Рисунок 10" descr="img.lrytas.l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6" y="2000240"/>
            <a:ext cx="2690832" cy="2018126"/>
          </a:xfrm>
          <a:prstGeom prst="rect">
            <a:avLst/>
          </a:prstGeom>
        </p:spPr>
      </p:pic>
      <p:pic>
        <p:nvPicPr>
          <p:cNvPr id="16" name="Рисунок 15" descr="758433_1117203681.gif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2694" y="1357298"/>
            <a:ext cx="2547934" cy="1910951"/>
          </a:xfrm>
          <a:prstGeom prst="rect">
            <a:avLst/>
          </a:prstGeom>
        </p:spPr>
      </p:pic>
      <p:pic>
        <p:nvPicPr>
          <p:cNvPr id="22" name="Рисунок 21" descr="_12bfed93de027248919931e47363165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8166" y="2643182"/>
            <a:ext cx="2564428" cy="3889382"/>
          </a:xfrm>
          <a:prstGeom prst="rect">
            <a:avLst/>
          </a:prstGeom>
        </p:spPr>
      </p:pic>
      <p:pic>
        <p:nvPicPr>
          <p:cNvPr id="12" name="Рисунок 11" descr="799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31" y="5074818"/>
            <a:ext cx="2643171" cy="1711768"/>
          </a:xfrm>
          <a:prstGeom prst="rect">
            <a:avLst/>
          </a:prstGeom>
        </p:spPr>
      </p:pic>
      <p:pic>
        <p:nvPicPr>
          <p:cNvPr id="23" name="Рисунок 22" descr="ISLAM_terrorist_kidnappers-thumb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0496" y="4420748"/>
            <a:ext cx="3214710" cy="236583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500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110" y="1600200"/>
            <a:ext cx="6049780" cy="4525963"/>
          </a:xfrm>
        </p:spPr>
      </p:pic>
      <p:pic>
        <p:nvPicPr>
          <p:cNvPr id="4" name="Содержимое 5" descr="Макет-2 copy.png"/>
          <p:cNvPicPr>
            <a:picLocks noChangeAspect="1"/>
          </p:cNvPicPr>
          <p:nvPr/>
        </p:nvPicPr>
        <p:blipFill>
          <a:blip r:embed="rId3" cstate="print"/>
          <a:srcRect r="6666"/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12" name="Заголовок 5"/>
          <p:cNvSpPr>
            <a:spLocks/>
          </p:cNvSpPr>
          <p:nvPr/>
        </p:nvSpPr>
        <p:spPr bwMode="auto">
          <a:xfrm>
            <a:off x="3751262" y="357166"/>
            <a:ext cx="539273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2800" b="1" dirty="0" err="1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latin typeface="Times New Roman" pitchFamily="18" charset="0"/>
                <a:cs typeface="Times New Roman" pitchFamily="18" charset="0"/>
              </a:rPr>
              <a:t>Онлайн-игры</a:t>
            </a:r>
            <a:r>
              <a:rPr lang="ru-RU" sz="2800" b="1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latin typeface="Times New Roman" pitchFamily="18" charset="0"/>
                <a:cs typeface="Times New Roman" pitchFamily="18" charset="0"/>
              </a:rPr>
              <a:t> и казино – новая сфера преступной деятельности</a:t>
            </a:r>
            <a:endParaRPr lang="ru-RU" sz="2800" b="1" dirty="0">
              <a:solidFill>
                <a:srgbClr xmlns:mc="http://schemas.openxmlformats.org/markup-compatibility/2006" xmlns:a14="http://schemas.microsoft.com/office/drawing/2010/main" val="FFC000" mc:Ignorable="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500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571744"/>
            <a:ext cx="3871913" cy="2896657"/>
          </a:xfrm>
          <a:prstGeom prst="rect">
            <a:avLst/>
          </a:prstGeom>
        </p:spPr>
      </p:pic>
      <p:pic>
        <p:nvPicPr>
          <p:cNvPr id="10" name="Рисунок 9" descr="gnom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1928802"/>
            <a:ext cx="5429255" cy="4071941"/>
          </a:xfrm>
          <a:prstGeom prst="rect">
            <a:avLst/>
          </a:prstGeom>
        </p:spPr>
      </p:pic>
      <p:pic>
        <p:nvPicPr>
          <p:cNvPr id="9" name="Рисунок 8" descr="casin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1571612"/>
            <a:ext cx="3373891" cy="3436124"/>
          </a:xfrm>
          <a:prstGeom prst="rect">
            <a:avLst/>
          </a:prstGeom>
        </p:spPr>
      </p:pic>
      <p:pic>
        <p:nvPicPr>
          <p:cNvPr id="13" name="Рисунок 12" descr="sulta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4143380"/>
            <a:ext cx="4272000" cy="2400850"/>
          </a:xfrm>
          <a:prstGeom prst="rect">
            <a:avLst/>
          </a:prstGeom>
        </p:spPr>
      </p:pic>
      <p:pic>
        <p:nvPicPr>
          <p:cNvPr id="11" name="Рисунок 10" descr="toshiba_and_lineage_ii_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2198" y="4572008"/>
            <a:ext cx="2559337" cy="1889644"/>
          </a:xfrm>
          <a:prstGeom prst="rect">
            <a:avLst/>
          </a:prstGeom>
        </p:spPr>
      </p:pic>
      <p:pic>
        <p:nvPicPr>
          <p:cNvPr id="15" name="Рисунок 14" descr="0_980b_a476600d_XL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2198" y="4572008"/>
            <a:ext cx="2571768" cy="192882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Содержимое 23" descr="269904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67000" y="2472531"/>
            <a:ext cx="3810000" cy="2781300"/>
          </a:xfrm>
        </p:spPr>
      </p:pic>
      <p:pic>
        <p:nvPicPr>
          <p:cNvPr id="4" name="Содержимое 5" descr="Макет-2 copy.png"/>
          <p:cNvPicPr>
            <a:picLocks noChangeAspect="1"/>
          </p:cNvPicPr>
          <p:nvPr/>
        </p:nvPicPr>
        <p:blipFill>
          <a:blip r:embed="rId4" cstate="print"/>
          <a:srcRect r="6666"/>
          <a:stretch>
            <a:fillRect/>
          </a:stretch>
        </p:blipFill>
        <p:spPr>
          <a:xfrm>
            <a:off x="-32" y="-24"/>
            <a:ext cx="9144032" cy="685802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643306" y="260648"/>
            <a:ext cx="5500694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+mj-ea"/>
                <a:cs typeface="Times New Roman" pitchFamily="18" charset="0"/>
              </a:rPr>
              <a:t>АНОНИМНОСТЬ – ВЫЗОВ СОВРЕМЕННОСТИ</a:t>
            </a:r>
            <a:endParaRPr lang="ru-RU" sz="2800" b="1" dirty="0">
              <a:solidFill>
                <a:srgbClr xmlns:mc="http://schemas.openxmlformats.org/markup-compatibility/2006" xmlns:a14="http://schemas.microsoft.com/office/drawing/2010/main" val="FFC0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ea typeface="+mj-ea"/>
              <a:cs typeface="Times New Roman" pitchFamily="18" charset="0"/>
            </a:endParaRPr>
          </a:p>
        </p:txBody>
      </p:sp>
      <p:pic>
        <p:nvPicPr>
          <p:cNvPr id="32" name="Рисунок 31" descr="proxy_schem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6" y="2285992"/>
            <a:ext cx="8929748" cy="3786214"/>
          </a:xfrm>
          <a:prstGeom prst="rect">
            <a:avLst/>
          </a:prstGeom>
        </p:spPr>
      </p:pic>
      <p:pic>
        <p:nvPicPr>
          <p:cNvPr id="13" name="Рисунок 12" descr="Internet---anonimit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736" y="1357298"/>
            <a:ext cx="4440957" cy="2916332"/>
          </a:xfrm>
          <a:prstGeom prst="rect">
            <a:avLst/>
          </a:prstGeom>
        </p:spPr>
      </p:pic>
      <p:pic>
        <p:nvPicPr>
          <p:cNvPr id="10" name="Рисунок 9" descr="46345353_r_5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1374" y="4725144"/>
            <a:ext cx="3551220" cy="2112866"/>
          </a:xfrm>
          <a:prstGeom prst="rect">
            <a:avLst/>
          </a:prstGeom>
        </p:spPr>
      </p:pic>
      <p:pic>
        <p:nvPicPr>
          <p:cNvPr id="11" name="Рисунок 10" descr="AQUA ICONS SYSTEM GROUP.png"/>
          <p:cNvPicPr>
            <a:picLocks noChangeAspect="1"/>
          </p:cNvPicPr>
          <p:nvPr/>
        </p:nvPicPr>
        <p:blipFill>
          <a:blip r:embed="rId8"/>
          <a:srcRect l="2953" r="5906"/>
          <a:stretch>
            <a:fillRect/>
          </a:stretch>
        </p:blipFill>
        <p:spPr>
          <a:xfrm>
            <a:off x="142844" y="4664640"/>
            <a:ext cx="1968897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2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5" descr="Макет-2 copy.png"/>
          <p:cNvPicPr>
            <a:picLocks noChangeAspect="1"/>
          </p:cNvPicPr>
          <p:nvPr/>
        </p:nvPicPr>
        <p:blipFill>
          <a:blip r:embed="rId3" cstate="print"/>
          <a:srcRect r="6666"/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929058" y="357166"/>
            <a:ext cx="5072098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+mj-ea"/>
                <a:cs typeface="Times New Roman" pitchFamily="18" charset="0"/>
              </a:rPr>
              <a:t>Основные направления деятельности Управления «К»</a:t>
            </a:r>
            <a:endParaRPr lang="ru-RU" sz="2400" b="1" dirty="0">
              <a:solidFill>
                <a:srgbClr xmlns:mc="http://schemas.openxmlformats.org/markup-compatibility/2006" xmlns:a14="http://schemas.microsoft.com/office/drawing/2010/main" val="FFC0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ea typeface="+mj-ea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14282" y="1928802"/>
            <a:ext cx="8643998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cs typeface="Times New Roman" pitchFamily="18" charset="0"/>
              </a:rPr>
              <a:t>Борьба с преступления в сфере компьютерной информации и с использованием сети Интернет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14282" y="2928934"/>
            <a:ext cx="8643998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cs typeface="Times New Roman" pitchFamily="18" charset="0"/>
              </a:rPr>
              <a:t>Пресечение противоправных действий в информационно - телекоммуникационных сетях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14282" y="3929066"/>
            <a:ext cx="8643998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cs typeface="Times New Roman" pitchFamily="18" charset="0"/>
              </a:rPr>
              <a:t>Борьба с незаконным оборотом радиоэлектронных средств и специальных технических средств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14282" y="4929198"/>
            <a:ext cx="8643998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cs typeface="Times New Roman" pitchFamily="18" charset="0"/>
              </a:rPr>
              <a:t>Борьба с распространением детской порнографии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214282" y="5929330"/>
            <a:ext cx="8643998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cs typeface="Times New Roman" pitchFamily="18" charset="0"/>
              </a:rPr>
              <a:t>Международное сотрудничество</a:t>
            </a:r>
            <a:endParaRPr lang="ru-RU" b="1" dirty="0"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7" grpId="0" animBg="1"/>
      <p:bldP spid="48" grpId="0" animBg="1"/>
      <p:bldP spid="49" grpId="0" animBg="1"/>
      <p:bldP spid="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5" descr="Макет-2 copy.png"/>
          <p:cNvPicPr>
            <a:picLocks noChangeAspect="1"/>
          </p:cNvPicPr>
          <p:nvPr/>
        </p:nvPicPr>
        <p:blipFill>
          <a:blip r:embed="rId2" cstate="print"/>
          <a:srcRect r="66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Содержимое 5" descr="Макет-2 copy.png"/>
          <p:cNvPicPr>
            <a:picLocks noChangeAspect="1"/>
          </p:cNvPicPr>
          <p:nvPr/>
        </p:nvPicPr>
        <p:blipFill>
          <a:blip r:embed="rId2" cstate="print"/>
          <a:srcRect r="66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Заголовок 1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282117368"/>
              </p:ext>
            </p:extLst>
          </p:nvPr>
        </p:nvGraphicFramePr>
        <p:xfrm>
          <a:off x="0" y="1214422"/>
          <a:ext cx="9144000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714744" y="435098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Динамика преступлений</a:t>
            </a:r>
            <a:endParaRPr lang="ru-RU" sz="2800" b="1" dirty="0">
              <a:solidFill>
                <a:srgbClr xmlns:mc="http://schemas.openxmlformats.org/markup-compatibility/2006" xmlns:a14="http://schemas.microsoft.com/office/drawing/2010/main" val="FFC0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5" descr="Макет-2 copy.png"/>
          <p:cNvPicPr>
            <a:picLocks noChangeAspect="1"/>
          </p:cNvPicPr>
          <p:nvPr/>
        </p:nvPicPr>
        <p:blipFill>
          <a:blip r:embed="rId2" cstate="print"/>
          <a:srcRect r="66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Содержимое 5" descr="Макет-2 copy.png"/>
          <p:cNvPicPr>
            <a:picLocks noChangeAspect="1"/>
          </p:cNvPicPr>
          <p:nvPr/>
        </p:nvPicPr>
        <p:blipFill>
          <a:blip r:embed="rId2" cstate="print"/>
          <a:srcRect r="66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Заголовок 1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827690758"/>
              </p:ext>
            </p:extLst>
          </p:nvPr>
        </p:nvGraphicFramePr>
        <p:xfrm>
          <a:off x="0" y="1214422"/>
          <a:ext cx="9144000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714744" y="435098"/>
            <a:ext cx="5000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2800" b="1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преступлений:</a:t>
            </a:r>
          </a:p>
          <a:p>
            <a:pPr algn="ctr"/>
            <a:r>
              <a:rPr lang="ru-RU" sz="2800" b="1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неправомерный доступ</a:t>
            </a:r>
            <a:endParaRPr lang="ru-RU" sz="2800" b="1" dirty="0">
              <a:solidFill>
                <a:srgbClr xmlns:mc="http://schemas.openxmlformats.org/markup-compatibility/2006" xmlns:a14="http://schemas.microsoft.com/office/drawing/2010/main" val="FFC0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5" descr="Макет-2 copy.png"/>
          <p:cNvPicPr>
            <a:picLocks noChangeAspect="1"/>
          </p:cNvPicPr>
          <p:nvPr/>
        </p:nvPicPr>
        <p:blipFill>
          <a:blip r:embed="rId2" cstate="print"/>
          <a:srcRect r="66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Содержимое 5" descr="Макет-2 copy.png"/>
          <p:cNvPicPr>
            <a:picLocks noChangeAspect="1"/>
          </p:cNvPicPr>
          <p:nvPr/>
        </p:nvPicPr>
        <p:blipFill>
          <a:blip r:embed="rId2" cstate="print"/>
          <a:srcRect r="66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Заголовок 1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248559815"/>
              </p:ext>
            </p:extLst>
          </p:nvPr>
        </p:nvGraphicFramePr>
        <p:xfrm>
          <a:off x="0" y="1214422"/>
          <a:ext cx="9144000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14744" y="435098"/>
            <a:ext cx="5000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2800" b="1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преступлений:</a:t>
            </a:r>
          </a:p>
          <a:p>
            <a:pPr algn="ctr"/>
            <a:r>
              <a:rPr lang="ru-RU" sz="2800" b="1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детская порнография</a:t>
            </a:r>
            <a:endParaRPr lang="ru-RU" sz="2800" b="1" dirty="0">
              <a:solidFill>
                <a:srgbClr xmlns:mc="http://schemas.openxmlformats.org/markup-compatibility/2006" xmlns:a14="http://schemas.microsoft.com/office/drawing/2010/main" val="FFC0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303</Words>
  <Application>Microsoft Office PowerPoint</Application>
  <PresentationFormat>Экран (4:3)</PresentationFormat>
  <Paragraphs>119</Paragraphs>
  <Slides>17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Начальник Департамента МВД России   генерал-полковник милиции  МИРОШНИКОВ Борис Николаевич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Показатели международного сотрудничества и взаимодействия</vt:lpstr>
      <vt:lpstr>Проблемы, связанные с расследованием транснациональных преступлений в сфере информационных технологий</vt:lpstr>
      <vt:lpstr> </vt:lpstr>
      <vt:lpstr>Презентация PowerPoint</vt:lpstr>
      <vt:lpstr>Благодарю  за 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User</cp:lastModifiedBy>
  <cp:revision>150</cp:revision>
  <dcterms:created xsi:type="dcterms:W3CDTF">2009-09-12T18:37:17Z</dcterms:created>
  <dcterms:modified xsi:type="dcterms:W3CDTF">2010-04-09T05:08:48Z</dcterms:modified>
</cp:coreProperties>
</file>